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25.xml" ContentType="application/inkml+xml"/>
  <Override PartName="/ppt/ink/ink26.xml" ContentType="application/inkml+xml"/>
  <Override PartName="/ppt/ink/ink12.xml" ContentType="application/inkml+xml"/>
  <Override PartName="/ppt/ink/ink13.xml" ContentType="application/inkml+xml"/>
  <Override PartName="/ppt/ink/ink11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ink/ink19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4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302" r:id="rId4"/>
    <p:sldId id="338" r:id="rId5"/>
    <p:sldId id="314" r:id="rId6"/>
    <p:sldId id="337" r:id="rId7"/>
    <p:sldId id="333" r:id="rId8"/>
    <p:sldId id="316" r:id="rId9"/>
    <p:sldId id="317" r:id="rId10"/>
    <p:sldId id="335" r:id="rId11"/>
    <p:sldId id="336" r:id="rId12"/>
    <p:sldId id="318" r:id="rId13"/>
    <p:sldId id="319" r:id="rId14"/>
    <p:sldId id="321" r:id="rId15"/>
    <p:sldId id="339" r:id="rId16"/>
    <p:sldId id="342" r:id="rId17"/>
    <p:sldId id="340" r:id="rId18"/>
    <p:sldId id="341" r:id="rId19"/>
    <p:sldId id="320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32" r:id="rId28"/>
    <p:sldId id="330" r:id="rId29"/>
    <p:sldId id="334" r:id="rId30"/>
    <p:sldId id="313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CC"/>
    <a:srgbClr val="FF3300"/>
    <a:srgbClr val="FFFF99"/>
    <a:srgbClr val="FFFF00"/>
    <a:srgbClr val="FFFF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9" autoAdjust="0"/>
    <p:restoredTop sz="94665"/>
  </p:normalViewPr>
  <p:slideViewPr>
    <p:cSldViewPr>
      <p:cViewPr varScale="1">
        <p:scale>
          <a:sx n="108" d="100"/>
          <a:sy n="108" d="100"/>
        </p:scale>
        <p:origin x="744" y="7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3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0:17:10.4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538 5205 478 0,'0'0'29'0,"0"0"-18"15,0 0 9-15,0 0-19 16,0 0 6-16,0 0 16 15,0 0 0-15,-4 6-6 16,4-1 12-16,0 4-9 16,0 10 19-16,6 11-3 15,5 12 8-15,4 8 22 0,5 4-25 16,2 6-13 0,1 3-14-16,3 2 5 15,-5 2 8-15,-1-6-3 0,-3-4-19 16,-2-5-4-16,-3-10 0 15,-1-6-1-15,-2-11 1 16,-3-11 2-16,-3-4-6 16,0-10-21-16,-2-1-32 15,2-29-41-15,-1-16-145 16</inkml:trace>
  <inkml:trace contextRef="#ctx0" brushRef="#br0" timeOffset="339.03">837 5089 734 0,'0'0'8'0,"0"0"15"15,0 0 43-15,0 0-62 16,0 0 0-16,0 0-3 15,-7 13 33-15,19 7-5 16,3 4-1-16,3 15 4 16,5 12 2-16,5 11-12 15,3 8 5-15,3 2-16 16,-1-2 2-16,-1-4-13 0,-4-8 2 16,-4-7-2-1,-4-8 0-15,-5-10 0 0,-5-6-2 16,-3-10-25-16,-4-10-39 15,-3-7-19-15,0 0-60 16,-9-18-37-16</inkml:trace>
  <inkml:trace contextRef="#ctx0" brushRef="#br0" timeOffset="883.89">623 5870 732 0,'0'0'2'15,"0"0"35"-15,0 0-10 16,0 0-25-16,0 0-1 16,0 0 38-16,45-25 27 15,-8-5-21-15,4-7-26 16,10-5 5-16,5-2-8 15,6-1-10-15,4 0-3 16,-6 4-3-16,-7 10 2 16,-7 7-2-16,-13 7 0 15,-7 7 0-15,-7 5 0 16,-8 5-1-16,-2 0-1 16,-2 0 2-16,-1 17 2 0,1 8 16 15,-2 10 0-15,2 3 1 16,1-1-12-16,2 1-1 15,5-5 1-15,2-6-5 16,2-6-2-16,6-8 0 16,-1-5 0-16,3-8 3 15,3 0-3-15,-1-9-1 16,-5-14-1-16,-2-3-5 16,-5-7 5-16,-11-1-8 15,-6-2 3-15,-3 2 6 16,-23 0 0-16,-8 9 1 15,-4 7 2-15,-4 10-2 16,3 8 12-16,3 0-6 0,6 15-4 16,6 9-2-16,10 2-1 15,11-4-23-15,3-8-111 16,13-14-112-16</inkml:trace>
  <inkml:trace contextRef="#ctx0" brushRef="#br0" timeOffset="1550.61">1559 5446 946 0,'0'0'4'0,"0"0"97"16,0 0-70-16,0 0-31 0,0 0 0 16,0 0-1-16,-17-10 1 15,17 10-6-15,0 7-2 16,0 15 7-16,8 7 1 15,4 2 0-15,1-1 3 16,4-4-3-16,3-5 1 16,1-6-1-16,-1-8 0 15,-3-7-8-15,-1 0-10 16,-3-11 3-16,-4-13 4 16,-5-8-2-16,-4-1 11 15,0 2 2-15,0 3 7 16,0 7 16-16,0 8 13 15,0 7-10-15,0 4 2 16,0 2-14-16,0 0-14 16,3 8-4-16,13 14 4 0,4 7 4 15,5 1 5 1,4-5 0-16,4-5-8 0,3-9 0 16,-2-7 3-16,-3-4-4 15,-7-1 0-15,-6-22 1 16,-6-9-1-16,-8-7-4 15,-4-7-2-15,-4-7-3 16,-21 0 3-16,-4 5-9 16,-2 9 7-16,1 16 7 15,3 10-1-15,5 13 0 16,5 0-2-16,8 18-1 16,5 10 0-16,4 1-1 0,0-3 6 15,16-5-2-15,12-6 2 16,5-8-3-16,4-4 3 15,-2-3 0-15,-5 0 0 16,-3 0-2-16,-7 0 2 16,0 0 0-16,-3 5 0 15,-2 9 0-15,-1 2 0 16,2 3 0-16,-3 3 1 16,3-1-1-16,-3-1-1 15,2 0-26-15,2-2-108 16,-1-3-114-16</inkml:trace>
  <inkml:trace contextRef="#ctx0" brushRef="#br0" timeOffset="1754.15">2512 5521 1057 0,'0'0'16'0,"0"0"46"15,0 0-62-15,0 0-1 16,-7 96-2-16,7-55 2 16,0 2-28-16,0-1-28 15,0-7-98-15,0-12-256 16</inkml:trace>
  <inkml:trace contextRef="#ctx0" brushRef="#br0" timeOffset="2401.19">2898 5042 1152 0,'0'0'17'16,"0"0"-18"-16,0 0 1 15,0 0-8-15,0 0 4 16,0 0 3-16,0 43 1 15,11-30 1-15,1 1 0 0,-1 1-1 16,1 0-1 0,-2-2 1-16,-1-1 0 0,-5-5 1 15,-2-4 2-15,-2-3-3 16,0 0 1-16,0-8 14 16,-5-19-1-16,-12-11-13 15,-9-12-1-15,-4-10 0 16,-5-6-16-16,3 2-4 15,6 8 17-15,9 14-1 16,8 12 8-16,7 7 1 16,2 10 4-16,2 3-9 15,18 7 0-15,8 3-3 16,8 7 3-16,3 19 2 16,5 11 8-16,-1 5 1 0,-4 3 2 15,-3-2-2-15,-2 0-2 16,-9-9-3-16,-5-7-2 15,-8-10-3-15,-7-8-1 16,-3-8 0-16,-2-1 8 16,0-8 4-16,-17-27-12 15,-5-16-44-15,-1-16 11 16,4-5-12-16,6 3-30 16,12 9 23-16,1 16 52 15,1 18 21-15,15 13 16 16,5 13-15-16,7 8-8 15,6 26 19-15,4 12 6 16,-1 6-2-16,-2 4-12 0,-4-3-11 16,-3-7-10-16,-5-5-4 15,-5-12-1-15,-1-12-49 16,-6-12-41-16,-1-5-113 16,1-21-270-16</inkml:trace>
  <inkml:trace contextRef="#ctx0" brushRef="#br0" timeOffset="2594.56">3540 4704 933 0,'0'0'137'16,"0"0"-42"-16,0 0-66 0,0 0-28 16,0 0 12-16,9 96-1 15,2-61-7-15,1-3-4 16,0-5-1-16,0-8 0 15,-2-7-43-15,-2-9-17 16,-3-3-110-16,-5-17-105 16</inkml:trace>
  <inkml:trace contextRef="#ctx0" brushRef="#br0" timeOffset="2851.34">3398 4542 653 0,'0'0'437'0,"0"0"-397"0,0 0 11 16,0 0-46 0,0 0-5-16,0 0-4 0,-24 8 3 15,34-18-3 1,-4-8-15-16,-4-3 1 0,-2 0-3 16,0 6 8-16,-8 8 12 15,-2 4 0-15,-2 3 1 16,3 0 7-16,1 14-6 15,8 11-2-15,0 3-7 16,5 0-41-16,20 0-113 16,7-7-212-16</inkml:trace>
  <inkml:trace contextRef="#ctx0" brushRef="#br0" timeOffset="3253.83">3751 4650 776 0,'0'0'152'0,"0"0"-25"16,0 0-80-16,0 0-45 15,0 0 3-15,0 0-1 16,-2 12-3-16,2 0 7 16,7 4 10-16,5 6-7 15,-2 0 2-15,2 4-6 16,-2-2-5-16,0-2-1 15,-4-2 0-15,1-6-1 16,-4-7 1-16,-1-5-1 0,-2-2-1 16,0-6 1-16,0-21-2 15,-2-14-14-15,1-9-11 16,1 1-10-16,0-2 15 16,1 12 8-16,12 8 11 15,1 10 3-15,1 11 1 16,-2 8 16-16,0 2-7 15,3 17-3-15,-1 13 21 16,2 9-9-16,-1 3-1 16,1 2-18-16,3-4 0 15,0-7-58-15,2-8-131 16,-2-12-498-16</inkml:trace>
  <inkml:trace contextRef="#ctx0" brushRef="#br0" timeOffset="3460.92">4363 4811 1073 0,'0'0'5'0,"0"0"42"16,-15 83-47-16,15-47 0 15,0 1 0-15,0 2-8 16,0 1-23-16,-5-3 0 15,-4-3-66-15,0-7-77 0,-1-14-107 16</inkml:trace>
  <inkml:trace contextRef="#ctx0" brushRef="#br0" timeOffset="3952.22">4625 4044 677 0,'0'0'77'0,"0"0"43"15,0 0-89-15,0-96 11 16,0 74 23-16,0 2-29 15,-3 2-6-15,-12-1-7 16,-1 5-7-16,2 5 1 16,2 2-8-16,3 7-4 15,-1 0 0-15,-4 20-5 16,-5 16 0-16,0 11 4 16,8 7 4-16,6-1 15 15,5-2-11-15,2-7 4 16,19-4-6-16,10-6-8 15,7-9 2-15,5-6 0 16,3-4-2-16,0-3-2 16,-2-1 0-16,-4 0 1 15,-10 2-4-15,-5-2-3 0,-6 5 3 16,-9 0 2-16,-7 5-1 16,-3 4-1-16,-6 3 2 15,-15 2 1-15,-7-3-8 16,-1-4-32-16,6-14-26 15,4-9-95-15,15-11-270 16</inkml:trace>
  <inkml:trace contextRef="#ctx0" brushRef="#br0" timeOffset="4301.57">4983 4244 998 0,'0'0'8'0,"0"0"74"0,0 0-82 16,0 0 0-16,0 0-18 16,0 0 4-16,25 1-4 15,-14-14 2-15,-1-5-24 16,-3-3-16-16,-7-1 29 16,0 2 12-16,0 0 15 15,-17 8 6-15,-3 7 3 16,-2 5 19-16,-2 3-1 15,2 20 13-15,2 7-4 0,3 4 9 16,9 7-15 0,6 2 2-16,2 2-14 0,5-5-8 15,18-5 9-15,7-11-16 16,9-15 5-16,6-9-6 16,7-14-2-16,5-26-23 15,-4-9-98-15,-4-8-274 16</inkml:trace>
  <inkml:trace contextRef="#ctx0" brushRef="#br0" timeOffset="4589.24">5432 3928 894 0,'0'0'70'0,"0"0"26"16,0 0-85-16,0 0 1 15,0 0 6-15,0 0 6 16,-23-18 8-16,9 18-32 16,-2 10 1-16,-4 10 5 15,-2 13 1-15,2 9 5 16,3 8 25-16,8 1-9 16,9-2-4-16,0-8-9 15,11-7-10-15,19-14 5 16,11-12-10-16,11-8 11 15,12-33-11-15,7-20-40 16,0-13-59-16,-6-1-160 0</inkml:trace>
  <inkml:trace contextRef="#ctx0" brushRef="#br0" timeOffset="8103.98">4876 4820 677 0,'0'0'9'0,"0"0"-8"16,0 0-1-16,0 0 0 16,0 0-5-16,0 0 11 15,-7 0 0-15,7 0 52 16,0 0 9-16,0 0-11 16,0 0-25-16,0 0-10 15,0 0 5-15,0 0-7 16,0 0-5-16,10 0-8 15,12 0 15-15,8-6 28 0,10-10-12 16,10-7-23-16,9-7 10 16,6-6-9-16,8-8-6 15,7-6 6-15,2-1-3 16,-6 4 0-16,-11 10-12 16,-13 8 0-16,-16 10-9 15,-9 5-6-15,-7 4 4 16,-6 2 0-16,-4 4-4 15,-4-1-4-15,1 4-19 16,-4 1-18-16,1 0-40 16,-4 0-45-16,0 6-109 15</inkml:trace>
  <inkml:trace contextRef="#ctx0" brushRef="#br0" timeOffset="8639.84">4799 5064 711 0,'0'0'26'0,"0"0"28"0,0 0-32 16,0 0-6-16,0 0 6 15,0 0 10-15,0 0 11 16,9-11 1-16,-5 6-8 16,1-1-1-16,5 1-10 15,7-6-4-15,8-2-4 16,15-9 9-16,12-5-10 15,18-12-1-15,19-10-3 16,11-11 9-16,9-8 5 16,3-1 7-16,-7 1-20 15,-10 7-11-15,-10 10-2 16,-16 11-4-16,-18 10 1 0,-13 10-7 16,-17 8-8-1,-8 3 15-15,-7 3-3 0,-3 4 4 16,-1-2 1-16,-2 3 1 15,0-1 0-15,0 2-5 16,0 0-5-16,0 0-2 16,0 0-15-16,-7 0-11 15,-7 0-27-15,-4 2-7 16,1 0-56-16,-3 1-156 16</inkml:trace>
  <inkml:trace contextRef="#ctx0" brushRef="#br0" timeOffset="9270.18">5310 3386 519 0,'0'0'49'0,"0"0"-3"16,0 0-15-16,0 0 21 15,0 0-41-15,0 0 30 16,-15-19 11-16,14 19-16 15,-1 0-19-15,-5 0 1 0,-1 17-18 16,-2 11 6-16,-2 11 19 16,0 13 8-16,1 14 10 15,-1 13-8-15,-1 16-22 16,-1 21 19-16,1 16-23 16,1 11 2-16,2 3-7 15,4-20-1-15,0-16-2 16,3-23-1-16,3-17 0 15,-1-18 2-15,-3-15-2 16,2-12 0-16,1-14-4 16,-1-11-20-16,1 0-15 15,-3-8 18-15,1-15-75 16,-2-8-78-16,-2-4-64 0</inkml:trace>
  <inkml:trace contextRef="#ctx0" brushRef="#br0" timeOffset="9888.78">4232 3711 715 0,'0'0'52'16,"0"0"-10"-16,0 0-25 16,0 0-13-16,0 0 6 0,0 0 38 15,39 21 10-15,-1-5-11 16,14 2 3-16,18 6-21 15,21 3-5-15,14 3-4 16,14 2-1-16,8 1-7 16,4 0-3-16,8 0-1 15,3-2-8-15,-6-2 0 16,-9-4 4-16,-14 2-4 16,-18-3 0-16,-19-2-4 15,-21-2 3-15,-20-7 1 16,-15-1-2-16,-10-5 1 15,-5-2-3-15,-5-4 8 16,0-1 0-16,0 0-1 0,0 0 5 16,0 0 0-16,0 0-8 15,0 0-12-15,0-4-63 16,0-4-149-16,-15 1-610 16</inkml:trace>
  <inkml:trace contextRef="#ctx0" brushRef="#br0" timeOffset="12872.51">1235 4811 359 0,'0'0'134'0,"0"0"-55"15,0 0-29-15,0 0-5 0,0 0-20 16,0 0 9 0,0 0 7-16,0 0 5 0,0 0 7 15,0 0-25-15,0 0-11 16,0 0-3-16,0 1-14 15,0 4 0-15,3 1 0 16,4 3 1-16,1-1 4 16,2 1 2-16,1-2 5 15,3 1 4-15,-2-4-4 16,0-2 0-16,1-2-1 16,-2 0 8-16,3 0 1 15,4-13 11-15,4-17-12 16,5-15 4-16,8-17-19 15,7-19-1-15,6-15-3 0,4-8-13 16,0 4-22-16,-7 12-78 16,-14 22-92-16,-14 22-464 15</inkml:trace>
  <inkml:trace contextRef="#ctx0" brushRef="#br0" timeOffset="15193.42">2852 4095 594 0,'0'0'138'16,"0"0"-73"-16,0 0 13 15,0 0-48-15,0 0-2 16,0 0-10-16,-10-1-10 16,10 1 23-16,0 0 0 15,0 0-12-15,0 0-17 0,0 13 0 16,8 9 12-16,8 6 7 15,-1-1-6-15,-1-4-5 16,3-6-5-16,-2-6-1 16,2-10 3-16,3-1-1 15,8-38 17-15,9-31 16 16,8-27-32-16,7-15-7 16,2-2-5-16,-6 9-21 15,-5 13-27-15,-9 18-20 16,-7 22-144-16,-16 23-461 15</inkml:trace>
  <inkml:trace contextRef="#ctx0" brushRef="#br1" timeOffset="-2541.43">12062 7402 262 0,'0'0'100'0,"0"0"-73"15,0 0 11-15,0 0-24 16,0 0 26-16,0 0-5 15,0 0-16-15,0 0 11 16,-6 0-7-16,6 0-16 16,0 0 23-16,0 0-30 15,0 0 0-15,0 0 3 16,0 0-3-16,0 0 8 16,0 0-5-16,0 0 0 15,0 0 29-15,0 0-24 0,-3 0 3 16,-1 5 33-16,0 5-1 15,0 3 4-15,-1 0-32 16,2 2-9-16,0 1 21 16,-3 1-22-16,3 1-3 15,-2 2 8-15,0 2-9 16,0-1 4-16,-1-1-5 16,0-3 0-16,5-3-1 15,-1-3 1-15,2-4-3 16,0-1-9-16,0-3-48 15,0-1-66-15,0-2-75 16</inkml:trace>
  <inkml:trace contextRef="#ctx0" brushRef="#br1" timeOffset="-1874.44">12269 7430 301 0,'0'0'159'0,"0"0"-131"16,0 0 58-16,0 0-30 16,0 0-24-16,0 0 2 15,0 0-21-15,-3 0-4 16,0 2 40-16,-1 9-2 0,-2 0-23 16,1 1 0-16,-3 3-14 15,-2 3 4-15,0 2-14 16,-2 3 8-16,2 0-11 15,0-2 3-15,4-2 0 16,2-2-18-16,4-5-36 16,0-4-36-16,0-1-5 15,0-7-69-15</inkml:trace>
  <inkml:trace contextRef="#ctx0" brushRef="#br1" timeOffset="-1230.67">12462 7468 382 0,'0'0'70'15,"0"0"-30"-15,0 0-30 16,0 0-5-16,0 0-5 0,0 0 1 16,4-1 13-16,-3 1-9 15,-1 0 20-15,0 0 8 16,0 0 2-16,0 0 0 16,0 0-8-16,0 9-2 15,0 3 16-15,-6 1-39 16,-3 4 17-16,1-1 0 15,-1 4-13-15,-1 1-3 16,2 0-3-16,-2 2-5 16,0-1-16-16,2-2-68 15,1-6-61-15,4-1-363 16</inkml:trace>
  <inkml:trace contextRef="#ctx0" brushRef="#br1" timeOffset="-640">12679 7533 503 0,'0'0'32'16,"0"0"30"-16,0 0-41 15,0 0-17-15,0 0-1 16,0 0 0-16,-16 15 24 16,11-6-4-16,-4 4 6 15,-2 4 5-15,-3 4-6 16,-3 3-10-16,1 2-18 15,1-1 2-15,1 2-11 16,3-5-11-16,2-5-52 0,5-3-62 16</inkml:trace>
  <inkml:trace contextRef="#ctx0" brushRef="#br1" timeOffset="-90.89">12830 7636 223 0,'0'0'285'15,"0"0"-254"-15,0 0-1 16,0 0-11-16,0 0-19 15,0 0 0-15,-2 0-1 16,2 0 3-16,-3 5 10 16,-2 7 29-16,-1 5-17 15,-5 4 21-15,-2 4-40 16,-1 4-5-16,-6 0-4 16,0-1-138-16</inkml:trace>
  <inkml:trace contextRef="#ctx0" brushRef="#br1" timeOffset="2852.43">13172 5425 566 0,'0'0'30'16,"0"0"2"-16,0 0-4 0,0 0 11 16,6 88 0-16,-5-62 25 15,3-2-25-15,-3 0-13 16,1-1 18-16,-2-3-24 16,0-1 1-16,0-6 2 15,0-3-8-15,0-5 11 16,0-5-10-16,0 0-5 15,0 0 47-15,-5-9-52 16,0-15-6-16,0-10 4 16,2-4 4-16,-1-5-8 15,4-1 0-15,0 2 0 16,0 5-2-16,0 9 2 16,5 7 0-16,7 6-4 15,-3 4 9-15,2 7-10 0,2 4 5 16,1 0 0-16,3 13-8 15,0 13 8-15,0 6 0 16,-2 2-1-16,-2 2 6 16,-4-3-6-16,-1-7 1 15,-4-5 0-15,-1-8 0 16,-3-6 0-16,0-6 0 16,0-1 5-16,0-9 2 15,2-20 0-15,1-11-7 16,2-7-7-16,2-4-6 15,1 3 6-15,4 6-6 16,2 7 9-16,0 9 0 16,0 13 2-16,-1 9 2 0,1 4 0 15,1 10-6-15,-1 20 13 16,3 8-5-16,-2 7 19 16,1 2-17-16,-2 1 2 15,-1-4-6-15,1-2 2 16,0-8-14-16,-3-10-20 15,1-11-93-15,-1-13-73 16,0 0-231-16</inkml:trace>
  <inkml:trace contextRef="#ctx0" brushRef="#br1" timeOffset="3062.43">13665 5406 872 0,'0'0'66'0,"0"0"5"15,0 0 7-15,0 0-69 16,0 0-5-16,0 0-3 16,-21 68 7-16,21-43 2 15,3 1-10-15,-2-2 0 16,2-2-2-16,-3-4 2 16,0-7-11-16,0-9-41 15,0-2-76-15,0-2-4 16,1-25-201-16</inkml:trace>
  <inkml:trace contextRef="#ctx0" brushRef="#br1" timeOffset="3320.96">13665 5406 801 0,'-70'-91'52'0,"65"88"40"16,4 1-12-16,-1-1-64 15,1-1 23-15,1-5-33 16,0-5-5-16,0-7-1 15,0-3 0-15,0-3 0 16,0 0-7-16,-9 6 3 16,-1 5-6-16,-2 6 10 15,-2 10 0-15,3 0-2 16,-2 16-12-16,-1 13 10 16,4 8 4-16,7 0 0 15,3-3-11-15,8-3-70 0,21-7-89 16,8-8-93-16</inkml:trace>
  <inkml:trace contextRef="#ctx0" brushRef="#br1" timeOffset="4503.19">13814 5443 843 0,'0'0'36'16,"0"0"43"-16,0 0 11 15,0 0-66-15,0 0-24 0,0 0 1 16,-18 0 0-16,18 12 8 16,0 6-4-16,0 5 20 15,0-1-21-15,0-1 12 16,0-1-16-16,0-6 2 16,0-3 0-16,1-6-2 15,1-4 0-15,0-1 3 16,1 0-1-16,0-9 3 15,4-15-5-15,0-8 1 16,1 0-16-16,2-1 1 16,0 6 7-16,0 10 2 15,0 4 7-15,0 5-4 16,-1 7 2-16,-3 1 0 16,3 0 4-16,-1 0-1 0,1 14-3 15,1 7 21 1,1 5-16-16,0 1 22 0,2 1-25 15,-2-3 12-15,2-3-11 16,-1-7-3-16,4-8 0 16,-3-5 0-16,-2-2 2 15,6-8-4-15,-3-14-8 16,-1-8-18-16,-2-4 24 16,0 0-13-16,-4 1 8 15,-4 6 0-15,-2 7 13 16,-1 8-4-16,0 7 0 15,0 5 1-15,0 0 12 16,0 0-13-16,0 10 0 16,2 8 3-16,2 1 1 15,2 4 11-15,4-2-10 0,0 0 1 16,3-4 3-16,1-5-9 16,-1-5 0-16,-1-5-2 15,1-2 2-15,0 0-4 16,1-19-11-16,-2-2 2 15,-4-2 3-15,-1 0 10 16,-4 3 0-16,-1 4-5 16,0 4 12-16,-2 6-7 15,1 6 9-15,1 0-7 16,1 0 9-16,4 16-2 16,0 8-6-16,3 3 28 15,3 0-28-15,3-4 6 0,6-7-9 16,2-6 2-16,2-10-1 15,1-2-1-15,0-25 0 16,-2-9-3-16,-5-9-5 16,-3-8 5-16,-6-11-5 15,-9-13-20-15,-2-12 25 16,-9-1-62-16,-14 8-14 16,0 22 33-16,4 23 46 15,9 17 68-15,4 15-3 16,2 5-47-16,1 11-11 15,2 23-7-15,1 10 0 16,0 12 12-16,11 11 12 0,8 0 12 16,1-1-4-16,-1-5-28 15,1-13 14-15,2-8-18 16,0-8 0-16,2-12-1 16,2-10 6-16,4-10-6 15,5 0 1-15,3-8-19 16,-4-11 13-16,-2-1-30 15,-7 2 17-15,-5 0 9 16,-10 5-7-16,-5 0 15 16,-5 5-1-16,0 1 6 15,0 7 1-15,-8 0-4 16,-3 0 0-16,-3 17 10 16,4 4-8-16,3 2 13 15,6-2-15-15,1-1 9 0,0-4-5 16,13-6-4-16,9-5 0 15,4-5 1-15,3 0-1 16,1-9-26-16,-2-11-55 16,-6-4-139-16,-7-3-188 15</inkml:trace>
  <inkml:trace contextRef="#ctx0" brushRef="#br1" timeOffset="4677.28">14530 5188 896 0,'0'0'70'15,"0"0"-26"-15,0 0-3 16,110-94-41-16,-58 64 2 16,-4 3-2-16,-6 0-124 15,-9 2-257-15</inkml:trace>
  <inkml:trace contextRef="#ctx0" brushRef="#br1" timeOffset="5186.49">15510 4869 252 0,'0'0'337'0,"0"0"-271"15,0 0 46-15,0 0-36 16,0 0-46-16,0-80 0 16,0 63-28-16,-7 2 29 15,-4 0-31-15,-1 1 0 16,-3 5 22-16,-2 3-13 15,-1 6 13-15,-7 0-18 0,-4 6 4 16,-4 15 21-16,-2 8-6 16,3 4-2-16,6 2 12 15,9 4-23-15,8-4 3 16,9 0-13-16,9-2 8 16,24-4-6-16,14-2-2 15,7-4 0-15,1-2 0 16,-5 0 3-16,-10-2-3 15,-8-1 0-15,-11 0 3 16,-9 2-7-16,-7 1 4 16,-5 2 0-16,-3 2-3 15,-21 2 10-15,-6 0-7 16,-5-1 0-16,2-8 4 16,3-6-16-16,10-12 12 0,11 0-85 15,9-20-99 1,0-11-651-16</inkml:trace>
  <inkml:trace contextRef="#ctx0" brushRef="#br1" timeOffset="5445.18">15655 5024 894 0,'0'0'101'16,"0"0"-52"-16,0 0-18 15,0 0-10-15,0 0-18 0,-11 101 18 16,11-54-2-1,8 6-2-15,9 4 25 16,1 1-40-16,2 4-2 0,-3-4 10 16,-3-2-7-16,-6-9-3 15,-3-8 0-15,-3-14 0 16,-2-9-1-16,0-9 1 16,0-7-10-16,0-3-12 15,0-23-49-15,-7-14-45 16,-3-17-40-16,-5-14-122 15</inkml:trace>
  <inkml:trace contextRef="#ctx0" brushRef="#br1" timeOffset="5660.1">15655 5064 608 0,'0'0'41'16,"0"0"134"-16,0 0-115 0,0 0-12 16,52-85 23-16,-28 79-24 15,0 2-19-15,0 4 1 16,-2 0-27-16,-3 2 12 15,-6 14-14-15,-6 7 0 16,-7 6-4-16,-2 2 10 16,-25 1-6-16,-5 0 0 15,1-8-11-15,2-5 10 16,10-12-119-16,10-7-98 16,9-5-413-16</inkml:trace>
  <inkml:trace contextRef="#ctx0" brushRef="#br1" timeOffset="6105.41">16110 5027 889 0,'0'0'9'0,"0"0"33"16,0 0-35-16,0 0-6 15,0 0-1-15,19-84 0 16,-19 66-2-16,-10-2 2 15,-10 1-8-15,0 2 7 16,-1 8-11-16,4 2 7 16,1 7 5-16,1 0 0 15,-2 7 11-15,3 14 4 16,-2 9-1-16,3 8 19 16,4 4-22-16,5 4 7 15,4-6-18-15,0-5 11 0,0-8-10 16,0-12-1-16,7-9 0 15,4-6 3-15,3 0 0 16,-3-16-6-16,2-11-4 16,-3-2-22-16,-1 0 23 15,-3 7-14-15,1 9 20 16,2 10 4-16,1 3 0 16,1 10 9-16,6 10 19 15,1 6-20-15,1-2 19 16,-1-1-23-16,0-6-7 15,1-6 4-15,1-5-5 16,2-6-20-16,3 0-92 0,-1-21-234 16</inkml:trace>
  <inkml:trace contextRef="#ctx0" brushRef="#br1" timeOffset="7074.3">16404 4803 882 0,'0'0'25'0,"0"0"30"16,0 0 28-16,0 0-81 15,0 0 2-15,0 0 12 16,-13-13-13-16,6 13-1 0,-1 0-2 16,-3 3 3-16,-2 10 8 15,0 5-8-15,3 4 1 16,4 5 26-16,3 2-17 15,3 4 6-15,0-1-17 16,11-2 12-16,6-7-13 16,4-4-1-16,4-8 0 15,4-10 1-15,3-1 3 16,1-7-8-16,-1-17-5 16,-1-3-38-16,-2-2 43 15,-4 0-40-15,-5 3 28 16,-7 1 13-16,-6 5-19 15,-5 0 18-15,-2 3-1 16,-3 6 5-16,-14 6-12 0,-4 5 18 16,1 0-6-16,4 9 33 15,2 8-18-15,4 9 13 16,8 2-10-16,2 3-10 16,0-2 30-16,7-3-38 15,15-3 0-15,7-10 10 16,4-11-8-16,7-2 4 15,4-10-6-15,4-18-2 16,1-3-11-16,-6-4 7 16,-8 1 6-16,-6 0-7 15,-11 0 7-15,-8 3-8 16,-7 2 6-16,-3 5 4 16,0 3-5-16,-8 7 3 0,-4 3 0 15,2 3-4-15,2 3 7 16,2 4-3-16,5 1 0 15,-1 0 0-15,2 0-5 16,0 12 5-16,0 3 0 16,0-1 5-16,12 0-2 15,6-3-3-15,6-3 0 16,1-5 4-16,0-3-2 16,1 0-2-16,-2-6 0 15,-3-11 10-15,0-4-6 16,-4-1-4-16,-3-5 0 15,0-2 3-15,-4 1 0 0,-3 2-3 16,-4 2 0-16,-3 4 8 16,0 7-5-16,0 5 8 15,0 3 1-15,0 5-6 16,0 0 5-16,0 0-11 16,0 0 0-16,0 8 2 15,0 5 2-15,0 1 3 16,0 1-7-16,4-3 7 15,6-3-2-15,-3-1-5 16,0-5 0-16,-1-3 8 16,-3 1-2-16,-2-1-5 15,1 0-1-15,1 0 4 16,1 0 7-16,-1-10-11 16,-3-3 0-16,0 2-3 15,0 2-5-15,0 6-17 0,-8 3-44 16,-6 0-159-16,-3 10-449 15</inkml:trace>
  <inkml:trace contextRef="#ctx0" brushRef="#br1" timeOffset="7638.51">16975 4677 624 0,'0'0'108'16,"0"0"-12"-16,0 0-40 15,0 0-14-15,0 0-5 16,0 0 40-16,9-8-64 15,-2-2-2-15,0-5 9 16,-2-1-19-16,-4-7-1 16,-1-1 0-16,0-1 4 15,0 2-7-15,0 2 3 16,0 4 0-16,0 7 0 16,0 5 9-16,0 5-7 0,0 0-2 15,0 0 0-15,0 15 5 16,0 9 0-16,0 5 19 15,0 1 20-15,0-3-24 16,0-2 4-16,12-2-15 16,9-5-5-16,8-3 18 15,4-6-21-15,1-1-1 16,-1-2 22-16,-3 1-22 16,-2 1 15-16,-7 2-15 15,-3 2 12-15,-6 2-11 16,-8 4-1-16,-4 3 0 15,-7 4 4-15,-25 7 0 0,-15 3 0 16,-10 2-4-16,-10 1-21 16,-4-7-13-16,-1-15-119 15,8-16-350-15</inkml:trace>
  <inkml:trace contextRef="#ctx0" brushRef="#br1" timeOffset="11611.51">16297 6614 559 0,'0'0'236'0,"0"0"-203"16,0 0 40-16,0 0-38 15,0 0-26-15,0 0 8 16,0 0 72-16,7 70-43 16,-5-26-15-16,-1 9 29 15,-1 3-45-15,2 1-8 0,0-3-7 16,0-5 6-16,1-6-6 15,0-10 0-15,2-9-42 16,2-11-26-16,3-13-98 16,1-9-150-16</inkml:trace>
  <inkml:trace contextRef="#ctx0" brushRef="#br1" timeOffset="11851.83">16548 6484 905 0,'0'0'75'16,"0"0"-59"-16,0 0 18 15,0 0 18-15,-18 123-34 16,25-68-2-16,11 2 11 16,0-1-27-16,2-3 3 15,-1-5-3-15,-4-5 2 16,-4-3-17-16,-1-9-6 15,-3-10-38-15,-5-10-58 16,-2-11-135-16,0 0-329 16</inkml:trace>
  <inkml:trace contextRef="#ctx0" brushRef="#br1" timeOffset="12324.24">16192 6927 492 0,'0'0'378'0,"0"0"-368"0,0 0 60 16,0 0-69-16,0 0 25 15,0 0-6-15,90-8 4 16,-38-12 5-16,3-3-28 16,2 3 15-16,-2 5-16 15,0 7 11-15,-6 5-14 16,-6 3 3-16,-9 0 0 15,-6 0-7-15,-6 0 14 0,-7 3-7 16,-4 7 0-16,-4 6 1 16,-4 5 21-16,-1 7-14 15,-2 1 15-15,2 1 17 16,1-1-33-16,6-5 7 16,1-4-14-16,3-8 5 15,2-6-5-15,5-6 0 16,5 0 0-16,2-19-1 15,-1-9 1-15,-4-3-7 16,-6-6-13-16,-12-1 20 16,-4 0-9-16,-1-1 9 15,-21 4 0-15,-7 7 6 16,-4 12-4-16,-2 12 9 16,-4 4-11-16,1 13 5 15,3 11-6-15,10 4 1 0,15-4-60 16,10-6-86-16,17-11-193 15</inkml:trace>
  <inkml:trace contextRef="#ctx0" brushRef="#br1" timeOffset="13044.18">17131 6719 929 0,'0'0'22'0,"0"0"79"0,0 0-100 16,0 0 7-16,0 0-8 16,0 0 0-16,-10 83 5 15,10-55-2-15,3 1-3 16,7 0 0-16,0-5 5 16,1-4-6-16,0-7 1 15,-1-7 0-15,2-6-4 16,2 0 4-16,2-10-5 15,3-18-31-15,-1-2-12 16,-1-4 41-16,-4-1 6 16,1 3 1-16,-5 5 48 15,-2 8-21-15,0 8 2 16,-4 7 15-16,0 4-20 16,3 5 5-16,0 17-3 0,2 5 19 15,2 3-6-15,6-2-32 16,0-6 4-16,3-6-11 15,1-5 0-15,0-10 3 16,-2-1-3-16,2-7 0 16,-3-19 2-16,-2-7-2 15,-5-8-1-15,-7-4-4 16,-3 2-1-16,0-1-9 16,-2 8 15-16,-9 10 0 15,-1 10-2-15,-1 8 3 16,-2 8-2-16,3 0-3 15,0 2 4-15,4 12-5 0,5 2 5 16,3 4 0-16,0-1-8 16,5 3 10-16,13-6-4 15,7-3 2-15,2-3 0 16,2-3 1-16,-3-1-1 16,-4-3 0-16,-5 2-4 15,-6 2 10-15,-4 5-8 16,-4 4 2-16,-1 6 0 15,-2 3 18-15,1-1-16 16,5 0 0-16,0-3 7 16,6-6-3-16,5-4-6 15,3-8 0-15,5-3 3 16,3-5-5-16,3-14 2 16,4-5-54-16,1-3-58 15,-4-2-147-15</inkml:trace>
  <inkml:trace contextRef="#ctx0" brushRef="#br1" timeOffset="14439.68">18261 6745 689 0,'0'0'224'0,"0"0"-216"16,0 0 137-16,0 0-115 16,0 0-15-16,0 0 13 15,13-50-24-15,-3 25 8 16,0-8 7-16,-1-8-12 16,1-10 18-16,-5-15-25 15,-2-19 0-15,-3-9-4 16,0-10 4-16,0 2-24 15,-7 10-12-15,-6 15 20 16,0 19 3-16,1 20 13 16,2 17 0-16,2 12 18 15,2 9-17-15,2 11 4 16,2 20-5-16,2 13 0 16,0 5 14-16,23 2-7 0,9 2-5 15,3 4 23-15,5 7-19 16,-1 3 8-16,-4 4-14 15,-3-5 5-15,-6-9-2 16,-4-12-3-16,-7-13 0 16,-3-11-4-16,-6-12 9 15,-2-8-5-15,-4-1 0 16,0-4 1-16,0-16 16 16,-4-10-17-16,-4-6 0 15,3-3-4-15,5-1 7 16,0 2-3-16,4 6 0 15,15 10 0-15,5 10-5 0,2 9 5 16,3 3 0-16,3 15-2 16,0 15 8-16,-1 6-5 15,1 4-1-15,-4-3 1 16,-5-2 2-16,-4-2-3 16,-6-10-7-16,-6-4-50 15,0-11-67-15,-1-8-159 16</inkml:trace>
  <inkml:trace contextRef="#ctx0" brushRef="#br1" timeOffset="15258.7">19031 6336 905 0,'0'0'98'15,"0"0"-75"-15,0 0 37 0,0 0-60 16,0 0 2-16,0 0-1 15,0-59-1-15,-1 31-2 16,-9 2 0-16,-4 3-4 16,-3 4 6-16,3 7 0 15,-2 9 1-15,3 3 4 16,-2 0-1-16,-2 13 4 16,1 16 24-16,-1 9-22 15,4 7 21-15,3 1-19 16,6-4-8-16,4-4 20 15,0-10-24-15,0-8 0 16,10-6-1-16,5-12 7 0,2-2-7 16,3-10 1-16,3-16-34 15,1-5 32-15,-2-4-33 16,-4-1 15-16,-7 6 20 16,-1 6-4-16,-6 7 4 15,-1 9 0-15,-3 5 1 16,0 3 42-16,2 0-42 15,-1 0-1-15,3 15 21 16,1 4-1-16,2 2 2 16,1 0-22-16,2-2 9 15,2-2-6-15,1-6-2 16,2-4-1-16,0-5 6 16,0-2-6-16,0 0-2 0,-1-15-3 15,-4-4-14-15,-2-9 4 16,-4 1 7-16,-1 0 8 15,-2 2-1-15,-1 8 5 16,0 7 0-16,0 4 22 16,0 6-8-16,0 0 34 15,0 0-52-15,0 3 0 16,0 13 11-16,6 7-3 16,-2 1 10-16,3 0-8 15,-2-6-2-15,0-3 1 16,-3-7-9-16,1-4 0 15,-3-4-1-15,3 0 8 0,4-8-4 16,2-16-3 0,4-10-14-16,0-5 6 0,2 0-24 15,2 7 12-15,0 9 18 16,1 10-2-16,0 6 2 16,-2 7 2-16,0 0 0 15,1 25 2-15,-2 7 5 16,2 6-7-16,-2 7 17 15,-4-5-15-15,2-4 0 16,-3-8-2-16,2-10-17 16,0-10-17-16,2-8-123 15,4-15-94-15</inkml:trace>
  <inkml:trace contextRef="#ctx0" brushRef="#br1" timeOffset="15690.74">19699 5761 982 0,'0'0'31'15,"0"0"67"-15,0 0-90 16,0 0-5-16,0 0 5 16,0 0-6-16,66 71 46 15,-48-29-29-15,-2 8 3 16,-2 5-6-16,0 4-12 0,-4-2-4 15,-2-4 0-15,-2-5 0 16,-2-6 0-16,-2-13 0 16,-1-11 0-16,-1-9-3 15,0-9-15-15,0-2 14 16,0-19-5-16,-3-7-28 16,-12-1 25-16,-3 2 6 15,-2 6 6-15,-6 9 0 16,-2 6 1-16,-4 6-1 15,-2 0 3-15,-1 18 1 16,2 8 34-16,4 5-21 16,5 2-2-16,9 2 2 15,8-5-11-15,7-5-7 16,5-8 1-16,23-10 0 16,13-7-1-16,7-4 1 0,6-20-53 15,-2-5-45-15,-9 1-137 16,-11 2-378-16</inkml:trace>
  <inkml:trace contextRef="#ctx0" brushRef="#br1" timeOffset="18925.02">11884 7968 17 0,'0'0'390'15,"0"0"-390"-15,0 0-1 16,0 0-2-16,0 0 6 0,0 0-2 15,0-18 20 1,0 16 25-16,0 2 20 0,0-1-43 16,0-2-6-16,0 1 7 15,0-1-17-15,2-2 0 16,-1 4 2-16,1-2-5 16,-2 1 28-16,2 2-8 15,-2 0 4-15,0 0-6 16,0 0-10-16,0 0 11 15,0 0-7-15,0 2 2 16,0 7 46-16,0 2-46 16,2 2 0-16,-1 4 0 0,1 2-9 15,-1 4 16 1,-1 2-10-16,2 6-2 16,0-1 23-16,-2 3-28 0,2 0 3 15,-1 1-9 1,1-2 8-16,-2-3-10 0,3-2 0 15,-2-3 0-15,3-2 2 16,-2-4-2-16,-2-1 0 16,0-4-2-16,0-2 6 15,0-2-5-15,0 1 1 16,0 1 0-16,0 2-3 16,0 4 3-16,0-1 0 15,1 0 1-15,3-3-1 16,-1-4-1-16,1-3 1 15,-3-1 0-15,-1-4 2 0,2 1-2 16,-2-1 0 0,0 2-3-16,0-2 5 0,0 1-5 15,2-2-2-15,-2 0-48 16,2 0 14-16,1-7-61 16,-3-12-105-16,0-5-283 15</inkml:trace>
  <inkml:trace contextRef="#ctx0" brushRef="#br1" timeOffset="19625.64">11906 7880 435 0,'0'0'117'0,"0"0"-83"16,0 0 33-16,0 0-21 0,0 0 3 16,0 0 6-16,0 0-40 15,-48 8 22-15,38 5-26 16,-3 7 9-16,-1 4 27 16,-1 5-10-16,-1-1 3 15,3 2-8-15,3-4-27 16,2-5 21-16,1-1-25 15,2-5 0-15,0-5 7 16,4-4-8-16,-2-3 1 16,3-3-3-16,0 0 8 0,0 0 2 15,0 0-8 1,0-3 0-16,0-12 1 0,0-4 0 16,0-4-1-16,6-6 0 15,4-2 2-15,2-5-15 16,-1 0 13-16,-1-1-8 15,2 6 4-15,-2 4 4 16,-2 3-5-16,3 4 5 16,-4 7 0-16,2 1-2 15,-2 6 2-15,-3 2 0 16,2 4-4-16,-1 0 4 16,2 0 0-16,1 11 0 15,4 6 3-15,-1 3 15 16,2 6-18-16,3 3 1 15,0 2-1-15,3 6 3 0,-1-1-3 16,0 1 0-16,1-1-28 16,-3-1-61-16,0-5-171 15</inkml:trace>
  <inkml:trace contextRef="#ctx0" brushRef="#br1" timeOffset="20946.43">11955 8514 314 0,'0'0'93'0,"0"0"-32"15,0 0 11-15,0 0-39 16,0 0 4-16,0 0-11 0,0-15 40 16,0 9-19-16,3-2 0 15,3 0 2-15,3 0-25 16,1-3 6-16,1-1-5 15,3 0-25-15,1-2 32 16,3-1-32-16,3 0 3 16,2-1 6-16,2-1-2 15,2 0 10-15,-1-3-14 16,3 2 4-16,-4-2 3 16,1 3-10-16,0-2 0 15,-3 1-3-15,-1 1 7 16,-2 1-4-16,-2 1 0 15,-1 0 2-15,0 1 0 0,-1 2-2 16,1 1 0-16,-2 1-1 16,0 1 9-16,-2 1-8 15,2 2 0-15,-3-1 0 16,-2 1-3-16,-2 3 3 16,-1-2 0-16,0 2-4 15,-2 0 8-15,0-1-4 16,2-1 0-16,1-2 0 15,2-1 0-15,3-2 0 16,-1 0 0-16,-2 0-2 16,0 0 4-16,-4 2-2 15,3 1 0-15,-4-1 1 0,0 4-2 16,0-1 1-16,-2 2 0 16,1 0-4-16,-3 2 4 15,1-1 0-15,-2 2 0 16,0-2-1-16,0 2-7 15,0 0-27-15,0 0 10 16,-10 0-10-16,-5 0-16 16,0 0 8-16,4 0-23 15,-3-6 15-15,2-1 44 16,-1-3 7-16,3-1 2 16,-2 2 48-16,4 0-9 15,0 1 16-15,-1 3-4 16,4-1-30-16,-1 4 51 15,2 0-32-15,4 1-7 16,-2 1 14-16,2 0-33 0,0 0 1 16,0 0-17-16,0 0 8 15,7 5 2-15,9 8-10 16,6 1 13-16,2-3-2 16,1 2-5-16,1-6-6 15,0 0 0-15,-3-3 0 16,-4-2-2-16,-4 2 2 15,-4-4 0-15,-2 0-1 16,-2 0 6-16,-6 0-5 16,1 3 0-16,-2 7 0 15,0 9-7-15,-7 9 7 16,-18 11 0-16,-12 2-2 0,-7 8 2 16,-4 0-20-16,3-3-62 15,5-10-109-15,7-10-304 16</inkml:trace>
  <inkml:trace contextRef="#ctx0" brushRef="#br1" timeOffset="21692.77">11998 7032 617 0,'0'0'12'0,"0"0"28"16,0 0 12-16,0 0-48 16,0 0 11-16,0 0 74 15,-2 0-56-15,2 0-6 16,0 0-16-16,0 0-2 0,0 0-9 16,0 0 0-16,0 0-8 15,0 0-29-15,2 0-121 16,6 0-188-16</inkml:trace>
  <inkml:trace contextRef="#ctx0" brushRef="#br1" timeOffset="22353.43">13174 7149 576 0,'0'0'59'15,"0"0"22"-15,0 0 3 16,0 0-38-16,0 0-1 15,0 0-37-15,0 0 9 16,0 0 37-16,0 0 1 0,0 0-22 16,0 0-6-16,0 0-25 15,-2 0 17-15,1 0-19 16,1 0 0-16,-2 0-7 16,2 0 9-16,0 0-4 15,0 0-1-15,0 0-26 16,0 0 26-16,0 0-22 15,0 0-13-15,0 0-34 16,-1 0-71-16,-8 0-140 16</inkml:trace>
  <inkml:trace contextRef="#ctx0" brushRef="#br1" timeOffset="24029.12">20226 6044 419 0,'0'0'226'0,"0"0"-172"16,0 0 64-16,0 0-64 16,0 0-6-16,0 0 17 15,-45-6 1-15,45 6-37 16,0 0-3-16,0 0 23 0,3 0-45 16,24 0 12-16,15-4 20 15,13-6-34-15,13-5 15 16,7-1-17-16,9-5 0 15,0 0 1-15,-6 1-1 16,-11 4-1-16,-20 2-28 16,-18 8-43-16,-20 2 33 15,-9 3-54-15,0 1-10 16,-15-3-82-16,-13 3-152 16</inkml:trace>
  <inkml:trace contextRef="#ctx0" brushRef="#br1" timeOffset="24361.52">20561 5801 777 0,'0'0'43'0,"0"0"40"16,0 0-27-16,0 0-31 15,0 0 37-15,0 0-60 16,-17-5 0-16,30 5 37 15,10 0-12-15,7 3 2 16,7 2-26-16,5-1 4 16,5 3-5-16,-1-2-2 15,-1 1 0-15,-4 0-4 0,-11 3 4 16,-8 2 0-16,-9 2 0 16,-8 5 3-16,-5 6-2 15,0 6 7-15,-22 8-1 16,-11 5 45-16,-10 1-42 15,-9 4 1-15,-2 2-11 16,2 3-10-16,7-8-65 16,10-14-254-16</inkml:trace>
  <inkml:trace contextRef="#ctx0" brushRef="#br1" timeOffset="25127.7">21538 5419 730 0,'0'0'12'0,"0"0"63"0,0 0 20 16,0 0-58-16,0 0 35 15,0 0-26-15,-36-49-39 16,32 54 7-16,-5 18-7 16,-2 8 18-16,-3 8 32 15,4 2-39-15,3-1 15 16,6-3-10-16,1-4-21 15,0-8 28-15,20-4-27 16,9-6-2-16,7-6 23 16,8-3-19-16,0-1-1 15,1-1 2-15,-3 2 1 0,-6 3-4 16,-7 2-3 0,-5 1 0-16,-7 1-5 0,-7 2 8 15,-7 5-6-15,-3 2 2 16,-10 6 1-16,-20-1 2 15,-13 0-2-15,-6-5 0 16,-4-5-9-16,2-11 3 16,10-6-66-16,9-16-74 15,12-25-120-15</inkml:trace>
  <inkml:trace contextRef="#ctx0" brushRef="#br1" timeOffset="25316.96">21513 5473 1044 0,'0'0'26'0,"0"0"10"16,0 0 47-16,0 0-81 15,0 0 11-15,0 0-13 16,70-48 0-16,-22 29 1 16,6 0-1-16,1 2-28 15,2 7-50-15,-7 4-108 16,-7 3-394-16</inkml:trace>
  <inkml:trace contextRef="#ctx0" brushRef="#br1" timeOffset="25927.27">21962 5641 925 0,'0'0'25'0,"0"0"4"15,0 0 56-15,0 0-80 16,0 0 13-16,0 0 10 16,2 36-12-16,3-16 59 15,-3 7-42-15,-2 4-5 16,0 4 28-16,0 0-47 16,0-7 10-16,0-4-12 15,0-6-2-15,0-9 7 16,0-4-12-16,0-5 0 15,0 0 19-15,0-12-17 0,0-17-2 16,0-8 0-16,3-6-6 16,7 2 1-16,1 6-18 15,5 4 23-15,-1 11-10 16,2 8 10-16,-6 7 0 16,-1 5 0-16,2 0 2 15,1 5-12-15,4 14 12 16,3 5-2-16,-3 8 34 15,-3-1-29-15,0 2 4 16,-4-3-8-16,-3-6 6 16,-2-5-4-16,-3-8-3 15,-1-6 0-15,-1-5 1 16,0 0 10-16,0-10-11 16,0-17 0-16,0-11-26 0,0-6 16 15,7 2-42-15,5 6 11 16,6 9 41-16,0 11-19 15,1 8 19-15,-3 8 0 16,0 0 1-16,-3 14 6 16,0 11-6-16,-4 5 7 15,-2 5 33-15,-3 1-39 16,-2-3 1-16,-2-1-3 16,0-7-7-16,0-2-28 15,1-13-134-15,6-8-161 16</inkml:trace>
  <inkml:trace contextRef="#ctx0" brushRef="#br1" timeOffset="26134.29">22516 5704 1009 0,'0'0'44'16,"0"0"88"-16,0 0-125 15,0 0 12-15,0 0-3 16,0 0-2-16,10 75 8 15,-7-46-8-15,0-3-7 16,-2-8-6-16,2-6-1 16,-2-8-33-16,-1-4-19 15,3-6-64-15,1-21-108 0</inkml:trace>
  <inkml:trace contextRef="#ctx0" brushRef="#br1" timeOffset="26394.43">22447 5477 1103 0,'0'0'12'16,"0"0"81"-16,0 0-92 15,0 0-1-15,0 0 7 16,0 0-2-16,45 42 6 16,-23-48-11-16,-4-14-28 15,-10-9 8-15,-8-4-27 16,0 1 28-16,-3 6 2 15,-14 13 17-15,1 9 18 0,-4 4-3 16,-3 10-12 0,2 17 35-16,3 9-38 0,8 6-4 15,10 3-24-15,0-2-153 16,25-8-177-16</inkml:trace>
  <inkml:trace contextRef="#ctx0" brushRef="#br1" timeOffset="26797.33">22712 5737 997 0,'0'0'36'0,"0"0"108"16,0 0-109-16,0 0-11 16,0 0 8-16,0 0-31 15,-8-3-1-15,8 20 33 16,0 4-18-16,0 0 9 15,0 2-24-15,7-4 0 16,-2-2 15-16,0-4-11 16,-3-7-4-16,-1-5 0 15,-1-1 6-15,2 0 9 16,-1-18-15-16,2-13 1 16,0-14-8-16,1-5-40 15,5 2-3-15,2 7 11 16,6 12 36-16,2 13-3 15,0 9 6-15,2 7 0 16,-3 0 13-16,-1 23-2 0,-2 11-5 16,-5 10 24-16,-1 2-8 15,-6 4 10-15,-3-3-32 16,0-1 0-16,0-5-11 16,0-10-132-16,3-11-209 15</inkml:trace>
  <inkml:trace contextRef="#ctx0" brushRef="#br1" timeOffset="27528.55">23488 5499 664 0,'0'0'21'16,"0"0"112"-16,0 0-61 16,0 0-43-16,28-88 41 15,-25 59-39-15,-1-2 25 0,-2-5-54 16,0 0 13-16,0 1-7 16,-9 6 2-16,-5 6-15 15,1 14 5-15,-4 9 0 16,-3 0 3-16,-5 15 6 15,-7 12-9-15,0 10 21 16,7 4 15-16,5 2 4 16,14 2-26-16,6 0-9 15,6-1 24-15,26-3-29 16,8-7 0-16,7-3 6 16,1-7 0-16,-3-1-3 15,-6-5-3-15,-8 1 0 16,-11-4-8-16,-10-3 8 15,-8 1-4-15,-2 1 1 16,-15 1-14-16,-15 0 17 0,-6-2-5 16,-2-3-22-16,7-7 22 15,7-3-75-15,13-2-20 16,11-22-99-16,5-3-382 16</inkml:trace>
  <inkml:trace contextRef="#ctx0" brushRef="#br1" timeOffset="27795.43">23667 5524 786 0,'0'0'210'0,"0"0"-117"15,0 0-11-15,0 0-77 16,0 0-3-16,0 0 3 0,0 93 34 16,0-35-2-16,0 9-9 15,-2 8 27-15,2 5-53 16,0 2 6-16,-1-1-3 15,1-6-3-15,0-10 1 16,0-12-3-16,0-12 0 16,0-16-1-16,0-14 1 15,0-11-44-15,0-12 25 16,0-29-33-16,-6-17-59 16,-4-21-22-16,0-12-91 15,2-6-127-15</inkml:trace>
  <inkml:trace contextRef="#ctx0" brushRef="#br1" timeOffset="27997.58">23609 5568 811 0,'0'0'117'0,"0"0"29"0,0 0-94 15,0 0-32-15,0 0-13 16,101-39 28-16,-66 47-12 16,1 14-23-16,-8 2 17 15,-10 3-17-15,-9 6 0 16,-9-1-2-16,0 3 7 15,-31-3-4-15,-9-4-1 16,-5-2 5-16,2-5-21 16,6-7-28-16,12-11-82 15,16-3-83-15</inkml:trace>
  <inkml:trace contextRef="#ctx0" brushRef="#br1" timeOffset="28432.84">24057 5641 918 0,'0'0'29'0,"0"0"102"15,0 0-100-15,0 0-13 16,-6-78-14-16,-7 58 4 16,-2 4 6-16,-2 5-14 15,0 4 0-15,-1 5-1 16,0 2 5-16,-4 3-4 15,0 18 25-15,1 8-20 16,0 4 43-16,6 3-44 0,9 0-4 16,2-4 7-16,4-7-2 15,0-6-5-15,0-9 0 16,10-7 1-16,5-3-4 16,3-1 3-16,4-19-16 15,4-8 5-15,-3-2-29 16,-1 2 22-16,-5 7 13 15,-8 9 5-15,-2 8 29 16,-2 4-11-16,2 9-17 16,0 16 14-16,3 8 3 15,-2 3 14-15,-2-2-29 16,4-6 8-16,-1-6-7 0,3-9-4 16,6-11-26-1,5-2-61-15,8-13-158 0,2-20-655 16</inkml:trace>
  <inkml:trace contextRef="#ctx0" brushRef="#br1" timeOffset="29146.14">24340 5485 1005 0,'0'0'11'0,"0"0"78"15,0 0-76-15,0 0 1 16,0 0 27-16,0 0-40 15,-10 0 21-15,2 0-22 0,-1 6 0 16,-4 5-7-16,0 9 14 16,0 4 11-16,3 6 14 15,3 4-30-15,7 3 36 16,0 1-24-16,1-2-1 16,21-6-6-16,5-4-1 15,6-10-6-15,5-8 0 16,3-8-3-16,0-4-3 15,3-19-46-15,-2-8 2 16,-2-7 24-16,-7-3-25 16,-8-3 17-16,-8 3 14 15,-12 7 20-15,-5 8 6 16,0 11 9-16,-9 10 15 0,-7 5 4 16,-7 7-29-16,-1 17 31 15,2 9-4-15,6 4-32 16,7 1 37-16,9 1-28 15,0-2-6-15,6-4 13 16,13-5-14-16,8-9 3 16,3-8-5-16,7-11 2 15,9 0 13-15,3-15-15 16,2-14 0-16,-8-7-3 16,-8-9-2-16,-9-5-4 15,-9-5-6-15,-8 2 14 16,-6 8-7-16,-3 12 8 15,0 11 0-15,0 9-6 16,-2 9 6-16,1 2 0 0,-1 2 0 16,2 0 7-16,0 0-15 15,0 5 9-15,0 7-1 16,7 3 19-16,10 3-15 16,1 0 8-16,4 0-12 15,1 2 3-15,2-2 18 16,-2 1-21-16,-4-1 0 15,-11 4 5-15,-6 2-2 16,-2 0-2-16,-6 3-1 16,-27-2 6-16,-16 2 11 15,-25 2-17-15,-20-5-8 16,-11-7-109-16,5-13-304 0</inkml:trace>
  <inkml:trace contextRef="#ctx0" brushRef="#br1" timeOffset="31897.34">11879 7894 16 0,'0'0'413'16,"0"0"-373"-16,0 0 52 15,0 0-35-15,0 0-16 0,-20 81 18 16,15-59 50-16,2 5-74 16,-3 1 5-16,2 5 4 15,-5 4-10-15,3 4 5 16,-4 1-25-16,1 2-10 16,1-2 48-16,1 0-46 15,2-4 8-15,4-4 21 16,-2-4-27-16,3-6 17 15,0-3-25-15,0-11 4 16,0 0 0-16,0-4-4 16,0-3 0-16,0 1-2 15,0-4 9-15,0 1-10 16,0 2 3-16,0-1 0 16,0 2 0-16,0-1 4 0,0 0-4 15,0-2 2-15,0 1 4 16,0-1-7-16,0-1 1 15,0 0 0-15,0 0 0 16,0 0 4-16,0 0-4 16,0 0 0-16,0-7-25 15,0-5-5-15,0-5-43 16,0-5-91-16,0-5-200 16</inkml:trace>
  <inkml:trace contextRef="#ctx0" brushRef="#br1" timeOffset="32964.14">11792 7936 672 0,'0'0'39'0,"0"0"53"15,0 0-82 1,0 0-2-16,0 0-8 0,0 0 0 16,-2-42-1-16,2 42 3 15,0 0 20-15,0 0 5 16,0 0-16-16,0 2 49 15,-4 6-27-15,1 3-6 16,3-2-1-16,0 1-22 16,0 1 2-16,0 5-6 15,0 6 1-15,3 8-2 16,1 11 11-16,5 6-2 16,-2 9 36-16,-1 0-28 15,-1-1 6-15,2-5-6 16,-2-6-7-16,0-5 24 0,0-6-33 15,0-8 0-15,0-4 4 16,0-8 3 0,-4-2-7-16,3 0 0 0,-2 0 2 15,-1 1 11-15,-1-2-9 16,2-1-4-16,0 0 6 16,-1-4-1-16,-1-2 1 15,0-3-6-15,0 0 0 16,0 0 28-16,0 0-18 15,0 0 2-15,0 0-7 16,0-2 0-16,0-2-5 16,2 2 0-16,-2 1 1 15,0 1-4-15,0 0 3 0,0 0 0 16,0 0-2-16,0 0 6 16,2-3-5-16,1 0 1 15,0-1 0-15,6-3-3 16,-1 0 3-16,4-1 0 15,3-2-2-15,3 0 6 16,5-6-5-16,6-1 1 16,1 0 0-16,2-4 0 15,1-2 0-15,1 0 0 16,1 0-7-16,-2-1 7 16,0 2-3-16,-2 4 0 15,-4 1 3-15,-4 3 1 16,0 1-1-16,-1-1-1 15,3-1-5-15,-1 0 8 16,1-1-2-16,-1 3 0 0,0 1 6 16,-2 3-13-16,-3 0 7 15,0 0-12-15,-3 0 12 16,0-1-24-16,-3 4 18 16,-3-1 5-16,2-2 2 15,-2 2-7-15,-2-2 6 16,2 0 0-16,-1 0-4 15,1-1 4-15,0 0-1 16,-2 1-2-16,-3 3 6 16,0 1-7-16,-3 4 4 15,-2 1 0-15,0 0-4 16,0 0 4-16,0 0-1 0,0 0 0 16,0 0-4-1,0 0-10-15,-2 0-13 0,-4 0-27 16,-1 0-5-16,0 0-64 15,1 0-63-15,-1 0-479 16</inkml:trace>
  <inkml:trace contextRef="#ctx0" brushRef="#br1" timeOffset="33397.15">12419 7866 636 0,'0'0'39'0,"0"0"87"15,0 0-45-15,0 0-36 16,0 0 0-16,0 0-20 16,0 0 24-16,9-14-29 15,7 14 4-15,6 0-9 16,3 0-15-16,3 0 2 15,4 3-2-15,3 8 6 16,-1-3-6-16,-1 0 0 16,-8 0 0-16,-3-2-2 15,-8-4 5-15,-5 0-3 0,-2-1 0 16,-7-1 1-16,0 0 1 16,0 0-2-16,0 6 0 15,0 5 5-15,-12 5-1 16,-6 10 6-16,-7 4-10 15,-5 7 3-15,-8 7 13 16,0 5-16-16,-2 2 0 16,5 0-5-16,8-5 5 15,7-11-62-15,12-11-117 16,4-13-262-16</inkml:trace>
  <inkml:trace contextRef="#ctx0" brushRef="#br1" timeOffset="34397.96">11854 7832 539 0,'0'0'12'0,"0"0"67"16,0 0-27-16,0 0-8 15,0 0 14-15,0 0-25 16,-9-12 27-16,8 12-31 15,-1 0-5-15,-1 0 16 16,-5 0-27-16,-4 20 17 16,-5 7 3-16,-5 9-20 15,1 5 41-15,-4 3-46 0,-2-2-2 16,0-1 13 0,4-3-15-16,0-3-1 0,4-7-3 15,4-5 7-15,3-5-11 16,6-8 4-16,3-4 0 15,0-4-1-15,3-2 8 16,0 0-7-16,0 0 0 16,0-9 8-16,7-8-6 15,5-1-2-15,3-3 0 16,2-1-2-16,3-5 2 16,2 0 0-16,-1-5-3 15,3-1 9-15,-1-2-16 0,2 0 10 16,-1-1-3-1,-3 7-13-15,-2 2 6 0,-3 4 3 16,-3 6 2-16,-2 4 5 16,-4 4-7-16,-3 3 7 15,0 3 0-15,-2 1-4 16,1 2 4-16,0 0 0 16,5 3 1-16,4 14 2 15,3 7 27-15,3 5-27 16,6 4-3-16,3-2 20 15,3-1-20-15,2-1 0 16,-1-4 0-16,-4-2 6 16,-5-2-12-16,-11-3 6 0,-4-3-26 15,-7-3-22 1,0-4-115-16,-3-7-193 0</inkml:trace>
  <inkml:trace contextRef="#ctx0" brushRef="#br1" timeOffset="34706.13">11810 8005 391 0,'0'0'448'16,"0"0"-414"-16,0 0 49 16,0 0-29-16,0 0-42 15,0 0-12-15,-6 0 4 16,6 0-4-16,0 0-65 15,12-3-146-15</inkml:trace>
  <inkml:trace contextRef="#ctx0" brushRef="#br1" timeOffset="35109.52">12683 8084 601 0,'0'0'167'15,"0"0"-151"-15,0 0 11 16,0 0-27-16,0 0 7 15,0 0-15-15,-18 0-18 16,16 0-41-16,-5 0-51 16,-3 0-461-16</inkml:trace>
  <inkml:trace contextRef="#ctx0" brushRef="#br1" timeOffset="35418.29">11745 7857 767 0,'0'0'50'16,"0"0"-28"-16,0 0 18 15,0 0-27-15,0 0-13 16,0 0 0-16,21 2-13 16,0-2 13-16,2-6-184 15</inkml:trace>
  <inkml:trace contextRef="#ctx0" brushRef="#br1" timeOffset="35806.26">12698 7893 447 0,'0'0'20'0,"0"0"18"15,0 0-7-15,0 0 9 16,0 0-5-16,0 0-31 0,-8-7 16 15,6 7-9-15,0-1 50 16,1 0 25-16,-3-1-51 16,-1 0-12-16,4-2-23 15,-3 1 9-15,1 3-15 16,1 0 6-16,-1 0-23 16,-1 0-36-16,1 0-31 15,-4 0-41-15,-1 0-309 16</inkml:trace>
  <inkml:trace contextRef="#ctx0" brushRef="#br1" timeOffset="37119.3">12056 7253 458 0,'0'0'18'0,"0"0"71"16,0 0-58-16,0 0-14 16,0 0 35-16,0 0-9 15,0-16-13-15,0 16 18 0,0 0-22 16,0 3 33-16,0 4-24 16,0-1-9-16,0-2-1 15,6 0-16-15,0-3-5 16,4-1 0-16,3 0 0 15,4 0 12-15,6-15-16 16,5-4-10-16,1-5-35 16,1-3-101-16,-7-2-139 15</inkml:trace>
  <inkml:trace contextRef="#ctx0" brushRef="#br1" timeOffset="37657.76">12372 7247 358 0,'0'0'109'16,"0"0"-87"-16,0 0 37 0,0 0-14 15,0 0 6 1,0 0 20-16,-2 20-6 0,2-19-29 15,0 1 3-15,0-2-33 16,0 0 6-16,10-2 14 16,4-10-24-16,2-4 4 15,3-1-6-15,-1-1-17 16,2 2-31-16,-3 1-109 16,-2 2-152-16</inkml:trace>
  <inkml:trace contextRef="#ctx0" brushRef="#br1" timeOffset="37982.51">12569 7297 458 0,'0'0'177'0,"0"0"-125"16,0 0 6-16,0 0-56 15,0 0 16-15,0 0-16 0,0 1 35 16,12-5 12-1,1-6-49-15,4-6 0 0,3-1-19 16,2-3-170-16,0 2-401 16</inkml:trace>
  <inkml:trace contextRef="#ctx0" brushRef="#br1" timeOffset="38379.23">12779 7381 353 0,'0'0'161'16,"0"0"-83"-16,0 0 0 0,0 0-10 15,0 0 2-15,0 0-40 16,-3-33-30-16,15 23 0 16,1-1-10-16,6 1-50 15,-2-1-139-15</inkml:trace>
  <inkml:trace contextRef="#ctx0" brushRef="#br1" timeOffset="38699.84">12902 7492 487 0,'0'0'130'16,"0"0"-20"-16,0 0-18 16,0 0-89-16,0 0 4 15,0 0-7-15,32-53-3 0,-12 31-93 16,3-1-437-1</inkml:trace>
  <inkml:trace contextRef="#ctx0" brushRef="#br1" timeOffset="39987.21">12114 7252 128 0,'0'0'452'0,"0"0"-433"15,0 0 10-15,0 0-9 16,0 0-10-16,0 0 18 16,0 0 5-16,4 0 9 15,-1 0 10-15,0-1-47 16,3-4-2-16,2-1-3 15,4-2 0-15,3-4-1 16,6-1-18-16,5-3-85 0,2-1-31 16</inkml:trace>
  <inkml:trace contextRef="#ctx0" brushRef="#br1" timeOffset="41756.23">11984 6585 606 0,'0'0'31'0,"0"0"22"16,0 0-6-16,0 0-34 15,0 0 24-15,0 0-37 16,0 0 0-16,0 0 10 16,0 0 17-16,0 0 17 15,-1 0-43-15,1 0 2 0,0 0 9 16,0 0-12-16,0 0 0 15,0 0 0-15,0 0 9 16,0 0-21-16,0 0-3 16,0 0-55-16,0 0-47 15,0-11-482-15</inkml:trace>
  <inkml:trace contextRef="#ctx0" brushRef="#br1" timeOffset="42510.18">13164 7062 600 0,'0'0'99'16,"0"0"-43"-16,0 0 29 15,0 0-65-15,0 0-14 16,0 0 29-16,-3 0-34 16,3 0 35-16,-2 0 36 15,1 0-49-15,-3-1 2 16,1-1-18-16,1 2 2 16,1-1 17-16,1 1-26 15,0 0 0-15,0 0-3 16,0 0 9-16,0 0-11 15,0 0 5-15,0 0 0 0,0-2 0 16,0 1 0-16,0-2-1 16,0-2-20-16,0 3-80 15,0-1-18-15,0 1-150 16</inkml:trace>
  <inkml:trace contextRef="#ctx0" brushRef="#br1" timeOffset="43075.21">12038 6569 466 0,'0'0'249'0,"0"0"-231"16,0 0 28-16,0 0-46 15,0 0-2-15,0 0-76 16,7-5-36-16,1 1-141 15</inkml:trace>
  <inkml:trace contextRef="#ctx0" brushRef="#br1" timeOffset="43493.95">13100 7238 483 0,'0'0'0'0,"0"0"-414"15</inkml:trace>
  <inkml:trace contextRef="#ctx0" brushRef="#br1" timeOffset="54617.33">11533 7408 139 0,'0'0'134'0,"0"0"-134"0</inkml:trace>
  <inkml:trace contextRef="#ctx0" brushRef="#br1" timeOffset="55725.02">13148 7223 576 0,'0'0'73'0,"0"0"-49"16,0 0 13-16,0 0-29 15,0 0-2-15,0 0-6 16,0-3 0-16,0 3 0 15,1 0 6-15,2 0-12 16,3 0 5-16,4 0-73 16</inkml:trace>
  <inkml:trace contextRef="#ctx0" brushRef="#br1" timeOffset="63776">11605 8099 455 0,'0'0'113'0,"0"0"-60"0,0 0 21 16,0 0-48-16,0 0 26 15,0 0 31-15,0 0-59 16,37-47-2-16,-17 22 5 16,1-1-24-16,5-4 5 15,0-2-8-15,-1 2 0 16,-1 5-2-16,-4 4 6 16,-3 5-4-16,-3 5 4 15,-1 3-1-15,-3 2 7 16,-2 3-10-16,-1-1 0 15,-1 4-1-15,1 0 1 16,-2 0 0-16,0 0-1 0,0 0 6 16,0 7 25-16,2 10 2 15,-3 1-19-15,5 7 12 16,0 0-20-16,1-2 1 16,3 2 5-16,2-5-8 15,3 1 10-15,-1-3-13 16,-2-2 0-16,-3-5-1 15,-4-2 3-15,-3-2-2 16,-4-3 0-16,-1 0 5 16,0-1-13-16,0 0-21 15,-8-1-89-15,-3-2-36 16,-3-8-538-16</inkml:trace>
  <inkml:trace contextRef="#ctx0" brushRef="#br1" timeOffset="64222.3">12006 7037 719 0,'0'0'56'15,"0"0"-17"-15,0 0-39 16,0 0 2-16,0 0-7 15,0 0-62-15,-8 8-19 16,8-8-65-16</inkml:trace>
  <inkml:trace contextRef="#ctx0" brushRef="#br1" timeOffset="64620.42">13112 7067 608 0,'0'0'66'0,"0"0"-3"16,0 0 25-1,0 0-86-15,0 0-2 0,0 0 1 16,-23 0 4-16,23 0-10 15,0 0 2-15,0 0-54 16,0 0-2-16,0 0-32 16,-3 0-18-16,-4 0-125 15</inkml:trace>
  <inkml:trace contextRef="#ctx0" brushRef="#br1" timeOffset="65311.8">13165 7244 660 0,'0'0'150'16,"0"0"-139"-16,0 0-10 0,0 0 4 16,0 0-5-16,0 0-18 15,6-16-107-15,2 7-85 16</inkml:trace>
  <inkml:trace contextRef="#ctx0" brushRef="#br1" timeOffset="69944.31">12043 7439 308 0,'0'0'0'0,"0"0"0"16,0 0-4-16,0 0-11 15,0 0 12-15,0 0 4 16,0 0-1-16,0 0 0 16,0 0-24-16,0-1 12 15,2-2-73-15,-2 0 76 16,0 1 6-16,1 2-56 15,-1 0 1-15,0 0 41 16,0 0 17-16,0 0 135 16,0 0-108-16,0 0 11 15,0 0 73-15,0 0-48 0,0 0-10 16,0 0-21-16,0 0 2 16,0 0 11-16,0-4-36 15,0 2-3-15,2-3 10 16,-1 2 12-16,2 0-1 15,-3 1 24-15,0 1-8 16,0-1 10-16,0 2-44 16,0-1-8-16,0-1 9 15,0 1-10-15,1-1 0 16,-1 2-1-16,0 0 2 0,0 0 7 16,0 0-8-1,0 0 0-15,0 0-3 0,0 0 5 16,0 0-2-16,0 0 0 15,0 0 3-15,0 0 0 16,0 5 1-16,-5 4-4 16,0 5 28-16,0 3-21 15,3 5 8-15,2 4-15 16,0-2 5-16,0 0-5 16,0-1 0-16,0-5-8 15,0-6 6-15,0-3-54 16,0-6-67-16,0-3-76 15</inkml:trace>
  <inkml:trace contextRef="#ctx0" brushRef="#br1" timeOffset="70600.31">12257 7428 428 0,'0'0'84'0,"0"0"-8"16,0 0-25-16,0 0-27 15,0 0 37-15,0 0-43 16,0 0-16-16,0-3 29 0,0 8-15 16,-4 11 26-1,-1 6-11-15,-2 5-29 0,0 7 14 16,-2 3-16-16,1 0-4 15,-1-4-14-15,5-10-155 16,0-8-346-16</inkml:trace>
  <inkml:trace contextRef="#ctx0" brushRef="#br1" timeOffset="71096.2">12549 7497 184 0,'0'0'252'0,"0"0"-196"0,0 0-2 15,0 0-44-15,0 0-10 16,0 0 3-16,-7-9-8 16,6 9 5-16,-2 1 0 15,-4 5 14-15,-2 4 17 16,0 3 14-16,0 3 8 16,-1 9-3-16,0 2 28 15,2 3-60-15,-4 1-17 16,2 0 3-16,3-4-4 15,2-6-23-15,4-7-86 16,1-10-67-16</inkml:trace>
  <inkml:trace contextRef="#ctx0" brushRef="#br1" timeOffset="71504.13">12718 7553 395 0,'0'0'136'16,"0"0"-101"-16,0 0 3 15,0 0 0-15,0 0-20 16,0 0 9-16,-37 50 18 15,29-31-14-15,-2 1 4 0,-2 3-35 16,-1 1 4 0,-1-1-18-16,3-3-60 0,4-5-68 15,4-5-430-15</inkml:trace>
  <inkml:trace contextRef="#ctx0" brushRef="#br1" timeOffset="71790.47">12850 7706 551 0,'0'0'79'0,"0"0"-16"16,0 0-15-16,0 0-24 15,0 0 2-15,0 0-22 16,0 4 27-16,-3 7-18 16,-4 3-5-16,-3 4-5 15,-2 0 1-15,-1 1-8 16,-2 1-12-16,0-2-50 16,-2-2 10-16,4-4-127 15</inkml:trace>
  <inkml:trace contextRef="#ctx0" brushRef="#br1" timeOffset="72249.79">12461 7556 172 0,'0'0'289'16,"0"0"-274"-16,0 0 72 15,0 0-34-15,0 0-18 16,0 0 3-16,-23-14-34 15,16 25 35-15,-3 3-16 16,-2 5-2-16,-1 3-17 16,-4 4-4-16,-2-1-11 15,1-1-152-15</inkml:trace>
  <inkml:trace contextRef="#ctx0" brushRef="#br1" timeOffset="73664.65">17830 6995 529 0,'0'0'112'0,"0"0"-105"0,0 0 35 15,0 0 32-15,0 0-18 16,0 0-20-16,-10 10 7 16,10-10-26-16,0 0 0 15,0 0-14-15,5 0 2 16,18-8-1-16,14-6-4 16,10-7-85-16,8-4-174 15</inkml:trace>
  <inkml:trace contextRef="#ctx0" brushRef="#br1" timeOffset="74062.15">19282 6661 583 0,'0'0'243'0,"0"0"-233"15,0 0 72-15,0 0-55 16,0 0-14-16,0 0 3 16,30-29-15-16,12 16-1 15,7-2 0-15,0-2-110 0,0 2-365 16</inkml:trace>
  <inkml:trace contextRef="#ctx0" brushRef="#br1" timeOffset="74904.12">22082 6179 623 0,'0'0'108'0,"0"0"-20"16,0 0-13-16,0 0-33 15,0 0-17-15,0 0-9 16,-1-6 24-16,1 6-30 0,5 0-9 16,18 0 12-16,11-1-13 15,8-2-7-15,10-3-75 16,6-5-139-16,8-2-375 16</inkml:trace>
  <inkml:trace contextRef="#ctx0" brushRef="#br1" timeOffset="75524.25">23907 6074 381 0,'0'0'352'16,"0"0"-290"-16,0 0 32 0,0 0-47 15,0 0-17-15,0 0 39 16,54 0-60-16,-30 0 6 16,3 0-12-16,5-3 3 15,2 2-12-15,1-1-59 16,2 0-82-16,-6 0-111 16</inkml:trace>
  <inkml:trace contextRef="#ctx0" brushRef="#br1" timeOffset="78182.39">16894 7885 732 0,'0'0'57'16,"0"0"-57"-16,0 0 100 16,0 0-88-16,0 0 5 0,0 0-11 15,0 0 6-15,0-15-8 16,0 30-2-16,0 17 42 15,0 14 36-15,0 10-51 16,0 3-7-16,10-3-2 16,2-4-15-16,-1-10 16 15,-2-9-21-15,-3-8 0 16,0-11 9-16,-5-7-7 16,2-7-2-16,-1 0 9 15,0-16-5-15,-2-20 23 16,0-12-27-16,0-10 0 15,-14-1 1-15,2-1-1 0,2 7 0 16,4 7-1 0,2 13 6-16,4 11-7 0,0 7 2 15,0 6 0-15,0 3-13 16,10 3 13-16,4 3 0 16,4 0-2-16,2 8 6 15,4 17-13-15,0 10 9 16,-3 5 0-16,3 3 9 15,-7 1-7-15,0-4-2 16,-5-9 0-16,-2-7 7 16,-4-10-9-16,-5-8 2 15,1-6 0-15,-1 0 11 16,-1-24-11-16,3-17-10 16,-1-12-17-16,3-7-12 15,4 3 33-15,2 7-36 0,4 11 41 16,1 14-13-16,0 13 15 15,0 9-1-15,-2 3 0 16,3 10 2-16,1 22-1 16,1 10-1-16,-1 7 0 15,-3 6 30-15,-2-2-26 16,-4-2-4-16,-4-7 2 16,-2-6-2-16,-1-9-2 15,1-12-134-15,-2-10-157 16</inkml:trace>
  <inkml:trace contextRef="#ctx0" brushRef="#br1" timeOffset="78396.27">17517 8034 953 0,'0'0'1'0,"0"0"11"16,0 0-11-16,0 0-1 15,0 0 12-15,3 87-11 16,3-60 26-16,-3 0-27 16,-3-2 2-16,0-6-4 15,0-7-14-15,0-7-57 0,0-5-69 16,0-7-126 0</inkml:trace>
  <inkml:trace contextRef="#ctx0" brushRef="#br1" timeOffset="78649.27">17452 7950 924 0,'0'0'106'0,"0"0"-94"15,0 0 74-15,0 0-67 16,0 0-16-16,0 0-4 16,-10-74 1-16,23 53-3 15,-6 3-15-15,-5 1 6 16,-2 2-10-16,0 8 21 15,-10 7-7-15,-3 0 6 0,-3 11-6 16,3 16 8 0,4 8-11-16,9 7 11 0,0 0-40 15,14-3-64-15,16-6-107 16,4-8-210-16</inkml:trace>
  <inkml:trace contextRef="#ctx0" brushRef="#br1" timeOffset="79814.73">17741 8074 900 0,'0'0'48'0,"0"0"41"16,0 0-6-16,0 0-78 0,0 0 4 16,0 0-9-16,0 26 15 15,10 2-4-15,-1 1 27 16,0 4-26-16,-2-4 16 15,0-3-28-15,-1-6 0 16,0-10 6-16,-3-3-6 16,0-6 0-16,-1-1 3 15,1-12 2-15,2-21-10 16,2-10 2-16,-2-8-38 16,2-3 38-16,0 4-22 15,-1 7 21-15,2 15 1 16,-2 14 6-16,-2 6 4 15,3 8-7-15,1 0 7 16,6 14 5-16,4 14-3 0,2 7 22 16,3 2-7-16,-1 1-14 15,-2-4 7-15,-1-4-17 16,-1-9 0-16,-3-6-2 16,-3-7 2-16,-2-8 0 15,0 0-3-15,0-20-3 16,2-16-16-16,-4-7-35 15,-1-2 15-15,-4 6 34 16,0 8-1-16,-1 15 9 16,-2 10 11-16,0 6 7 15,1 0-5-15,3 10-7 16,5 11-6-16,1 4 55 16,3 5-55-16,3 0 9 0,5 0 11 15,2 0-19-15,2-3 7 16,2-7-8-16,1-7 0 15,-1-12-2-15,0-1 2 16,-4-13-21-16,-3-20-1 16,-6-11-26-16,-6-13 31 15,-8-14-2-15,0-8-27 16,-8-6 34-16,-11 3-14 16,1 7 26-16,-4 9 7 15,2 12 5-15,3 20 32 16,4 14-2-16,4 14-14 15,8 6 37-15,1 6-65 16,0 28 0-16,0 12 7 16,7 13 3-16,13 1 11 0,2 0-20 15,3-4 6-15,1-2 4 16,3-4-11-16,-1-7 0 16,4-7-1-16,-2-10 7 15,4-10-8-15,1-11 2 16,-1-5-7-16,4-8-6 15,-5-17-18-15,-4-8-23 16,-3-5 22-16,-8-4 1 16,-6-1 24-16,-6-3 5 15,-6 4 2-15,0 3-3 16,0 9 4-16,-4 9-1 0,-6 7 34 16,0 8-8-16,1 5 4 15,1-1-28-15,4 2 10 16,3 0-2-16,1 0-10 15,0 0 0-15,0 0-6 16,0 0 4-16,0 0 2 16,0 5 0-16,0 1 1 15,0 0-3-15,3 1 2 16,-1 1 0-16,-2 2-10 16,0 4 7-16,0 6 0 15,0 3 3-15,-4 5 0 16,-4 4-3-16,3-1 3 0,1 0 0 15,4 2-6-15,0-1 5 16,4-5 0-16,16-4-1 16,7-12 2-16,8-9-7 15,8-2 7-15,7-19-11 16,4-16-12-16,-2-4-37 16,-4 0-22-16,-9 6-33 15,-11 9-18-15,-11 7 4 16,-12 9-33-16</inkml:trace>
  <inkml:trace contextRef="#ctx0" brushRef="#br1" timeOffset="80040.18">18463 7769 911 0,'0'0'47'0,"0"0"12"16,0 0-7-16,0 0-52 15,0 0 0-15,110-89-3 16,-64 78 3-16,2-2-22 16,-6 4-110-16,-7 0-226 15</inkml:trace>
  <inkml:trace contextRef="#ctx0" brushRef="#br1" timeOffset="80632.3">18130 7993 360 0,'0'0'36'0,"0"0"-3"16,0 0 24-16,0 0-32 16,0 0 23-16,0 0-32 15,-48-7-14-15,40 7 6 16,1 0-8-16,-2 0 0 0,3 0 22 15,-2 0-8 1,-1 0 20-16,3 0-10 0,-4 0 7 16,4-3 7-16,2-3-34 15,4-3-4-15,0 0 0 16,0 1 0-16,0 2-10 16,0 3 6-16,0 3 4 15,0 0 2-15,0 0 2 16,0 0-4-16,0 3 25 15,0 12 32-15,0 5-4 16,0 2-35-16,0 2-13 16,3 2 11-16,5 0-16 15,2-1-1-15,2-6-116 16</inkml:trace>
  <inkml:trace contextRef="#ctx0" brushRef="#br1" timeOffset="81968.35">19396 7094 689 0,'0'0'69'0,"0"0"61"0,0 0-71 16,0 0-53-16,0 0 20 15,0 0 61-15,-4 107-48 16,11-55 34-16,1 7-41 15,4 6-16-15,-1 4 13 16,5 0-24-16,-3-6-5 16,-1-5 0-16,-2-16 6 15,-3-10-6-15,-3-12 0 16,1-10 0-16,-1-6-1 16,2-4 1-16,8-4-6 15,4-16-2-15,9-8-7 16,2-3 3-16,0 1 9 15,3 3 2-15,0 4-14 16,0 7 15-16,-4 7 0 0,-1 6 0 16,-6 3 9-16,3 0-7 15,-2 7 1-15,0 7-3 16,3 1 36-16,1 0-32 16,3-3-3-16,1-5-1 15,-4-2 7-15,0-5 0 16,-6 0-7-16,-5-3 0 15,-4-13 4-15,-4-4-1 16,-5-4-3-16,-2-5 0 16,0 4 6-16,-16 2-19 15,-2 6 13-15,0 10 0 16,-2 7-11-16,-2 0 11 16,2 8 0-16,2 15-1 0,4 1 2 15,6 5 2-15,6-2-3 16,2-2 0-16,2-5-2 15,18-4 3-15,4-11-1 16,2-5 0-16,3 0 5 16,-3-10-11-16,-3-14-8 15,-2-5-31-15,-6-3 32 16,-5 4-22-16,-5 5 35 16,-5 6 1-16,0 7 2 15,0 6 39-15,0 1-26 16,0 3-13-16,0 0 6 15,3 2-9-15,2 14 0 0,1 6 21 16,3 5-12-16,3-1 12 16,3 0-21-16,0-6 0 15,0-3 3-15,0-8 1 16,-2-9-4-16,-1 0 0 16,0-9 0-16,-2-15-5 15,-2-6-20-15,-1-4 11 16,-2 0-3-16,-2 2 11 15,2 4 6-15,-2 12-1 16,1 5 7-16,-1 10-12 16,0 1 6-16,3 0 0 15,0 13 4-15,4 10-2 16,0 1 12-16,2 0-7 16,-2-3 1-16,-2-5-8 0,-1-8 0 15,-3-5 0-15,-1-3 4 16,0 0 6-16,2-18-7 15,0-12-3-15,3-7-22 16,2 0 8-16,1 6-4 16,0 8 18-16,1 11-9 15,-4 6 9-15,2 6 0 16,2 6 0-16,0 20 3 16,1 8 5-16,2 9-8 15,2-2 0-15,0-2-4 16,1-7 4-16,2-12-31 15,0-16-107-15,1-4-104 16,1-25-386-16</inkml:trace>
  <inkml:trace contextRef="#ctx0" brushRef="#br1" timeOffset="82349.65">20740 6899 1096 0,'0'0'53'0,"0"0"14"15,0 0-61-15,0 0 20 16,31 91 5-16,-11-40-23 16,-3 8 42-16,1 1-46 15,-3 2 1-15,0-4-3 16,-2-5 4-16,-3-6-7 16,-3-7 1-16,-2-6 0 0,-3-14-1 15,-2-9 1-15,0-11-2 16,0 0-6-16,0-18-15 15,-15-6-13-15,-5-2-1 16,-4 3 21-16,-6 7 0 16,-3 6 16-16,-5 10 0 15,-4 0 2-15,0 23 3 16,2 8 30-16,8 6-16 16,12 1-7-16,15-3 18 15,5-4-28-15,13-8-2 16,29-11 6-16,16-12-5 15,13 0-2-15,6-24-33 0,-4-12-139 16,-3-5-114 0</inkml:trace>
  <inkml:trace contextRef="#ctx0" brushRef="#br1" timeOffset="82882.26">21222 7363 179 0,'0'0'869'0,"0"0"-864"16,0 0 32-16,0 0-24 15,0 0-9-15,0 0 11 16,33-8 25-16,11 8 5 0,13-5-4 16,11-6-35-1,7-1-6-15,4-1 0 0,0-1 0 16,-11 0 2-16,-13 2-2 15,-16 3-13-15,-14 1 12 16,-12 3-46-16,-11-1 19 16,-2 0 14-16,-7-3-42 15,-16 0-12-15,-6-2-40 16,-3 1 52-16,1-1 46 16,0-1-32-16,2 3 42 15,5 0 12-15,6 2 9 16,8 2 40-16,4 2 15 15,5 1-14-15,1 2 14 0,0 0-54 16,1 0-10-16,15 0 28 16,4 0-19-16,3 10 9 15,4 6-5-15,3 2-18 16,0 2 16-16,0 2-23 16,0 1 0-16,-1-2 0 15,-1 3 3-15,-6 3-3 16,-4 1 0-16,-6 8 0 15,-12 0 2-15,0 6-2 16,-14 3 0-16,-22 4 3 16,-13 2-3-16,-15-6-23 15,-5-7-182-15</inkml:trace>
  <inkml:trace contextRef="#ctx0" brushRef="#br1" timeOffset="83600.1">22666 6894 610 0,'0'0'196'15,"0"0"-124"-15,0 0 43 16,0 0-54-16,0 0-2 16,0 0-20-16,-87 3 35 15,57 16-41-15,-5 10 7 16,-2 10 9-16,2 14-28 16,6 10-1-16,9 9 7 15,12 3-23-15,8-2 31 16,7-9-35-16,23-5 0 0,10-13 3 15,5-16 0-15,5-17-3 16,0-13 0-16,-3-17-16 16,-9-19 10-16,-12-9-36 15,-17-1-4-15,-9 5 11 16,0 6-11-16,-19 16 45 16,-13 11 1-16,-11 8 0 15,-8 10-8-15,-5 22 8 16,4 6 0-16,11 8-5 15,20 1-35-15,21-6-117 16,8-12-124-16</inkml:trace>
  <inkml:trace contextRef="#ctx0" brushRef="#br1" timeOffset="83950.87">22874 7191 984 0,'0'0'48'0,"0"0"77"16,0 0-69-16,0 0-42 15,0 0 21-15,0 0-34 16,-73 35 20-16,65 10 12 16,8 8-21-16,0 1 21 15,6-2-33-15,20-10 0 16,3-5 3-16,5-12 0 15,1-16-3-15,-3-9 0 0,-4-10-5 16,-1-23-3-16,-11-9-17 16,-9-9-15-16,-7-5 31 15,-14-1-19-15,-20 7 2 16,-6 13 10-16,0 16 16 16,-1 20 1-16,3 1-1 15,7 23-12-15,10 9-26 16,21-2-249-16,2-6-585 15</inkml:trace>
  <inkml:trace contextRef="#ctx0" brushRef="#br1" timeOffset="85033.38">23165 7265 1101 0,'0'0'50'0,"0"0"79"15,0 0-125-15,0 0-1 16,0 0-3-16,0 0 0 16,7 53 30-16,2-16-13 15,-3 0 16-15,-1 1-22 16,0-5-6-16,0-7 12 16,-2-7-17-16,-1-11 0 15,0-5 1-15,0-3 5 16,1-14-3-16,2-17-3 0,0-17-14 15,-2-6 13-15,3-1-52 16,-2 3 26-16,1 15 16 16,2 11 21-16,-2 15-10 15,-3 9 14-15,4 2-8 16,6 0 6-16,5 9-10 16,3 13-2-16,3 7 32 15,-1 7-23-15,-4 6 6 16,-3 0-7-16,-2 0-1 15,-3-4 4-15,2-8-11 16,-2-10 0-16,-4-10-5 16,-3-7 12-16,0-3-7 15,5-17 0-15,2-19-25 16,0-13 10-16,1-9-62 16,-3 4-14-16,2 11 50 0,2 11 33 15,-6 16 8-15,1 8 40 16,-2 8 1-16,0 2-5 15,5 20-29-15,0 10 12 16,2 6 45-16,-2-3-49 16,2 1 2-16,-1-4-16 15,1-8 8-15,1-6-12 16,-3-9 3-16,4-9 0 16,2 0-6-16,4-17 1 15,5-16-30-15,-3-5-6 16,-5-7-20-16,-4-4 2 15,-1 8 10-15,-4 8 42 0,-1 14 6 16,-4 11 2 0,-1 7 55-16,-2 1-15 0,1 5-39 15,1 12 19-15,2 8 6 16,-1 3-3-16,4-1 12 16,5 1-31-16,2-6 2 15,5-1-7-15,1-5 7 16,2-4-4-16,0-4-3 15,1-8 0-15,5 0-3 16,-6-11 3-16,1-6-21 16,-2-6 11-16,-5 2 3 15,-1 1-3-15,-1 5 4 16,-4 5 6-16,-2 4-2 16,-5 4 8-16,-1 2-5 15,-2 0 14-15,3 0-13 0,2 8 17 16,2 8-15-16,3 6 1 15,-2-4 14-15,2-2-16 16,0-4-3-16,-3-4 0 16,-2-5 4-16,0-3 1 15,-3 0-5-15,3-17 0 16,2-16-3-16,-1-12-19 16,1-2-29-16,3 2 0 15,1 12 51-15,3 14 0 16,1 9 5-16,-2 10 10 15,2 0 31-15,0 19-44 16,0 12 12-16,1 8 15 0,-3 3-22 16,-1 0 15-16,-2-4-22 15,-2-6 0-15,-5-11-9 16,-3-4-2-16,0-10-121 16,-8-7-182-16</inkml:trace>
  <inkml:trace contextRef="#ctx0" brushRef="#br1" timeOffset="85177.28">23934 6892 1130 0,'0'0'45'0,"0"0"-45"16,0 0-1-16,0 0-34 15,0 0-211-15</inkml:trace>
  <inkml:trace contextRef="#ctx0" brushRef="#br1" timeOffset="85633.54">23509 8103 786 0,'0'0'149'0,"0"0"-149"16,0-87 0-16,9 48 0 15,-1 0 0-15,-4 4-7 16,-4 8 3-16,0 6 8 16,0 9 10-16,0 8 5 15,-11 4 2-15,-3 4 23 16,-6 21-33-16,-2 13 41 15,3 11 7-15,6 3-26 16,8 0-7-16,5-3-22 16,0-8-3-16,12-6 23 15,8-6-19-15,3-6-5 16,2-6 20-16,2-5-14 0,-2-2 0 16,-5 0-6-1,-5-4 0-15,-6 1 8 0,-6-2-8 16,-3 4 0-16,0 5-1 15,-17 0 5-15,-11 5-8 16,-7-2 4-16,-2-4-55 16,5-9-19-16,12-4-120 15,18-11-202-15</inkml:trace>
  <inkml:trace contextRef="#ctx0" brushRef="#br1" timeOffset="85875.14">23781 8108 906 0,'0'0'259'0,"0"0"-193"16,0 0-17-16,0 0-38 15,0 0 24-15,-34 109-13 16,34-56 1-16,0 7-16 16,0 9-4-16,0 4 21 15,3-3-24-15,-1-1 0 16,-2-4-1-16,0-3 8 15,0-10-14-15,0-11 7 16,-5-15-70-16,-3-21 2 16,-2-5-73-16,-2-38-16 15,0-27-196-15</inkml:trace>
  <inkml:trace contextRef="#ctx0" brushRef="#br1" timeOffset="86120.16">23729 8049 977 0,'0'0'76'0,"0"0"-3"16,0 0 21-16,95-39-77 16,-53 39 8-16,1 6-2 15,1 16-21-15,-6 7 1 16,-6 4-3-16,-11 1 0 16,-9 3-4-16,-12-1 4 15,0-1 0-15,-32 1-4 0,-10-5 9 16,-7-4-10-1,-2-9 3-15,6-9-50 16,8-9-7-16,15-1-156 16,16-26-267-16</inkml:trace>
  <inkml:trace contextRef="#ctx0" brushRef="#br1" timeOffset="86503.34">24270 8132 985 0,'0'0'74'0,"0"0"0"16,0 0-1-16,0 0-69 15,0 0-8-15,0 0-16 16,-15-95-2-16,3 74 8 0,-3 6 12 16,-3 7 2-1,-2 8 7-15,-2 0-6 0,-1 15 28 16,3 15-1-16,1 13 6 15,9 4 11-15,6 0-31 16,4-3-6-16,0-7 0 16,0-11-3-16,3-9-5 15,7-13 0-15,3-4 0 16,7-9-14-16,5-16-13 16,2-7-26-16,1 3-6 15,-4 5 10-15,-2 11 42 16,-5 7 5-16,-1 6-2 15,-1 2-13-15,-2 17 17 16,-2 4-1-16,3 2-6 0,-2-3-9 16,1-5-70-16,-1-11-48 15,-1-6-137-15</inkml:trace>
  <inkml:trace contextRef="#ctx0" brushRef="#br1" timeOffset="87217.35">24581 7984 781 0,'0'0'229'16,"0"0"-137"-16,0 0 21 15,0 0-104-15,-14-78 44 16,11 78-44-16,-5 0-5 16,-8 0 0-16,-1 9-2 0,-4 10 7 15,4 7-9-15,6 7 7 16,4 8 6-16,7 3-12 15,0 3 11-15,7-2 1 16,16-8-7-16,6-6-2 16,7-8-4-16,10-11 4 15,0-12-19-15,11 0-24 16,3-14-42-16,-2-11 18 16,0-4 2-16,-13-1 35 15,-10 0 25-15,-8-1-19 16,-14 2 14-16,-11 3 3 15,-2 5 3-15,0 7 41 0,-19 3-9 16,-4 8-7 0,-4 3 29-16,-4 3-39 0,2 21 29 15,6 9-28-15,9 8-9 16,12 4 22-16,2 2-28 16,10-5 6-16,19-6-7 15,6-8 2-15,8-8 1 16,3-13-3-16,2-7-4 15,1-12-9-15,-3-21-35 16,-4-10 13-16,-12-11 15 16,-13-10-28-16,-12-1 26 15,-5 7-45-15,0 12 67 16,-8 19 37-16,-1 14 26 16,4 9 6-16,2 4-38 0,1 0-20 15,2 11-8-15,0 11 1 16,0 2-4-16,8 3 30 15,13 4-16-15,0 0 10 16,1 2-20-16,-2 0 6 16,0-1-7-16,-2 2-3 15,-1 2 0-15,-4 2-3 16,-3-4 5-16,-6-1-4 16,-4-6-6-16,0-3 4 15,-25-4-9-15,-22-1 13 16,-23-5-25-16,-19-10-28 15,-14-4-151-15,-8-16-515 16</inkml:trace>
  <inkml:trace contextRef="#ctx0" brushRef="#br1" timeOffset="92496.38">11926 7022 401 0,'0'0'40'16,"0"0"-12"-16,0 0 11 15,0 0 20-15,0 0-22 16,0 0-16-16,0 0 27 16,0 0 0-16,0 0 22 15,0 0-37-15,0 0-29 16,0 0 22-16,0 0-26 0,0 0 0 15,0 0-2-15,0 0 1 16,0 0 1-16,0 0-42 16,0 0-90-16,2 0-77 15</inkml:trace>
  <inkml:trace contextRef="#ctx0" brushRef="#br1" timeOffset="93254.5">13206 7189 461 0,'0'0'128'0,"0"0"-100"15,0 0-8-15,0 0 8 16,0 0-22-16,0 0-3 15,0 0-3-15,0 0 1 16,0 0 5-16,0 0-6 0,0 0-1 16,0-2-13-16,0 1-97 15,0-3-425-15</inkml:trace>
  <inkml:trace contextRef="#ctx0" brushRef="#br1" timeOffset="93839.48">12023 6943 526 0,'0'0'56'15,"0"0"-30"-15,0 0-24 16,0 0 1-16,0 0-3 15,0 0-78-15,13 0-188 16</inkml:trace>
  <inkml:trace contextRef="#ctx0" brushRef="#br1" timeOffset="98114.14">11945 7045 311 0,'0'0'96'16,"0"0"-82"-16,0 0 2 0,0 0 23 15,0 0-2-15,0 0 23 16,-3 0-27-16,3 0-18 16,0 0 41-16,0 0-36 15,0 0-6-15,0 0 20 16,0 0-6-16,0 0 0 16,0 0-18-16,0 0-5 15,0 0 10-15,0 0-15 16,0 0 0-16,0 0 7 15,0 0-7-15,0 0 0 16,0 0 0-16,0 0 1 16,0 0-3-16,0 0 2 15,0 0 0-15,0 0-3 0,0 0 7 16,0 0-4-16,0 0 0 16,0 0 4-16,0 0-2 15,0 0-2-15,0 0 0 16,0 0 7-16,0 0-3 15,0 0-4-15,0 0 7 16,0 0-4-16,0 0 31 16,0 0-33-16,0 0 9 15,0 0 21-15,0 0-29 16,0 0 5-16,0 0-7 16,0 0 9-16,0 0-4 15,0 0-5-15,0 0 0 0,0 0-1 16,0 0 2-1,0 0-2-15,0 0-1 0,0 0-35 16,3 0-25 0,11-6-114-16,3-2-173 0</inkml:trace>
  <inkml:trace contextRef="#ctx0" brushRef="#br1" timeOffset="98969.2">13169 7277 519 0,'0'0'37'0,"0"0"-1"16,0 0-33-16,0 0-3 16,0 0 21-16,0 0-15 15,0 0 21-15,0 0 10 16,0 0-5-16,0 0-12 16,0 0-18-16,0 0-2 15,0 0 0-15,0 0 4 16,0 0-10-16,0 0-40 15,0 0-23-15,0 0-22 16,0 0-368-16</inkml:trace>
  <inkml:trace contextRef="#ctx0" brushRef="#br1" timeOffset="105247.82">13612 8442 590 0,'0'0'26'0,"0"0"-24"16,0 0 21-16,0 0-18 15,0 0-5-15,0 0 0 16,0 0 0-16,-5-10 10 15,5 10 4-15,0 0 22 16,0 2-9-16,0 1 13 16,0-3 21-16,0 2-41 15,0-2-11-15,0 0 10 0,0 0-12 16,0 0 19-16,0 1-26 16,0-1 4-16,0 0 8 15,0 0-10-15,0 0-2 16,0 0 12-16,0 0-9 15,0 0 1-15,0 2-4 16,0-2 2-16,0 0 4 16,0 0-6-16,0 0 0 15,0 0 11-15,0 0-10 16,0 0 7-16,0 1-8 16,0-1 1-16,0 1-2 15,0 1 1-15,0 1 0 16,0 0-2-16,0-2 5 0,0-1-3 15,0 0 0-15,0 0-19 16,0 0 18-16,0 0-52 16,0 0-43-16,0-7-123 15</inkml:trace>
  <inkml:trace contextRef="#ctx0" brushRef="#br1" timeOffset="106996.19">12035 6963 141 0,'0'0'339'15,"0"0"-258"-15,0 0-39 16,0 0-16-16,0 0-5 16,0 0-2-16,-2 0 27 15,2 0-8-15,0 0 18 16,0 0-6-16,0 0-37 15,0 0 7-15,0 0 5 0,0 0-22 16,-2 0 33-16,2 0-33 16,0 0-1-16,0 0 17 15,0 0-18-15,0 0-1 16,0 0 0-16,0 0 5 16,0 0-6-16,0 0 1 15,0 0 0-15,0 0-4 16,0 0 5-16,0 0-1 15,0 0 0-15,0 0 5 16,0 0-2-16,0 0-3 16,-1 0 0-16,1 0-1 0,0 0 2 15,0 0-1-15,0 0 0 16,0 0 0-16,0 0 5 16,0 0-5-16,0 0 0 15,0 0 2-15,-2 0-1 16,0 0-1-16,0 0 0 15,2 0-14-15,0 0 2 16,0 0-44-16,0 0-51 16,0 0-43-16,0 0-62 15</inkml:trace>
  <inkml:trace contextRef="#ctx0" brushRef="#br1" timeOffset="108006.2">13172 7249 57 0,'0'0'85'16,"0"0"-71"-16,0 0 69 16,0 0 20-16,0 0-74 15,0 0-15-15,-8 0-10 16,6 0 13-16,1 0 5 15,-1 0 28-15,1 0 38 16,-1 0-38-16,2 0-21 16,-2 0 15-16,2 0-14 15,0 0 0-15,-2 0-15 16,2 0 5-16,-1 0 13 0,1 0-24 16,0 0 3-16,0 0 5 15,0 0-12-15,0-2 8 16,0 2-13-16,0 0 0 15,0 0-4-15,0 0 6 16,0 0-2-16,0 0 0 16,0 0 4-16,0 0-7 15,0 0 3-15,0 0 0 16,0 0-3-16,0 0 3 16,0 0 0-16,0 0 0 15,0 0 4-15,0 0-6 16,0 0 2-16,0 0 0 0,0 0-2 15,0 0 2-15,0 0 0 16,0 0-4-16,0 0 9 16,0 0-9-16,0 0 4 15,0 0 0-15,0-1-1 16,0 1 1-16,0 0 0 16,0 0 0-16,0 0 3 15,0 0-11-15,0 0-6 16,0 0-6-16,0 0 19 15,0 0-51-15,0 0 31 16,0 0 6-16,0 0-19 16,0 0 19-16,0 0-17 15,0 0-88-15,0-2-69 0</inkml:trace>
  <inkml:trace contextRef="#ctx0" brushRef="#br1" timeOffset="109453.82">13216 7229 430 0,'0'0'86'0,"0"0"-44"0,0 0 21 15,0 0-60-15,0 0 8 16,0 0 4-16,0 0 8 16,0 0 21-16,0 0 1 15,0 0-10-15,0 0 4 16,0 0-38-16,0 0 0 16,0 0 1-16,0 0 2 15,0 0-8-15,0 0 4 16,0 0-64-16,3 0-17 15,6 0-76-15</inkml:trace>
  <inkml:trace contextRef="#ctx0" brushRef="#br1" timeOffset="110406">14070 8058 420 0,'0'0'52'0,"0"0"-17"15,0 0 3-15,0 0-16 16,0 0-12-16,0 0 2 16,0 1 13-16,0 1-17 15,0-2-8-15,0 2 7 16,0-1-6-16,0 0-1 16,0 1 1-16,0-2 3 0,0 0 23 15,0 0-27 1,0 1 2-16,0-1 5 0,0 0-7 15,0 0 0-15,0 0 0 16,0 0 0-16,0 0-8 16,0 0 8-16,0 0 0 15,0 0-1-15,-4 0 1 16,3 0 0-16,-2 0 0 16,1 0 2-16,0 0-16 15,2 0 14-15,0 0-12 16,0 0 5-16,0 0-11 15,0 0 16-15,0 0-1 16,0 2 3-16,0-1 2 16,0-1-2-16,0 0 0 15,0 2 11-15,0-2-11 0,0 0 9 16,0 0 2 0,0 0-6-16,0 0 45 0,0 0-24 15,0 0 1-15,0 0-1 16,0 0-24-16,0 0-2 15,0 0 0-15,0 0 2 16,0 0-1-16,0 0-1 16,0 0 0-16,0 0-4 15,0 0-8-15,0 0-31 16,0 0-34-16,0 0-67 16,0 0-205-16</inkml:trace>
  <inkml:trace contextRef="#ctx0" brushRef="#br1" timeOffset="110758.34">14040 8105 454 0,'0'0'162'0,"0"0"-162"15,0 0 2-15,0 0-7 16,0 0 5-16,0 0 0 16,-3 7 1-16,3-5 5 0,0-2 12 15,0 1-6 1,0 1-5-16,0-1 24 0,0-1-31 16,0 0 0-16,0 0 8 15,0 0-8-15,0 0 0 16,0 0-1-16,0 0 1 15,0 0-10-15,0 0 5 16,0 0-11-16,0 0 11 16,0 0-43-16,0 0-16 15,0 0-27-15,0 0-113 16</inkml:trace>
  <inkml:trace contextRef="#ctx0" brushRef="#br1" timeOffset="111919.96">14479 9321 93 0,'0'0'251'15,"0"0"-232"-15,0 0 19 16,0 0-23-16,0 0-14 15,0 0-1-15,0 2 2 16,0-2 0-16,2 0-2 16,0 0 5-16,-2 2-4 15,0-2-1-15,0 0 0 16,0 0-1-16,0 0-1 16,1 2 1-16,1 0-33 15,0-2-74-15</inkml:trace>
  <inkml:trace contextRef="#ctx0" brushRef="#br1" timeOffset="121677.48">12021 7025 181 0,'0'0'139'16,"0"0"-83"-16,0 0-5 16,0 0-11-16,0 0-26 15,0 0-13-15,0 0 9 16,0 0-10-16,0 0-1 16,0 0-2-16,5 0-11 15,7 0-23-15,5-5-67 0</inkml:trace>
  <inkml:trace contextRef="#ctx0" brushRef="#br1" timeOffset="122139.21">13390 7251 199 0,'0'0'238'0,"0"0"-238"0,0 0 0 16,0 0 0-16,0 0 0 15,0 0-42-15,-11 0-61 16</inkml:trace>
  <inkml:trace contextRef="#ctx0" brushRef="#br1" timeOffset="122689.83">11921 7053 531 0,'0'0'55'0,"0"0"-27"0,0 0-12 16,0 0-9-16,0 0-10 16,0 0 3-16,8 0-19 15,-2 0 15-15,0 0-32 16,1 0-80-16</inkml:trace>
  <inkml:trace contextRef="#ctx0" brushRef="#br1" timeOffset="123134.38">13181 7223 294 0,'0'0'171'15,"0"0"-133"-15,0 0 47 16,0 0-72-16,0 0 25 15,0 0-28-15,-13 0-9 16,13 0 8-16,0 0-1 16,-3 0 2-16,-1 0-10 15,-5 0-47-15,-1 0-149 16</inkml:trace>
  <inkml:trace contextRef="#ctx0" brushRef="#br1" timeOffset="123668.37">12049 7017 235 0,'0'0'311'0,"0"0"-304"15,0 0-6-15,0 0 0 16,0 0-1-16,0 0-11 16,0 5-26-16,0-5-139 15</inkml:trace>
  <inkml:trace contextRef="#ctx0" brushRef="#br1" timeOffset="124327.86">13055 7168 481 0,'0'0'115'16,"0"0"-83"-16,0 0 4 16,0 0-36-16,0 0 0 15,0 0-11-15,-3 0 11 16,3 0 0-16,0 0 0 15,0 0 3-15,0 0-11 16,0 0 8-16,0 0-3 16,0 0-7-16,0 0-4 15,0 0-7-15,0 0 0 16,0 0-20-16,0 0 12 16,0 0-53-16,-1 0-34 0,1 0 92 15,-2 0 5 1,0 0 19-16,2 0-16 0,0 0-197 15</inkml:trace>
  <inkml:trace contextRef="#ctx0" brushRef="#br1" timeOffset="127235.46">17541 7148 589 0,'0'0'43'15,"0"0"-22"-15,0 0 32 0,0 0 10 16,0 0-31-16,0 0-14 16,-15 0-12-16,15 0 2 15,0 0 36-15,3 0-44 16,20 0 0-16,17-5 48 15,16-11-44-15,16-5-8 16,16-6-2-16,10-5-122 16,5-1-152-16</inkml:trace>
  <inkml:trace contextRef="#ctx0" brushRef="#br1" timeOffset="127917.14">19161 6646 709 0,'0'0'41'0,"0"0"42"15,0 0-25-15,0 0-58 16,0 0 20-16,0 0 7 15,-6-5-12-15,18-4 57 16,13-3-72-16,8-3 1 0,12 0 2 16,8 0-3-1,8 1-3-15,2 6 2 0,-1 2-50 16,-5 6-27-16,-10 0-136 16,-6 0-301-16</inkml:trace>
  <inkml:trace contextRef="#ctx0" brushRef="#br1" timeOffset="128967.49">21994 6172 553 0,'0'0'89'16,"0"0"-31"-16,0 0 54 0,0 0-71 16,0 0-20-16,0 0-7 15,-5-10 33-15,5 10-42 16,0 0 5-16,10 0 9 16,15 0-18-16,15 0 22 15,12-3-23-15,11-5 5 16,11-1-23-16,5-2 18 15,1-1-72-15,-4 2-92 16,-7 0-263-16</inkml:trace>
  <inkml:trace contextRef="#ctx0" brushRef="#br1" timeOffset="129669.4">23827 6076 239 0,'0'0'354'0,"0"0"-329"15,0 0 12-15,0 0-14 16,0 0-6-16,0 0 49 16,0 0-32-16,0 0 15 15,0 0 7-15,0 0-30 16,0 0-6-16,2 0-20 16,11 0 6-16,9-3 8 15,13-2-14-15,7-1 0 16,12 4-2-16,7-3 5 0,8-1-6 15,2 3 1-15,0 0 2 16,-6-1 4-16,-12 3-4 16,-11-3 0-16,-17 2-7 15,-10-1-17-15,-10 3-12 16,-5 0-12-16,0 0-94 16,-8 0-85-16</inkml:trace>
  <inkml:trace contextRef="#ctx0" brushRef="#br1" timeOffset="130798.62">18265 8354 727 0,'0'0'15'0,"0"0"-9"15,0 0-6-15,0 0-15 16,0 0 11-16,0 0 4 16,65-8-3-16,-41 7 3 15,5-2 0-15,6-1 21 16,10-4-21-16,10-4 0 16,14-3-3-16,9-5-71 15,2-1-241-15</inkml:trace>
  <inkml:trace contextRef="#ctx0" brushRef="#br1" timeOffset="131261.47">20247 7947 677 0,'0'0'68'16,"0"0"-61"-16,0 0 62 15,0 0-68-15,0 0 13 0,0 0-16 16,88-30 2 0,-45 14 0-16,4 3-17 0,-1-4-54 15,-1 2-65-15,-4 3-27 16</inkml:trace>
  <inkml:trace contextRef="#ctx0" brushRef="#br1" timeOffset="133169.24">12516 7005 4 0,'0'0'348'0,"0"0"-313"15,0 0 14-15,0 0-12 16,0 0-4-16,0 0 42 16,-3 2-38-16,3-5-23 0,4-6 12 15,5 0-20-15,4-3 5 16,4 0-11-16,6-1-17 16,5 0-16-16,4-1-125 15</inkml:trace>
  <inkml:trace contextRef="#ctx0" brushRef="#br1" timeOffset="134091.34">13450 7896 529 0,'0'0'75'15,"0"0"-19"-15,0 0 15 16,0 0-65-16,0 0 34 16,0 0-40-16,3 0 0 15,7-6 12-15,0-4 0 16,6 0 1-16,2-7-13 0,3 0-14 15,5-4-15-15,2-1-145 16</inkml:trace>
  <inkml:trace contextRef="#ctx0" brushRef="#br1" timeOffset="134711.64">13846 8926 659 0,'0'0'36'0,"0"0"-36"15,0 0 7-15,0 0-14 16,0 0 7-16,112-24-49 15,-75 14-45-15,-4-1-196 16</inkml:trace>
  <inkml:trace contextRef="#ctx0" brushRef="#br1" timeOffset="135220.91">13687 9702 595 0,'0'0'32'16,"0"0"-11"-16,0 0-18 16,0 0 1-16,0 0 53 15,0 0-36-15,10 17 37 0,7-17-2 16,3 0-52-1,5 0-4-15,6 0-25 0,0-1-139 16,0-3-154-16</inkml:trace>
  <inkml:trace contextRef="#ctx0" brushRef="#br1" timeOffset="135837.52">13054 10676 409 0,'0'0'39'0,"0"0"-35"15,0 0 24-15,0 0 46 16,0 0-7-16,0 0-26 16,39-3 52-16,-26 3-3 15,3 0-46-15,8 0-44 16,4 0 4-16,4 0-13 15,3 0-67-15,-1 0-135 16</inkml:trace>
  <inkml:trace contextRef="#ctx0" brushRef="#br1" timeOffset="136368.77">12338 10971 391 0,'0'0'115'0,"0"0"-29"15,0 0-39-15,0 0-38 16,0 0-9-16,0 0-23 16,7-1-49-16,-7-4-286 15</inkml:trace>
  <inkml:trace contextRef="#ctx0" brushRef="#br1" timeOffset="140238.16">21192 5512 500 0,'0'0'46'16,"0"0"-45"-16,0 0 27 15,0 0-4-15,0 0 11 16,0 0 18-16,0 0-31 16,-55 34 32-16,44-25-6 0,0 2-23 15,-4 0 27-15,0 6-43 16,0 3 15-16,-2 4 25 16,2 5-34-16,3 2 17 15,6 2-23-15,2 0-6 16,4 2 25-16,0 0-19 15,12-1-9-15,8-1 25 16,3-4-20-16,6-2 12 16,3-2-17-16,3-2 6 15,5-1 7-15,0 1-10 16,0 0-3-16,0 1 2 16,-3 0 4-16,-2 3-6 0,-4 4 0 15,-4 3 0-15,-2-1 5 16,-5 1-4-16,-4 1-1 15,-4-4 1-15,-8 2 5 16,-4-1-5-16,0 0-1 16,-4-1 0-16,-15 1 8 15,-6-5-7-15,-4-3-1 16,2-3 2-16,-1-8 2 16,7-3-4-16,6-6 0 15,6-4 1-15,6 0 13 16,3 0-14-16,0-4 0 15,7-7 0-15,14-1-4 16,6 2 3-16,3 0 1 16,0 8 0-16,0 2-7 15,2 0 7-15,0 2 0 0,-2 14-3 16,0 3 5-16,-3 2-5 16,0 2 3-16,-2 1 0 15,-2 0-3-15,-1 2 3 16,-2-1 0-16,0 1 4 15,0-2 0-15,2 1-3 16,-1-1-1-16,1 2 6 16,-2-1-3-16,-3 4 9 15,0 2-12-15,-3 3 10 16,-2 5-6-16,0 3 11 16,-2 3-15-16,0 2 2 15,3-1 19-15,-1 2-19 0,0 3-2 16,0 6 17-16,-2 4-14 15,-3 2 12-15,-1 0-15 16,-3 0 5-16,-3-3 15 16,0-1-17-16,0-1-3 15,0 1 16-15,0-3-16 16,0-5 4-16,7-6-4 16,8-3 5-16,6-6-9 15,10-4 4-15,5-5 0 16,11-8-8-16,8-3 7 15,9-9-13-15,6-4-41 0,0-3-66 16,-5 0-44 0,-10-1-241-16</inkml:trace>
  <inkml:trace contextRef="#ctx0" brushRef="#br1" timeOffset="142522.66">17447 9475 623 0,'0'0'130'16,"0"0"-53"-16,0 0-24 15,0 0-42-15,0 0-8 16,0 0 5-16,-6-6 6 16,2 6-13-16,-4 2 4 15,-11 14 90-15,-12 5-63 16,-13 4-19-16,-9 1-13 15,-4-1 14-15,0-1-19 16,6-3 5-16,7-1 0 16,10-5 1-16,11-3-1 0,10-4 0 15,8-5-1-15,3-2 10 16,2-1-14-16,0 2 5 16,0-1 0-16,0 5-6 15,5 3 6-15,8 4 0 16,0 7 2-16,-1 2 11 15,-2 2 3-15,-4 4-8 16,-2 2-5-16,0 0 33 16,-2 0-32-16,-2-6 15 15,0-6 11-15,0-4-28 16,0-7 30-16,0-4-32 16,0-3 4-16,0 0 38 15,0 0-36-15,4 0 5 0,9 0 1 16,4-11-1-16,8-3-16 15,4 2 5-15,3 2 0 16,1 7-1-16,4 1 1 16,4 2 0-16,1 0-6 15,3 0 17-15,-3 5-16 16,-5 8 5-16,-7-1 0 16,-10 1-8-16,-8 6 10 15,-12 2-2-15,0 6 0 16,-21 4 7-16,-20 4-2 15,-9 1-5-15,-4-5 0 16,-2-4-4-16,2-6 6 16,11-10-4-16,14-11-34 0,23-3-77 15,8-32-39 1,32-15-401-16</inkml:trace>
  <inkml:trace contextRef="#ctx0" brushRef="#br1" timeOffset="143123.06">17818 9482 932 0,'0'0'21'0,"0"0"23"16,0 0-11-16,0 0-31 0,0 0-4 15,0 0 3-15,-10-15-10 16,5 15 9-16,-7 15 0 15,-6 3 33-15,-7 6-29 16,-5 2-4-16,-2 1 14 16,-1-2-7-16,4 0-1 15,6-9-6-15,6-2 0 16,7-7-4-16,5-4 4 16,5-1 0-16,0 1-1 15,0 0 7-15,0 2-8 16,0 2 2-16,0 5 0 15,3 3 19-15,6 3-12 16,-3 2 8-16,3 5 21 0,-2-1-32 16,0 1 24-16,-3 4-28 15,1-5 5-15,-1-6 3 16,-3-4-8-16,2-8 0 16,-3-4-2-16,2-2 14 15,-2 0-5-15,2 0-7 16,6 0 0-16,8-8 12 15,5-9-11-15,6 1-1 16,-2 4 0-16,-2 4 11 16,1 8-20-16,2 0 9 15,3 0 0-15,-1 8-6 16,-3 9 6-16,-3 5 0 0,-5 2-4 16,-7 3 18-1,-7 1-11-15,-3 4-3 0,-3 1 0 16,-19 0 31-16,-9 1-29 15,-8-4-2-15,-2-6 0 16,2-3-1-16,0-14-3 16,6-7-124-16,10-15-158 15</inkml:trace>
  <inkml:trace contextRef="#ctx0" brushRef="#br1" timeOffset="144289.2">18185 9727 891 0,'0'0'82'0,"0"0"-33"16,0 0-2-16,0 0-47 15,0 0 0-15,0 0 6 16,52-13 3-16,-38 32 5 15,-4 11 28-15,0 9-7 16,-3 6 5-16,-3 0-24 16,2-5-15-16,-3-10 29 15,-2-9-25-15,-1-10-5 0,0-7 2 16,2-4 9 0,-2-4 5-16,2-27-16 0,0-16 9 15,-2-11-27-15,1-1 4 16,3 10 3-16,-1 12 1 15,5 8 20-15,1 12-14 16,1 5 4-16,3 6 0 16,2 2-17-16,2 4 17 15,3 0 0-15,0 13 3 16,3 13-2-16,-1 5 31 16,-3 6-25-16,-3 6-4 15,-2 1 51-15,-3-2-49 16,0-6-2-16,-5-8 5 15,-1-10-4-15,-2-10-2 16,-1-6-2-16,2-2 0 0,-3-24 13 16,1-22-13-1,-1-12-48-15,4-4 7 0,2 5-36 16,2 13 55-16,4 13 12 16,-2 11 10-16,-1 11 7 15,-3 8-5-15,2 1-2 16,-1 4 11-16,2 20-6 15,3 11 30-15,2 7-14 16,0 7-9-16,2-2 32 16,5 0-36-16,0-8-8 15,2-9 6-15,0-9 1 16,3-11-3-16,-2-10-4 16,2-1 0-16,3-29 2 15,-5-14-2-15,-2-7-25 0,-8-1 2 16,-8 5-19-16,-4 6 33 15,-3 10-1-15,0 10 10 16,0 10-6-16,0 9 6 16,0 2 0-16,0 1-5 15,0 17 4-15,0 9 1 16,2 4 0-16,10 5 5 16,4 2 17-16,3-2-20 15,1-5-2-15,3-4 3 16,-1-10 7-16,1-9-8 15,4-8-2-15,-2-6 1 16,-2-20 13-16,-1-8-14 16,-5-1-27-16,-7 0 15 0,-2 2 5 15,-1 7 6-15,-6 1 1 16,1 10 0-16,0 6 19 16,-2 4-18-16,0 5-1 15,2 0 10-15,-1 0-1 16,2 3-18-16,3 16 18 15,2 5-7-15,3 3 40 16,2-3-42-16,0-3 0 16,0-7 1-16,-5-7 9 15,-3-6-11-15,2-1 1 16,2-8 0-16,4-21 5 16,-3-14-5-16,-2-7-59 0,-3-1-5 15,2 3-59-15,6 14 123 16,2 15 4-16,4 13 13 15,-1 6 58-15,2 18-70 16,2 17 9-16,-2 6 36 16,-2 3-29-16,-2-3 9 15,-5-2-30-15,-5-2 2 16,0-4-3-16,-6-4 1 16,0-12-117-16,0-17-158 15</inkml:trace>
  <inkml:trace contextRef="#ctx0" brushRef="#br1" timeOffset="144432.08">19070 9338 1170 0,'0'0'13'0,"0"0"2"16,0 0-15-16,0 0-20 15,0 0-177-15,0 0-774 16</inkml:trace>
  <inkml:trace contextRef="#ctx0" brushRef="#br1" timeOffset="145224.72">20106 9185 524 0,'0'0'10'0,"0"0"-9"15,0 0 72-15,0 0-65 16,0 0 35-16,0 0 30 15,38-95-25-15,-46 66-8 16,-12 0-33-16,-2 2 1 16,-4 1-3-16,-2 13 1 15,4 9-6-15,-2 4 55 16,0 17-24-16,-1 19-6 16,5 13 9-16,10 4-19 15,11-1 31-15,1-2-40 16,20-10-2-16,13-5 28 15,11-9-27-15,4-7 3 16,2-5-2-16,2-3 6 16,-3-1 6-16,-10 2-18 15,-7 2 0-15,-8 5-7 0,-12 2 9 16,-11 4-2-16,-1 4 0 16,-15 1 5-16,-15 0 5 15,-8-3-10-15,-3-3 0 16,2-10-2-16,2-8 2 15,9-6-29-15,12-9-98 16,16-24-179-16</inkml:trace>
  <inkml:trace contextRef="#ctx0" brushRef="#br1" timeOffset="145723.09">20420 9189 903 0,'0'0'12'16,"0"0"42"-16,0 0-32 16,-10 101-5-16,13-49 40 15,16 9-22-15,-1 11 8 16,2 9-3-16,3 11-21 16,-3 10 18-16,-1-2-37 15,-3-6 0-15,-3-14-1 16,-4-22 4-16,-1-17-3 15,-4-16 0-15,-2-13 6 16,-2-12-11-16,0 0 5 16,0-34-14-16,-19-23-43 0,-8-29-60 15,-6-13-29-15,-2-8-36 16,0-1 37-16,5 8 106 16,11 9 38-16,11 11 1 15,8 18 76-15,0 14 44 16,12 13-45-16,11 5-27 15,5 8-31-15,4 6 31 16,0 10-25-16,1 4-3 16,1 2 26-16,0 11-36 15,-1 11 0-15,-1 8 4 16,-6 2-7-16,-7 1 9 16,-11-2-16-16,-8 4 0 0,-13 1 3 15,-27 3-3-15,-15-1-6 16,-4-7-21-16,5-15-115 15,12-16-39-15,16-7-526 16</inkml:trace>
  <inkml:trace contextRef="#ctx0" brushRef="#br1" timeOffset="146173.34">21008 9212 860 0,'0'0'24'0,"0"0"-24"16,0 0 0-1,-37-82-2-15,29 54 9 0,-4 1-22 16,1 5 15-16,-3 11 0 16,1 11 10-16,-2 0-10 15,-5 24 0-15,0 12 7 16,-1 13-5-16,5 10 58 15,8 4-31-15,4 2 9 16,4-8-2-16,0-11-34 16,9-12-2-16,6-14 0 15,-1-12 13-15,5-8-2 16,3-15-11-16,3-19 0 16,0-13-11-16,-2-6 8 15,-4 7-25-15,-6 10 21 16,-4 17 7-16,-3 13 13 0,1 6-13 15,1 22 9-15,6 15-6 16,0 11-1-16,5 2 9 16,1-3-2-16,3-8 4 15,2-9-12-15,4-13-1 16,3-14-37-16,2-3-33 16,4-36-141-16,-7-13-565 15</inkml:trace>
  <inkml:trace contextRef="#ctx0" brushRef="#br1" timeOffset="146890.79">21449 9126 708 0,'0'0'111'0,"0"0"-56"0,0 0-18 16,0 0-29-16,0 0 0 15,-98 7 6-15,84 1-3 16,0 3-5-16,0 6 6 15,2 6 50-15,7 7-41 16,5 4-10-16,0 7 12 16,15 1-20-16,14-1 30 15,7-5-33-15,9-6 4 0,4-9 5 16,5-10-5 0,-1-11-4-16,0 0 0 0,-1-20 12 15,-5-10-20-15,-5-8 8 16,-10-4-22-16,-12-3 11 15,-6 2-7-15,-8 5 1 16,-6 9 11-16,0 10 12 16,0 8-11-16,-9 7 5 15,-4 4 0-15,-4 0 5 16,1 20 4-16,0 5-9 16,5 7 5-16,6 4 7 15,5 3-1-15,0 1-11 16,16-4 0-16,9-6 6 15,7-6-3-15,4-10-3 16,2-8 0-16,5-6 10 16,7-9-2-16,4-21-8 0,-1-12 0 15,-6-8 4-15,-12-6-4 16,-15-5 0-16,-10-8-6 16,-10-2 15-16,0 8-23 15,-13 15 14-15,-4 19 0 16,4 14 0-16,-1 14 0 15,3 1 0-15,-2 2 0 16,1 14 1-16,7 2-7 16,5 2 6-16,0-2 0 15,11 0-7-15,6-1 7 16,5 1 0-16,1-1-3 16,6-2 13-16,3 3-6 15,-1 2-4-15,3 4 0 0,-6 3 0 16,-8 1 0-16,-10 2 0 15,-10 3-3-15,-9 2 12 16,-27 6-8-16,-19 3-1 16,-27 5 0-16,-27 4-11 15,-21-5-76-15,-12-14-204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0:54:04.85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5738 5466 594 0,'0'0'1'0,"0"0"36"16,0 0-6-16,0 0 8 0,0 0 13 16,0 0-14-16,0 0-4 15,0 0-9-15,-15-20-2 16,15 20 11-16,0 0-34 16,0 0 0-16,0 0-10 15,0 19 5-15,0 12 5 16,0 6 6-16,-3 6 0 15,-1 4 21-15,1 1-19 16,1 0-3-16,-1 3 16 16,3-1-18-16,0 1-3 15,0-2 13-15,0-3-8 16,10-8 10-16,4-8-15 16,3-8 0-16,4-7 6 0,2-7 0 15,6-7-6-15,4-1 5 16,4-7 1-16,0-16 9 15,1-7-15-15,-6-5 0 16,-6-2 7-16,-5-4-2 16,-8-2-5-16,-5-3 0 15,-6-2 7-15,-2-1-5 16,0-4-2-16,-15 1 0 16,-5 2-2-16,-2 2 5 15,-3 6-3-15,1 7 0 16,0 8 3-16,0 6-4 15,1 9 1-15,1 6-6 0,-2 6-1 16,0 0-1-16,-5 15-4 16,1 12 6-16,2 6 6 15,10 3-10-15,3 2 10 16,7 1 0-16,6-2-3 16,0 1 5-16,0-4-2 15,18-1 0-15,2-4 6 16,4-5-1-16,8-7-5 15,9-7 0-15,8-10 2 16,9 0 2-16,4-5-8 16,4-12-20-16,-5-1-93 15,-3-2-98-15</inkml:trace>
  <inkml:trace contextRef="#ctx0" brushRef="#br0" timeOffset="224.99">6507 5760 834 0,'0'0'54'16,"0"0"-34"-16,0 0-10 16,0 0 11-16,0 0-3 15,0 0-14-15,82 1 27 16,-39-11-31-16,2-4 0 0,3 1-9 15,-3 2-78-15,-4 3-85 16,-14 6-70-16</inkml:trace>
  <inkml:trace contextRef="#ctx0" brushRef="#br0" timeOffset="405.69">6577 5968 634 0,'0'0'96'15,"0"0"-8"-15,0 0-52 16,0 0 2-16,0 0 5 16,0 0 6-16,131-4-36 15,-72-18-7-15,3 0-12 0,-4 0-41 16,-2 1-93 0,-11 2-212-16</inkml:trace>
  <inkml:trace contextRef="#ctx0" brushRef="#br0" timeOffset="997.05">7501 5555 435 0,'0'0'294'0,"0"0"-236"15,0 0 24-15,0 0-42 0,0 0-7 16,0 0-4-16,-34-45-29 16,43 39 0-16,9 1-4 15,6 2 4-15,3 1 0 16,1 2-6-16,2 0 14 16,-1 0-16-16,-5 8 8 15,-3 8 0-15,-7 3-4 16,-4 4 5-16,-8 4-1 15,-2 2 0-15,-8 2 4 16,-19 2 1-16,-3 0-5 16,-2-3 0-16,0-3 0 15,6-3 2-15,4-6-2 16,5-4 0-16,7-6 3 16,7-5 2-16,3-3-5 15,0 0 0-15,18 0 12 0,13 0-9 16,7 0 14-16,2 0-11 15,2 0-2-15,-6 0-2 16,-2 0-2-16,-6 0 0 16,-3 8-1-16,-8 3 1 15,-7 4 0-15,-7 6 6 16,-3 2-5-16,0-1 12 16,-20 1-13-16,-6-2 0 15,-4-3 28-15,-2-1-27 16,0-6 8-16,2-4 2 15,3-7-7-15,7 0-1 16,9-8-3-16,9-13-48 0,2-9-64 16,13-4-203-16</inkml:trace>
  <inkml:trace contextRef="#ctx0" brushRef="#br0" timeOffset="1365.85">7942 5722 769 0,'0'0'62'0,"0"0"25"16,0 0-67-16,0 0 44 15,0 0-50-15,0 0-11 16,21-30-3-16,-21 30 0 16,0 17 0-16,0 13 26 0,0 11-5 15,0 7 9-15,0-2 3 16,7-2-26-16,10-8 10 15,5-5-17-15,3-11 0 16,2-6 4-16,1-11 0 16,5-3-4-16,-1-16 0 15,0-12 5-15,-4-9-10 16,-9-4-2-16,-9-6 7 16,-10-2-15-16,0-2 15 15,-17 3 0-15,-13 14-6 16,-7 13 6-16,-11 18-2 15,-4 3 2-15,-1 18 0 16,6 14-5-16,16 1 5 0,24-3-62 16,7-10-174-16</inkml:trace>
  <inkml:trace contextRef="#ctx0" brushRef="#br0" timeOffset="1852.06">8425 5296 811 0,'0'0'60'0,"0"0"-6"16,0 0-44-1,0 0-9-15,0 0 4 0,-5 91 24 16,22-38 13-16,1 6-21 15,-1 6 36-15,0 4-30 16,-4-1-8-16,-4-5-4 16,-5-4-14-16,-2-10 3 15,-2-9-4-15,0-11 0 16,0-12-4-16,0-7 12 16,0-9-8-16,0-1 9 15,0-9 5-15,1-18 5 16,9-11-19-16,7-3 0 0,8 2-6 15,4 2 6 1,0 9-5-16,-1 5 5 0,-5 9 0 16,2 5-4-16,-1 9 4 15,-1 0 0-15,-1 9-9 16,-2 19 15-16,-4 6-6 16,-2 8 10-16,-4 2-9 15,-4-2 4-15,0-3-5 16,-2-3 0-16,2-8-8 15,-2-5-1-15,6-8-67 16,4-13-74-16,6-2-150 16</inkml:trace>
  <inkml:trace contextRef="#ctx0" brushRef="#br0" timeOffset="2034.49">9235 5777 973 0,'0'0'83'0,"0"0"1"0,0 0-62 16,0 0-22-16,0 0 0 15,117-31-4-15,-73 22 4 16,1 0-38-16,1-3-44 16,-2-4-129-16</inkml:trace>
  <inkml:trace contextRef="#ctx0" brushRef="#br0" timeOffset="2347.54">9981 5271 213 0,'0'0'617'15,"0"0"-525"-15,0 0-24 16,0 0-42-16,0 0-20 16,0 0 12-16,10 49 43 15,5-9-43-15,0 5 27 16,0 3-22-16,-2-2-18 0,0-2-2 16,-1-4-3-16,-3-9 0 15,-1-4-7-15,-1-7 2 16,-4-10-42-16,2-6-24 15,0-4-77-15,5-7-5 16,2-20-284-16</inkml:trace>
  <inkml:trace contextRef="#ctx0" brushRef="#br0" timeOffset="2580.98">10273 5256 787 0,'0'0'85'15,"0"0"-22"-15,0 0 0 16,0 0-33-16,0 0-3 0,0 0-23 16,17 2 5-16,1 31-9 15,-1 10 18-15,1 7 0 16,-2 4-3-16,-2-1-15 16,-2-5 4-16,-4-4 1 15,-1-6-5-15,-2-3 0 16,1-5-38-16,-2-8-101 15,-1-9-240-15</inkml:trace>
  <inkml:trace contextRef="#ctx0" brushRef="#br0" timeOffset="2796.84">10103 6026 995 0,'0'0'37'0,"0"0"-13"16,0 0-23-16,102-10 4 15,-29-5-1-15,9-5-8 16,3-1 4-16,-5 5-30 16,-11 3-10-16,-19 6-122 15,-20 7-414-15</inkml:trace>
  <inkml:trace contextRef="#ctx0" brushRef="#br0" timeOffset="3164.98">10305 6239 908 0,'0'0'55'0,"0"0"49"16,0 0-85-16,0 0-4 15,32-80-9-15,-9 75 29 16,0 5-34-16,3 0 7 16,0 3 6-16,-2 16-14 15,-3 9 11-15,-5 5-11 16,-6 5 0-16,-10 2 17 16,0 1-15-16,-14 0 5 0,-16 3-4 15,-10-1 0-15,0-2 1 16,1-3-4-16,11-10 0 15,8-7-1-15,12-10 4 16,6-6-4-16,2-5 2 16,26-5-1-16,26-19 7 15,19-11-7-15,10-4-10 16,3-3-5-16,-2 2-68 16,-5 1-57-16,-12-1-126 15</inkml:trace>
  <inkml:trace contextRef="#ctx0" brushRef="#br0" timeOffset="3865.43">10940 5710 685 0,'0'0'78'16,"0"0"30"-16,0 0-59 16,0 0-2-16,0 0-12 15,0 0-34-15,19 6 64 16,-13 23-31-16,1 5 16 16,0 7-3-16,-1 3-24 0,1-1 6 15,-2-5-12-15,-2-7-16 16,-1-8 18-16,-2-11-18 15,2-5-1-15,-2-7 2 16,1 0 0-16,1-12 20 16,-1-18-22-16,5-12 10 15,-3-6-16-15,4-4 6 16,-1 2-16-16,4 7 0 16,0 7-10-16,2 12 24 15,2 8-2-15,-1 7 4 16,2 4-7-16,5 5 7 15,0 0-2-15,3 11 2 0,3 15 0 16,-5 8 7 0,1 5-1-16,-4 4-5 0,-3-2 16 15,-3-5-16-15,-7-8-1 16,-1-7 0-16,-4-9 3 16,0-8-1-16,0-4-2 15,0 0 3-15,1-13 13 16,5-17-13-16,6-12-6 15,7-9-6-15,5-5-25 16,7 0 0-16,0 9-2 16,5 13 36-16,-3 13 3 15,1 11-2-15,-6 10 23 16,-1 0 6-16,-2 16-17 0,2 16 9 16,-4 9-16-1,0 6-1-15,-3 3 14 0,-3 1-19 16,-3-3 0-16,-6-1 0 15,-5-4-2-15,-3-6-48 16,0-8-87-16,-7-9-162 16</inkml:trace>
  <inkml:trace contextRef="#ctx0" brushRef="#br0" timeOffset="7950.28">4905 3250 570 0,'0'0'2'0,"0"0"12"0,0 0-7 15,0 0 0-15,0 0 4 16,0 0-11-16,0 0 21 16,-32-28 35-16,32 28-10 15,0 0-41-15,4 0-5 16,20 0 0-16,9 0 34 15,13 0 1-15,7-4-13 16,7-8 28-16,3-4-49 16,1-4 14-16,-2-1-13 15,-4 0 0-15,-4 3-1 16,-11 4-1-16,-8 6-5 16,-9 4 5-16,-13 4-53 0,-10 0-28 15,-3 5-33-15,-18 11 43 16,-18-2-78-16</inkml:trace>
  <inkml:trace contextRef="#ctx0" brushRef="#br0" timeOffset="8159.91">4873 3266 500 0,'0'0'36'0,"0"0"14"16,0 0-7-16,0 0-12 15,0 0-9-15,0 0 22 0,63-9 24 16,-13-2-20 0,12-8-28-16,12 0-14 0,9-5-3 15,6-1-3-15,1 6-6 16,-7 4-34-16,-11 9-129 16,-15 6-148-16</inkml:trace>
  <inkml:trace contextRef="#ctx0" brushRef="#br0" timeOffset="9253.96">5344 7748 624 0,'0'0'13'0,"0"0"38"15,0 0 44-15,0 0-15 16,0 0-53-16,0 0-4 16,-7-8-15-16,7 11-3 15,0 26-2-15,12 18 54 16,2 16 3-16,2 12-31 16,-1 5-21-16,0 0 14 15,1-8-20-15,0-8-2 16,-1-10 0-16,-4-10 0 15,-1-8-1-15,-3-10 1 16,0-13-15-16,0-10-51 0,-3-3-91 16,3-33-26-16</inkml:trace>
  <inkml:trace contextRef="#ctx0" brushRef="#br0" timeOffset="10136.12">5836 7864 752 0,'0'0'1'0,"0"0"15"15,0 0 12-15,0 0-16 16,0 0-11-16,-29-90 2 15,19 66 3-15,-4 4 28 16,-3 1-13-16,-3 2 3 16,-3 5-14-16,0 5-6 15,-1 6 8-15,2 1-5 16,3 5-2-16,-1 21 12 16,-1 9-17-16,3 7 14 15,6 5-2-15,5 1-2 0,7-1 14 16,0-3-15-1,9-5-9-15,11-8 25 0,3-6-25 16,4-6 11-16,7-5 5 16,6-5 4-16,3 1-3 15,4-3-13-15,-1 3 0 16,0 3 5-16,-5 5-9 16,-7 6 0-16,-6 3 2 15,-9 7 0-15,-9 3 9 16,-10 1-11-16,0 2 0 15,-12-2 18-15,-15-4-16 16,-3-6 3-16,-5-11-1 16,0-13 1-16,-1-4 3 15,4-20-8-15,8-19 0 16,9-12 2-16,14-8-2 16,1-5-7-16,8-3 4 0,15 7 3 15,2 4-7-15,0 12 7 16,1 9 0-16,-6 12-3 15,-2 9 5-15,-3 10-4 16,1 4 2-16,1 0 0 16,4 9 0-16,2 9 0 15,0 4 1-15,2 5 13 16,2 3-11-16,-2 6 10 16,-2 7-5-16,-3 5 0 15,0 3 9-15,0-2-12 16,2-7-4-16,1-9 2 15,-1-11-1-15,-2-7-4 16,0-12 2-16,-1-3 0 0,3-12 8 16,1-21-8-16,2-11-12 15,-5-8 10-15,-8-8-28 16,-11-3 15-16,-1-2 1 16,-15 2 7-16,-16 6 5 15,-8 13-9-15,-5 15 7 16,3 18-2-16,1 11 9 15,0 4-4-15,1 22 1 16,6 3 0-16,9-1-4 16,16-7-66-16,8-15-107 15,14-6-103-15</inkml:trace>
  <inkml:trace contextRef="#ctx0" brushRef="#br0" timeOffset="10417.68">6286 7593 788 0,'0'0'67'15,"0"0"10"-15,0 0-13 16,0 0-21-16,0 0-41 16,0 0-1-16,-16-7-2 15,16 11 2-15,6-1 2 16,1-3 0-16,1 0-3 15,-2 0 6-15,-3-15-2 0,-3-3 6 16,0-1-8-16,-4-1 0 16,-12 4 12-16,-3 8-14 15,2 6-1-15,2 2-2 16,2 14-4-16,8 13-7 16,5 7-84-16,0-8-151 15</inkml:trace>
  <inkml:trace contextRef="#ctx0" brushRef="#br0" timeOffset="10688.28">6790 7919 630 0,'0'0'125'0,"0"0"-68"16,0 0 9-16,0 0-4 16,0 0 1-16,0 0-12 15,0 0-7-15,106 0-25 16,-69-13-5-16,1 0-14 16,1 0-10-16,-6 6-15 15,-3 1-99-15,-13 5-108 16,-9 1-465-16</inkml:trace>
  <inkml:trace contextRef="#ctx0" brushRef="#br0" timeOffset="10837.95">6916 8120 871 0,'0'0'39'16,"0"0"41"-16,0 0-8 15,0 0-14-15,119-33-49 16,-66 7-9-16,1-3-8 15,-9-1-126-15,-15 0-251 16</inkml:trace>
  <inkml:trace contextRef="#ctx0" brushRef="#br0" timeOffset="14286.06">8176 2301 526 0,'0'0'49'16,"0"0"-21"-16,0 0-3 15,0 0-21-15,0 0 22 16,0 0-6-16,0 0 8 15,8 0 51-15,11 0-25 16,7 0-29-16,15-3 5 16,9-6-28-16,10-3 3 15,13 0-5-15,8 3-1 0,7 2-6 16,-3 6-107 0,-11 1-164-16</inkml:trace>
  <inkml:trace contextRef="#ctx0" brushRef="#br0" timeOffset="15285.39">12006 2326 368 0,'0'0'38'0,"0"0"26"16,0 0 14-16,0 0-4 16,0 0-19-16,0 0 28 15,-8-19 4-15,8 17-63 16,0 2 7-16,0 0-13 16,0 0-16-16,0 0-3 15,0 0 1-15,10 3 0 16,15 3 25-16,10-2-8 15,14-3 5-15,10-1-2 16,12 0-16-16,4 0 11 0,0-5-15 16,-1-2 0-16,-7-1-3 15,-2 2 3-15,-10 2-29 16,-15 1-79-16,-18 1-152 16</inkml:trace>
  <inkml:trace contextRef="#ctx0" brushRef="#br0" timeOffset="17843.09">5193 3304 420 0,'0'0'26'16,"0"0"33"-16,124-11-24 16,-68 1 14-16,5 1-15 15,3-2-23-15,-1 0 3 16,-1 1-14-16,-2 1 0 15,-1 0-5-15,-3 0-70 0,-5-1-167 16</inkml:trace>
  <inkml:trace contextRef="#ctx0" brushRef="#br0" timeOffset="24372.91">9364 890 439 0,'0'0'46'0,"0"0"20"16,0 0-21-1,0 0-10-15,0 0 14 0,0 0 8 16,0 0-16 0,0 0 20-16,-16 0-30 0,16 0-12 15,0 0-3-15,0 0-11 16,0 0-2-16,0 0 3 15,0 0-4-15,0 0 34 16,0 0-34-16,0-3 6 16,6-1 4-16,11-4-11 15,3-3 12-15,3 1-13 16,4-2 8-16,1-3-5 16,3 1-3-16,-1 2 0 15,-7 4 1-15,-7 4-1 16,-4 4-1-16,-2 0 0 0,-3 2 1 15,3 18-12 1,-1 7 17-16,-1 4-5 0,-2 6 31 16,0 1-15-16,-1 0 7 15,-1-2-23-15,2 2 7 16,-2-4-4-16,0-1-3 16,-2-2 0-16,-1-3 5 15,-1-6-2-15,0-2-3 16,0-3 0-16,0-7 1 15,0-1-2-15,-3-5 1 16,2-2-8-16,1-2-1 16,0 0-43-16,0 0-23 0,0-14-183 15</inkml:trace>
  <inkml:trace contextRef="#ctx0" brushRef="#br0" timeOffset="24773.11">9431 1026 500 0,'0'0'88'16,"0"0"-4"-16,0 0-3 16,0 0 3-16,0 0-52 15,0 0 5-15,-20 0-37 16,20 0 0-16,0 0 10 16,0 0-6-16,0 0 1 15,0 0 3-15,7-2-6 16,13-1 29-16,13-6 1 15,12-3-17-15,8-5 1 16,3 1-14-16,-3 1-2 16,-1 2 0-16,-9 7-44 15,-7-1-15-15,-10 4-77 0,-12 3-109 16</inkml:trace>
  <inkml:trace contextRef="#ctx0" brushRef="#br0" timeOffset="25342.37">10049 842 540 0,'0'0'87'16,"0"0"30"-16,0 0-47 16,0 0 13-16,0 0-65 0,0 0 10 15,-7-3 25-15,6 3-40 16,1 0 7-16,-2 0-20 16,1 0 9-16,1 0-18 15,-2 0 5-15,2 3 4 16,0 4-12-16,0 3 14 15,0-5-3-15,0 0 1 16,0-3 0-16,2-2 0 16,2 0 0-16,0 0 0 15,-1 0 20-15,-1 0-16 16,-2-9 3-16,0-1-2 16,0 3-3-16,0 1 6 15,-5 5-8-15,5 1 0 16,-5 0-8-16,0 0-1 15,-2 10-30-15,4 5-85 0,3-5-202 16</inkml:trace>
  <inkml:trace contextRef="#ctx0" brushRef="#br0" timeOffset="25806.75">10136 1116 617 0,'0'0'127'0,"0"0"-33"0,0 0-43 15,0 0 14-15,0 0-49 16,0 0 7-16,-5 0-23 15,5 0 9-15,0 0-9 16,0 0 0-16,0 0-8 16,-2 7-4-16,2 1 12 15,0-2 0-15,0-2 0 16,0-2 0-16,0 0 8 16,0-2-8-16,0 0 0 15,0 0 14-15,2 0-12 0,0 0 29 16,-2-10-15-1,0 1-14-15,0 0 16 16,0 4-18-16,0 3 0 0,0 0 6 16,-5 2-5-16,-2 0-1 15,-1 0 0-15,1 0 3 16,2 0-14-16,4 3 7 16,1-2-92-16,0-1-80 15,1 0-273-15</inkml:trace>
  <inkml:trace contextRef="#ctx0" brushRef="#br0" timeOffset="26373.94">10447 771 416 0,'0'0'187'0,"0"0"-116"0,0 0 18 15,0 0-27-15,0 0 2 16,0 0-47-16,0-3 3 16,0 3 3-16,-2 0-8 15,-3 1 1-15,-4 16-15 16,-4 8-1-16,2 7 46 16,1 4-28-16,5 4 16 15,3-1-10-15,2-2-15 16,0-2 10-16,10-6-19 15,11-5 0-15,-2-8 16 16,5-8-16-16,2-8 0 16,6 0 3-16,3-17-3 15,-2-10 13-15,-5-6-13 0,-10-2 0 16,-12-4-6 0,-6-1 6-16,-1 0-4 0,-22 7-6 15,-2 9 10-15,-4 7-4 16,0 8 4-16,3 5 0 15,1 4-9-15,3 0 9 16,7 0-11-16,10 0-87 16,5 0-105-16,8 0-173 15</inkml:trace>
  <inkml:trace contextRef="#ctx0" brushRef="#br0" timeOffset="26727.6">10905 671 608 0,'0'0'148'15,"0"0"-41"-15,0 0-42 16,0 0 17-16,0 0-49 16,0 0-24-16,-7-10-9 0,7 31-2 15,0 13-5 1,0 8 14-16,6 4 8 0,1 4 0 16,2 0-12-16,-2-2 11 15,1-1-14-15,-5-5 0 16,2-5-3-16,-3-4 3 15,-2-7-24-15,2-10-82 16,-2-11-122-16,5-5-408 16</inkml:trace>
  <inkml:trace contextRef="#ctx0" brushRef="#br0" timeOffset="27047.19">11313 855 643 0,'0'0'148'0,"0"0"-29"16,0 0-55-16,0 0-35 16,0 0-19-16,0 0-1 15,32 0 3-15,13 0-9 0,17-6 14 16,9-10-14-16,11-4-6 16,3 0-69-16,-6-2-148 15</inkml:trace>
  <inkml:trace contextRef="#ctx0" brushRef="#br0" timeOffset="27540.99">12279 601 7 0,'0'0'681'0,"0"0"-547"15,0 0-51-15,0 0-38 16,0 0-26-16,0 0-6 16,25-42-4-16,-4 31-9 0,4 1 15 15,1 3-9 1,-2 5 6-16,4 2-12 0,-4 3 8 16,1 18 6-16,-2 12-8 15,-2 6 4-15,-4 8 16 16,-6 2-18-16,-2-3 9 15,-5 0 2-15,0-4-13 16,-1-4 7-16,-1-3-10 16,-2-5-3-16,0-6 0 15,0-4 2-15,0-9-5 16,0-5-45-16,1-6-29 16,-1 0-48-16,0-9-68 15</inkml:trace>
  <inkml:trace contextRef="#ctx0" brushRef="#br0" timeOffset="27728.91">12335 833 857 0,'0'0'59'0,"0"0"97"16,0 0-129-16,0 0 18 15,0 0-19-15,0 0-21 16,110-44-9-16,-39 20 4 15,11 0-28-15,-1 1-42 16,-5-2-140-16,-16 3-380 16</inkml:trace>
  <inkml:trace contextRef="#ctx0" brushRef="#br0" timeOffset="27960.72">13031 571 585 0,'0'0'404'0,"0"0"-307"16,0 0-26-16,0 0-39 15,0 0-17-15,0 0-15 0,-10-17-1 16,17 17-65-1,4 0-74-15,-1 0-235 0</inkml:trace>
  <inkml:trace contextRef="#ctx0" brushRef="#br0" timeOffset="28159.24">13117 822 902 0,'0'0'143'16,"0"0"-55"-16,0 0-57 16,0 0 13-16,0 0-44 0,0 0 8 15,-1-13-21 1,1 3-27-16,3-1-92 0,14-6-206 16</inkml:trace>
  <inkml:trace contextRef="#ctx0" brushRef="#br0" timeOffset="28609.09">13452 494 622 0,'0'0'81'0,"0"0"55"0,0 0-96 15,0 0-7-15,0 0-30 16,0 0-3-16,-14-17-2 16,11 18-5-16,-1 12-2 15,-2 7 13-15,1 1-4 16,2 1 26-16,3 1-13 16,0-2 14-16,0 1 23 15,10 0-34-15,10-3 22 16,5 0-31-16,5-5 2 15,3 3 11-15,1-2-16 16,2-1 7-16,1 1-7 16,-2-1 1-16,-2 1 3 15,-9-2-8-15,-7 1 0 0,-9-4-1 16,-6-1 3 0,-2 2-2-16,0-3 2 0,-22 2-1 15,-13-3 17-15,-7-4-18 16,-6-3 0-16,3 0-5 15,6-10-26-15,7-14-55 16,13-12-144-16</inkml:trace>
  <inkml:trace contextRef="#ctx0" brushRef="#br0" timeOffset="28777.44">13425 460 956 0,'0'0'98'0,"0"0"-21"0,0 0-23 16,0 0-29-16,0 0-22 16,119-57-3-16,-54 40-7 15,2 0 7-15,-5 0-58 16,-6-1-87-16,-5-2-288 16</inkml:trace>
  <inkml:trace contextRef="#ctx0" brushRef="#br0" timeOffset="29241.95">14152 526 851 0,'0'0'61'0,"0"0"9"15,0 0-63-15,0 0 11 16,0 0-13-16,0 0-5 15,-27-76 0-15,10 59 2 16,-1 3 1-16,1 4-3 16,-1 4 0-16,-3 6 16 15,-2 0-11-15,-5 0-4 16,-2 18-1-16,1 6 5 16,8 6 1-16,8 2-6 15,6-2 0-15,7-2 5 16,0-7-5-16,17-6 0 0,9-7 0 15,10-8 9-15,5 0-2 16,1-15-7-16,-2-8 0 16,-7 1-5-16,-6 4 7 15,-9 4-2-15,-8 8 1 16,-7 6 18-16,-3 0 32 16,1 8-51-16,5 21 0 15,4 10 30-15,0 10-4 16,2 0 9-16,0 0-25 15,-2-4-9-15,-2-2 10 16,-5-3-11-16,-3-2-6 16,0-9-53-16,-11-9-219 15</inkml:trace>
  <inkml:trace contextRef="#ctx0" brushRef="#br0" timeOffset="40879.04">7523 7750 577 0,'0'0'48'0,"0"0"-20"0,0 0 38 16,0 0 24-16,0 0-31 15,0 0-17-15,0 0-15 16,-5 0-5-16,5 0 43 16,0 0-46-16,0-1-8 15,0-8 9-15,0-2-20 16,0-7 1-16,1-5-1 15,18-1 0-15,2-2-2 16,6 4 2-16,0 2 0 16,-1 5-3-16,1 6 5 15,0 7-4-15,-2 2-1 0,0 2 3 16,-5 18-6-16,-1 7 6 16,-6 3 0-16,-6 6 0 15,-5 2 3-15,-2 2-1 16,0 1-2-16,-16-4 2 15,0-1 5-15,-3-4-7 16,1-7 0-16,1-4 1 16,2-7 3-16,5-5-5 15,4-4 1-15,4-4 0 16,2-1 20-16,0 0-18 16,0 0-1-16,3-3 3 15,9-7-3-15,2-1-1 16,7 6 0-16,0 0 2 15,5 5-4-15,4 0 2 0,0 0 0 16,0 5 10-16,-3 12-7 16,-5 3-1-16,-6 5-2 15,-8 2 3-15,-4 2 1 16,-4 1 2-16,0 0-4 16,-12 0 17-16,-10 1-14 15,-4-4 0-15,-6-7-5 16,-4-3 1-16,-2-5-1 15,-2-8 0-15,2-4-6 16,3 0-10-16,8-5-34 0,14-15-23 16,9-7-85-1,4-5-147-15</inkml:trace>
  <inkml:trace contextRef="#ctx0" brushRef="#br0" timeOffset="41297.44">8014 7787 741 0,'0'0'15'16,"0"0"50"-16,0 0 0 16,0 0-30-16,0 0-7 0,0 0-16 15,-8-22-9 1,8 22-5-16,0 4 8 0,-2 16-6 15,0 11 58-15,1 10-38 16,1 9 7-16,0 2-1 16,0 1-5-16,13-6 2 15,5-7-23-15,4-9 0 16,0-8 3-16,3-9 4 16,0-11-7-16,-2-3 0 15,2-15 1-15,-3-15 9 16,-7-9-10-16,-10-5-2 15,-5-5-4-15,-12 2-8 16,-16 3 12-16,-6 9-1 16,-2 15 3-16,1 9-5 15,3 11 5-15,4 1 0 0,4 22-6 16,9 3-2-16,13-7-84 16,2-14-156-16</inkml:trace>
  <inkml:trace contextRef="#ctx0" brushRef="#br0" timeOffset="41600.44">8463 7449 827 0,'0'0'9'0,"0"0"56"15,0 0-26-15,0 0-15 0,0 0-16 16,0 0-7-16,-39 60 38 16,29-20-9-16,0 10-1 15,0 10 36-15,1 10-40 16,0 12 26-16,5 5-6 16,2 1-19-16,2-11 11 15,8-12-37-15,22-16 0 16,11-13-1-16,11-12 5 15,11-16-8-15,5-8-10 16,1-8-115-16,-7-22-151 0</inkml:trace>
  <inkml:trace contextRef="#ctx0" brushRef="#br0" timeOffset="43680.51">9621 1439 294 0,'0'0'76'15,"0"0"-64"-15,0 0 14 16,0 0 20-16,0 0 1 15,0 0 15-15,-23 20-14 16,20-19-13-16,-1-1 34 16,1 0-27-16,2 0 23 15,-1 0-48-15,2 0-6 16,0 0 14-16,0 0-20 16,0 0 13-16,0 0-18 0,0 0 4 15,16 0 11 1,13 0-13-16,7-12 12 0,3-3 1 15,1 2-12 1,-3-1-4-16,-5 5 1 0,-5 1 0 16,-9 6-2-16,-10 2 2 15,-8 0-9-15,0 0 8 16,-20 6-10-16,-15 15 9 16,-11 3-4-16,-3 0 6 15,1 0-2-15,6-5 2 16,9-5 0-16,7-4-1 15,13-4 5-15,7-3-7 16,6-2 3-16,0-1 0 16,20 0-7-16,14-1 7 0,5-12 0 15,2-5-3 1,1 2 3-16,-5-1 0 0,-2 1 0 16,-4 3-8-16,-5 1-1 15,-11 6-11-15,-7 4-5 16,-8 2 14-16,0 0-46 15,-15 2 47-15,-12 13 1 16,-8 2 9-16,-5 2-3 16,0-2 3-16,3-2 0 15,7-3 1-15,12-5 5 16,10-3-6-16,8-4 0 16,10 0 2-16,28-11-11 15,15-16-14-15,14-9-253 16</inkml:trace>
  <inkml:trace contextRef="#ctx0" brushRef="#br0" timeOffset="45185">12549 1210 237 0,'0'0'265'0,"0"0"-199"0,0 0-52 16,0 0 31-16,0 0-16 15,0 0-18-15,-1-4 12 16,1 4-16-16,0 0 17 16,0 0-7-16,-2 0-14 15,1 0 14-15,-5 0-14 16,3 0-3-16,2 0 20 16,-2 0-15-16,3 0 5 15,0 0-1-15,0 0-1 16,0 0 27-16,0 0-24 15,16 0 1-15,10 0 35 16,16-3-45-16,7-7 14 16,0-1-16-16,0 0 7 15,-7 2-13-15,-9 0 6 0,-9 4 0 16,-13 2-2-16,-7 1 4 16,-4 2-2-16,-4 0 6 15,-24 0 0-15,-14 2-8 16,-15 12 2-16,-3 0 0 15,3-2-5-15,7-1 9 16,13-4-4-16,9 0 0 16,11-3 1-16,9-2-5 15,6 0 4-15,2-2 0 16,0 0-2-16,4 0 3 16,12 0-1-16,8 0 0 15,3-3 4-15,5-2-5 16,4-4 1-16,6 1 0 0,1-2 1 15,1 1 1-15,-6 2-3 16,-7 1 1-16,-12 3 0 16,-9 1-4-16,-8 2 3 15,-2 0 1-15,-8 0 5 16,-19 0-4-16,-11 0-1 16,-6 6 0-16,-1 3 1 15,0 1-4-15,4-4 3 16,8 3 0-16,7-5-3 15,9 0 7-15,7-1-4 0,6 0 0 16,3-3 2 0,1 0-5-16,0 0 3 0,0 0 0 15,1 0-1-15,18 0 3 16,11 0-2-16,10 0 0 16,3-10 5-16,6-1-10 15,-1-1 5-15,-2 1 0 16,-8-1-1-16,-11 6 1 15,-12 1 0-15,-14 3-3 16,-1 2 6-16,-13 0 3 16,-23 0-6-16,-15 8 0 15,-11 9 0-15,0-1 0 16,7 0 0-16,10-2 0 16,12-2 1-16,11-2-2 15,12-1 1-15,10-7-104 16,3-2-231-16</inkml:trace>
  <inkml:trace contextRef="#ctx0" brushRef="#br0" timeOffset="47049.65">8597 7665 547 0,'0'0'56'0,"0"0"-53"0,0 0 29 15,0 0-22-15,0 0 28 16,0 0 7-16,-23-24-18 16,21 23 3-16,2-1 25 15,-2 1-21-15,1 1 18 16,-1-1-36-16,2 1 6 15,0 0 15-15,0-7-16 16,13-3-9-16,14-9-12 0,8-5 5 16,7-3-2-16,2 3-3 15,-1 4 0-15,-5 7-4 16,-4 10 6-16,-6 3-2 16,-5 16 0-16,-1 18 1 15,-3 10 22-15,-4 5-15 16,-3 5 12-16,-5 0 20 15,2-2-30-15,-4-4 9 16,0-3-19-16,1-6 1 16,-3-8 5-16,1-5-6 15,-1-8 0-15,0-6-6 16,-3-6 1-16,0-4-65 16,0-2 5-16,0 0-38 15,-17-15-181-15</inkml:trace>
  <inkml:trace contextRef="#ctx0" brushRef="#br0" timeOffset="47250.71">8690 7942 848 0,'0'0'46'16,"0"0"9"-16,0 0 21 15,0 0-68-15,0 0-3 16,0 0 8-16,126-66-12 15,-66 37 0-15,6 0-1 16,0-2-5-16,-2 4-2 16,-9 2-104-16,-12 2-105 0,-13 3-388 15</inkml:trace>
  <inkml:trace contextRef="#ctx0" brushRef="#br0" timeOffset="47631.99">8903 7193 697 0,'0'0'3'0,"0"0"33"0,0 0 19 15,0 0-15-15,0 0 9 16,0 0-24-16,63-66-5 16,-25 83 59-16,3 10-39 15,6 7 5-15,1 7-15 16,4 6-20-16,-3 5 26 16,-4 7-29-16,-7 8-6 15,-8 7 12-15,-13 7-9 16,-14 3-4-16,-3-1 0 15,-8 0 1-15,-19-4-2 16,-1-10 1-16,0-11-14 0,2-12-45 16,4-18-66-1,4-17-104-15,8-11-445 0</inkml:trace>
  <inkml:trace contextRef="#ctx0" brushRef="#br0" timeOffset="47954.08">9717 7647 467 0,'0'0'274'0,"0"0"-212"16,0 0 28-16,0 0-71 16,0 0 8-16,0 0-16 15,20-13 19-15,12 2 31 16,10-5-49-16,11-4 8 16,7-2-11-16,2-1-4 15,-2 0-9-15,-6 4 4 16,-9 4-71-16,-9 4-63 15,-12 3-242-15</inkml:trace>
  <inkml:trace contextRef="#ctx0" brushRef="#br0" timeOffset="48333.16">10489 7247 648 0,'0'0'169'15,"0"0"-89"-15,0 0-30 0,0 0 18 16,0 0-46-1,0 0-21-15,-10-16-2 0,10 34 9 16,3 10-8-16,4 13 29 16,1 6-9-16,-1 10 3 15,1 2-20-15,1-2 6 16,-1-5-5-16,0-10-3 16,0-9-1-16,-1-12 0 15,0-8-5-15,-2-13-30 16,4 0-52-16,-1-27-22 15,0-16-165-15</inkml:trace>
  <inkml:trace contextRef="#ctx0" brushRef="#br0" timeOffset="48572.31">10603 7161 929 0,'0'0'116'0,"0"0"-9"16,0 0-81-16,0 0-26 15,0 0 0-15,0 0 0 16,26 88 11-16,-3-40-3 16,-1 6 10-16,-2 8-16 15,0 3 0-15,-3-4 1 16,-2-5-1-16,-3-10-2 16,-2-12 0-16,-3-9-4 15,-4-10-12-15,0-10-85 0,-3-5-57 16,0-9-64-16</inkml:trace>
  <inkml:trace contextRef="#ctx0" brushRef="#br0" timeOffset="48816.28">10434 7921 840 0,'0'0'26'0,"0"0"6"16,0 0 26 0,0 0 2-16,0 0-24 0,85 24 6 15,-38-30-21-15,6-15-7 16,6-4-10-16,4-4-2 16,3 4-4-16,-5 1-1 15,-4 10-57-15,-12 6-77 16,-15 5-143-16</inkml:trace>
  <inkml:trace contextRef="#ctx0" brushRef="#br0" timeOffset="49249.01">10721 8223 910 0,'0'0'36'0,"0"0"40"15,0 0-42-15,0 0-2 16,0 0-32-16,0 0 3 16,20-28-5-16,-6 23 6 15,-1 1-4-15,2 2 8 16,2 2-7-16,-1 0 9 16,-1 3-8-16,2 13-1 15,-3 4 17-15,-3 6-18 16,-2 4 12-16,-8 4 1 15,-1 4-9-15,-1 3 8 16,-19 1-3-16,-7 0 2 0,0-4 10 16,2-8-19-1,5-11 11-15,8-7-9 0,7-7-2 16,5-5 7-16,0 0 1 16,5-17 16-16,24-10-12 15,11-5-11-15,8 0-3 16,5 2 0-16,5-1 2 15,-2 4-8-15,1 5-5 16,-2 2-45-16,-5 5-20 16,-5 3-73-16,-10-1-156 15</inkml:trace>
  <inkml:trace contextRef="#ctx0" brushRef="#br0" timeOffset="49967.82">11200 7472 392 0,'0'0'432'0,"0"0"-411"15,0 0-6-15,0 0 28 16,0 0 44-16,0 0-40 16,-3 64-16-16,15-47 8 0,0 4-18 15,3 4 33-15,0 5-26 16,2 2-16-16,-1-2 21 16,-3-6-26-16,-4-7 4 15,-4-6-4-15,-2-7-7 16,-3-4 6-16,0 0-4 15,0-3 15-15,-1-21 25 16,-12-13-42-16,-3-9-3 16,3-5 2-16,3-3-23 15,7 4 11-15,3 7 0 16,0 12 13-16,6 9-8 16,11 8 8-16,3 6-3 15,3 7 3-15,5 1-2 16,4 11 1-16,4 14 2 15,0 13-1-15,1 6 35 0,-5 4-20 16,-4-2-3-16,-6-4-2 16,-5-3 2-16,-5-7-4 15,-6-8-8-15,-2-10 0 16,-4-8 3-16,0-6 6 16,0 0-9-16,-4-27 13 15,-13-19-13-15,0-14-30 16,6-10-39-16,9 2-26 15,2 9 49-15,9 15 15 16,14 12 26-16,6 9 3 0,4 8 4 16,5 6-1-1,1 9-1-15,1 0 5 0,0 11 25 16,-2 20-21-16,-4 8 5 16,-6 9 1-16,-7 7-12 15,-10-2-3-15,-8 1-1 16,-3-5-12-16,0-12-132 15,-10-10-347-15</inkml:trace>
  <inkml:trace contextRef="#ctx0" brushRef="#br0" timeOffset="53434.57">6390 9635 558 0,'0'0'49'0,"0"0"-11"0,0 0 49 15,0 0 6-15,0 0-52 16,0 0 12-16,-45-43-27 16,45 40 7-16,0 1 14 15,0 2-30-15,0 0-5 16,0 2-12-16,0 22 0 15,3 17 16-15,12 15 5 16,2 11-3-16,0 8 3 16,-4 3-19-16,2-5-1 15,-4-9-1-15,1-13 0 16,0-13-1-16,-2-13 1 16,-2-14-36-16,1-11-58 0,-2-1-86 15,-3-30-86 1</inkml:trace>
  <inkml:trace contextRef="#ctx0" brushRef="#br0" timeOffset="53736.49">6615 9624 701 0,'0'0'62'0,"0"0"35"16,0 0-66-16,0 0-1 15,0 0-16-15,0 0-9 16,-1-30 0-16,1 30 0 16,0 0 3-16,0 0 5 0,8 12-6 15,0 13 46-15,2 11-29 16,-1 12 9-16,1 6-7 16,1 8-15-16,3 1-5 15,-1-3-6-15,2-5 0 16,0-8-1-16,-3-10 1 15,2-7-10-15,-4-9-40 16,-4-9-67-16,-2-8-115 16,-4-4-473-16</inkml:trace>
  <inkml:trace contextRef="#ctx0" brushRef="#br0" timeOffset="54013.04">6466 10505 699 0,'0'0'56'0,"0"0"16"16,0 0-10-16,0 0-10 15,0 0-8-15,0 0 10 16,12-12-52-16,20-9 12 15,11-8 14-15,8 0-18 0,7 3-5 16,4 0-5 0,0 5-12-16,-4 6-3 0,-8 6-95 15,-13 9-80-15,-19 0-147 16</inkml:trace>
  <inkml:trace contextRef="#ctx0" brushRef="#br0" timeOffset="54388.13">6649 10698 742 0,'0'0'94'16,"0"0"-9"-16,0 0 8 16,0 0-74-16,0 0-9 15,0 0-3-15,55-42-7 0,-30 35 0 16,0 3 9-16,0 4-6 15,-2 0-3-15,-1 7 0 16,-5 16 4-16,-9 5 16 16,-6 12-19-16,-2 6 8 15,-5 2 9-15,-12 2-10 16,-1-10 17-16,3-5-25 16,2-3 5-16,4-7-1 15,4-8-4-15,3-6 0 16,2-7-2-16,0-4 2 15,13 0 0-15,18-17 4 16,11-9-4-16,9-11 10 0,6-2-10 16,3-3-29-1,0 0-56-15,-2 0-118 0,-12 2-503 16</inkml:trace>
  <inkml:trace contextRef="#ctx0" brushRef="#br0" timeOffset="55054.22">7153 10150 906 0,'0'0'4'0,"0"0"58"15,0 0-5 1,0 0-57-16,0 0 0 0,0 0 1 15,17 63 12-15,0-25 20 16,-2-2-11-16,-2 1 8 16,2 0-4-16,-3-6-18 15,-1-5 0-15,-2-10-8 16,-4-7 4-16,-3-6 0 16,-2-3 1-16,0 0-5 15,0-13 37-15,-7-21-18 16,-6-11-19-16,-1-9-2 15,3 2-27-15,4 4 26 0,4 8-16 16,3 11 19 0,0 4-2-16,0 7 4 0,1 6-2 15,6 6 0-15,3 6 2 16,7 0-7-16,3 5 7 16,8 18-2-16,4 8 26 15,-2 8-20-15,-2 4 10 16,-1 1-13-16,-7 0 2 15,-3-6 7-15,-5-7-12 16,-5-14 0-16,-4-4 4 16,-3-13 0-16,0 0-4 15,0-9 24-15,-12-22-23 16,-7-19-1-16,1-6-32 16,5-1-44-16,8 6 42 0,5 9 13 15,0 10 21 1,10 10 0-16,8 7 0 0,0 10-4 15,6 5 4-15,3 9 0 16,3 20 7-16,3 7 0 16,-1 8 13-16,2 2-5 15,-7 0-15-15,1-5 10 16,-5-2-10-16,-5-6-7 16,0-9-13-16,-2-14-129 15,-3-10-253-15</inkml:trace>
  <inkml:trace contextRef="#ctx0" brushRef="#br0" timeOffset="55265.07">8042 10044 391 0,'0'0'600'0,"0"0"-549"16,0 0 22-16,0 0-58 15,0 0-15-15,0 0 6 16,74-27-6-16,-32 5 0 16,0-4 0-16,-4 6-27 15,-5 1-57-15,-9 9-128 16,-9 9-453-16</inkml:trace>
  <inkml:trace contextRef="#ctx0" brushRef="#br0" timeOffset="55436.09">8211 10235 896 0,'0'0'87'0,"0"0"12"15,0 0-63-15,0 0-14 16,0 0 14-16,0 0-36 16,80-46 0-16,-31 13-6 15,-2-3-114-15,-4 3-199 16</inkml:trace>
  <inkml:trace contextRef="#ctx0" brushRef="#br0" timeOffset="57222.99">9063 9681 636 0,'0'0'72'0,"0"0"-5"16,0 0-3-16,0 0-7 0,0 0-43 16,0 0-2-16,0 0 3 15,-66 29-12-15,47-20 32 16,0 1-18-16,0-4-11 15,0-5 14-15,1-1-14 16,3 0-5-16,5-12 0 16,5-6 3-16,5-3 1 15,0-3-5-15,8-2 0 16,12-1-9-16,5 5 9 16,4 3 0-16,-1 6-2 15,2 6 7-15,2 7-5 16,-1 0 0-16,1 20 2 15,-3 10 40-15,-3 8-27 16,-7 9 9-16,-7 6 13 16,-12 8-19-16,0 9 4 0,-15 5-4 15,-17-2-17-15,-1-5 23 16,-5-14-20-16,2-13-3 16,0-14 0-16,0-13 1 15,1-14 5-15,3 0-7 16,7-20 0-16,8-12-10 15,11-2-29-15,6-3 17 16,0 8 18-16,6 6 0 16,11 7 1-16,5 5 3 15,6 9 0-15,8 2-8 16,6 10 11-16,3 15-3 16,1 7 22-16,3 5-15 0,-3-1 7 15,-1-1-14-15,0-6 0 16,1-8-8-16,-1-12 8 15,-3-9-75-15,-4-9-77 16,-8-26-195-16</inkml:trace>
  <inkml:trace contextRef="#ctx0" brushRef="#br0" timeOffset="57479.12">9441 9565 869 0,'0'0'17'16,"0"0"77"-16,0 0-22 0,0 0-58 16,0 0-2-1,0 0-19-15,5 22 17 0,14 20-10 16,-1 11 41-16,-1 7-11 16,-3 7-10-16,0-1-20 15,-2-2 3-15,-3-8-4 16,1-12 1-16,-1-14-3 15,-1-15-16-15,1-14-106 16,-3-1-124-16,0-24-429 16</inkml:trace>
  <inkml:trace contextRef="#ctx0" brushRef="#br0" timeOffset="57869.2">9730 9724 898 0,'0'0'41'0,"0"0"101"16,0 0-97-16,0 0-3 16,0 0 5-16,0 0-41 15,-15-43-6-15,15 43-8 16,0 16 8-16,0 11 9 16,10 11 17-16,2 6-18 15,3 6 29-15,3 2-19 16,7-4-1-16,4-6-3 15,7-12-10-15,4-10-1 16,1-14-3-16,1-6 1 16,-6-18 8-16,-3-22-9 0,-9-11-6 15,-10-7-11-15,-14-4-14 16,-9 3 20-16,-24 8-17 16,-14 11 26-16,-5 14-11 15,-3 17 13-15,-1 9 0 16,5 11-4-16,6 18 5 15,10 4-2-15,11 1-4 16,16-2-53-16,8-12-109 16,8-10-256-16</inkml:trace>
  <inkml:trace contextRef="#ctx0" brushRef="#br0" timeOffset="58191.53">10442 9731 862 0,'0'0'46'16,"0"0"-2"-16,0 0 17 16,0 0-4-16,0 0-44 15,0 0 15-15,-10 0-4 16,10-2-14-16,6-1 29 15,16-5 1-15,17-5-24 16,13-8 11-16,11-5-27 0,6-1 0 16,-1 4 1-16,-5 4 1 15,-12 8-3-15,-18 7 1 16,-16 3-16-16,-14 1 15 16,-3 0-59-16,-11 7 29 15,-24 5 13-15,-11-5-184 16,-4-7-572-16</inkml:trace>
  <inkml:trace contextRef="#ctx0" brushRef="#br0" timeOffset="59690.05">11100 9242 716 0,'0'0'163'0,"0"0"-152"15,0 0-10-15,0 0 34 16,0 0 29-16,0 0-10 15,5 90-7-15,5-46-18 16,2 9 42-16,3 13-40 0,0 7-12 16,1-1 8-1,-2-2-23-15,-1-8-4 0,4-8 0 16,-2-10 0-16,2-14-2 16,2-18 2-16,4-12-93 15,3-29-18-15,2-26-150 16</inkml:trace>
  <inkml:trace contextRef="#ctx0" brushRef="#br0" timeOffset="60486.32">11622 9361 816 0,'0'0'50'0,"0"0"-32"15,0 0 24-15,0 0-42 16,-42-98 0-16,31 71 0 16,-8-2 0-16,-1 6 0 15,-6 4 5-15,-5 5 3 16,0 9 31-16,-3 5-28 16,4 0-9-16,0 17 28 15,3 13-22-15,3 8 2 16,7 5 9-16,10 6-16 15,7-1 14-15,0-2-17 16,24-5 1-16,8-8 24 16,10-7-18-16,7-10 0 0,4-7 10 15,2-6-15-15,5-3 11 16,-4 0-13-16,-3 2 0 16,-6 5 2-16,-11 7 6 15,-6 4-8-15,-9 6 9 16,-10 5-8-16,-11 3 17 15,0 2-10-15,-13 2 3 16,-16-2 15-16,-5-3-22 16,-7-14-3-16,1-11 1 15,0-6 3-15,7-16 1 16,4-20-6-16,9-10-41 16,13-10 29-16,7-3-40 0,0-1 26 15,23 4 19-15,3 5 3 16,4 9-3-16,1 8 7 15,0 5 0-15,-1 10-3 16,-3 6 3-16,2 10 0 16,-3 3 5-16,3 6-3 15,-1 18 27-15,0 6-15 16,2 7-1-16,1 0 27 16,-2 4-30-16,0-4 8 15,1-1 4-15,-2-2-21 16,-1-7 16-16,-4-7-17 15,-3-7 0-15,-1-9 1 16,-3-4 7-16,3-3-8 16,1-21 12-16,-1-7-9 15,-5-10 1-15,-7-4-4 0,-7-5-14 16,-5-4 9-16,-25 0-20 16,-12 7 6-16,-5 11 10 15,-3 16 9-15,-1 13 0 16,-1 7 0-16,0 11 0 15,5 16-13-15,9 4 5 16,13-2-137-16,16-11-216 16</inkml:trace>
  <inkml:trace contextRef="#ctx0" brushRef="#br0" timeOffset="62037.16">7743 11621 445 0,'0'0'186'16,"0"0"-155"-16,0 0 87 15,0 0-24-15,0 0-44 0,0 0 22 16,0 0-3 0,-10-3-58-16,10 3 22 0,0 0 4 15,0 0-33-15,0 19 4 16,12 14 3-16,6 11 24 16,4 6 20-16,0 1-42 15,-2-2 5-15,-2-5-3 16,-1-9-11-16,-4-8-1 15,-3-8-3-15,-3-10 0 16,-5-4 4-16,-1-5 5 16,-1 0-9-16,0-10 29 15,-15-21-24-15,-8-9-3 16,-4-13-2-16,5-4-4 16,4-4-12-16,8 4 5 0,5 8 0 15,5 9 8-15,0 5-3 16,8 15 6-16,9 7-4 15,4 10 4-15,7 3-16 16,5 3 16-16,2 21 0 16,2 9 0-16,-1 4 4 15,-4 6 9-15,-2 0-2 16,-6-2-8-16,-4-4 15 16,-8-7-18-16,-6-7 0 15,-2-10 3-15,-4-5 2 16,0-8-3-16,0 0 8 15,-7-11-7-15,-11-16 4 16,-4-9-7-16,5-4-19 0,5-7 8 16,8 0-16-1,4 10 20-15,0 4 0 0,3 9 7 16,10 4-6-16,0 11 6 16,6 8-5-16,3 1 3 15,6 6-9-15,6 19 10 16,0 12 1-16,1 0 0 15,-1 8 18-15,-4 2-16 16,-3 1-2-16,-5 1 0 16,-6-5 2-16,-4-7-2 15,-4-3 0-15,1-15-79 16,-1-11-64-16,1-8-112 0,4-24-418 16</inkml:trace>
  <inkml:trace contextRef="#ctx0" brushRef="#br0" timeOffset="62249.72">8803 11597 929 0,'0'0'98'16,"0"0"-66"-16,0 0 12 15,0 0-8-15,0 0-17 16,0 0-16-16,70-33 45 15,-23 6-46-15,2-3-1 0,-1 7-2 16,-8 7-23 0,-7 8-82-16,-11 8-97 0,-12 0-197 15</inkml:trace>
  <inkml:trace contextRef="#ctx0" brushRef="#br0" timeOffset="62421.1">8933 11784 933 0,'0'0'137'16,"0"0"-64"-16,0 0 3 16,0 0-36-16,0 0-34 15,0 0-9-15,47-10 3 0,18-15 0 16,10-7-4 0,0-5-88-16,-6 2-145 0,-9 0-336 15</inkml:trace>
  <inkml:trace contextRef="#ctx0" brushRef="#br0" timeOffset="64722.03">9789 11183 256 0,'0'0'369'0,"0"0"-349"16,0 0 119-16,0 0-77 16,0 0-5-16,0 0-43 15,-10-21-13-15,10 12 28 16,0-2-9-16,0 0 8 0,8-6 6 16,9-3-28-1,4 1 5-15,8-1-11 0,3 4 0 16,0 4 8-16,2 6-8 15,-3 6 0-15,-3 0 0 16,-4 4 5-16,-8 18 6 16,-5 9-11-16,-7 5 0 15,-4 5 27-15,0 2-27 16,-15 1 14-16,-4-10-4 16,0-2-4-16,0-7-3 15,1-5-3-15,-1-7 0 16,4-2 1-16,4-5-1 15,2-3 0-15,6-3 1 16,3 0 3-16,0 0 7 16,0 0-11-16,9 0 0 0,14-13 4 15,3 0-4-15,8-1 0 16,0 3-4-16,-3 7 9 16,0 2-5-16,1 2 0 15,-3 0 0-15,-2 10-1 16,-4 11 1-16,-5-2 0 15,-4 6 17-15,-6 6-13 16,-6 2 26-16,-2 2-26 16,-4 1-2-16,-16 0 27 15,-5-3-26-15,-5-7-3 16,-6-3 5-16,-8-2 1 16,-1-8-3-16,0-3-3 0,3-9-16 15,5-1 9 1,9-8-70-16,11-16-7 0,16-9-50 15,1-10-120-15,13-8-333 16</inkml:trace>
  <inkml:trace contextRef="#ctx0" brushRef="#br0" timeOffset="65139.35">10317 11080 709 0,'0'0'21'0,"0"0"70"0,0 0-33 16,0 0-43-16,0 0 42 15,0 0-24-15,-15-19-32 16,15 19 11-16,0 14 0 16,0 13 24-16,3 16 46 15,10 7-63-15,9 8 17 16,5-5 7-16,6 1-26 15,4-8 25-15,5-6-42 16,-2-10 1-16,-2-13 5 16,-1-13 0-16,-2-4-6 15,-3-21 10-15,-5-19-8 16,-11-10 2-16,-13-13-4 16,-3-4-10-16,-27-4-1 15,-21 7-8-15,-5 13 12 16,-5 22 3-16,-4 19 8 0,2 10-11 15,3 23 7-15,7 19 0 16,13 7-18-16,15 4 4 16,17-9-115-16,5-14-91 15,21-17-262-15</inkml:trace>
  <inkml:trace contextRef="#ctx0" brushRef="#br0" timeOffset="65496.9">10965 10954 687 0,'0'0'85'16,"0"0"50"-16,0 0-58 15,0 0 0-15,0 0-65 0,0 0-5 16,7 7 1 0,21 20 11-16,6 6 23 0,8 4 6 15,3 1-32-15,5 1-2 16,1-8-14-16,0-2 4 15,-7-8-6-15,-9-8 2 16,-8-3-31-16,-8-10-64 16,-13 0-97-16,-6-14-118 15</inkml:trace>
  <inkml:trace contextRef="#ctx0" brushRef="#br0" timeOffset="65694.44">11197 10828 881 0,'0'0'69'0,"0"0"19"16,0 0-66-1,0 0-14-15,-18 99 44 0,12-35 10 16,-5 6-40-16,-4 8-16 16,-3 3 12-16,-6-2-18 15,2-8-4-15,1-17-148 16,-1-21-468-16</inkml:trace>
  <inkml:trace contextRef="#ctx0" brushRef="#br0" timeOffset="66555.85">6783 10941 489 0,'0'0'0'15,"0"0"10"-15,0 0 32 16,0 0-39-16,0 0 14 16,0 0-13-16,-3-6 1 15,6 6 5-15,0-1-10 16,4 1-7-16,-3 0-45 0,5 0-375 16</inkml:trace>
  <inkml:trace contextRef="#ctx0" brushRef="#br0" timeOffset="67693.84">11535 10824 324 0,'0'0'334'15,"0"0"-265"-15,0 0 56 0,0 0-93 16,0 0 5-16,0 0-20 15,-17-40-17-15,17 22 21 16,0 2 9-16,0-3 0 16,12-1-17-16,3 4-10 15,2 0 14-15,3 7-16 16,2 5 2-16,2 4 14 16,5 0-15-16,-4 13 11 15,-2 14 19-15,-4 4-3 16,-9 12 17-16,-7 4-34 15,-3-1-2-15,0 4 24 16,-10-5-26-16,-7-1 0 16,0-6-5-16,3-9 1 0,-2-6 1 15,7-7-5-15,0-6 0 16,6-7 4-16,3-3 0 16,0 0-4-16,0 0 3 15,5 0 0-15,17-13 6 16,9-6-9-16,13-2 0 15,8-5 1-15,4 2 1 16,9 0-2-16,6-3 0 16,-1 4 1-16,-8 4-4 15,-10 5 3-15,-12 7 0 16,-12-1-2-16,-11 7 2 16,-11 1-5-16,-6 0-24 0,0 0-33 15,-1 18-12 1,-21 9 18-16,-8 4-165 0</inkml:trace>
  <inkml:trace contextRef="#ctx0" brushRef="#br0" timeOffset="68290.75">10275 11973 492 0,'0'0'59'0,"0"0"-50"0,0 0 45 16,0 0 47-16,0 0 14 15,-85 20-37-15,85-20 0 16,0 0-8-16,7 0-41 16,23 0-19-16,21-13 68 15,26-11-51-15,27-10 4 16,27-19-7-16,25-12-11 16,15-7 21-16,11 1-34 15,-1 8 3-15,-9 12-10 16,-19 7 7-16,-26 11-21 15,-27 11-10-15,-31 6-2 16,-28 10 27-16,-21 1-20 16,-13 3 8-16,-7 2 9 0,0 0-6 15,-14 0 3 1,-10 0-49-16,-4 2-48 0,-2 14-53 16,-5 7-178-16</inkml:trace>
  <inkml:trace contextRef="#ctx0" brushRef="#br0" timeOffset="68690.09">10898 12070 769 0,'0'0'50'0,"0"0"31"16,0 0-34-16,0 0 37 15,0 0-51-15,0 0-14 16,-13-5-11-16,13 10-4 15,12 18 24-15,6 14 43 16,2 5-51-16,-2 7 48 16,1 4-56-16,-2-3-10 0,-1 0 5 15,-1-7-4-15,-1-10-4 16,-4-8 1-16,0-9-16 16,0-9-62-16,-4-7-94 15,1-23-21-15,-4-18-315 16</inkml:trace>
  <inkml:trace contextRef="#ctx0" brushRef="#br0" timeOffset="68922.71">11141 11960 908 0,'0'0'49'0,"0"0"42"15,0 0-37-15,0 0-20 0,0 0-24 16,0 0-7-16,6-31-3 15,14 48 0-15,3 16 61 16,4 7-43-16,-2 11 7 16,2 9-4-16,0-4-17 15,1-1 1-15,4-5-5 16,-2 0-21-16,0-13-32 16,-10-11-146-16,-11-13-372 15</inkml:trace>
  <inkml:trace contextRef="#ctx0" brushRef="#br0" timeOffset="72846.6">12499 11201 580 0,'0'0'217'0,"0"0"-206"15,0 0-10-15,0 0 55 16,0 0-31-16,0 0 12 16,87-25 21-16,-47 4-36 15,2 4-15-15,-6-3-7 16,-2 3-11-16,-9 7-7 15,-6 4-86-15,-13 6-111 16,-6 0-347-16</inkml:trace>
  <inkml:trace contextRef="#ctx0" brushRef="#br0" timeOffset="73017.55">12569 11373 814 0,'0'0'107'0,"0"0"-19"0,0 0-23 15,0 0-28-15,0 0-20 16,0 0-15-16,87-41 1 16,-26 15-3-16,1-1-6 15,4 1-3-15,-1 2-124 16,-8 4-218-16</inkml:trace>
  <inkml:trace contextRef="#ctx0" brushRef="#br0" timeOffset="73725.34">13838 10296 588 0,'0'0'188'0,"0"0"-147"16,0 0 14-16,0 0-11 15,0 0-25-15,0 0 19 0,-77-8-20 16,70 19-8-16,-3 10 17 16,0 13-7-16,0 14 10 15,3 14 25-15,4 10-19 16,3 4 2-16,0-3-6 16,3-5-12-16,18-14 9 15,5-12-26-15,4-10-2 16,5-17 8-16,5-10-7 15,4-5 6-15,1-17-1 16,-7-16-4-16,-7-7-2 16,-13-1-1-16,-13 0-29 15,-5 2 4-15,-10 6-11 16,-20 9 6-16,-8 11 19 16,-4 13 7-16,-4 0-2 0,5 29 0 15,2 7 3 1,7 8 1-16,12-3-3 0,13-1-59 15,7-15-106-15,19-15-134 16</inkml:trace>
  <inkml:trace contextRef="#ctx0" brushRef="#br0" timeOffset="74112.86">14180 10446 762 0,'0'0'68'0,"0"0"14"0,0 0 13 15,0 0-56-15,0 0-15 16,0 0-19-16,-23-22 0 16,23 41 0-16,0 10 22 15,5 2 28-15,12 5-32 16,4 1-10-16,10-6 3 15,2-2-11-15,5-8 16 16,2-8-21-16,-3-8 1 16,-3-5 12-16,-6-2-12 15,-7-19 5-15,-4-6-3 16,-12-7-2-16,-5-7-1 16,-13-4 0-16,-20 1-17 15,-8 8 3-15,-5 10 3 0,2 16 9 16,2 10 1-16,1 2 1 15,4 25-5-15,7 6-7 16,10 3-94-16,11-3-110 16,9-8-218-16</inkml:trace>
  <inkml:trace contextRef="#ctx0" brushRef="#br0" timeOffset="74475.44">13813 11138 850 0,'0'0'89'0,"0"0"50"16,0 0-34-16,0 0-69 16,0 0-17-16,0 0-14 15,78-60 13-15,-24 36 3 16,11-3-17-16,11-3-3 16,10-2 3-16,4 1-3 0,0 1-1 15,-8 5 0-15,-12 4-4 16,-18 8-41-16,-20 8-41 15,-17 5-30-15,-13 0-57 16,-2 0-122-16</inkml:trace>
  <inkml:trace contextRef="#ctx0" brushRef="#br0" timeOffset="74772.47">14107 11299 485 0,'0'0'271'0,"0"0"-187"0,0 0 3 16,0 0-19-16,0 0-35 16,0 0-21-16,-4 4-7 15,13 15 44-15,6 8-1 16,3 7-9-16,0 7-21 15,1 4 3-15,-1 0-21 16,-1-3 0-16,1-4-1 16,-1-8-1-16,0-12-16 0,-4-6-86 15,-1-12-54 1,-4 0-86-16,-3-24-446 0</inkml:trace>
  <inkml:trace contextRef="#ctx0" brushRef="#br0" timeOffset="75004.63">14376 11047 821 0,'0'0'51'0,"0"0"75"16,0 0-105-16,0 0-14 15,0 0-6-15,0 0 39 16,50 92 6-16,-34-39 13 0,4 3-26 15,-1-2-11 1,1 0-17-16,2-7-4 0,-2-2-2 16,2-6-7-16,-4-9-113 15,-6-13-143-15</inkml:trace>
  <inkml:trace contextRef="#ctx0" brushRef="#br0" timeOffset="76535.03">15049 10625 761 0,'0'0'49'15,"0"0"-8"-15,0 0-12 16,0 0-18-16,0 0 1 15,0 0-12-15,10-12 0 16,5 2 10-16,4 0-8 0,1 3 7 16,1 1-8-16,8 2-1 15,4-3 0-15,5 3-3 16,6-3-16-16,-2-1-71 16,-7 3-178-16</inkml:trace>
  <inkml:trace contextRef="#ctx0" brushRef="#br0" timeOffset="76765.6">15081 10797 592 0,'0'0'131'0,"0"0"-86"15,0 0-7 1,0 0 1-16,0 0-15 0,0 0 32 15,62-13-2-15,-26-3-39 16,8-3-13-16,3-1-2 16,0 2-23-16,1 2-41 15,-1 2-57-15,-11 0-173 16</inkml:trace>
  <inkml:trace contextRef="#ctx0" brushRef="#br0" timeOffset="85551.82">13331 3364 381 0,'0'0'14'0,"-5"82"-26"15,5-33 12-15,0 4 0 16,15 3 0-16,7 4 9 16,3 1-25-16,2-4-1 15,5-10-33-15</inkml:trace>
  <inkml:trace contextRef="#ctx0" brushRef="#br0" timeOffset="91134.97">17179 10320 491 0,'0'0'14'0,"0"0"61"15,0 0-9-15,0 0-17 16,0 0 32-16,0 0-20 16,0 0-43-16,-6-14 33 15,5 13-46-15,1 1 20 16,0-1 23-16,0 1-29 15,0 0 2-15,0 0-12 16,0 0 2-16,0 0-4 16,0 0-7-16,0 1-1 15,0 15-7-15,0 9 13 16,10 6-5-16,0 5 3 16,1 5 4-16,3 2 22 15,-1 1-29-15,-2-2 0 16,-1-2 2-16,0-5 1 15,-3-3-3-15,-2-6 0 0,1-6 4 16,-5-7-11-16,1-5 7 16,-1-3-37-16,2-5-34 15,3 0-69-15,1-19-87 16</inkml:trace>
  <inkml:trace contextRef="#ctx0" brushRef="#br0" timeOffset="91681.88">17410 10207 604 0,'0'0'63'0,"0"0"55"15,0 0-34-15,0 0-37 16,0 0-42-16,0 0 13 16,0-13-18-16,0 17 0 15,9 16 33-15,1 5 2 16,2 11 0-16,1 6-6 15,0 6-17-15,2 2 41 16,0-2-45-16,0 1-3 0,0-10 11 16,0 1-10-16,-5-2-1 15,0-9-5-15,-3-1 6 16,-4-6-11-16,0-7 5 16,0-6 0-16,-3-4-6 15,0-3 6-15,0-1-8 16,0-1 7-16,0 0 1 15,0 0-20-15,0 2 20 16,0-1-14-16,0-1 6 16,0 2 1-16,0-2 7 0,0 0-9 15,0 0 18-15,0 0-11 16,0 0 2-16,0 0-17 16,0-5 4-16,-7-12-152 15,-15-7-151-15</inkml:trace>
  <inkml:trace contextRef="#ctx0" brushRef="#br0" timeOffset="92771.73">16303 9984 458 0,'0'0'71'0,"0"0"-69"0,0 0 6 15,0 0 50-15,0 0-49 16,0 0 5-16,-6 10 2 16,3-9 12-16,0 0 40 15,-1 3-7-15,-1 2-46 16,0 4 32-16,-1 8-45 15,0 8 14-15,3 5 17 16,3 5-9-16,0 3 24 16,0 1-21-16,3-6-17 15,13-2 35-15,0-10-41 16,4-6 1-16,0-9 16 16,2-7-14-16,3 0 25 15,4-7-27-15,-5-9 3 16,2-1 24-16,-6 6-25 15,-5 3-7-15,0 4 5 0,-5 1 6 16,0 3-12-16,-2 0 1 16,2 0 0-16,1 0-12 15,2 12 12-15,-2 1 0 16,1 5-3-16,-4 0 13 16,-1 4-14-16,-3-2 4 15,-4 3 0-15,0-1-4 16,-12 1 4-16,-8 1 0 15,-7-4-1-15,-3-2 11 16,-3-3-18-16,0-6 8 16,1-1-42-16,3-8 6 15,7 0-83-15,9-7-14 0,9-14-89 16</inkml:trace>
  <inkml:trace contextRef="#ctx0" brushRef="#br0" timeOffset="93251.87">16224 10034 492 0,'0'0'68'0,"0"0"3"16,0 0-35-16,0 0 12 15,0 0-37-15,0 0 15 16,7-9 41-16,6 0-48 15,4-7 13-15,3-1-24 16,5-6-5-16,6-5 16 16,8-7-18-16,11-8-1 0,10-2 4 15,4 1-1-15,-4 8 7 16,-13 12-10-16,-15 10 2 16,-15 7 3-16,-8 4-5 15,-7 2 0-15,-2 1-4 16,0 0 12-16,0 0-10 15,0 0 2-15,-8 7 0 16,-6 5-3-16,1-1 3 16,-1 2-51-16,-1-3-81 15,0-1-327-15</inkml:trace>
  <inkml:trace contextRef="#ctx0" brushRef="#br0" timeOffset="94016.01">16894 10200 548 0,'0'0'74'16,"0"0"-10"-16,0 0 26 16,0 0-4-16,0 0-43 15,0 0-6-15,-8-9 5 16,8 5-30-16,0-3 30 15,21-7-42-15,16-4 0 16,13-6 0-16,15-5 1 16,14-6-1-16,13-9 0 15,5-7 2-15,3-2-8 16,-7 4 6-16,-10 2 0 0,-17 8-4 16,-14 9 7-16,-19 6-3 15,-9 9 0-15,-11 6 7 16,-8 4 3-16,-5 4-5 15,0 1-4-15,0 0 22 16,0 0-23-16,0 0-1 16,-5 0-2-16,-7 4-59 15,-1 4-40-15,0-3-196 16</inkml:trace>
  <inkml:trace contextRef="#ctx0" brushRef="#br0" timeOffset="94973.9">16989 9376 482 0,'0'0'18'0,"0"0"82"16,0 0-83-16,0 0-2 0,0 0 35 15,0 0-47-15,-10-9 7 16,9 9 2-16,-2 9 15 16,0 5 63-16,0 4-62 15,0 3-15-15,-2 4 42 16,2 0-27-16,1 0 5 15,2 0 0-15,0-3-25 16,0-3 29-16,6-3-37 16,11-5 0-16,2-3 46 15,7-7-44-15,6-1 13 16,1 0-5-16,2 0 2 16,-3-8-7-16,0 4-5 15,-3 1 0-15,1 3 1 16,-5 0 4-16,2 0-5 15,-4 1 0-15,-1 12 0 0,-1 0-4 16,-4 1 4-16,-3 5 0 16,-7-1 5-16,-4 3 1 15,-3-1-6-15,0 3 0 16,-16 0 6-16,-7 1 0 16,-4-6-6-16,0-6 0 15,-4-5 1-15,-1-5-1 16,-1-2 0-16,-1 0-55 15,7 0-56-15,5-12-35 16,8-3-121-16</inkml:trace>
  <inkml:trace contextRef="#ctx0" brushRef="#br0" timeOffset="95328.79">16932 9407 261 0,'0'0'278'0,"0"0"-242"16,0 0 7-16,0 0-18 15,0 0 78-15,0 0-36 0,-13-40-60 16,43 23-1-16,7-6 6 16,11-7-10-16,11-7-2 15,8-2 12-15,1-3-3 16,-4 5-9-16,-16 9 0 16,-14 10-2-16,-16 8 2 15,-10 9-4-15,-8 1-9 16,0 0-107-16,0 5 48 15,-17 7-124-15</inkml:trace>
  <inkml:trace contextRef="#ctx0" brushRef="#br0" timeOffset="96768.06">17954 9471 623 0,'0'0'4'0,"0"0"39"16,0 0 44-16,0 0-17 16,0 0-25-16,0 0 0 15,-12-14-45-15,12 18 0 16,0 14 33-16,13 9 26 16,5 8-14-16,4 2-13 15,0 1-30-15,-2-2 61 16,-3-6-57-16,-4-2 13 15,-5-6 2-15,-3-8-20 0,-1-6 17 16,-3-3-18-16,1-5 0 16,-2 0 20-16,0-3-17 15,0-20 11-15,0-8-14 16,0-9 5-16,-2 2-12 16,-3 3-3-16,2 3 10 15,3 8-21-15,0 5 17 16,0 4 2-16,2 4-5 15,8 5 4-15,0 3-1 16,3 3 4-16,2 0 0 16,4 0-3-16,4 15 3 15,0 6 0-15,-1 1-4 0,-2 5 19 16,-5-4-20-16,-3-3 5 16,-5-5 0-16,-3-5 4 15,0-7-4-15,-2 0 0 16,-2-3 4-16,0 0-3 15,0-17 14-15,0-13-15 16,0-10-65-16,1-5 12 16,12 4-52-16,6 4 3 15,6 9 78-15,0 9 17 16,-1 9 7-16,-4 6 13 16,0 4-13-16,-1 9 45 15,2 15-14-15,0 10 10 16,-1 7 0-16,1 1-18 0,-3 0-4 15,0-3-19-15,-1-5 7 16,-2-7-10-16,-4-6 3 16,3-11-36-16,1-10-41 15,1-6-78-15,-3-26-342 16</inkml:trace>
  <inkml:trace contextRef="#ctx0" brushRef="#br0" timeOffset="96955.75">18707 9408 869 0,'0'0'72'0,"0"0"-66"15,0 0 1-15,0 0 24 16,0 0 0-16,16 85-15 0,-5-61 13 16,0 0-29-16,-2 0 0 15,-4-6-3-15,-2-4 3 16,-3-5-24-16,0-9-81 15,0 0-105-15</inkml:trace>
  <inkml:trace contextRef="#ctx0" brushRef="#br0" timeOffset="97250.58">18565 9311 506 0,'0'0'467'15,"0"0"-462"-15,0 0 24 0,0 0-29 16,0 0 0-16,0 0 17 16,22-11-16-16,1-2 9 15,1-4-10-15,-7-3 4 16,-11 0-22-16,-6-1 14 16,0 2-6-16,-13 4 8 15,-6 9-13-15,0 6 14 16,2 6-2-16,-4 17 3 15,4 5-22-15,6 4 22 16,9-2-6-16,2-1-44 16,19-10-184-16,13-7-172 15</inkml:trace>
  <inkml:trace contextRef="#ctx0" brushRef="#br0" timeOffset="97653.55">18884 9356 812 0,'0'0'87'0,"0"0"-33"16,0 0 12-16,0 0-66 15,0 0 10-15,0 0-20 16,17 40 13-16,-5-17-3 16,2 1 38-16,2 2-34 15,-1-2 13-15,-4-2-8 16,-2-6-5-16,-4-7 23 0,-2-5-27 15,-1-4 0-15,-2 0 28 16,1 0-14-16,1-15 35 16,-2-14-49-16,0-10 12 15,0-9-32-15,0-3-8 16,4 3-20-16,6 7 46 16,5 10-18-16,2 8 19 15,0 10-1-15,4 8 4 16,2 5-5-16,0 1 3 15,4 25 0-15,2 10 12 16,-1 8-9-16,1 2 8 16,-3 3-11-16,-2-1 11 15,-6 0-14-15,-8-3 3 16,-10-5-17-16,0-11-99 0,-9-14-420 16</inkml:trace>
  <inkml:trace contextRef="#ctx0" brushRef="#br0" timeOffset="98836.14">18440 6115 617 0,'0'0'13'0,"0"0"99"0,0 0 11 15,0 0-88-15,0 0 34 16,0 0 0-1,-30-14-32-15,30 11 37 0,1-6-36 16,21-3-32-16,13-5 5 16,10-5-7-16,10 0-4 15,2-1 0-15,0 4 1 16,-7 3-3-16,-11 6 2 16,-9 6 0-16,-8 4-4 15,-9 0 4-15,-2 5-1 16,1 15-2-16,-2 10 6 15,0 9-3-15,-4 14 0 16,1 11 0-16,0 11 33 16,2 5-30-16,0-1 9 15,1-7-4-15,-1-3-4 16,-1-8 2-16,-1-9-6 0,-2-9 0 16,-3-13-1-16,-1-10 2 15,-1-10-1-15,0-7 0 16,0-3-62-16,0-13 14 15,0-22-219-15</inkml:trace>
  <inkml:trace contextRef="#ctx0" brushRef="#br0" timeOffset="99078.87">18668 6404 736 0,'0'0'93'0,"0"0"-12"15,0 0-30-15,0 0-39 16,0 0-5-16,91-58 27 16,-40 31-23-16,8-4-2 15,-1-1-4-15,1 3-2 16,-5 6-6-16,-11 5-133 15,-13 4-235-15</inkml:trace>
  <inkml:trace contextRef="#ctx0" brushRef="#br0" timeOffset="99509.8">19479 6118 730 0,'0'0'83'15,"0"0"-14"-15,0 0-39 16,0 0 9-16,0 0-30 16,0 0 33-16,-7-6 2 15,7 6-32-15,-1 0 15 0,-2 0-15 16,-1 7-8-16,1 9 59 15,0 0-50-15,1 1 5 16,2-4-5-16,0-2-9 16,0-6 0-16,0-2-4 15,5-3 3-15,5 0 24 16,1-11-27-16,-1-8 0 16,-5-2 6-16,-1 2 0 15,-4-1-9-15,0 4 3 16,-9 7 0-16,-5 4-1 15,-2 5 1-15,0 0-1 16,-1 6-2-16,2 10-1 0,5 4-2 16,10 3-57-16,0 0-133 15,16-2-158-15</inkml:trace>
  <inkml:trace contextRef="#ctx0" brushRef="#br0" timeOffset="99901.89">19589 6507 856 0,'0'0'50'0,"0"0"66"15,0 0-85-15,0 0-27 0,0 0 32 16,0 0-25-16,-4 0 6 15,4 0 7-15,0 0 2 16,0 0-10-16,0 3-16 16,0 2 0-16,3-2 20 15,0-1-17-15,-2-2-3 16,-1 0 10-16,0 0-9 16,0 0 10-16,0 0-6 15,0-2 0-15,-4-9 5 16,-9 2-10-16,-4 5 0 15,2 4-2-15,-1 0 4 16,2 0-4-16,0 7-5 16,4 6 7-16,3 0-17 15,7 0 2-15,0-2-121 16,10-6-102-16,15-5-599 0</inkml:trace>
  <inkml:trace contextRef="#ctx0" brushRef="#br0" timeOffset="100406.58">20156 5964 613 0,'0'0'9'16,"0"0"152"-16,0 0-110 0,0 0-15 15,0 0 1-15,0 0-7 16,0-39 28-16,0 39-16 16,0 0-41-16,0 0 9 15,-5 12-10-15,-3 8 0 16,-2 5 53-16,3 2-34 15,5 2 17-15,2-1-17 16,0-1-13-16,3-5 35 16,13-2-38-16,6-1 2 15,4-1 10-15,6-4-13 0,3 0 10 16,3-4-12-16,1 0 1 16,-3 4 1-16,-2-1-2 15,-7 4 0-15,-8 1-6 16,-5 1 6-16,-9 2 0 15,-5 0-3-15,0 2 3 16,-16 1 10-16,-13-2-10 16,-8 0 0-16,-3-9 1 15,1-7-1-15,5-6-13 16,5-8-83-16,9-29-96 16,7-17-158-16</inkml:trace>
  <inkml:trace contextRef="#ctx0" brushRef="#br0" timeOffset="100601.17">20127 5971 879 0,'0'0'64'0,"0"0"28"16,0 0-45-16,0 0 34 16,0 0-49-16,0 0-7 15,61-62-19-15,-3 35-2 16,5-5-6-16,3 0 2 15,-3 1-43-15,1-1-15 16,-8-1-189-16,-5-3-547 16</inkml:trace>
  <inkml:trace contextRef="#ctx0" brushRef="#br0" timeOffset="101053.15">20908 5384 624 0,'0'0'19'15,"0"0"68"-15,0 0-48 16,0 0 23-16,0 0-37 16,0 0 7-16,-2-50 21 0,1 50-19 15,-2 0-2-15,-1 0-32 16,1 6 12-16,-4 11 15 15,2 4-17-15,3 6 20 16,2 1 20-16,0 2-32 16,2-4 9-16,14-2-10 15,5-4-13-15,3-4 10 16,7-2-14-16,2-4 0 16,3 0 9-16,-2-2-2 15,-3 1-8-15,-5 1 1 16,-4 0 0-16,-7 3 1 15,-5-2-1-15,-5 3 0 16,-5 0-5-16,0 3 11 16,-9-1-6-16,-14 3 5 15,-10-1-2-15,-4-3 1 0,-1-5-4 16,0-7-9-16,12-3-5 16,7-12-118-16,11-25-76 15,8-17-583-15</inkml:trace>
  <inkml:trace contextRef="#ctx0" brushRef="#br0" timeOffset="101246.47">20889 5354 888 0,'0'0'43'0,"0"0"79"0,0 0-66 16,0 0 7-1,0 0-60-15,0 0 9 0,151-88-12 16,-71 63 0-16,7-4 0 15,1 1-14-15,-9 4 14 16,-12 9-33-16,-19 11-37 16,-16 4-135-16,-20 0-111 15</inkml:trace>
  <inkml:trace contextRef="#ctx0" brushRef="#br0" timeOffset="101569.9">20823 6070 927 0,'0'0'25'0,"0"0"61"16,0 0-31-16,0 0-41 15,0 0 45-15,0 0-32 16,-10 0-21-16,11 0 52 15,25-10-19-15,19-6 5 16,23-6-25-16,23-7-16 16,10 0 9-16,6 1-12 15,-8 2 0-15,-19 11-2 16,-23 5 2-16,-25 8-24 16,-19 2-60-16,-13 2-69 15,-13 17-34-15,-25 4 40 16,-7 2-297-16</inkml:trace>
  <inkml:trace contextRef="#ctx0" brushRef="#br0" timeOffset="101825.93">20941 6354 576 0,'0'0'301'16,"0"0"-237"-16,0 0 25 15,0 0-61-15,0 0 10 16,0 0-25-16,-4 5-5 16,15 11 1-16,1 12 20 15,-1 1 13-15,-4 6-39 0,0 4 11 16,-2 0-14-16,-2 1 6 16,0-5-14-16,3-4 8 15,-2-9-19-15,6-10-54 16,7-11-118-16,5-1-113 15</inkml:trace>
  <inkml:trace contextRef="#ctx0" brushRef="#br0" timeOffset="102048.81">21237 6321 946 0,'0'0'80'0,"0"0"82"0,0 0-107 16,0 0-42-16,0 0-13 15,0 0 4-15,25 36-4 16,-10 1 5-16,-1 9-1 16,-1-2 19-16,-3 5-23 15,-1-4 0-15,0-8 0 16,-1-5-4-16,4-12-16 16,2-13-82-16,4-7-62 15,4-10-111-15</inkml:trace>
  <inkml:trace contextRef="#ctx0" brushRef="#br0" timeOffset="102686.33">21728 5791 809 0,'0'0'230'0,"0"0"-154"16,0 0 37-16,0 0-110 15,0 0-3-15,0 0-6 16,26 24 6-16,-12 6 35 16,3 7-34-16,0 1 11 15,-2 2-3-15,-2-5-5 16,-1-6 1-16,-5-7-5 16,-4-8 0-16,-1-9-1 0,-1-4 1 15,-1-1 0 1,0 0 21-16,0-9-11 0,0-16-1 15,0-14-9-15,0-6-38 16,0-3 35-16,2 6-54 16,5 9 40-16,0 12 14 15,-1 7 6-15,2 4 6 16,-1 7-3-16,3 3 0 16,5 0 26-16,4 0-27 15,4 14-5-15,2 11 14 16,-2 7-12-16,-1 3 21 15,-4 2-21-15,-4 0 6 16,-6-7-8-16,-1-9 0 16,-5-7 0-16,-1-9-2 15,1-3 9-15,-2-2-2 0,1-9 12 16,2-20-14-16,1-14-6 16,3-11-31-16,3-3-30 15,3 3-6-15,6 8 15 16,-1 14 51-16,-1 16 2 15,2 10 2-15,-5 6 52 16,5 0-41-16,-3 20 18 16,1 8 3-16,-5 8-13 15,-4 2 1-15,-3 2-11 16,-2-3-2-16,-1-3-1 16,2-5-6-16,0-3-12 15,6-10-49-15,4-8-136 16,6-8-209-16</inkml:trace>
  <inkml:trace contextRef="#ctx0" brushRef="#br0" timeOffset="102897.64">22488 5743 893 0,'0'0'55'0,"0"0"81"15,0 0-105-15,0 0-31 16,0 0 0-16,0 0 13 15,18 73 47-15,-18-40-45 16,0-1 10-16,0-7-19 16,0-6-3-16,0-8-6 15,0-6-7-15,8-5-109 16,4-8 23-16,-1-21-325 0</inkml:trace>
  <inkml:trace contextRef="#ctx0" brushRef="#br0" timeOffset="103172.63">22409 5524 917 0,'0'0'135'0,"0"0"-103"15,0 0-9-15,0 0 23 16,0 0-37-16,0 0 18 16,23-14-7-16,2 2-18 15,0-4-4-15,-8-3-2 0,-9-8-36 16,-8-4 27-16,0 1-23 15,-10 7-28-15,-7 11 63 16,-2 12-7-16,-3 2 8 16,-4 26 0-16,1 8 9 15,8 7-7-15,11 1-2 16,6-2-13-16,18-6-160 16,18-10-141-16</inkml:trace>
  <inkml:trace contextRef="#ctx0" brushRef="#br0" timeOffset="103570.51">22699 5610 620 0,'0'0'204'0,"0"0"-90"16,0 0-8-16,0 0-75 16,0 0-3-16,0 0-15 15,27 16 3-15,-9 7 50 16,-1 5-44-16,0 3-1 15,-4-3 5-15,-3-4-23 16,-3-6 1-16,-3-5-4 16,-1-7 4-16,-2-4 2 15,-1-2-2-15,0 0-4 16,0-11 29-16,0-16-27 16,0-10-4-16,0-12 1 15,0-3-24-15,3 4 14 0,15 8-36 16,3 14 39-1,4 10-7-15,1 8 14 0,3 8 1 16,1 0 0-16,1 9 1 16,-1 15 21-16,-4 7-11 15,-1 11-9-15,-5 4 13 16,-4 2-10-16,-9 1-6 16,-1-3 1-16,-6-5-42 15,0-9-65-15,-3-14-135 16,-10-17-291-16</inkml:trace>
  <inkml:trace contextRef="#ctx0" brushRef="#br0" timeOffset="105371.27">23237 4745 975 0,'0'0'0'16,"0"0"0"-16,0 0 6 16,0 0 3-16,0 0-7 15,0 0 35-15,22-62-37 16,-51 62 0-16,-14 0-1 16,-21 13 5-16,-16 3-12 0,-22-1 8 15,-23 0 0 1,-20 0-7-16,-16 0 9 0,-7 2-2 15,-5 2 0-15,15 3 5 16,11-2-10-16,20 3 5 16,18 0 0-16,4 2-4 15,2 2 5-15,-4 4-1 16,-7 0 0-16,-2-2 9 16,-1-1-7-16,-6-6-2 15,-3-3 0-15,-2-6-11 16,-3-1 15-16,3-3-4 15,-3-1 0-15,-6 3 2 16,-5 5-5-16,-3 3 3 16,-2 4 0-16,-3 3 5 15,6 5-5-15,9-1 0 0,11 0-8 16,18-1 17-16,16-5-16 16,15-4 7-16,13-3 0 15,7-2-3-15,6-1 4 16,4-1-1-16,2 1 0 15,1-2 9-15,0 0-17 16,-3 1 8-16,-1-1 0 16,-5 0-14-16,-2-1 14 15,-1-2 0-15,2-3-5 16,6-3 12-16,4-2-14 16,6-1 7-16,2 0 0 15,-1 0-4-15,3 0 11 0,-2 0-7 16,3 0 0-1,3 2 4-15,4 2-7 0,9 1 3 16,6 1 0-16,8 4-6 16,1 0 11-16,3 13-5 15,14 6 16-15,8 7-12 16,2 11 26-16,1 12-26 16,-1 8-1-16,-1 13 38 15,2 15-36-15,-4 7-5 16,3 6 24-16,0 6-18 15,-4-3 20-15,-3 1-22 16,-1 1-4-16,-4-2 22 16,0-2-20-16,-2-7-2 15,0-7 1-15,1-8 7 16,1-7-8-16,2-7 0 0,-1-11 0 16,3-9 1-16,-3-13 6 15,3-9-7-15,3-8 0 16,1-6 2-16,7-7-3 15,12-6 1-15,13-4 0 16,16 0 2-16,11-4-2 16,18-9 0-16,13-6 0 15,16-3 4-15,12-2-4 16,10-5 0-16,5 0 0 16,4-6-3-16,9-4 3 15,1 0 0-15,6 0 0 16,-6 7 7-16,-6 8-7 0,-5 6 0 15,-9 4 0 1,-11 4 1-16,-12 2-1 0,-15 2-5 16,-11 0 3-16,-3 2 4 15,-7-4-1-15,3 1-1 16,3-4 0-16,2 1 24 16,3-3-19-16,1 2 14 15,-1-2-14-15,-5 3-1 16,-8-2-6-16,-13 1 2 15,-7 1 0-15,-1 1-2 16,-1 0 3-16,5-1-1 16,2 2 0-16,4-1 1 15,2 1-1-15,2 2 0 16,-4 1 0-16,-5 3-1 0,-10-1 3 16,-9-2-2-16,-11-1 0 15,-8 0 4-15,-2-3-4 16,3-3 0-16,2 0 0 15,7-3 5-15,1 2-5 16,-3-1 0-16,-3-1-4 16,-9-2 4-16,-5-1 5 15,-6-3-5-15,-5-4 2 16,-5-7 4-16,-3-7-6 16,-4-8 0-16,-2-7-1 15,-1-8 6-15,0-2-7 0,0-4 2 16,0-4 0-16,2-7 0 15,-2-7 0-15,0-1 0 16,0-3-1-16,-6 0 5 16,-4 0-9-16,0 0 5 15,3 5-7-15,5 9 0 16,2 2-8-16,0 3 2 16,0 0 1-16,2 2-4 15,1-1 1-15,1-1-1 16,-1 0 5-16,-3-5-2 15,0 5-7-15,0 10 17 16,0 10-10-16,-9 11 20 16,1 7-10-16,0 6 3 15,1 5 0-15,0 2 1 16,1 5-1-16,0 3 0 0,2 5-8 16,-2 0 14-16,2 2-6 15,2-3 0-15,-1 0 5 16,1-1-6-16,2 2 1 15,0-1 0-15,0 6 0 16,0-2 3-16,0 4 0 16,0 0-3-16,0 0 3 15,-2 0-7-15,1 0 4 16,-3-3 0-16,3 2-2 16,-3-2 6-16,2-2-4 15,1 1 0-15,-2 1 7 16,-4 3-10-16,-13 0 3 0,-21 4 0 15,-20 19-1-15,-26 10 6 16,-30 9-6-16,-27 9 1 16,-24-7-134-16</inkml:trace>
  <inkml:trace contextRef="#ctx0" brushRef="#br0" timeOffset="108964.87">18937 6995 296 0,'0'0'31'0,"0"0"-5"0,0 0-1 15,0 0-12-15,0 0-13 16,0 0 0-16,0 0 3 16,64 10-2-16,-64-10 37 15,0 0 1-15,0 0-39 16,0-2 7-16,-3-5-7 15,-3 3 0-15,0 1 32 16,3 0 16-16,-1 0 7 16,1 3 10-16,3-3 16 0,-1 3 2 15,1 0-45-15,0 0-6 16,0 0 27-16,0 0-22 16,0 0-9-16,0 0-23 15,0 0-2-15,0 0-2 16,0 0-1-16,0 0-43 15,0 0-114-15,-6 0-191 16</inkml:trace>
  <inkml:trace contextRef="#ctx0" brushRef="#br0" timeOffset="109655.77">16523 10428 185 0,'0'0'54'0,"0"0"-54"0,0 0-53 16</inkml:trace>
  <inkml:trace contextRef="#ctx0" brushRef="#br0" timeOffset="111757.93">1201 4025 737 0,'0'0'54'16,"0"0"30"-16,0 0-79 16,0 0-5-16,0 0 10 15,0 0-3-15,0 0-7 16,69-29 29-16,-26 0 2 16,9-12 17-16,13-6-45 15,10-9-3-15,7-1 0 0,3 1 9 16,-3 10-13-16,-7 8 4 15,-9 14-28-15,-16 12-49 16,-17 12-92-16,-21 0 17 16,-12 9-290-16</inkml:trace>
  <inkml:trace contextRef="#ctx0" brushRef="#br0" timeOffset="112038.3">1270 4327 752 0,'0'0'108'0,"0"0"-72"15,0 0-19-15,0 0 5 16,0 0-3-16,101-73 21 16,-40 32-13-16,11-10 0 15,5-1-11-15,2-1-14 16,-3 7-2-16,-1 10-16 16,-5 6-128-16,-13 7-138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0:59:36.26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5589 5898 664 0,'0'0'28'0,"0"0"14"16,0 0 12 0,0 0-21-16,0 0 2 0,0 0-8 15,0 0 18-15,0 0-24 16,-12 0 8-16,11 0 13 16,-4 17-25-16,0 14-9 15,0 13 4-15,1 9 9 16,4 5 20-16,0 4-22 15,0 1 5-15,7 0-5 16,6 2-17-16,3-5 7 16,4-10-9-16,-1-13 0 15,5-16 3-15,-2-10-1 16,3-11-2-16,5-9 3 0,2-31 0 16,3-13 7-16,-2-12-10 15,-8-1 0 1,-10 4 1-16,-10 2 1 0,-5 3-2 15,-3 4 0-15,-22 4 1 16,-8 8-6-16,-4 8 2 16,-4 8-10-16,3 12 8 15,1 10-1-15,1 3 5 16,2 10-1-16,3 13 2 16,3 8-4-16,7 3 4 15,9 2 0-15,8 5-5 0,4-1 5 16,0-2 0-1,16-6 1-15,8-7 0 16,5-9 1-16,7-8-2 0,7-8 0 16,5-1 0-16,10-20 0 15,0-6-7-15,-2-2-68 16,-5 1-84-16,-13 4-166 16</inkml:trace>
  <inkml:trace contextRef="#ctx0" brushRef="#br0" timeOffset="205.71">6206 6108 1003 0,'0'0'18'0,"0"0"7"15,0 0 15-15,0 0-39 0,0 0-1 16,0 0 0-16,78-20 1 15,-37 3-3-15,-1-1 2 16,-2 3-44-16,-8 1-76 16,-5 6-132-16</inkml:trace>
  <inkml:trace contextRef="#ctx0" brushRef="#br0" timeOffset="381.76">6355 6304 831 0,'0'0'227'0,"0"0"-145"16,0 0-18-16,0 0-53 0,0 0-11 15,0 0 1-15,45-27-4 16,10-7-40-16,4-4-133 16,-10-3-195-16</inkml:trace>
  <inkml:trace contextRef="#ctx0" brushRef="#br0" timeOffset="865.67">6766 5861 1012 0,'0'0'8'0,"0"0"101"15,0 0-62-15,0 0-38 16,0 0 4-16,0 0-13 15,13-38 0-15,12 32-2 16,2 4 11-16,0 2-12 16,-5 0 3-16,-3 3 0 15,-3 14-4-15,-5 4 3 16,-8 6 1-16,-3 4-1 16,0 3 3-16,-4-1-2 15,-12 0 0-15,1-6 5 16,4-6-13-16,2-6 8 15,5-4 0-15,2-6-3 0,2-3 7 16,0 1-4-16,0-2 0 16,8-1 0-1,12 0 8-15,5 0-6 0,5 0-1 16,2 0 22-16,0 0-21 16,-1 2 5-16,0 10-7 15,-5 1 0-15,-8 6-2 16,-7 6 2-16,-11 6 0 15,-5 9 11-15,-27 7-7 16,-8 4-3-16,-5-3-1 16,1-9 1-16,7-18-3 15,9-21-3-15,8-7-69 16,12-40-61-16,8-17-234 0</inkml:trace>
  <inkml:trace contextRef="#ctx0" brushRef="#br0" timeOffset="1232.57">7262 5923 922 0,'0'0'103'16,"0"0"-32"-16,0 0 7 16,0 0-52-16,-87 37-4 15,85-28-11-15,2 3-11 16,0 6 0-16,15 6-7 15,7 5 8-15,3 2-1 16,2 2 0-16,0 0 4 16,-1-4-9-16,1-5 5 0,1-9 0 15,1-10 1-15,0-5 3 16,-3-3-4-16,-4-23 0 16,-4-7-3-16,-6-8-3 15,-12-5-14-15,0-3 20 16,-23 0-5-16,-12 7 11 15,-11 9-6-15,0 14 0 16,1 14 1-16,0 5 23 16,6 16-24-16,7 16-6 15,15 4-2-15,17-5-100 16,4-10-171-16</inkml:trace>
  <inkml:trace contextRef="#ctx0" brushRef="#br0" timeOffset="1699.58">7481 5591 673 0,'0'0'352'0,"0"0"-326"15,0 0 32-15,0 0-36 16,0 0-20-16,0 0-2 0,-7 58 31 15,34-6-3-15,0 5 31 16,1 3-38-16,0-1 1 16,1-3 14-16,-3-4-36 15,0-10 7-15,-6-5-7 16,-4-10 2-16,-6-10-2 16,-3-10 0-16,-4-7 0 15,-3 0 8-15,0-18-5 16,0-15-3-16,0-8-17 15,0-4 1-15,0 3 8 16,0 6-1-16,7 7 9 16,11 10-5-16,4 5 8 0,0 10-8 15,2 4 5 1,2 3 0-16,1 21 19 0,0 10-17 16,-4 5 9-16,-1 2 3 15,-7 0-11-15,0-4-2 16,-2-5-1-16,-1-8-45 15,0-14-62-15,-2-10-151 16,-2-9-347-16</inkml:trace>
  <inkml:trace contextRef="#ctx0" brushRef="#br0" timeOffset="1868.29">8206 5808 1081 0,'0'0'77'0,"0"0"52"0,0 0-115 16,0 0-3-16,0 0-8 16,0 0 3-16,114-34-6 15,-62 7-32-15,0-1-120 16,-1 1 22-16,-8 0-318 16</inkml:trace>
  <inkml:trace contextRef="#ctx0" brushRef="#br0" timeOffset="2146.71">8589 5394 574 0,'0'0'164'0,"0"0"-6"15,0 0-63-15,0 0-53 16,0 0 19-16,0 0-52 15,-3-19-7-15,19 37 51 16,6 9-16-16,3 9-11 16,2 9-7-16,0 3-17 15,-2 3 11-15,-5-5-13 16,-4-7-7-16,-2-5-11 16,-5-10-62-16,-2-10-36 15,-4-14-207-15,0-3-293 16</inkml:trace>
  <inkml:trace contextRef="#ctx0" brushRef="#br0" timeOffset="2352.55">8773 5310 1057 0,'0'0'21'0,"0"0"109"15,0 0-122-15,0 0 2 16,0 0-1-16,36 95-4 15,-10-40 1-15,-3 4 0 16,-3-1-11-16,0-2 5 16,-4-9-60-16,2-6-28 15,-5-11-106-15,-6-11-200 16</inkml:trace>
  <inkml:trace contextRef="#ctx0" brushRef="#br0" timeOffset="2555.5">8796 6023 671 0,'0'0'53'16,"0"0"59"-16,0 0-100 15,0 0 12-15,108-41-24 16,-60 15 0-16,-2 0-3 0,-6 3-47 15,-6 7-159-15</inkml:trace>
  <inkml:trace contextRef="#ctx0" brushRef="#br0" timeOffset="2915.77">9030 6166 883 0,'0'0'156'0,"0"0"-32"16,0 0-61-16,0 0-25 16,0 0-38-16,0 0 1 15,40-9 0-15,-16 7 6 16,-4 2-9-16,-2 0 2 16,-3 7 0-16,-3 9-6 0,-4 8 6 15,-6 7 0-15,-2 3 5 16,0 7-4-16,-10 4-1 15,-9-1 0-15,-1 0 1 16,-2-3-2-16,3-7 2 16,3-8-1-16,6-11 0 15,6-8 3-15,4-7 3 16,0 0-1-16,21-24-3 16,14-13 9-16,9-12-11 15,4-4-9-15,2-3-73 16,-3 2-88-16,-3 2-175 15</inkml:trace>
  <inkml:trace contextRef="#ctx0" brushRef="#br0" timeOffset="3549.99">9224 5635 891 0,'0'0'5'0,"0"0"131"16,0 0-102-16,0 0-33 0,0 0 8 15,0 0 35 1,25 29-2-16,-8 1 21 0,0 1-49 16,-1 2 13-16,-1-1 0 15,0-4-26-15,-2-5 7 16,-4-5-8-16,-2-7 0 15,-4-7 2-15,-3-4-2 16,0-2 0-16,0-20-1 16,-10-11-18-16,-5-7 13 15,-3-4-10-15,0-1 16 16,8 4-10-16,4 7 11 16,6 11-1-16,0 8 0 15,0 8 4-15,12 3 1 16,6 4-4-16,7 0 1 15,3 17 36-15,2 10-36 16,2 6 14-16,-3 5-4 0,0-1-4 16,-8 0 6-16,-1-6-14 15,-6-5 0-15,-8-8-1 16,-1-8 2-16,-5-6-1 16,0-4 0-16,0-1-2 15,0-24 1-15,-11-13-34 16,0-10-15-16,6-7 12 15,5 0-29-15,0 4 42 16,5 9 23-16,13 11 4 16,4 9 10-16,2 8 26 15,-2 14-13-15,1 0 24 16,0 11-41-16,1 20 13 16,-3 9-5-16,-2 9-12 0,-6 6 1 15,0-1-5-15,-3 0-18 16,-6-6-79-16,-4-5-244 15</inkml:trace>
  <inkml:trace contextRef="#ctx0" brushRef="#br0" timeOffset="4382.84">6644 7824 48 0,'0'0'671'0,"0"0"-580"16,0 0-27-16,0 0-1 15,0 0-2-15,0 0-21 16,5 2-31-16,10-5 1 16,8-10-10-16,9-5 0 15,2-2 8-15,0-2-18 16,0 1-11-16,-7 4-77 16,-7 4 4-16,-14 8-183 15</inkml:trace>
  <inkml:trace contextRef="#ctx0" brushRef="#br0" timeOffset="4552.72">6660 7993 737 0,'0'0'94'0,"0"0"-13"16,0 0-32-16,0 0 36 16,0 0-31-16,0 0-18 15,96-16-7-15,-53-16-25 16,2-2-8-16,2 0-28 15,-7 3-171-15,-10 5-349 16</inkml:trace>
  <inkml:trace contextRef="#ctx0" brushRef="#br0" timeOffset="5401.09">7875 7399 644 0,'0'0'112'0,"0"0"-57"16,0 0 0-16,0 0-11 15,0 0-24-15,0 0-19 16,8-21 18-16,8 12-6 15,0 0 16-15,1 4 6 16,1 1-20-16,1 4-2 16,-1 0-13-16,1 4 0 15,-3 13 9-15,-3 7-3 16,-1 5-6-16,-7 5 2 16,-5 7 5-16,0 1 7 15,0-1-14-15,-13-4 0 16,2-10 6-16,2-7-3 15,2-9-3-15,6-7 0 0,1-4 3 16,0 0 5-16,0 0-5 16,0 0 0-16,0 0 13 15,3 0-13-15,8 0 25 16,6 0-8-16,0 0-19 16,1 0 22-16,4 6-23 15,0 9 0-15,-2 5 20 16,-3 4-20-16,-4 5 12 15,-8 4-12-15,-5 4 6 16,-3 3 17-16,-19 2-22 16,-4-1 2-16,-5-8 5 0,0-9 0 15,2-12-8 1,3-12 0-16,0 0-44 0,10-16-17 16,9-20-72-16,7-11-70 15,5-8-197-15</inkml:trace>
  <inkml:trace contextRef="#ctx0" brushRef="#br0" timeOffset="5801.54">8320 7538 890 0,'0'0'60'0,"0"0"27"15,0 0-30-15,0 0-31 16,0 0 14-16,0 0-26 0,-37-9-7 15,37 9-2 1,-3 1-5-16,-1 20 0 0,-1 9 19 16,2 6-13-16,3 8 15 15,0 1 6-15,0 2-20 16,13-5 30-16,9-5-35 16,5-6-2-16,8-9 10 15,0-9-8-15,5-11 2 16,-1-2-4-16,-7-20 0 15,-5-16-9-15,-9-6-13 16,-15-7-7-16,-3-5 27 16,-24-4-4-16,-16 3-1 15,-5 8 6-15,-4 13 1 16,6 20 8-16,5 14-8 16,5 0 0-16,9 21-6 0,10 8 6 15,14-3-23-15,0-4-131 16,27-16-86-16,7-6-382 15</inkml:trace>
  <inkml:trace contextRef="#ctx0" brushRef="#br0" timeOffset="6120.52">8738 7158 625 0,'0'0'295'0,"0"0"-275"0,0 0 102 15,0 0-56-15,0 0-29 16,0 0 9-16,-34-14-28 16,34 14-16-16,-5 13-2 15,-1 20 16-15,-3 15 15 16,1 14 22-16,5 15-43 15,3 14 10-15,0 7 8 16,11 1-23-16,17-10 3 16,9-15-8-16,10-14 0 15,10-17-8-15,6-19 8 16,9-20-71-16,-1-6-54 0,-12-29-142 16</inkml:trace>
  <inkml:trace contextRef="#ctx0" brushRef="#br0" timeOffset="7718.63">8841 991 703 0,'0'0'92'16,"0"0"-48"-16,0 0-40 15,0 0 13-15,0 0 17 16,0 0-27-16,82-63 9 16,-57 58 4-16,0 5-10 15,2 0 18-15,0 0-24 0,-5 7-4 16,-5 10 12-1,-3 3-7-15,-7 5 0 0,-7 2-1 16,0 4 1-16,-4-3 12 16,-10 1-11-16,-5-4-5 15,2-3 17-15,5-3-16 16,4-6-2-16,5-3 0 16,3-5 2-16,0 1-2 15,0-1 4-15,5-1 0 16,13 0 32-16,6 0-23 15,6 0 9-15,3 1 4 16,3 1-18-16,2 2-1 16,-3 1-7-16,-5 1 0 15,-5 2 2-15,-10 0 0 16,-7 3-4-16,-8 0 1 16,0 3 1-16,-11 8 9 15,-19-1-9-15,-11 4 0 0,-7-2 8 16,-4-8-4-16,2-8-4 15,5-9 1-15,9-2 4 16,10-11-10-16,14-14 3 16,12-8-69-16,10-8-68 15,25-3-228-15</inkml:trace>
  <inkml:trace contextRef="#ctx0" brushRef="#br0" timeOffset="7923.98">9354 1051 880 0,'0'0'14'0,"0"0"88"16,0 0-71-16,0 0 10 16,0 0-41-16,0 0 0 15,-6-15-3-15,6 15-47 16,0 4-71-16,0 7-58 15,0 4-121-15</inkml:trace>
  <inkml:trace contextRef="#ctx0" brushRef="#br0" timeOffset="8101.76">9435 1307 959 0,'0'0'79'0,"0"0"52"0,0 0-104 15,0 0 12-15,0 0-36 16,0 0-3-16,-9 0-2 16,9 0-106-16,2-5-130 15,6-8-407-15</inkml:trace>
  <inkml:trace contextRef="#ctx0" brushRef="#br0" timeOffset="8505.65">9660 1053 913 0,'0'0'26'0,"0"0"3"16,0 0 9-16,0 0-11 15,0 0-10-15,0 0-17 16,-32-13-2-16,32 26-6 15,0 9 16-15,0 5-8 16,0 6 35-16,2 6 3 16,8 1-9-16,3-2-12 15,6-3-2-15,1-3 1 16,3-10-16-16,2-8 0 0,2-9 5 16,1-5 2-1,-1-13-3-15,0-15 4 0,-6-10-5 16,-9-6-2-16,-10 0-1 15,-2-4 0-15,-17-1-6 16,-15 6 2-16,-3 9-3 16,-2 15 3-16,4 13 4 15,3 6-9-15,3 9 2 16,7 10 2-16,12 2-81 16,8-7-148-16,10-11-512 15</inkml:trace>
  <inkml:trace contextRef="#ctx0" brushRef="#br0" timeOffset="8768.5">10076 970 912 0,'0'0'83'15,"0"0"10"-15,0 0-31 16,0 0-30-16,0 0-32 15,0 0-1-15,-12 15-11 16,21 10 12-16,1 10 0 16,0 7 1-16,-2 6 1 15,1 3-2-15,-1 0 0 0,0-3-2 16,1-6 1 0,-1-4-1-16,2-9-56 0,2-11-69 15,1-15-129-15</inkml:trace>
  <inkml:trace contextRef="#ctx0" brushRef="#br0" timeOffset="8958.52">10353 1182 748 0,'0'0'246'16,"0"0"-122"-16,0 0-89 15,0 0-34-15,0 0 8 0,89-28-9 16,-35 8-12-16,2-4-55 16,-1-7-234-16</inkml:trace>
  <inkml:trace contextRef="#ctx0" brushRef="#br0" timeOffset="9502.51">10911 923 797 0,'0'0'50'0,"0"0"51"0,0 0-88 15,0 0 13-15,0 0 1 16,0 0-6-16,93-82-8 15,-65 70-11-15,0 1 1 16,-2 4 8-16,-3 2-9 16,-3 5-2-16,-5 0 2 15,-2 0-2-15,-6 10 0 16,-4 9 0-16,-3 8 0 16,-3 3 3-16,-17 1-3 15,-3 2 0-15,1-3 3 16,3-3-3-16,8-7 0 0,4-3-1 15,4-7 6 1,3 0 3-16,0-5-4 0,0 0-4 16,0 2 24-16,11-1-5 15,8 0 20-15,4-1-20 16,6-1-17-16,3 0 12 16,1 3-13-16,0 0-1 15,-1 4 0-15,-6 1 0 16,-7 1 0-16,-9 1-1 15,-10-1 1-15,0 5-5 16,-26 3 8-16,-15 3-3 16,-2-5 1-16,1-5 1 15,5-8-4-15,9-6-9 16,11-4-80-16,15-27-50 16,2-15-283-16</inkml:trace>
  <inkml:trace contextRef="#ctx0" brushRef="#br0" timeOffset="9667.95">11359 923 1061 0,'0'0'13'0,"0"0"128"16,0 0-70-16,0 0-34 16,0 0-18-16,0 0-19 15,-4-30-8-15,11 30-22 0,4 0-127 16,-5 0-121-1,-4 2-430-15</inkml:trace>
  <inkml:trace contextRef="#ctx0" brushRef="#br0" timeOffset="9840.53">11498 1116 877 0,'0'0'48'16,"0"0"105"-16,0 0-101 15,0 0-46-15,0 0-2 16,0 0-8-16,-5 0 2 16,5 0-36-16,0 0-116 15,0-4-195-15</inkml:trace>
  <inkml:trace contextRef="#ctx0" brushRef="#br0" timeOffset="10252.71">11727 802 750 0,'0'0'104'0,"0"0"-53"16,0 0-5-16,0 0 21 15,0 0-40-15,0 0-25 16,-37-22 2-16,30 33 5 0,1 7-9 15,1 3 28 1,5 3 13-16,0 0-21 0,1 0-14 16,18 0 6-16,4-3 9 15,6-2-21-15,3-3 0 16,4-4 5-16,1-2-1 16,3-1-3-16,2-1-1 15,0 0 1-15,-2 0 4 16,-7 1-3-16,-8 4-2 15,-13 1 0-15,-12 2 2 16,0 3 0-16,-24 4-2 16,-15 0 0-16,-15 2 4 15,-3-7-4-15,2-8-1 16,8-10-14-16,9 0-92 16,13-26-81-16,10-16-286 0</inkml:trace>
  <inkml:trace contextRef="#ctx0" brushRef="#br0" timeOffset="10427.17">11655 773 1043 0,'0'0'91'16,"0"0"36"-16,0 0-85 16,0 0-24-16,0 0-12 15,100-65-10-15,-36 37 4 0,6-1-6 16,-1 3-102-16,-7 1-82 15,-11 2-338-15</inkml:trace>
  <inkml:trace contextRef="#ctx0" brushRef="#br0" timeOffset="10885.56">12372 705 921 0,'0'0'47'0,"0"0"81"16,0 0-113-16,0 0 23 16,0 0-37-16,0 0-1 15,-8-33-2-15,8 15-4 16,0 0-9-16,-7 1 8 0,-12 4 7 16,-2 4-3-1,-1 6 7-15,0 3-4 0,-1 4 7 16,0 22-6-16,0 8 6 15,4 6-7-15,9-4 0 16,10-5 21-16,0-8-21 16,0-9 0-16,13-5 4 15,6-9 1-15,2 0 10 16,8-9-6-16,1-11-7 16,0-2 13-16,-5 3-15 15,-5 7 0-15,-6 5 13 16,-8 4 9-16,1 3-2 15,1 2-20-15,2 18 0 16,7 10 35-16,0 11-27 0,-1 6 6 16,-1 5-6-16,-3 3-6 15,0 0 1-15,-2-1-3 16,-6-1-92-16,-4-8-94 16,0-8-353-16</inkml:trace>
  <inkml:trace contextRef="#ctx0" brushRef="#br0" timeOffset="15037.74">9117 1668 583 0,'0'0'40'0,"0"0"27"16,0 0-27-16,0 0-32 16,0 0 14-16,0 0 14 15,0 0-26-15,33-12 2 0,-21 7 3 16,2-1-5-16,4-2 20 16,5-3-20-16,4-4-1 15,2-4 9-15,-2-1-15 16,-3 1 1-16,-3 4-3 15,-7 5 1-15,-6 4 6 16,-6 6-6-16,-2 0-2 16,0 0 15-16,0 0-2 15,-15 0-13-15,-8 8 0 16,-8 11 0-16,-2 2-7 16,-2-2 7-16,2 0 0 15,1-1-1-15,5-5 2 0,7-1-1 16,5-3 0-1,5-1 6-15,7-6-15 0,1 0 11 16,2-2-2-16,0 0 0 16,0 0-1-16,12-2 1 15,11-11-1-15,9-7 1 16,3-1-2-16,4-4 2 16,3 1-22-16,-3 1-13 15,0 5-11-15,-6 5-37 16,-4 5-118-16</inkml:trace>
  <inkml:trace contextRef="#ctx0" brushRef="#br0" timeOffset="16021.54">11161 1435 585 0,'0'0'37'0,"0"0"40"0,0 0-4 16,0 0-8-16,0 0-22 16,0 0-16-16,-4 0-18 15,4 0 23-15,0 0-20 16,0 0-4-16,0 0 19 15,0 0-10-15,0 0-1 16,2 0-5-16,18-8-11 16,12-5 13-16,8-1-11 15,0-1-2-15,0 0 0 16,-3 1 2-16,-8 2-5 0,-10 3 3 16,-9 5 0-16,-8 0 4 15,-2 4 5-15,-8 0-9 16,-22 2 0-16,-12 13-4 15,-6 3 3-15,0 2-1 16,7-2 2-16,9-3-4 16,10-3 7-16,10-4-3 15,9-5 0-15,3-3-13 16,5 0-17-16,28 0-12 16,15-17-5-16,5-4-75 15,-1-2-325-15</inkml:trace>
  <inkml:trace contextRef="#ctx0" brushRef="#br0" timeOffset="17423.71">8952 7375 644 0,'0'0'72'0,"0"0"16"16,0 0-6-16,0 0-43 15,0 0 20-15,0 0-9 16,-12-37-44-16,18 19-6 15,11-1 6-15,2 0 2 16,0 1 19-16,3 3-17 16,2 1-5-16,-5 5 21 15,2 6-18-15,-4 3-7 16,-4 0-1-16,-2 21 3 16,-4 8 13-16,-7 7-15 15,0 6 4-15,-5 0 3 16,-11-1-5-16,-3-3-3 15,0-5 0-15,6-9 4 0,2-8-6 16,4-8 2-16,5-5 0 16,2-2 3-16,0-1 2 15,0 0-5-15,0 0 6 16,0 0 1-16,12-11-9 16,8 1 2-16,7-2 0 15,1 4 6-15,4 5-3 16,1 2-3-16,1 1 0 15,-2 0 5-15,-7 12-9 16,-4 12 4-16,-7 6 0 0,-9 6 6 16,-5-1 0-1,0 2-6-15,-17 0 7 0,-8-4-3 16,-5-4 6-16,-2-9-10 16,-3-6 0-16,0-10 0 15,1-4 0-15,6-5-16 16,4-23-69-16,11-14-82 15,7-14-174-15</inkml:trace>
  <inkml:trace contextRef="#ctx0" brushRef="#br0" timeOffset="17757.9">9120 7050 472 0,'0'0'336'0,"0"0"-327"16,0 0 113-16,0 0-120 16,0 0 61-16,0 0-14 15,42-54-47-15,-9 54 41 16,6 8-19-16,3 10 7 16,3 5 16-16,1 5-36 15,0 5 10-15,-3 5-2 16,-1 7-12-16,-9 9 22 15,-8 7-29-15,-12 10 0 16,-13 10 6-16,0 4-3 16,-14-3-3-16,-15-6 0 15,-1-21-4-15,2-14 2 16,5-17-82-16,1-19-36 0,5-5 16 16,7-19-172-16</inkml:trace>
  <inkml:trace contextRef="#ctx0" brushRef="#br0" timeOffset="17980.27">9742 7271 935 0,'0'0'36'0,"0"0"3"0,0 0 69 16,0 0-37-16,0 0-66 15,0 0 26-15,55-37-22 16,-17 16 14-16,6-3-23 16,2-4-9-16,-2 1-9 15,-2 3-126-15,-8 0-120 16</inkml:trace>
  <inkml:trace contextRef="#ctx0" brushRef="#br0" timeOffset="18282.25">10205 6774 836 0,'0'0'20'0,"0"0"80"0,0 0-73 16,0 0 24-16,0 0 9 15,0 0-59-15,-5-23-1 16,13 44 18-16,7 13 16 16,4 13 21-16,1 8-43 15,-2 2-4-15,-1-2 2 16,-3-6-7-16,0-7-3 16,-1-10 0-16,-2-14-44 15,0-10-35-15,-1-8-112 16,-1-24-135-16</inkml:trace>
  <inkml:trace contextRef="#ctx0" brushRef="#br0" timeOffset="18496.77">10438 6680 1018 0,'0'0'50'15,"0"0"-16"-15,0 0 45 16,0 0-47-16,0 0-13 15,0 0-19-15,39 79 29 16,-17-27-15-16,0 8 16 16,-2 1-30-16,0-1 0 0,0-7-4 15,-4-2 4-15,0-10-66 16,-8-7-67-16,-7-14-121 16</inkml:trace>
  <inkml:trace contextRef="#ctx0" brushRef="#br0" timeOffset="18714.16">10335 7495 1045 0,'0'0'10'0,"0"0"26"16,0 0-32-16,0 0 13 0,114-51 10 15,-61 20-19-15,-1 2-8 16,-2 0 0-16,-6 7-59 16,-9 7-48-16,-7 6-309 15</inkml:trace>
  <inkml:trace contextRef="#ctx0" brushRef="#br0" timeOffset="19108.5">10626 7647 1003 0,'0'0'61'0,"0"0"5"15,0 0-4-15,0 0-34 0,0 0-4 16,0 0 4-16,-5-36-28 16,22 20 0-16,-1 2 12 15,1 3-7-15,3 7-2 16,0 4-3-16,2 0 2 15,1 9-1-15,-1 14-1 16,-3 10 0-16,-12 6 8 16,-7 7-5-16,0 5 0 15,-11 6-3-15,-16 1 2 16,-1-4 2-16,0-7-4 16,2-11 0-16,6-12 20 15,8-10-18-15,6-8 8 16,6-6 0-16,0-2-7 15,20-24 14-15,15-10-17 16,9-8-10-16,5-2-7 0,5 0-68 16,-2 2-22-16,-9 2-172 15,-7 5-301-15</inkml:trace>
  <inkml:trace contextRef="#ctx0" brushRef="#br0" timeOffset="19756.63">10862 7014 848 0,'0'0'23'0,"0"0"44"16,0 0 3-16,0 0-28 15,0 0-3-15,0 0-12 16,6-10-9-16,2 31 45 16,4 6-18-16,0 4-20 15,-1 6 26-15,3-3-49 16,-1-1 5-16,-1-6-1 16,-3-4 4-16,-5-9-11 15,0-8 1-15,-2-3 0 16,-2-3 15-16,0-4-15 15,0-18 0-15,-10-11-1 0,0-11 1 16,1-2-2-16,4-1-14 16,5 6 8-16,0 8-8 15,3 6 16-15,14 9 0 16,1 5-5-16,1 5 6 16,1 6-5-16,0 2 4 15,3 2 0-15,2 17 1 16,2 10-1-16,1 7 0 15,-1 5 10-15,-3 1-4 16,-3-3-1-16,-4-5-5 16,-5-9 2-16,-6-9 3 15,-2-8-5-15,-4-8 0 0,0 0 5 16,-2-20-5-16,-8-17-13 16,0-13-23-16,7-11-53 15,3 0 26-15,0 3-35 16,11 12 65-16,16 15 23 15,5 12 20-15,5 15 20 16,1 4 3-16,-1 20-11 16,-2 17 24-16,-7 12-41 15,-3 3-4-15,-6 0 2 16,-4-1-3-16,-5-2-2 16,-5-7-60-16,-5-9-182 15</inkml:trace>
  <inkml:trace contextRef="#ctx0" brushRef="#br0" timeOffset="22056.66">8778 3113 360 0,'0'0'330'0,"0"0"-282"16,0 0-48-16,0 0 0 16,0 0 16-16,0 0 22 15,0 0 5-15,38 2-21 0,-13-2-13 16,2 0 21-16,5 0-18 16,-2 0-1-16,-2 0-6 15,-1-4-4-15,-8 0 12 16,-6 2-13-16,-9-1 2 15,-4 2-2-15,0 1 0 16,-13 0-3-16,-17 10 1 16,-10 5-22-16,-4 2 20 15,5-2-9-15,2-1 13 16,9-4-1-16,11-4 1 16,10-3 0-16,7-1 12 15,0-2-8-15,14 0 18 16,22-8-22-16,17-10 0 0,14-3-3 15,-2-2-34 1,-4 1-246-16</inkml:trace>
  <inkml:trace contextRef="#ctx0" brushRef="#br0" timeOffset="23274.41">5900 7926 625 0,'0'0'9'0,"0"0"59"16,0 0 28-16,0 0-52 0,0 0-9 16,0 0 12-16,-30-15-41 15,28 15 31-15,-4 0-9 16,-1 15-13-16,-2 11 14 15,3 11-23-15,1 6 21 16,5 7 24-16,0 2-26 16,4 0 5-16,15-6-13 15,8-4-17-15,8-7 25 16,5-11-25-16,4-12 0 16,1-12 2-16,-3 0 8 15,-5-22-10-15,-6-15 0 16,-6-4 3-16,-8-8 2 15,-12 0-5-15,-5-3 0 0,-17 0 7 16,-18 5-7-16,-8 10-4 16,-8 9 4-16,3 14 0 15,-2 14-3-15,5 0 3 16,5 9 0-16,6 13-9 16,11 1 6-16,11-1-63 15,12-5-101-15,0-16-178 16</inkml:trace>
  <inkml:trace contextRef="#ctx0" brushRef="#br0" timeOffset="23752.87">6007 7659 116 0,'0'0'40'0,"0"0"4"15,0 0-21-15,0 0 5 16,0 0-28-16,0 0 0 0,0-21 38 15,0 21 31 1,0 0-12-16,0 0 47 0,0 0-33 16,0 0-16-16,0 0 9 15,0 4-5-15,0 3-9 16,0-3-40-16,0 1 9 16,1-2-2-16,6 0-9 15,2-3 23-15,1 0-28 16,0 0 2-16,2-2 20 15,-1-11-18-15,-1-2 9 16,-5-2-16-16,-5 0 10 16,0 6-6-16,0 2-3 0,-12 7-1 15,-2 2 0-15,-2 8-4 16,1 17 2-16,4 2-39 16,5-4-185-16</inkml:trace>
  <inkml:trace contextRef="#ctx0" brushRef="#br0" timeOffset="26501.47">7347 9374 762 0,'0'0'18'0,"0"0"-15"16,0 0 2-16,0 0 13 16,0 0 40-16,0 0-14 15,2 75 0-15,8-42 47 16,0 9-72-16,5 8 4 15,0 7 28-15,2-1-41 16,1-4 1-16,0-8-11 16,3-10 0-16,-3-11-9 15,-1-9 3-15,-2-13-61 16,1-1-44-16,-4-29-66 16,-2-12-499-16</inkml:trace>
  <inkml:trace contextRef="#ctx0" brushRef="#br0" timeOffset="26732.08">7591 9308 898 0,'0'0'8'0,"0"0"66"16,0 0-44-16,0 0-23 16,0 0-7-16,0 0 0 15,25 17 27-15,-5 19-19 16,2 10 18-16,1 12 21 15,-1-2-26-15,2 1-11 16,-2-6-10-16,1-8 0 16,-1-9-11-16,-4-11-14 0,-2-11-48 15,-5-7-77 1,-10-5-202-16</inkml:trace>
  <inkml:trace contextRef="#ctx0" brushRef="#br0" timeOffset="26965.8">7509 10140 892 0,'0'0'43'16,"0"0"-32"-16,0 0 45 15,0 0-40-15,0 0 20 0,0 0 4 16,77-41-33-1,-24-4 13-15,6-5-20 0,-2 4-1 16,0 9-10-16,-4 16-74 16,-9 12-105-16,-13 9-380 15</inkml:trace>
  <inkml:trace contextRef="#ctx0" brushRef="#br0" timeOffset="27327.1">7785 10399 1073 0,'0'0'20'0,"0"0"16"15,0 0 1-15,0 0 3 0,0 0-40 16,0 0 0-16,40-60 10 16,-9 45 0-16,-5 1-10 15,1 8 11-15,-4 6-7 16,1 0-1-16,-4 13-3 15,-6 17 0-15,-3 8 15 16,-11 5-8-16,0 7-3 16,-7 0 1-16,-10-2 0 15,-1-4 10-15,3-13-13 16,2-9-1-16,6-10 18 16,5-8-11-16,2-4-8 15,0-22 9-15,22-18-6 16,10-16-6-16,8-9-6 0,5-2-70 15,0-1-27 1,-5 3-121-16,-8 10-228 0</inkml:trace>
  <inkml:trace contextRef="#ctx0" brushRef="#br0" timeOffset="27945.3">8035 9606 961 0,'0'0'54'16,"0"0"24"-16,0 0-39 0,0 0-34 15,0 0 1-15,0 0 28 16,19-41-29-16,1 63 26 16,2 13 14-16,-2 4-22 15,-1 2 21-15,-5-1-41 16,0-5-2-16,-4-6 10 15,-3-10-7-15,-4-10-4 16,-2-6 0-16,-1-3 4 16,0-4 17-16,-4-22-21 15,-13-13-19-15,-4-10 13 16,7-1-51-16,0 3 27 16,11 9 24-16,3 8 6 15,0 9-6-15,5 6 6 16,10 5 0-16,2 5-4 15,5 5 7-15,2 0-3 0,7 18 18 16,0 11-11-16,1 8 31 16,-2 4-26-16,-3 0-1 15,-6-2 9-15,-7-8-13 16,-6-7-7-16,-6-8 0 16,-2-10 3-16,0-6 4 15,-2-4-7-15,-16-21-6 16,-6-16 6-16,-1-8-70 15,5-9 11-15,9 3 16 16,8 4-9-16,3 7 47 16,4 10 1-16,16 5 4 15,5 10 26-15,4 6-13 0,1 13 9 16,3 1 1-16,2 29-10 16,4 9 47-16,-3 9-48 15,-2 4-8-15,-4 1 14 16,-3-4-18-16,-4-7 0 15,-1-6-14-15,-2-14-107 16,-3-16-89-16,-2-6-655 16</inkml:trace>
  <inkml:trace contextRef="#ctx0" brushRef="#br0" timeOffset="28154.89">8914 9358 1163 0,'0'0'84'0,"0"0"15"16,0 0-70-16,0 0-21 15,0 0-6-15,0 0-2 16,116-74 6-16,-71 49-14 16,-5 5 8-16,-6 2-58 15,-7 3-25-15,-11 7-122 16,-11 3-136-16</inkml:trace>
  <inkml:trace contextRef="#ctx0" brushRef="#br0" timeOffset="28327.67">9060 9548 1174 0,'0'0'95'0,"0"0"-30"0,0 0-30 16,94-50-15-16,-49 19-17 15,-6 0-3-15,-1 1 0 16,-8 1-137-16,-7 2-138 16,-7 0-705-16</inkml:trace>
  <inkml:trace contextRef="#ctx0" brushRef="#br0" timeOffset="29310.07">9749 8974 879 0,'0'0'4'0,"0"0"73"16,0 0-63-16,0 0 24 15,-71-96-19-15,52 67-13 16,-2 2 15-16,0 5-18 0,-1 11 3 16,2 5 8-16,-2 6-2 15,0 9 30-15,-1 21-34 16,-1 10 10-16,8 12 34 15,6 7-32-15,10 2 19 16,0-2-23-16,11-8-15 16,16-14 21-16,2-11-22 15,1-14 0-15,0-12 3 16,-4-6 2-16,1-24-5 16,-3-6 0-16,-8-3-8 15,-2 3-5-15,-4 6 5 16,-4 10 8-16,0 9-4 0,-3 7 10 15,0 4-6-15,2 0 0 16,1 0 1-16,7 18 15 16,-1 9-15-16,2 11-1 15,-1 8 38-15,4 8-37 16,0 6 19-16,1-2-20 16,4-3 8-16,-3-5-3 15,-5-8-5-15,2-10 0 16,-8-11-9-16,-3-12-21 15,0-9-75-15,0-15-53 16,-2-25-136-16</inkml:trace>
  <inkml:trace contextRef="#ctx0" brushRef="#br0" timeOffset="29676.75">9997 8914 980 0,'0'0'74'0,"0"0"28"16,0 0-51-16,0 0-45 16,0 0 16-16,0 0-12 15,-6-10 2-15,18 30-5 16,1 12 22-16,3 8-7 16,4 8 38-16,4 2-51 15,3-3-3-15,3-7 6 0,3-11-5 16,4-13-7-16,-2-12 0 15,2-4 2-15,-4-24 3 16,-4-19-5-16,-7-6-17 16,-9-9 17-16,-12-5-21 15,-1-3 20-15,-21-2-8 16,-16 9 9-16,-8 12-2 16,-2 19 2-16,-5 20 0 15,-1 8 20-15,-1 31-12 16,-1 13-10-16,7 8 2 15,11-2-171-15,10-8-287 16</inkml:trace>
  <inkml:trace contextRef="#ctx0" brushRef="#br0" timeOffset="30698.73">8875 10939 692 0,'0'0'26'0,"0"0"106"15,0 0-65-15,0 0 10 16,0 0-34-16,0 0-2 16,-7-16 19-16,7 14-22 15,0 2 38-15,0 0-63 16,0 0-7-16,10 14-6 16,10 12 11-16,5 1 26 15,-2 4-35-15,-3 2 11 16,-4-2-7-16,-4-5-6 0,-8-7 0 15,-1-8 0-15,-3-5 9 16,0-6-7-16,-4-6-2 16,-17-19 8-16,-5-11-16 15,1-8-8-15,4 2 9 16,10 4-3-16,6 4 13 16,5 5-3-16,0 8 0 15,9 0 2-15,7 9-8 16,4 6 6-16,5 6 0 15,5 0 3-15,0 17-1 16,4 8 14-16,-4 6-7 16,-1 3-7-16,-3-2 20 15,-6-1-20-15,-7-5-2 16,-4-6 12-16,-6-3-6 0,-3-9-6 16,0-8 0-16,0 0 3 15,-9-25 9-15,-7-12-12 16,-6-9-20-16,5-4 13 15,4 0-14-15,8 2 21 16,5 6-2-16,0 7 2 16,11 10-6-16,6 9 6 15,7 7 0-15,4 9-6 16,4 0 15-16,1 20-9 16,5 15 6-16,-3 8-3 15,-2 7 25-15,-1 0-28 16,-2-3 0-16,-4-11-5 15,0-8 5-15,-3-8-23 0,-5-17-107 16,-4-3-123 0,-8-20-311-16</inkml:trace>
  <inkml:trace contextRef="#ctx0" brushRef="#br0" timeOffset="30893.61">9576 10699 1073 0,'0'0'61'16,"0"0"-12"-16,0 0-4 0,0 0-44 16,0 0 33-1,121-86-15-15,-78 52-14 0,-1 2-10 16,-3 5-2-16,-11 6-126 16,-8 10-52-16,-15 10-231 15</inkml:trace>
  <inkml:trace contextRef="#ctx0" brushRef="#br0" timeOffset="31044.01">9708 10887 1039 0,'0'0'89'0,"0"0"-27"16,0 0-15-16,0 0-31 15,0 0-7-15,123-93-7 0,-70 45-2 16,-6-3-143-16,-11 5-202 15</inkml:trace>
  <inkml:trace contextRef="#ctx0" brushRef="#br0" timeOffset="32360.24">10118 10147 882 0,'0'0'42'16,"0"0"63"-16,0 0-74 16,0 0-27-16,0 0 50 15,0 0-49-15,-4-10-5 16,19 39 58-16,5 24-27 15,2 16 30-15,2 11-30 16,1 4-25-16,1-4 7 0,3-14-13 16,1-13-1-1,3-17-3-15,2-20-86 0,1-16-25 16,-8-27-124 0</inkml:trace>
  <inkml:trace contextRef="#ctx0" brushRef="#br0" timeOffset="33128.23">10590 10170 1014 0,'0'0'30'0,"0"0"-24"0,0 0 81 16,0 0-61-1,0 0 14-15,0 0-38 0,-26-41 9 16,6 21-17-16,-10-2 6 15,-5 1 0-15,-4 6-5 16,1 6 5-16,5 7 0 16,4 2-2-16,7 11 11 15,6 11-7-15,2 11-2 16,9 8 0-16,5-1 2 16,0 3-2-16,24-5 0 15,7-9-1-15,6-5 8 16,9-10 4-16,5-10-11 15,6-4 0-15,3 0 23 16,-1 0-19-16,-10 0-4 16,-7 4 0-16,-10 11 8 0,-9 7-12 15,-9 8 4 1,-11 5 0-16,-3 4 10 0,-7 2-4 16,-19-6-6-16,-4-4 0 15,-5-10 10-15,-4-13-6 16,3-8-4-16,-2-7 0 15,9-26-9-15,10-15 9 16,14-12-22-16,5-13 9 16,12 1 1-16,15 5 1 15,3 4 11-15,-2 10 0 16,-3 11-2-16,-3 12 3 16,-6 12-1-16,-2 12 0 0,0 6 2 15,-3 0-10 1,6 18 8-16,0 7 0 0,3 8 35 15,1 8-34-15,1 2 21 16,3 7 5-16,4 0-19 16,2-8 19-16,4-7-27 15,0-15 0-15,4-11 4 16,-4-9 0-16,0-10-4 16,-8-25 4-16,-6-10 6 15,-9-7-20-15,-12-5-3 16,0-5-6-16,-33-1 11 15,-12 4-25-15,-9 14-10 16,-2 19 38-16,-2 24 5 16,2 6-2-16,1 30 2 15,6 13 0-15,11 3-9 0,11 1 9 16,17-4-71-16,10-3-190 16,0-3-220-16</inkml:trace>
  <inkml:trace contextRef="#ctx0" brushRef="#br0" timeOffset="33463.94">10421 11198 1157 0,'0'0'56'0,"0"0"-10"16,0 0-39-16,124-126 32 15,-47 66-16-15,12-5-8 16,11-3-4-16,6 0-6 16,2 4 9-16,-1 12-14 15,-11 11 0-15,-21 12-14 16,-23 13-19-16,-26 10-38 15,-16 6-8-15,-10 0-44 16,-1 12 63-16,-23 13 2 16,-9 7-154-16,-4 5-187 15</inkml:trace>
  <inkml:trace contextRef="#ctx0" brushRef="#br0" timeOffset="33736.03">10860 11220 617 0,'0'0'123'0,"0"0"-47"16,0 0-53-16,0 0 2 16,0 0 27-16,0 0 11 0,12-38 0 15,-1 42-23-15,1 22 5 16,0 8 30-16,2 10-61 15,0 5 35-15,3-2-49 16,0-3 2-16,-1-6-10 16,3-10 7-16,-3-10-72 15,1-15-62-15,-4-3-94 16,-6-27-249-16</inkml:trace>
  <inkml:trace contextRef="#ctx0" brushRef="#br0" timeOffset="33953.54">11157 10843 1054 0,'0'0'59'0,"0"0"35"0,0 0-84 16,0 0 21-16,0 0 8 15,10 84-23-15,16-44 2 16,3 5-10-16,3 4 2 15,-2 1-10-15,2 1-13 16,-5-1 1-16,-5-6-151 16,-9-13-180-16</inkml:trace>
  <inkml:trace contextRef="#ctx0" brushRef="#br0" timeOffset="34860">12041 10224 925 0,'0'0'29'0,"0"0"49"16,0 0-54-16,0 0-23 15,0 0-1-15,0 0 5 16,107-68 3-16,-65 55-8 16,-1-3 0-16,-3 6-3 15,-8 5-20-15,-12 5-122 16,-17 0-240-16</inkml:trace>
  <inkml:trace contextRef="#ctx0" brushRef="#br0" timeOffset="35046.71">12066 10424 1121 0,'0'0'29'16,"0"0"-3"-16,0 0-10 0,0 0-4 16,0 0-12-16,97-45 0 15,-29 7-2-15,5-7-71 16,-3-7-164-16,-9 3-360 15</inkml:trace>
  <inkml:trace contextRef="#ctx0" brushRef="#br0" timeOffset="36362.62">13969 9726 742 0,'0'0'6'0,"0"0"67"16,0 0-33-16,0 0-13 15,0 0 25-15,0 0-47 16,-7-12 1-16,11 12 17 16,3 0-4-16,3 7 15 15,3 22-7-15,8 16 10 0,0 14 23 16,6 8-42-16,0 3-7 15,3-4-11-15,-4-9 1 16,-1-11-5-16,-3-8 4 16,-3-11-28-16,-6-11-37 15,-2-11-45-15,-5-5-96 16,-3-16-101-16</inkml:trace>
  <inkml:trace contextRef="#ctx0" brushRef="#br0" timeOffset="36646.01">14244 9606 888 0,'0'0'6'0,"0"0"38"15,0 0 23-15,0 0-66 16,0 0 3-16,0 0 0 15,10-9 3-15,6 25 46 16,4 11-10-16,2 9 1 16,1 7 2-16,1 10-24 15,0 4-1-15,2 5-21 16,-1 3 2-16,2-8-8 16,-4-5 6-16,-3-14-90 15,-7-14-100-15,-7-15-402 16</inkml:trace>
  <inkml:trace contextRef="#ctx0" brushRef="#br0" timeOffset="37596.58">12783 9697 714 0,'0'0'36'0,"0"0"77"16,0 0-84-16,0 0-14 16,0 0 50-16,0 0-57 15,-11-17-7-15,11 18 5 16,1 21 12-16,14 14 50 16,2 16-26-16,2 7-4 15,0 12 8-15,1-2-46 16,3-7 0-16,1-8 0 15,0-12 12-15,-3-10-18 16,-2-11 6-16,-3-11-48 16,-3-10-30-16,-2 0-63 15,-3-24-98-15,-5-13-443 0</inkml:trace>
  <inkml:trace contextRef="#ctx0" brushRef="#br0" timeOffset="38016.83">13029 9559 836 0,'0'0'43'0,"0"0"44"16,0 0-39-16,0 0-9 15,0 0-38-15,0 0 0 0,-8-3 8 16,8 24-4-16,7 10 39 15,0 12-18-15,5 8-11 16,3 6 25-16,6 1-39 16,3 0 8-16,7-6-4 15,2-8 5-15,2-11-12 16,2-13 2-16,-2-15 0 16,-2-5 4-16,-1-17-4 15,-6-19-1-15,-5-10-9 16,-11 0-22-16,-10 2 25 15,0 10-17-15,-18 9 23 16,-9 12-12-16,-5 13 7 16,-3 0 6-16,2 27-2 15,-1 14 7-15,9 7-10 16,10 3 5-16,15-3-19 0,0-8-46 16,22-17-209-16,9-12-393 15</inkml:trace>
  <inkml:trace contextRef="#ctx0" brushRef="#br0" timeOffset="38618.1">13560 9607 421 0,'0'0'309'15,"0"0"-259"-15,0 0 32 16,0 0-36-16,0 0 29 15,0 0-32-15,-13 0-26 16,13 0 22-16,0-2-34 16,10-5 30-16,12-7 1 15,11-3-18-15,12-13 13 16,15-5-31-16,20-12 0 16,13-5 0-16,3-4 13 15,-6 8-18-15,-19 9 5 0,-21 15 0 16,-23 9-13-1,-13 7 13-15,-8 7-12 0,-6 1 9 16,0 0 6-16,0 0-4 16,-6 0 1-16,-5 0-19 15,-1 0-6-15,2 0-61 16,-3 0-89-16,0 0-283 16</inkml:trace>
  <inkml:trace contextRef="#ctx0" brushRef="#br0" timeOffset="39615.73">13382 8854 565 0,'0'0'39'16,"0"0"30"-16,0 0 12 15,0 0-14-15,0 0-41 16,0 0 4-16,0-3-19 16,0 11 10-16,0 18 76 0,4 10-55 15,5 6 13-15,-1 5-19 16,4 2-18-16,0-2 17 16,1-6-34-16,4-8 4 15,1-11-3-15,2-10 8 16,3-10 4-16,6-2-14 15,4-26 0-15,8-14 10 16,0-5-9-16,1-1-2 16,-4 6 1-16,-4 7-65 15,-6 7 8-15,-6 8-41 16,-10 8-66-16,-7 7-90 16</inkml:trace>
  <inkml:trace contextRef="#ctx0" brushRef="#br0" timeOffset="39930.76">13607 8907 666 0,'0'0'70'16,"0"0"47"-16,0 0-42 16,0 0-10-16,0 0-12 15,0 0-53-15,-8-1 1 0,11 27 21 16,14 11 16-16,3 9 23 16,2 9-39-16,3 7-16 15,-1-1 1-15,2 1-7 16,0-3-14-16,-1-9-92 15,-6-7-186-15</inkml:trace>
  <inkml:trace contextRef="#ctx0" brushRef="#br0" timeOffset="43365.45">14461 9040 718 0,'0'0'39'0,"0"0"50"0,0 0-43 16,0 0 19-16,0 0 20 16,0 0-59-16,-15-45-10 15,15 45 12-15,0 0-26 16,0 0 4-16,13 14-1 15,9 16 40-15,7 12 12 16,-1 7-32-16,-3 2-15 16,-3-6 19-16,-4-11-26 15,-4-6-2-15,-4-13-1 16,-6-9 7-16,-2-6 1 16,-2 0-6-16,0-19 7 15,0-21 6-15,0-12-15 0,0-7-1 16,0 2 1-16,-10 10-13 15,4 11 6-15,0 12 4 16,5 14 3-16,1 5-6 16,0 5 6-16,0 0-13 15,14 11 9-15,7 11 4 16,0 3 5-16,1 1-5 16,-2-1 0-16,-1-4 12 15,-3-5-6-15,-6-4-6 16,-5-6 0-16,-3-4 2 15,0-2 5-15,-2 0-6 16,0-21 0-16,0-14-1 0,0-10-50 16,-2-3-13-1,0 4 16-15,2 9 21 16,0 8 19-16,0 13 7 0,0 6 0 16,9 8-3-16,6 0 11 15,5 22-5-15,3 11 45 16,4 8-28-16,0 6 15 15,1-2-26-15,-3-2-5 16,2-9-4-16,-5-10 0 16,-3-11-28-16,-2-13-65 15,-7-1-49-15,-5-26-110 16,-5-12-487-16</inkml:trace>
  <inkml:trace contextRef="#ctx0" brushRef="#br0" timeOffset="43523.03">14990 8891 890 0,'0'0'122'0,"0"0"-95"16,0 0 1-16,0 0 27 16,0 0-4-16,0 0-27 15,39 51 9-15,-24-31-33 16,2 0 3-16,-6 0-3 16,-2 1 0-16,-4-5-43 15,-5-6-99-15,0-8-141 16</inkml:trace>
  <inkml:trace contextRef="#ctx0" brushRef="#br0" timeOffset="43786.66">14867 8750 1012 0,'0'0'22'0,"0"0"43"15,0 0-17-15,0 0-12 16,0 0-36-16,0 0 2 15,-2-62-3-15,19 34 1 16,-7 2-4-16,-6 2-16 16,-4 2-11-16,0 5 23 15,-14 6-8-15,-1 10 2 16,0 1 10-16,1 18-10 16,4 19 13-16,4 9-2 15,6 11 3-15,0-3-4 0,23-8-94 16,9-14-224-16</inkml:trace>
  <inkml:trace contextRef="#ctx0" brushRef="#br0" timeOffset="44182.46">15233 8795 581 0,'0'0'382'0,"0"0"-355"16,0 0 48-16,0 0-25 15,0 0-33-15,0 0-11 16,-26-5-6-16,42 26 34 16,2 9 26-16,3 2-36 0,-4-1 0 15,2 1 12-15,-4-8-27 16,-1-6-1-16,-4-7-8 16,-6-8 2-16,-2-3-3 15,0 0 7-15,-2-19-2 16,0-22-2-16,0-20-2 15,0-10-14-15,-5 5-50 16,0 11 36-16,5 20 19 16,0 17 9-16,0 13-1 15,13 5-5-15,9 0 4 16,6 16 2-16,4 11 20 16,2 7-18-16,-1 7 25 15,1 6-27-15,-3 1 0 16,-3-1-4-16,-4-4 0 0,-9-8-125 15,-10-13-266-15</inkml:trace>
  <inkml:trace contextRef="#ctx0" brushRef="#br0" timeOffset="44865.91">17277 7199 396 0,'0'0'413'0,"0"0"-394"15,0 0 53-15,0 0-15 16,0 0-7-16,0 0-3 0,3-21-40 16,20 3 19-1,8-3 12-15,3-2-27 0,4 4 2 16,-2 2-9-16,-3 7 1 15,-2 5 0-15,-5 5-5 16,-9 0 0-16,-4 4-1 16,-7 13-4-16,-6 7 5 15,0 3 0-15,-10 8 3 16,-11-2-1-16,0 2-1 16,1-4-1-16,3-2 0 15,5-3 5-15,4-4-1 16,6-1-2-16,2-6-1 15,0-2 27-15,0-2-26 16,10-3 4-16,9-2 26 0,7 0-18 16,4-4 8-1,3 2-10-15,3 1-9 16,-3 5 10-16,-2 4-13 0,-3 2 0 16,-7 6-3-16,-7 2 3 15,-6 4 0-15,-8 0 0 16,0 0 6-16,-18 1 1 15,-11 0-7-15,-5-7 0 16,-4-5 1-16,2-10 0 16,3-7-2-16,5-1-51 15,14-28-78-15,10-13-68 16,4-12-337-16</inkml:trace>
  <inkml:trace contextRef="#ctx0" brushRef="#br0" timeOffset="45077.16">17957 7047 986 0,'0'0'39'0,"0"0"76"16,0 0-64-16,0 0-6 15,0 0-28-15,0 0-7 16,-35-21-20-16,35 24-4 15,13 15 1-15,0 8-73 0,0 4-59 16,-4 4-108 0,0 6-389-16</inkml:trace>
  <inkml:trace contextRef="#ctx0" brushRef="#br0" timeOffset="45249.24">18048 7394 1047 0,'0'0'21'15,"0"0"128"-15,0 0-110 16,0 0-1-16,0 0 4 16,0 0-41-16,-7-44 15 15,7 44-16-15,0 0-17 16,0 10-49-16,0 5-114 16,0-6-323-16</inkml:trace>
  <inkml:trace contextRef="#ctx0" brushRef="#br0" timeOffset="45654.6">18485 6744 845 0,'0'0'34'0,"0"0"119"0,0 0-81 15,0 0-48-15,0 0-15 16,0 0 7-16,30 61 50 15,-5-14-20-15,2 6-5 16,3 7-14-16,-2-2 3 16,-2 2-28-16,-3-4-1 15,-7-5 4-15,-4-7-4 16,-2-10 0-16,-5-9-1 16,0-12-22-16,2-13-52 15,3-2-115-15,3-31-25 16,0-19-487-16</inkml:trace>
  <inkml:trace contextRef="#ctx0" brushRef="#br0" timeOffset="46018.75">18894 6575 1066 0,'0'0'1'15,"0"0"68"-15,0 0 10 16,0 0-68-16,0 0-11 15,0 0-12-15,-3 35 12 16,4 15 29-16,6 9-17 0,4 6 14 16,0 1-1-16,4-1-2 15,5-6-5-15,3-8-18 16,3-12 7-16,2-12-7 16,0-14 0-16,0-11 0 15,3-2 0-15,-3-19-22 16,-6-9-29-16,-9-3-2 15,-9 0 7-15,-4 9 45 16,-4 7-16-16,-18 11 17 16,-8 4-1-16,-6 14-4 15,-8 19 5-15,1 5 0 16,3 4 7-16,9-2-21 16,17-10-62-16,14-14-196 15</inkml:trace>
  <inkml:trace contextRef="#ctx0" brushRef="#br0" timeOffset="46451.86">19202 6046 983 0,'0'0'7'15,"0"0"68"-15,0 0-29 16,0 0-22-16,0 0-1 0,0 0-12 16,-6 6 3-16,22 18 15 15,0 6-28-15,4 2 39 16,2-1-37-16,1 0 8 16,4-9 1-16,4-6-12 15,-4-11 11-15,4-5-11 16,-1-10 3-16,-5-19 1 15,-4-7-4-15,-9-5-11 16,-6-3 0-16,-6 2-8 16,0 9 14-16,-9 10-2 15,0 10 7-15,5 10 24 16,2 3-18-16,2 2-6 16,0 18-15-16,0 12 15 15,5 9-2-15,15 4 2 0,5 8 0 16,4 5 3-16,1 7-3 15,-4 1-2-15,1-1-65 16,-3-10-138-16,-4-8-278 16</inkml:trace>
  <inkml:trace contextRef="#ctx0" brushRef="#br0" timeOffset="46673.75">19416 6814 1059 0,'0'0'57'16,"0"0"39"-16,0 0-48 0,0 0-36 15,0 0-12-15,93-27 0 16,-26-5-5-16,10-7 13 16,10-9-18-16,7-1 2 15,-3 4-20-15,-9 7 13 16,-18 14-116-16,-21 10-77 15,-23 13-169-15</inkml:trace>
  <inkml:trace contextRef="#ctx0" brushRef="#br0" timeOffset="46942.4">19654 7126 1089 0,'0'0'6'0,"0"0"76"16,0 0-70-16,0 0-9 15,0 0-3-15,0 0 23 16,86 65 2-16,-61-24 9 16,-5 3-17-16,-3 0-1 15,-4-3-7-15,-5-1-2 16,-1-7-9-16,-3-11 2 15,0-10-23-15,3-12-80 16,3-10-125-16,3-26-212 0</inkml:trace>
  <inkml:trace contextRef="#ctx0" brushRef="#br0" timeOffset="47147.27">19964 6987 960 0,'0'0'176'15,"0"0"-101"-15,0 0-32 16,0 0-32-16,0 0-7 16,0 0 5-16,11 116 8 15,6-65-17-15,0 0 9 16,3-4-16-16,-2-5 7 16,-1-10-46-16,-2-11-60 0,-2-17-99 15,-1-4-203 1</inkml:trace>
  <inkml:trace contextRef="#ctx0" brushRef="#br0" timeOffset="47801.57">20165 6234 993 0,'0'0'16'0,"0"0"48"0,0 0-58 16,0 0 3-16,0 0-1 16,0 0 21-16,86 65 0 15,-64-33 14-15,-2 3-25 16,-2 2 3-16,1-2-1 16,-5-5-10-16,0-4 9 15,-6-10-16-15,-3-6-2 16,-3-8 1-16,0-2-2 15,-2 0 0-15,0-7 24 16,0-19-23-16,-4-12-2 16,-6-10-10-16,2-8-26 15,2 3 15-15,3 5-13 16,3 10 34-16,0 14 0 16,0 9 2-16,7 8 1 15,3 2 20-15,4 5-15 0,3 0 30 16,3 7-35-1,3 18 10-15,-1 9 12 0,1 7-13 16,-4 3 9-16,-3-5-8 16,-2-3-11-16,-5-9 19 15,-3-11-20-15,-3-8 0 16,-2-8-1-16,-1 0 5 16,0-9 10-16,0-19-14 15,0-15-3-15,0-16-10 16,0-2-55-16,0-1-11 15,3 12 57-15,11 17 13 16,5 14 9-16,1 9 8 0,5 10-1 16,1 0 22-16,1 4-10 15,0 18 8-15,-2 10-6 16,-7 7-20-16,-6 6 4 16,-5 0-5-16,-6-4-6 15,1-11 4-15,-2-12-106 16,7-17-81-16,4-1-176 15</inkml:trace>
  <inkml:trace contextRef="#ctx0" brushRef="#br0" timeOffset="47992.09">20930 5976 1002 0,'0'0'82'0,"0"0"91"15,0 0-120 1,0 0-48-16,0 0-1 0,0 0 6 15,11 62 11-15,1-23 9 16,-2 3-24-16,0-1-1 16,-1-6-3-16,-3-10-4 15,-1-11-12-15,0-14-86 16,2 0-82-16,-4-30-51 16</inkml:trace>
  <inkml:trace contextRef="#ctx0" brushRef="#br0" timeOffset="48284.14">20756 5794 1010 0,'0'0'84'0,"0"0"25"0,0 0-43 16,0 0-48-16,0 0-11 16,0 0 10-16,-16-16-13 15,38 7-4-15,5-5 0 16,-2 0-8-16,-6-5-13 15,-11-2-6-15,-8-1-3 16,0 2 27-16,-5 7-30 16,-17 10 33-16,-4 3 6 15,-4 7-6-15,-4 18 15 16,4 9-8-16,8 2-4 16,12 3 1-16,10 0-4 15,9-4-21-15,26-3-77 16,13-12-57-16,7-5-139 0</inkml:trace>
  <inkml:trace contextRef="#ctx0" brushRef="#br0" timeOffset="48667.58">21110 5923 971 0,'0'0'58'0,"0"0"91"15,0 0-66-15,0 0-34 16,0 0-29-16,0 0-20 15,9 5 0-15,5 23 4 16,1 3-2-16,1 2-2 0,-3-3 7 16,-3-6-4-16,0-5-3 15,-4-8 0-15,-2-7 0 16,-4-4 9-16,0 0-3 16,0-20 7-16,0-13-8 15,0-14 2-15,-5-10-14 16,2-3 2-16,3 4-27 15,0 14 21-15,17 13 11 16,6 12 0-16,2 12-4 16,5 5 8-16,2 0 4 15,3 11 19-15,-1 15-13 16,2 12 22-16,-6 7-36 16,-9 5 4-16,-4 0-5 15,-10-4 1-15,-7-5-1 16,0-10-70-16,-10-14-140 0,-7-15-233 15</inkml:trace>
  <inkml:trace contextRef="#ctx0" brushRef="#br0" timeOffset="50167.94">21287 4946 913 0,'0'0'2'16,"0"0"96"-16,0 0-84 0,0 0-8 15,0 0 5-15,-98 6-4 16,46 18 3-16,-14 8 35 16,-12 2-29-16,-22 4 18 15,-22 1-19-15,-22 2-11 16,-20 3 25-16,-13 5-16 15,-13 5-9-15,-7 7 17 16,1 2-19-16,4 2-1 16,11 2-1-16,6 0 10 15,5 3-15-15,2-3 5 16,3 3 0-16,5-4-7 16,-1 0 8-16,-2 1-1 15,2 1 0-15,2 3-3 0,7 0-5 16,10-7 1-16,10-8-5 15,12-8 5-15,10-8-17 16,7-1 3-16,5-1-9 16,1 5 12-16,0 3 8 15,2 2 10-15,5-1-1 16,9-4-9-16,15-6 10 16,9-6 0-16,11-4 0 15,11-6 2-15,9-6-2 16,11-4 0-16,8-3 0 15,7-1-11-15,0 0 10 16,14 1 1-16,7 3 6 0,2 2-1 16,-1 3 1-1,-2 6-6-15,-5 6 0 0,2 11 14 16,-1 12-8-16,3 8 18 16,3 13 2-16,6 15-22 15,9 15 31-15,8 10-35 16,8 5 18-16,8 0 13 15,2-8-31-15,4-6 19 16,-3-10-19-16,2-9 9 16,-4-7 8-16,-3-6-17 15,-5-10 2-15,-9-16-4 16,-6-12 6-16,-2-15-4 16,4-11 0-16,5-7 3 0,6 0 7 15,10-14-10 1,6-10 0-16,11-5 2 0,13-7 2 15,19-9-4-15,28-11 0 16,25-9 9-16,33-11-15 16,19-4 10-16,13-4-4 15,5 6 26-15,-2 6-7 16,-16 10 0-16,-19 6-19 16,-21 5 3-16,-23 0-11 15,-13 1 8-15,-6-1 0 16,-10 3-1-16,-3 1 7 15,-2 6-6-15,-3 7 0 16,-9 2 3-16,-7 2-6 16,-10 3 3-16,-3-1-6 0,-5-1 0 15,-2 1 1-15,-3-1-11 16,-7 2-6-16,-5 1 10 16,-5 2 0-16,-1 0 12 15,-2 0 0-15,-4 0 5 16,1-2-5-16,-8 3 0 15,-2-2-1-15,0 0 8 16,-1-1-2-16,-2 4-5 16,-2-1 0-16,-9 2 4 15,-7 2-3-15,-5 3 6 16,-5 3-7-16,-3-1 8 16,-2-1 10-16,-3-4-18 15,0-4 0-15,-3-7 5 0,1-4-5 16,0-7 1-16,-3-9-2 15,0-10 8-15,0-20-9 16,0-19 2-16,-13-13-3 16,-10-15 0-16,-8-1 0 15,-3-2-5-15,-7-3-16 16,3 5 16-16,-2 9 0 16,0 12 8-16,3 12-7 15,0 13 3-15,4 13 3 16,6 15 1-16,6 16 0 15,7 19 4-15,9 10-6 16,1 7 2-16,4 2-9 0,0 0-1 16,0 3 1-16,0 8 8 15,0-5 1-15,0-3 0 16,0-2-1-16,0-1 1 16,0 0 0-16,0 0 8 15,2 0-7-15,0 0 8 16,-2 0-9-16,0 0 2 15,0 0-1-15,0 0-1 16,0 0 0-16,0 0-1 16,0 0 5-16,0 0-3 15,0 0-1-15,0-3 5 16,-8-7-6-16,-7 4 1 16,-17 6 0-16,-18 0-3 0,-36 27-2 15,-45 22 4 1,-59 18-1-16,-60 11-96 0,-49 2-244 15</inkml:trace>
  <inkml:trace contextRef="#ctx0" brushRef="#br0" timeOffset="52702.16">10609 3829 588 0,'0'0'83'0,"0"0"51"0,0 0-53 15,0 0 16 1,0 0-27-16,0 0 7 0,0 0-10 16,0 0-20-16,0 0 4 15,0 0-41-15,0-5 13 16,2-4-23-16,18-3 0 16,11-7 2-16,18-6-2 15,13-5-1-15,10-5 0 16,6-5 1-16,-1 1-1 15,-10 5-17-15,-13 5-67 16,-21 9-42-16,-23 12-92 16,-10 8-121-16</inkml:trace>
  <inkml:trace contextRef="#ctx0" brushRef="#br0" timeOffset="52934.53">10522 4074 830 0,'0'0'47'0,"0"0"1"15,0 0 17-15,0 0-11 16,0 0-4-16,0 0-4 16,64-18 14-16,-15-10-22 15,13-13-26-15,17-9-6 16,14-7-3-16,8-2-3 15,2 7-13-15,-5 10-46 0,-17 7-151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1:07:32.74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7921 2283 478 0,'0'0'20'0,"0"0"18"15,0 0 27-15,0 0-29 16,0 0-27-16,0 0 22 16,0 0-5-16,0 0 15 15,-49 0 12-15,46 0-23 16,1 0-6-16,2 0-4 16,0 0-12-16,0 0 24 15,0 0-30-15,0 0 4 16,0 0-1-16,0 0-2 15,5 0-2-15,17-5-1 16,11-3 1-16,14-5 1 16,11-2-2-16,13-1-2 0,0-1-66 15,-3 3-277-15</inkml:trace>
  <inkml:trace contextRef="#ctx0" brushRef="#br0" timeOffset="784.53">11903 2325 254 0,'0'0'343'15,"0"0"-322"-15,0 0 6 16,0 0-10-16,0 0 43 15,0 0-37-15,-10-3-1 16,10 3 0-16,0 0-6 16,0 0 19-16,16 0-12 0,16 0-16 15,17 0 16-15,16-3-23 16,13-8-1-16,1 1-44 16,-9-2-223-16</inkml:trace>
  <inkml:trace contextRef="#ctx0" brushRef="#br0" timeOffset="7971.07">22579 4537 410 0,'0'0'69'0,"0"0"-22"0,0 0 7 16,0 0-26-16,0 0-6 16,0 0 6-16,-5-4-12 15,5 4 37-15,0 0-4 16,0 0-20-16,0 0-4 15,0 0-15-15,0 0-6 16,0 0 2-16,0 0-5 16,0 0 9-16,0 0-10 15,0 0 0-15,0 0 2 16,0 0 4-16,0 0-6 16,1 6 5-16,6 1-2 15,2-1 13-15,-1 1-11 0,0 1-5 16,1-2 23-1,-1-1-22-15,2 0 12 0,0-2-9 16,2-2-2-16,-2-1 13 16,0 1-9-16,2 0-5 15,-2 2 19-15,-2 1-18 16,2-1 0-16,0-2-2 16,0-1 0-16,1 2 2 15,-1-1-2-15,-1 1 0 16,-1-1 3-16,-1-1-3 15,-2 2 0-15,-3-1 0 16,-1-1 2-16,3 0-2 16,-2 0 0-16,1 0 0 15,0 0 1-15,1 0 2 0,-1 0-3 16,1 0 0-16,-1 0 6 16,-3 0-4-16,0 0-2 15,0 0 0-15,0 0 6 16,0 0-6-16,-3 0-2 15,-4-1-2-15,-5 1-55 16,0 0-11-16,0-2-149 16</inkml:trace>
  <inkml:trace contextRef="#ctx0" brushRef="#br0" timeOffset="10037.12">22633 4576 374 0,'0'0'17'16,"0"0"-6"-16,0 0-22 16,0 0 2-16,0 0 9 15,0 0 0-15,-22-3 2 16,18 3 5-16,1-1 5 15,1 1 5-15,-1 0 17 16,1 0-27-16,-1 0 2 16,0 0 10-16,-1 0-16 0,1 0 4 15,0 0 18-15,-1 0-2 16,1-3 10-16,-2 1-27 16,0 1 4-16,0-1 15 15,0 1-14-15,0-1 7 16,3 2-3-16,-1-2 4 15,3 2 26-15,0 0 9 16,0 0-20-16,0 0-9 16,0 0-16-16,0 0 1 15,0 0-10-15,0 0 8 16,0 0-7-16,8 0-1 16,1 0 0-16,-1 0 14 15,2 0-4-15,2 2-3 16,-1 0-1-16,3-1-5 15,-4-1 12-15,-2 2-13 0,-2-1 0 16,1 1 12-16,-2 1-9 16,-1-2-1-16,-3 2-2 15,1-1 5-15,1-2-8 16,-1 1 3-16,2 1 0 16,0 1-4-16,0-1 10 15,2 0-6-15,1 1 0 16,0-2 3-16,1 3-1 15,0-2-2-15,1 0 0 16,0 0 5-16,1-2-3 0,0 1 5 16,-1-1-7-16,1 2 2 15,2-1 9-15,-2-1-11 16,0 2 0-16,-2-1 3 16,2-1-1-16,1 2-2 15,-1-1 0-15,-2-1 0 16,-2 3 5-16,3-3-5 15,-1 0 0-15,1 0 2 16,-1 2 1-16,0 0-3 16,1-1 0-16,-1 0 0 15,1 1-2-15,-3 0 2 16,1-2 0-16,-1 3 0 16,3-1 4-16,-1 1-4 15,1 0 0-15,-1-1 2 16,0 1 0-16,1-2-2 0,2 1 0 15,-2-1 3-15,1 3-3 16,0-3 4-16,-4 1-4 16,3-1 3-16,-2-1-2 15,-3 1-1-15,2 1 0 16,-2 0 0-16,0 1 0 16,1-3 4-16,2 1-4 15,-3 0 0-15,3-1 7 16,2 3-7-16,-1-1 0 15,0-1 3-15,1 1-2 0,-3 0 7 16,-1 1-8 0,0-2 1-16,-1 2-1 0,-1-1 0 15,2-2 0-15,0 0-3 16,2 1 8-16,1-1-6 16,-1 2 1-16,0 0 0 15,-3 1 0-15,3-3 0 16,0 0 0-16,-2 2-1 15,1 0 3-15,-2-1-2 16,1-1 0-16,0 1 0 16,-2-1-4-16,2 0 6 15,0 4-2-15,0-3 0 16,2 1 1-16,0-1 0 16,1 1-1-16,-3-1 0 15,4-1 0-15,-3 2 0 16,-1-2 0-16,4 1-2 15,-3 1 5-15,1-2-6 0,-2 1 3 16,-1-1 0-16,-1 0 1 16,-2 0-1-16,2 2-1 15,1-2-3-15,1 0 8 16,2 1-6-16,-1 1 2 16,3-1 0-16,-6-1 0 15,4 1 0-15,-2-1 0 16,0 0 0-16,-1 0 0 15,0 3 0-15,1-3 0 16,-1 0 2-16,-1 0-4 16,1 0 2-16,0 0 0 15,1 0-1-15,-3 0 5 0,-2 0-6 16,0 0 2-16,0 0 0 16,0 0 9-16,0 0-6 15,0 0-3-15,0 0 6 16,-4-4-5-16,0-2-2 15,-3 0 1-15,0-1 0 16,1 1 0-16,-1-1 0 16,0 0 0-16,-1-2-1 15,1 1 3-15,0 3-2 16,1-1 0-16,-1 1 3 16,2 2-6-16,0 0 3 0,2 3 0 15,-3-2 5 1,3 2-4-16,0-1 2 0,1-1 4 15,0 1-6-15,-1-1 18 16,1 1-9-16,2 1 7 16,-1 0 1-16,1 0-5 15,0 0 1-15,0 0-13 16,0 0 6-16,0 0-4 16,0 0-3-16,0 0-1 15,0 0 1-15,0 0-1 16,0 0 0-16,0 7 1 15,6 1 0-15,4-1 8 16,4 1-8-16,-1-2 0 16,2 3 3-16,-1-1 2 0,-2-1-8 15,-1 1 3-15,-1-2 0 16,-3-2 0-16,-2 1 0 16,0-4 0-16,-2 2 0 15,-1 1 4-15,0-2-5 16,-2 2 1-16,1 1 0 15,2 0-3-15,1-1 3 16,-1 2 0-16,0-1-1 16,-3-2 7-16,2 0-10 15,-2-1 4-15,2 1 0 16,-2-3-1-16,0 1 1 16,2-1 0-16,-2 1-1 15,0-1 5-15,0 0-6 16,0 0 2-16,0 0 0 15,0 2 2-15,-17 1-1 0,-10 0-1 16,-4 1 0-16,-3 1 3 16,-1 0-5-16,1-1 2 15,2 3 0-15,6 1-10 16,7 1-5-16,5 1-42 16,5-1-53-16,9-2-64 15,0-1-246-15</inkml:trace>
  <inkml:trace contextRef="#ctx0" brushRef="#br0" timeOffset="13154.17">2269 3203 11 0,'0'0'455'16,"0"0"-439"-16,0 0 10 0,0 0-13 15,0 0 1-15,0 0 2 16,0 0-5-16,3-9 36 16,-3 8-15-16,0 1 23 15,0 0-4-15,0 0-23 16,0 0-14-16,2 0-3 15,3 0-10-15,2 0 17 16,6 0-8-16,3 0 18 16,5 0 8-16,2 0-21 15,2 0 13-15,0 0-16 16,0 0 1-16,-1 0 0 16,-1 0-10-16,1 0-3 0,-1 0 18 15,-1 0-15 1,-1 0 6-16,1 0-9 0,0 0 0 15,1 1 10-15,2 1-8 16,0-1-2-16,0 2 13 16,2 0-8-16,-2 0-5 15,-2 0 1-15,-3 1 0 16,-3-3 10-16,-2 2-11 16,-2-2 0-16,0 0 10 15,-2 1-8-15,3-2 1 16,-1 0 1-16,4 0 2 15,1 0 2-15,0 0-8 16,4 0 0-16,0-3 7 0,1-1-6 16,1 3-2-1,-2-1 0-15,-3 2 1 0,1 0 1 16,0-2-1-16,1 2 0 16,0-1 1-16,2-1-1 15,6 1 0-15,3-2-2 16,3-2 2-16,4 2 1 15,0-3-1-15,3 3 0 16,-2 0-3-16,-3 1 6 16,0 2-3-16,2-3 0 15,-1 2 0-15,0-2-6 16,-1 0 6-16,0 0 0 16,-6 0-1-16,-1 2 5 15,-3-3-4-15,0 4 0 0,-4-1 0 16,3-1 0-16,-3 1 1 15,-1 1-1-15,-1 0 3 16,1-3-3-16,1 2-1 16,-1-3 1-16,0 1 0 15,-1 2-1-15,1 0 1 16,0-1 0-16,-1 1 5 16,5-1-5-16,0-3-1 15,2 1 1-15,-2 1 0 16,-1 0-2-16,0 3 2 15,-3 0 0-15,-2 0 3 16,-2 0-2-16,1 0-1 16,-1 0 0-16,1 0 0 0,0 0 0 15,5 0 0-15,-1 0 0 16,2 0-4-16,0 0 9 16,-2 0-5-16,-4 0 0 15,-2 0 1-15,-2 0 0 16,-4 0-1-16,-1 0 0 15,2 0-4-15,0 0 9 16,0 0-3-16,0 0-2 16,-2 0 0-16,0 0 2 15,-2-1-2-15,-1 1 0 16,0 0 0-16,0 0 8 16,0-2-8-16,0 2 0 15,-1 0 1-15,1 0 0 16,4 0-1-16,2 0 0 0,1 0 3 15,0 0 4-15,0-1-7 16,0-2 0-16,0 3 0 16,-1-2 2-16,-1 0-2 15,-2 2 0-15,0 0-2 16,-4-1 7-16,1 1-5 16,-1-1 0-16,-2 1 4 15,0 0-6-15,1 0 2 16,-2 0 0-16,-1 0 3 15,-1 0-3-15,2 0 0 16,-3 0 0-16,0 0 2 16,0 0 2-16,0 0-4 15,0 0 0-15,0 0 5 0,0 0-5 16,0 0 0-16,0 0-10 16,-16 0-145-16,-3-7-493 15</inkml:trace>
  <inkml:trace contextRef="#ctx0" brushRef="#br0" timeOffset="34312.98">12190 3423 795 0,'0'0'3'16,"0"0"71"-16,0 0-28 16,0 0-10-16,0 0 5 15,0 0-40-15,0 0-1 16,0-6 0-16,0 14 6 15,0 9 35-15,3 4-18 16,2 6-9-16,1 0 34 16,-2-1-38-16,0 0 1 15,1-7-5-15,-2-4 1 16,-2-4 4-16,2-7-11 16,-3-4 0-16,0 0 24 0,0-6 27 15,0-19 4-15,-4-11-55 16,-4-11 9-16,3-4-14 15,2-5 5-15,3 2 0 16,0 1-2-16,0 7 3 16,0 8-1-16,10 9 0 15,0 13 5-15,1 7-14 16,2 9 9-16,5 0-2 16,1 14-6-16,3 16 2 15,-4 6 4-15,1 6 1 16,-3 1 1-16,-2 1 8 15,-2-6-8-15,-2-4 0 0,-4-10-2 16,-1-5 4 0,0-11-2-16,-3-5 0 0,-2-3 2 15,0 0 14-15,0-10-16 16,0-16 3-16,0-10-6 16,0-7 0-16,0-5-24 15,0 3 0-15,0 4-20 16,11 8 36-16,2 12-10 15,-4 7 21-15,3 11-10 16,1 3 10-16,4 5-2 16,1 17 2-16,3 11 0 15,0 6 6-15,-1 4-2 16,-1-2-1-16,-4 1 10 0,-2-1-13 16,-1-7 0-1,-2-2-1-15,-2-9-56 0,1-8-26 16,-3-7-108-16,1-8-115 15</inkml:trace>
  <inkml:trace contextRef="#ctx0" brushRef="#br0" timeOffset="34521.07">12793 3349 900 0,'0'0'107'0,"0"0"19"16,0 0-112-16,0 0-13 15,0 0 40-15,0 0-23 0,0 84 10 16,0-55-25-16,5-7 5 16,2-1-9-16,-1-4 1 15,1-7-3-15,-4-4-53 16,3-6-45-16,-5 0-39 16,1-13-14-16</inkml:trace>
  <inkml:trace contextRef="#ctx0" brushRef="#br0" timeOffset="34783.37">12752 3233 870 0,'0'0'61'0,"0"0"69"0,0 0-68 16,0 0-22 0,0 0-34-16,0 0 6 0,-9-70-11 15,18 50-1 1,-6-1 0-16,-3-2-4 0,0 6 8 15,-3 4-4-15,-11 6 0 16,-1 7 0-16,0 0-12 16,0 12 12-16,1 13-5 15,6 5-2-15,8 4 7 16,0-1-6-16,8-3-48 16,21-4-46-16,6-4-29 15,5-7-146-15</inkml:trace>
  <inkml:trace contextRef="#ctx0" brushRef="#br0" timeOffset="35179.11">13059 3333 793 0,'0'0'124'16,"0"0"1"-16,0 0-76 16,0 0 10-16,0 0-58 15,0 0 3-15,3 37 24 16,4-16-1-16,0 2 14 15,3-1-27-15,0-1-14 16,-2-2 17-16,-2-5-15 16,0-4-2-16,-5-6 1 15,1-3 6-15,-2-1-3 16,0 0 6-16,0-13 1 0,0-13 10 16,0-11-21-1,-3-5-6-15,3-2-3 0,0 7-25 16,5 5 20-16,12 10 6 15,1 9 8-15,4 9-8 16,1 4 8-16,-1 4 0 16,1 20 0-16,-3 9 2 15,0 7 21-15,-5 2-7 16,-2 1-15-16,-1 1 15 16,-4-2-16-16,-2-1-1 15,-3-2-1-15,-3-8-128 16,0-9-103-16</inkml:trace>
  <inkml:trace contextRef="#ctx0" brushRef="#br0" timeOffset="38035.97">14630 3147 752 0,'0'0'39'0,"0"0"41"16,0 0-18-16,0 0 7 16,0 0-25-16,0 0-29 15,0 0 6-15,-13-28-21 16,13 46 0-16,1 15 18 15,11 12 9-15,-1 6 2 16,1 4 0-16,1-2-20 16,1-2 13-16,-2-3-22 15,-2-7 0-15,-4-4-5 16,0-9 5-16,-5-9-5 16,1-13-49-16,-2-6-50 15,0-11-84-15,0-22-571 0</inkml:trace>
  <inkml:trace contextRef="#ctx0" brushRef="#br0" timeOffset="39049.25">15134 3382 463 0,'0'0'295'0,"0"0"-251"16,0 0 24-16,0 0 4 15,0 0 0-15,0 0-35 0,-23-25-16 16,23 25-9-1,0 0-5-15,0 0 23 0,0 16-29 16,0 8 17-16,8 3 29 16,0 2-32-16,1-1 14 15,-1 1-21-15,-3-7-3 16,1-3 19-16,-5-9-24 16,1-6 0-16,-1-1 3 15,-1-3 4-15,0-8 15 16,0-18-7-16,-4-9-4 15,-3-5-14-15,2-2 3 16,3 1-4-16,2 7 2 16,0 4 1-16,7 10 1 15,6 7-6-15,5 6 6 16,6 7-4-16,1 0 4 16,5 12-5-16,0 14 2 0,-1 3 0 15,-5 4 3-15,-3 0 0 16,-8-4 1-16,-3-2 13 15,-5-7-14-15,-2-7 0 16,-1-7 2-16,-2-3 1 16,0-3 1-16,0-5 4 15,0-19-5-15,0-8-6 16,0-5 3-16,0-2-25 16,0 3 4-16,5 5-14 15,10 7 21-15,5 11 10 16,0 6 4-16,4 7-3 15,0 0 3-15,4 22 0 16,-2 7 13-16,1 5-1 0,-5 4 0 16,-2-1 1-16,-5-1-9 15,-2-3 5-15,-6-1-9 16,-4-8-3-16,-2-6 2 16,2-8-80-16,-3-10-33 15,0 0-91-15,1-19-92 16</inkml:trace>
  <inkml:trace contextRef="#ctx0" brushRef="#br0" timeOffset="39230.83">15729 3347 803 0,'0'0'117'0,"0"0"7"16,0 0-87 0,0 0-22-16,0 0 41 0,0 0-18 15,22 61-15 1,-15-41 10-16,-3-2-33 0,0-2 0 15,-2-4-4-15,-2-5 3 16,0-5-45-16,0-2-54 16,0-5-57-16,0-19-261 15</inkml:trace>
  <inkml:trace contextRef="#ctx0" brushRef="#br0" timeOffset="39500.33">15614 3166 1006 0,'0'0'62'0,"0"0"31"0,0 0-86 16,0 0 29-16,0 0-33 15,0 0 5-15,32-40-8 16,-13 21 1-16,-5 1-2 16,-6 0 0-16,-8 1 1 15,0 7-4-15,0 2 4 16,-8 8-5-16,-7 0 5 15,-3 12-12-15,-1 12 10 16,6 6 0-16,5 2-9 16,8 0 0-16,0-5-78 15,26-3-71-15,13-8-57 16</inkml:trace>
  <inkml:trace contextRef="#ctx0" brushRef="#br0" timeOffset="39881.57">15953 3317 911 0,'0'0'15'0,"0"0"101"15,0 0-90-15,0 0-22 16,0 0 8-16,0 0-12 16,-15 29 19-16,24-11 31 15,-1 0-30-15,0 5 9 16,2-3-17-16,-1 2-9 15,-3-3 2-15,1-2-5 16,-4-5 0-16,-3-7 5 0,2-1-5 16,-2-4 0-16,0 0 7 15,0-14 0-15,0-14-7 16,-8-10 0-16,6-2-41 16,2 2 22-16,0 6-8 15,8 10 24-15,11 9 0 16,1 5 6-16,3 8-6 15,0 0 3-15,-1 17 0 16,-2 11 8-16,-4 6-2 16,-5 4-4-16,-1 2-2 15,-2-5 5-15,1-3-11 16,1-8-103-16,7-12-178 16</inkml:trace>
  <inkml:trace contextRef="#ctx0" brushRef="#br0" timeOffset="40450.69">16436 3399 1116 0,'0'0'2'0,"0"0"27"15,0 0-29-15,0 0 3 16,0 0 13-16,117 1 23 15,-46-1-1-15,14-9 14 0,6-9-12 16,6-2-15-16,0-3-15 16,-6 2-8-16,-13 0 7 15,-20 2-9-15,-19 7 0 16,-19 5 0-16,-11 4 4 16,-6 0-4-16,-3 3 0 15,0-3 5-15,0 0-6 16,-9-2 1-16,-9-1-13 15,-7-3 13-15,-9-1-34 16,-2-4 6-16,-4-4-6 16,1 1-22-16,4 1 53 15,6-1-16-15,8 6 19 16,8 1 2-16,6 3 1 16,5 4 20-16,0 1 16 15,2 2-26-15,0 0 3 0,7 0-16 16,20 2 0-16,12 10 27 15,4 2-15-15,7 5 6 16,-2 4-18-16,-1 0 7 16,-1 4-2-16,-5-1-5 15,-7 3 0-15,-8-1-2 16,-10 3 6-16,-13 3-4 16,-3 2 0-16,-17 1 1 15,-15 2-5-15,-4-5 4 16,-3-5-6-16,4-10-50 0,6-13-92 15,11-6-163 1</inkml:trace>
  <inkml:trace contextRef="#ctx0" brushRef="#br0" timeOffset="40948.6">17992 2965 665 0,'0'0'19'0,"0"0"69"0,0 0-54 16,0 0-5 0,0 0 0-16,0 0 34 0,-17-8-10 15,10 8 11-15,-3 0-12 16,-3 0-19-16,0 0-11 15,-6 12 1-15,1 11-1 16,-4 11 38-16,2 9-29 16,0 9-11-16,5 4 16 15,3 3-7-15,5-2-5 16,7-3-13-16,0-4-8 16,0-9 10-16,19-8-13 15,4-9 0-15,6-11-1 16,4-10 6-16,4-3-3 15,2-8-2-15,-3-18-12 0,-4-4 8 16,-9-3-24 0,-9 5 4-16,-14 1-4 0,0 11 9 15,-10 9 16-15,-20 7-11 16,-9 0 14-16,-9 18-12 16,-1 7 12-16,6 2-2 15,11-3 2-15,12-1-67 16,15-10-56-16,5-5-106 15,3-8-299-15</inkml:trace>
  <inkml:trace contextRef="#ctx0" brushRef="#br0" timeOffset="41390.73">18237 2653 178 0,'0'0'220'0,"0"0"-152"15,0 0 56-15,0 0-41 16,0 0 62-16,0 0-84 15,0-9 11-15,0 9-29 16,0 0-2-16,0 0-10 0,0 0-24 16,0 1-2-16,0 14-3 15,0 6 0-15,0 4 43 16,2-1-32-16,10-2-1 16,2-7 2-16,2-6-13 15,2-4 12-15,1-5-13 16,-1 0 3-16,-1-18 11 15,-4-5-5-15,-4-3-9 16,-9-2 2-16,0 1 0 16,-10 6-4-16,-12 9 0 15,-3 12 0-15,-5 0-8 16,-4 22-4-16,3 10-63 16,7-2-198-16</inkml:trace>
  <inkml:trace contextRef="#ctx0" brushRef="#br0" timeOffset="43234.3">2095 3131 580 0,'0'0'47'0,"0"0"5"16,0 0-29-16,0 0 13 15,0 0-22-15,0 0-4 16,3 0 22-16,9 0-1 15,4 0 9-15,1 0-21 0,5 0-5 16,7-3 24-16,9-6-27 16,7-5 6-16,5-2 6 15,2 1-8-15,-5 0 3 16,-5 3-18-16,-9 3 0 16,-5 0-1-16,-7 4 1 15,-10 4-3-15,-7 1 1 16,-4 0-60-16,-4 3 6 15,-22 15 33-15,-15 6-22 16,-5 1-61-16,-6 0-40 16,-1-1 30-16,2-3-187 15</inkml:trace>
  <inkml:trace contextRef="#ctx0" brushRef="#br0" timeOffset="43399.25">2108 3242 321 0,'-23'7'41'0,"10"-5"49"15,6-1 7-15,4-1-24 16,3 0 9-16,0 0-17 15,13 0-46-15,16-1 14 16,9-9 3-16,11-4-1 16,9-2-8-16,10-4-22 15,7-2 0-15,4 0-5 16,-2 1-8-16,-9 2-83 16,-7 1-546-16</inkml:trace>
  <inkml:trace contextRef="#ctx0" brushRef="#br0" timeOffset="44637.87">14675 4025 764 0,'0'0'58'0,"0"0"1"16,0 0-31-16,0 0 10 16,0 0-35-16,0 0 10 15,18 10 40-15,-9 12-25 16,-1 11 45-16,-4 6-41 16,-4 13-6-16,0 2 28 15,0 2-42-15,0-3 7 16,-6-4-7-16,5-8-9 15,1-9 16-15,0-9-19 16,3-10 0-16,15-7 4 16,14-6 0-16,10-12-2 0,10-19-2 15,6-10-43-15,-3 1-32 16,-6 0-86-16,-16 6-110 16</inkml:trace>
  <inkml:trace contextRef="#ctx0" brushRef="#br0" timeOffset="44933.64">14942 4198 883 0,'0'0'19'0,"0"0"124"16,0 0-112-16,0 0 13 15,0 0-25-15,0 0-14 16,-11-11 4-16,18 30-4 15,4 12 2-15,1 12 47 16,-2 5-23-16,0 6-4 16,-4 2-13-16,1-3-4 15,-2-2-8-15,-1-6-2 16,-1-7 0-16,0-7 1 16,2-10-1-16,-2-11-38 15,2-10-93-15,2 0-97 16,2-24-109-16</inkml:trace>
  <inkml:trace contextRef="#ctx0" brushRef="#br0" timeOffset="45537.68">15256 4342 907 0,'0'0'112'0,"0"0"12"16,0 0-65-16,0 0-41 15,0 0-11-15,0 0-4 16,17 24-3-16,-4 0 32 16,-1 6-17-16,0 2 28 15,-2 4-33-15,0-3-1 16,-3-4 5-16,-1-6-10 0,-1-7 0 16,-2-5-4-16,-1-8 2 15,-2-3 7-15,0 0-5 16,0-15 2-16,0-12-4 15,-2-9 3-15,-2-6-10 16,-2-2-2-16,6 5-10 16,0 6-4-16,0 9 17 15,6 8 4-15,4 7-6 16,3 4 11-16,0 5-10 16,4 0 5-16,3 12 0 15,2 12-1-15,5 7 9 16,-3 3-8-16,2 2 20 15,-6-2-16-15,-4-3 6 0,-4-7-10 16,-5-8 0 0,-4-5 3-16,-1-7-3 0,-2-4 0 15,0-4 16-15,0-20-16 16,0-9 0-16,-2-7-33 16,2-2-16-16,0 6 46 15,0 8-22-15,7 9 19 16,6 8 0-16,4 8 10 15,3 3-6-15,4 0 2 16,2 21 0-16,3 9 20 16,-3 6-19-16,0 2 11 15,-7 2 3-15,-2-1-11 0,-5-4-4 16,-4-5 0 0,-1-6-27-16,-2-12-61 0,0-12-96 15,-2 0-156-15</inkml:trace>
  <inkml:trace contextRef="#ctx0" brushRef="#br0" timeOffset="45740.85">15908 4431 924 0,'0'0'113'0,"0"0"-53"16,0 0-31-16,0 0 7 15,0 0 14-15,20 86 2 16,-11-57-37-16,-3-3 7 15,1-6-22-15,-2-3 0 0,-3-6 2 16,-1-6-2-16,1-5-9 16,-2-2-55-16,0-21-45 15,0-14-186-15</inkml:trace>
  <inkml:trace contextRef="#ctx0" brushRef="#br0" timeOffset="46001.25">15855 4257 1013 0,'0'0'49'0,"0"0"12"16,0 0-26-16,0 0-30 15,0 0 10-15,0 0-9 16,18-22 0-16,5 2 0 0,-2-1-6 16,-8 0-15-16,-6 2-8 15,-7 4-19-15,0 5 41 16,0 6-15-16,-12 4 16 15,-7 0-10-15,-4 19 16 16,-1 10-6-16,3 4 2 16,7 1 10-16,11 1-24 15,3-4-47-15,12-10-200 16</inkml:trace>
  <inkml:trace contextRef="#ctx0" brushRef="#br0" timeOffset="46417.59">16180 4415 902 0,'0'0'73'16,"0"0"-5"-16,0 0-65 16,0 0-3-16,0 0 8 15,0 0 19-15,-8 65 1 16,8-43-6-16,0 2 38 15,5 4-40-15,0-4-2 16,2-2-3-16,-2-5-14 16,-2-6 24-16,0-6-25 15,-3-3 0-15,0-2 14 0,0 0-10 16,0-14 13-16,0-11-17 16,0-10 6-16,0-7-17 15,0 2-23-15,0 3 13 16,16 8 10-16,4 6 9 15,3 8 2-15,4 7 0 16,-2 8 2-16,0 0 1 16,-2 17-3-16,-1 13 0 15,0 4 13-15,-5 6-10 16,-1 0-3-16,-6 2 0 16,-5-3-10-16,-5 1-57 15,0-12-134-15,0-9-338 16</inkml:trace>
  <inkml:trace contextRef="#ctx0" brushRef="#br0" timeOffset="47067.45">16812 4572 797 0,'0'0'62'0,"0"0"87"0,0 0-104 15,0 0-8-15,0 0-23 16,0 0 22-16,137-38-1 15,-50 21-12-15,17 1 46 16,9-1-25-16,-2 5-23 16,-13 5-6-16,-18 4-12 15,-19 3-3-15,-23 0 0 16,-20 0 3-16,-11 0-20 16,-7 0 15-16,0 0 2 15,0 0-7-15,-15 0 7 16,-7-10-4-16,-3 0-34 15,-4-5-42-15,3-4 18 0,3-1-37 16,0 1-23-16,1 1 72 16,2 2 20-16,1 3 21 15,4 1 9-15,3 4 11 16,6 3 65-16,3 2 37 16,0 1-47-16,3 2 0 15,0 0-54-15,0 0-6 16,17 5 16-16,5 5 9 15,8 2 35-15,5-1-50 16,4 1 0-16,2 0 7 16,1 0-21-16,-3 3 7 15,-8 1-9-15,-6 4 0 0,-8 2-2 16,-10 7 2 0,-7 4 0-16,-10 9-7 0,-27 6 5 15,-16 6 0-15,-11 5-25 16,-1-5-103-16,8-12-66 15</inkml:trace>
  <inkml:trace contextRef="#ctx0" brushRef="#br0" timeOffset="48304.02">18256 4330 753 0,'0'0'81'0,"0"0"-5"16,0 0-22-16,0 0-28 15,0 0 18-15,0 0-33 16,-8 1-6-16,1-1 25 16,-4 0-25-16,0 0 10 15,-2 0-4-15,-2-7-10 16,1-7 18-16,5-1-17 16,0-2 3-16,5-1 27 15,4 2-31-15,0-2 4 16,9 5-5-16,8-1 5 0,1 6 0 15,2 5-5 1,0 3 0-16,2 0 6 0,1 11-2 16,1 14 9-16,-1 8 12 15,0 5-4-15,-4 5 11 16,-6-1-26-16,-4 1 1 16,-9 0 24-16,0 2-30 15,-10-2 9-15,-16-1 6 16,-6-3-12-16,-3-5 4 15,1-8-8-15,0-9 0 16,1-10 4-16,0-7 0 16,4 0-4-16,4-12 0 15,8-8-3-15,10-1-7 16,7-1 3-16,0 1 4 0,12 1-12 16,8 4 17-1,2 5-2-15,2 5 0 0,-3 5 1 16,3 1-11-16,-1 0 10 15,2 9 0-15,0 11-7 16,2 1 15-16,0 4-8 16,1 0 10-16,-1 0-6 15,-1-4 20-15,0-5-24 16,-2-5 0-16,0-7-3 16,1-4 3-16,2-4-1 15,-1-19-66-15,0-6-88 16,-6-9-53-16,-10-3-214 15</inkml:trace>
  <inkml:trace contextRef="#ctx0" brushRef="#br0" timeOffset="48601.84">18600 4289 870 0,'0'0'29'0,"0"0"120"16,0 0-129-16,0 0 5 15,0 0 11-15,0 0-23 16,-5-20-11-16,5 20-2 16,0 14 3-16,2 13 21 15,0 7-1-15,-1 7 15 0,2 1 0 16,4-4-34 0,3-5 7-16,7-7-8 0,4-8 5 15,8-10-1-15,4-8-7 16,6 0 0-16,3-20-3 15,-4-8-80-15,-5 1-53 16,-7-2-65-16,-11 1-134 16</inkml:trace>
  <inkml:trace contextRef="#ctx0" brushRef="#br0" timeOffset="48836.53">18830 4340 757 0,'0'0'215'0,"0"0"-76"0,0 0-25 15,0 0-76 1,0 0-34-16,0 0 16 0,-10 57 42 16,13-17-30-16,4 7-13 15,4 8 5-15,0 5-14 16,-1 3 0-16,0-2-10 16,-3-3 1-16,-2-8-4 15,-4-12 3-15,-1-7-3 16,3-15 3-16,-3-10-49 15,3-6-64-15,2-13 3 16,3-20-98-16,1-12-114 16</inkml:trace>
  <inkml:trace contextRef="#ctx0" brushRef="#br0" timeOffset="49236.17">18959 4090 589 0,'0'0'62'0,"0"0"124"15,0 0-142-15,0 0 33 0,0 0 9 16,0 0-16-1,-5-27-21-15,5 27-10 0,0 0-6 16,0 3-33-16,0 13 0 16,0 2 10-16,0-1-9 15,11-3 11-15,2-4-12 16,-3-5 4-16,1-5 7 16,-1 0-11-16,1-9 0 15,-3-11 7-15,-5-2-7 16,-3 0-3-16,0 2-24 15,-13 5-9-15,-6 7 30 16,-4 8-25-16,0 3-1 16,1 20-22-16,4 1-109 15,9-1-553-15</inkml:trace>
  <inkml:trace contextRef="#ctx0" brushRef="#br0" timeOffset="54153.24">17827 3794 538 0,'0'0'29'16,"0"0"19"-16,0 0-42 16,0 0 21-16,0 0 74 15,0 0-15-15,0 0-51 16,1-6 8-16,-1 6-18 16,0 0 20-16,-3 0-43 15,-4 0 4-15,-3 2-6 16,-2 13 7-16,1 4-3 0,-1 5 0 15,2 3-4-15,3 4 18 16,1 0-10-16,0 2-8 16,5-1 13-16,1-2-13 15,0-5 8-15,0-3-8 16,10-6 0-16,3-7 1 16,3-6-1-16,-2-3-2 15,1 0-3-15,-3-7 9 16,-4-3-12-16,-4-3 6 15,-4 1-2-15,0 1-12 16,-5 7 16-16,-8 3-9 16,-6 1 9-16,3 0-6 15,0 5 1-15,6 6 2 16,5-2-29-16,5-4-50 0,0-5-116 16,18 0-182-16</inkml:trace>
  <inkml:trace contextRef="#ctx0" brushRef="#br0" timeOffset="54455.06">17983 3865 638 0,'0'0'62'0,"0"0"91"16,0 0-101-16,0 0-9 16,0 0-10-16,0 0-28 15,0-13 2-15,17 13 13 16,5 16-16-16,1 4-1 16,4 1-3-16,-2 0 7 15,0-1-10-15,-5-7 3 16,-4-3-28-16,-5-4-8 15,-5-6-65-15,0 0-49 16,-6 0-84-16</inkml:trace>
  <inkml:trace contextRef="#ctx0" brushRef="#br0" timeOffset="54655.59">18120 3821 675 0,'0'0'81'0,"0"0"19"16,0 0-46-16,0 0-46 15,0 0 2-15,0 0 10 16,-40 41-10-16,27-10 26 16,0 9-28-16,-2-1-5 15,3 0 7-15,4-3-10 16,6-4 0-16,2-11-33 16,0-8-97-16,13-12-161 15</inkml:trace>
  <inkml:trace contextRef="#ctx0" brushRef="#br0" timeOffset="54971.16">18288 3728 596 0,'0'0'108'0,"0"0"-19"15,0 0-21-15,0 0-58 16,0 0 9-16,0 0-13 16,-4-6-1-16,4 18 27 15,0 5 13-15,0 5-14 16,0 4-10-16,0 1-18 0,4-1 18 16,6-1-21-16,5-7 0 15,3-6 1-15,4-9 3 16,4-3-4-16,3 0 0 15,1-14-13-15,-2-5-12 16,-1-3-67-16,-5 2-21 16,-7 2-134-16</inkml:trace>
  <inkml:trace contextRef="#ctx0" brushRef="#br0" timeOffset="55222.16">18453 3740 639 0,'0'0'77'0,"0"0"55"15,0 0-87-15,0 0-28 16,0 0 2-16,0 0-5 16,-9 32 40-16,9-2-3 15,0 7-39-15,0 6-4 16,0 0-8-16,6 1 6 15,2-4-7-15,2 0 1 16,-2-9-42-16,1-5-86 16,-2-11-176-16</inkml:trace>
  <inkml:trace contextRef="#ctx0" brushRef="#br0" timeOffset="56256.77">17876 3662 378 0,'0'0'35'0,"0"0"7"15,0 0 10-15,0 0-8 16,0 0-22-16,0 0-10 15,0-3 44-15,0 4 3 16,0 3-12-16,0-3-17 16,0-1-28-16,4 0 3 15,-1 0 8-15,0 0-1 16,1 0 5-16,-1 0-17 16,-3-5 1-16,0 1 8 15,0-1 0-15,0 2-9 16,0 2 16-16,-3-1-8 0,-7 2-7 15,-2 0-1 1,2 0 0-16,2 0 0 0,1 5 0 16,4 5-1-16,0 3-16 15,3-4-75-15,0-2-76 16,7-7-393-16</inkml:trace>
  <inkml:trace contextRef="#ctx0" brushRef="#br0" timeOffset="66891.1">17791 4090 352 0,'0'0'19'0,"0"0"16"16,0 0-8-16,0 0 27 15,0 0-7-15,0 0-8 16,0 0-10-16,-6 0-20 16,6 0 14-16,0 0 10 15,-2 0-5-15,2 0 35 16,0 0-24-16,0 0-12 15,0 0-6-15,0 0-19 16,0 0 5-16,0 0-7 16,0 0 0-16,0 2 2 15,0 1-2-15,0-2 0 0,0 1 14 16,5-2-13 0,0 0 10-16,1 0 6 0,3 0-15 15,-2 0 16-15,1 0-18 16,-1-4 0-16,0 0 3 15,-3 1 0-15,-1-1-4 16,1 3 1-16,-2-2 0 16,-1-2 4-16,-1 2-3 15,0-2-1-15,0 1 6 16,0-2-6-16,0 0 7 16,0 3-7-16,0-3 3 15,0 1-1-15,0 2-2 0,0 0 0 16,0 1 9-16,-1-1-8 15,-2 1 3-15,0 0-4 16,2 1 0-16,-1 0 6 16,-1-1-5-16,0 2-1 15,-2-2 4-15,0 2-1 16,0 0-5-16,-4 0 2 16,3 0 0-16,-3 0-5 15,4 0 5-15,-1 0 0 16,0 0 0-16,2 0 5 15,-2 0-9-15,0 0 4 16,-1 0 0-16,1 2-1 16,-3 6 1-16,2 0 0 0,3 0-2 15,-2 0 2 1,5-1-27-16,1 0-77 0,0-4-226 16</inkml:trace>
  <inkml:trace contextRef="#ctx0" brushRef="#br0" timeOffset="71493.94">18376 5144 544 0,'0'0'56'0,"0"0"9"15,0 0 3-15,0 0-8 16,0 0-16-16,0 0-10 15,0 0-3-15,0-8 0 16,0 8 10-16,0 0 16 16,0 0-43-16,3 0 2 15,1 0-4-15,6 0-9 16,5 0 18-16,8 0 2 16,7 0-17-16,7 0 17 15,3 0-22-15,4-3 10 16,-1 0-9-16,2 0 2 0,1-2-1 15,-3-1-3-15,1-1 0 16,-3-4 18-16,4-1-6 16,-1-4 3-16,2-1 3 15,-1-2-10-15,-1-1 8 16,-3 0-16-16,0 1 3 16,-1 2 7-16,0-1-6 15,2 0-3-15,3-2 13 16,2-1-13-16,-4 3 4 15,-3-5-5-15,-5 2 0 16,-6-3 4-16,-3-1-3 16,-4 1-1-16,-2-4 3 15,0 0 1-15,-3-1-4 0,-3 0 0 16,-6 2 2-16,-3 0 1 16,-4-1-3-16,-1 2 0 15,0-3 0-15,0 2 1 16,-4 1 1-16,-3 1-2 15,-2 2 0-15,1 0-3 16,1 0 5-16,-1 0-2 16,2-1 0-16,-4 3 1 15,0-2-3-15,0 3 2 16,1 3 0-16,-1-3-4 16,3 4 7-16,-1 1-3 15,0 0 0-15,-2 4 0 16,1-1-1-16,-3 2 1 15,4 0 0-15,-2-1-6 0,-2 3 6 16,1-2 0-16,-3 1 0 16,1-2 2-16,2-1-3 15,-2 1 1-15,0 0 0 16,-3-2-2-16,-1 3 3 16,2-3-1-16,1 3 0 15,1-2 2-15,0 1-5 16,-1 2 3-16,1 1 0 15,1 0-7-15,0 2 11 16,1 1-4-16,-1 3 0 16,0-3 0-16,1 4-3 15,1-2 3-15,-2 1 0 16,2 1-3-16,-3-2 4 0,1 1-1 16,-2 2 0-1,1 0 1-15,0 0-8 0,-4 0 7 16,2 0 0-16,2 0 0 15,-1 0 0-15,1 0 0 16,3 0 0-16,0-2 6 16,2 1-7-16,-1-1 1 15,1 1 0-15,-2 1-2 16,0 0 2-16,0 0 0 16,-2 0 0-16,-1 4-2 15,1 4-2-15,-1-1 4 16,1-1 0-16,-2 2-2 0,3-3 3 15,-2-1-1-15,1 1 0 16,0-2 1-16,2 2-2 16,-1-3 1-16,1 1 0 15,-2 2-1-15,0-2 3 16,2 1-2-16,-2 1 0 16,0-1 1-16,1 1-2 15,0-1 1-15,0 0 0 16,-2 3 1-16,-1-3 1 15,1 1-2-15,-1 1 0 16,3-1 2-16,-1 1-4 16,0-2 2-16,2 0 0 15,-1 1-1-15,1-2 2 16,0 0-1-16,0 2 0 0,1-1 1 16,0-1-2-16,-1 2 1 15,0-1 0-15,-4 0-1 16,0 1 2-16,0 0-1 15,-3-1 0-15,0 0 2 16,0 3-3-16,3-5 1 16,0 2 0-16,0 0-1 15,4-1 2-15,0 0-1 16,0-2 0-16,2 1 1 16,0-1-1-16,-2 2 0 15,1-1 0-15,-2 0-2 0,1 1 4 16,0-2-2-1,-1 1 0-15,1-2 0 0,2 0 3 16,-1 0-3-16,0 0 0 16,-1 0 1-16,1 0-1 15,1 0 0-15,-2 0 0 16,0 0 4-16,-2 0-7 16,-1 0 3-16,1 0 0 15,1 0-3-15,1 0 5 16,0 0-2-16,-1 0 0 15,3 0 1-15,-2 0-3 16,0 0 2-16,-3 1 0 16,-1 3-5-16,3 1 9 0,-1-1-4 15,1 3 0-15,0-3 0 16,1 4-7-16,-1-3 7 16,1 3 0-16,0 0-1 15,0 1 1-15,3 0-2 16,-1 1 0-16,1-1 4 15,0 3-1-15,2-5-1 16,-2 4 0-16,3 1-2 16,-2-1 5-16,3-1-3 15,1 3 0-15,-1-1 0 16,1 0-1-16,1 0 1 16,-1 1 0-16,2 1-2 15,-2 0 4-15,2-1-2 16,0 0 0-16,0 0 1 0,0 3-4 15,0-1 3-15,4 0 0 16,4 1 3-16,1 1-1 16,1 0-3-16,0-1 1 15,-3 1 0-15,2-1 2 16,1 1-2-16,-3 0 0 16,1 2-2-16,0-2 7 15,-2 3-5-15,0-3 0 16,-1 1 1-16,2-2-6 15,0 4 5-15,0-2 0 16,-1 2 5-16,1-2 2 16,0 0-10-16,-3 0 3 15,3-2 0-15,0 1 2 0,-2-2-2 16,1-1 0 0,1 0 6-16,0 2-5 0,3-1 0 15,-2 0-1-15,0-1 0 16,1 0 4-16,-2 1-4 15,1-1 0-15,-1-1 0 16,1 0 1-16,-2-3-1 16,1 1 0-16,0-1 2 15,1 0-3-15,-1 0 1 16,0 1 0-16,-1-5-2 16,1 4 6-16,-1-3-4 15,1-3 0-15,-1 2 4 0,-1-2-9 16,-1-3 5-1,3 2 0-15,-1 0 5 0,0-3-1 16,1 3 1-16,-1-1-5 16,1-2 0-16,-2 1 0 15,2 1 0-15,0-2 0 16,-3 0-1-16,2 1 4 16,0-1-6-16,1 0 2 15,0 0 1-15,-3 0 5 16,3 0-5-16,0 0 0 15,-2 0 1-15,1 0 4 16,1 0-10-16,2 0 5 16,-1 0 0-16,2-3 2 15,0 0-2-15,-2 0 0 16,-1 0 4-16,-1 0-1 0,0 2-5 16,-2-1 2-16,0 2 0 15,1 0-6-15,-2 0 6 16,2 0-2-16,-1 0 0 15,1 0-15-15,0 0 0 16,-2 0-44-16,2 0-24 16,-3 0 0-16,-2 3-81 15,0-2-110-15</inkml:trace>
  <inkml:trace contextRef="#ctx0" brushRef="#br0" timeOffset="73011">18447 5134 559 0,'0'0'57'0,"0"0"19"15,0 0 24-15,0 0-48 16,0 0-23-16,0 0 7 16,0 0-20-16,11-4 7 15,21-12 13-15,8-1-22 16,9-5-4-16,7 1-8 15,9-1 2-15,7-2 6 16,3-1-10-16,-1 2 0 16,-7 2-2-16,-11 6 1 15,-14 4-69-15,-13 4-48 16,-10 3-97-16,-13 2-99 16</inkml:trace>
  <inkml:trace contextRef="#ctx0" brushRef="#br0" timeOffset="78780.14">7749 2270 549 0,'0'0'48'0,"0"0"14"15,0 0-25-15,0 0 38 16,0 0-44-16,0 0-23 16,0 0 13-16,1-3-14 15,2 3 0-15,3 0 18 0,1 0-15 16,7 0 11-16,6 0 3 15,8 0-8-15,9 0 20 16,12 0-15-16,9-6-10 16,5-7 9-16,1 2-20 15,-4 2 0-15,-5 2-1 16,-6 5-10-16,-11 2-63 16,-6 0-86-16,-10 0-609 15</inkml:trace>
  <inkml:trace contextRef="#ctx0" brushRef="#br0" timeOffset="79563.12">11893 2340 559 0,'0'0'48'0,"0"0"-10"15,0 0 12-15,0 0 10 16,0 0-6-16,0 0-27 16,-2 0-23-16,2 0 25 15,3 0-10-15,7 2-16 16,5 1 9-16,7 0-5 16,8-3 7-16,10 0-3 15,7-3-8-15,6-6-6 16,-1-2-13-16,-7 0-94 15,-10 2-352-15</inkml:trace>
  <inkml:trace contextRef="#ctx0" brushRef="#br0" timeOffset="85302.53">22516 4488 164 0,'0'0'115'15,"0"0"-64"-15,0 0-11 16,0 0 14-16,0 0-42 16,0 0 38-16,0 0 5 15,0 0-33-15,1 0 15 0,-1 0-23 16,0 0-12-1,2 0 17-15,-1 0-12 0,2 0 6 16,1 0 3-16,1 0-7 16,0 0 33-16,4 0-14 15,-1 0-2-15,2 0 6 16,1 0-20-16,-1 0-2 16,0-3 2-16,1 2-12 15,-5 0 24-15,3-1-21 16,-3 1 8-16,3 0 9 15,-1 0-19-15,2-2 10 16,0 3-2-16,1-3-4 0,-2 2 1 16,3-2-6-1,0 1 0-15,-1 0 7 0,1-1-3 16,-2 1-4-16,2 2 0 16,-2 0 0-16,-2 0 2 15,2 0-2-15,2-1 0 16,0 1 4-16,1-2-2 15,-1-2-1-15,1 2-1 16,-3-2 1-16,1-3 0 16,1 3-1-16,-2 1 0 15,-1 0-2-15,-2 0 3 16,0 0-1-16,2 1 0 16,1-1 1-16,2 2-2 0,-4-2 1 15,4 3 0 1,1-1-1-16,-1-2 3 0,0 3-2 15,-2-1 0-15,2 0 2 16,-2-1-5-16,1 1 3 16,-1-2 0-16,2-2-2 15,-2 2 4-15,0 0-2 16,0 0 0-16,-2-1 8 16,1 1-12-16,-1-2 4 15,2 2 0-15,-2 1-3 16,2-3 6-16,0 0-6 15,2 2 3-15,-2 0 0 16,1-1 3-16,2 1-3 16,-2-3-1-16,3 2-1 0,-3-1 4 15,1 0-1-15,-2 2-1 16,0 0 0-16,2-3 0 16,2 3 0-16,0-1 0 15,-2-3-1-15,0 5 2 16,-4-1-2-16,0 0 1 15,-1 0 0-15,0 0-3 16,-1-2 3-16,3 3 0 16,-2-1-1-16,-1 2 3 15,1-1-4-15,1 0 2 16,4 0 0-16,-2 0-2 16,-2 1 3-16,0 0-1 15,-1-1 0-15,0 1-8 0,-1-1 6 16,0 0-4-16,0 2-3 15,-1-1 0-15,-1 1 9 16,-3-2 0-16,-1 2-4 16,0 0 10-16,0 0-6 15,0 0 0-15,0 0 1 16,0 0-12-16,0 0 11 16,0 0-19-16,0 0 18 15,0 0-17-15,0 0 10 16,-1 0 5-16,-4 0-4 15,-2 0-4-15,-2 0 11 16,1 0 0-16,0 0-4 16,0 0 9-16,-1-1-5 0,1-4 0 15,1 1 0-15,2 0 14 16,0 1-11-16,5 0 6 16,-1 2 15-16,1 0-8 15,0 1 0-15,0-1-8 16,0 1 0-16,0 0 17 15,0 0-25-15,0 0 1 16,0 0-7-16,0 0 8 16,0 0-4-16,0-2 2 15,0 2 0-15,0 0-1 16,0-1 2-16,0 0-1 16,0-3 18-16,0 2-13 15,0-1 7-15,0 2-12 0,0-2 0 16,0 0 20-16,0 0-19 15,0-2-1-15,-3 3 14 16,3 0-5-16,-1 2 24 16,1 0-15-16,0 0 0 15,-2 0 17-15,2 0-35 16,0 0 3-16,0 0-2 16,7 0 9-16,10 0 7 15,3 0-12-15,0 4-2 16,0-1 4-16,3 2-7 15,-3-1 0-15,1 2 0 16,-3 1 5-16,-6-3-10 16,-4 1 5-16,-5-2-1 0,-3-2-11 15,0 0 7-15,0 5-2 16,-1 2 5-16,-16 4 2 16,-6 1 4-16,-15 5-4 15,-10 4-7-15,-17 5-35 16,-7-2-124-16</inkml:trace>
  <inkml:trace contextRef="#ctx0" brushRef="#br0" timeOffset="87370.15">22500 4536 454 0,'0'0'80'16,"0"0"-31"-16,0 0-24 0,0 0-3 15,0 0 22-15,0 0-12 16,-1-12 3-16,1 12 4 16,0 0-17-16,0 0-5 15,0 0-14-15,0 0 0 16,0 0 12-16,0 0-13 15,0 0 7-15,3 6 21 16,4 1-30-16,3 1 19 16,-2-3-14-16,-2 3-5 15,3-2 11-15,-1 0-9 16,-1-1 1-16,1-1 14 16,1 1-16-16,-1-1 16 15,1 0-12-15,-3 2 0 0,-1-4 3 16,2 3-8-16,-2-1 0 15,2 2 3-15,-1-2-3 16,1 0-2-16,-1 1 2 16,3 0 0-16,-1 1 2 15,-1 0-1-15,0 2-1 16,0-2 7-16,-1-2-5 16,-1 1-2-16,2-2-1 15,-2 2 1-15,0-1 5 16,0 1-5-16,0 0-1 15,0 0 1-15,-2 0 0 16,0 1 0-16,1-2-1 0,-1 1 1 16,3 0 7-16,-3 2-7 15,0-1 0-15,2 0-2 16,0 0 5-16,0 1 1 16,0-1-4-16,2 2 7 15,-2-1 5-15,0-1-12 16,0 2 0-16,-2-2 2 15,2 1-2-15,-2-1 2 16,1 2-2-16,-1-3 0 16,2 0 5-16,0 2-3 15,0-3-2-15,0 1 13 16,0-1-12-16,1 1 6 16,-2 0-7-16,3 1 0 15,1 1 5-15,0-1-3 0,-1 1-2 16,2 2 1-16,-1-2 3 15,-1 3-6-15,0-1 2 16,-1 1 0-16,1 0-1 16,-3 1 2-16,2 0-1 15,-1-1 4-15,0 0-3 16,1 3-2-16,3 1 1 16,-1-3 0-16,1 3-2 15,1-2 3-15,0 0-1 16,0-1 0-16,-2-3 3 15,-3 1-5-15,0 2 2 16,0-3 0-16,0 2 0 16,0-1 0-16,-2 0 0 0,4 2 0 15,-4-3 2-15,4 2 1 16,-2-1-3-16,2 0 0 16,-2-1-6-16,0-4 6 15,1 3 0-15,0-2-1 16,0 2 4-16,1-1-4 15,-2-1 1-15,0-1 0 16,0 0 0-16,-1-1 1 16,-1-2-1-16,-2 1 0 15,-1-2 3-15,2 1-6 16,-2-1 3-16,0 2 0 16,0-1-5-16,0-1 7 15,0 0-2-15,0 0 6 0,0 0-3 16,0 0-4-1,0 0 1-15,-2-3-1 0,-5-4-8 16,-1-3 9-16,0 0-1 16,-5-1 1-16,-1 0 0 15,-1-2-4-15,0 3 4 16,-2 0 0-16,3 2-1 16,0 2 5-16,2 1-4 15,4 1 0-15,1 1 5 16,2 1-1-16,0 1-2 15,4 1-2-15,1 0 20 16,-2 0-9-16,2-2 6 0,0 2 4 16,0 0-6-1,0 0 8-15,0 0-15 0,0-2-8 16,0 1 16-16,0 1-11 16,0 0-5-16,0 0 0 15,0 0 2-15,3 0-8 16,7 5 6-16,5 7 0 15,2 1-5-15,3 2 5 16,2 2 0-16,-2-1-1 16,0-2 3-16,-3-2 3 15,0-1-5-15,-3-3 0 16,-2 2-2-16,-5-5 2 16,-2 0 0-16,-5-3 0 0,1-2 3 15,-1 0 8-15,0-3-7 16,0-16 22-16,2-4-21 15,-2-12-5-15,0 1 0 16,2 0 0-16,1 1 8 16,2 9-24-16,7 5-11 15,3 3-137-15,5 5-309 16</inkml:trace>
  <inkml:trace contextRef="#ctx0" brushRef="#br0" timeOffset="90301.03">22886 4468 426 0,'0'0'10'16,"0"0"37"-16,0 0 4 15,0 0-12-15,0 0-8 16,0 0 18-16,0 0 8 15,-3 0 25-15,3 0-44 16,0 0-14-16,0 0 13 0,0 0-26 16,0 0 16-16,0 0-3 15,0 0-15-15,0 0 4 16,0 0-13-16,0 0 0 16,0 0 14-16,5 0-13 15,3 0 16-15,-2 1-10 16,0 5-6-16,1-2 16 15,0 2-17-15,-1 4 1 16,3 1 11-16,-1 0-9 16,-2 3-3-16,0 0 0 15,-5 0 5-15,-1 3-5 16,0 3 0-16,-13 3 0 16,-7-1-6-16,-3 0-13 15,2-2-62-15,6-5-49 0,7-6-227 16</inkml:trace>
  <inkml:trace contextRef="#ctx0" brushRef="#br0" timeOffset="91106.59">23085 4517 395 0,'0'0'145'0,"0"0"-82"16,0 0-38-16,0 0 29 16,0 0 20-16,0 0-11 15,-8 0-22-15,8 0-15 16,0 0 6-16,0 0-5 0,0 0-23 16,3 0 7-1,9 0-11-15,6 0 0 0,2-1-2 16,0-2 3-16,-1 2-2 15,0 0-22-15,-3-1-23 16,-4 2 2-16,-4 0-46 16,-6 0-75-16,-2-1-91 15</inkml:trace>
  <inkml:trace contextRef="#ctx0" brushRef="#br0" timeOffset="91517.99">23117 4446 389 0,'0'0'123'0,"0"0"-62"0,0 0-18 15,0 0-21 1,0 0 4-16,0 0-9 0,0-2-4 15,0 13 86-15,0 3-57 16,0 5-27-16,0 1-4 16,0 3-10-16,3 2 5 15,0 3-6-15,0-1-11 16,-3 0-53-16,0-3-215 16</inkml:trace>
  <inkml:trace contextRef="#ctx0" brushRef="#br0" timeOffset="93007.82">22908 4666 232 0,'0'0'86'16,"0"0"-72"-16,0 0 37 16,0 0-31-16,0 0 16 0,0 0 53 15,4 0-34-15,-4 3-17 16,0 2-23-16,0 3 28 15,0 0 12-15,-7 5-26 16,-8 2 10-16,-5 3-37 16,-3 3 6-16,-1 1-16 15,0-1-49-15,4-1-61 16,4-4-185-16</inkml:trace>
  <inkml:trace contextRef="#ctx0" brushRef="#br0" timeOffset="94052.72">22978 4850 529 0,'0'0'48'0,"0"0"-10"15,0 0-7-15,0 0-14 16,0 0-9-16,0 0 31 15,-1 0 8-15,1 0-23 16,0-1 31-16,0 1-35 16,0-2 8-16,0 2-3 15,0-3-6-15,1 0 10 0,9-1-20 16,5 0-2 0,4 3 10-16,-1-1-17 0,2-1 0 15,-3 3-3-15,-2 0 13 16,-2 0-16-16,-2-1 6 15,-5 1 0-15,-1-2-1 16,-2 2 2-16,-1 0-1 16,-2 0 0-16,0 0 5 15,0 0 6-15,0 0-11 16,0 0 0-16,0 0 11 16,0 0-11-16,0 0 0 15,-10 0-1-15,-2 0 4 16,-1 0-5-16,0 0 2 15,-3 0 0-15,2 0-2 16,-2 0 3-16,1 0-1 16,2 0 0-16,0 0 4 15,3 0-4-15,1 0 0 0,2 0 0 16,6 0 0-16,-2 0 0 16,3 0 0-16,0 0 0 15,0 0 8-15,0 0 0 16,0 0-6-16,0 0 1 15,0 0 14-15,0 0-15 16,0 0-2-16,0 0 0 16,0 0 6-16,0 0-5 15,0 0-1-15,0 0 0 16,0 0-2-16,4 0 7 16,6 0-8-16,2-1 3 15,2 1-20-15,-2 0-39 0,-2 0-111 16,-7 0-571-16</inkml:trace>
  <inkml:trace contextRef="#ctx0" brushRef="#br0" timeOffset="96153.65">22881 5124 194 0,'0'0'34'0,"0"0"-2"15,0 0 27-15,0 0-27 0,0 0 20 16,0 0-29 0,0 0-22-16,-5-10 17 0,3 10 37 15,2-1-10-15,-1 0-5 16,-1-1-30-16,2 0 22 15,-1 0-24-15,-1-2 6 16,2 2 8-16,0-1-14 16,0 1 7-16,0-1 21 15,-2 3-28-15,2 0 35 16,0 0-31-16,0 0-2 16,0 0 0-16,0 0-5 15,0 0 17-15,0 0-5 16,0 0-9-16,0 0 13 15,5 0-18-15,5 0-3 16,2 0 10-16,4 0-10 0,3 0 1 16,4 5-1-16,4 2 1 15,-3 3-4-15,-1 1 3 16,-5 1-38-16,-3-2-34 16,-5 3-122-16,-4-6-155 15</inkml:trace>
  <inkml:trace contextRef="#ctx0" brushRef="#br0" timeOffset="96694.78">23099 5190 366 0,'0'0'5'0,"0"0"18"16,0 0-23-16,0 0 10 0,0 0-11 15,0 0 1 1,-2 0-8-16,2 0-21 0,0 0-32 15,0 0-207-15</inkml:trace>
  <inkml:trace contextRef="#ctx0" brushRef="#br0" timeOffset="97917.27">22903 5080 371 0,'0'0'36'0,"0"0"-22"0,0 0-12 16,0 0 2-16,0 0-4 16,0 0 0-16,13 3 7 15,1 6-6-15,4 0-1 16,5 3 0-16,5 2 1 16,3 1-9-16,1 1-16 15,1 0-17-15,1-5-15 16</inkml:trace>
  <inkml:trace contextRef="#ctx0" brushRef="#br0" timeOffset="99497.61">22961 4853 317 0,'0'0'57'15,"0"0"-49"-15,0 0 24 16,0 0-18-16,0 0 52 0,0 0-2 16,0-2-32-16,0 2-15 15,0 0-6-15,0 0 6 16,0 0 8-16,0 0-22 16,0-1 4-16,0 1 19 15,0 0 11-15,0-3-5 16,0 2-32-16,7-1 7 15,0-1-11-15,1 2 4 16,1-2 0-16,-2 2 5 16,1 0-5-16,-3 1 0 15,2-2 0-15,-1 1 0 16,-1 0-4-16,-2 0 4 0,1-2 0 16,-3 2-2-16,1 1 2 15,-2 0-2-15,0 0 2 16,0 0 0-16,0 0-11 15,0 0 10-15,0 0-5 16,0 0 0-16,0 0 2 16,0 0 3-16,0 0-3 15,0 0 2-15,0 0-5 16,0 0 7-16,0 0-1 16,0 0 1-16,0 0 1 15,0 0 0-15,0 0-1 16,2 0 1-16,-2 0-3 15,1 0 2-15,1 0-8 16,-2 0 5-16,2 0-19 16,-2 0 14-16,1 0-3 0,-1 0-37 15,0 0-6-15,0 0-73 16</inkml:trace>
  <inkml:trace contextRef="#ctx0" brushRef="#br0" timeOffset="103887.54">23022 4558 172 0,'0'0'17'0,"0"0"39"15,0 0-8-15,0 0 9 0,0 0 8 16,0 0-47-1,0 0-11-15,0 0 0 0,0 0-4 16,0 0 15 0,0 0-13-16,0-2 5 0,0 2 48 15,0 0-22-15,0-1-6 16,0 1-30-16,0-1 3 16,0 1 14-16,0-2-17 15,0 2 9-15,0 0 8 16,0-2-11-16,0 2 4 15,3 0-10-15,-3 0 0 16,1 0 1-16,2-2 0 16,-2 0-1-16,1-1 0 15,-2 0 0-15,1 3 0 16,-1 0 0-16,0 0 0 0,0 0-9 16,0 0 10-16,2 0-1 15,0 0 0-15,-1 0 0 16,4 0-1-16,-1-3 1 15,3 2 0-15,-3-1-2 16,3 1 4-16,0-1-2 16,1 1 0-16,4-1-4 15,-2 2 3-15,1 0-19 16,3 0-75-16,-2-2-119 16</inkml:trace>
  <inkml:trace contextRef="#ctx0" brushRef="#br0" timeOffset="107640.81">18544 5231 542 0,'0'0'43'16,"0"0"10"-16,0 0-1 16,0 0 22-16,0 0-10 15,0 0-55-15,-3-11 19 16,0 11-28-16,-1 0 0 15,-8 9 17-15,-8 7 9 16,-7 7 2-16,-8 7 6 16,-7 6-12-16,-6 8 29 15,-4 5-39-15,-3 4 7 16,-3 0 13-16,2-3-20 16,1-6 0-16,1-3-6 15,2-5 0-15,7-1 5 0,2-5-8 16,6-3-3-16,9-5 0 15,6-5-1-15,8-4 0 16,10-8 1-16,2-2-8 16,2-3 6-16,0 0-42 15,0 0-2-15,2 0-13 16,11-8-54-16,5-8-46 16,4-1-141-16</inkml:trace>
  <inkml:trace contextRef="#ctx0" brushRef="#br0" timeOffset="108341.08">18583 5188 344 0,'0'0'130'0,"0"0"-126"0,0 0 16 16,0 0 37-1,0 0-29-15,0 0-22 0,-20 8 0 16,18-5 1-16,1-1-7 16,1-2 4-16,0 0 11 15,0 0 29-15,0 1-27 16,0 2 8-16,0 1 64 16,0 3-56-16,0-1-7 15,7 6 11-15,5 4-20 16,4 5 37-16,8 11-19 15,8 7-3-15,6 8 5 16,7 10-18-16,3 3 12 16,3 5-5-16,0 1-25 15,-2-2 15-15,-6-1-16 16,-3-2 0-16,-8-5-5 0,-4-6 5 16,-6-7 0-1,-5-9-2-15,-5-10 5 0,-8-10-12 16,-1-7 9-16,-3-7-34 15,0 0 11-15,0-3-69 16,-22-13-282-16</inkml:trace>
  <inkml:trace contextRef="#ctx0" brushRef="#br0" timeOffset="109017.82">16651 6289 699 0,'0'0'18'0,"0"0"48"16,0 0 3-16,0 0-69 15,0 0 3-15,0 0 1 16,58-10 3-16,-32 8 4 15,6-4 4-15,7 1-11 16,0-5 10-16,2 1-14 16,-1-1-2-16,-2-1-6 15,-1 1 8-15,-5 2-20 16,-6 2-42-16,-7 1-48 0,-11 3-56 16</inkml:trace>
  <inkml:trace contextRef="#ctx0" brushRef="#br0" timeOffset="109342.06">16884 6106 604 0,'0'0'35'0,"0"0"38"0,0 0 8 15,0 0-36-15,0 0-32 16,0 0-4-16,-7-9 1 16,7 9-7-16,0 5 14 15,0 12 38-15,0 6-17 16,0 8 17-16,0 9-38 16,0 3-1-16,0 4-1 15,0 0-14-15,0-6 8 16,0-3-9-16,0-6 1 15,0-7-17-15,0-4-15 16,0-8-91-16,0-8-104 16</inkml:trace>
  <inkml:trace contextRef="#ctx0" brushRef="#br0" timeOffset="109878.74">17218 6142 714 0,'0'0'27'0,"0"0"71"15,0 0-57-15,0 0-28 16,0 0-7-16,0 0 17 15,-5-56-15-15,5 52 12 0,0-1 10 16,0 1-21-16,5 1 9 16,4-1-12-16,4 4-2 15,0 0 18-15,4 0-17 16,2 0-4-16,-2 13 14 16,1 5-14-16,-4 1 13 15,0 5-14-15,-8 4 0 16,-6 4 12-16,0 5-8 15,-10 2 0-15,-18 4 6 16,-7-1-9-16,-2-2 18 16,0-6-19-16,4-7 0 15,5-3 0-15,5-7 0 16,7-6 0-16,8-5-3 0,4-6 10 16,4 0-5-1,0 0 0-15,7 0 3 0,17-10-1 16,7-3-4-16,6-1 0 15,0 2 0-15,0 3 9 16,1 1-14-16,-3 4 5 16,0 3-14-16,-3 1-33 15,-3 0-54-15,-5 0-62 16,-3-4-225-16</inkml:trace>
  <inkml:trace contextRef="#ctx0" brushRef="#br0" timeOffset="110208.07">17569 6113 629 0,'0'0'60'0,"0"0"71"16,0 0-71-16,0 0-24 15,0 0-22-15,0 0 14 16,-4-5-26-16,1 19 27 16,0 6 33-16,2 4-28 15,1 3-8-15,0 7-7 16,0 1-15-16,0 0 18 16,3-3-22-16,10-8 0 0,2-7 4 15,3-9-1-15,8-8-3 16,2 0 0-16,3-18-25 15,5-9-26-15,-6-3-95 16,-6-1-159-16</inkml:trace>
  <inkml:trace contextRef="#ctx0" brushRef="#br0" timeOffset="110481.9">17753 6175 785 0,'0'0'77'0,"0"0"-26"16,0 0-40-1,0 0-3-15,0 0 44 0,0 0 9 16,-5 91-42-16,5-49 5 16,-4 7 7-16,1 4-19 15,0-1 8-15,-2 0-20 16,2-6 3-16,-3-4-3 15,3-7 0-15,2-8-2 16,-1-11 0-16,2-11-65 16,0-5-66-16,5-17-68 15</inkml:trace>
  <inkml:trace contextRef="#ctx0" brushRef="#br0" timeOffset="110850.45">17885 6085 855 0,'0'0'46'16,"0"0"82"-16,0 0-104 15,0 0-12-15,0 0-4 16,0 0 13-16,-5-8-21 0,5 8 0 15,0 0 1 1,0 2 4-16,0 2 7 0,9 1-12 16,-2 0 5-16,0-5-3 15,2 0 7-15,-4 0-9 16,1-4 0-16,-4-5 7 16,-2-5-12-16,0 1 5 15,-7-1-8-15,-11 7 3 16,-2 6-19-16,0 1 12 15,0 4 10-15,5 14-6 16,3 3-7-16,7-2-122 16,5-6-207-16</inkml:trace>
  <inkml:trace contextRef="#ctx0" brushRef="#br0" timeOffset="111598.56">18996 6412 767 0,'0'0'93'0,"0"0"-2"16,0 0-44-16,0 0-20 16,0 0-18-16,0 0 30 15,86-28-21-15,-50 20-14 16,4-1 7-16,4-1-11 15,-1-1-1-15,-3 1-3 16,-2-2-70-16,-6 0-94 16,-9-1-271-16</inkml:trace>
  <inkml:trace contextRef="#ctx0" brushRef="#br0" timeOffset="112196.66">19551 6170 730 0,'0'0'49'0,"0"0"45"15,0 0-81-15,0 0 19 16,0 0-17-16,0 0-6 15,-34-71 6-15,31 54-13 0,3 1 14 16,0 3 11-16,0 1-26 16,0 2 22-16,9-1-23 15,5 2 0-15,3 3 9 16,4 3-9-16,0 3 10 16,1 0-3-16,3 10-4 15,0 12 26-15,2 4-24 16,-2 3 4-16,-4 8 8 15,-5 3-17-15,-10 5 5 16,-6 5-5-16,0 1 3 16,-15-2 6-16,-13-2-9 15,-6-6 0-15,-1-8 7 16,2-8-1-16,1-8-3 16,2-7-3-16,3-7 0 0,4-3-14 15,6-6 14-15,10-15-17 16,7-6 1-16,0-2-14 15,22 4 14-15,3 3 4 16,0 6 12-16,-3 9-9 16,-3 6 9-16,2 1 0 15,-1 0 6-15,2 18 0 16,-1 2 10-16,-1 4-7 16,2-1-7-16,-2-4 9 15,0-5-11-15,1-6-3 16,-1-8 3-16,0 0-36 15,3-11-70-15,2-14-219 16</inkml:trace>
  <inkml:trace contextRef="#ctx0" brushRef="#br0" timeOffset="112459.72">19961 6083 915 0,'0'0'52'15,"0"0"67"-15,0 0-80 16,0 0-20-16,0 0-19 16,0 0 0-16,-6-9-2 15,9 28 5-15,3 4 15 16,-3 4-6-16,4 5-6 16,-3 1 9-16,8-2-13 0,5-3-2 15,3-9 7-15,8-8-2 16,6-11-10-16,3 0-4 15,2-14-55-15,-5-11-49 16,-7-4-165-16</inkml:trace>
  <inkml:trace contextRef="#ctx0" brushRef="#br0" timeOffset="112705.96">20136 6095 1013 0,'0'0'52'16,"0"0"67"-16,0 0-112 16,0 0 4-16,0 0-15 15,4 77 8-15,3-22 4 16,-1 7 21-16,-5 5-29 16,-1-4 0-16,0-6-1 15,0-6 6-15,0-10-9 16,-3-8 4-16,-2-12-40 15,3-12-10-15,2-9-133 16,0-17-203-16</inkml:trace>
  <inkml:trace contextRef="#ctx0" brushRef="#br0" timeOffset="113058.33">20230 5971 739 0,'0'0'37'0,"0"0"69"16,0 0-76-16,0 0 18 16,0 0 37-16,0 0-69 15,-4-10 19-15,4 10-33 16,0 7 2-16,0 4 38 0,4 1-33 15,3-2 2-15,3-5-11 16,1-3 8-16,-1-2 10 16,0 0-17-16,-3-3-1 15,-3-9 5-15,-4-5-5 16,0 1-7-16,-3 2-5 16,-14 5-18-16,-2 6 26 15,-5 3-26-15,-1 7-23 16,-1 8-64-16,2 0-254 15</inkml:trace>
  <inkml:trace contextRef="#ctx0" brushRef="#br0" timeOffset="114310.53">4817 4132 762 0,'0'0'63'15,"0"0"-55"-15,0 0-4 0,0 0 7 16,0 0 21-16,0 0 4 16,95 0-12-1,-56 0-22-15,11-5-2 0,12-8 0 16,5-1-61-16,6-4-260 15</inkml:trace>
  <inkml:trace contextRef="#ctx0" brushRef="#br0" timeOffset="114858.8">7915 4092 733 0,'0'0'64'0,"0"0"-23"16,0 0-41-16,0 0 25 15,0 0 3-15,0 0-12 0,57 8-4 16,-28-8-10-16,5 0-4 16,2-10-57-16,-3-4-432 15</inkml:trace>
  <inkml:trace contextRef="#ctx0" brushRef="#br0" timeOffset="122266.81">3746 7813 694 0,'0'0'5'16,"0"0"-1"-16,0 0 26 15,0 0-14-15,0 0 0 16,0 0 33-16,0 0-25 16,-2 13 10-16,2 7 32 15,-5 11 11-15,1 11-17 0,-2 10-26 16,6 2-13-1,0 2 3-15,0-4-7 0,3-4-10 16,13-6-7-16,4-6 3 16,5-7 4-16,4-6-7 15,0-10 0-15,3-8 7 16,2-5-5-16,1-6 7 16,0-21-9-16,0-10 1 15,-4-5 1-15,-5-3-2 16,-7-2 0-16,-9 0 0 15,-7-1 3-15,-3 2-8 16,-9 6 2-16,-19 3-19 16,-6 10 21-16,-6 6-25 15,-4 11 15-15,0 8 10 0,0 2 1 16,4 0-7-16,6 17 6 16,10 3 1-16,5 3-7 15,9 1 7-15,10 2 0 16,0 3-1-16,3-1 2 15,20 1-1-15,3-2 0 16,6-6 2-16,4-4-6 16,6-8 4-16,5-6 0 15,4-3-3-15,7-2 0 16,0-16-37-16,2-8-154 16,-6-1-595-16</inkml:trace>
  <inkml:trace contextRef="#ctx0" brushRef="#br0" timeOffset="122477.08">4386 8034 931 0,'0'0'9'16,"0"0"85"-16,0 0-49 15,0 0-24-15,0 0-21 16,0 0 2-16,53-4-4 15,-19-7 2-15,3 0-1 16,1 0-4-16,2 3-93 0,-5 0-82 16,-8 4-330-16</inkml:trace>
  <inkml:trace contextRef="#ctx0" brushRef="#br0" timeOffset="122646.95">4473 8216 890 0,'0'0'51'0,"0"0"91"16,0 0-72-16,0 0-40 15,0 0-16-15,0 0-14 16,111-62-10-16,-55 33-16 16,-1 3-140-16,-3 0-192 15</inkml:trace>
  <inkml:trace contextRef="#ctx0" brushRef="#br0" timeOffset="123166.52">5042 7778 870 0,'0'0'39'16,"0"0"80"-16,0 0-83 15,0 0-6-15,0 0-30 16,0 0 0-16,74-72-1 0,-45 72 4 16,-6 0-4-16,-3 9 1 15,-3 13 0-15,-9 6 1 16,-3 6 3-16,-5 3-2 16,0 1-2-16,-15 2 2 15,-7-6-1-15,3-2-1 16,-1-8 0-16,3-6-2 15,5-8 3-15,5-5-1 16,4-4 1-16,3-1 1 16,0 0 21-16,0 0-7 15,0-1 10-15,7-6-22 16,9-1-2-16,4 3-2 16,4 1 0-16,3 2 5 15,1 2-4-15,0 0-1 16,-1 2-1-16,-5 11 0 0,-9 7-7 15,-8 4 7 1,-5 5 0-16,-3 1 1 0,-23 3 3 16,-9 0-3-16,-4-5 0 15,-5-3 9-15,-1-8-7 16,4-9-2-16,0-8 0 16,11-3-31-16,12-26-67 15,16-8-175-15</inkml:trace>
  <inkml:trace contextRef="#ctx0" brushRef="#br0" timeOffset="123546.14">5312 7918 862 0,'0'0'62'15,"0"0"61"-15,0 0-82 16,0 0-34-16,0 0-4 15,0 0-3-15,2-4-8 16,2 21 8-16,0 12 1 16,3 5 27-16,-1 4-2 15,3 1-17-15,3-2 3 16,4-6-12-16,4-7 5 16,2-7 0-16,1-10-5 15,0-7 0-15,-1 0 13 0,0-17-12 16,-5-11-2-16,-6-5-3 15,-8-5-11-15,-3-1 5 16,-6 0 5-16,-21 1-1 16,-8 10 1-16,-1 8 9 15,-4 13-7-15,1 7 3 16,-1 6 0-16,6 18-1 16,9 1 1-16,12 1-6 15,13-10-82-15,0-11-287 16</inkml:trace>
  <inkml:trace contextRef="#ctx0" brushRef="#br0" timeOffset="124013.93">5663 7718 863 0,'0'0'25'0,"0"0"37"16,0 0-45-16,0 0-17 16,0 0 1-16,0 0-1 15,13 26 2-15,-5-3 24 16,1 11 40-16,-2 6-45 16,-4 7 14-16,0 3-3 15,-1 1-9-15,-2-2 6 16,0-6-16-16,0-6-12 0,0-8 9 15,0-10-6-15,0-7-4 16,0-9 0-16,0-3 4 16,-2-3 8-16,2-21-4 15,0-9-8-15,0-6-3 16,16-2-44-16,4 4 27 16,1 5 6-16,3 10 14 15,-3 10-3-15,0 7 3 16,-1 5 0-16,-3 8-10 15,2 19 23-15,0 7-8 16,-3 5 12-16,-1 4-6 16,0-3 2-16,-3-2-13 0,-1-6 0 15,0-5-11-15,-1-12-48 16,1-13-129-16,1-2-283 16</inkml:trace>
  <inkml:trace contextRef="#ctx0" brushRef="#br0" timeOffset="124194.39">6284 8010 1039 0,'0'0'66'0,"0"0"14"16,0 0-26-16,0 0-22 15,0 0-32-15,94-22 0 0,-42 2-3 16,-2 0-8-16,-2-1-156 15,-6 3-152-15</inkml:trace>
  <inkml:trace contextRef="#ctx0" brushRef="#br0" timeOffset="124504.96">7097 7653 686 0,'0'0'158'0,"0"0"-61"0,0 0 8 16,0 0-75-16,0 0-12 15,0 0-5-15,0 22-7 16,0 9 15-16,0 7 7 15,0 5-9-15,1 1-4 16,6-2-15-16,1-2-5 16,2-11 4-16,-3-8-71 15,-2-9-20-15,2-12-89 16,0-1-196-16</inkml:trace>
  <inkml:trace contextRef="#ctx0" brushRef="#br0" timeOffset="124711.99">7270 7619 998 0,'0'0'74'15,"0"0"27"-15,0 0-101 16,0 0 14-16,0 0-13 16,7 94 13-16,-1-47 12 15,1 4-25-15,2 2-2 16,-3-3 0-16,3-4-15 15,-2-9-5-15,-3-4-103 0,-2-14-103 16,-2-10-530 0</inkml:trace>
  <inkml:trace contextRef="#ctx0" brushRef="#br0" timeOffset="124923.12">7046 8300 1064 0,'0'0'32'0,"0"0"89"15,0 0-77-15,0 0-38 16,104-49-6-16,-47 35 0 16,2 3-1-16,-3 4-2 15,-4 4-57-15,-10 3-114 0,-16 0-282 16</inkml:trace>
  <inkml:trace contextRef="#ctx0" brushRef="#br0" timeOffset="125265.67">7224 8490 1016 0,'0'0'51'0,"0"0"51"16,0 0-8-16,0 0-91 15,0 0-1-15,0 0-3 16,36-38 5-16,-11 38-4 0,-3 0 0 16,2 9 2-16,-4 10 15 15,-5 0-15-15,-5 8-2 16,-10 3 13-16,0 6-9 16,-7 6 4-16,-18 1-8 15,-4 3 5-15,-3-6 14 16,2-8-19-16,9-11 0 15,6-9 0-15,6-8 3 16,8-4-1-16,1 0 9 16,1-16-6-16,26-11 2 15,15-11-7-15,12-2-49 16,7-5-89-16,4-4-69 16,-1 6-201-16</inkml:trace>
  <inkml:trace contextRef="#ctx0" brushRef="#br0" timeOffset="125881.05">7805 7897 881 0,'0'0'68'0,"0"0"48"15,0 0-76-15,0 0-11 16,0 0 2-16,0 0-1 16,48 33 28-16,-34-6-32 0,-1 5 8 15,-1 3 0-15,-3-2-20 16,-1-3-1-16,-5-5-13 16,0-7 2-16,-3-6-3 15,0-6 1-15,0-6 0 16,0 0 6-16,0-1-6 15,0-22 15-15,0-9-15 16,-1-6-26-16,1-3 14 16,0 5-26-16,0 6 28 15,1 7 9-15,11 8 1 16,-2 6-6-16,3 7 6 16,1 2 0-16,2 5 0 15,6 18 12-15,1 6-8 16,1 5 13-16,-2 2-9 15,0-2 15-15,-6-2-23 0,-3-6 0 16,-4-7 2-16,-4-7-2 16,-3-7 0-16,-2-5 0 15,0 0 3-15,0-14 4 16,0-20-7-16,0-8-53 16,0-7-10-16,6 3-74 15,13 8 95-15,4 12 41 16,4 12 2-16,-1 10 57 15,0 4-9-15,-3 15-28 16,-1 20 17-16,-6 10-36 0,-3 8 6 16,-9 0-8-1,-2-2-3-15,-1-9-47 0,3-13-250 16</inkml:trace>
  <inkml:trace contextRef="#ctx0" brushRef="#br0" timeOffset="126714.31">10288 7280 610 0,'0'0'34'16,"0"0"43"-16,0 0 27 15,0 0-61-15,0 0-37 0,0 0-2 16,-10 37 44-16,10 10 9 15,0 24 6-15,0 26-9 16,14 26-22-16,5 23 51 16,-2 22-32-16,-3 19-11 15,-3 11-2-15,-4 10-22 16,0 1 3-16,-2 6-5 16,-4 0-12-16,1-8 27 15,-2-5-29-15,0-11 0 16,0-15-3-16,0-12 6 15,0-11-3-15,0-13 0 16,0-6 3-16,0-7-4 0,0-9 1 16,0-8 0-1,0-2-2-15,0-1 2 0,-2-9 0 16,2-11 0-16,0-15 3 16,0-21-4-16,0-13 1 15,0-12-22-15,2-13 2 16,2-13-49-16,-3-9-20 15,2-32-4-15,-1-23-86 16,-2-22-195-16</inkml:trace>
  <inkml:trace contextRef="#ctx0" brushRef="#br0" timeOffset="127716.81">11183 7430 684 0,'0'0'26'16,"0"0"95"-16,0 0-77 0,0 0 2 16,0 0 4-16,0 0-38 15,-21-16 26-15,13 34-33 16,-2 14 30-16,-3 9 11 16,1 11-25-16,4 8 15 15,2 3-3-15,6 7-4 16,0 3 13-16,7-2-39 15,16-10-3-15,6-12 6 16,6-13 3-16,5-17-7 16,4-14-2-16,2-5 2 15,3-29-1-15,-3-16-1 16,-5-9 0-16,-11-6 0 16,-14-5-13-16,-12-1-2 15,-4 1-16-15,-17 1-9 16,-16 10 35-16,-8 10-15 0,-5 17 20 15,-3 18-6-15,1 9 10 16,1 2-11-16,6 22 3 16,2 6 4-16,9 2-5 15,6 3 5-15,11-2 0 16,8-2-5-16,5-3 13 16,0-2-13-16,20-5 5 15,12-6 0-15,11-7 6 16,12-3-4-16,9-5-2 15,6 0 0-15,2-1-12 16,1-14-112-16,-1-4-224 16</inkml:trace>
  <inkml:trace contextRef="#ctx0" brushRef="#br0" timeOffset="127922.69">11910 7707 839 0,'0'0'88'16,"0"0"15"-16,0 0-68 15,0 0-24-15,0 0 9 16,0 0 9-16,98-18-7 16,-60 7-22-16,1 0-13 15,-1 2 7-15,-6 3-132 16,-11 3-123-16</inkml:trace>
  <inkml:trace contextRef="#ctx0" brushRef="#br0" timeOffset="128100.3">11961 7918 953 0,'0'0'98'15,"0"0"-14"-15,0 0-11 16,0 0-47-16,0 0-17 15,107-65-10-15,-48 34 1 16,-3 2-88-16,-2 1-104 0,-6 3-305 16</inkml:trace>
  <inkml:trace contextRef="#ctx0" brushRef="#br0" timeOffset="128598.97">12631 7416 403 0,'0'0'575'0,"0"0"-520"15,0 0-7-15,0 0-7 16,0 0-40-16,0 0 5 16,-14-69 2-16,46 64-7 15,0 4-1-15,0 1 0 0,-5 0 6 16,-4 4-7-16,-1 12 1 15,-7 4 0-15,-5 4-3 16,-5 5 3-16,-5 4 0 16,0 3-1-16,-7-1 6 15,-13-3-13-15,-2 1 8 16,-1-8 0-16,1-4 3 16,5-5-3-16,4-3 0 15,8-6-2-15,5-4 8 16,0-2-4-16,0 2 2 15,21-3-1-15,6 2 38 16,7-2-29-16,3 3 4 16,-1 3-16-16,0 3 10 0,-5 5-12 15,-4 0 2-15,-7 6-1 16,-10 5-10-16,-10 1 11 16,0 3 0-16,-23 2 0 15,-12-1 2-15,-10-1-4 16,-7-8 2-16,2-7-9 15,3-13-10-15,9-1-72 16,16-24-60-16,17-14-134 16</inkml:trace>
  <inkml:trace contextRef="#ctx0" brushRef="#br0" timeOffset="128948.9">13019 7534 806 0,'0'0'63'16,"0"0"71"-16,0 0-86 16,0 0-8-16,0 0-27 15,0 0-5-15,6-31-6 16,-3 52 4-16,1 12 14 16,-1 6 25-16,4 6-24 15,5 0 33-15,6-5-42 16,7-9-11-16,6-6 8 15,2-9-4-15,2-12-3 16,0-4-2-16,-1-10 0 16,-5-19-11-16,-7-5-34 15,-10-7-12-15,-12-6 33 0,-2-1-1 16,-28 0 16-16,-11 4-6 16,-7 12 15-16,-3 19-1 15,1 13 3-15,1 2 1 16,9 21 2-16,12 4-5 15,13-2-32-15,15-9-245 16</inkml:trace>
  <inkml:trace contextRef="#ctx0" brushRef="#br0" timeOffset="129415.37">13393 7224 973 0,'0'0'20'0,"0"0"75"15,0 0-61-15,0 0-31 16,0 0-3-16,0 0 0 16,30 56 18-16,-13 0-6 15,0 13 29-15,-4 11 26 16,-3 2-32-16,-1-3-1 15,-5-12-9-15,1-6-24 16,-1-15 11-16,1-13-12 16,0-13 0-16,-2-13 0 0,0-7 7 15,1-7 2-15,2-26-9 16,3-11-12-16,2-7 10 16,5 2-51-16,3 3 4 15,5 10 36-15,1 12-2 16,1 9 14-16,-1 12-2 15,-4 3 3-15,1 8-1 16,0 19 5-16,-2 11-4 16,2 3 21-16,-5 6-19 15,0 1 6-15,-2-3-8 16,-3-3 0-16,-2-7-8 16,-2-11-16-16,-1-10-137 15,3-14-112-15</inkml:trace>
  <inkml:trace contextRef="#ctx0" brushRef="#br0" timeOffset="129595.65">14177 7706 1093 0,'0'0'51'15,"0"0"22"-15,0 0-38 16,0 0-30-16,0 0-5 15,0 0 11-15,123-20-11 16,-68-2-64-16,3-1-87 0,-2-1-173 16</inkml:trace>
  <inkml:trace contextRef="#ctx0" brushRef="#br0" timeOffset="129884.74">14705 7411 379 0,'0'0'347'0,"0"0"-243"16,0 0-41-16,0 0-13 16,0 0-21-16,0 0 0 0,6-34 10 15,3 61 7 1,-1 8-14-16,1 14 20 0,-1 5-32 15,0 2 3-15,-1-1-9 16,0-3-7-16,-1-8-7 16,4-7 0-16,2-8-22 15,2-16-60-15,-1-13-113 16,2-2-140-16</inkml:trace>
  <inkml:trace contextRef="#ctx0" brushRef="#br0" timeOffset="130097.46">14951 7336 1025 0,'0'0'121'15,"0"0"-28"-15,0 0-67 16,0 0-19-16,0 0-4 16,23 84 50-16,-11-35-52 15,2 10 2-15,-1-1 11 16,-2-2-14-16,-3 2 0 15,-2-5 0-15,-5-4-40 16,-1-7-83-16,0-13-103 16,0-12-413-16</inkml:trace>
  <inkml:trace contextRef="#ctx0" brushRef="#br0" timeOffset="130306.09">14782 8041 1134 0,'0'0'46'0,"0"0"-4"15,0 0-9-15,0 0-29 16,0 0 6-16,142 0-6 16,-77-1-4-16,-2-7-7 15,-8 3-3-15,-9 3-119 16,-14 2-126-16,-16 0-529 15</inkml:trace>
  <inkml:trace contextRef="#ctx0" brushRef="#br0" timeOffset="130652.72">14941 8299 1045 0,'0'0'90'16,"0"0"-45"-16,0 0 29 15,0 0-55-15,0 0-19 16,0 0 0-16,55-37 0 16,-31 37 1-16,-3 3-1 15,-6 11 0-15,-5 5 7 16,-8 1-8-16,-2 4 1 16,-6 3 0-16,-17 0 1 0,-6 2 0 15,-2 1-1-15,-3-1 0 16,1 1 1-1,1-3-1-15,7-5 0 0,8-7 0 16,11-9-1-16,6-6 8 16,18-1-7-16,28-22 0 15,17-4 6-15,9-3-15 16,3 0-68-16,-3 3-71 16,-4 1-65-16,-7 2-299 15</inkml:trace>
  <inkml:trace contextRef="#ctx0" brushRef="#br0" timeOffset="131298.98">15507 7804 822 0,'0'0'33'0,"0"0"64"15,0 0-15-15,0 0-34 16,0 0-15-16,0 0-13 16,-18-15-2-16,18 31 24 15,0 7 38-15,3 4-50 16,5 8-8-16,2 1 11 16,0-1-21-16,-1-2-7 15,-3-5-5-15,0-10 6 0,-5-9-6 16,-1-6 0-16,0-3 0 15,0 0 8-15,0-22-7 16,2-12-2-16,-2-10-17 16,5-5-37-16,1-2 27 15,8 6-12-15,3 9 33 16,3 12 2-16,1 10 10 16,1 10 8-16,1 4 13 15,2 4-13-15,2 20 36 16,-2 11-33-16,-3 7 0 15,-4 0 6-15,-4 0-16 16,-3-3 9-16,-5-6-15 0,-6-6 3 16,0-9-2-1,0-7-1-15,0-8 0 0,-6-3-3 16,3-9 3-16,3-20-12 16,0-11-31-16,0-10-47 15,13-5 1-15,9-1-1 16,7 6 40-16,6 10 44 15,3 9 6-15,2 12 12 16,0 10 69-16,-1 9 14 16,-4 0-2-16,-6 27-60 15,-8 14-16-15,-6 8-2 16,-3 5-14-16,-2 2 4 16,-2-2-5-16,-3-4-14 15,-1-10-61-15,-4-9-189 0</inkml:trace>
  <inkml:trace contextRef="#ctx0" brushRef="#br0" timeOffset="134252.82">2922 9396 110 0,'0'0'399'0,"0"0"-340"15,0 0 23-15,87 10-47 16,-57-10 34-16,1 0-34 15,0-3-22-15,3-10 5 16,-2-1-18-16,-3-1 0 16,0 2-2-16,-8 4-2 15,-4 2-32-15,-9 4-142 16,-8-1-275-16</inkml:trace>
  <inkml:trace contextRef="#ctx0" brushRef="#br0" timeOffset="134534.41">3103 9189 554 0,'0'0'123'0,"0"0"-60"16,0 0 8-16,0 0-31 15,0 0-38-15,0 0 15 16,-5-20-16-16,15 39 27 15,0 7 60-15,0 10-49 16,-2 6-23-16,-3 5 1 16,-5 4-15-16,0-1 13 0,0-5-15 15,0-4 0-15,-2-8-2 16,-2-9 2-16,1-9-22 16,3-12-100-16,0-3-194 15</inkml:trace>
  <inkml:trace contextRef="#ctx0" brushRef="#br0" timeOffset="134957.32">3501 9244 75 0,'0'0'816'0,"0"0"-751"16,0 0 9-16,0 0-36 0,0 0-37 15,0 0 4-15,-19-35-5 16,19 35 2-16,10 0-3 16,0 0 1-16,3 0 0 15,3 4 37-15,0 8-35 16,1 5 9-16,-2 1 4 16,-2 8-8-16,-4 0 20 15,-6 6-27-15,-3 2 2 16,-6 5 6-16,-20 4-5 15,-3-1-3-15,-3-2 0 16,0-5 10-16,5-7-7 16,7-9-3-16,7-8 0 15,8-6-2-15,3-3 7 0,2-2-5 16,0 0 3-16,24 0 11 16,7-11-6-16,9-4-8 15,3 0 0-15,5 1-13 16,1 1 1-16,3-1-46 15,-2 2-49-15,-5 1-81 16,-4 0-107-16</inkml:trace>
  <inkml:trace contextRef="#ctx0" brushRef="#br0" timeOffset="135401.65">3905 9214 838 0,'0'0'52'0,"0"0"76"16,0 0-67-16,0 0-39 15,0 0-19-15,0 0-3 16,-17 7 1-16,16 16 10 16,1 7 2-16,0 5 8 15,0 0 7-15,1-2-25 16,11-3 1-16,6-8-4 15,4-5 8-15,3-11-4 16,2-6-4-16,-2-1-17 16,0-19 10-16,-7-7-31 0,-4-3 5 15,-8 0 9-15,-6 3 22 16,0 7-3-16,0 9 10 16,0 4 22-16,-5 7 20 15,2 0-41-15,-2 13-4 16,-2 13 4-16,4 10-5 15,1 10 41-15,2 6-36 16,0 5 10-16,0 4 0 16,0-4-14-16,5-7-2 15,2-6 0-15,-2-9-11 16,-3-8-20-16,-2-14-89 16,3-13-112-16,-1-3-339 0</inkml:trace>
  <inkml:trace contextRef="#ctx0" brushRef="#br0" timeOffset="135723.2">4180 9169 853 0,'0'0'21'16,"0"0"50"-16,0 0-31 15,0 0-40-15,0 0 0 16,0 0-3-16,0-1 8 16,0 2 26-16,0 2 2 15,0 0-24-15,4-3 13 0,4 0-22 16,1 0 0-16,-2-3 11 16,-3-7-8-16,-2-2 1 15,-2 3-4-15,0 3 4 16,-12 3-6-16,-6 3 2 15,-2 0 0-15,3 12-6 16,7 6 1-16,10-3-25 16,0-11-184-16</inkml:trace>
  <inkml:trace contextRef="#ctx0" brushRef="#br0" timeOffset="136763.6">10927 9195 664 0,'0'0'117'0,"0"0"-44"15,0 0-22-15,0 0-35 16,0 0 13-16,0 0-11 15,33 3 9-15,-10-3 26 16,5 0-27-16,1 0-13 16,4 0-9-16,1-6 7 0,3-2-20 15,-2 3 9-15,0-2-109 16,-3 0-57-16,-5-1-363 16</inkml:trace>
  <inkml:trace contextRef="#ctx0" brushRef="#br0" timeOffset="137269.14">11416 9015 680 0,'0'0'69'16,"0"0"50"-16,0 0-81 0,0 0 27 15,0 0-20-15,0 0-23 16,-19-67 7-16,19 59-25 16,0 0 40-16,0-1-44 15,0 1 4-15,9-1 0 16,8 3-4-16,2 5 0 16,1 1-2-16,1 0 14 15,3 0-7-15,-3 12-5 16,1 8 0-16,0 3 7 15,-6 4-7-15,0 3 0 16,-5 3 5-16,-8 5 5 0,-3 3 20 16,0 2-11-1,-20 3-3-15,-9-2 18 0,-5 0-33 16,-3-5 5-16,4-7-6 16,3-7 9-16,6-8-9 15,10-6 0-15,7-6 0 16,5-3-4-16,2-2 13 15,0 0-9-15,20-2 4 16,17-11 14-16,4-3-24 16,8-3 6-16,1 1-29 15,3 3-12-15,2 0-57 16,0 0-41-16,-3 2-69 16,-7-1-281-16</inkml:trace>
  <inkml:trace contextRef="#ctx0" brushRef="#br0" timeOffset="137569.12">11891 8871 825 0,'0'0'87'16,"0"0"41"-16,0 0-82 15,0 0-32-15,0 0 1 16,0 0-5-16,-4 23-9 16,4 12 22-16,0 9 34 0,0 2-38 15,0 1-7-15,7-5-12 16,9-8 16-16,7-5-14 16,3-11-2-16,9-8 0 15,4-10-8-15,3 0-54 16,-4-7-81-16,-5-11-93 15,-7-1-344-15</inkml:trace>
  <inkml:trace contextRef="#ctx0" brushRef="#br0" timeOffset="137835.1">12098 9031 377 0,'0'0'502'0,"0"0"-401"0,0 0 1 15,0 0-37-15,0 0-65 16,0 0 0-16,-8 41 15 16,8 0-1-16,1 8 5 15,5 5 17-15,-2 4-33 16,-2 4 45-16,-2 0-48 16,0-3 0-16,0-8-3 15,0-9 7-15,-3-15-4 16,1-12 0-16,1-13-56 15,1-2-35-15,0-17-25 16,0-20-276-16</inkml:trace>
  <inkml:trace contextRef="#ctx0" brushRef="#br0" timeOffset="138161.41">12221 8841 749 0,'0'0'90'0,"0"0"-4"15,0 0-68-15,0 0-1 16,0 0-17-16,0 0 0 16,9 13 21-16,-4 0-15 0,3-1 13 15,1-3-5-15,-1-1-7 16,2-6 10-16,0-2-17 15,2 0 0-15,-2-9 1 16,-2-5 2-16,-4-2-3 16,-4 1 0-16,0-1 4 15,-10 5-8-15,-11 5 4 16,0 6 0-16,-6 0-10 16,0 17-4-16,1 4-112 15,4-1-270-15</inkml:trace>
  <inkml:trace contextRef="#ctx0" brushRef="#br0" timeOffset="139209">4505 9413 304 0,'0'0'321'16,"0"0"-205"-16,0 0-10 15,0 0-44-15,0 0-38 16,0 0-19-16,-4 0 30 16,21 0-14-16,7 0 18 0,6 0-6 15,11 0-28-15,6-6 3 16,3-5-8-16,-4-1-17 15,-7 1-19-15,-13 2-135 16,-15 7-163-16</inkml:trace>
  <inkml:trace contextRef="#ctx0" brushRef="#br0" timeOffset="139380.7">4522 9597 370 0,'0'0'611'0,"0"0"-594"16,0 0 17-16,0 0-18 0,89-28-8 16,-35 12 0-1,5-2-8-15,4-2-23 0,6 0-73 16,1 1-249-16</inkml:trace>
  <inkml:trace contextRef="#ctx0" brushRef="#br0" timeOffset="139969.88">5350 9356 635 0,'0'0'25'0,"0"0"112"0,0 0-52 16,0 0-50-16,0 0 21 16,0 0-56-16,13-42 9 15,11 31 18-15,3 4-10 16,1 2 12-16,2 5-1 16,2 0-28-16,-5 8 44 15,-5 11-43-15,-8 5 6 16,-7 3 3-16,-7 4-10 15,0 0 0-15,-20-1 3 16,-9 0 6-16,0-3-3 16,-3-5-6-16,7-6 0 0,5-7 1 15,8-5 2-15,7-4-3 16,4 0 4-16,1 0 3 16,0 0 30-16,4 0-37 15,16-5 4-15,5-3-6 16,4 5 4-16,0 3-2 15,-2 0 0-15,2 0 3 16,-4 1 4-16,-3 13-7 16,-5 5 0-16,-6 5-5 15,-9 5 7-15,-2 2-2 16,-12 3 3-16,-16 2 9 16,-7 0 18-16,-3-3-30 0,-3-4 0 15,1-8-1-15,2-9 2 16,2-11-1-16,7-1 0 15,9-23-89-15,11-8-18 16,9-8-100-16,7-2-182 16</inkml:trace>
  <inkml:trace contextRef="#ctx0" brushRef="#br0" timeOffset="140338.9">5742 9422 910 0,'0'0'80'0,"0"0"13"0,0 0-62 15,0 0-17-15,0 0-3 16,0 0-14-16,-24 21 18 16,19 9 5-16,0 8 46 15,5 7-42-15,0 4 3 16,8-3-17-16,15-4-4 15,9-8 13-15,7-11-19 16,4-11 0-16,2-12 11 16,0-3-9-16,-4-24 3 15,-10-8-5-15,-12-7 1 16,-18-2-15-16,-1-3 14 0,-31 0 0 16,-14 8-10-1,-9 12 12-15,-1 14-2 0,0 13 0 16,3 6 1-16,7 21-21 15,10 10 20-15,18-3-80 16,17-7-143-16</inkml:trace>
  <inkml:trace contextRef="#ctx0" brushRef="#br0" timeOffset="141904.89">9066 971 658 0,'0'0'139'16,"0"0"-71"-16,0 0-40 16,0 0 37-16,0 0-36 15,0 0 6-15,-3 0-32 16,3 0-1-16,0 0 29 16,7-3-19-16,11-3 8 15,14-1-7-15,5-1-11 16,1 4 26-16,1 2-28 15,-6 2 0-15,-8 0 3 16,-6 6-3-16,-9 9-2 0,-7 5 1 16,-3 2 2-1,-2 4-7-15,-21 4 6 0,-6 2 0 16,-3-1 4-16,1-1-3 16,4-4-1-16,3-4 0 15,6-3 4-15,7-6-3 16,6-3-1-16,5-6 0 15,0-2 0-15,0 0 6 16,10-2-6-16,10 0 1 16,7 0 9-16,1 1-9 15,3 3-1-15,1 0 0 16,0 0 0-16,-3 6 0 0,-4-2 0 16,-7 1 0-1,-5 2 5-15,-4-3-11 0,-4 1 6 16,-5-1 0-16,0 6-8 15,-11 5 17-15,-16 1-5 16,-8 3 4-16,-7 0-2 16,-6-2 1-16,5-6-7 15,5-6 0-15,9-9-3 16,9 0 3-16,14-19-20 16,6-13-70-16,25-12-172 15</inkml:trace>
  <inkml:trace contextRef="#ctx0" brushRef="#br0" timeOffset="142107.48">9494 1090 926 0,'0'0'28'0,"0"0"79"15,0 0-78-15,0 0 14 16,0 0-29-16,0 0-14 15,-10-13-1-15,10 13-8 16,0 1-80-16,0 17-22 16,-6 5-65-16,-1-1-284 15</inkml:trace>
  <inkml:trace contextRef="#ctx0" brushRef="#br0" timeOffset="142274.4">9568 1352 413 0,'0'0'469'0,"0"0"-370"16,0 0-26-16,0 0-29 16,0 0-6-16,0 0-3 15,0 4-32-15,0-4-1 16,0 0-2-16,0 0-28 16,1 0-81-16,8-5-236 15</inkml:trace>
  <inkml:trace contextRef="#ctx0" brushRef="#br0" timeOffset="142656.78">9785 1099 388 0,'0'0'420'16,"0"0"-304"-16,0 0-44 15,0 0-17-15,0 0-26 16,0 0-24-16,-23-24-5 15,20 35 0-15,-3 10 3 16,0 7 4-16,3 5 16 16,3 2-3-16,0 1-11 15,0-3 13-15,13-3-22 16,9-5 11-16,3-8 0 0,3-7-11 16,0-10 0-1,1 0 7-15,-4-20-5 0,-4-6-4 16,-5-4 2-16,-11-1-2 15,-5-4-18-15,-7-1 15 16,-21 5 5-16,-3 5-6 16,0 11-3-16,3 10 9 15,4 5 0-15,4 0-18 16,8 8 16-16,10 1-117 16,2-5-154-16</inkml:trace>
  <inkml:trace contextRef="#ctx0" brushRef="#br0" timeOffset="142914.43">10195 1035 872 0,'0'0'67'0,"0"0"8"16,0 0-74-16,0 0 8 15,0 0-9-15,0 0 0 16,0 0 1-16,-8 80 3 16,12-46 13-16,0 3-10 15,-1 1-1-15,-1-1 3 16,-2-3-9-16,0-5 0 16,1-1-8-16,1-7-8 0,5-10-121 15,4-10-162-15</inkml:trace>
  <inkml:trace contextRef="#ctx0" brushRef="#br0" timeOffset="143116.35">10496 1227 624 0,'0'0'267'0,"0"0"-191"15,0 0-62-15,0 0 12 16,0 0-25-16,0 0 9 0,100-26-10 16,-47 7-46-16,14-9-86 15,14-3-437-15</inkml:trace>
  <inkml:trace contextRef="#ctx0" brushRef="#br0" timeOffset="143638.94">11129 999 714 0,'0'0'54'0,"0"0"16"0,0 0-7 16,0 0 29-16,0 0-64 15,0 0 19-15,16-28-29 16,1 19-7-16,5 0 35 15,6 0-42-15,2 3 6 16,4 3-10-16,-3 3 0 16,-5 0 0-16,-7 0 0 15,-5 9-8-15,-7 6 7 16,-7 3-9-16,0 0 6 16,-14 3 4-16,-10 0 0 15,-2 1-5-15,0-3 5 16,5 0 0-16,7-1-1 15,2-2 10-15,7-2-13 16,3-1 4-16,2-1 0 16,0-3 2-16,0 1 5 0,15-2-7 15,7 1 15-15,6 0-12 16,7 0 22-16,2 1-25 16,-2 3 0-16,-6 1-3 15,-7 2 3-15,-8 0-1 16,-7-1-4-16,-7 0 4 15,0 0 1-15,-21 2 0 16,-15-1 0-16,-5 0 2 16,-3-8-2-16,3-3 0 15,6-5-5-15,14-13-16 16,18-20-89-16,3-11-243 16</inkml:trace>
  <inkml:trace contextRef="#ctx0" brushRef="#br0" timeOffset="143809.97">11637 1030 1022 0,'0'0'48'15,"0"0"43"-15,0 0-33 16,0 0-43-16,0 0-8 16,0 0-14-16,0-11-5 15,0 11-63-15,7 0-18 16,4 7-88-16,1 2-216 15</inkml:trace>
  <inkml:trace contextRef="#ctx0" brushRef="#br0" timeOffset="143972.23">11727 1281 558 0,'0'0'432'15,"0"0"-327"-15,0 0-54 16,0 0 30-16,0 0-49 15,0 0-27-15,-8 0-10 16,10-7-1-16,11-7-154 16,4-2-115-16</inkml:trace>
  <inkml:trace contextRef="#ctx0" brushRef="#br0" timeOffset="144371.68">11924 997 582 0,'0'0'121'16,"0"0"15"-16,0 0-78 15,0 0-9-15,0 0 14 16,0 0 0-16,2-41-41 16,-2 41-17-16,0 0-5 15,0 8 6-15,0 8-6 16,0 4 0-16,3 4 6 15,7 2 34-15,6-1-34 0,2 1 15 16,3-2 3-16,2-4-21 16,5 1 16-16,3-6-19 15,4-3 0 1,6-2 15-16,0-1-13 0,-3-1-2 16,-7 0 0-16,-13 0 11 15,-9-1-19-15,-9 1 8 16,-9 2 0-16,-26 6-13 15,-13-2 14-15,-11-1-1 16,4-7 0-16,5-6-50 16,8-3-33-16,13-23-142 15,9-8-280-15</inkml:trace>
  <inkml:trace contextRef="#ctx0" brushRef="#br0" timeOffset="144528.23">11928 989 998 0,'0'0'129'16,"0"0"-68"-16,0 0-4 16,0 0-57-16,0 0 9 15,135-70-10-15,-70 46 1 16,2 1-5-16,-2 2-60 16,-10 0-193-16,-6 2-543 15</inkml:trace>
  <inkml:trace contextRef="#ctx0" brushRef="#br0" timeOffset="144957.7">12590 900 687 0,'0'0'259'0,"0"0"-136"16,0 0-41-16,0 0-52 15,0 0-7-15,0 0-7 16,-24-28-16-16,19 10 0 15,-5-1-3-15,-3 2-18 16,-6 3 20-16,-3 4-37 16,1 5 30-16,-1 5-7 15,2 0 15-15,-2 22 0 16,4 2-2-16,3 5 5 0,8 2-8 16,7-6 5-16,0-2 0 15,10-7 4-15,10-7 1 16,6-6-5-16,1-3 0 15,2-1 17-15,0-16-15 16,-6 2-2-16,-5 0 0 16,-4 6 14-16,-6 5-12 15,-5 2 35-15,-1 2-31 16,1 5 13-16,3 17-19 16,2 14 2-16,4 9-2 15,1 9 15-15,-2 2-12 16,-2 5-3-16,-9 1 0 15,0-1-105-15,-14-7-165 16</inkml:trace>
  <inkml:trace contextRef="#ctx0" brushRef="#br0" timeOffset="147509.07">9172 1599 350 0,'0'0'371'0,"0"0"-256"16,0 0-43-16,0 0-10 15,0 0-10-15,0 0-39 16,-10-10-10-16,10 6 9 16,17 1-12-16,6-3 0 15,7-3 0-15,7 1 1 16,1 0-1-16,-1-4 0 15,-4 6 7-15,-7-1-9 16,-8 4 2-16,-10 3 0 16,-4 0-9-16,-4 0 8 15,0 0-13-15,-20 2 1 0,-13 11-5 16,-11 1 14 0,-3 1-37-16,0-3 18 0,5 0 21 15,9 0-4-15,6-4 6 16,11-3 0-16,7-2 3 15,9-1 6-15,0-2-4 16,2 0 2-16,23 0 5 16,12-5-11-16,13-8 9 15,10-1-10-15,5 1-9 16,2 1-46-16,-1 1-338 16</inkml:trace>
  <inkml:trace contextRef="#ctx0" brushRef="#br0" timeOffset="148425.01">11211 1599 688 0,'0'0'126'16,"0"0"-80"-16,0 0-13 15,0 0-29-15,0 0 1 16,0 0 18-16,0 0 6 0,31-35 11 16,-31 35 23-16,6-2-29 15,1 1 6-15,9-4-39 16,10 1-1-16,10-5 15 15,7-1-12-15,5-4 1 16,-3 2-4-16,-6 5 0 16,-14 2-6-16,-10 2 6 15,-10 3-2-15,-5 0-4 16,0 0-23-16,-16 0 13 16,-14 9 14-16,-11 4-24 15,-5 2 25-15,-5 0-27 16,-2 2 17-16,3 0 9 15,5-4-10-15,13-1 12 0,9-3 0 16,9-5 5 0,9-2 1-16,5-2-2 0,0 0 0 15,19 0 11-15,15-6-14 16,15-7 18-16,11-4-19 16,0 2 3-16,-3 0-18 15,-8 2-34-15,-16 8-200 16</inkml:trace>
  <inkml:trace contextRef="#ctx0" brushRef="#br0" timeOffset="149807.17">6239 9259 560 0,'0'0'27'16,"0"0"30"-16,0 0-23 16,0 0 5-16,0 0 25 15,0 0-47-15,5-12-10 0,-5 12 0 16,2 0-1 0,-2 0 18-16,0 0-15 0,0 0-1 15,-2 16 59-15,-11 7-4 16,-2 8-17-16,-4 8-2 15,3 5-38-15,-1 11 36 16,6 5-34-16,2 3-6 16,7 2 23-16,2-5-25 15,2-5 0-15,18-12 0 16,9-7 11-16,9-10-19 16,7-14 8-16,11-12-35 15,2 0-43-15,-3-17-127 16,-10-4-284-16</inkml:trace>
  <inkml:trace contextRef="#ctx0" brushRef="#br0" timeOffset="150340.16">6462 9434 124 0,'0'0'673'16,"0"0"-631"-16,0 0 20 15,0 0-61-15,0 0 10 16,0 0 2-16,60-53-13 0,-39 53 0 16,-2 0 9-1,-1 0-8-15,-6 0 0 0,-2 0 0 16,-5 9 9-16,-5 1 1 15,0 3-10-15,0 5 0 16,-12 0 11-16,-6 2-12 16,-2-1 0-16,2-4 0 15,4-3 9-15,3-3-10 16,4-4 1-16,4-2 0 16,3-2 0-16,0-1 5 15,0 0-4-15,10 0 17 16,9 0 5-16,3 0 22 0,3 0-34 15,2 0-9 1,-2 0 12-16,-1 0-14 0,-7 3 0 16,-3 6-2-1,-4 5 9-15,-6 2-7 0,-4 6 0 16,0 2 0-16,-15-1 25 16,-9 0-25-16,-4-3 2 15,-1-5-2-15,-1-7 8 16,4-5-13-16,0-3 5 15,8-14-59-15,7-21-59 16,11-11-156-16</inkml:trace>
  <inkml:trace contextRef="#ctx0" brushRef="#br0" timeOffset="150640.38">6611 9094 926 0,'0'0'91'0,"0"0"30"16,0 0-73-16,0 0-48 16,0 0 17-16,0 0-22 15,73-8 6-15,-35 24-1 16,3 5 35-16,-2 7-29 16,-2 11 10-16,-3 8-16 15,-6 7 10-15,-10 5-6 16,-9 7-4-16,-9 5 0 15,0 1-3-15,-24-2 5 0,-6-5-2 16,0-9 0-16,-2-11 2 16,4-11-20-16,5-13-52 15,3-17-44-15,3-4-25 16,8-17-201-16</inkml:trace>
  <inkml:trace contextRef="#ctx0" brushRef="#br0" timeOffset="150894.96">7194 9509 718 0,'0'0'284'0,"0"0"-180"0,0 0-21 15,0 0-58-15,0 0-25 16,0 0 12-16,91-40-11 16,-39 19-1-16,1-2 0 15,-1-2-10-15,-5 3 7 16,-5 5-95-16,-10 3-124 16,-11 3-251-16</inkml:trace>
  <inkml:trace contextRef="#ctx0" brushRef="#br0" timeOffset="151206.88">7875 9059 794 0,'0'0'112'15,"0"0"-37"-15,0 0-18 16,0 0-31-16,0 0-26 16,0 0 0-16,-10-4 5 15,14 29 6-15,4 5 53 16,2 12-19-16,-2 7-28 16,1 4 32-16,-1 1-48 0,-3-3 2 15,2-3-5-15,-3-9 6 16,5-7-8-16,-1-12-66 15,3-15-83-15,0-5-72 16,-1-22-571-16</inkml:trace>
  <inkml:trace contextRef="#ctx0" brushRef="#br0" timeOffset="151431.65">8071 9042 1035 0,'0'0'77'0,"0"0"74"0,0 0-147 16,0 0 1-16,0 0-10 16,0 0 10-16,33 110 3 15,-15-55-8-15,1 1 3 16,-4 2 7-16,-1-3-10 16,-6-3 0-16,-3-7-5 15,-5-6 0-15,0-10-48 16,0-11-91-16,0-10-216 15</inkml:trace>
  <inkml:trace contextRef="#ctx0" brushRef="#br0" timeOffset="151658.78">7835 9733 886 0,'0'0'83'16,"0"0"-6"-16,0 0-67 16,0 0 21-16,105-15 12 15,-48 7-37-15,0-2 7 16,0 3-13-16,-2 1-5 16,-8 3-60-16,-9 3-157 15,-8 0-269-15</inkml:trace>
  <inkml:trace contextRef="#ctx0" brushRef="#br0" timeOffset="152042.21">8111 9954 834 0,'0'0'99'0,"0"0"64"15,0 0-76-15,0 0-64 16,0 0 14-16,0 0-37 15,5-66 0-15,14 61-2 16,0 1 15-16,3 4-3 16,2 0-10-16,-1 5 0 15,0 13 0-15,-4 5 0 16,-6 6 0-16,-8 7-3 16,-5 3 12-16,-5 5-10 15,-20 3 1-15,-5 1 0 0,-5-1-8 16,3-5 9-16,2-9-1 15,5-9 0-15,8-12 12 16,9-9-13-16,6-3 1 16,2 0 0-16,2-5 32 15,23-13-32-15,13-3 0 16,9-3-3-16,9 2-9 16,-1-1-25-16,-2 2-90 15,-8 3-106-15,-7-2-169 16</inkml:trace>
  <inkml:trace contextRef="#ctx0" brushRef="#br0" timeOffset="152708.75">8499 9541 680 0,'0'0'32'16,"0"0"65"-16,0 0-76 16,0 0-3-16,0 0-18 15,0 0 0-15,0 0 36 16,22-26-14-16,-15 46 55 0,0 7-9 16,2 6-16-1,-1 7 16-15,-1-2-41 0,3-1-3 16,-2-5-12-16,-2-6-2 15,0-9-7-15,-6-7-3 16,1-7 0-16,-1-3 9 16,0-3-6-16,0-20 3 15,-8-8-6-15,-7-10-3 16,2-5-3-16,4 0-21 16,6 3 5-16,3 7 6 15,0 9 12-15,15 7 4 16,5 8-3-16,4 7 15 15,3 5-15-15,1 0 3 16,2 6 0-16,-2 16 13 0,0 5-11 16,-2 6 14-16,-7 1-3 15,-2 0-6-15,-3-3 10 16,-7-7-17-16,-4-6 0 16,-3-7 1-16,0-8-1 15,0-3 0-15,0-2 0 16,-9-20 13-16,-4-13-26 15,3-9-28-15,5-7-38 16,5 3 49-16,0 4 0 16,13 6 30-16,14 4-7 15,0 8 16-15,2 10 25 16,-3 12-5-16,1 4-23 16,1 20 30-16,4 19-26 0,-2 9 10 15,0 5 2-15,-5 5-10 16,-5-2-11-16,-10 1-1 15,-10 1-23-15,0-3-80 16,-21-9-205-16</inkml:trace>
  <inkml:trace contextRef="#ctx0" brushRef="#br0" timeOffset="153925.19">3786 10709 649 0,'0'0'26'0,"0"0"41"0,0 0-26 15,0 0-36-15,0 0-4 16,0 0 3-16,-3 14 21 15,3 12 58-15,0 12-20 16,0 10-12-16,0 8-14 16,0 7-19-16,5 7-8 15,1-1-10-15,1-7 2 16,0-8-5-16,0-20 3 16,3-11-46-16,0-17-58 15,1-6-64-15,1-16-174 16</inkml:trace>
  <inkml:trace contextRef="#ctx0" brushRef="#br0" timeOffset="154208.48">4004 10699 721 0,'0'0'27'0,"0"0"56"16,0 0-74-16,0 0 4 15,0 0-13-15,0 0 0 16,23-30 8-16,-20 30-6 16,3 4 17-16,-2 16 35 15,2 10-9-15,-2 9 18 16,1 10-49-16,0 10-1 16,0 3 18-16,-1 4-29 0,1 2 15 15,0-3-17-15,0-7 5 16,0-11-9-16,1-11 4 15,1-9-33-15,-1-14-63 16,0-6-163-16</inkml:trace>
  <inkml:trace contextRef="#ctx0" brushRef="#br0" timeOffset="154536.28">3722 11610 658 0,'0'0'24'15,"0"0"89"-15,0 0-10 16,0 0-56-16,0 0-35 15,0 0 2-15,41-10-7 16,4-4 49-16,8-2-35 16,6-3-18-16,5 2 22 15,2-3-25-15,1 0 0 16,0 4-4-16,-5 3 4 0,-14 8-20 16,-14 5-100-1,-18 0-46-15,-16 9-171 0</inkml:trace>
  <inkml:trace contextRef="#ctx0" brushRef="#br0" timeOffset="154997.51">3970 11825 687 0,'0'0'85'0,"0"0"15"0,0 0-47 16,0 0-24-16,0 0 15 16,0 0-27-16,-17-33-16 15,17 25 26-15,12-2-26 16,5-2 30-16,2 5-24 16,5 1-7-16,-2 4 22 15,1 2-17-15,-1 0 1 16,-2 11 7-16,-3 10-8 15,-6 7 17-15,-4 13-11 16,-7 0-11-16,0 5 29 16,-10 4-29-16,-12 1 1 15,-2-5 2-15,-4-8 9 16,2-5-12-16,4-14 0 16,5-5 0-16,9-9 2 0,5-5 5 15,3 0-2-15,0 0 25 16,3-11-27-16,19-8 0 15,9-3-3-15,10-1 0 16,7 3-14-16,7 3 10 16,4 1-68-16,0 2-56 15,-3 4-117-15,-2-3-454 16</inkml:trace>
  <inkml:trace contextRef="#ctx0" brushRef="#br0" timeOffset="155746.6">4470 11362 842 0,'0'0'17'0,"0"0"61"16,0 0-14-16,0 0-62 15,0 0 8-15,0 0-6 16,-7 24-1-16,7 3 49 0,8 9-22 16,1 8 14-1,-1 1-10-15,1-2-31 0,-3-3 30 16,-3-10-33-16,1-7 5 15,-3-12 16-15,-1-8-21 16,0-3 0-16,0 0 30 16,0-13 5-16,-3-16-9 15,-12-9-26-15,-1-9 0 16,2-4-16-16,4 1 16 16,5 3-19-16,5 8 10 15,0 8 9-15,0 8-2 16,13 8 2-16,4 5 0 15,3 10-12-15,4 0 12 16,4 13 0-16,7 15-4 0,0 9 12 16,-2 6-9-16,-1 1 1 15,-5-1 0-15,-7-6 14 16,-5-2-13-16,-6-10-1 16,-6-11 0-16,-2-4 10 15,-1-7-14-15,0-3 4 16,-11-6 0-16,-14-18 15 15,-5-12-15-15,1-11-37 16,6-3 7-16,8 2-33 16,11-2 48-16,4 6-14 15,9 4 22-15,16 7 1 16,3 9 6-16,-1 3-1 16,1 12-5-16,1 9 12 0,1 0-13 15,-2 21 7 1,2 11 0-16,-4 9 20 0,-3 5-17 15,-5 5 4-15,-4 2-7 16,-4 1 5-16,-5-3-5 16,-4-4 0-16,-1-13-64 15,0-13-83-15,2-13-250 16</inkml:trace>
  <inkml:trace contextRef="#ctx0" brushRef="#br0" timeOffset="156000.78">5350 11275 1010 0,'0'0'31'0,"0"0"70"16,0 0-56-16,0 0-40 15,0 0-5-15,0 0 5 16,47-9-7-16,-17 2 2 16,3 4-13-16,-1-4 9 15,-2 4-84-15,-6 3-71 16,-9 0-62-16</inkml:trace>
  <inkml:trace contextRef="#ctx0" brushRef="#br0" timeOffset="156196.89">5366 11534 892 0,'0'0'120'0,"0"0"-19"16,0 0-65-16,0 0 8 16,0 0-39-16,0 0-4 15,118-58 11-15,-74 34-12 16,-5 4-6-16,0 4-78 0,-6-1-129 15,-4 4-95 1</inkml:trace>
  <inkml:trace contextRef="#ctx0" brushRef="#br0" timeOffset="158109.34">6300 11075 740 0,'0'0'43'16,"0"0"-7"-16,0 0-12 0,0 0-15 15,0 0 7 1,0 0-12-16,-26-67 13 0,15 51 21 16,-6 3-11-1,-1-2 13-15,-4-1-33 0,-1 7 1 16,-3 2 11-16,0 7-17 16,-3 0-2-16,-1 12 17 15,0 19-8-15,2 3 13 16,1 11-18-16,9 6 8 15,6-2 15-15,10-2-27 16,2-6 7-16,2-11-3 16,18-7 7-16,7-15-10 15,6-8-1-15,4-4 9 16,1-23-2-16,-3-6-7 16,-6-3 0-16,-6-1-5 0,-6 9 15 15,-5 8-10 1,-8 7 0-16,0 9 0 0,-4 4-4 15,2 0 4-15,-1 1-6 16,1 18 1-16,3 5 10 16,0 3 1-16,3 7-6 15,3 3 3-15,0 7 32 16,2 4-34-16,1 6 20 16,-3 3 4-16,-1-2-24 15,-1-2 10-15,-4-7-11 16,1-5 0-16,0-15-5 15,-3-9 5-15,0-10-14 0,-1-7-52 16,-2 0-29-16,2-16 20 16,-2-13-327-16</inkml:trace>
  <inkml:trace contextRef="#ctx0" brushRef="#br0" timeOffset="158594.92">6589 11159 594 0,'0'0'23'0,"0"0"29"0,0 0 66 16,0 0-117-16,0 0 24 15,0 0 2-15,-24-48-14 16,21 46 41-16,-2 2 20 16,0 0-37-16,0 9-5 15,-3 12-31-15,2 11 17 16,5 6 27-16,1 6-29 16,0 2 25-16,15-1-15 15,8 4-9-15,4-6 23 16,3-6-38-16,5-7 8 15,4-13-8-15,-1-13 8 16,0-4-7-16,-4-14-3 0,-6-18 0 16,-4-9-4-16,-11-2 4 15,-9-5-7-15,-4-3 6 16,-14-5-22-16,-20 3 17 16,-8 8-1-16,-2 15 7 15,-3 16-11-15,0 14 11 16,0 11 0-16,5 19-3 15,9 4-1-15,10 3-6 16,13-4-8-16,10-6-148 16,0-7-123-16</inkml:trace>
  <inkml:trace contextRef="#ctx0" brushRef="#br0" timeOffset="159111.64">7107 11329 792 0,'0'0'65'16,"0"0"6"-16,0 0-17 15,0 0-24-15,0 0-3 16,0 0-23-16,-7 6 19 15,15-6 14-15,12 0-7 16,8 0 24-16,10 0-34 16,12-6-7-16,8-6 6 15,6-2-18-15,1 1 12 16,-3 1-13-16,-10 3 0 16,-6-3-1-16,-12 4 1 0,-11 4 0 15,-10 1-1-15,-8 3 5 16,-3 0-5-16,-2 0 1 15,0 0-13-15,-5 0 11 16,-13 4-69-16,-2 7-47 16,-1-6-93-16,3-1-537 15</inkml:trace>
  <inkml:trace contextRef="#ctx0" brushRef="#br0" timeOffset="161710.97">8056 11034 575 0,'0'0'95'16,"0"0"-34"-16,0 0 25 15,0 0-42-15,0 0-7 16,0 0 4-16,-2 0 18 16,2 0-32-16,0 0 2 15,-3 0 6-15,-6 11-35 16,-4-2 20-16,-5 1-20 0,-3-4 2 16,1-1-1-1,2-5-1-15,0 0 0 0,2 0 8 16,3-14 3-16,7-2-3 15,4-2-8-15,2-1 5 16,2-1-13-16,14-3 8 16,6 5 0-16,0 6-3 15,1 7 14-15,3 5-19 16,-2 0 8-16,1 5 0 16,2 13-4-16,-2 8 4 15,-5 7 0-15,-5 7 10 16,-5 7-8-16,-8 3 20 0,-2-1-15 15,0-2-5 1,-17-2 39-16,-6-6-41 0,-2-8 1 16,-2-5-1-16,-2-13 11 15,0-5-12-15,0-6 1 16,2-2 0-16,5 0 5 16,6-10-3-16,9-6-2 15,7-2 3-15,0-1 8 16,9-1-14-16,9 3 3 15,4 3 0-15,0 4-3 16,1 10 3-16,2 0 0 16,5 0-4-16,0 14 14 0,0 9-12 15,0 4 2 1,0 1 0-16,-1 1-1 16,-4-3 1-16,0-4 0 0,-2-7-5 15,-2-8 1-15,0-7-20 16,0-11-75-16,-4-17-76 15,-1-6-56-15,-6-5-475 16</inkml:trace>
  <inkml:trace contextRef="#ctx0" brushRef="#br0" timeOffset="161994.82">8375 10945 809 0,'0'0'50'15,"0"0"78"-15,0 0-43 0,0 0-54 16,0 0-30-16,0 0 11 16,-10 13-8-16,10 12 25 15,5 10-16-15,1 8 50 16,5 5-38-16,0 2-4 16,2-5 2-16,3-7-19 15,2-10 12-15,4-8-16 16,1-11 0-16,5-9 3 15,6 0-1-15,3-17-2 16,-2-12 0-16,-3-4-52 16,-8 0-69-16,-8 5-79 15,-9 4-125-15</inkml:trace>
  <inkml:trace contextRef="#ctx0" brushRef="#br0" timeOffset="162210.64">8514 11027 931 0,'0'0'97'15,"0"0"10"-15,0 0-98 16,0 0-7-16,18 82 55 16,2-29-38-16,0 7 28 15,2 3-33-15,-4 4-12 16,-1 7 16-16,-5-3-18 0,-8 3-7 15,-4-2-8-15,0-11-149 16,-4-14-173-16</inkml:trace>
  <inkml:trace contextRef="#ctx0" brushRef="#br0" timeOffset="165963.13">4908 12505 624 0,'0'0'4'16,"0"0"62"-16,0 0 27 15,0 0-58-15,0 0 6 16,0 0-13-16,0 0-18 0,-10-14 38 16,10 14-19-16,0 0 7 15,0 0-25-15,0 7-1 16,0 14-4-16,8 9 32 15,7 9-19-15,5 5 30 16,2 6-41-16,-1-2 12 16,1-6-13-16,-3-4-3 15,-6-8 19-15,-2-4-23 16,-5-9 0-16,-3-10 5 16,-1-4-5-16,-2-3 0 15,0 0 17-15,0 0-16 16,0-19 25-16,-11-12-26 15,0-7 0-15,-1-4-5 0,5-1 5 16,4 5 0 0,3 1-1-16,0 7 5 0,0 8-7 15,0 5 3-15,10 6 0 16,0 11-11-16,5 0 11 16,2 0-5-16,6 17 4 15,2 10-4-15,1 3 4 16,-1 7 1-16,-4 3 0 15,-2-6-2-15,-6-1 5 16,-3-3-3-16,-5-7 0 16,-5-6 6-16,0-10-2 15,0-4-4-15,0-3 0 16,0 0 24-16,-8-24-24 0,-6-10-8 16,1-6-3-16,4-5-15 15,5 4 15-15,4 7 11 16,0 8 0-16,0 5-10 15,10 8 10-15,3 4 0 16,2 4-2-16,3 5 1 16,6 0-6-16,3 19 7 15,3 7 0-15,2 10 3 16,-1 5 0-16,-1 1-2 16,-3 2-1-16,-5-1 6 15,-6 1-8-15,-4-3 2 16,-4-6-13-16,-2-10 1 15,-2-9-106-15,2-16-94 16,0 0-225-16</inkml:trace>
  <inkml:trace contextRef="#ctx0" brushRef="#br0" timeOffset="166208.32">5755 12679 869 0,'0'0'133'0,"0"0"-115"0,0 0 79 15,0 0-83-15,0 0-8 16,0 0 0-16,22 0-1 16,4-4 21-16,10-10-26 15,9-5 3-15,0-1 1 16,1 4-4-16,-4 5-20 15,-9 9-93-15,-6 2-83 16,-10 0-164-16</inkml:trace>
  <inkml:trace contextRef="#ctx0" brushRef="#br0" timeOffset="166405.34">5927 12900 868 0,'0'0'98'0,"0"0"-14"16,0 0-9-16,0 0-63 16,0 0-3-16,0 0-8 15,77-43-1-15,-37 22 0 16,5-2-9-16,0 2-47 16,0-2-136-16,2 4-355 15</inkml:trace>
  <inkml:trace contextRef="#ctx0" brushRef="#br0" timeOffset="168516.7">6806 12230 689 0,'0'0'95'0,"0"0"-78"15,0 0 20-15,0 0-3 16,0 0-5-16,0 0-23 0,-32 3 18 15,28-2-14-15,-2 6 26 16,-5-1 3-16,-3 7-22 16,-3-3 8-16,0 7-7 15,-1 3-8-15,0 4 46 16,1 9-44-16,2 1 9 16,2 7 7-16,3 6-1 15,8 2 3-15,2 1-20 16,0 7-5-16,12-3 14 15,11-1-16-15,7-8-3 16,2-9 4-16,3-9 5 16,0-10-6-16,-2-8-3 15,-1-9 0-15,-2 0 2 16,-1-20-2-16,-3-7 0 0,-6-9-3 16,-3-1-4-16,-9 0-1 15,-8 1-34-15,0 7-14 16,-8 10 46-16,-13 8-9 15,-6 11 3-15,-1 11 8 16,-6 16 1-16,2 10-3 16,2 6 6-16,9-3-24 15,5-2 19-15,13-12-122 16,3-16-192-16</inkml:trace>
  <inkml:trace contextRef="#ctx0" brushRef="#br0" timeOffset="168997.47">7087 12311 745 0,'0'0'2'0,"0"0"97"15,0 0-51-15,0 0-33 16,0 0 40-16,0 0-16 16,-21-11-21-16,21 11 35 15,-1 0-36-15,-5 4-2 0,0 20 6 16,-1 6-13 0,3 9 41-16,2 4-19 0,2 8-7 15,0 4 26-15,8 0-33 16,12-1-11-16,6-7 1 15,3-6 11-15,8-12-18 16,1-7 1-16,6-14 0 16,-3-8 0-16,-2-2 4 15,-5-26-4-15,-10-4 0 16,-8-6-2-16,-10-1-6 16,-6 2-17-16,-6 6 16 15,-20 7-7-15,-5 15 16 16,-3 9-4-16,-2 0 1 0,-1 31-3 15,3 7-1 1,6 10 7-16,8-1-7 0,12-1-9 16,8-5-84-16,0-11-144 15,21-16-481-15</inkml:trace>
  <inkml:trace contextRef="#ctx0" brushRef="#br0" timeOffset="169421.2">7529 12458 857 0,'0'0'86'0,"0"0"51"16,0 0-101-16,0 0-18 15,0 0-15-15,0 0-3 0,79 47 41 16,-29-23-12-16,6 2-4 16,3-5-7-16,0 4-5 15,-2-4-10-15,-9 2-3 16,-8-3 0-16,-9 1-12 16,-15-8-2-16,-9-6-125 15,-7-7-101-15,-6 0-386 16</inkml:trace>
  <inkml:trace contextRef="#ctx0" brushRef="#br0" timeOffset="169620.99">7847 12278 970 0,'0'0'129'0,"0"0"-123"0,-26 100 39 15,19-47-13-15,-5 11-26 16,-7 9 9-16,-8 5-15 16,-6 2-8-16,-2-6 6 15,2-14-143-15,3-23-383 16</inkml:trace>
  <inkml:trace contextRef="#ctx0" brushRef="#br0" timeOffset="171582.87">8311 12194 792 0,'0'0'59'0,"0"0"-20"16,0 0-13-16,0 0-20 16,0 0-4-16,0 0 42 15,-20 25-31-15,9-11 7 16,-6-4 17-16,-3 1-29 16,-2-5-1-16,-2-3-7 15,0-3 7-15,2 0 1 16,3-3-8-16,6-11 0 15,7 1 0-15,6-4 4 0,0-2-7 16,3-6 3-16,16 0 0 16,4 4-2-16,2 1 2 15,3 4 0-15,-1 8-1 16,3 5 3-16,0 3-2 16,0 5 0-16,-2 17 1 15,-1 8 11-15,-3 8-2 16,-6 7 17-16,-6 6 7 15,-7 3-12-15,-5 0 2 16,0-4-14-16,-3-3 2 16,-16-11-3-16,-3-6-9 15,-4-11 0-15,-3-8-1 16,-1-6 7-16,-2-5-8 0,4 0 2 16,7 0-4-16,3-14-16 15,8-4 20-15,9-2-26 16,1-2 22-16,0 5-1 15,10-1 4-15,5 9 1 16,5 5 0-16,3 4-4 16,4 0 4-16,1 13 0 15,4 8 13-15,2 6-8 16,-1 2 19-16,2-2-24 16,0 0 3-16,-2-6 17 15,1-4-20-15,-2-11 0 16,-2-6-4-16,-2 0-1 15,-3-11-76-15,-6-5-135 0,-11-1-182 16</inkml:trace>
  <inkml:trace contextRef="#ctx0" brushRef="#br0" timeOffset="172138.06">7317 13060 123 0,'0'0'95'0,"0"0"-38"15,0 0 28-15,0 0-35 16,0 0 34-16,0 0 24 16,-82 1-36-16,81 2 32 15,-1-3-29-15,0 0-59 16,2 0 27-16,0 0-34 0,0 0-3 15,0 0 16-15,0 0-21 16,0 3 7-16,12 4 6 16,16-3 46-16,17-1 10 15,14-3-27-15,15 0-20 16,16 0 34-16,15-7-57 16,15-7 0-16,9-6 0 15,3 4 8-15,-5-4-9 16,-13 2 1-16,-17 2-25 15,-17 4 14-15,-20-1-24 16,-18 5 0-16,-16 2 8 16,-13 3 11-16,-9 1 12 15,-2 2-10-15,-2 0-46 16,0 0-18-16,0 0-55 0,-10 0-234 16</inkml:trace>
  <inkml:trace contextRef="#ctx0" brushRef="#br0" timeOffset="172582.38">7752 13259 672 0,'0'0'113'0,"0"0"-48"15,0 0 0-15,0 0-59 16,0 0 26-16,0 0-10 15,-9-7-13-15,9 7 13 16,0 17-19-16,0 8 69 16,0 11-36-16,0 5-19 15,2 3 19-15,8 4-33 0,1-2 0 16,3 4-3-16,0-6 12 16,-1-11-16-16,-2-9 4 15,1-13-51-15,1-11-29 16,0-14-89-16,-2-24-138 15</inkml:trace>
  <inkml:trace contextRef="#ctx0" brushRef="#br0" timeOffset="172809.85">7989 13141 838 0,'0'0'145'0,"0"0"-106"16,0 0 39-16,0 0-78 0,0 0 4 16,0 0-1-16,13 33 1 15,-3 2 18-15,0 8 7 16,-1 10-9-16,-1 1 18 16,-2 6-38-16,1 4 0 15,2-7-11-15,1-3 8 16,-2-12-110-16,-1-21-158 15</inkml:trace>
  <inkml:trace contextRef="#ctx0" brushRef="#br0" timeOffset="177338">9062 12802 874 0,'0'0'108'0,"0"0"-106"16,0 0 0-16,0 0 15 16,0 0-17-16,111-10 7 15,-72-2-5-15,-4 1 10 16,-3 5-18-16,-2-4 6 15,-5 6-8-15,-7 1-63 16,-7 3-132-16,-11 0-208 0</inkml:trace>
  <inkml:trace contextRef="#ctx0" brushRef="#br0" timeOffset="177507.95">9183 12974 680 0,'0'0'238'16,"0"0"-151"-16,0 0-24 15,0 0-13-15,0 0-31 16,0 0 34-16,96-3-6 16,-44-10-47-16,3-5 4 15,1-2-4-15,-2-3-91 16,-5 2-203-16</inkml:trace>
  <inkml:trace contextRef="#ctx0" brushRef="#br0" timeOffset="177817.62">9720 12320 853 0,'0'0'52'15,"0"0"24"-15,0 0-31 16,0 0-31-16,0 0-14 16,0 0 19-16,-5 0-13 0,5 27-6 15,7 17 73-15,-2 4-33 16,-1 8-9-16,2 1-31 16,1-6 16-16,-2 1-24 15,3-5 8-15,-2-13-27 16,4-7-67-16,2-18-130 15,-3-9-297-15</inkml:trace>
  <inkml:trace contextRef="#ctx0" brushRef="#br0" timeOffset="178355.6">9902 12350 935 0,'0'0'38'0,"0"0"31"16,0 0-41-16,0 0-28 16,0 0 0-16,0 0 1 15,19-70-1-15,-1 66 0 16,0-2-1-16,2 6 4 16,0 0 13-16,2 0-16 15,0 4 0-15,-4 12 9 16,-3 1-5-16,-5 7-4 15,-8 0 0-15,-2 5 3 16,0 4-8-16,-17-2 5 16,-4 2 0-16,-2-6 1 15,2-3 1-15,6-7-2 16,2-9 0-16,8-3 0 0,5-5-1 16,0 0 10-16,0 0-9 15,15-5 8-15,5 0-4 16,3-5-4-16,2 9 0 15,1-2 3-15,0 3-4 16,-1 0 1-16,-1 0 0 16,-3 14-5-16,-6 5 5 15,-5 3-1-15,-4 1 1 16,-6 7 0-16,0 0 10 16,-12 3-6-16,-14 1-4 15,-1-5 7-15,-8-4-1 0,2-9-6 16,1-10 0-16,3-6 1 15,3 0-19-15,12-27-30 16,7-9-136-16,7-7-210 16</inkml:trace>
  <inkml:trace contextRef="#ctx0" brushRef="#br0" timeOffset="178767.99">10231 12284 859 0,'0'0'27'0,"0"0"60"15,0 0-58-15,0 0 9 16,0 0-37-16,0 0 16 16,62-66 13-16,-44 64-5 15,2 2 11-15,-1 0-33 16,0 17 9-16,-1 7 5 15,-3 6-15-15,-3 7 4 16,-8 4 14-16,-4 5-13 16,0-3 4-16,-7 1-11 15,-15-4 0-15,-2-2 3 16,1-8-3-16,6-8 0 16,6-5 2-16,4-10 2 15,4-4-4-15,3-3 0 0,0 0 0 16,16-6 29-1,23-12-29-15,13-7 0 0,11 1-3 16,5-3 10-16,6 4-10 16,0 3 3-16,-5 7-23 15,-14 5-54-15,-13 8-31 16,-20 0-48-16,-15 8-174 16</inkml:trace>
  <inkml:trace contextRef="#ctx0" brushRef="#br0" timeOffset="179168.36">9838 13034 839 0,'0'0'44'0,"0"0"8"16,0 0 40-16,0 0-58 16,0 0-6-16,0 0-17 15,14 0-9-15,23-10 46 0,9-3-33 16,16-7 7-16,10-4-1 15,12-1-16-15,8-4-6 16,3-1 1-16,-1 7 0 16,-7 2-17-16,-15 6 5 15,-17 7-66-15,-17 8 23 16,-17 0-22-16,-9 0 11 16,-12 11-15-16,0 2-70 15,-8 4-95-15</inkml:trace>
  <inkml:trace contextRef="#ctx0" brushRef="#br0" timeOffset="179466.58">10207 13121 440 0,'0'0'439'0,"0"0"-371"15,0 0 39-15,0 0-101 16,0 0 1-16,0 0-2 16,1 31-5-16,11-4 34 15,-1 3-28-15,0 3 1 0,-3 3-7 16,-2-1 12-1,1 1-23-15,-2-3 11 0,-1-3-64 16,0-7-25-16,3-6-139 16</inkml:trace>
  <inkml:trace contextRef="#ctx0" brushRef="#br0" timeOffset="179694.87">10486 12980 793 0,'0'0'108'0,"0"0"-55"15,0 0-27-15,0 0-21 16,0 0-4-16,0 0 42 16,13 107-39-16,-8-66-2 15,-2 2-2-15,2 1 4 16,-2 0-12-16,0-1-127 15,-3-7-307-15</inkml:trace>
  <inkml:trace contextRef="#ctx0" brushRef="#br0" timeOffset="184620.04">10566 13138 295 0,'0'0'315'0,"0"0"-305"15,0 0 23-15,-100 19 15 16,81-11-18-16,3-2 18 16,0 2-21-16,3 1-14 0,-2 1 7 15,-3 4 2-15,-8 5-14 16,-6 2 2-16,-4 9-10 15,-11 7 0-15,-3 0-4 16,-5-1 4-16,3 2-29 16,9-12-136-16,9-12-157 15</inkml:trace>
  <inkml:trace contextRef="#ctx0" brushRef="#br0" timeOffset="185403.94">10804 12203 358 0,'0'0'235'16,"0"0"-221"-16,0 0 3 16,-85 7-4-16,49 2 47 0,-6 5-3 15,-9 2-9 1,-8 5-7-16,-13 6-18 0,-8 4 8 15,-11 2-1-15,-6 7-11 16,-1 4 14-16,-1-1-30 16,9 1-2-16,14-5-2 15,20-4-4-15,15-10-25 16,20-7-96-16,13-12-139 16</inkml:trace>
  <inkml:trace contextRef="#ctx0" brushRef="#br0" timeOffset="186456.34">9702 11768 569 0,'0'0'35'15,"0"0"-31"-15,0 0 9 16,0 0 45-16,0 0-7 16,0 0-3-16,16 83-4 15,-9-59-20-15,-1 0 8 16,1 0-9-16,-1 6-21 16,-3-1 20-16,2 1-22 15,0 0 0-15,-2-3 6 0,0-3-6 16,0-4-4-16,-3-3-42 15,0-13-96-15,0-4-176 16</inkml:trace>
  <inkml:trace contextRef="#ctx0" brushRef="#br0" timeOffset="187208.76">9912 11804 450 0,'0'0'74'15,"0"0"-13"-15,0 0-28 16,0 0-7-16,0 0 15 16,0 0 22-16,-1-20-14 15,1 18-16-15,0-4 5 16,0-2-36-16,0 1 7 16,0-3-9-16,0 4 3 15,7-7-3-15,6 2 0 16,0 4 9-16,2 1-12 15,2 2 3-15,-2 4 0 0,1 0-5 16,-2 4 15 0,0 12-10-16,-4 5 4 0,-3-1 0 15,0 6 26-15,-2 0-21 16,-5 5-1-16,0-3 16 16,0 4-22-16,-12-2 9 15,-8 0-11-15,1-1 5 16,-5-7-1-16,4-2-4 15,0-4 0-15,5-6-1 16,3-5 5-16,8 1 0 16,0-6-4-16,4 0 0 15,0 0 39-15,0 0-21 16,4 0 7-16,12 0-7 16,14-6-15-16,9-7 6 15,12-4-9-15,9-1 0 0,2-5-10 16,5 7-9-1,-3 3-38-15,-6 5-62 0,-8 1-90 16,-11 1-445-16</inkml:trace>
  <inkml:trace contextRef="#ctx0" brushRef="#br0" timeOffset="193024.39">576 13255 580 0,'0'0'63'0,"0"0"-37"16,0 0 39-16,0 0-1 15,0 0-31-15,0 0 9 16,0 0-9-16,0 0 9 15,-5-16 27-15,5 8-34 16,0 3-20-16,0-3-9 16,17-1-1-16,4-5-4 15,3 7-1-15,0 1 0 16,-3 3 0-16,1 3 0 16,-2 0-4-16,-2 0 4 15,-3 16-3-15,-1 4 3 0,-7 3 3 16,-4 0-3-16,-3 1 13 15,0 4-13-15,0-3-3 16,-12 0 1-16,-1-3 2 16,-1-5-3-16,2-4 3 15,4-6 0-15,3-4-4 16,4 1 4-16,1-4 0 16,0 0 0-16,0 0 5 15,0 0-3-15,0 0 3 16,3 0-2-16,7 0-6 15,8 0 3-15,1 0 0 16,0 0 0-16,3 4 2 16,2 2-2-16,-1 4 0 15,1 4-2-15,-3 3-2 0,-4-1 7 16,-5 4-3-16,-7 1 9 16,-5 1-2-16,0 5 21 15,-19 0-13-15,-3 0-11 16,-2-2 8-16,-5-9-12 15,-1 1 5-15,-1-11 3 16,0-6 0-16,3 0 0 16,4-6-8-16,4-11-23 15,6-1-5-15,5-5-26 16,7 2 8-16,2-4-79 16,0-2-135-16,14 0-116 15</inkml:trace>
  <inkml:trace contextRef="#ctx0" brushRef="#br0" timeOffset="193452.51">1136 13242 765 0,'0'0'98'0,"0"0"-12"15,0 0-52-15,0 0 22 16,0 0-47-16,0 0 11 16,-8-3-20-16,8 3-7 15,0 0 6-15,0 9 2 16,6 2 5-16,1-2-4 15,-2-2 1-15,-1-4 6 16,-1-3-9-16,-2 0 1 16,1 0 17-16,-2 0 30 15,0-13-42-15,0-4-3 16,-10 3 2-16,-3 1-4 16,-1 4-1-16,1 6 0 15,3 3 11-15,0 0-11 0,0 12-12 16,5 12-5-16,3 3-38 15,2-1-79-15,3-8-214 16</inkml:trace>
  <inkml:trace contextRef="#ctx0" brushRef="#br0" timeOffset="193843.09">1263 13507 645 0,'0'0'29'0,"0"0"45"16,0 0 14-16,0 0-27 16,0 0-11-16,0 0-27 15,-6 6-21-15,6-3 7 16,0 1-4-16,0-1 28 15,0 3-23-15,0-1 7 16,7-2 2-16,2 0-18 16,-2-1 12-16,-3-2 28 15,0 0-35-15,-4 0 2 16,0 0 3-16,0 0-6 16,0 0 17-16,-8-5-10 15,-4 2-4-15,-2 3-8 16,3 0-7-16,1 0 5 0,3 8-11 15,3 9-39-15,4-3-20 16,0-4-160-16,11-10-313 16</inkml:trace>
  <inkml:trace contextRef="#ctx0" brushRef="#br0" timeOffset="194174.41">1507 13141 847 0,'0'0'71'16,"0"0"-14"-16,0 0 19 15,0 0-46-15,0 0-5 16,0 0-19-16,-10 0-3 15,10 11-3-15,0 11 1 16,0 11 39-16,8 5-14 16,-1 9-3-16,0 4 5 15,0 2-19-15,-3-3-9 16,3-3 2-16,-1-6-2 16,1-13-5-16,0-7-47 15,-2-10-35-15,0-11-55 0,-2-2-185 16</inkml:trace>
  <inkml:trace contextRef="#ctx0" brushRef="#br0" timeOffset="194642.56">1672 13209 87 0,'0'0'883'15,"0"0"-856"-15,0 0 36 16,0 0-43-16,0 0-10 0,0 0-16 16,0-38 6-1,2 32 0-15,3 2 4 0,0-3 10 16,0 1 6-16,5 2-7 16,0 1-12-16,5 3 6 15,4 0-4-15,2 0-3 16,3 16 12-16,-1 6-7 15,-3 3 10-15,-3 9-13 16,-7 0-1-16,-5 5 11 16,-5 2-8-16,0 3-4 15,-12-5 3-15,-8 2 1 16,-2-10 0-16,2-6-4 16,5-8 1-16,2-10 0 15,8-1 0-15,3-4 1 16,2-2 5-16,0 0 9 0,0 0 14 15,7-5-25 1,8-4 6-16,7-1-20 0,5 2 9 16,6-1-3-16,9 3 3 15,4-2-61-15,5 3-30 16,-2 1-69-16,-7 0-188 16</inkml:trace>
  <inkml:trace contextRef="#ctx0" brushRef="#br0" timeOffset="195324.19">2145 13282 806 0,'0'0'74'15,"0"0"-58"-15,0 0 51 16,0 0-21-16,0 0-24 15,0 0-9-15,-6-13-1 16,6 13-12-16,4 9 0 16,5 11 14-16,3 1-1 15,-2 6 5-15,1 0-1 16,1 2-5-16,-1-1 2 16,0-6-12-16,-3-2 0 15,-3-12 0-15,-1-2-2 0,-4-6 4 16,0 0 0-16,0 0 7 15,0-16 3-15,-7-10-14 16,-2-3 0-16,4-4-2 16,2 3-2-16,2 3 3 15,1 1-2-15,0 8 3 16,0 5-2-16,9 4 2 16,1 2 0-16,0 6-4 15,2 1 4-15,3 0-3 16,4 4-9-16,-1 13 12 15,2 5 1-15,-1 3 2 16,-3 2-2-16,1 0 6 0,-4-2-5 16,-3-7 3-16,-3-4-5 15,-4-5 0-15,-1-6 5 16,-2-3-4-16,0 0 4 16,0-23-4-16,-10-7-1 15,-2-7-13-15,4-2-24 16,3-2-7-16,5 8 39 15,0 3-17-15,3 11 21 16,9 6-1-16,-1 7 4 16,2 6-2-16,0 0 0 15,5 11 3-15,2 8 14 16,2 6-16-16,-2 1 14 16,-2 7-9-16,1 1-3 15,-4 2 3-15,-4 1-6 16,-1 1-5-16,-4-5 3 0,-3-3-51 15,-2-16-155-15,1-12-429 16</inkml:trace>
  <inkml:trace contextRef="#ctx0" brushRef="#br0" timeOffset="195548.19">2665 13242 810 0,'0'0'69'0,"0"0"-67"16,0 0-2 0,0 0 5-16,0 0 16 0,40 77 12 15,-28-50-6-15,-2 3 3 16,-2-4-7-16,-1-3-16 16,-6-2-6-16,-1-7-1 15,0-11-99-15,0-3-228 16</inkml:trace>
  <inkml:trace contextRef="#ctx0" brushRef="#br0" timeOffset="195829.78">2573 13101 930 0,'0'0'47'0,"0"0"2"16,0 0-30-16,0 0-9 15,0 0-8-15,0 0 8 16,15-34-10-16,-10 21 0 16,-4-4 1-16,-1 1-1 15,0 2-17-15,-7 4 14 16,-3 4 3-16,-2 6 0 16,2 0 0-16,-2 3 0 15,2 19-4-15,2 6-5 16,4-1 5-16,4 6-5 15,0-6-66-15,7-4-63 16,11-6-206-16</inkml:trace>
  <inkml:trace contextRef="#ctx0" brushRef="#br0" timeOffset="196226.63">2752 13185 546 0,'0'0'150'16,"0"0"-43"-16,0 0-36 15,0 0-30-15,0 0-19 16,0 0 13-16,46 22 23 16,-34-6-49-16,2 6 19 15,-2 2-9-15,-1 5-7 16,-1-1 18-16,-1 1-19 16,-3-5-6-16,-1-7 11 0,-1-7-16 15,-3-7 0-15,1-3 4 16,-1 0 3-16,2-23 20 15,-3-7-27-15,1-4-6 16,1-6-11-16,1 6-1 16,2-2 7-16,5 9 4 15,0 3 7-15,2 7 6 16,1 7 3-16,-1 4 3 16,5 6-4-16,1 0-6 15,2 3-2-15,5 18 0 16,2 1 1-16,3 5-2 15,-5 0 1-15,-4 6 0 16,-5 0-4-16,-13 8-28 16,-3 0-42-16,-8 2-154 0</inkml:trace>
  <inkml:trace contextRef="#ctx0" brushRef="#br0" timeOffset="197592.29">868 13157 357 0,'0'0'25'0,"0"0"13"16,0 0 47-16,0 0-59 15,0 0 12-15,0 0-14 0,44 82-14 16,-37-66 12-16,1 4 47 15,2 4-1-15,3 9-1 16,1 3-35-16,1 2-14 16,0 2-5-16,-2-3-7 15,2 0 4-15,-3-1 0 16,-2 0-3-16,-1-1 20 16,-3-5-16-16,-1-3-6 15,-2-4 0-15,1-10-4 16,-4-5-1-16,0-5 4 15,0-3-3-15,0 0 30 16,0-5-2-16,0-10 11 16,0-6-40-16,0-2-3 15,0 2-2-15,0 2-7 0,0-1 3 16,0 7 7-16,0-1-3 16,0 4-5-16,0 4 4 15,0 1-6-15,5 2 5 16,0 0-3-16,0 3 2 15,3 0 5-15,-1 0-10 16,1 0 5-16,2 0 3 16,-1 0 5-16,-1 0 0 15,-1 0 0-15,-4 0 0 16,-2 3-8-16,-1 0 5 16,0 0-8-16,3 5 0 15,0 2 3-15,0 7 7 16,2 10 1-16,-2 6-6 0,0 3 3 15,3 5-14-15,-3-4-14 16,-3-1-131-16,1-12-147 16</inkml:trace>
  <inkml:trace contextRef="#ctx0" brushRef="#br0" timeOffset="200125.17">10380 11534 492 0,'0'0'121'0,"0"0"-117"0,0 0 24 15,0 0 7 1,0 0-4-16,0 0-25 0,74-31-5 15,-42 18 27-15,1 2 17 16,3 5 10-16,2 3-20 16,0 3-20-16,2 0 5 15,-1 3-1-15,2 11-13 16,5-1 22-16,-1 4-7 16,-1 3-7-16,-2 7 8 15,-7 7-15-15,-5 11 6 16,-3 14 11-16,-5 10-3 15,-5 11 22-15,-7 7-27 16,-6 7-14-16,-4 7 17 0,3 0-17 16,-3 10 2-16,0-2-4 15,3 2 7-15,1-1-5 16,3-6-2-16,2-7 0 16,-1-9 7-16,-1-4-6 15,-2-8 2-15,-5-10-2 16,0-5 1-16,0-10 0 15,0-4-2-15,-8-10-20 16,-3-7-13-16,4-7-38 16,3-10-12-16,-2-6-16 15,3-7-71-15,0 0-18 16</inkml:trace>
  <inkml:trace contextRef="#ctx0" brushRef="#br0" timeOffset="201418.49">12503 9113 379 0,'0'0'507'16,"0"0"-481"-16,0 0 83 16,0 0-88-16,0 0-18 15,0 0-3-15,107-13 0 16,-69 12-3-16,0-1 3 16,0 2-30-16,-6 0-40 15,-10 0-128-15,-12 0-181 16</inkml:trace>
  <inkml:trace contextRef="#ctx0" brushRef="#br0" timeOffset="201595.55">12521 9270 599 0,'0'0'391'0,"0"0"-344"0,0 0 18 15,0 0-28-15,0 0-29 16,90-12 5-16,-32-3-26 15,3 0-13-15,-5 3-99 16,-9 2-240-16</inkml:trace>
  <inkml:trace contextRef="#ctx0" brushRef="#br0" timeOffset="202359.99">13602 8988 708 0,'0'0'24'15,"0"0"109"-15,0 0-81 16,0 0 24-16,0 0-2 16,0 0-48-16,-25 0 0 15,41-9-26-15,6 1-6 16,8 2 5-16,4 3 1 16,-1 3-3-16,-3 0 3 0,-4 0 0 15,-10 13-2 1,-4 5 2-16,-11 4 0 0,-1 6-3 15,-4 4 11-15,-24 1-6 16,-6 0-2-16,-8-2 0 16,0-2 1-16,2-8-1 15,9-4 0-15,5-6-3 16,11-6 8-16,10-2-5 16,5-2 0-16,0 0 0 15,0-1 19-15,15 3-8 16,12 1 3-16,4 1 8 15,8 0-21-15,-2 6 22 16,1 1-23-16,-4 2 0 0,-6 2 2 16,-3 2-2-16,-6 3 0 15,-6 2-1 1,-11 2 9-16,-2 1-5 0,-11 1 0 16,-17 1 0-16,-10-3 13 15,-7-4-16-15,-6-8 3 16,0-6-3-16,1-7 7 15,8 0-14-15,10-23 1 16,17-6-66-16,15-5-13 16,11-4-133-16,25-2-324 15</inkml:trace>
  <inkml:trace contextRef="#ctx0" brushRef="#br0" timeOffset="202727.36">14024 9180 1005 0,'0'0'7'16,"0"0"67"-16,0 0-40 15,0 0-32-15,0 0 13 16,0 0-15-16,-17 3 0 16,3 15 5-16,0 6 5 15,0 9 34-15,1 6-2 16,7 5-38-16,6-1 38 15,0 0-35-15,17-5-3 16,15-8 12-16,7-4-11 0,5-12-5 16,-2-13 2-1,-4-1 0-15,-6-21-4 0,-7-10-10 16,-12-9-11-16,-9-4 17 16,-4 0-4-16,-15-1 10 15,-15 4 0-15,-7 13-2 16,-3 12-1-16,-4 15 3 15,1 1-16-15,5 14-23 16,12 6-59-16,19-2-106 16,7-5-325-16</inkml:trace>
  <inkml:trace contextRef="#ctx0" brushRef="#br0" timeOffset="203011.7">14596 8936 859 0,'0'0'46'15,"0"0"31"-15,0 0-3 16,0 0-57-16,0 0 1 16,0 0 5-16,-113 41 14 15,78 3-18-15,-3 12 43 16,2 15-28-16,4 12-14 15,7 7-1-15,8 3-17 0,14-9 5 16,3-13-7-16,13-12 1 16,21-15-6-16,8-14-9 15,8-15-86-15,2-15-24 16,-4-2-245-16</inkml:trace>
  <inkml:trace contextRef="#ctx0" brushRef="#br0" timeOffset="203577.93">14668 9201 602 0,'0'0'107'0,"0"0"26"16,0 0-43-16,0 0-26 15,0 0 1-15,0 0-52 16,17-26-8-16,1 23-5 16,3 0 3-16,0 3 24 15,-3 0-27-15,-2 2 0 16,-5 10 6-16,-2 0-6 15,-8 2 0-15,-1 0 0 16,0 5 0-16,-18-2-3 0,-6 3 3 16,0-2 0-16,-2 0 1 15,4-3-1-15,9-4 0 16,6-5 0-16,4-3 1 16,3-2-9-16,0 1 6 15,0 1 2-15,13 2 42 16,7 1-30-16,8 3 0 15,-2-1-5-15,3 3 1 16,-5 1-7-16,-2 3-1 16,-3 0 0-16,-6 2-4 15,-6-1 6-15,-7 1-2 16,0-1 0-16,-10 2 2 0,-16 2 6 16,-6-1-8-1,-4-2 0-15,0-7-6 0,5-6 1 16,8-4-73-16,9-22-135 15,14-21-475-15</inkml:trace>
  <inkml:trace contextRef="#ctx0" brushRef="#br0" timeOffset="203845.94">14915 8957 913 0,'0'0'19'15,"0"0"53"-15,0 0-36 0,0 0-30 16,0 0 7-16,44 77 10 16,-17-39-3-16,3-2 5 15,3 3 2-15,-1 2-16 16,0 2 7-16,-7 3-18 16,-8 4 0-16,-9 3 3 15,-8 3 3-15,-7 3 2 16,-26 0-3-16,-11 2 0 15,-6-5-2-15,2-8-3 16,5-11-67-16,11-24-227 16</inkml:trace>
  <inkml:trace contextRef="#ctx0" brushRef="#br0" timeOffset="204356.95">15450 9239 852 0,'0'0'102'15,"0"0"-22"-15,0 0 0 0,0 0-29 16,0 0-45-16,0 0 34 15,134-2-5-15,-76-10-34 16,6-3-2-16,1-2-7 16,-3-1-108-16,-10-1-137 15</inkml:trace>
  <inkml:trace contextRef="#ctx0" brushRef="#br0" timeOffset="204634.68">16090 8827 848 0,'0'0'21'0,"0"0"13"15,0 0 47-15,0 0-81 16,0 0 0-16,0 0 47 15,17 71-13-15,-17-18 7 16,0 8-14-16,0 4-10 16,0-3-4-16,0-6-13 15,3-8-18-15,6-12-53 0,3-15-79 16,-2-13-178 0</inkml:trace>
  <inkml:trace contextRef="#ctx0" brushRef="#br0" timeOffset="204850.81">16323 8832 1019 0,'0'0'20'16,"0"0"19"-16,0 0-27 15,0 0 28-15,18 97-16 16,-7-45-3-16,-1 7-2 15,-1 6-3-15,-1-1-16 16,-3 0-5-16,0-6-26 0,0-8-92 16,-1-11-175-1</inkml:trace>
  <inkml:trace contextRef="#ctx0" brushRef="#br0" timeOffset="205076.36">15969 9597 585 0,'0'0'453'16,"0"0"-450"-16,0 0 85 16,0 0-53-16,118-13-27 0,-44-3-3 15,6-7-4-15,2-2 5 16,-4-1-12-16,-11 8-8 15,-18 9-57-15,-20 9-161 16</inkml:trace>
  <inkml:trace contextRef="#ctx0" brushRef="#br0" timeOffset="205444.18">16141 9785 1083 0,'0'0'86'0,"0"0"-67"16,0 0 75 0,0 0-94-16,0 0-5 0,0 0-1 15,101-46 6-15,-82 46 0 16,-5 0-2-16,-2 8 2 16,-2 6 0-16,-1 0-1 15,-2 6 4-15,-6 4-4 16,-1 7 1-16,0 4 0 15,-25 9-1-15,-10 3 1 16,-3-3 0-16,-1-2-2 16,7-9 7-16,9-8-7 15,10-10 2-15,7-7 0 16,6-8 2-16,9 0 0 16,30-10 37-16,16-15-34 0,13-7-5 15,9-5-46-15,5-8-87 16,3-2-69-16,-5-4-107 15</inkml:trace>
  <inkml:trace contextRef="#ctx0" brushRef="#br0" timeOffset="206064.87">16712 9192 874 0,'0'0'20'0,"0"0"49"0,0 0-38 16,0 0 30-16,32 87-25 16,-29-45-10-16,-3 1 25 15,0 0-20-15,0-6 3 16,-5-6-7-16,0-8-26 15,2-9 0-15,1-9-1 16,2-5 7-16,0 0 3 16,0-23-10-16,0-11-5 15,9-12-27-15,-2-2-33 16,7 3 20-16,3 7 34 16,0 5 7-16,0 13 4 15,0 4 13-15,1 9 1 0,-4 7 27 16,3 0-28-16,0 3 5 15,1 18 0-15,-3 7-16 16,0 9 14-16,-3-1-12 16,-2 1-4-16,-4-6 5 15,0-6 1-15,-3-7-6 16,-2-9 0-16,-1-4 4 16,0-5-1-16,0 0 5 15,0-23 0-15,0-13-8 16,7-11-5-16,3-4-45 15,8 5-31-15,9 8 43 16,4 11 37-16,0 10 2 16,3 13 12-16,-1 4 50 0,2 1-14 15,-5 22-11 1,-5 10-21-16,-9 6-12 0,-13 8-1 16,-3 1-4-16,0 1-10 15,-10-3-43-15,-9-10-109 16,3-14-489-16</inkml:trace>
  <inkml:trace contextRef="#ctx0" brushRef="#br0" timeOffset="-212814.22">11486 10585 658 0,'0'0'7'16,"0"0"23"-16,0 0 55 16,0 0-65-16,0 0 23 15,0 0-41-15,0 0 5 16,0 0 18-16,-7-49-10 15,11 49 10-15,3 16-25 16,-2 22 4-16,4 15 36 16,-5 13-26-16,1 5-10 0,0 3 6 15,-2 2-4-15,-3-8-6 16,0-8 0-16,0-13 2 16,0-14-10-16,0-12 8 15,0-18-109-15,0-3-137 16</inkml:trace>
  <inkml:trace contextRef="#ctx0" brushRef="#br0" timeOffset="-212514.66">11774 10522 547 0,'0'0'70'0,"0"0"-38"16,0 0-15-16,0 0-8 16,0 0 12-16,0 0-15 15,0-2 19-15,0 15 16 16,3 7-9-16,-1 4 25 16,-1 9-36-16,2 8 2 15,-3 3 4-15,0 7-24 16,3 0 11-16,0 0-14 15,0 2 1-15,1-3-5 16,-4-4 4-16,0-9-64 16,0-13-145-16,-9-10-253 15</inkml:trace>
  <inkml:trace contextRef="#ctx0" brushRef="#br0" timeOffset="-212262.73">11300 11228 636 0,'0'0'3'16,"0"0"13"-16,0 0-12 16,0 0-3-16,0 0 14 15,0 0-9-15,13 59 51 0,50-67 15 16,13-13-52-16,7 2 6 15,6 2-26-15,1 7 0 16,-4 10-4-16,-7 0-4 16,-19 0-148-16,-21 10-290 15</inkml:trace>
  <inkml:trace contextRef="#ctx0" brushRef="#br0" timeOffset="-211860.81">11556 11572 597 0,'0'0'63'0,"0"0"58"16,0 0-31-16,0 0-44 16,0 0-31-16,0 0 13 15,36-35-7-15,-20 28-15 16,4 4 27-16,0 2-29 15,5 1-4-15,2 0 0 16,0 4 7-16,-3 10-8 16,-6 6 1-16,-10 2 0 15,-8 6-6-15,0 4 6 16,-20 2 0-16,-10 2 4 16,-5-1 0-16,0-2-2 15,2 0-2-15,4-5 3 16,4-1-7-16,7-10 4 0,6-4 0 15,7-7-3-15,5-6 10 16,8 0-12-16,25-3 5 16,18-16 0-16,12-6 0 15,9-2 0-15,7 2-12 16,-3 0-133-16,-3 0-169 16</inkml:trace>
  <inkml:trace contextRef="#ctx0" brushRef="#br0" timeOffset="-211177.97">12270 11037 656 0,'0'0'18'16,"0"0"66"-16,0 0-3 15,0 0-55-15,0 0 2 16,0 0-28-16,27-45 3 16,-19 58 7-16,-1 13-4 15,-2 9 17-15,-4 4 4 16,-1 1-17-16,0-2 12 16,0-3-22-16,0-7 0 15,0-5 4-15,0-13-4 0,0-4 0 16,0-6 7-16,0 0-6 15,0-16 25-15,0-19-26 16,0-7 0-16,0-8-2 16,0-1 2-16,0-1 0 15,6 4-8-15,5 8 18 16,1 12-17-16,1 9 7 16,1 8 0-16,-2 9 0 15,2 2 0-15,2 6-3 16,-1 20-1-16,3 9 8 15,-3 2-2-15,-2 4-2 16,-3 1 0-16,-4-4-3 16,-5-1 3-16,-1-4 0 15,0-7-3-15,0-10 11 0,0-5-9 16,-3-11 1-16,1 0 0 16,-1-17 6-16,3-19-6 15,0-11 0-15,0-4-4 16,17-3-28-16,9 1 19 15,6 9-8-15,1 9 21 16,1 17 0-16,-4 11 0 16,2 7 0-16,-4 29-4 15,-5 10 1-15,-1 11 3 16,-3 2 0-16,-4 0 2 16,-1-2-4-16,-1-4 2 15,-6-2 0-15,-1-8-2 16,-5-3-1-16,1-12-13 0,1-14-286 15</inkml:trace>
  <inkml:trace contextRef="#ctx0" brushRef="#br0" timeOffset="-210951.74">13165 11118 569 0,'0'0'412'16,"0"0"-404"-16,0 0 1 16,0 0 0-16,0 0-3 15,0 0 18-15,114 0-21 0,-62-7 4 16,-4-3-10-16,-6 0 3 16,-8-1-2-16,-14 9-60 15,-12-1-130-15,-8 3-236 16</inkml:trace>
  <inkml:trace contextRef="#ctx0" brushRef="#br0" timeOffset="-210792.3">13187 11308 780 0,'0'0'198'16,"0"0"-175"-16,0 0 37 15,0 0-26-15,0 0 4 0,114-6-37 16,-50-5 8-16,-2-1-18 15,-3-1-29-15,-7-5-224 16</inkml:trace>
  <inkml:trace contextRef="#ctx0" brushRef="#br0" timeOffset="-209646.2">14332 10968 546 0,'0'0'34'0,"0"0"43"16,0 0-31-16,0 0-1 15,0 0-7-15,0 0-31 16,-1-71 34-16,-1 47-36 16,-3-3 16-16,-5-1 18 15,-5-1-36-15,-4 4 4 16,-4 2-3-16,-2 6 11 15,-2 7-5-15,1 7-8 16,-3 3 6-16,-3 6-7 0,4 20-1 16,1 11 0-16,9 11 0 15,11 8 7 1,7-2-2-16,7-4-5 0,18-11 0 16,3-14 2-16,2-11-2 15,0-11 0-15,2-3 6 16,0-15 4-16,-2-14 1 15,-3-5-11-15,-7-3 0 16,-7 6 0-16,-5 9 0 16,-4 8 0-16,-2 11 0 15,-2 3 4-15,0 13-4 16,0 20 0-16,0 12 0 16,-4-1 1-16,2 3 7 15,1-1-7-15,-1 0 5 16,1 0 1-16,-6 3 2 0,0-3-9 15,-1-1 0-15,0-6-4 16,1-9 4-16,7-13-93 16,0-15-215-16</inkml:trace>
  <inkml:trace contextRef="#ctx0" brushRef="#br0" timeOffset="-209225.92">14581 10938 610 0,'0'0'39'0,"0"0"0"0,0 0-17 16,0 0-7 0,0 0 4-16,0 0-3 0,29-4 11 15,-28 14-11-15,-1 7 28 16,0 7-19-16,0 10-5 15,-6 11 27-15,-3 2-8 16,4 4-1-16,5 0-15 16,0-3-19-16,10-6 28 15,16-6-32-15,2-10 3 16,3-11-2-16,3-12 4 16,-1-3-5-16,0-13 0 15,-2-18 10-15,-8-9-5 16,-11-6-5-16,-12-7 0 15,0-2-3-15,-20-2 7 0,-13 8-4 16,-9 11 0-16,-5 14 3 16,-3 18-9-16,0 6 6 15,6 9 0-15,11 20-9 16,14 7-11-16,18-3-124 16,1-6-218-16</inkml:trace>
  <inkml:trace contextRef="#ctx0" brushRef="#br0" timeOffset="-208935.29">15110 11272 618 0,'0'0'37'15,"0"0"33"-15,0 0 10 16,0 0-17-16,0 0-5 16,0 0-48-16,0 0 3 15,114-30 11-15,-50 24-19 16,8 3 1-16,3 1-6 16,-8 2 11-16,-14 0-17 0,-14 0 6 15,-17 0-19 1,-14 0-52-16,-8 0-168 0,-8 0-142 15</inkml:trace>
  <inkml:trace contextRef="#ctx0" brushRef="#br0" timeOffset="-208692.66">15340 11009 512 0,'0'0'272'15,"0"0"-199"-15,0 0-23 16,0 0-29-16,0 0-12 16,0 0-8-16,-5 84 32 15,8-35-20-15,-3 9 18 0,0 8-1 16,0 1-29-16,0 4 9 16,-5-2-10-16,-7-4 0 15,2-6-1-15,-1-14-27 16,-3-17-297-16</inkml:trace>
  <inkml:trace contextRef="#ctx0" brushRef="#br0" timeOffset="-207128.61">15893 11031 551 0,'0'0'55'0,"0"0"21"16,0 0-10-16,0 0 6 0,0 0-17 15,0 0-24-15,-37-50-12 16,31 46-12-16,-4-3 4 15,-2-2-11-15,0-2 2 16,4 0-4-16,1-1 2 16,6-1 0-16,1 0 0 15,0-4 9-15,8 3-3 16,12 1-6-16,3 4 0 16,2 6-1-16,0 3 1 15,2 1 0-15,-2 23-4 16,-3 10 13-16,-9 6 0 15,-6 4-9-15,-7-1 0 16,0 4 24-16,-20 1-16 16,-11 0 3-16,-7 0-3 0,-5-4 3 15,1-11-9-15,3-10-2 16,8-10 0-16,7-5 2 16,13-8-2-16,4 0 0 15,7 0 21-15,7-12-13 16,21-4 8-16,16 0-16 15,8 6 0-15,4 3-1 16,5 7 1-16,0 0-1 16,0 0 1-16,-5 0-52 15,-7 0-79-15,-11-3-174 16</inkml:trace>
  <inkml:trace contextRef="#ctx0" brushRef="#br0" timeOffset="-206791.57">16289 10776 702 0,'0'0'52'15,"0"0"13"-15,0 0-54 16,0 0-10-16,0 0-1 15,0 0 34-15,-7 78-22 16,6-42 18-16,-5 6 8 0,0 3-24 16,2-1 24-16,4-1-19 15,0-8-13 1,7-6 23-16,20-6-28 0,11-12 2 16,7-8 3-16,6-3 4 15,-1-3-6-15,-3-14-4 16,-7-6-16-16,-7-2-47 15,-12-3-173-15,-11-4-524 16</inkml:trace>
  <inkml:trace contextRef="#ctx0" brushRef="#br0" timeOffset="-206560.53">16458 10858 319 0,'0'0'491'0,"0"0"-481"0,0 0 4 16,-7 83 0-16,7-32 60 16,2 8-44-16,3 11-20 15,0 9 24-15,-5 8-24 16,0 5-2-16,0-2-8 16,0-3 4-16,-1-9-13 15,-3-13 9-15,1-17-87 16,3-19-212-16</inkml:trace>
  <inkml:trace contextRef="#ctx0" brushRef="#br0" timeOffset="-204517.94">13517 12246 682 0,'0'0'14'0,"0"0"-14"0,0 0 0 16,0 0 1-16,0 0 9 16,0 0 7-16,78 14 1 15,-46-14 23-15,2 0-4 16,2 0-24-16,6 0-13 15,2 0 9-15,-1 0-9 16,0 0 0-16,-4 0-5 16,-11 0-131-16,-16 1-194 15</inkml:trace>
  <inkml:trace contextRef="#ctx0" brushRef="#br0" timeOffset="-204305.96">13603 12549 213 0,'0'0'471'0,"0"0"-455"15,0 0 7-15,0 0 26 16,0 0-16-16,0 0-2 16,71 27 6-16,-28-30-18 15,8-13-3-15,0-3-16 16,1 0-12-16,0-1 10 15,-6 6-222-15</inkml:trace>
  <inkml:trace contextRef="#ctx0" brushRef="#br0" timeOffset="-198792.7">14335 11989 437 0,'0'0'107'0,"0"0"-58"16,0 0 0-16,0 0-11 16,0 0 7-16,0 0-16 15,0 0 38-15,0-16-13 16,0 9-12-16,0 6-10 15,0 1-21-15,0 0 13 16,0 3-24-16,0 24 6 16,0 18-1-16,3 14-4 15,1 6 6-15,5-2 6 16,-3-6-4-16,1-3-9 16,-2-8 0-16,0-2 3 15,-3-11-6-15,1-6 3 0,-1-7-11 16,4-16-33-16,1-4-230 15,0-17-296-15</inkml:trace>
  <inkml:trace contextRef="#ctx0" brushRef="#br0" timeOffset="-198490.56">14545 11999 731 0,'0'0'30'0,"0"0"30"0,0 0-60 16,0 0 0-1,0 0 12-15,0 0-8 0,30 10 9 16,-26 3-1-16,0 8-2 16,-2 12 37-16,1 7-29 15,-3 11 7-15,1 0 21 16,1 5-32-16,0-2-1 15,0-4-13-15,-1-4 13 16,1-3-10-16,0-8-3 16,1-9 0-16,4-10-6 15,1-8-36-15,2-8-176 16,-2-11-342-16</inkml:trace>
  <inkml:trace contextRef="#ctx0" brushRef="#br0" timeOffset="-198125.88">14847 12030 835 0,'0'0'30'0,"0"0"-11"15,0 0 30-15,0 0-45 16,0 0-5-16,0 0 1 15,0-14 0-15,3 17 15 0,1 17-6 16,-3 4 8-16,-1 9 18 16,0 7-16-16,0 7 18 15,0-3-27-15,-3-1-4 16,1-2 15-16,2-5-21 16,0-9 0-16,12-6 1 15,10-4 12-15,6-8-10 16,7-6-3-16,8-3 1 15,8-7 13-15,-1-9-14 16,-2-5 0-16,-8 5-5 16,-6-3-59-16,-11 5-48 15,-9 3-162-15,-13 2-195 16</inkml:trace>
  <inkml:trace contextRef="#ctx0" brushRef="#br0" timeOffset="-197888.81">15148 12167 793 0,'0'0'91'0,"0"0"-21"15,0 0-3-15,0 0-18 16,0 0-29-16,0 0-15 16,-15-8 0-16,15 38-1 15,0 14 18-15,0 10-8 16,0 10-5-16,0 9 29 15,0 2-33-15,0 8-5 16,0-4 0-16,-6 0 7 16,3-6-14-16,-2-12-107 0,0-18-646 15</inkml:trace>
  <inkml:trace contextRef="#ctx0" brushRef="#br0" timeOffset="-197383.87">11897 12417 437 0,'0'0'0'15,"156"47"-105"-15</inkml:trace>
  <inkml:trace contextRef="#ctx0" brushRef="#br0" timeOffset="-194791.25">12390 12337 501 0,'0'0'79'0,"0"0"-29"15,0 0 2-15,0 0-19 16,0 0-30-16,0 0 44 16,0-13-9-16,0 13-10 15,0 0-7-15,0 0-19 16,0 11 9-16,0 12 8 15,0 7 13-15,6 6 2 0,0 4-12 16,1-2-3 0,0 1 4-16,1-4-15 15,-1-10 8-15,-3-4-16 0,0-7 0 16,-1-5 4-16,-3-8 2 16,0-1-6-16,0 0 5 15,0 0 14-15,0-18 31 16,0-12-50-16,0-3 0 15,0-4-2-15,0 0 9 16,0 0-9-16,3 4 2 16,11 6 0-16,1 7-4 15,4 7 4-15,-3 3 0 16,3 6-3-16,1 4 7 16,1 0-4-16,1 14 0 15,0 9 1-15,-2 5-4 0,0 5 3 16,-5 3 0-1,-2-5-2-15,-3 1 4 0,-8-5-2 16,-2-3 0-16,0-10 2 16,0-8-5-16,0-2 3 15,0-4 0-15,-7 0 3 16,-4-13 1-16,-1-14-4 16,2-6 0-16,3-2 4 15,7-1-12-15,0 3 8 16,0 6-1-16,13 6-2 15,7 5 3-15,-1 9-2 16,1 4 2-16,3 3 0 16,-1 3-5-16,3 14 5 0,2 10 0 15,-1 3 0-15,-2 6 0 16,-3 2 0-16,0 0-2 16,-6 3 5-16,-7 0-6 15,-4-1 3-15,-4-3 0 16,0-4-4-16,0-6 4 15,-2-11-169-15,-2-14-274 16</inkml:trace>
  <inkml:trace contextRef="#ctx0" brushRef="#br0" timeOffset="-193607.25">15480 12218 521 0,'0'0'52'16,"0"0"-42"-16,0 0-8 0,0 0 17 15,0 0-2-15,0 0 24 16,16-2 21-16,-10 2-11 16,2 8 18-16,4 11-31 15,3 5-14-15,9 9 37 16,5 1-44-16,8 3 7 15,5 3-5-15,3-3-15 16,-3 0 6-16,-4-7-10 16,-8-4 0-16,-8-2 1 15,-10-10-1-15,-7-3-21 16,-5-8-72-16,0-3-138 16,-10-3-317-16</inkml:trace>
  <inkml:trace contextRef="#ctx0" brushRef="#br0" timeOffset="-193328.08">15755 12224 601 0,'0'0'144'0,"0"0"-143"15,0 0 29-15,0 0-30 16,0 0 0-16,0 0 3 15,-9 22 14-15,6 2 17 16,-4 3-8-16,-5 7-10 0,-6 6 40 16,-4 4-48-16,-1 2-4 15,0 1-1-15,-1-6 4 16,6-8-8-16,6-6 1 16,5-8-9-16,7-8-15 15,0-11-202-15,0 0-47 16</inkml:trace>
  <inkml:trace contextRef="#ctx0" brushRef="#br0" timeOffset="-192871.77">16058 12234 828 0,'0'0'6'0,"0"0"38"15,0 0-15-15,0 0-27 16,0 0 7-16,0 0-9 16,0-13 0-16,5 13-8 15,2-2 18-15,3 2-3 16,3 0-7-16,6 0 0 16,3 0 11-16,1 0-10 15,0 0-1-15,-1 14 20 16,-4 0-19-16,-6 9 9 15,-7 4-10-15,-5 0 1 0,0 4 10 16,-20-2-11 0,-7 2 0-16,-2-4 1 0,-3-2 8 15,3-4 2-15,8-4-11 16,4-7 0-16,6-3 13 16,8-5-13-16,3-2 4 15,0 0 7-15,15 0-10 16,19 0 19-16,14 0-20 15,14-2-1-15,10-8-2 16,7 3 3-16,0 0-7 16,-5 0-38-16,-13 4-147 15,-20 3-407-15</inkml:trace>
  <inkml:trace contextRef="#ctx0" brushRef="#br0" timeOffset="-192388.81">14514 12988 603 0,'0'0'11'15,"0"0"39"-15,0 0 12 16,0 0 9-16,0 0 29 15,0 0-69-15,0 0-6 16,42 0 5-16,16 0-9 16,24 0 25-16,25 0-29 15,31 0-11-15,28 0 21 16,30-17-24-16,18-4-1 16,8 2-1-16,-13 8 15 15,-33 5-17-15,-41 6 1 0,-45 0-20 16,-36 0-13-16,-27 0-5 15,-21 0 6-15,-6 0 24 16,-13 0-11-16,-19 9 12 16,-10-1-128-16,-4-2-85 15</inkml:trace>
  <inkml:trace contextRef="#ctx0" brushRef="#br0" timeOffset="-192030.79">15175 13177 757 0,'0'0'93'0,"0"0"7"16,0 0-25-16,0 0-75 16,0 0 3-16,0 0-9 15,-9 8 11-15,12 30-5 16,6 17 10-16,-1 16-3 16,0 9 18-16,-1-2-25 0,2-5 2 15,-2-9-3-15,-1-10 1 16,-1-11 0-16,0-14-1 15,-2-14 5-15,2-15-13 16,7 0-70-16,3-37-161 16</inkml:trace>
  <inkml:trace contextRef="#ctx0" brushRef="#br0" timeOffset="-191797.99">15515 13198 931 0,'0'0'101'0,"0"0"-88"16,0 0-11-1,0 0-2-15,0 0 0 0,0 0 0 16,0 83 20-16,7-21-19 16,-4 10 5-16,1 6 1 15,1 2 0-15,0-13-7 16,3-3 0-16,0-11-9 15,1-20-72-15,-2-13-342 16</inkml:trace>
  <inkml:trace contextRef="#ctx0" brushRef="#br0" timeOffset="-187699.67">16972 12636 778 0,'0'0'99'0,"0"0"-90"0,0 0-2 16,0 0 5 0,0 0-7-16,0 0 14 0,64-4-6 15,-18 3-8-15,3-2 0 16,2 3-5-16,-3 0 0 16,-5 0-4-16,-10 0-23 15,-9 0-122-15,-17 8-193 16</inkml:trace>
  <inkml:trace contextRef="#ctx0" brushRef="#br0" timeOffset="-187530.5">17031 12830 886 0,'0'0'160'0,"0"0"-100"15,0 0-60-15,0 0 8 16,0 0-18-16,115 0 10 15,-55 0 0-15,6 0-5 16,2-6-46-16,-2-2-304 16</inkml:trace>
  <inkml:trace contextRef="#ctx0" brushRef="#br0" timeOffset="-187052.01">17942 12515 588 0,'0'0'72'15,"0"0"21"-15,0 0 9 16,0 0-78-16,0 0 12 15,0 0-24-15,-10-65-9 16,26 60 12-16,8-3-9 16,4 2-5-16,4 6 24 15,0 0-19-15,-2 3-3 16,-4 17 1-16,-5 7 1 0,-8 7-3 16,-8 3-2-16,-5 4 0 15,-8 2 8 1,-23-3-8-16,-12 3 0 0,-7-3 1 15,-2-5 3-15,7-7 3 16,7-4-7-16,12-10 0 16,10-8 7-16,9-1-7 15,7-5 0-15,5 0 16 16,30-8-12-16,20-9 3 16,12-2-7-16,3 1 0 15,-1 1-6-15,-9 4 5 16,-5 1-107-16,-11 1-206 15</inkml:trace>
  <inkml:trace contextRef="#ctx0" brushRef="#br0" timeOffset="-186721.75">18346 12475 701 0,'0'0'100'15,"0"0"32"-15,0 0-107 16,0 0-21-16,0 0 4 16,108-25-5-16,-70 33-2 15,-5 9 9-15,-10 6-4 0,-8 7-3 16,-11 4-3 0,-4 2 0-16,-13 5 14 0,-18-1-12 15,-6 0 2-15,-5-6 20 16,6-1-23-16,4-6 12 15,9-7-13-15,10-7 0 16,6-6 4-16,7-7 7 16,1 0-11-16,31 0 13 15,20-13-4-15,13-5-9 16,6 1 0-16,-2-2-40 16,0 0-205-16</inkml:trace>
  <inkml:trace contextRef="#ctx0" brushRef="#br0" timeOffset="-186220.67">18988 12562 842 0,'0'0'15'0,"0"0"-13"15,0 0-4-15,0 0 9 16,0 0-6-16,0 0-1 15,63-84 0-15,-63 64-6 16,0-4 9-16,-13 1-3 16,-12 0 0-16,-2 6 7 15,-3 10-10-15,-2 4 3 16,-1 3 0-16,-2 0 13 16,5 19-12-16,3 5 13 15,7 6 12-15,10 5-24 0,10-2 29 16,0 3-12-16,22-6-8 15,14 0 23-15,6 0-17 16,0-3-7-16,-2 0-10 16,-8 4 10-16,-9-8-11 15,-9 4 1-15,-14-4 0 16,0 0-6-16,-22-2 6 16,-17-5 0-16,-6-5 0 15,-1-8 8-15,1-3-2 16,7 0-6-16,10-21 0 15,13-9 6-15,14-3-5 0,2-3-1 16,34-5 4 0,18 3 4-16,16-4-8 0,5 8 0 15,-4 6-7-15,-8 6 7 16,-16 11-225-16,-12 6-594 16</inkml:trace>
  <inkml:trace contextRef="#ctx0" brushRef="#br0" timeOffset="-185937.16">17934 13040 627 0,'0'0'2'0,"0"0"5"16,-93 8 20-16,93-8 7 15,0 0-4-15,20 0 57 16,22 0 7-16,16-4 28 16,18-9-71-16,13 6-33 15,2-4-3-15,10 5-13 16,-4 3-2-16,0-1 0 16,-4 4 5-16,-11 0-19 15,-17 0-14-15,-20 0-134 16,-22 0-61-16,-14 0-69 15</inkml:trace>
  <inkml:trace contextRef="#ctx0" brushRef="#br0" timeOffset="-185635.47">18320 13188 753 0,'0'0'64'16,"0"0"-42"-16,0 0 4 15,0 0-16-15,0 0 48 16,0 0-20-16,-2-17-35 0,4 44 10 16,1 17 6-16,0 19 7 15,-2 17 13-15,-1 5-29 16,4 1 3-16,1-9-12 15,2-12 2-15,1-13-3 16,0-17 0-16,1-13-18 16,-1-22-99-16,-1-3-228 15</inkml:trace>
  <inkml:trace contextRef="#ctx0" brushRef="#br0" timeOffset="-185428.78">18585 13299 866 0,'0'0'88'15,"0"0"-88"-15,8 87 3 16,1-27 10-16,-2 7-2 16,-1 3 2-16,-2-7 0 15,-3 2-12-15,-1-9-1 16,0-8 0-16,0-12-47 15,0-19-304-15</inkml:trace>
  <inkml:trace contextRef="#ctx0" brushRef="#br0" timeOffset="-180312.93">19575 13017 330 0,'0'0'560'0,"0"0"-423"16,0 0-80-16,95-10-43 16,-22 3 22-16,12 1-30 15,7 3-4-15,-6 3-4 16,-11-3-11-16,-17-2-287 15</inkml:trace>
  <inkml:trace contextRef="#ctx0" brushRef="#br0" timeOffset="-179350.56">19757 13190 511 0,'0'0'75'0,"0"0"6"16,0 0 19-16,0 0-46 15,0 0-31-15,0 0 3 16,-4-5-6-16,4 5 12 15,0 0 6-15,5 0-9 16,19 0 28-16,12-3-29 16,16 0-14-16,13 3 0 15,14 0-14-15,8 0 0 16,3 3-1-16,-5 10-32 16,-8-4-215-16</inkml:trace>
  <inkml:trace contextRef="#ctx0" brushRef="#br0" timeOffset="-178451.04">22131 12931 526 0,'0'0'88'16,"0"0"-15"-16,0 0 2 16,0 0-3-16,0 0-25 15,0 0 13-15,-1-14-40 0,1 14-12 16,0 0 1 0,0 0-4-16,0 3-10 0,-6 17 4 15,1 11 1-15,-1 9 12 16,-1-1-5-16,0 6 14 15,0-2-7-15,1 1-8 16,-1-5 0-16,4-5-6 16,-1-7 3-16,4-4-5 15,0-12 2-15,0-2 0 16,0-8-4-16,10-1-2 16,10 0-20-16,4-13-104 15,0-8-128-15,-1-3-362 16</inkml:trace>
  <inkml:trace contextRef="#ctx0" brushRef="#br0" timeOffset="-178150.64">22415 12904 551 0,'0'0'63'15,"0"0"27"-15,0 0-18 16,0 0-2-16,0 0-57 16,0 0 17-16,11-8-27 15,-11 19-3-15,0 13 32 16,0 9 8-16,-9 10 1 0,-1 0-11 16,2 5-27-1,1-2 17-15,2-2-20 0,1-6 0 16,2-5-1-16,1-3 8 15,1-6-12-15,0-2 5 16,0-8-120-16,0-7-208 16</inkml:trace>
  <inkml:trace contextRef="#ctx0" brushRef="#br0" timeOffset="-175148.43">21090 12515 689 0,'0'0'154'16,"0"0"-23"-16,0 0-108 16,0 0-19-16,0 0-8 15,0 0 8-15,0 0-1 16,0 0 38-16,0-7-16 16,-1 4 1-16,-3 0-26 15,1-4 0-15,-2-2 3 16,1 1-2-16,2-3-1 0,2 2 0 15,0-1 2-15,0 1 8 16,0 4-10-16,11-1 0 16,2 3 0-16,4 3 1 15,3 0-1-15,2 0 0 16,-1 14 1-16,-2 5-6 16,-4 1 5-16,-8 4-4 15,-7 3 2-15,0 6 4 16,-22 6 5-16,-12-1-6 15,-6-1 4-15,-7 0 7 16,0-7-11-16,3-4 3 16,6-6-3-16,9-4 3 0,9-8-2 15,6-2-2-15,11-6 0 16,3 0 7-16,0 0-4 16,5 0 11-16,18 0-3 15,8 0-2-15,2 0 3 16,0 0-12-16,2 0 5 15,2 0-12-15,0 3-9 16,-2 2-51-16,0-2-84 16,-4-3-202-16</inkml:trace>
  <inkml:trace contextRef="#ctx0" brushRef="#br0" timeOffset="-174664.8">21434 12538 583 0,'0'0'54'0,"0"0"-27"16,0 0 6-16,0 0-13 0,0 0 80 16,0 0-43-16,-42 47-5 15,32-23 8-15,0 3-1 16,4 0-17-16,-1 6-9 16,7-3-4-16,0 3-5 15,0-3-13-15,9-3-8 16,7-7 15-16,6-3-17 15,2-10 4-15,0-7 4 16,3 0-1-16,0-3-4 16,-2-21-4-16,-5-4-13 15,-7-5 10-15,-8-4-30 16,-5-5 8-16,0-2 9 16,-20 4-22-16,-7 10 25 15,-2 11 3-15,-7 8 10 16,0 11-7-16,-2 0 7 0,7 3-5 15,7 13-71-15,13 1-156 16</inkml:trace>
  <inkml:trace contextRef="#ctx0" brushRef="#br0" timeOffset="-173849.69">21777 12705 218 0,'0'0'477'0,"0"0"-368"16,0 0-33-16,0 0-45 15,0 0 0-15,0 0 11 16,-7-16-11-16,7 13-9 16,0 3 21-16,4-4-8 15,10 1-1-15,8-1-12 16,13-2 14-16,15 0 13 15,16 2-21-15,12-6-2 16,14 0 1-16,7-3-26 16,3 2 22-16,1-1-20 15,-9 4 0-15,-11 1-3 16,-14 4 0-16,-14-3 0 16,-10 0-1-16,-8 1 3 15,-5 2-2-15,-6-2 0 16,-7 2 1-16,-8 1-5 0,-4 2 4 15,-5 0 0-15,-2-3 0 16,0 3-10-16,0 0-19 16,0 0 6-16,0 0-11 15,0 0 19-15,0 0-59 16,0 0-16-16,-3 0-62 16,-16 0-144-16</inkml:trace>
  <inkml:trace contextRef="#ctx0" brushRef="#br0" timeOffset="-172898.82">22171 12030 609 0,'0'0'195'0,"0"0"-181"0,0 0 18 15,0 0-20-15,0 0 35 16,0 0 30-16,22-2-41 15,-17-4-11-15,0-4-1 16,-5-4-6-16,0 1 5 16,0-2-22-16,-5 0-1 15,-10 6 5-15,-2-2-5 16,-3 8-1-16,-2 3 0 16,-6 0 2-16,0 3-3 15,-4 11 2-15,2 2 0 16,3 8 6-16,4 0-1 0,6 6 12 15,8 3 0-15,6 5-3 16,3 4 10-16,10-1-16 16,15 0 15-16,10-5-7 15,2-3-11-15,4-6 0 16,-2 0-5-16,-6-4 4 16,-5-6-9-16,-11-3 5 15,-10-4 0-15,-7-1-3 16,0-1-6-16,0 0 9 15,-16 3 0-15,-13 0 4 16,-7-2 10-16,-6-4-10 16,0-3-4-16,2-2 4 0,7 0-3 15,8-10 3 1,8-7 3-16,14-4-7 0,3-7 15 16,21-6-15-16,24-10 0 15,16-6-3-15,9-7 1 16,3-1-25-16,-6 2-36 15,-14 12-11-15,-14 7 2 16,-17 11-69-16,-16 6-207 16</inkml:trace>
  <inkml:trace contextRef="#ctx0" brushRef="#br0" timeOffset="-171715.17">23172 12374 754 0,'0'0'167'0,"0"0"-74"0,0 0-41 15,0 0-36-15,0 0-5 16,0 0 12-16,0-13-18 16,0 13-1-16,2 17-2 15,-1 0 4-15,1 5 28 16,0 6-21-16,-2-2-3 15,0 1 12-15,0-1-4 16,0-4-6-16,0-6-12 16,0-2 3-16,0-11 14 15,0 0-15-15,0-3-2 16,0 0 17-16,0 0 4 16,0-6 33-16,2-18-37 15,11-6-12-15,4-6-10 0,2 4-1 16,0-1-15-16,0 7 19 15,-3 9 4-15,-2 4-6 16,-3 6 4-16,1 7 0 16,1 0 2-16,-1 0-2 15,3 0-2-15,-3 20-2 16,-4 9-3-16,2 4 4 16,-5 2 1-16,1-2 2 15,-2-6 4-15,-4-2-4 16,0-6-2-16,0-5 0 15,0-9 4-15,0-5-4 16,0 0 2-16,0 0 0 0,0-8 16 16,12-17-16-1,6-12-35-15,6-6-24 0,4-2-42 16,-3 9 36-16,2 12 20 16,-9 12 45-16,-3 11 17 15,-3 1 17-15,-2 13-18 16,0 14 3-16,0 8 9 15,-3 4 10-15,-6-1-30 16,-1-2-5-16,0-1 3 16,0-3-4-16,0-8-3 15,0-1 1-15,0-10-5 16,0-6 5-16,0-6-65 16,0-1-40-16,2-4-21 15,9-21-312-15</inkml:trace>
  <inkml:trace contextRef="#ctx0" brushRef="#br0" timeOffset="-171504.99">23774 12485 978 0,'0'0'97'16,"0"0"-45"-16,0 0-44 16,0 0 6-16,0 0-2 15,0 0-4-15,18 94 0 16,-18-67-3-16,0-5 1 15,0-4-6-15,0-5 0 16,0-7-1-16,0-2-22 16,0-4-40-16,0 0-29 0,0-24-139 15,0-9-317-15</inkml:trace>
  <inkml:trace contextRef="#ctx0" brushRef="#br0" timeOffset="-171231.51">23792 12364 395 0,'0'0'610'15,"0"0"-524"-15,0 0 7 16,0 0-48-16,0 0-18 16,0 0 2-16,3-9 5 15,7 4 17-15,7-7-45 16,1-2-4-16,3-3-4 16,-3-6-6-16,-6-4-7 15,-4-6 6-15,-8 3 7 0,0 5-5 16,0 12-8-1,-8 10 2-15,-9 3 12 0,-5 0-20 16,-3 19 20-16,3 6-5 16,8 8-68-16,5-2-7 15,9 5-23-15,0-2-105 16,20-4-101-16</inkml:trace>
  <inkml:trace contextRef="#ctx0" brushRef="#br0" timeOffset="-170814.75">24024 12445 919 0,'0'0'167'0,"0"0"-49"15,0 0-56-15,0 0-58 16,0 0-4-16,0 0-5 16,4-3-7-16,-4 19 12 15,0 4 4-15,0 4-4 16,-2-2 0-16,-3 3 11 15,0-6-8-15,1-2 5 16,3-4-5-16,1-8-2 16,0-2 7-16,0-3-5 15,0 0 6-15,0 0 19 16,0-21 5-16,15-9-33 16,9-10 0-16,0-3-17 0,5-1-11 15,1 10-11 1,0 5 23-16,-1 14 14 0,-3 6 2 15,-2 9-1-15,-1 0 1 16,-3 4 0-16,-2 12 10 16,-2 7-6-16,-6 8 15 15,-7 2-7-15,-3 4-6 16,0 0-5-16,-3 1-1 16,-17-3 3-16,-6 1-9 15,-2-4-11-15,-7-5-91 16,0-8-87-16,0-9-502 15</inkml:trace>
  <inkml:trace contextRef="#ctx0" brushRef="#br0" timeOffset="-168263.56">19422 10766 616 0,'0'0'22'0,"0"0"14"16,0 0-24-16,0 0-2 15,0 0-10-15,0 0 0 16,0 0 23-16,-6-6-15 16,6 3 63-16,4 0-10 15,8-1-37-15,8-2 9 16,9-2-32-16,1 3 6 16,3-2-6-16,-1 2 11 15,-4 2-13-15,-6-1 1 16,-8 4 0-16,-8 0-1 15,-6 0 1-15,0 17 0 16,-2 7 0-16,-18 7 4 16,-6 6 15-16,-6-1-19 0,0 3 0 15,-1 3-1-15,6-1 1 16,4-7 0-16,8-6-4 16,9-11 10-16,6-8-8 15,0-1 2-15,10-4 0 16,14 0 14-16,6-2-13 15,3 0 8-15,-1 2-1 16,-5 4-3-16,-4 4 3 16,-6 3-8-16,-3 4 0 15,-4 1 1-15,-7 1-1 16,-3 2 0-16,0-3-1 16,-2 4 5-16,-15-2 16 0,-6-2-9 15,-7 0-9-15,-8-6 11 16,-4 0-13-16,-3-8 0 15,2-6-1-15,2 0-9 16,9 0-11-16,11-13-61 16,15-6-75-16,6-8-287 15</inkml:trace>
  <inkml:trace contextRef="#ctx0" brushRef="#br0" timeOffset="-167868.9">19907 10891 750 0,'0'0'110'16,"0"0"-59"-16,0 0 8 15,0 0-52-15,0 0 28 16,0 0-33-16,0-21 0 16,0 21 8-16,0 0-10 15,0 0 0-15,0 9-6 16,0 5 15-16,0-2-11 0,0-3 2 16,0-3 0-16,0-5 0 15,0-1 0-15,0 0 0 16,0 0 6-16,0-6 0 15,0-7 2-15,0-5-8 16,0 4 0-16,-2 2-5 16,-3 8 5-16,-2 4-13 15,1 0-81-15,-3 16-43 16,2 5-108-16</inkml:trace>
  <inkml:trace contextRef="#ctx0" brushRef="#br0" timeOffset="-167540.01">19900 11201 772 0,'0'0'53'0,"0"0"-13"0,0 0-40 15,0 0-1-15,0 0-3 16,0 0 8-16,-8 17 6 15,8-6 21-15,-2 2 0 16,2 1 14-16,0-4-41 16,0 0 6-16,0-4-10 15,0-1 2-15,0-5 5 16,0 0-7-16,0 0 1 16,3-9 25-16,3-11-25 0,-6 1 5 15,0-4-6-15,0 5-1 16,0 5-8-16,0 7 6 15,-2 6-51-15,2 0-60 16,0 0-269-16</inkml:trace>
  <inkml:trace contextRef="#ctx0" brushRef="#br0" timeOffset="-167147.48">20231 10888 706 0,'0'0'89'15,"0"0"-22"-15,0 0 10 16,0 0-57-16,0 0-17 16,0 0-1-16,70-18 1 15,-50 18 5-15,-3 11-2 16,-2 9-6-16,-8 6 0 15,-7 8 8-15,0 6-5 16,-16 4-3-16,-15-1 0 16,-11 4 10-16,-3-10-11 15,0 0 1-15,8-7 0 16,10-12-8-16,14-6 11 0,10-8-3 16,3-4 0-16,25 0 0 15,21 0 19-15,16-7-19 16,7-3 0-16,-6-3-2 15,-9 6 2-15,-13 2-22 16,-13 2-76-16,-15 0-199 16</inkml:trace>
  <inkml:trace contextRef="#ctx0" brushRef="#br0" timeOffset="-166763.53">20595 10970 748 0,'0'0'142'0,"0"0"-114"0,0 0 76 15,0 0-44-15,0 0-56 16,0 0 6-16,-1-20-10 16,-1 23 3-16,-5 19-6 15,2 7 3-15,-5 6 0 16,4 5 16-16,3 2-14 15,0-1 16-15,3-5-15 16,12-5 5-16,17-4 1 16,4-14-9-16,7-7 0 15,2-6 6-15,-2-5 1 0,-6-17-3 16,-9-10-4 0,-11-2 0-16,-11-10-8 15,-3-3 8-15,-21 1-17 0,-19 9-6 16,-10 14 0-16,-4 18 20 15,-1 5 2-15,9 12 1 16,9 14-13-16,17-2-26 16,15 0-147-16,5-11-195 15</inkml:trace>
  <inkml:trace contextRef="#ctx0" brushRef="#br0" timeOffset="-166280.09">21284 10690 600 0,'0'0'192'0,"0"0"-192"0,0 0 34 15,-19-87-15-15,11 67-13 16,-4 2-6-16,-1 7 0 15,-2 7 2-15,0 4 22 16,-3 4-5-16,1 18 7 16,2 8 4-16,3 1-25 15,9 4 2-15,3 2-7 16,0-5 0-16,0 0 17 0,11-4-17 16,5-2 0-1,-2-8 1-15,2 1 8 0,-3-4-7 16,-4-1-2-16,-6-1 2 15,-3-4 4-15,0 3-1 16,0-5-5-16,-17-2 14 16,-5-5-10-16,-4 0 1 15,0-7-5-15,4-11 4 16,8-5 0-16,9-2-4 16,5 0 0-16,3 0 8 15,27-2-1-15,14-2-12 16,9 2 5-16,4 5-6 15,-2 6 3-15,-6 8-41 16,-14 8-79-16,-17 0-138 16</inkml:trace>
  <inkml:trace contextRef="#ctx0" brushRef="#br0" timeOffset="-166055.1">21044 11061 877 0,'0'0'44'16,"0"0"-27"-16,0 0-17 15,0 0 2-15,0 0 10 16,0 0 2-16,121-24 11 0,-63 11-6 16,13-3-12-16,9-3 0 15,-1 5-7-15,-9 3-2 16,-17 9-6-16,-20 2-114 15,-23 0-184-15</inkml:trace>
  <inkml:trace contextRef="#ctx0" brushRef="#br0" timeOffset="-165789.64">21092 11262 835 0,'0'0'63'0,"0"0"-54"16,0 0 15-16,0 0-24 16,0 0 0-16,0 0 9 15,41 16-6-15,-39 14 8 16,-2 11 26-16,0 5-31 16,0 2 23-16,0-1-29 15,-3-7 0-15,1-9-4 16,2-7 4-16,0-11-2 15,0-11-20-15,18-2-145 16,4-19-126-16</inkml:trace>
  <inkml:trace contextRef="#ctx0" brushRef="#br0" timeOffset="-165580.39">21401 11176 843 0,'0'0'271'0,"0"0"-229"15,0 0-30-15,0 0-6 16,0 0-6-16,0 0 0 16,0 93 21-16,-2-45-18 15,2 1 3-15,0-2-12 16,0-8 15-16,0-9-24 16,0-11-5-16,0-10-95 15,8-9-31-15,8-4-101 16</inkml:trace>
  <inkml:trace contextRef="#ctx0" brushRef="#br0" timeOffset="-164445.8">21810 10806 979 0,'0'0'73'16,"0"0"0"-16,0 0-62 15,0 0-10-15,0 0-1 16,0 0 0-16,27 5 6 16,-19 19-5-16,1 7-1 15,-2 9 0-15,-3 4 10 16,-1 0-8-16,0-7-2 16,-3-10 0-16,0-10-3 0,0-9 3 15,0-7 0-15,3-1 7 16,1-5-6-16,6-20 28 15,4-15-29-15,0-9-15 16,0-2 6-16,0 0-44 16,3 10 18-16,-6 13 26 15,-1 11 9-15,-4 10 10 16,-2 7-10-16,3 0 0 16,1 4 0-16,4 13 8 15,0 3-7-15,1 6 10 16,2 3-10-16,-2 1 32 15,0 1-33-15,-4-7 0 16,-1 0-1-16,-4-11 3 0,-1-7-2 16,-1-5 0-16,1-1 2 15,7 0 13-15,6-18-13 16,1-11 0-16,4-9-4 16,-1-2-8-16,0-2-27 15,2 8 19-15,-5 8 15 16,-3 11-6-16,-5 9 9 15,-3 6 0-15,0 0-2 16,-2 0 6-16,3 15-4 16,2 3 0-16,-3 3 2 15,2 2 8-15,3-1-10 16,0 4 0-16,5-1 12 16,0-4-10-16,1-2-2 15,3-8 0-15,-2-6 3 0,5-5 5 16,1 0-8-16,1-14 0 15,0-10-2-15,-2-4 2 16,-3-1-13-16,-3 3-19 16,-2 5 24-16,-5 7-4 15,-4 8 12-15,-5 2 0 16,-1 4 9-16,0 0-6 16,0 0-3-16,0 0 0 15,0 6 5-15,5 7 2 16,0 5 6-16,4 1-12 15,-3-1 8-15,4-2-3 0,-3-3-7 16,-1-6 1 0,1-2 0-16,0-5 11 0,1 0-11 15,4-1 0-15,0-13 16 16,0-12-16-16,1-3-5 16,-2-4-10-16,3 0-34 15,-3 4 44-15,1 11-9 16,-5 8 14-16,-2 7 3 15,0 3 7-15,2 0-10 16,3 13 0-16,-1 4 4 16,5 0 10-16,-2 0-12 15,-1-1-2-15,-1-1 3 16,-1-6 5-16,-1-1-10 16,-4-5 2-16,-1-3 0 0,4 0 10 15,3 0-6 1,5-3-3-16,2-13 4 0,2 1 3 15,-2-2-6-15,0 4-2 16,-4 6 0-16,0 7 1 16,-1 0-1-16,1 3 0 15,1 14-1-15,-6 2 8 16,-3 2-9-16,-5-1 2 16,0-1-19-16,0-2 0 15,-11-6-106-15,-9-4-192 16</inkml:trace>
  <inkml:trace contextRef="#ctx0" brushRef="#br0" timeOffset="-164298.14">22789 10455 1165 0,'0'0'13'0,"0"0"-13"16,0 0-10-16,0 0 0 15,0 0-72-15,0 0-218 16</inkml:trace>
  <inkml:trace contextRef="#ctx0" brushRef="#br0" timeOffset="-162662.27">23233 10017 539 0,'0'0'528'0,"0"0"-521"15,0 0 4-15,-123-5-11 16,51 5 1-16,-12 0 2 16,-12 0 7-16,-9-6 8 15,-9-5 16-15,-11-1-30 16,-8-2 8-16,-11 1-12 0,-7 6 3 15,-1 2 2 1,0 5-5-16,11 0 0 16,9-2-5-16,8-1 13 0,6 0-13 15,5-1 5-15,-1 1 0 16,-5-1-9-16,-7 1 9 16,0 3 0-16,-3-1-3 15,4 0-3-15,13-2-1 16,5 0 2-16,10-2 4 15,5 1-11-15,2 1 12 16,0 1 0-16,3 1-5 16,3-1 9-16,4 1-15 15,7-1 11-15,6 2 0 16,9 0-14-16,10 0 12 16,7 0-7-16,4 5 5 0,0 1 4 15,2 1-2-15,2 2 2 16,-1 2 0-16,6 1-4 15,6-3 4-15,3 0 0 16,8-3-5-16,2 0 13 16,-2 4-10-16,-6 4 2 15,-8 7 0-15,-7 4-3 16,-1 7 3-16,-1 1 0 16,4 2-5-16,8 4 13 15,5 8-9-15,5 7 1 16,5 10 0-16,7 10 11 15,0 6-8-15,0 8-3 16,13-3 0-16,3 2 15 0,1-1-8 16,2 0-7-16,-4 1 1 15,-1 0 10-15,-3 0-9 16,-6-7-2-16,-1-2 5 16,-4-1 3-16,0-4 10 15,0-9-18-15,0-6 6 16,-2-5 2-16,-3-7-5 15,2-5-1-15,-1-5-4 16,4-12 14-16,0-4-13 16,15-7 1-16,20-5 0 15,17-2 18-15,18-6-15 16,15 0-2-16,19 0-1 16,15 0 10-16,14 4-9 15,10 6-1-15,-3-4 0 0,-1 7-8 16,-4-3 10-16,-1 1-2 15,-4-1 0-15,-8-3 7 16,-4-4-7-16,-1-3 0 16,3 0 0-16,3 0 1 15,6-10-1-15,-1 3-1 16,3 0-8-16,-7 0 18 16,-16 4-9-16,-18 3 0 15,-15 0 0-15,-11 0-5 16,-4 0 5-16,-5 0 0 0,3 0-1 15,4 0 10 1,-1 0-7-16,-1-3-2 0,-4-1-2 16,-2-2-2-16,-2 2 4 15,-4 0 0-15,0 2-8 16,1 2 18-16,3-3-16 16,5-2 6-16,3 2 0 15,3 0-6-15,2 0 6 16,1 0 0-16,-3 3 0 15,-1 0 5-15,-5-3-8 16,-3-1 3-16,-5 3 0 16,-1-5 2-16,-3-1-2 15,-4-4 0-15,1-4-2 16,-4-1 7-16,-3-3-19 16,-1-4 14-16,-4 0-23 0,-6-7 23 15,-6-1-16-15,-8-3 10 16,-2-2 6-16,2-3-6 15,2-2-2-15,3-2 8 16,6-5 0-16,3-5-6 16,4-4 8-16,4-10-2 15,1 0 0-15,5-10 3 16,-2-4-8-16,1-3 5 16,-2 1 0-16,-5 4-10 15,-5 8 10-15,-10 11-1 16,-7 9-2-16,-6 10 6 15,-2 6-17-15,0 5 14 16,0 2-13-16,-2 0 7 0,-2 5-7 16,2 3 13-1,0 4 0-15,2 3 4 0,0 2 1 16,0 1-5-16,0-3 0 16,0-2-8-16,-2-5 8 15,1-4 0-15,-1-4-1 16,-3-2 5-16,0-2-8 15,-3 0 4-15,-2-4 0 16,-1 2-2-16,1-5 8 16,4-3-6-16,-1 4 0 15,1 3 5-15,1 8 6 16,-5 10-11-16,-11 10 3 0,-10 7 20 16,-21 0-21-1,-25 14 28-15,-25 8-18 0,-28 4-11 16,-32-2 14-16,-29 0-15 15,-24-3-31-15,-18-6-153 16</inkml:trace>
  <inkml:trace contextRef="#ctx0" brushRef="#br0" timeOffset="-159911.22">1987 12120 532 0,'0'0'14'0,"0"0"0"16,0 0 30-16,0 0-12 15,0 0 24-15,0 0 36 16,-26 0-31-16,25 0 4 16,-4 0-7-16,3 3 14 15,-1-3-45-15,1 3 1 16,-1-3 22-16,-6 4-34 16,-8-4-5-16,-9 6-11 15,-13 2 8-15,-9 4-12 16,-5 1 4-16,-9 1 0 15,-7-3-5-15,-3-2 5 0,-1-5 0 16,-1 5-5-16,3 2 9 16,-1 3-11-16,-2 6 7 15,-3 6 0-15,1 4-13 16,0-2 8-16,4-5-2 16,7 0 3-16,5-3 8 15,3-3-6-15,7 0 2 16,3-4 0-16,8-4-1 15,5-1 1-15,7-5-1 16,9 0 0-16,6 1 2 16,3-1-3-16,-1 0 2 15,0 4 0-15,-1 0-2 16,-1 0 2-16,-1 3 0 0,1 0-5 16,-2-4 12-1,1 2-9-15,-3 1 2 0,-1-2 0 16,-3-1 0-16,-1 5 0 15,5-2 0-15,1 4-3 16,1 2 6-16,4 5-10 16,4 5 7-16,6 4 0 15,0 7-6-15,3 7 6 16,16 4 0-16,4 3-2 16,4 7 6-16,1 3 0 15,2 5-4-15,-2 7 0 16,-1 3-2-16,-2 8 2 0,-6 9 0 15,-2 8-3 1,-4 8 7-16,-1-5 1 0,-2-10-5 16,-4-12 0-16,1-17-2 15,0-9 2-15,-2-11 0 16,2-11-3-16,3-9 9 16,-3-4-11-16,6-6 5 15,-5-1 0-15,-3-6-2 16,-2 0 1-16,-1-5 1 15,-2-1-1-15,4-1 4 16,0 0-4-16,3 0 1 16,8 0 0-16,-2 3-7 15,6 4 11-15,1-1-4 16,3-2 0-16,6 6 1 16,3-4-7-16,2 3 6 0,1-4 0 15,3-2-4-15,-1-1 7 16,5-2-3-16,7 0 0 15,1 0 1-15,7 0-2 16,4 0 1-16,10 0 0 16,7-9-3-16,9-6 3 15,10-3 0-15,2-5-3 16,4 1 11-16,3-5-10 16,2-2 2-16,1-1 0 15,-5 5-6-15,-4 0 5 16,-7 6 1-16,-3 5 0 15,1 1 6-15,-7 5-13 0,-4-1 7 16,-4 5 0 0,-2-2-8-16,-6-3 8 0,-4 1-6 15,-7 1 2-15,-6-2-9 16,-3 5 6-16,-5-1 3 16,-3 0 0-16,0-1-1 15,-3-1 0-15,-1-4-3 16,-1-2 5-16,1-7-7 15,2-4 3-15,2-7 3 16,2-10 3-16,2 0-5 16,-4 7 9-16,-5 5-3 15,-8 13 0-15,-8 2 1 16,-2 3-1-16,-5 7 0 16,0-8 0-16,1 1-4 15,4-6 7-15,3-2-3 0,2-1 0 16,1-4 0-16,-3 3 8 15,-4 2-8-15,-3 2 0 16,-7 1-1-16,-3 2 6 16,-3 1-3-16,0-1-2 15,-2-7 6-15,-15-8-3 16,-10-5-3-16,-4-7 0 16,-5-9-4-16,1 1 6 15,1-5-2-15,6-3 0 16,5-3 4-16,3-3-4 15,3-6 0-15,0-1 0 16,-1-2-2-16,1-3 6 0,-1-8-8 16,-2-7 3-16,-2-4-4 15,0 6 3-15,-3 12-34 16,-2 18 36-16,2 18-8 16,0 11 8-16,0 11 0 15,2 5 0-15,-3 9 2 16,0-2 0-16,1 6-2 15,-1 0 0-15,2 0-6 16,2 0 14-16,0 0-14 16,1 0 8-16,-1 0-2 15,2 0 22-15,0 0-19 16,-1 0-3-16,1 0 10 16,0 0-4-16,1-3 0 0,-5-7-6 15,2-4 2-15,-1-2 1 16,-1-4-3-16,1 2 0 15,0 1 7-15,-3 4-7 16,-2 1 23-16,-7 7-23 16,-9 5 1-16,-9 0 4 15,-15 8-5-15,-14 9 0 16,-11 5 2-16,-11 2 5 16,-10-4-5-16,-17 1-1 15,-9-5 5-15,-13 4-10 16,-13-2 4-16,-9 1-5 15,-16 0 4-15,3 2-72 0,8-6-118 16,32-3-299-16</inkml:trace>
  <inkml:trace contextRef="#ctx0" brushRef="#br0" timeOffset="-158608.41">1021 3939 544 0,'0'0'16'15,"0"0"35"-15,0 0 8 16,0 0 44-16,0 0 63 16,0 0-132-16,-20 11 20 15,20-11-27-15,18-11-2 16,27-16-17-16,25-13-7 15,22-5 1-15,15-2-2 16,5-2 0-16,-4 7-6 16,-11 7-30-16,-21 10-81 15,-26 10-100-15</inkml:trace>
  <inkml:trace contextRef="#ctx0" brushRef="#br0" timeOffset="-158418.7">1064 4151 658 0,'0'0'5'16,"0"0"-2"-16,0 0 16 16,0 0 21-16,0 0-2 15,117-2 4-15,-37-36-21 0,14-12-16 16,9-9 2-16,4-1-7 15,-6 2-126-15,-11 10-326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1:18:02.75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6523 3320 604 0,'0'0'34'0,"0"0"-15"15,0 0 28-15,0 0 33 16,0 0-31-16,0 0-2 16,0 0-26-16,0 0-4 15,0-11-6-15,0 11-5 16,10 0-6-16,10 0 2 15,11 0 1-15,9 3 21 16,9 1-21-16,10 1-3 0,11-2 14 16,9-3-12-16,8 0 2 15,11 0 11-15,13 0 2 16,7 0 2-16,9-10-19 16,3 3 0-16,-2-1-7 15,-11 4 13-15,-12-1-8 16,-13 4 2-16,-13 1 0 15,-13 0 0-15,-11 0 0 16,-10 0-1-16,-11 0-8 16,-12 0 1-16,-10 0-19 0,-9 1-7 15,-3 5-36 1,-12 4-28-16,-23 0-87 0</inkml:trace>
  <inkml:trace contextRef="#ctx0" brushRef="#br0" timeOffset="351.86">6759 3466 646 0,'0'0'38'0,"0"0"5"0,0 0-17 15,0 0-7-15,0 0-19 16,0 0 0-16,90-13 28 16,-28 4-16-16,15-3 0 15,23-5-10-15,22-1-2 16,14-3 24-16,11 2-24 15,-4 1 5-15,-14 5-14 16,-22 8 9-16,-27 5-29 16,-31 0-125-16,-26 0-298 15</inkml:trace>
  <inkml:trace contextRef="#ctx0" brushRef="#br0" timeOffset="1116.34">7963 3476 655 0,'0'0'3'0,"0"0"-2"15,0 0-1-15,0 0 0 16,0 0 1-16,0 0 2 15,-56 29 16-15,43-7 17 0,-6 5-2 16,-4 6 27-16,-5 7-34 16,-11 9-6-16,-6 6 14 15,-5 11-20-15,-7 3 6 16,-2 4-10-16,4-4-7 16,0-10 29-16,7-7-20 15,6-10 2-15,7-9 18 16,7-6-32-16,7-8 1 15,8-5-2-15,6-6 0 16,6-5-11-16,1-3-24 16,1 0-34-16,23-18-8 15,6-11-59-15,3-5-62 0</inkml:trace>
  <inkml:trace contextRef="#ctx0" brushRef="#br0" timeOffset="1650.41">7950 3531 321 0,'0'0'75'0,"0"0"-51"15,0 0 18-15,0 0 14 16,0 0 30-16,0 0-51 16,-13 0 8-16,13 0 4 15,0 0-20-15,0 0-7 16,0-3-8-16,0 2-6 15,0 1 31-15,0 0-18 16,0 0-1-16,0 0 0 16,0 0-15-16,0 9-1 0,8 13 9 15,6 14 16 1,3 10 14-16,6 12-9 0,7 11 1 16,2 14-16-1,3 9-12-15,-2 7 2 0,2-3-7 16,-2-10 0-16,2-15-4 15,-2-14 4-15,-3-12 0 16,-7-14-2-16,-6-10 3 16,-7-8-2-16,-3-9-5 15,-6-4-9-15,-1 0 8 16,0-1 5-16,0-13-29 16,0-2-49-16,-8-4-127 15</inkml:trace>
  <inkml:trace contextRef="#ctx0" brushRef="#br0" timeOffset="2387.16">9075 3673 372 0,'0'0'258'0,"0"0"-237"16,0 0 81-16,0 0-21 0,0 0-56 16,0 0-23-16,0-11 12 15,0 29 3-15,0 7 32 16,0 5-7-16,0 10-11 15,0 6-5-15,0 8-7 16,0-1-12-16,1-2 1 16,6-7-8-16,2-11 0 15,3-7-1-15,1-13-25 16,5-12-75-16,1-1-114 16,0-25-220-16</inkml:trace>
  <inkml:trace contextRef="#ctx0" brushRef="#br0" timeOffset="2970.41">9334 3785 760 0,'0'0'18'0,"0"0"52"16,0 0-20-16,0 0-46 15,0 0 26-15,0 0-6 16,-6 57-2-16,6-37 15 15,0 1-17-15,0 2-18 16,3-3 19-16,0-3-20 16,1-3-1-16,-3-5 5 15,1-5-2-15,-2-4-3 0,0 0 2 16,1-1-2-16,1-18 16 16,2-8-16-16,-1-4-1 15,0-3-2-15,4-1-5 16,-1 6 6-16,3 7-1 15,-2 6 3-15,-3 11-1 16,2 5 1-16,-2 0 0 16,5 8 4-16,3 18-2 15,-2 7 19-15,0 5-4 16,-2 4-8-16,-2-1 8 16,1-4-15-16,-1-5-2 15,-2-8 0-15,0-9 0 16,-3-6 1-16,-1-9-1 15,0 0 0-15,2-15-7 16,2-21 1-16,3-10-27 0,2-3 10 16,5 1-16-16,1 9 24 15,-2 12 0-15,1 11 15 16,-4 12 2-16,-3 4 3 16,4 4-1-16,-1 15 18 15,3 6-5-15,-1 2 5 16,1 2-22-16,-1-2 5 15,-2-6-4-15,2-4-1 16,-1-8-2-16,8-9-74 16,-1 0-86-16,3-20-143 15</inkml:trace>
  <inkml:trace contextRef="#ctx0" brushRef="#br0" timeOffset="3167.96">9825 3818 665 0,'0'0'241'0,"0"0"-158"0,0 0-20 16,0 0-36-16,0 0 5 16,-25 84-4-16,25-50-19 15,0 0-2-15,0-5 5 16,0-5-9-16,0-6-5 16,0-7 2-16,9-9-52 15,-1-2-19-15,2-7-96 16,-2-19-105-16</inkml:trace>
  <inkml:trace contextRef="#ctx0" brushRef="#br0" timeOffset="3434.87">9777 3715 848 0,'0'0'67'0,"0"0"42"16,0 0-81-16,0 0 9 15,0 0-37-15,0 0 2 16,-27-10-2-16,27 0 0 15,16-5-5-15,-2-1-14 16,-2-1-11-16,-5 4 9 16,-7 0-6-16,0 4 21 15,0 6-5-15,-9 3 17 16,-6 0-6-16,2 11 1 16,-2 9 2-16,6 4 9 0,6 0-12 15,3-2-3-15,0-3-1 16,24-2-126-16,7-7-107 15</inkml:trace>
  <inkml:trace contextRef="#ctx0" brushRef="#br0" timeOffset="3817.22">10094 3796 865 0,'0'0'64'16,"0"0"37"-16,0 0-79 15,0 0-9-15,0 0-6 16,0 0-6-16,-16 43-1 0,19-22 0 16,7 3 18-16,-1 1-14 15,-3-3-2-15,-1 0-2 16,-2-8 3-16,-3-3-7 16,0-5 4-16,2-3 0 15,-2-3 7-15,0 0-1 16,0-21-12-16,0-11 2 15,0-4-19-15,0-3 15 16,4 6-27-16,2 7 35 16,3 10-13-16,-1 8 25 15,4 7-12-15,2 1 3 16,4 2 5-16,0 17 14 0,0 6-19 16,1 4 1-16,-3 3 6 15,1-2-10-15,0-2 0 16,-1-4 0-16,4-6-65 15,2-8-105-15,5-10-317 16</inkml:trace>
  <inkml:trace contextRef="#ctx0" brushRef="#br0" timeOffset="4303.47">10673 3850 653 0,'0'0'394'0,"0"0"-389"0,0 0 17 16,0 0-15-16,0 0-7 16,137-12 0-16,-69 3 0 15,7-1 3-15,4 1 4 16,0-4-7-16,0 1 0 16,-1-2 11-16,-7-3-9 15,-10 3-2-15,-16-1 0 16,-18 5 2-16,-13 4-4 15,-7-1 2-15,-7 3 0 16,0-2 15-16,-5 0-15 16,-17 1-2-16,-6 0 2 15,-6-2-19-15,-1 0 12 0,1-2-10 16,-1 1 15 0,1 1-5-16,7 3 9 0,10 0-2 15,7 1 3-15,9 3-1 16,1 0 21-16,0 0-23 15,21 0 0-15,11 0 23 16,10 2-14-16,4 9 9 16,0 3-18-16,-1 1 10 15,-5 2-4-15,-3 2-6 16,-10 1 0-16,-11 3-7 16,-10 5 7-16,-6 4 0 15,-17 7 0-15,-24 4-31 16,-12 0-22-16,-8-7-166 15</inkml:trace>
  <inkml:trace contextRef="#ctx0" brushRef="#br0" timeOffset="5651.9">12121 3487 599 0,'0'0'39'0,"0"0"-20"16,0 0 18-16,0 0-25 15,0 0 19-15,0 0-5 16,0 0 23-16,-26 0-28 16,22 0 8-16,-1 0 2 15,-3 3-17-15,-4 6 6 16,-1 5-4-16,-5 7-11 15,0 5 31-15,1 5-12 0,0 7-7 16,3 2 3-16,3 6-7 16,5 0 11-16,6-2-8 15,0-1-15-15,3-6 9 16,13-7-6-16,6-9-4 16,2-12 5-16,4-9-4 15,0-5 6-15,0-19-7 16,-5-4 3-16,-6-2-11 15,-12 4 8-15,-5 4 0 16,0 9-2-16,-11 9 2 16,-13 4-4-16,-6 10 1 15,-3 20 3-15,-1 5-7 16,8 1 7-16,9-6-5 16,12-10-15-16,5-13-135 0,5-7-120 15</inkml:trace>
  <inkml:trace contextRef="#ctx0" brushRef="#br0" timeOffset="6046.98">12212 3343 595 0,'0'0'63'16,"0"0"-10"-16,0 0 39 15,0 0-75-15,0 0 11 16,0 0-17-16,-2-19-10 16,2 20 5-16,0 11 24 15,2 4-8-15,4 0 27 16,1 1-32-16,2-4-3 15,0-3-7-15,0-4-5 16,-2-4 5-16,0-2-5 16,-1 0 2-16,-1-14 27 0,-2-3-29 15,-3 0 1 1,0 3 2-16,-3 5-2 0,-11 5 0 16,1 4-3-16,-3 0-14 15,-3 17 6-15,1 3-132 16,1-3-206-16</inkml:trace>
  <inkml:trace contextRef="#ctx0" brushRef="#br0" timeOffset="9702.87">9714 4441 675 0,'0'0'17'0,"0"0"36"15,0 0 36-15,0 0-45 16,0 0-5-16,0 0-17 16,0 0 16-16,3-18-9 15,15 3 3-15,4-2-29 0,10-1 28 16,4 3-25-16,3 5 5 16,1 5-4-16,-5 5-1 15,-5 0-7-15,-6 12 1 16,-8 8 0-16,-7 7-1 15,-9 2 1-15,0 1 0 16,-11-2-3-16,-7-2 6 16,-2-4 2-16,5-7-5 15,3-4 0-15,8-7-4 16,0-2 4-16,4-2 0 16,0 0 0-16,0 0 4 15,7 1-5-15,11 1 1 0,6-1 0 16,2 2 24-1,4 2-19-15,0 0-5 16,-1 1 4-16,-3 5-1 0,-1 1 1 16,-8 3-4-16,-3 2 0 15,-7 2 3-15,-7 5 2 16,-9 9-5-16,-24 1 25 16,-14 2-7-16,-9-5 13 15,-2-8-31-15,6-13 4 16,10-10-1-16,14-1-3 15,16-28-31-15,12-9-27 16,23-11-82-16,20-1-161 16</inkml:trace>
  <inkml:trace contextRef="#ctx0" brushRef="#br0" timeOffset="9960.96">10311 4461 974 0,'0'0'28'16,"0"0"36"-16,0 0-51 15,0 0-13-15,0 0 0 16,0 0 1-16,62 56 5 16,-24-31 17-16,1 0-23 15,1 0 0-15,1 4 0 16,-6-1 2-16,-7-3-2 0,-4 1 0 15,-11-6-46-15,-8-3-42 16,-5-8-54-16,0-9-146 16</inkml:trace>
  <inkml:trace contextRef="#ctx0" brushRef="#br0" timeOffset="10157.4">10528 4418 681 0,'0'0'255'15,"0"0"-177"-15,0 0-23 16,0 0-53-16,-16 84 45 16,0-31 3-16,-1 7-48 15,0 1 3-15,4-1-5 0,-2-3 2 16,5-7-8 0,1-13-2-16,6-11-57 0,3-19-44 15,0-7-225-15</inkml:trace>
  <inkml:trace contextRef="#ctx0" brushRef="#br0" timeOffset="10536.9">10738 4489 1015 0,'0'0'40'16,"0"0"19"-16,0 0-53 15,0 0 3-15,0 0-9 0,0 0 0 16,-24 78 8-16,20-42-5 16,1 8 1-16,3 5 2 15,0 4-1-15,6-3 12 16,14-5-17-16,10-10 0 16,4-9 0-16,-1-12 2 15,0-9-2-15,-1-5 0 16,-6-9-4-16,-4-19-1 15,-10-3-34-15,-10-3-1 16,-2 1 39-16,-8 6-17 16,-14 10 17-16,-4 9 1 15,-3 8 0-15,-3 9 14 16,-5 18-14-16,2 6 2 0,5 2 4 16,10-8-6-16,13-8-1 15,7-10-102-15,5-9-218 16</inkml:trace>
  <inkml:trace contextRef="#ctx0" brushRef="#br0" timeOffset="10913.67">10842 4240 703 0,'0'0'12'0,"0"0"97"16,0 0-72-16,0 0 9 15,0 0-24-15,0 0-16 16,-16-17 20-16,16 17-25 16,0 0-1-16,0 13 1 15,0 4 6-15,7-1 30 16,3-2-37-16,2-5 2 15,-1-3 3-15,-2-6 0 16,-2 0-5-16,-4 0 9 16,-3-9-8-16,0-5 13 15,0 1-14-15,-16-1 0 0,0 6-3 16,-1 3 3-16,4 5-2 16,1 0-10-16,5 10-73 15,4 7-34-15,3 1-240 16</inkml:trace>
  <inkml:trace contextRef="#ctx0" brushRef="#br0" timeOffset="11199.59">11421 4576 643 0,'0'0'54'0,"0"0"26"0,0 0-14 15,0 0 19-15,0 0-41 16,0 0-4-16,14 23-7 16,4-34-25-16,7-5 9 15,1-1-17-15,0 4-5 16,-3 4-13-16,-3 2-67 15,-5 6-25-15,-8 1-100 16,-7 0-334-16</inkml:trace>
  <inkml:trace contextRef="#ctx0" brushRef="#br0" timeOffset="11370.23">11413 4765 636 0,'0'0'61'0,"0"0"39"0,0 0-54 15,0 0-7-15,0 0 1 16,0 0-11-16,104-9-29 16,-65-19-5-16,3 0-23 15,-2-4-135-15,2 2-140 16</inkml:trace>
  <inkml:trace contextRef="#ctx0" brushRef="#br0" timeOffset="11654.22">11973 4291 589 0,'0'0'41'0,"0"0"36"15,0 0 71-15,0 0-78 16,0 0-13-16,0 0-10 15,-24-59-12-15,24 59-3 16,0 11-32-16,0 19 0 16,0 15 5-16,6 10-2 15,3 6 2-15,5-1-5 0,1-4 2 16,3-4-11 0,1-12-50-16,-1-13-113 0,0-19-161 15</inkml:trace>
  <inkml:trace contextRef="#ctx0" brushRef="#br0" timeOffset="12404.25">12414 4330 953 0,'0'0'26'16,"0"0"62"-16,0 0-83 0,0 0 22 15,0 0-27-15,0 0 0 16,-4-55-2-16,-9 30 2 16,-5-2-2-16,-2 2-11 15,-2 3-15-15,0 11 22 16,2 6 2-16,0 5-1 16,2 7 4-16,-4 22-9 15,2 10 10-15,2 4 0 16,9 3 1-16,9-7-3 15,0-5 3-15,16-5-1 16,10-7 12-16,10-6-9 16,5-5 4-16,6-5-5 15,-1 4 1-15,-1-3 9 16,-4 6-12-16,-6 1 0 0,-10 3 1 16,-12 2 2-1,-10 3-3-15,-3 0 0 0,-11 3 1 16,-18-2 3-16,-4-5-4 15,-1-9 0-15,3-9-2 16,4-1-15-16,7-25 17 16,12-12-9-16,8-8 6 15,7-7-10-15,20-1 13 16,8 6 0-16,-1 6 3 16,3 8 3-16,0 7-7 15,0 10 1-15,-4 7 0 16,-6 10 7-16,-4 0-7 0,-4 16 0 15,-4 11 8 1,-2 7 1-16,-5 7 15 0,-1 1-6 16,-1 2-9-16,3-2 28 15,0-5-19-15,4-5-13 16,1-6 5-16,2-9-7 16,3-9 2-16,2-8-5 15,3 0 0-15,2-25 18 16,-1-9-18-16,-1-7-15 15,-8-1 5-15,-6-4-6 16,-8-1 11-16,-2 1-10 16,-8 4 10-16,-16 9-10 15,-4 8 14-15,-2 13 1 16,-4 9-4-16,1 3-20 16,3 0-65-16,3 10-150 0,5-3-433 15</inkml:trace>
  <inkml:trace contextRef="#ctx0" brushRef="#br0" timeOffset="13051.08">12434 3972 371 0,'0'0'309'15,"0"0"-285"-15,0 0 92 16,0 0-59-16,0 0-8 16,0 0-26-16,0 0-21 0,-25-3-2 15,26 10 23 1,8 3-2-16,0-6-1 0,-2-2-20 15,0-2 0-15,-4 0 18 16,-1 0-17-16,0-4 10 16,-2-11-3-16,0-3-4 15,-2 3-1-15,-7 5-3 16,-1 6 0-16,-1 4-1 16,1 5 1-16,2 19-1 15,6 9-2-15,2 4-38 16,9-5-119-16,20-5-158 15</inkml:trace>
  <inkml:trace contextRef="#ctx0" brushRef="#br0" timeOffset="13809.25">12803 4391 428 0,'0'0'237'16,"0"0"-154"-16,0 0 25 15,0 0-83-15,0 0 1 16,0 0-5-16,-15 26-21 16,15-19 34-16,0 3 11 15,7 0-28-15,6 2 6 16,7-3-23-16,5-3 0 15,4-6 15-15,-1 0-15 0,-3 0 0 16,-6-5-4-16,-8-9 10 16,-4 0-5-16,-7-4-1 15,0 0 0-15,-17 0 2 16,-10 6-2-16,-4 6 0 16,-4 6 0-16,0 0 7 15,0 19 14-15,3 4-13 16,5 3 1-16,11-2 15 15,10 1-21-15,6 0 7 16,7-3-10-16,20-2 1 16,7-6 3-16,7-6-4 15,-2-8 0-15,-3 0-12 16,-6-3 2-16,-3-16-19 0,-7-3 1 16,-6-5-12-16,-8-3 29 15,-6 1-9-15,0 5 20 16,-16 6-7-16,-8 8 18 15,-3 7-7-15,-1 3 11 16,0 12-2-16,-1 15 31 16,3 8-26-16,4 3-7 15,8 5 14-15,11-2-25 16,3-5 0-16,8-8-1 16,16-9 8-16,6-8-16 15,2-11-11-15,-1 0-36 16,-1-18-2-16,-3-12-74 0,-10-3 11 15,-11-5 47-15,-6-3 59 16,-4-1 11-16,-22 4-2 16,-2 9 6-16,-2 12 48 15,1 16 103-15,6 1-51 16,1 23-10-16,5 14-63 16,8 8 30-16,9 5-54 15,0-3 1-15,13-1-4 16,13-11-1-16,6-14-132 15,-2-17-416-15</inkml:trace>
  <inkml:trace contextRef="#ctx0" brushRef="#br0" timeOffset="15503.42">6034 5032 671 0,'0'0'18'0,"0"0"-1"0,0 0-8 15,0 0 0-15,0 0 9 16,0 0 27-16,25-12-3 15,-2 7-17-15,7-4 26 16,5-3-46-16,7-5 0 16,5 0-2-16,3-1-3 15,2 0-1-15,-7 4-56 16,-6 2-81-16,-15 5-104 16</inkml:trace>
  <inkml:trace contextRef="#ctx0" brushRef="#br0" timeOffset="15803.23">6163 4762 599 0,'0'0'18'15,"0"0"-10"-15,0 0 1 16,0 0-9-16,0 0 48 16,-2 78 11-16,7-44 20 0,0 5-43 15,0 5-27 1,-2 9 43-16,1 4-45 0,-1 1 4 16,2-2-11-1,3-8 0-15,2-9-3 0,2-11-43 16,5-14-116-16,-2-14-171 15</inkml:trace>
  <inkml:trace contextRef="#ctx0" brushRef="#br0" timeOffset="16096.04">6635 4734 607 0,'0'0'48'0,"0"0"50"0,0 0-54 15,0 0-4-15,0 0-37 16,0 0-3-16,0 23 42 16,0 2-2-16,2 9 12 15,1 1-29-15,4 5-17 16,0-1 9-16,1 2-15 15,2-2 0-15,0-1-1 16,2-6-48-16,2-10-27 16,0-12-120-16,1-10-208 15</inkml:trace>
  <inkml:trace contextRef="#ctx0" brushRef="#br0" timeOffset="16575.48">7015 4843 710 0,'0'0'34'15,"0"0"32"-15,0 0-57 16,0 0 5-16,0 0-11 16,-18-82 30-16,5 69-32 15,-5 1 2-15,-3 1 12 0,-5 2-14 16,3 3-1-16,3 6 0 15,2 0 3-15,1 0-3 16,2 18 0-16,4 3 0 16,2 3-3-16,5-2 7 15,4 2-4-15,0-6 3 16,7-1 1-16,13-3 4 16,7-2-8-16,8-1 0 15,3-2 4-15,-1 0-3 16,0 3-1-16,-4 2 0 15,-7 6 6-15,-8 2-6 16,-8 6 0-16,-10 1 0 16,0 2-7-16,-6-1 15 15,-16-6-8-15,0-9 0 16,-2-10 4-16,1-5 9 0,1-9-8 16,2-20-4-1,7-11 10-15,8-6-11 0,5-5-5 16,3 2-1-16,19 2-44 15,3 3 25-15,-2 9-124 16,-6 3-103-16</inkml:trace>
  <inkml:trace contextRef="#ctx0" brushRef="#br0" timeOffset="16877.09">7115 4605 684 0,'0'0'20'15,"0"0"48"-15,0 0-45 16,0 0 17-16,0 0-32 16,0 0-7-16,0 0-1 15,-14-17 4-15,14 29-10 16,0 3 6-16,0-2 0 16,7-2 6-16,2-3-3 15,1-3-3-15,-4-4 0 16,1-1 8-16,-2 0 3 15,-3-12-11-15,-2-4 0 16,0 2 1-16,-17 2 1 16,-6 2-2-16,-3 7 0 15,3 3 0-15,5 0-11 16,4 12-16-16,13-4-250 0</inkml:trace>
  <inkml:trace contextRef="#ctx0" brushRef="#br0" timeOffset="17671.33">8056 4964 540 0,'0'0'71'16,"0"0"-7"-16,0 0 26 16,0 0-34-16,0 0-38 15,0 0-2-15,8 0-11 0,22-9 16 16,15-8-18-16,10-5 5 16,4 0-7-16,-1-2-1 15,1 4-22-15,-11 1-68 16,-9 2-166-16</inkml:trace>
  <inkml:trace contextRef="#ctx0" brushRef="#br0" timeOffset="17994.93">8532 4617 589 0,'0'0'22'15,"0"0"41"-15,0 0 7 16,0 0-10-16,0 0-35 16,0 0-18-16,0 16-7 15,8 13 58-15,2 5-26 16,0 7 20-16,2 3-27 15,-1 2-23-15,3-3 17 16,0 0-17-16,-4-2-2 16,0-7 0-16,-4-5-6 15,1-9-34-15,3-13-84 16,0-7-160-16</inkml:trace>
  <inkml:trace contextRef="#ctx0" brushRef="#br0" timeOffset="18509.2">9025 4716 623 0,'0'0'87'0,"0"0"1"0,0 0-48 15,0 0-16 1,0 0-18-16,0 0-5 0,-14-69 45 15,3 54-45-15,-4-2 8 16,-4 0-2-16,-4 0-2 16,0 5 3-16,-4 2-8 15,2 6 0-15,2 4-3 16,-1 0 3-16,4 15 0 16,-1 7-4-16,4 5 12 15,5-1-14-15,9 3 6 16,3-5 0-16,3-3-5 15,20-3 8-15,10-3-3 16,8-5 5-16,5-2-2 16,8 0 13-16,-1-1-16 15,-4 3 0-15,-9 3-5 16,-10 3 9-16,-12 3-4 16,-11 2 0-16,-7 1 8 0,-8 3 5 15,-17-1-13-15,-5-5 3 16,-2-7-1-16,2-12 2 15,4 0-4-15,0-18 6 16,10-11 2-16,4-6-3 16,8-2-5-16,4-4-19 15,7-3 12-15,18 2-55 16,11 1 0-16,2 0-79 16,0 3-108-16</inkml:trace>
  <inkml:trace contextRef="#ctx0" brushRef="#br0" timeOffset="18827.16">9135 4432 651 0,'0'0'39'0,"0"0"34"15,0 0-42-15,0 0 20 16,0 0-39-16,0 0 14 15,-5-15 1-15,5 15-24 16,0 0 5-16,0 0-8 16,2 9 0-16,8-1-1 15,2-3 1-15,1-2 0 16,0-3-3-16,1 0 8 0,-3 0-6 16,-4-8 1-16,-5-8 0 15,-2 3 3-15,-3-1-2 16,-18 5-1-16,-6 7 0 15,-2 2-7-15,-3 4 6 16,2 9-120-16</inkml:trace>
  <inkml:trace contextRef="#ctx0" brushRef="#br0" timeOffset="25475.71">1092 6487 588 0,'0'0'27'16,"0"0"-15"-16,0 0 56 15,0 0-8-15,0 0-32 16,0 0 8-16,0 0-18 0,-23-9-8 16,17 9 13-16,-3 15-23 15,1 10 0-15,-1 11 10 16,5 14-10-16,2 10 6 16,2 8-4-16,0 6 3 15,10-4 1-15,9-10-6 16,9-10-3-16,0-14 1 15,3-13 4-15,3-15-4 16,1-8 2-16,2-8 0 16,0-26 9-16,-2-10-9 15,-5-5 0-15,-8-3-1 16,-11-3 4-16,-8 3-3 0,-3-3 0 16,0 4 0-16,-21 2 1 15,-7 1-1-15,-8 7 0 16,0 5 4-16,-3 10-2 15,3 10-4-15,2 7-1 16,2 9 3-16,7 0-5 16,2 9 9-16,2 16-4 15,5 7 0-15,5 5 1 16,5 3-8-16,6-1 5 16,0-2 2-16,10-2-8 15,12-5 8-15,3-4 0 16,5-9-2-16,6-8 0 0,3-9-3 15,7 0-6 1,2-9-31-16,1-11-52 0,-6-4-80 16,-3-2-386-16</inkml:trace>
  <inkml:trace contextRef="#ctx0" brushRef="#br0" timeOffset="25672.88">1737 6703 809 0,'0'0'33'0,"0"0"-10"15,0 0-22-15,0 0 4 0,0 0-5 16,0 0 0 0,26 4 6-16,7-14-5 0,9-7-2 15,3-2-45-15,-9 2-176 16,-7 7-139-16</inkml:trace>
  <inkml:trace contextRef="#ctx0" brushRef="#br0" timeOffset="25842.84">1851 6918 749 0,'0'0'79'0,"0"0"-57"0,0 0 6 16,0 0-28-1,0 0 0-15,90-65-1 0,-36 26 1 16,1-1-18-16,-1-3-175 16,1 2-435-16</inkml:trace>
  <inkml:trace contextRef="#ctx0" brushRef="#br0" timeOffset="26331.05">2405 6484 592 0,'0'0'272'16,"0"0"-250"-16,0 0 35 15,0 0-50-15,0 0-3 16,0 0 0-16,-17-88-2 0,44 67-2 16,-1 3 0-16,3 4 4 15,-5 7-10-15,-2 5 6 16,-3 2 0-16,-6 2-9 15,-1 15 6-15,-5 8 2 16,-6 5-1-16,-1 7 2 16,0 4-1-16,-7 0 1 15,-6-4 0-15,-2-6-5 16,7-4 5-16,1-9 0 16,5-6 0-16,2-4 1 15,0-4-6-15,0-1 5 16,5-2 0-16,13-1 4 0,8 0 2 15,5 0-2 1,3 0-4-16,-1 0 3 0,-5 2-8 16,-2 5 5-16,-8 4 0 15,-4 0-6-15,-8 8 6 16,-6 1 0-16,0 5 0 16,-10 2 6-16,-15 3-2 15,-7 0-4-15,-4-3 0 16,-1-5 5-16,3-12-2 15,8-9-3-15,9-1 0 16,10-27-87-16,7-18-201 16</inkml:trace>
  <inkml:trace contextRef="#ctx0" brushRef="#br0" timeOffset="26693.21">2794 6473 868 0,'0'0'5'16,"0"0"84"-16,0 0-65 16,0 0-23-16,0 0-1 15,0 0 2-15,-13 33-2 16,13-2 0-16,0 4 1 16,10 1-2-16,3-1 1 15,3-4 0-15,4-4-2 0,2-3 5 16,0-11-3-16,-1-9 0 15,3-4 4-15,-2-3-6 16,-3-20 2-16,0-5 0 16,-10-4 4-16,-9 0-4 15,0-1-3-15,-17 0 3 16,-15 0 0-16,-3 8-3 16,-5 7 3-16,3 12 0 15,2 6-1-15,3 8 1 16,5 17 0-16,11-1-2 15,11-8-110-15,5-14-169 16</inkml:trace>
  <inkml:trace contextRef="#ctx0" brushRef="#br0" timeOffset="27160.87">3103 6179 871 0,'0'0'2'16,"0"0"18"-16,0 0 56 16,0 0-55-16,0 0 4 15,0 0-25-15,-40-30 1 16,40 36-13-16,4 17 12 16,8 9 0-16,3 8 2 15,2 11-2-15,0 9 4 16,-2 2-4-16,-3-3 4 0,0-10-3 15,-5-11-1 1,0-11 0-16,0-11-5 0,-5-8 8 16,-1-6-3-16,-1-2 0 15,0 0 3-15,0-21 12 16,0-8-15-16,3-7 0 16,6-2-3-16,6 1 6 15,3 4-3-15,4 4 0 16,0 9 0-16,3 8-7 15,0 12 7-15,0 0 0 16,1 17-4-16,-2 13 5 16,-2 5-1-16,-3 2 0 15,-5-1 4-15,0-2-7 0,-4-5 3 16,-2-10 0 0,2-5-5-16,2-12-74 0,3-2-74 15,3-13-191-15</inkml:trace>
  <inkml:trace contextRef="#ctx0" brushRef="#br0" timeOffset="27335.22">3796 6384 953 0,'0'0'38'16,"0"0"13"-16,0 0-35 15,0 0-16-15,0 0 3 0,0 0 0 16,59-23-3-16,-14-4 0 15,11-4-2-15,3-4-131 16,-4-3-166-16,-7 8-272 16</inkml:trace>
  <inkml:trace contextRef="#ctx0" brushRef="#br0" timeOffset="27583.33">4251 5939 307 0,'0'0'570'16,"0"0"-566"-16,0 0 63 15,0 0-67-15,0 0-2 16,0 0-1-16,-14 23-1 0,28 10 4 16,-1 8 0-16,2 5 0 15,-1-1 11-15,-1-3-11 16,0-6 0-16,2-8-2 15,-3-9 1-15,3-12-41 16,0-7-119-16,2-12-128 16</inkml:trace>
  <inkml:trace contextRef="#ctx0" brushRef="#br0" timeOffset="27781.26">4428 5845 889 0,'0'0'5'0,"0"0"70"0,0 0-75 16,0 0-3-16,0 0-9 16,0 0 12-16,65 113 0 15,-40-63-5-15,-3-1 9 16,-2 2-7-16,-2-7 3 16,-5-4-13-16,-3-10-42 15,-4-8-183-15</inkml:trace>
  <inkml:trace contextRef="#ctx0" brushRef="#br0" timeOffset="27983.07">4411 6491 839 0,'0'0'13'0,"0"0"26"16,0 0-36-16,0 0 6 15,0 0-9-15,131-48 0 16,-75 25-3-16,-1 4 3 16,-4 1-30-16,-11 10-111 15,-14 8-264-15</inkml:trace>
  <inkml:trace contextRef="#ctx0" brushRef="#br0" timeOffset="28310.12">4672 6632 843 0,'0'0'28'0,"0"0"1"0,0 0 6 16,0 0 33-16,0 0-39 15,0 0-9-15,-3 3-20 16,22-3 3-16,10 0 20 16,-2 0-23-16,-4 0 0 15,-6 14-4-15,-6 4 10 16,-7 9-12-16,-4 6 5 15,0 4 1-15,-19 4-2 16,-4-3 2-16,-2-2 0 16,0-6-3-16,6-9 10 15,6-9-9-15,8-6 2 16,5-5 0-16,0-1-1 0,14-7 3 16,24-20-2-16,16-11 0 15,12-6-4-15,4-5-49 16,1 0-90-16,-3-2-93 15,-9-2-135-15</inkml:trace>
  <inkml:trace contextRef="#ctx0" brushRef="#br0" timeOffset="28926.7">4984 6166 872 0,'0'0'27'0,"0"0"10"0,0 0-21 16,0 0 16-16,0 0-31 16,0 0-2-16,-7-4-2 15,26 28 3-15,0 6 5 16,-1 6 1-16,-3 1-6 16,-2 0 10-16,-3-7-6 15,-3-7 5-15,-2-9-9 16,-4-4 0-16,-1-8 3 15,0-2 6-15,0 0-9 16,0-19 24-16,-3-14-23 16,-7-15 3-16,0-2-4 15,4 1-5-15,2 9-4 0,4 6-1 16,0 11 10 0,0 7-1-16,10 6 7 0,9 4-8 15,1 6 2-15,3 0 0 16,3 6-3-16,3 13 4 15,0 6-1-15,-4 3 5 16,-4 1 0-16,-4 0 2 16,-5-3-7-16,-6-6 0 15,-3-3 6-15,-2-11-6 16,-1-3 0-16,0-3 12 16,0-3-11-16,0-20 17 15,-1-11-18-15,-2-10-2 16,3-5-11-16,0 3-25 15,10 7 26-15,7 10 12 0,5 4 0 16,3 11-1-16,2 9 1 16,1 5 0-16,2 2 17 15,2 27-12-15,-2 9-5 16,-4 10 11-16,2 6-8 16,-7 7 7-16,-1 4-10 15,-5 1-10-15,-5-6-17 16,-8-8-211-16</inkml:trace>
  <inkml:trace contextRef="#ctx0" brushRef="#br0" timeOffset="33350.4">6549 5441 499 0,'0'0'52'15,"0"0"24"-15,0 0-58 16,0 0 41-16,0 0 48 16,0 0-66-16,0 0-13 15,-45-9-9-15,45 9-13 16,0 0 0-16,0 0-6 16,16 0 0-16,21-5 13 15,17-6-12-15,11-6 1 0,8-3-2 16,4-1 5-1,-2 0-4-15,-10 2-1 0,-11 2-12 16,-18 10-12-16,-15 5-102 16,-21 2-58-16,-4 2-334 15</inkml:trace>
  <inkml:trace contextRef="#ctx0" brushRef="#br0" timeOffset="33545.61">6575 5539 708 0,'0'0'88'0,"0"0"-42"0,0 0-34 15,0 0 9 1,0 0-5-16,124-46 2 0,-54 16 11 16,9-4-27-16,-1 0-1 15,-3 7-1-15,-11 4-39 16,-14 3-160-16</inkml:trace>
  <inkml:trace contextRef="#ctx0" brushRef="#br0" timeOffset="34511.94">1082 8382 500 0,'0'0'26'16,"0"0"30"-16,0 0-6 15,0 0-20-15,0 0 18 16,0 0-1-16,-38-47-12 16,37 45-2-16,1 2-14 0,0 0-17 15,0 2 0 1,0 25 5-16,0 15-7 0,0 12 14 15,0 6-13-15,3 3 20 16,7-1-21-16,1-2 0 16,1-6-2-16,1-11 7 15,1-15-10-15,2-18-11 16,2-10-149-16,-4-17-109 16</inkml:trace>
  <inkml:trace contextRef="#ctx0" brushRef="#br0" timeOffset="35179.3">1443 8354 319 0,'0'0'495'0,"0"0"-485"16,0 0 27-16,0 0-19 15,0 0-17-15,0 0 16 16,-35-51-17-16,24 34 8 15,-5 1-5-15,2 2-3 16,-3 6 0-16,-1 2-2 16,-2 6 5-16,-1 0-4 15,1 13 1-15,0 13 0 16,4 5-5-16,0 3 5 16,5 2 0-16,6-3-2 15,5-2 7-15,0-7-8 16,8-4 3-16,16-7 0 15,4-3 5-15,9-8 0 0,5 0-5 16,3-1 11-16,-2 2-9 16,-1 5 5-16,-6 2-7 15,-7 6 2-15,-9 3 0 16,-8 3 1-16,-11 5-3 16,-1 3 22-16,-6 1-17 15,-15-4 13-15,-5-6-13 16,-3-8-2-16,-2-11 16 15,-1-2-17-15,4-15-2 16,8-17 4-16,7-5 4 16,7-4-10-16,6-1 2 15,2 0 0-15,15 0-5 16,4 1 5-16,1 5 0 0,-2 6-1 16,0 7 5-16,-3 6-13 15,-4 8 9-15,-3 4 0 16,-5 5-16-16,-3 0 10 15,-1 0-3-15,-1 0 8 16,0 0-6-16,0 0 2 16,0 0 3-16,0 0 2 15,0 0-5-15,0 0 6 16,0 0-1-16,0 0 0 16,0 0 8-16,0 0-16 15,-3 0 8-15,-4 0-67 16,-3 0-17-16,-1 1-207 0</inkml:trace>
  <inkml:trace contextRef="#ctx0" brushRef="#br0" timeOffset="35557.56">2169 8422 817 0,'0'0'18'16,"0"0"65"-16,0 0-76 15,0 0 35-15,0 0-41 16,0 0 10-16,39-59-15 16,-5 42 4-16,1 4 0 15,-1 3-13-15,-2 3 1 0,-6 4-74 16,-9 3-96-1,-8 0-140-15</inkml:trace>
  <inkml:trace contextRef="#ctx0" brushRef="#br0" timeOffset="35729.54">2250 8565 364 0,'0'0'490'0,"0"0"-453"15,0 0-22-15,0 0-3 16,0 0 9-16,0 0-18 15,34 1 22-15,13-23-25 16,10-7 3-16,6-4-7 16,-1-1-54-16,-7 1-264 15</inkml:trace>
  <inkml:trace contextRef="#ctx0" brushRef="#br0" timeOffset="36264.79">2917 8084 920 0,'0'0'20'16,"0"0"10"-16,0 0-13 16,0 0 24-16,0 0-32 0,0 0-7 15,-18-38-2 1,38 26 5-16,4 2-6 0,-3 2 1 15,-1 6 0-15,-2 2-2 16,-1 0 2-16,0 2 0 16,-2 12 0-16,-2 2 3 15,-4 3-12-15,-6 6 9 16,-3 3 0-16,0 3-5 16,-10 3 5-16,-6-3 0 15,0-3 0-15,1-2 3 16,5-11-5-16,3-2 2 15,6-7 0-15,1-3-11 16,0-3 15-16,5 0-4 16,17 0 1-16,10 0 7 0,2 0-7 15,4 0-1-15,1 0 0 16,-4 0-2 0,-5 4 2-16,-6 8 0 0,-10 2-2 15,-11 4 9-15,-3 5-14 16,-6 2 7-16,-19 3 0 15,-9 4 10-15,-8-3-5 16,-5-2-5-16,1-6 0 16,5-9 8-16,6-11-9 15,10-1 1-15,6-17-45 16,11-17-87-16,8-11-205 16</inkml:trace>
  <inkml:trace contextRef="#ctx0" brushRef="#br0" timeOffset="36631.42">3265 8049 831 0,'0'0'11'0,"0"0"55"16,0 0-24-16,0 0-40 15,0 0 6-15,0 0-8 16,0-2 0-16,6 23 4 15,1 11-2-15,3 7 22 16,3 5 4-16,5 1-26 16,3-5 23-16,6-8-25 0,3-6 0 15,3-8 6 1,-1-13-2-16,1-5-4 0,1-7 0 16,-7-19 2-16,-6-5 7 15,-9-5-9-15,-12-5 0 16,-2 0-4-16,-28-2 4 15,-13 6 0-15,-8 8 0 16,-2 12 3-16,2 17-10 16,-1 0 7-16,1 22 0 15,13 5-8-15,14-2-57 16,21-11-149-16,6-14-282 16</inkml:trace>
  <inkml:trace contextRef="#ctx0" brushRef="#br0" timeOffset="36913.05">3715 7626 856 0,'0'0'55'0,"0"0"27"15,0 0-58-15,0 0 0 16,0 0-19-16,-84 86-1 15,77-22 7-15,5 16-3 16,2 14 35-16,9 8-30 16,20-1-5-16,14-14 14 15,14-15-17-15,12-21-5 16,12-16 0-16,3-18 6 0,2-17-19 16,-6 0-13-16,-15-25-151 15,-14-9-472-15</inkml:trace>
  <inkml:trace contextRef="#ctx0" brushRef="#br0" timeOffset="38216.25">9731 764 614 0,'0'0'31'0,"0"0"41"16,0 0-47-16,0 0 42 15,0 0-48-15,0 0 7 16,-3-6-9-16,3 6 0 16,0 0 20-16,0 0-37 15,0 0 0-15,0 2-3 0,-1 18 7 16,-4 9-4-16,1 5 0 16,4 1 0-16,0 0 12 15,0-4-12-15,6-3 0 16,8-3 8-16,7-4-5 15,2-4 10-15,7-2-12 16,5-5 0-16,8-4 22 16,6 1-23-16,-1-3 0 15,1-1-4-15,-7 4 11 16,-9-1-10-16,-11 5 3 16,-12-3 0-16,-8 5-8 15,-2 2 8-15,-17 3 0 16,-18 3 1-16,-10-3 3 0,0-5-6 15,3-11 2 1,6-2-12-16,11-14-22 0,12-20-213 16</inkml:trace>
  <inkml:trace contextRef="#ctx0" brushRef="#br0" timeOffset="38422.08">9779 769 863 0,'0'0'31'16,"0"0"29"-16,0 0-34 15,0 0-21-15,0 0 3 0,111-64-8 16,-39 37 0 0,2 0-4-16,-4 3 4 0,-10 3-2 15,-8 6-18-15,-10 7-95 16,-15 6-148-16</inkml:trace>
  <inkml:trace contextRef="#ctx0" brushRef="#br0" timeOffset="38944.42">10561 801 897 0,'0'0'16'0,"0"0"124"16,0 0-86-16,0 0-46 15,0 0 10-15,0 0-18 16,-7 0-5-16,7 0-5 0,7 0-74 15,3 8-60-15,-4 2-270 16</inkml:trace>
  <inkml:trace contextRef="#ctx0" brushRef="#br0" timeOffset="39102.05">10609 1070 959 0,'0'0'25'15,"0"0"49"-15,0 0-50 0,0 0-23 16,0 0-1 0,0 0-8-16,5-19-138 0,3 5-232 15</inkml:trace>
  <inkml:trace contextRef="#ctx0" brushRef="#br0" timeOffset="39499.48">10875 750 812 0,'0'0'9'0,"0"0"27"16,0 0-5-16,0 0 6 15,0 0-16-15,0 0-20 16,-25-16-1-16,25 42 0 0,-2 12-6 15,-1 9 15-15,3 3 7 16,0-1 0-16,5-4-12 16,14-2 15-16,9-12-15 15,3-7-4-15,1-14 0 16,3-10 7-16,-2 0-3 16,1-24-4-16,-7-12 0 15,-5-4 0-15,-16-8 0 16,-6-4 0-16,-3-3 0 15,-25-1 7-15,-6 8-13 16,-4 11 6-16,-4 16 0 0,0 13-7 16,0 8 7-1,6 5-4-15,10 16-2 0,16 0-116 16,10-9-147-16</inkml:trace>
  <inkml:trace contextRef="#ctx0" brushRef="#br0" timeOffset="39774.6">11436 652 901 0,'0'0'28'15,"0"0"3"-15,0 0-19 16,0 0-12-16,0 0 1 0,0 0-14 15,-12 77 13-15,28-30 0 16,0 2 3-16,3 2-3 16,-3 1 0-16,-3-4 0 15,-4-6 9-15,-4-3-11 16,-2-7 2-16,-3-6-13 16,2-12-39-16,2-14-222 15</inkml:trace>
  <inkml:trace contextRef="#ctx0" brushRef="#br0" timeOffset="40018.12">12140 830 930 0,'0'0'7'0,"0"0"99"16,0 0-104-16,0 0 7 16,0 0-7-16,108-15 3 15,-46-2 18-15,8-1-23 16,9-2-11-16,7 1 9 16,2-3-183-16,-1-3-238 15</inkml:trace>
  <inkml:trace contextRef="#ctx0" brushRef="#br0" timeOffset="40481.58">13293 450 478 0,'0'0'1'16,"0"0"88"-16,0 0-21 0,0 0 28 16,0 0 10-1,0 0-69-15,3-64 1 0,-5 64 18 16,-1 0-45-16,-3 0-9 16,-3 11-2-16,-2 9 2 15,-1 8 1-15,4 0-3 16,4 3 0-16,4-1 17 15,0-2-16-15,5-3 8 16,14 0-4-16,7-4-2 16,7-2 19-16,6-2-22 15,3-1 0-15,1 0 7 16,-1-1-6-16,-4-2-1 16,-7 2 0-16,-11 1 5 15,-9-3-8-15,-9 2 3 16,-2-1 0-16,-20 3-1 15,-18-1 2-15,-13 0-1 0,-4-3 0 16,2-5 0-16,4-8-14 16,13 0-54-16,12-23-170 15</inkml:trace>
  <inkml:trace contextRef="#ctx0" brushRef="#br0" timeOffset="40663.05">13197 493 894 0,'0'0'38'0,"0"0"72"16,0 0-66-16,0 0-16 15,0 0 6-15,0 0-33 0,97-85-1 16,-25 52 0-16,7-3 3 16,3 5-16-16,-7 2-32 15,-8 4-95-15,-17 6-272 16</inkml:trace>
  <inkml:trace contextRef="#ctx0" brushRef="#br0" timeOffset="40864.97">13836 483 733 0,'0'0'40'0,"0"0"66"0,0 0-32 16,0 0-30-16,0 0-40 16,0 0-7-16,3-9 3 15,-1 9-143-15,0 0-210 16</inkml:trace>
  <inkml:trace contextRef="#ctx0" brushRef="#br0" timeOffset="41037.14">13923 760 1054 0,'0'0'14'0,"0"0"14"16,0 0-9-16,0 0-19 16,0 0-4-16,0 0-3 15,4-52-151-15,10 35-467 16</inkml:trace>
  <inkml:trace contextRef="#ctx0" brushRef="#br0" timeOffset="41448.17">14348 469 644 0,'0'0'48'0,"0"0"-29"0,0 0-33 15,0 0 23-15,0 0-9 16,0 0 79-16,-39-69-52 16,32 69-25-16,-1 3-2 15,3 8 3-15,-2 5 22 16,4 1-25-16,1 5 11 16,2 3 10-16,0 1-13 15,5-1 19-15,13 0 4 16,9 0-21-16,8-1 41 15,6 1-46-15,2-3 1 16,2 2 7-16,-2-2-10 16,-8 1-2-16,-6-3-1 0,-13-2 6 15,-9-2-8 1,-7-1 2-16,-3 2 0 0,-27 0 11 16,-15-3-8-16,-14 0-3 15,-1-8 0-15,3-5 5 16,9-1-19-16,15-11-31 15,16-21-101-15,12-13-175 16</inkml:trace>
  <inkml:trace contextRef="#ctx0" brushRef="#br0" timeOffset="41603.35">14314 474 842 0,'0'0'130'15,"0"0"-23"-15,0 0-82 16,0 0 55-16,0 0-55 15,0 0-23-15,99-66-1 0,-28 43 3 16,10 2-8-16,4 4-13 16,-5 3-117-16,-10 0-134 15</inkml:trace>
  <inkml:trace contextRef="#ctx0" brushRef="#br0" timeOffset="42050.87">15176 520 893 0,'0'0'29'15,"0"0"-29"-15,0 0 0 0,0 0 3 16,0 0-3-16,0 0 5 16,-28-62-5-16,21 41 0 15,-3 0-13-15,-4 0 1 16,-3 1-14-16,-4 9 13 15,-2 8 22-15,-4 3-9 16,-3 0 0-16,-2 14 3 16,3 10 12-16,0 4-14 15,9 5-1-15,7 0 14 16,9-1-5-16,4-5-5 16,8-5-3-16,15-6 5 15,9-11 14-15,5-5-19 16,4 0 4-16,0-8 7 15,-4-6-4-15,-5 0 0 16,-9 3-6-16,-8 4-1 0,-7 4 56 16,-6 3-47-16,2 0-7 15,2 6-3-15,4 20 7 16,2 16-7-16,-2 12 0 16,-5 9 3-16,-5 9-1 15,0 0-2-15,-4 1-5 16,-12-9-3-16,-4-12-236 15</inkml:trace>
  <inkml:trace contextRef="#ctx0" brushRef="#br0" timeOffset="43349.35">10208 1414 385 0,'0'0'0'15,"0"0"25"-15,0 0 1 16,0 0-4-16,94 3 23 15,-63-3-35-15,5 0 9 16,0 0 0-16,4-3-3 16,5 0 3-16,7 0-3 0,9-1-1 15,9 0 24-15,8-3-35 16,13-1 11-16,2-4 24 16,4-1-31-16,3-3 57 15,4-1-65-15,5 1 5 16,1 1-14-16,1 1 10 15,-1 1-1-15,-7 0 18 16,-5 1-16-16,-4-4 44 16,-6 2-16-16,-1 0-17 15,2 0-13-15,0 2 0 16,1 0 0-16,2 0-2 16,2 3 9-16,1-1-7 15,-2-2 0-15,-6 1 0 16,0-3-8-16,0 4 8 15,-2-1 0-15,4-2-2 0,-5 1 11 16,-5 1-10-16,-2 3 1 16,0-2 0-16,-3 3 24 15,-4-1-15-15,0 4 10 16,-5-1 0-16,-1 2-16 16,-1-1-2-16,-2-1-1 15,-6 2 0-15,-5-2-1 16,-4 0 1-16,-4 1 0 15,0-1-1-15,-4 2 7 16,1-2-8-16,1 4 2 16,0-2 0-16,2 3-5 15,-2-3 5-15,2 1 0 0,-2-1-1 16,0-1 7-16,0 0-9 16,-1-3 3-16,-3 1 0 15,-6-1-9-15,-6-1 9 16,-13 3-11-16,-5-3 11 15,-6 3-14-15,0 2 9 16,-10 2-196-16,-7 1-196 16,0 0 307-16</inkml:trace>
  <inkml:trace contextRef="#ctx0" brushRef="#br0" timeOffset="45153.88">3894 7820 512 0,'0'0'71'0,"0"0"-29"16,0 0 33-16,0 0 18 15,0 0-32-15,0 0-26 16,0-34-26-16,-3 29 39 16,2 4-37-16,-2-2-10 0,3 3 21 15,-4 0-22 1,1 0 0-16,-4 13-1 0,-1 7 4 15,3 7-8-15,1 3 5 16,4 3 0-16,0-3 4 16,0-1-4-16,15-5 0 15,4-5-1-15,4-2 12 16,4-6-9-16,1-1-2 16,2-1 0-16,2-1 8 15,-2-1-7-15,-1 0-1 16,-4 3 0-16,-7-3 5 15,-3 2-5-15,-6-1 0 16,-8 2 0-16,-1 3 8 16,0 4-7-16,-20 3 4 0,-12-1-5 15,-3 0 6 1,-6-6-7-16,2-8 1 0,7-5-12 16,10-7-67-16,15-23-70 15,7-9-437-15</inkml:trace>
  <inkml:trace contextRef="#ctx0" brushRef="#br0" timeOffset="45343.18">3868 7864 576 0,'0'0'261'16,"0"0"-224"-16,0 0 5 16,0 0-30-16,0 0-12 15,0 0 0-15,33-63-1 0,-2 36 4 16,4-4-5-16,-2-2 2 15,-1 1-31-15,-4 3-9 16,-6 6-54-16,-6 5-48 16,-3 6-27-16</inkml:trace>
  <inkml:trace contextRef="#ctx0" brushRef="#br0" timeOffset="45650.52">3936 7474 624 0,'0'0'14'0,"0"0"8"0,0 0 12 15,0 0-34-15,0 0 0 16,0 0 12-16,49-44-7 16,-22 53 41-16,4 16 17 15,6 11-61-15,5 6 35 16,2 8-23-16,2 4 4 15,-1 3 2-15,-3 5-20 16,-7 5 0-16,-9 7-2 16,-13 4 8-16,-13 2-4 15,0-10-2-15,-5-10-4 16,-10-17-3-16,3-15-2 16,2-20-91-16,4-8-204 15</inkml:trace>
  <inkml:trace contextRef="#ctx0" brushRef="#br0" timeOffset="45892.09">4720 7759 855 0,'0'0'38'15,"0"0"-33"-15,0 0 4 16,0 0-9-16,0 0 2 16,0 0 6-16,36-46 44 0,-1 18-51 15,8-4 0-15,3 1 0 16,2 1-2-16,-6 1-88 16,-11 4-252-16</inkml:trace>
  <inkml:trace contextRef="#ctx0" brushRef="#br0" timeOffset="46233.8">5193 7277 636 0,'0'0'26'0,"0"0"68"16,0 0-48-16,0 0-37 16,0 0-8-16,0 0 8 15,-12-3 33-15,16 23-42 16,11 8 7-16,5 11-4 15,0 7-3-15,2 5 9 16,-2 2-8-16,-4-2-1 16,0-8 0-16,-3-7-4 15,-6-12-61-15,-1-15-215 0</inkml:trace>
  <inkml:trace contextRef="#ctx0" brushRef="#br0" timeOffset="46460.58">5404 7205 838 0,'0'0'21'0,"0"0"-21"16,0 0 7-16,0 0 4 16,0 0 29-16,0 0-32 15,13 50-11-15,5-17 8 16,3 5-1-16,0 4-4 0,0 3 6 15,-3 6-8-15,-3 1 2 16,-7-3-43-16,-5-9-245 16</inkml:trace>
  <inkml:trace contextRef="#ctx0" brushRef="#br0" timeOffset="46706.98">5442 7993 741 0,'0'0'116'0,"0"0"-110"15,0 0 4-15,0 0 9 16,0 0-11-16,0 0 143 16,-17 3-140-16,24-18-4 15,15-5-8-15,4 1 1 16,3-1 0-16,3 4-12 15,0 3-13-15,-4 2-106 16,-3 2-37-16,-5 6-154 16</inkml:trace>
  <inkml:trace contextRef="#ctx0" brushRef="#br0" timeOffset="47084.19">5549 8115 674 0,'0'0'105'0,"0"0"-47"16,0 0-41-16,0 0-7 16,0 0-9-16,0 0 63 15,0 0 1-15,24-6-65 16,-6-2 0-16,-1 4 2 16,0 4 5-16,0 0-8 15,1 0 1-15,0 12 0 16,-5 7-4-16,-1 4 4 15,-9 7 0-15,-3 6 11 16,0 5-11-16,-12 1 8 16,-6 0-8-16,-4-6 0 15,6-5 2-15,3-9-1 0,6-10-1 16,4-4 1-16,1-8 6 16,2 0-7-16,6-11 0 15,24-16 2-15,15-9 3 16,6-6-5-16,4-2-21 15,1-1-103-15,-4-1-136 16,-3 3-288-16</inkml:trace>
  <inkml:trace contextRef="#ctx0" brushRef="#br0" timeOffset="47767.84">5803 7466 392 0,'0'0'203'16,"0"0"-187"-16,0 0 65 16,0 0-42-16,0 0 84 15,0 0-40-15,-12-8-82 16,12 11-1-16,9 14 18 15,8 8-10-15,2 6 33 16,7 5-31-16,-1 2-8 16,-2-4 31-16,-1-4-33 0,-5-10 0 15,-9-5-4 1,-2-9 14-16,-4-3-10 0,-2-3 0 16,0-1 0-16,0-22 22 15,-5-13-22-15,-9-15 0 16,-5-5-3-16,6-2 13 15,1 5-17-15,10 12 7 16,2 13 0-16,0 10-6 16,10 8 6-16,7 4 0 15,5 6 0-15,4 0 1 16,1 3-6-16,5 18 5 16,0 6 0-16,-4 6-6 15,-1 3 11-15,-7 0-5 16,-4-5 0-16,-4-5 9 15,-5-9-3-15,-6-8-6 0,1-7 0 16,-2-2 9-16,0-2-3 16,0-24-4-16,-6-14-2 15,-6-12 8-15,4-3-10 16,2-2 2-16,6 2 0 16,0 9-15-16,10 8 15 15,14 13 0-15,3 11-1 16,1 12 8-16,0 2-17 15,5 18 10-15,6 19 0 16,-2 6 0-16,1 10 0 16,-6 6 0-16,-2 5-1 15,-5 1 11-15,-5-3-22 0,-5-8-16 16,-9-12-179-16,-6-12-256 16</inkml:trace>
  <inkml:trace contextRef="#ctx0" brushRef="#br0" timeOffset="48438.79">5385 7981 429 0,'0'0'76'0,"0"0"-22"15,0 0-21-15,0 0 42 16,0 0-23-16,0 0-14 16,-12-7-14-16,23-1-8 15,7-3 34-15,4-3-33 0,3-5-12 16,6-2 23-16,7 0-25 15,4-4-1-15,1-1-2 16,-4 2 5-16,-1 4-6 16,-10 2 1-16,-4 8 0 15,-8 3-3-15,-8 6 3 16,-3 1 0-16,-3 0 0 16,-2 0 2-16,0 0-2 15,0 0 0-15,0 0 0 16,0 0-12-16,0 0 12 15,-2 4-67-15,-4-3-304 16</inkml:trace>
  <inkml:trace contextRef="#ctx0" brushRef="#br0" timeOffset="50035.06">1895 9954 426 0,'0'0'114'0,"0"0"-55"16,0 0-13-16,0 0 21 16,0 0-8-16,0 0-18 15,0 0-33-15,-31-25 7 16,31 25 10-16,0 0-24 15,0 9-1-15,6 26 0 16,12 17 2-16,6 11 15 0,2 3-17 16,-1-4 0-1,2-9 2-15,-4-8 0 0,-3-8-2 16,-1-8 0-16,-6-11 6 16,-1-12-23-16,-4-6-54 15,-2-15-200-15</inkml:trace>
  <inkml:trace contextRef="#ctx0" brushRef="#br0" timeOffset="50302.2">2098 9846 809 0,'0'0'2'0,"0"0"-1"15,0 0 23 1,0 0-9-16,0 0 2 0,0 0-17 15,-26-20 5-15,38 25-10 16,9 16 5-16,3 10 0 16,2 11 12-16,1 9-10 15,-1 4 12-15,0 2-14 16,0-2 9-16,-2-9-9 16,-3-5 0-16,-2-8 0 15,-6-9-3-15,-3-11-19 16,-10-9-187-16</inkml:trace>
  <inkml:trace contextRef="#ctx0" brushRef="#br0" timeOffset="50547.29">2029 10616 437 0,'0'0'68'16,"0"0"-33"-16,0 0 10 16,0 0-31-16,0 0 16 15,0 0 73-15,71-54-27 16,-28 14-21-16,11 1-54 16,1-2-1-16,1 1 1 15,-1 7 3-15,-6 7-8 16,-7 7-34-16,-10 5-216 15</inkml:trace>
  <inkml:trace contextRef="#ctx0" brushRef="#br0" timeOffset="50951.65">2267 10711 620 0,'0'0'89'0,"0"0"-31"15,0 0 17-15,0 0-43 16,0 0 9-16,0 0-41 0,-25-5 5 16,42-12 0-16,3-2-5 15,3 5 15-15,1 1-15 16,1 6 0-16,-2 4 3 16,1 3 4-16,-3 0-7 15,-2 4 0-15,-1 13 0 16,-6 8 23-16,-4 5-21 15,-7 5 3-15,-1 4 9 16,0 0-12-16,-7-4 6 16,-7-5-8-16,2-7 2 15,4-10-2-15,3-6 0 16,2-3 0-16,3-4 12 16,0 0-10-16,0-14 15 15,16-16-17-15,16-6 5 16,10-8-9-16,5 0 4 0,4 1-56 15,-2-5-159-15,-7 2-461 16</inkml:trace>
  <inkml:trace contextRef="#ctx0" brushRef="#br0" timeOffset="51653.87">2583 9966 489 0,'0'0'72'0,"0"0"-39"16,0 0 18-16,0 0 8 16,0 0-27-16,0 0-28 15,-22-7 33-15,22 16-22 16,10 9 5-16,3 8 7 15,6 2-15-15,3 5 11 16,-1 2-7-16,3-2-13 16,0-1 12-16,-6-5-15 15,-5-8 0-15,-5-7-1 16,-4-8 6-16,-4-1-2 16,0-3 3-16,0-3 11 15,-14-22 84-15,-8-12-101 16,-2-12 0-16,0-5-6 0,4 3 13 15,7 8-12-15,6 8 5 16,7 10 0-16,0 6 0 16,0 7 0-16,13 6 0 15,7 5-4-15,6 1 10 16,5 3-9-16,6 18 3 16,0 4 0-16,-2 6 5 15,-1 1-5-15,-8-2 0 16,-4-1-5-16,-11-3 12 15,-4-7-3-15,-5-7-4 16,-2-4 0-16,0-8 7 0,0 0-6 16,-15-14-1-1,-5-17 0-15,-2-15 8 0,5-8-17 16,9 2 8 0,5 5-30-16,3 11 26 0,0 11-6 15,7 7 11-15,9 7-3 16,4 6 7-16,2 5-12 15,5 0 8-15,5 10 0 16,3 9 0-16,5 6 1 16,-2 6-1-16,-1 1 0 15,-1 6 4-15,-5-2-5 16,-8-2 1-16,-1-7-15 16,-9-11 7-16,-3-13-264 15</inkml:trace>
  <inkml:trace contextRef="#ctx0" brushRef="#br0" timeOffset="51860.91">3367 9763 792 0,'0'0'69'15,"0"0"-4"-15,0 0-34 16,0 0-21-16,0 0-10 15,0 0 0-15,72-72-3 16,-41 54 3-16,1 3 0 16,2 1-2-16,-3 2-13 0,-7 5-73 15,-9 3-252-15</inkml:trace>
  <inkml:trace contextRef="#ctx0" brushRef="#br0" timeOffset="52052.34">3442 9960 907 0,'0'0'71'15,"0"0"-22"-15,0 0-44 16,0 0 5-16,0 0-10 16,121-85 0-16,-75 53 0 15,-1 3-9-15,-5-2-70 0,-6 0-330 16</inkml:trace>
  <inkml:trace contextRef="#ctx0" brushRef="#br0" timeOffset="53636.91">4050 9318 501 0,'0'0'1'0,"0"0"12"15,0 0-8-15,0 0-1 16,0 0 20-16,0 0 1 16,0-18 18-16,0 17-2 15,0 1-6-15,0 0 20 16,0 0-41-16,0 0 4 15,0 0 6-15,0 0-24 16,2 3 0-16,5 13 16 16,-1 8-14-16,4 3 29 15,4 4-24-15,-1 7-4 16,3 3 15-16,3 4-14 16,1 1 9-16,0 0-11 0,-1-4 4 15,-3-6 0-15,-3-6-6 16,-2-6 0-1,-6-6 2-15,-2-5-2 0,-1-7 0 16,-2 0 0-16,0-6 4 16,0 0 4-16,0 0-8 15,0 0 0-15,0-20-6 16,0-10-31-16,1-8-186 16</inkml:trace>
  <inkml:trace contextRef="#ctx0" brushRef="#br0" timeOffset="54087.89">4484 9244 658 0,'0'0'30'15,"0"0"-16"-15,0 0 17 16,0 0-25-16,0 0-4 15,0 0 5-15,-13-63-2 16,13 56 9-16,0 1 39 16,0 4-31-16,0 2-5 15,-6 0 6-15,-4 17-17 16,0 12-6-16,3 6 5 16,5 4 8-16,2-2 7 15,0-2-17-15,19-3-2 0,4-8 16 16,7-7-15-16,2-7 1 15,3-7-2-15,3-3 5 16,1 0 12-16,3 0-18 16,0 0 1-16,-1 0 3 15,-1 0-2-15,-3 10-2 16,-5 5 0-16,-7 4 8 16,-8 7 4-16,-9 2-12 15,-8 4 0-15,0 4 12 16,-25-2-9-16,-7-3-2 15,-6-10-1-15,-4-11 2 16,-1-10-14-16,-3-15-65 16,1-24-259-16</inkml:trace>
  <inkml:trace contextRef="#ctx0" brushRef="#br0" timeOffset="54335.92">4405 9287 820 0,'0'0'34'16,"0"0"-20"-16,0 0 7 16,0 0 6-16,0 0-26 15,0 0 1-15,0-45-2 16,46 9 6-16,13-8-1 16,6 0-5-16,2 3 0 0,-4 8 2 15,-9 4 1 1,-5 10-3-16,-11 5 0 0,-10 7-7 15,-8 7-1-15,-9 0-65 16,-11 11-81-16,0 9-59 16</inkml:trace>
  <inkml:trace contextRef="#ctx0" brushRef="#br0" timeOffset="54736.66">4991 9179 674 0,'0'0'23'0,"0"0"52"15,0 0-61-15,0 0-6 0,0 0 17 16,0 0-11-16,3 34 18 16,1-7 21-16,1 9-14 15,5 6-3-15,5 4-15 16,6 0-16-16,10-4 31 15,5-4-34-15,6-8 2 16,3-8 2-16,-2-11-3 16,-1-10 1-16,-5-1-4 15,-9-17 1-15,-4-11 6 16,-14-10-7-16,-10-2 0 16,-2-4 0-16,-31-1 2 15,-17 3-2-15,-12 6 0 16,-5 12 0-16,-2 14-1 0,3 10 1 15,5 6 0-15,13 14 1 16,15 5 2-16,17-1-6 16,16-9 2-16,21-10-165 15,22-5-260-15</inkml:trace>
  <inkml:trace contextRef="#ctx0" brushRef="#br0" timeOffset="54986.27">5512 9256 839 0,'0'0'17'0,"0"0"19"16,0 0-1-16,0 0-34 15,0 0 9-15,0 0 11 16,2 4-10-16,30-22 23 15,6-11-9-15,6-5-24 16,1-1 3-16,5 4-4 16,-2 2-2-16,-6 4-9 15,-10 6-154-15,-19 5-466 16</inkml:trace>
  <inkml:trace contextRef="#ctx0" brushRef="#br0" timeOffset="55264.95">5957 8676 840 0,'0'0'2'15,"0"0"88"-15,0 0-81 16,0 0-8-16,0 0 11 15,0 0-7-15,-4 54 34 16,21-10-13-16,2 9-12 0,4 2 20 16,2 0-34-16,5 0 0 15,2-5-2-15,3-8 8 16,2-11-12-16,-4-14-60 16,-2-17-344-16</inkml:trace>
  <inkml:trace contextRef="#ctx0" brushRef="#br0" timeOffset="55737.65">6482 8709 903 0,'0'0'59'0,"0"0"-6"16,0 0-24-1,0 0-29-15,0 0 0 0,0-96 6 16,-4 71 0-16,-12-1-4 15,-7 2-2-15,-8 4 0 16,1 5-2-16,0 9 2 16,1 6 0-16,3 0-1 15,1 20 14-15,-1 10-15 16,6 11 2-16,7 2 0 16,7-1 1-16,6-1-1 15,3-8 0-15,26-6-2 16,12-9 8-16,11-6 5 15,8-5-11-15,0-1 4 16,-1 1-3-16,-6 1-1 16,-8 6 0-16,-8 5-1 0,-9 3 11 15,-12 3-16 1,-13 7 6-16,-3 2 0 0,-17 0-2 16,-16 0 2-16,-5-10 0 15,-6-10-2-15,1-14 12 16,6-3-9-16,6-27-1 15,15-16 0-15,12-15-1 16,4-12 1-16,20-2 0 16,12-1-3-16,4 6 1 15,-1 9-25-15,-9 8-217 16</inkml:trace>
  <inkml:trace contextRef="#ctx0" brushRef="#br0" timeOffset="56937.95">3402 11196 572 0,'0'0'51'0,"0"0"-36"0,0 0-7 15,0 0 2-15,0 0-6 16,0 0 35-16,0 0-1 16,45 63 4-16,-20-27 17 15,4 4-42-15,-1 4 6 16,0-4 4-16,-1-2-27 16,-3-5 24-16,-8-10-24 0,-4-6 0 15,-7-10 0 1,-3-7 7-16,-2 0-7 0,0-11 27 15,-4-21 22-15,-11-10-37 16,-3-6-12-16,1 0 0 16,2-2-4-16,4 3 4 15,5 8 0-15,5 4-1 16,1 9 8-16,0 9-9 16,1 7 2-16,16 6 0 15,10 4-8-15,4 0 8 16,8 7 0-16,1 12-2 15,2 9 12-15,-4-1-13 16,-4-3 3-16,-6 1 0 16,-8-5 0-16,-6-5 0 15,-8-5 0-15,-5-7-1 0,-1-3 8 16,0 0 5-16,-4-24-12 16,-13-12 4-16,-1-15-12 15,2-5 8-15,6 1 0 16,7 8-1-16,3 11 5 15,0 12-8-15,7 11 4 16,8 7 0-16,2 6-6 16,5 0 6-16,6 6 0 15,3 18-2-15,3 9 9 16,1 10-5-16,0 7-2 16,0 2 0-16,-2 2 2 15,-2-5-2-15,-1-9 0 0,-5-10 0 16,-2-13-8-16,-6-17-148 15,-5-7-717-15</inkml:trace>
  <inkml:trace contextRef="#ctx0" brushRef="#br0" timeOffset="57155.84">4508 10828 968 0,'0'0'42'0,"0"0"-17"16,0 0-23-16,0 0-2 0,0 0 10 15,0 0-11-15,119-71 1 16,-74 43 0-16,-7 2-6 16,-9 12-39-16,-16 9-145 15,-13 5-263-15</inkml:trace>
  <inkml:trace contextRef="#ctx0" brushRef="#br0" timeOffset="57337.21">4590 11101 1031 0,'0'0'57'16,"0"0"11"-16,0 0-19 0,0 0-21 15,0 0-25 1,0 0 7-16,84-82-10 0,-40 46-10 15,1 0-2-15,0-1-146 16,-11 1-299-16</inkml:trace>
  <inkml:trace contextRef="#ctx0" brushRef="#br0" timeOffset="57964.03">5263 10391 609 0,'0'0'21'0,"0"0"83"16,0 0-34-16,0 0-19 0,0 0 13 15,0 0-6-15,-43-47-18 16,43 54-40-16,0 27 13 16,15 14 0-16,3 8-13 15,7 4 0-15,2-6 1 16,2-5-1-16,-3-6 0 15,-2-11-1-15,-6-6 6 16,-5-15-19-16,-3-11-24 16,-8-8-205-16</inkml:trace>
  <inkml:trace contextRef="#ctx0" brushRef="#br0" timeOffset="58438.99">5411 10288 859 0,'0'0'25'16,"0"0"41"-16,0 0-64 15,0 0-1-15,0 0-1 16,0 0 7-16,87-73 7 16,-63 64-14-16,0 7 0 15,-6 2 1-15,-5 0-1 16,-3 11 0-16,-4 9-1 15,-6 8 6-15,0 6 1 16,0 6-6-16,-14 0-1 16,1-1-2-16,-2-5 4 15,5-9-1-15,4-7 0 0,5-6 3 16,1-5-6-16,0-3 3 16,0-4 0-16,8 0 7 15,13 0-6-15,3-10 15 16,5 1-5-16,4 1-11 15,2 4 20-15,3 3-20 16,0 1 0-16,-1 0-4 16,-5 7 6-16,-9 10-2 15,-9 4 0-15,-10 4 9 16,-4 4 15-16,-7 4-21 16,-17 2-3-16,-11-4 2 15,2-4 1-15,-2-9-3 0,5-9 0 16,4-9-18-16,9-17-33 15,7-23-277-15</inkml:trace>
  <inkml:trace contextRef="#ctx0" brushRef="#br0" timeOffset="58824.06">5850 10082 938 0,'0'0'96'15,"0"0"-31"-15,0 0-49 16,0 0-16-16,0 0 5 16,0 0-5-16,34-6 0 0,0 6 5 15,-2 3-7-15,-2 11 2 16,-2 5 0-16,-5 5-6 16,-7 5 9-16,-4 4-3 15,-9 4 0-15,-3 7 6 16,0 3 1-16,-13-1-7 15,-8 0 0-15,-2-9-4 16,-2-7 12-16,4-6-8 16,2-7 0-16,8-7 1 15,6-7 3-15,5-3 1 16,0 0-5-16,3-10 23 16,20-14-20-16,12-9-3 0,8-3 0 15,6 1 0 1,6 2-3-16,2 2 3 0,3 4-47 15,-8 4-68-15,-8 2-280 16</inkml:trace>
  <inkml:trace contextRef="#ctx0" brushRef="#br0" timeOffset="59082.97">6408 9950 792 0,'0'0'46'0,"0"0"53"15,0 0-98-15,0 0 1 0,0 0 26 16,0 0-13-16,82-1 5 16,-45 15-6-16,1 5-11 15,2-1 6-15,-1 2-9 16,-4-1 0-16,-6-2-3 15,-6-4 3-15,-8-7-6 16,-7-6-113-16,-8 0-227 16</inkml:trace>
  <inkml:trace contextRef="#ctx0" brushRef="#br0" timeOffset="59278.68">6550 9850 672 0,'0'0'183'0,"0"0"-74"0,0 0-46 15,0 0-44-15,0 0-19 16,0 0 4-16,-20 66 21 16,20-16-25-16,0 8 1 15,0 0 4-15,0-3 1 16,0-5-7-16,0-10 1 16,0-15-17-16,9-16-82 15,-3-9-371-15</inkml:trace>
  <inkml:trace contextRef="#ctx0" brushRef="#br0" timeOffset="59656.81">6705 9732 769 0,'0'0'108'15,"0"0"-56"-15,0 0-22 16,0 0-22-16,0 0-6 15,0 0 13-15,56-65-2 16,-37 64 25-16,5 1-36 16,-2 0-2-16,0 7 5 15,-2 13 0-15,-7 5-1 16,-3 8-3-16,-7 4 11 16,-3 4-3-16,0 3-9 15,-1 0 0-15,-8-7 1 0,2-7 4 16,4-14 0-16,2-6-5 15,1-8 0-15,0-2 10 16,11-20-5-16,20-13 0 16,7-10-5-16,6-3 12 15,2 4-19-15,5 5 7 16,4 4 0-16,-2 8-16 16,-8 10-49-16,-13 7-162 15,-16 8-278-15</inkml:trace>
  <inkml:trace contextRef="#ctx0" brushRef="#br0" timeOffset="60042.22">5748 11135 848 0,'0'0'4'16,"0"0"59"-16,0 0 0 0,0 0-32 16,0 0-15-16,0 0-8 15,136-121 12-15,-36 54 5 16,18-16-22-16,19-11 32 15,15-10-26-15,7-2 17 16,-5 7-13 0,-17 17-5-16,-25 18-10 0,-30 23 2 15,-29 18 0-15,-23 12-13 16,-15 6-1-16,-8 5-22 16,-7 0 18-16,0 8-34 15,-7 15 36-15,-11 7-95 16,-3 1-255-16</inkml:trace>
  <inkml:trace contextRef="#ctx0" brushRef="#br0" timeOffset="60364.51">6339 11111 573 0,'0'0'108'16,"0"0"-31"-16,0 0-8 15,0 0-16-15,0 0-25 16,0 0 4-16,2-54-8 16,13 66-18-16,7 21 34 0,8 14-21 15,2 7-4-15,5 4 23 16,1 0-37-16,0-4-1 15,-1-8 0-15,-5-8 7 16,-7-16-10-16,-6-8 3 16,-8-14-16-16,-2-6-31 15,-9-24-159-15,0-18-350 16</inkml:trace>
  <inkml:trace contextRef="#ctx0" brushRef="#br0" timeOffset="60604.62">6605 10917 933 0,'0'0'70'15,"0"0"-31"-15,0 0-22 0,0 0-17 16,0 0 10-16,0 0 2 16,72 96-8-16,-35-48-3 15,5 5 12-15,-1 2-13 16,0 1 0-16,-3-8 0 15,-5-6 8-15,-4-5-14 16,-6-10 6-16,-7-11-10 16,-9-12-34-16,-3-4-148 15,-4-17-255-15</inkml:trace>
  <inkml:trace contextRef="#ctx0" brushRef="#br0" timeOffset="60845.43">6923 10810 881 0,'0'0'36'0,"0"0"48"16,0 0-48-16,0 0-36 16,0 0 0-16,-49 100 32 15,26-42-29-15,-7 13 8 16,-11 11-11-16,-5 9 11 15,-8-3-15-15,1-2 4 0,1-15-1 16,7-15-7 0,2-25-146-16,2-22-428 0</inkml:trace>
  <inkml:trace contextRef="#ctx0" brushRef="#br0" timeOffset="61458.23">6032 10084 397 0,'0'0'70'16,"0"0"-12"-16,0 0-47 15,0 0 27-15,0 0-35 0,0 0 2 16,38-32-7-16,-26 23 2 16,0 5 0-16,-4 1-5 15,-2 3-29-15,-3 0 29 16,-3 0 5-16,0 0 0 15,0 0 36-15,0 0 20 16,0 0 64-16,-10 0-42 16,-7 3-53-16,-7 12 24 15,-5 9-34-15,-13 10-5 16,-10 10 28-16,-10 13-26 0,-5 12 8 16,-3 8 6-1,-2 7-23-15,2 5 19 0,-2-8-22 16,5-4 0-16,9-14-3 15,12-19 3-15,15-20-22 16,11-18-88-16,9-6-197 16</inkml:trace>
  <inkml:trace contextRef="#ctx0" brushRef="#br0" timeOffset="61995.52">5544 9719 331 0,'0'0'72'15,"0"0"17"-15,0 0-42 16,0 0-1-16,0 0-27 16,0 0 44-16,-2 42-29 15,8-26 23-15,3 2-1 16,7 6-37-16,2 2-9 15,0 4-10-15,1 1 4 16,-2 1 0-16,-2-4-4 0,-2-3 0 16,-3-6 0-16,-2-12 0 15,-1-7-125-15,-4 0-222 16</inkml:trace>
  <inkml:trace contextRef="#ctx0" brushRef="#br0" timeOffset="62340.2">5671 9682 596 0,'0'0'31'0,"0"0"44"16,0 0-54-16,0 0 36 0,0 0-29 16,0 0-5-16,22-58 11 15,-9 55-31-15,1 3 6 16,-1 0 3-16,-1 6-10 15,-1 12 27-15,-2 8-28 16,-3-1 9-16,-4 3 17 16,0 0-22-16,-2 0 5 15,0-2-6-15,0-6 4 16,0-6 9-16,0-4-17 16,0-10 0-16,0 0 8 15,0 0-2-15,5-16 7 16,15-12-13-16,12-9 15 15,8-1-17-15,6-3 2 16,8 2-18-16,-1 3-64 16,-4 7-347-16</inkml:trace>
  <inkml:trace contextRef="#ctx0" brushRef="#br0" timeOffset="63618.1">5722 12328 565 0,'0'0'112'0,"0"0"23"0,0 0-72 15,0 0-8-15,0 0-25 16,0 0 11-16,-6-8-22 15,8-8-18-15,16-4 20 16,9-7-21-16,3 4 0 16,0 7-5-16,2 8 1 15,-3 8 3-15,-3 0-109 16,-6 6-127-16</inkml:trace>
  <inkml:trace contextRef="#ctx0" brushRef="#br0" timeOffset="63791.65">5850 12585 371 0,'0'0'420'0,"0"0"-348"16,0 0-29-16,0 0 2 15,0 0-26-15,0 0-19 16,38-23 33-16,3-4-31 16,3-3-2-16,7-3 0 15,-1 3-11-15,-3 0-65 16,-5 2-320-16</inkml:trace>
  <inkml:trace contextRef="#ctx0" brushRef="#br0" timeOffset="64294.06">6500 12203 491 0,'0'0'44'0,"0"0"-38"16,0 0 4-16,0 0-10 15,0 0 1-15,0 0 9 16,-18-20-7-16,18 20 27 16,0 0 23-16,0 0-6 0,0 0 18 15,3-3-23-15,7-5-28 16,5 3 30-16,3-6-39 15,6 5 5-15,-1-1 7 16,0 3-12-16,-1 4 3 16,-3 0-8-16,-2 4 0 15,-4 14 23-15,-5 12-16 16,-5 12 8-16,-3 9 16 16,0 3-23-16,-10 5 11 15,-6-2-19-15,-1-9 5 16,-2-4 3-16,2-8-8 15,3-9 0-15,2-10 0 16,7-12 6-16,4 0 1 16,1-5-7-16,0 0 4 15,3-17 20-15,17-7-24 0,8-6 0 16,6-3-1-16,4 3 8 16,5-5-13-16,2-1 6 15,4-1-31-15,-2-2-80 16,-8-2-331-16</inkml:trace>
  <inkml:trace contextRef="#ctx0" brushRef="#br0" timeOffset="64607.25">6883 12006 719 0,'0'0'62'0,"0"0"7"0,0 0-41 16,0 0-28-16,0 0 0 16,0 0-4-16,-7 3 11 15,17 14-5-15,1 9 17 16,1 4-4-16,2 5 21 16,-1 1-18-16,2 2-2 15,4-2 10-15,-2-9-26 16,2-5 0-16,5-14 0 15,5-8 11-15,9-14-2 16,4-18-9-16,1-12 0 16,-1-3-8-16,-6 2-1 0,-11 6-141 15,-13 3-271 1</inkml:trace>
  <inkml:trace contextRef="#ctx0" brushRef="#br0" timeOffset="64865.95">7063 12009 802 0,'0'0'60'16,"0"0"5"-16,0 0-54 0,0 0-11 15,0 0 0-15,0 0 5 16,67 70-3-16,-35-26 28 15,-2 5-30-15,2 3 4 16,-3 4 6-16,-2 1-10 16,2-6 0-16,-3-15-4 15,-1-12-14-15,-5-22-160 16</inkml:trace>
  <inkml:trace contextRef="#ctx0" brushRef="#br0" timeOffset="65479.06">7435 11911 228 0,'0'0'578'0,"0"0"-487"16,0 0-50-16,0 0-40 15,0 0-2-15,0 0 3 16,24 41 22-16,-3-14-15 15,0 0 0-15,-1-1 19 16,0 2-23-16,-3-4-2 16,-5-6-1-16,-4-4 7 15,-3-7-4-15,-4-7-5 16,-1 0 0-16,0-6 14 0,0-18-10 16,-7-12-3-1,-7-2-2-15,-1-2 7 0,2 4-16 16,1 2 10-16,8 11 0 15,3 1-2-15,1 9 3 16,0 7-1-16,0 3 0 16,8 3 4-16,8 0-8 15,8 3 4-15,4 13 0 16,4 4 3-16,0 4 0 16,-2 0-3-16,-5-4 0 15,-5-4 6-15,-7-2-5 16,-6-10-1-16,-5-2 0 15,-2-2 5-15,0-2-3 0,-5-19 0 16,-15-12-2 0,-3-10-18-16,1-1-5 0,5 0-104 15,8 5 82 1,9 9 40-16,0 6 10 0,12 9-5 16,5 9 25-16,6 6-12 15,5 1 25-15,1 25-27 16,3 10-2-16,0 6 23 15,-2 0-29-15,-3 2 2 16,-5-11-5-16,-5-5 4 16,-3-9-18-16,-6-14-29 15,-4-5-371-15</inkml:trace>
  <inkml:trace contextRef="#ctx0" brushRef="#br0" timeOffset="65683.24">7954 11687 644 0,'0'0'111'0,"0"0"-77"15,0 0 24-15,0 0-46 16,57 102 3-16,-36-74 5 16,1 3-18-16,-3-7 28 15,-3-5-30-15,-2-4 0 16,-6-9-9-16,-8-6-25 15,0-4-225-15</inkml:trace>
  <inkml:trace contextRef="#ctx0" brushRef="#br0" timeOffset="65991.59">7772 11570 840 0,'0'0'39'0,"0"0"44"15,0 0-66-15,0 0-7 16,0 0-7-16,0 0-3 16,35-32 0-16,-18 15 0 15,-6-1 1-15,-6-3-1 16,-5 3 0-16,0 0 2 16,-15 4-11-16,-3 8 9 15,-2 6 0-15,1 0-2 0,1 23 2 16,5 10 0-16,4 8-2 15,8 3 5-15,1-3-5 16,5-4 2-16,18-4-12 16,9-10-50-16,5-8-187 15,2-10-343-15</inkml:trace>
  <inkml:trace contextRef="#ctx0" brushRef="#br0" timeOffset="66376.97">8129 11660 620 0,'0'0'155'16,"0"0"-31"-16,0 0-103 0,0 0 1 15,0 0-14-15,0 0-5 16,41 15 35-16,-21 1-22 16,0 4-6-16,2 0 0 15,-1 0-4-15,-3-3-6 16,-2-3 0-16,-6-7 5 15,-6-1-5-15,-4-6 0 16,0 0 0-16,0-8 21 16,-3-15-20-16,-15-13 4 15,-6-7-5-15,1-5 0 16,4 2-5-16,9 6 5 16,9 9 0-16,1 4-3 0,0 10 7 15,13 4-4 1,7 7 0-16,3 6 7 0,5 0-8 15,3 21 1-15,-1 11 0 16,0 8 6-16,-1 1-3 16,-6 2-3-16,-3 3 0 15,-5-2 2-15,-10-4-21 16,-5-6-170-16</inkml:trace>
  <inkml:trace contextRef="#ctx0" brushRef="#br0" timeOffset="67444.03">6695 13248 406 0,'0'0'121'16,"0"0"-99"-16,0 0 14 16,0 0-32-16,0 0 46 15,0 0 48-15,-35-58-11 16,34 58-34-16,1 0-22 16,0 0-14-16,0 0 5 15,0 0-21-15,0 0 1 16,-2 0 10-16,-1 8-5 15,1 12 2-15,2 7-7 0,0 6 3 16,0 0 18 0,0-1-18-16,10-4-2 15,5-3 7-15,0-5-7 0,4-3 9 16,1-6-12-16,2-6 4 16,2-5 15-16,5 0-19 15,1 0 3-15,0 0 9 16,0 0-11-16,0-3 14 15,-1-1-9-15,-3 1-1 16,-4-1 15-16,-2 4-20 16,0 0-1-16,-5 0-4 15,-3 17 10-15,-4 7 2 16,-6 7-7-16,-2 8 0 16,0 4 4-16,-17-2-3 15,-4 0-1-15,-6-14 0 0,-4-15-4 16,0-12 3-16,-3-17-64 15,-1-25-250-15,2-9-437 16</inkml:trace>
  <inkml:trace contextRef="#ctx0" brushRef="#br0" timeOffset="67662.78">6659 13289 778 0,'0'0'41'0,"0"0"28"15,0 0-41-15,0 0 24 16,0 0-40-16,0 0 1 16,-22-47 9-16,22 26-6 0,7-5-3 15,9-5-13-15,6-5 0 16,5-1-1-16,5 0 1 16,6 4-2-16,2 6 0 15,2 7-31-15,-7 7-216 16</inkml:trace>
  <inkml:trace contextRef="#ctx0" brushRef="#br0" timeOffset="68089.16">7253 13171 561 0,'0'0'132'0,"0"0"-8"15,0 0-68-15,0 0 29 16,0 0-19-16,0 0-23 16,-38-36-11-16,38 36-26 15,0 0 10-15,0 0-16 16,0 6 0-16,15 5 7 15,2 2-6-15,-2-7-1 16,-1 2 0-16,-8-5 8 0,-5-3-9 16,-1 0 1-16,0 0 0 15,0-11 18-15,-11-6-18 16,-11-2 0-16,0 4-1 16,6 6 3-16,5 6 4 15,5 3-6-15,5 0 0 16,1 12-3-16,0 6 3 15,0 5-5-15,13-2 3 16,12-2-84-16,3-2-116 16,-3-4-259-16</inkml:trace>
  <inkml:trace contextRef="#ctx0" brushRef="#br0" timeOffset="68395.14">7456 13415 597 0,'0'0'158'0,"0"0"-43"16,0 0-46-16,0 0 18 15,0 0-57-15,0 0-2 16,-10 0-9-16,10 0-17 16,0 1 19-16,0 5-21 15,6 2 1-15,1-5 11 16,-2-1-12-16,-3 2 0 15,-2-4 0-15,0 0 8 0,0 0 9 16,0-9-17 0,-10-6 3-16,-11-4-12 0,0 5 9 15,1 3-10 1,6 3 6-16,8 4-47 0,6 1-82 16,0-4-288-16</inkml:trace>
  <inkml:trace contextRef="#ctx0" brushRef="#br0" timeOffset="68777.16">7497 13104 697 0,'0'0'142'16,"0"0"-65"-16,0 0-62 0,0 0 31 15,0 0-16-15,0 0 9 16,17-73 1-16,5 69-30 15,1 4 26-15,2 0-31 16,2 10-3-16,1 10 19 16,-1 7-21-16,-3 4 6 15,-6 3-6-15,-8 5 6 16,-7-1 2-16,-3 1-8 16,0-6 0-16,-7-9-2 15,-4-3 4-15,-1-12-2 16,4-2 0-16,3-3 5 15,4-4 13-15,1 0-14 16,0 0 13-16,1-8 6 16,21-12-23-16,8-7 0 15,5-3 0-15,4 0-13 0,2 0 11 16,-1 0-113-16,-3-1-122 16,-9 2-273-16</inkml:trace>
  <inkml:trace contextRef="#ctx0" brushRef="#br0" timeOffset="69193.02">7818 12824 669 0,'0'0'159'0,"0"0"-101"15,0 0 12-15,0 0-46 0,0 0-17 16,0 0-7-16,-14 3 8 15,28 19-7-15,7 5 32 16,0 4-18-16,6 2 7 16,1-3-6-16,2-6-16 15,4-7 14-15,-1-11-14 16,2-6 0-16,-1 0 3 16,-4-17-2-16,-9-16-1 15,-9-3 0-15,-7-5 2 16,-5 0-8-16,0 1 6 15,-8 7 0-15,-5 7-1 16,1 11 2-16,4 6-1 16,4 9 0-16,3 0 2 0,1 0 7 15,0 17-7-15,0 12-2 16,13 9 19-16,12 6-18 16,7 2 16-16,5 7-9 15,2-2 0-15,0-1-6 16,-6-3-2-16,-4-10-8 15,-9-14-29-15,-10-16-214 16</inkml:trace>
  <inkml:trace contextRef="#ctx0" brushRef="#br0" timeOffset="69993.12">8313 12639 636 0,'0'0'238'0,"0"0"-220"16,0 0 3-16,0 0 13 15,0 0-10-15,57 96 12 16,-37-64-29-16,1-2 9 16,-2-5-14-16,-4-1 7 15,-1-4-4-15,-6-10-5 16,-5-3 0-16,-1-7-2 15,-2 0 9-15,0-3-7 0,0-17 0 16,0-7 4 0,-7-4-9-16,-1 1 5 15,1-2 0-15,2 5-7 0,3 3 9 16,2 4-2-16,0 3 0 16,0 7 1-16,0 0 0 15,2 9-1-15,10 1 0 16,4 0 10-16,8 8-10 15,1 12 12-15,3 7 4 16,-1-4-12-16,-2 0 20 16,-3-2-24-16,-7-7 0 15,-7-5 2-15,-4-6 0 16,-4-3-2-16,0 0 0 0,0-14 5 16,0-15 3-1,-9-2-8-15,-5-5-9 0,-3 3 8 16,0 0-10-16,9 9 11 15,1 2 0-15,5 6 2 16,2 4-4-16,0 7 2 16,9 3 0-16,9 2-2 15,3 0 7-15,8 10-5 16,3 10 0-16,-2-4 1 16,0 1 3-16,-6-7-4 15,-4-7 0-15,-4-3 1 16,-3 0 3-16,-1-5-4 15,-4-17 0-15,-2-5 4 16,-6-2-11-16,0-8 7 0,0 4-15 16,0 5 13-16,0 8-4 15,0 7 6-15,0 9 0 16,0 4 0-16,0 0 3 16,0 0-3-16,4 4 0 15,13 13 7-15,4 6-4 16,3 1 1-16,1 3-4 15,2-7 6-15,0 0-3 16,-6-7-3-16,-2-9 0 16,-2-4-3-16,-5-3-5 15,-5-18-158-15,-7-12-685 16</inkml:trace>
  <inkml:trace contextRef="#ctx0" brushRef="#br0" timeOffset="70262.46">8673 12183 838 0,'0'0'58'0,"0"0"-1"15,0 0-57-15,0 0 4 16,0 0 13-16,0 0-17 16,65-11 0-16,-54-8-4 15,-6-1 8-15,-5 0-4 16,0-3 0-16,-20 5 1 15,0 9 5-15,-1 5-6 0,1 4 1 16,4 10 8 0,3 14-7-16,4 6-2 0,9 3 0 15,0 2 2-15,12-2-16 16,17-11-40-16,4-7-257 16</inkml:trace>
  <inkml:trace contextRef="#ctx0" brushRef="#br0" timeOffset="70644.12">8968 12189 594 0,'0'0'158'16,"0"0"-72"-16,0 0-72 0,0 0 18 16,0 0-8-16,0 0 35 15,69 52-9-15,-53-30-32 16,3 5 26-16,-4-3-44 15,-4-7 0-15,-4-3 0 16,-4-12 7-16,0-2-7 16,-3-2 1-16,0-26-1 15,0-5 11-15,0-5-11 16,-9-1-8-16,2 4 5 16,6 6 2-16,1 3 0 15,0 5 1-15,4 4 0 16,9 7 5-16,4 6-4 15,5 4-1-15,4 0 12 16,2 19-8-16,0 7 0 0,-1 0-4 16,-2 5 1-16,-3 5 1 15,-7 2-2-15,-8 5 0 16,-7 4-3-16,0-7-3 16,-7-10-172-16</inkml:trace>
  <inkml:trace contextRef="#ctx0" brushRef="#br0" timeOffset="72043.41">9297 5999 415 0,'0'0'13'0,"0"0"-11"16,0 0 7-16,14 107 22 16,-3-53 31-16,6 11-36 15,5 11 22-15,4 12-1 16,5 10-10-16,6 14 36 16,1 10-40-16,5 10 5 15,2 8-19-15,4 3-16 16,-1 10 7-16,1 5-10 0,1 0 0 15,1-3 3-15,5-9-1 16,1-9-2-16,-2-8 0 16,-6-7 10-16,-8-7-13 15,-7 0 3-15,-9 5 0 16,-11 5-4-16,-7 6 4 16,-7-2 0-16,0-1-10 15,0-2 24-15,0-5-18 16,0-5 4-16,0-4 0 15,0 2 23-15,2-2-23 0,17-4 20 16,1-7-18 0,6-11 9-16,1-6-12 0,-2-4 1 15,1 3 0-15,-2 4 1 16,0 2 6-16,0 1 19 16,2 0-22-16,0-1 12 15,1 3-20-15,-3 12 4 16,-1 6 0-16,0 5 29 15,2 5-27-15,-3-4 2 16,-4-6-4-16,-1-2 11 16,0-12-10-16,0-10-1 15,1-3 0-15,-1-7 1 16,-3 2 1-16,0-3-2 16,-1 1 11-16,2-5-9 15,-1-5 4-15,2-9-6 0,-2-7 0 16,1-3 0-16,1-1 0 15,1 2 0-15,4 3-4 16,-5-5 12-16,-1-3-12 16,-1-5 4-16,-1-2 0 15,-3-9-3-15,-2-2 3 16,-1-14-3-16,-2-6-1 16,-3-5-75-16,-2-5-15 15,0-25-113-15,-9-13-221 16</inkml:trace>
  <inkml:trace contextRef="#ctx0" brushRef="#br0" timeOffset="74578.45">10671 5961 606 0,'0'0'0'16,"0"0"18"-16,0 0 1 15,0 0 23-15,0 0 23 16,0 0-5-16,-7-5-26 16,7 5 12-16,-5 13-34 15,0 20 5-15,2 15 24 16,3 8-22-16,0 8 27 15,20 1-37-15,9 0-1 16,4-5 4-16,3-15-10 0,3-12 1 16,-2-17-3-16,0-16 0 15,-2-3 9-15,-3-32-8 16,-6-17-1-16,-6-9 9 16,-10-5-7-16,-10 1 2 15,0 1-4-15,-25 2 0 16,-10 7 0-16,-6 10 0 15,-3 15 0-15,4 12-3 16,1 11 7-16,3 7-10 16,1 1 6-16,5 21 0 15,4 6-4-15,11 2 4 16,12 4 0-16,3 1-2 16,6 0 3-16,20-5-3 0,3-5 2 15,10-8 0-15,6-10-11 16,9-7 11-16,1 0-20 15,4-20-20-15,-3-11-65 16,-4-5-202-16</inkml:trace>
  <inkml:trace contextRef="#ctx0" brushRef="#br0" timeOffset="74787.67">11338 6002 778 0,'0'0'68'0,"0"0"-68"15,0 0 8-15,0 0 16 16,0 0-8-16,120-57-4 16,-77 27-12-16,-1 1-12 15,-3 7 10-15,-14 3-288 16</inkml:trace>
  <inkml:trace contextRef="#ctx0" brushRef="#br0" timeOffset="74961.5">11445 6186 899 0,'0'0'114'0,"0"0"-61"0,0 0-31 16,0 0-12-1,140-97-7-15,-77 58-5 0,6-3 2 16,-3-2-67-16,-8 0-229 16</inkml:trace>
  <inkml:trace contextRef="#ctx0" brushRef="#br0" timeOffset="75444.2">12039 5650 1020 0,'0'0'5'0,"0"0"5"0,0 0 0 15,0 0-8-15,0 0 7 16,85-20-9-16,-43 14 0 16,-4 5 24-16,-7 1-24 15,-6 0 0-15,-8 10 0 16,-5 6 2-16,-8 5-1 15,-4 6-1-15,0 7 0 16,-14 2 4-16,-12 4-4 16,-2-2 0-16,0-1 0 15,-1-5 6-15,7-7-9 16,7-4 3-16,5-7 0 16,9-9-2-16,1-2 3 0,4-3-1 15,25 0 16 1,10 0-15-16,7-1 28 0,5-2-18 15,-5 1-7-15,-2 2 2 16,-9 0-2-16,-7 9-4 16,-8 7 0-16,-13 5 1 15,-7 4 4-15,0 4-5 16,-24 1 1-16,-12 4 4 16,-11-1-5-16,-6-2 0 15,-1-13-2-15,6-13 3 16,9-5-7-16,14-22-50 15,17-21-146-15,8-13-349 0</inkml:trace>
  <inkml:trace contextRef="#ctx0" brushRef="#br0" timeOffset="75797.89">12551 5728 1002 0,'0'0'1'15,"0"0"46"-15,0 0-43 16,0 0 2-16,0 0-2 16,0 0 2-16,-51 56 3 15,55-30-7-15,9 6 0 16,6 11 14-16,7 0-12 16,6 1 6-16,7-8 0 15,3-9-6-15,3-10-1 0,-3-12-3 16,-6-5 0-16,-6-11-2 15,-8-21 2-15,-7-7 0 16,-15-8-1-16,0-4 3 16,-30 2-1-16,-17 1-1 15,-7 13 0-15,-2 12-7 16,2 19 7-16,4 4 0 16,8 21-3-16,14 10 10 15,15 1-15-15,13-6-61 16,15-12-275-16</inkml:trace>
  <inkml:trace contextRef="#ctx0" brushRef="#br0" timeOffset="76246.69">12895 5384 1017 0,'0'0'0'15,"0"0"51"-15,0 0-19 16,0 0-29-16,0 0 8 16,0 0-11-16,7 52 0 15,23 5 31-15,3 9-16 16,4 9 2-16,0 3 0 16,-2 0-3-16,-3-3 18 0,-6-9-32 15,-7-12 2-15,-6-17-1 16,-5-15 0-16,-4-17-1 15,-4-5 0-15,0-25 2 16,-11-17 2-16,-2-12-4 16,7-4 0-16,6 0-10 15,0 10 9-15,15 12 1 16,11 12-4-16,6 12 8 16,4 12-11-16,-1 2 7 15,-1 23 0-15,4 9-3 16,-7 6 3-16,-1 2 0 15,-1 4 0-15,-5-4 4 16,-2-3-3-16,-3-3-1 16,-8-12-5-16,-2-8 2 0,-6-15-116 15,1-1-224-15</inkml:trace>
  <inkml:trace contextRef="#ctx0" brushRef="#br0" timeOffset="76406.14">13712 5754 1131 0,'0'0'29'0,"0"0"56"15,0 0-75-15,0 0-8 16,0 0 7-16,102-30-6 0,-54 10-3 16,-2-4-18-1,-1-2-63-15,-3-1-243 16</inkml:trace>
  <inkml:trace contextRef="#ctx0" brushRef="#br0" timeOffset="76670.17">14173 5274 941 0,'0'0'22'0,"0"0"18"15,0 0 9-15,0 0-41 0,0 0-6 16,0 0 15-16,26 18-7 16,-8 17-2-16,0 8-5 15,1 10 4-15,1 4-5 16,-2-4-2-16,0-7 0 16,-4-9-5-16,0-14 5 15,-4-12-50-15,1-11-134 16,1-15-168-16</inkml:trace>
  <inkml:trace contextRef="#ctx0" brushRef="#br0" timeOffset="76857.02">14406 5175 847 0,'0'0'72'0,"0"0"55"0,0 0-95 15,0 0-20-15,0 0 5 16,62 116 28-16,-34-59-20 15,3 6-19-15,0 3 9 16,-4 0-15-16,-1-5-2 16,-4-12-2-16,-5-14-92 15,-7-18-314-15</inkml:trace>
  <inkml:trace contextRef="#ctx0" brushRef="#br0" timeOffset="77051.07">14320 5934 915 0,'0'0'28'15,"0"0"21"-15,0 0-47 16,0 0 33-16,118-20-18 16,-56-4-4-16,-3-1-13 15,-7 5-9-15,-8 6 7 16,-11 1-146-16,-13 10-312 15</inkml:trace>
  <inkml:trace contextRef="#ctx0" brushRef="#br0" timeOffset="77365.94">14549 6127 878 0,'0'0'191'0,"0"0"-159"16,0 0 12-16,0 0 22 15,109-21-43-15,-69 19-20 16,-10 2-3-16,-10 0 3 16,-11 14-6-16,-9 11 3 15,0 7 0-15,-27 12-1 16,-8 3 1-16,-4-1 0 16,4-1 0-16,5-9 1 15,10-8 3-15,8-9-4 16,6-10-4-16,6-9 3 15,8 0 2-15,27-17-1 0,15-18 0 16,12-9 0-16,3-12-8 16,0-3-38-1,-1-1-95-15,-12 0-246 0</inkml:trace>
  <inkml:trace contextRef="#ctx0" brushRef="#br0" timeOffset="77950.28">14939 5680 569 0,'0'0'310'15,"0"0"-236"-15,0 0 5 16,0 0-76-16,0 0 30 16,0 0-16-16,23-13 2 0,-4 32-14 15,3 9 1 1,-3 4 16-16,-2 5-13 0,-2-2 5 15,-3-3-9-15,-6-6-4 16,-2-10 15-16,-2-7-16 16,-2-7 0-16,0-2 10 15,0-13-10-15,0-16 8 16,-9-15-8-16,-8-9 0 16,1-7-11-16,2-3 11 15,9 6 0-15,5 10-6 16,0 14 8-16,17 11-2 15,3 11 0-15,5 9 5 0,6 2 1 16,0 13-2-16,4 15-4 16,2 7 14-16,-4 6-2 15,-1-1 1-15,-9-1-4 16,-4-4-7-16,-9-10 10 16,-5-5-8-16,-5-10-4 15,0-7 0-15,0-3 4 16,0-1-2-16,-10-25-2 15,-4-11 5-15,1-11-16 16,7-5 6-16,6-3-23 16,0 5 17-16,9 6-5 15,20 9 16-15,4 10 0 16,4 12 1-16,0 10 9 16,-2 4-7-16,-2 15-2 15,-4 18 10-15,-2 11-11 0,-6 5 13 16,-4 3-13-1,-6-1 1-15,-2-3-8 0,-6-7-10 16,-3-13-238-16</inkml:trace>
  <inkml:trace contextRef="#ctx0" brushRef="#br0" timeOffset="78966.28">10311 7538 845 0,'0'0'10'0,"0"0"-2"16,0 0 4-16,0 0 156 16,0 0-166-16,0 0 8 15,110-83-10-15,-61 54 0 16,2 2-3-16,-3 5 8 15,-6 4-10-15,-7 1-19 16,-10 6-99-16,-10 6-73 16,-11 0-194-16</inkml:trace>
  <inkml:trace contextRef="#ctx0" brushRef="#br0" timeOffset="79247.64">10706 7201 624 0,'0'0'7'16,"0"0"41"-16,0 0 27 16,0 0 2-16,0 0-70 15,0 0 53-15,0-12 55 16,0 14-111-16,10 21 0 15,5 10 10-15,3 13-1 0,4 8 19 16,0 7-31-16,-4 5 1 16,1 2-2-16,-4-7 6 15,0-14-12-15,-2-19-46 16,0-21-254-16</inkml:trace>
  <inkml:trace contextRef="#ctx0" brushRef="#br0" timeOffset="79730.71">11187 7271 813 0,'0'0'20'0,"0"0"9"0,0 0 37 16,0 0-66-16,-40-89 2 15,27 67 7-15,-4 1-2 16,0 6-1-16,-3 6 15 16,0 5-9-16,0 4 15 15,-2 0-15-15,1 19-8 16,-1 8 18-16,4 7-19 16,4 4-3-16,9 1 4 15,5-3 3-15,2-1 1 16,23-5-8-16,10-5 2 15,9-2 11-15,11-5-11 16,7-1-2-16,3-1 6 0,-4 4 2 16,-10 1-12-1,-14 4 4-15,-18 1 0 0,-15 1 2 16,-4 0-2-16,-22-4 0 16,-19-4 3-16,-10-8 5 15,-5-11-8-15,1-2 0 16,9-22 0-16,12-10-6 15,18-11 6-15,15-9 0 16,1-5-3-16,29 1-16 16,13-2-60-16,8 6-109 15,5 6-162-15</inkml:trace>
  <inkml:trace contextRef="#ctx0" brushRef="#br0" timeOffset="79999.85">11812 7234 761 0,'0'0'68'0,"0"0"-46"15,0 0-4-15,0 0-17 16,0 0 54-16,0 0-20 15,82-5 48-15,-50-11-21 0,4 1-54 16,0-2-5-16,-3 4-3 16,-5 2-7-16,-8 3 2 15,-6 7-73-15,-12 1-80 16,-2 3-631-16</inkml:trace>
  <inkml:trace contextRef="#ctx0" brushRef="#br0" timeOffset="80146.34">11873 7441 862 0,'0'0'24'16,"0"0"-20"-16,0 0 38 15,0 0 71-15,118-24-92 16,-53-4-21-16,6-3 8 16,-6 0-20-16,-12 5-103 15</inkml:trace>
  <inkml:trace contextRef="#ctx0" brushRef="#br0" timeOffset="81032.55">12655 7093 560 0,'0'0'20'15,"0"0"17"-15,0 0 5 16,0 0-13-16,0 0 30 16,0 0 41-16,-39-62-74 15,39 43 10-15,4-1 5 16,15-2-29-16,11 0 23 15,5 4-35-15,4 4 5 0,1 10 1 16,1 4-6 0,-6 6-1-16,-5 18 0 0,-11 8 2 15,-6 5 5-15,-13 4-6 16,0 1 0-16,-13-3-4 16,-6-4 4-16,-3-5 0 15,0-6-1-15,5-8 9 16,4-5-10-16,6-7 2 15,4-2 0-15,3-1-2 16,0-1 2-16,0 0 0 16,16 0 1-16,11 0 4 15,4 0 9-15,2 0-14 16,5 0 0-16,-1 0 10 16,0 5-9-16,-4 2-1 15,-7 5 0-15,-9 5 3 0,-7 4 2 16,-10 8-4-16,0 4 0 15,-16 6 16-15,-17 1-11 16,-6 1 5-16,-4-7-11 16,-1-5 8-16,2-11-6 15,4-13-2-15,8-5 0 16,8-16-4-16,14-21-42 16,8-11-191-16,5-5-137 15</inkml:trace>
  <inkml:trace contextRef="#ctx0" brushRef="#br0" timeOffset="81399.56">13221 7047 732 0,'0'0'68'15,"0"0"-58"-15,0 0 43 16,0 0 51-16,0 0-90 15,0 0-12-15,-10 8-2 16,8 13 14-16,0 9 7 16,2 8 9-16,0 5-18 15,10 5-3-15,14-1 22 16,4-3-26-16,7-10 4 0,9-12-9 16,1-11 5-16,2-11 2 15,-5-12-7 1,-7-19 0-16,-12-10-3 0,-13-4 3 15,-10-5-1-15,-16-1 0 16,-28 0 2-16,-11 10-5 16,-7 12 4-16,0 18 0 15,2 11-4-15,6 8 7 16,13 17-6-16,14 2-7 16,20-8-113-16,7-12-288 15</inkml:trace>
  <inkml:trace contextRef="#ctx0" brushRef="#br0" timeOffset="81714.17">13755 6715 827 0,'0'0'2'16,"0"0"84"-16,0 0 9 16,0 0-91-16,0 0 2 15,0 0 4-15,-55 85 8 16,54-26 13-16,1 16-19 16,0 14 22-16,0 12-21 15,15-1 3-15,3-2-2 0,11-9-12 16,7-16-2-16,13-18 0 15,11-24-5-15,9-31-4 16,-4-11-169-16,-10-35-708 16</inkml:trace>
  <inkml:trace contextRef="#ctx0" brushRef="#br0" timeOffset="82948.19">13956 6980 414 0,'0'0'31'0,"0"0"5"16,0 0-5-16,0 0 101 15,0 0 77-15,0 0-185 16,-16 15-10-16,16-17 16 16,0-2 1-16,1 1-31 15,1 3 4-15,-2 0 9 16,2 0-10-16,-2 6-4 0,0 11 1 16,0 11 0-16,7 0 27 15,0 4-21-15,10-5-6 16,5-3 18-16,7-4-18 15,2-7 16-15,6-4-15 16,3-3 1-16,1-3 11 16,-3 2-13-16,-7 1 0 15,-6 4-1-15,-8 4 4 16,-12 3-3-16,-5 2 0 16,0 5 1-16,-23 3 9 15,-9 0-10-15,-6-6 0 16,-3-9-2-16,1-12-2 15,4-1-33-15,4-28-127 16,12-8-214-16</inkml:trace>
  <inkml:trace contextRef="#ctx0" brushRef="#br0" timeOffset="83113.6">13996 7039 473 0,'0'0'333'16,"0"0"-325"-16,0 0 47 15,0 0 104-15,0 0-157 16,106-69 1-16,-46 35-3 16,0 1-7-16,-5 0-11 15,-12 1-177-15,-14 4-546 16</inkml:trace>
  <inkml:trace contextRef="#ctx0" brushRef="#br0" timeOffset="83397.61">14092 6593 949 0,'0'0'11'16,"0"0"48"-16,0 0-32 16,0 0-27-16,0 0 0 15,105 29 14-15,-33-4-6 16,4 12 13-16,3 7-10 0,-2 14-11 15,-12 9 28-15,-11 9-26 16,-19 7-2-16,-20 8 0 16,-15 7 9-16,-10 2-8 15,-23 1-1-15,-9-11 0 16,2-12-11-16,2-29 10 16,9-31-101-16,7-18-481 15</inkml:trace>
  <inkml:trace contextRef="#ctx0" brushRef="#br0" timeOffset="83644.83">14879 6915 1017 0,'0'0'1'16,"0"0"5"-16,0 0-1 16,0 0 34-16,0 0-39 15,98-27 1-15,-34 0-4 16,-1 1 3-16,-9 1-12 16,-9 1-97-16,-12 1-115 15</inkml:trace>
  <inkml:trace contextRef="#ctx0" brushRef="#br0" timeOffset="83937.6">15492 6405 690 0,'0'0'67'16,"0"0"31"-16,0 0-12 16,0 0-86-16,0 0 4 15,0 0-1-15,-5 26-3 16,17 11 23-16,1 10 14 16,4 6-31-16,-1 3 12 15,1 2-18-15,1-5 0 0,-1-7-1 16,-4-10 1-16,1-14-33 15,-2-17-182-15</inkml:trace>
  <inkml:trace contextRef="#ctx0" brushRef="#br0" timeOffset="84148.59">15716 6316 92 0,'0'0'814'0,"0"0"-758"16,0 0 4-16,0 0-58 0,0 0-2 16,42 96 36-16,-18-46-34 15,5 4 2-15,1 7-4 16,4-1 5-16,-1 0-12 16,-3-6-50-16,-5-12-279 15</inkml:trace>
  <inkml:trace contextRef="#ctx0" brushRef="#br0" timeOffset="84363.55">15600 7120 262 0,'0'0'686'0,"0"0"-661"16,0 0 23-16,0 0-41 15,149-64 12-15,-74 36-19 16,-1-1 0-16,-7 5 4 16,-7 5-4-16,-8 6-4 15,-12 6-18-15,-13 5-232 16</inkml:trace>
  <inkml:trace contextRef="#ctx0" brushRef="#br0" timeOffset="84698.24">15918 7288 992 0,'0'0'17'0,"0"0"73"16,0 0-89-16,0 0 0 16,0 0 4-16,0 0-5 15,85-23 0-15,-63 23 0 16,-2 0 5-16,-3 0-1 15,-4 12-4-15,-3 11 0 16,-6 10 5-16,-4 8-4 16,0 7-1-16,-20-1 0 15,-5 0 6-15,-4-4-5 0,6-12-1 16,6-8 0 0,7-11-3-16,7-11 3 0,3-1 0 15,13-13 1-15,20-17 6 16,16-10-14-16,7-4 3 15,10-8-74-15,4-2-86 16,-2-1-254-16</inkml:trace>
  <inkml:trace contextRef="#ctx0" brushRef="#br0" timeOffset="85368.06">16187 6558 689 0,'0'0'186'15,"0"0"-122"-15,0 0 18 16,0 0-82-16,0 0 0 15,0 0 14-15,44 20-4 16,-17 6 4-16,-1 5 12 16,-3 2-25-16,-3 3 22 15,-5-4-20-15,-6-4-3 16,-5-3 17-16,-4-8-16 0,0-3-1 16,0-8 3-16,0-6 1 15,-4 0 12-15,-8-13-15 16,-7-19 0-16,2-10 5 15,-2-7-6-15,6-1 0 16,7 6 0-16,6 8 3 16,0 10-5-16,16 10 2 15,7 4 0-15,4 4-1 16,1 7 3-16,4 1-2 16,-2 0 0-16,0 19 6 15,-5 10-7-15,0 7 1 16,-5 5 0-16,-1-2 2 15,-6-3 0-15,-4-6-2 0,-6-8 1 16,0-9 9 0,-3-10-8-16,0-3-2 0,0 0 0 15,0-21 18-15,0-17-18 16,0-13 0-16,0-6-1 16,0 1-13-16,10 7 8 15,7 12 6-15,6 13 0 16,4 12-2-16,5 12 2 15,3 6 0-15,1 29-2 16,0 16 8-16,-4 14-8 16,-9 10 2-16,-5 3 0 15,-3-3-4-15,-3-9 4 0,-7-15-132 16</inkml:trace>
  <inkml:trace contextRef="#ctx0" brushRef="#br0" timeOffset="89570.91">11309 8869 268 0,'0'0'38'16,"0"0"-16"-16,0 0-22 0,0 0 0 15,0 0 29-15,-85 50-12 16,72-43-7-16,6-1-6 15,3-6-3-15,4 0-2 16</inkml:trace>
  <inkml:trace contextRef="#ctx0" brushRef="#br0" timeOffset="89836.64">11309 8869 502 0,'-70'-15'40'0,"62"5"19"15,1 3-12-15,0 1-23 16,4 3 15-16,3 2 62 15,0 1-77-15,0-2 10 0,0 2-34 16,0 0 2 0,0 11-10-16,0 15 8 0,2 8 0 15,13 6 7-15,5 5 6 16,2 5 3-16,-1 4-16 16,-1-1 0-16,-1-6 7 15,-6 1-7-15,-3-9 0 16,-4-8-2-16,-2-7 10 15,-2-9-14-15,-2-10 6 16,0-5-15-16,0-8 5 16,0-23-222-16</inkml:trace>
  <inkml:trace contextRef="#ctx0" brushRef="#br0" timeOffset="90151.27">11523 8714 569 0,'0'0'40'15,"0"0"4"-15,0 0 15 16,0 0-4-16,0 0-53 16,0 0 32-16,-13-24-28 15,13 24 5-15,0 19 6 16,5 13-14-16,5 7 26 15,2 10-17-15,4 4-11 16,4 5 34-16,5-2-33 0,1 3 5 16,-2-4-7-1,0-3 5-15,-3-8-7 0,0-11 2 16,-4-9-16-16,-6-13-5 16,-9-11-289-16</inkml:trace>
  <inkml:trace contextRef="#ctx0" brushRef="#br0" timeOffset="90375.9">11351 9553 833 0,'0'0'42'16,"0"0"-31"-16,0 0 18 15,0 0-17-15,0 0-10 16,0 0-2-16,140-49 13 16,-62 20-3-16,3-2-13 15,4 3 3-15,-4 4-24 16,-13 5-24-16,-16 5-228 16</inkml:trace>
  <inkml:trace contextRef="#ctx0" brushRef="#br0" timeOffset="90751.55">11595 9717 824 0,'0'0'55'0,"0"0"36"16,0 0-71-16,0 0 5 15,0 0-32-15,0 0 7 16,75-59 0-16,-45 50-5 15,-1 3 5-15,-4 6 0 16,-5 0-6-16,-2 5 18 16,-4 13-16-16,-10 7 4 15,-4 8 0-15,0 6 7 0,-11 4-5 16,-12 1-2 0,-5 0 0-16,4-6 8 0,5-7-9 15,4-11 1-15,8-8 0 16,4-7 5-16,3-5-5 15,0 0 0-15,17-17-1 16,21-16 15-16,14-9-19 16,10-2 5-16,5 3-5 15,1 1-2-15,-3 1-86 16,-9-2-215-16</inkml:trace>
  <inkml:trace contextRef="#ctx0" brushRef="#br0" timeOffset="91384.11">11993 8940 635 0,'0'0'76'0,"0"0"-16"16,0 0-60-16,0 0 0 15,0 0 27-15,45 88-24 16,-24-46 43-16,-4 6-37 16,-3 0-8-16,-6 0 20 15,-5-4-18-15,-3-8-3 16,0-10 0-16,0-12 13 0,0-6-13 16,0-8 0-16,0 0 0 15,0-17 27-15,-1-17-27 16,-6-13 0-16,0-4-4 15,2 0 13-15,2 3-15 16,3 9 6-16,0 9 0 16,0 7-5-16,0 9 5 15,7 7 0-15,6 5-6 16,3 2 17-16,7 10-20 16,2 16 9-16,-1 14 0 15,0 7 0-15,0 2 5 16,-3-1-5-16,-3-5 5 15,-2-11 5-15,-8-9-1 0,-1-11-9 16,-6-6 0-16,-1-6 6 16,0 0-4-16,0-23 12 15,0-15-14-15,0-12 15 16,0-7-19-16,0 0 4 16,0 2 0-16,0 12-11 15,9 13 11-15,4 12 0 16,4 11-3-16,-1 7 12 15,6 7-15-15,2 20 6 16,1 12 0-16,-1 9-6 16,0 4 6-16,0 4 0 15,1-3-2-15,-4-2-4 0,4-7-3 16,-5-14-207 0</inkml:trace>
  <inkml:trace contextRef="#ctx0" brushRef="#br0" timeOffset="91624.11">13214 9018 816 0,'0'0'37'0,"0"0"53"15,0 0-90-15,0 0 10 16,0 0-6-16,0 0 0 0,84-39-4 16,-48 25 0-16,2 2 11 15,-5-1-29-15,-7 2-26 16,-10 5-237-16</inkml:trace>
  <inkml:trace contextRef="#ctx0" brushRef="#br0" timeOffset="91772.83">13265 9276 835 0,'0'0'74'0,"0"0"3"15,0 0-59 1,0 0-5-16,126-53-22 0,-65 28 9 16,-11 2-45-1,-14 4-409-15</inkml:trace>
  <inkml:trace contextRef="#ctx0" brushRef="#br0" timeOffset="93818.48">13981 8751 616 0,'0'0'0'0,"0"0"0"0,0 0 21 15,0 0-19-15,0 0 32 16,0 0 16-16,0 0-26 15,0-22 0-15,0 26-12 16,0 24-7-16,0 14 43 16,0 12-23-16,0 6 6 15,5 2 7-15,7 1-32 16,1-6-2-16,0-8-4 16,-3-12 8-16,1-6-16 15,-1-13 8-15,1-10-13 16,3-8-58-16,1-9-164 15,-2-20-103-15</inkml:trace>
  <inkml:trace contextRef="#ctx0" brushRef="#br0" timeOffset="94285.21">14282 8875 479 0,'0'0'61'16,"0"0"0"-16,0 0-25 0,0 0 31 15,0 0-29 1,0 0-4-16,2-47-17 0,-2 36 24 16,0-1-35-16,0 3-1 15,-7 3 10-15,-1 3-9 16,1 3 3-16,-1 0-9 15,-1 0 3-15,1 13-7 16,-1 9 4-16,3 4 0 16,4 1 3-16,2 1 1 15,0 0-2-15,12-3-2 16,13-3 11-16,7-2 8 16,5-6-17-16,4-1 14 15,6-6 23-15,1 0-26 16,4-3 13-16,-3 2-26 15,-5 3 13-15,-11 3-6 0,-8 3-7 16,-8 2 0-16,-11 2 4 16,-6 1 0-16,0 2-1 15,-16 4-3-15,-15-2 3 16,-5-1-5-16,-4-9 2 16,1-5-14-16,1-9 7 15,5 0-112-15,2-28-147 16</inkml:trace>
  <inkml:trace contextRef="#ctx0" brushRef="#br0" timeOffset="94801.78">14209 8838 586 0,'0'0'93'15,"0"0"-70"-15,0 0 70 16,0 0-82-16,0 0 57 15,53-104-67-15,4 73 14 16,10-2 16-16,3 3-27 16,-2 7 8-16,-4 12-12 15,-6 6 0-15,-6 5-6 16,-10 0 6-16,-7 9 0 16,-11 11-3-16,-11 5 8 15,-7 7-7-15,-4 4 2 16,-2 2 0-16,0 1 6 15,0-2-6-15,0-1 0 16,0 2 16-16,7-2-16 0,8-2 28 16,5 0-15-16,7-6-12 15,8-5 26-15,3-8-24 16,7-10-3-16,-1-5 21 16,-1 0-17-16,-3-19 2 15,-5-8-6-15,-6-4 0 16,-10-5-6-16,-12-6 6 15,-7-7 0-15,-11-4-4 16,-26-1 8-16,-6 4-8 16,-9 13 2-16,-5 15 2 15,-2 16-2-15,0 6 2 16,0 16 0-16,7 9-2 0,10 4 10 16,16-3-14-1,14-7 6-15,12-4-104 0,16-9-72 16,25-6-317-16</inkml:trace>
  <inkml:trace contextRef="#ctx0" brushRef="#br0" timeOffset="95202.22">15454 8805 630 0,'0'0'21'0,"0"0"86"16,0 0-69-16,0 0 2 15,0 0 17-15,0 0-15 16,32-21 2-16,-5 12 14 15,7-4-44-15,12-4 14 16,10-5-28-16,9-4 6 16,7-1-3-16,0 3-3 15,-9 4 0-15,-12 10-3 0,-20 4 13 16,-12 4-17 0,-14 2 7-16,-5 0-16 0,-3 0 12 15,-18 9-3-15,1-3 7 16,7-3-7-16,5-3 7 15,6 0-8-15,0-9-220 16</inkml:trace>
  <inkml:trace contextRef="#ctx0" brushRef="#br0" timeOffset="97269.5">15731 8510 378 0,'0'0'48'16,"0"0"22"-16,0 0-27 16,0 0 4-16,0 0-11 15,0 0 44-15,-12-43 18 16,10 42-54-16,2 1 10 16,-1 0-27-16,-1 0-5 15,2 0 4-15,-3 0-20 16,-1 6 19-16,3 19-25 15,1 14 0-15,0 14 26 0,1 5-21 16,13 7 13-16,1 0-12 16,4-4 4-16,1-3-6 15,-1-7-4-15,5-9-13 16,-2-12 10-16,-3-15-166 16,-6-15-494-16</inkml:trace>
  <inkml:trace contextRef="#ctx0" brushRef="#br0" timeOffset="98890.34">16366 8422 689 0,'0'0'35'0,"0"0"-23"15,0 0 38-15,0 0-45 16,0 0 44-16,0 0-44 16,6-53 6-16,-4 52 21 15,-2 1-8-15,0 0 15 16,0 19-39-16,0 22 0 15,0 15 18-15,0 11-5 16,7 7-2-16,6-1-11 16,4-4 13-16,3-7-17 15,-2-12 4-15,1-12-12 16,-2-15-15-16,-1-16-96 16,1-7-209-16</inkml:trace>
  <inkml:trace contextRef="#ctx0" brushRef="#br0" timeOffset="99353.74">16782 8461 746 0,'0'0'29'15,"0"0"62"-15,0 0-78 16,0 0-2-16,5-85 27 15,-5 63-37-15,0 0 10 0,-13 1-3 16,-7 1-2-16,-2 4 10 16,3 9-16-16,-2 4 0 15,1 3 14-15,-4 0-9 16,1 21-2-16,1 9-3 16,5 7 10-16,11 0-2 15,6 2-8-15,0-2 0 16,25-7 15-16,11-3-12 15,10-4 2-15,2-3-5 16,-1 2 7-16,-2-3-1 16,-7 1-6-16,-6 3 0 15,-6-3-5-15,-13 1 9 16,-8 0-4-16,-5-1 0 0,-5-1 0 16,-18-3 11-1,-6-5-11-15,-3-8 0 0,2-3 9 16,4-7-8-16,5-23 1 15,11-11-2-15,10-12 1 16,0-4-4-16,25 0 3 16,7 1-37-16,5-2-49 15,0 5-163-15</inkml:trace>
  <inkml:trace contextRef="#ctx0" brushRef="#br0" timeOffset="100771.46">12486 10473 295 0,'0'0'384'0,"0"0"-305"0,0 0 8 16,0 0-50-16,0 0-7 16,0 0 4-16,-7-12-34 15,7 15 5-15,8 20 6 16,11 12 9-16,3 11 18 15,1 6-3-15,-2 3-26 16,1-4 6-16,-2-7-3 16,-5-7-12-16,-3-9 18 15,-7-12-18-15,-2-9 0 16,-3-5 0-16,0-2 7 16,0-9 14-16,-10-20-13 0,-8-10 3 15,-2-13-10-15,3 0-1 16,4-3 0-16,4 3-6 15,6 9 16-15,3 7-11 16,0 10 1-16,3 10 0 16,7 7-8-16,2 6 8 15,4 3 0-15,1 3-6 16,5 16 12-16,0 9-10 16,0 8 4-16,-2 2 0 15,-5 6 0-15,-2-2 0 16,-1-2 0-16,-7-6-10 15,0-11 19-15,-3-9-9 0,-1-8 0 16,-1-6 3-16,0 0-3 16,0-20 0-16,0-14 0 15,0-8-2-15,6-4 7 16,4-1-10-16,3 2-3 16,2 4 1-16,6 8-6 15,3 8 13-15,3 6 0 16,3 13-6-16,0 6 7 15,5 0-4-15,0 20 2 16,4 10 1-16,-4 5-2 16,-2 4 2-16,-1 0 0 15,-8 0-5-15,-2 0 12 16,-3-7-11-16,-6-2 4 0,-1-8-28 16,-2-14-95-16,-3-8-311 15</inkml:trace>
  <inkml:trace contextRef="#ctx0" brushRef="#br0" timeOffset="100999.25">13567 10549 908 0,'0'0'23'0,"0"0"33"0,0 0-25 15,0 0 3-15,113-33 3 16,-69 11-37-16,0 1 0 16,-1 2-3-16,-6 4 2 15,-7 4-42-15,-12 7-79 16,-13 4-171-16</inkml:trace>
  <inkml:trace contextRef="#ctx0" brushRef="#br0" timeOffset="101171.53">13657 10813 910 0,'0'0'64'0,"0"0"-16"16,0 0-27-16,98-36-21 16,-37 19 2-16,2 0-7 15,1 1 3-15,-4 1-86 16,-8-4-184-16</inkml:trace>
  <inkml:trace contextRef="#ctx0" brushRef="#br0" timeOffset="102305.23">14786 9796 524 0,'0'0'24'0,"0"0"24"16,0 0 2-16,0 0 12 16,0 0-3-16,0 0 3 15,0-37-37-15,0 37 1 16,0 0 5-16,0 0-23 15,0 26-9-15,6 18 8 16,7 18-5-16,4 10 50 16,1 2-18-16,2-5-7 15,-1-6-6-15,-2-5-20 16,-1-12 16-16,-3-5-17 0,-3-12 0 16,-1-8-5-16,-4-10 5 15,1-9-7-15,6-2-29 16,2-27-127-16,1-17-191 15</inkml:trace>
  <inkml:trace contextRef="#ctx0" brushRef="#br0" timeOffset="102693.3">15181 9729 800 0,'0'0'14'0,"0"0"14"15,0 0-8-15,0 0 9 16,0 0 11-16,0 0-10 16,-10-26-4-16,5 26-20 15,-5 18 11-15,-5 17-15 16,0 15 0-16,2 11 18 16,6 5-10-16,7 4 1 15,0-4 3-15,13-3-10 16,12-6 13-16,9-11-17 15,6-9 0-15,4-15 6 16,-3-12-3-16,-1-10-3 16,-7-2 8-16,-7-18 0 15,-11-7-9-15,-12-1 1 0,-3-2-15 16,-10 2 7 0,-18 10 1-16,-9 11-4 0,-1 7 7 15,-3 6-6-15,3 18-5 16,10 6 15-16,7-3-65 15,18-10-97-15,3-14-387 16</inkml:trace>
  <inkml:trace contextRef="#ctx0" brushRef="#br0" timeOffset="103155.64">15716 9771 749 0,'0'0'5'16,"0"0"-10"-16,0 0 14 16,-70-77-4-16,56 63-5 15,1 3 0-15,-2 6 14 16,0 5 4-16,-3 0 7 16,-2 12-19-16,0 14 2 15,1 8-4-15,6 7-4 16,6 7 2-16,7 5 9 15,0-1-5-15,17-2-2 16,9-5 3-16,10-8-2 16,3 0 18-16,5-7-9 15,2-2-2-15,-3-1 18 16,-8-3-18-16,-7-1-7 0,-10-3-4 16,-11-8 4-1,-7-2 9-15,0-1-5 0,-21-1-4 16,-10-4 9-16,-5-4-12 15,-3-6-2-15,4-19 0 16,5-11 9-16,11-10-2 16,13-4-5-16,6-2 6 15,8 1 14-15,21 2-22 16,9 3 0-16,7 2-2 16,5 9-31-16,0 4-61 15,-1 7-187-15</inkml:trace>
  <inkml:trace contextRef="#ctx0" brushRef="#br0" timeOffset="103382.97">16045 9814 679 0,'0'0'119'0,"0"0"-18"15,0 0-46-15,0 0-37 16,0 0-10-16,0 0 20 15,125 52 4-15,-78-13-22 16,1-2 18-16,-2 0-28 16,-8-6 0-16,-8-5-3 15,-9-6 3-15,-7-10-6 0,-7-6-23 16,-5-4-125-16,-2-10-136 16</inkml:trace>
  <inkml:trace contextRef="#ctx0" brushRef="#br0" timeOffset="103571.35">16291 9721 852 0,'0'0'48'15,"0"0"24"-15,0 0-63 16,0 0-3-16,0 0 17 16,-12 124-18-16,12-60 11 15,0 3 0-15,-5-3-10 0,-2-5-6 16,2-10 0-16,4-13-13 15,1-18-13-15,0-18-224 16</inkml:trace>
  <inkml:trace contextRef="#ctx0" brushRef="#br0" timeOffset="103939.33">16441 9669 838 0,'0'0'91'0,"0"0"-17"16,0 0-73-16,0 0 34 16,0 0-23-16,102-26 7 0,-70 26-4 15,-1 0-14 1,0 12 25-16,-6 8-26 0,-8 7 0 16,-11 7 4-16,-6 7-4 15,-2 3 0-15,-21-1-2 16,-2-4 6-16,2-6-3 15,4-6-1-15,9-8 0 16,3-9-4-16,7-4 5 16,0-6-1-16,17 0 0 15,24-7 4-15,12-16 14 16,7-6-18-16,6-4-4 16,10-6-4-16,7 1 8 15,4 5-1-15,-8 8-17 16,-14 8-35-16,-20 10-37 0,-18 6-99 15,-19 1-113-15</inkml:trace>
  <inkml:trace contextRef="#ctx0" brushRef="#br0" timeOffset="104296.98">15234 10902 568 0,'0'0'98'0,"0"0"116"0,0 0-99 16,113-53-75-16,-23 17 14 15,25-9-8-15,19-4-9 16,11-1-2-16,9 5-18 16,-5 11-8-16,-12 6-4 15,-15 5-5-15,-19 5-16 16,-19 2-19-16,-17-1-16 16,-21 2 26-16,-12 5-10 15,-13 2-19-15,-9 5-43 16,-5 2-66-16,-7 1-85 0</inkml:trace>
  <inkml:trace contextRef="#ctx0" brushRef="#br0" timeOffset="104613.33">15900 10857 860 0,'0'0'22'0,"0"0"60"16,0 0-53-16,0 0-21 0,0 0-4 16,0 0-1-16,38 31 41 15,-13 18-36-15,-2 12 1 16,1 5 17-16,-6 5-18 15,1-10 4-15,-6-1-12 16,0-17 6-16,-1-9-21 16,-2-11 8-16,0-19-39 15,0-4-102-15,-3-34-144 16</inkml:trace>
  <inkml:trace contextRef="#ctx0" brushRef="#br0" timeOffset="104832.06">16281 10676 330 0,'0'0'599'15,"0"0"-565"-15,0 0-8 16,0 0 5-16,16 104 13 16,0-53 17-16,0 8-30 15,3 5-16-15,-1 3-1 16,-2-3-13-16,3-4-2 15,-4-10-8-15,-1-12-32 16,-7-15-88-16,-3-18-315 16</inkml:trace>
  <inkml:trace contextRef="#ctx0" brushRef="#br0" timeOffset="106392.29">17265 10314 831 0,'0'0'28'0,"0"0"22"16,0 0-48-16,0 0 9 15,0 0-11-15,0 0 0 16,41-18 57-16,-2 6-20 16,6-4-21-16,2-1-14 15,-2 1 7-15,-7 2-18 0,-9 6-13 16,-10 8-84 0,-15 0-29-16,-4 2-210 0</inkml:trace>
  <inkml:trace contextRef="#ctx0" brushRef="#br0" timeOffset="106555.57">17296 10528 894 0,'0'0'56'16,"0"0"-46"-16,0 0 20 16,0 0 30-16,121-26-25 15,-64 3-29-15,5 0-6 0,3 0-19 16,0-5-120-16,-7-2-221 15</inkml:trace>
  <inkml:trace contextRef="#ctx0" brushRef="#br0" timeOffset="107056.32">17922 9899 674 0,'0'0'29'16,"0"0"65"-16,0 0-55 15,20-90-22-15,5 73 24 16,5 0 6-16,2 7-28 0,0 3-7 16,-1 3 13-16,-4 4-20 15,-4 0 8-15,-4 14-13 16,-6 9 0-16,-8 5-1 15,-5 7 1-15,0 3 0 16,-20 3-5-16,-7-3 15 16,4-6-12-16,3-7 2 15,5-7 0-15,9-7-3 16,3-2 4-16,3-3-1 16,0-2 0-16,5 1 4 15,17-1 10-15,9 4-5 16,5-1-3-16,4 2 22 0,0 2-25 15,0 0-2-15,-5 2 0 16,-5 3 8-16,-8 2-8 16,-12 5-1-16,-8 3 0 15,-2 1 7-15,-20 1-4 16,-15 2-1-16,-7-1-2 16,-3-5 8-16,1-9-20 15,7-10 11-15,9-5-32 16,13-20-97-16,15-18-217 15</inkml:trace>
  <inkml:trace contextRef="#ctx0" brushRef="#br0" timeOffset="107542.19">18396 9799 365 0,'0'0'478'0,"0"0"-457"0,0 0 50 15,0 0-70-15,37-76 5 16,0 63 5-16,5-1 0 16,0 6-3-16,-4 2 28 15,-5 5-18-15,-7 1-9 16,-9 0-9-16,-3 16 12 16,-6 4-9-16,-8 5-3 15,0 8 0-15,-5 4-3 0,-15 1 3 16,-3-1 0-1,0-4 0-15,4-6 7 0,4-6-11 16,7-6 4-16,3-3 0 16,5-4-3-16,0-2 3 15,5-2 0-15,17 0 4 16,4-1 3-16,7 1 17 16,3-1-9-16,0 1-14 15,1 4 12-15,-3 1-13 16,-5 1 0-16,-7 4 0 15,-5 4 3-15,-10 1-5 16,-7 4 2-16,0 2 0 16,-25 2 9-16,-7 0-5 15,-6 0 0-15,-6-5-4 16,-1-9 5-16,4-5-16 0,5-8 11 16,13-13-30-16,14-25-70 15,9-14-359-15</inkml:trace>
  <inkml:trace contextRef="#ctx0" brushRef="#br0" timeOffset="107892.01">18951 9535 780 0,'0'0'4'16,"0"0"71"-16,0 0-62 0,0 0-1 15,0 0-12-15,0 0 0 16,-12 49 16-16,12-2 12 16,0 12 15-16,2 9 14 15,8 5-44-15,7-1 10 16,7-7-23-16,5-14 0 16,3-12 0-16,-2-15 0 15,-4-15 0-15,-1-9-2 16,-8-4 9-16,-5-23 3 15,-8-5-10-15,-4-4 0 16,0 3-7-16,-20 6 7 16,-6 12-2-16,-3 15 0 15,-7 0 4-15,-2 25-6 0,-2 15 4 16,3 5-9-16,9 6-47 16,3 2-224-16</inkml:trace>
  <inkml:trace contextRef="#ctx0" brushRef="#br0" timeOffset="108207.05">18236 10797 746 0,'0'0'109'16,"0"0"16"-16,0 0-54 16,0 0-43-16,165-60 20 15,-63 25-33-15,15-10-1 16,10-3 16-16,0 1-21 16,-12 7 1-16,-21 11-10 15,-27 11 5-15,-24 7-22 16,-18 5 12-16,-16 6-56 15,-9 0-2-15,-7 9-103 16,-26 11-42-16</inkml:trace>
  <inkml:trace contextRef="#ctx0" brushRef="#br0" timeOffset="108462.47">18642 10851 694 0,'0'0'92'15,"0"0"0"-15,0 0-67 16,0 0-21-16,0 0-3 16,0 0 27-16,38 103 5 15,-21-48 30-15,-1 2-52 16,1-2-10-16,0-4 2 0,-2-7-3 15,0-11-1-15,-1-10-17 16,-2-17-129-16,-2-6-199 16</inkml:trace>
  <inkml:trace contextRef="#ctx0" brushRef="#br0" timeOffset="108655.03">18933 10720 718 0,'0'0'122'0,"0"0"-76"16,0 0-7-16,38 91-4 15,-20-45-5-15,1 2-25 0,-3 9 5 16,-3 3-10-16,-6-2 1 16,-1-3-14-16,-5-14-42 15,-1-13-291-15</inkml:trace>
  <inkml:trace contextRef="#ctx0" brushRef="#br0" timeOffset="109991.56">20144 7264 575 0,'0'0'24'16,"0"0"46"-16,0 0-2 15,0 0-2-15,0 0-6 16,0 0-15-16,-7-26 0 16,7 26-45-16,0 6 0 0,7 21 10 15,10 13-6 1,3 10 10-16,1 11-10 0,1 1 6 15,0-3-10-15,-4-9 0 16,0-9 0-16,-5-11-6 16,1-11-20-16,0-13-63 15,0-6-125-15,-3-9-108 16</inkml:trace>
  <inkml:trace contextRef="#ctx0" brushRef="#br0" timeOffset="110235.76">20427 7164 595 0,'0'0'72'16,"0"0"-20"-16,0 0-44 16,0 0-2-16,0 0 16 15,0 103 29-15,5-61-5 16,10 0-10-16,1 0-14 15,3 2-20-15,1-3 4 16,-3-4-3-16,-6-6-3 16,-1-5-5-16,-6-5 1 15,-4-7-62-15,0-10-193 16</inkml:trace>
  <inkml:trace contextRef="#ctx0" brushRef="#br0" timeOffset="110558.47">20422 6908 703 0,'0'0'27'0,"0"0"89"16,0 0-80-16,0 0-36 15,0 0 0-15,0 0 65 16,116 49-37-16,-59-14 3 0,9 4 3 16,3 8-33-1,3 6 16-15,-6 7-17 0,-13 10 0 16,-14 13-3-16,-21 7 3 16,-18 6 0-1,-5 2-2-15,-30-10 1 0,-7-8-11 16,2-19-38-16,4-18-74 15,7-26-145-15</inkml:trace>
  <inkml:trace contextRef="#ctx0" brushRef="#br0" timeOffset="111125.11">21077 7056 737 0,'0'0'73'0,"0"0"-24"16,0 0 0-16,0 0-44 16,0 0-3-16,0 0 4 15,80-72 16-15,-38 66-12 16,-6 4-3-16,-2 2 5 15,-9 0-12-15,-6 11-4 16,-8 6 2-16,-6 5 4 16,-5 4 2-16,0 2-4 0,-23 4 0 15,-6 0-6-15,-4-4 11 16,1-2-5-16,5-9 0 16,6-3 3-16,7-6-5 15,8-4 2-15,4-4 0 16,2 2-2-16,0-1 2 15,13-1 0-15,10 2 4 16,6 1-1-16,1 1 30 16,0 4-31-16,2-1 0 15,-5 2 2-15,-2 2-4 16,-7-1 0-16,-3 4-1 16,-7 1 10-16,-5 3-7 15,-3 1-2-15,-3 3 0 0,-20 3 23 16,-9 3-20-1,-6 2 1-15,-4 1-4 0,2-7 8 16,7-9-15-16,6-9 7 16,12-6-16-16,11-12-25 15,4-26-151-15,14-11-351 16</inkml:trace>
  <inkml:trace contextRef="#ctx0" brushRef="#br0" timeOffset="111594.58">21449 6989 835 0,'0'0'10'16,"0"0"80"-16,0 0-85 0,0 0 19 16,0 0-24-16,102-35 0 15,-70 35 25-15,-2 0-10 16,-3 3 6-16,-6 10-21 15,-5-3 5-15,-5 7-4 16,-4 0-1-16,-3 3 0 16,-4 1-1-16,0 2 1 15,-16 0 0-15,-6 2-4 16,-1-4 15-16,1 0-20 16,4-4 9-16,6-7 0 15,6-3-3-15,4-4 7 16,2 0-4-16,0-1 0 0,7-1 0 15,14-1 16 1,8 2-5-16,4-1-1 0,-1 4 7 16,0 0-13-16,-4 5-3 15,0 0-1-15,-3 2 5 16,-6 3-14-16,-7 3 9 16,-9 2 0-16,-3 2 5 15,-3 2-5-15,-21 3 0 16,-8-1-2-16,-6 1 8 15,-3-4-2-15,0-5-4 16,6-12-10-16,11-6 7 16,18-24-85-16,6-20-302 15</inkml:trace>
  <inkml:trace contextRef="#ctx0" brushRef="#br0" timeOffset="111975.94">22089 6879 716 0,'0'0'44'0,"0"0"85"16,0 0-120-16,0 0-8 16,0 0 5-16,0 0 1 15,-20 30-7-15,19 6 23 0,-4 9-1 16,3 7 23-16,2 7-12 15,0 0-22-15,0-5 14 16,15-7-25-16,13-11 0 16,8-12 0-16,3-14 1 15,-5-10 6-15,-6 0-7 16,-6-14 0-16,-9-9-11 16,-9-3 3-16,-4-1 5 15,-7 5 2-15,-18 4 2 16,-5 10-3-16,-7 8 2 15,-1 3 0-15,-3 20-8 16,3 4 9-16,5 0-2 16,15 0-3-16,16-10-197 15,2-12-302-15</inkml:trace>
  <inkml:trace contextRef="#ctx0" brushRef="#br0" timeOffset="112292.69">22577 6527 816 0,'0'0'30'15,"0"0"15"-15,0 0 1 16,0 0-29-16,-106 119 15 0,85-51 30 15,8 10-46-15,5 10 11 16,4 10 1-16,4 3-20 16,0-3 16-16,15-8-24 15,13-13 0-15,11-13-1 16,9-11 8-16,4-14-7 16,7-10 0-16,5-17-20 15,-3-12-84-15,-12-3-440 16</inkml:trace>
  <inkml:trace contextRef="#ctx0" brushRef="#br0" timeOffset="114945.02">22701 6811 599 0,'0'0'17'15,"0"0"103"-15,0 0-34 16,0 0-73-16,0 0 30 16,0 0-14-16,0 0 30 0,25-16-39 15,-4 11 3-15,5 1 8 16,2-1-27-16,2 2 11 16,2 3-15-16,-2 0 8 15,-4 0 1-15,-5 0-9 16,-10 0 0-16,-4 4-6 15,-7 9 6-15,0 2-1 16,-17 5-7-16,-15 5 16 16,-3 0-7-16,1 0-1 15,6-3 0-15,11-6-3 16,5-2 3-16,7-5 0 16,5-3-1-16,0 0 3 15,5-4 4-15,17 5-6 16,7-2 1-16,7 4 0 15,0 2 2-15,-1 3-3 0,-3 5 0 16,-3 1 7-16,-6-1-10 16,-6 3 3-16,-5-4 0 15,-9-3-4-15,-3 0 4 16,0-1 0-16,-17 3-4 16,-16-1 15-16,-14 2-17 15,-10 0 6-15,-8 1-2 16,-5 1-5-16,3-3-89 15,6-1-451-15</inkml:trace>
  <inkml:trace contextRef="#ctx0" brushRef="#br0" timeOffset="115643.48">21376 7913 637 0,'0'0'99'15,"0"0"11"-15,0 0-94 16,0 0 24-16,0 0 20 15,0 0-42-15,26-52 26 16,-8 42-23-16,1 0-2 16,6 0 5-16,3 3-24 0,3 5 1 15,-1 2-1-15,-3 0 9 16,-5 2-13-16,-8 13 4 16,-5 1 0-16,-9 3-9 15,0 4 9-15,-7 1 0 16,-12 0-3-16,2-3 8 15,-1-1-9-15,5-5 4 16,6-6 0-16,4-3-4 16,3-1 4-16,0-2 0 15,0 0 0-15,9 2 4 16,7 0-4-16,6-1 0 16,5 2 0-16,-1 4-1 15,1-2 1-15,-2 5 0 16,-5 0 0-16,-3 1 6 15,-9 2-14-15,-4-1 8 0,-4 2 0 16,0 0 5-16,-14 0-5 16,-9 0 0-16,-7-4-5 15,-4 1 18-15,-4-5-21 16,1-7 8-16,9-2-14 16,6-6-87-16,14-22-364 15</inkml:trace>
  <inkml:trace contextRef="#ctx0" brushRef="#br0" timeOffset="116093.49">21742 7832 822 0,'0'0'16'0,"0"0"59"15,0 0-69-15,0 0 4 16,0 0-2-16,107-28 2 15,-81 28-9-15,-6 6 17 16,-2 7-18-16,-11 4 0 16,-5 2 0-16,-2 2 6 15,0 0-4-15,-16 0-2 16,-5 1 0-16,0-5-2 16,2 0 2-16,3-5 0 15,7-5-1-15,4-3 8 16,3-3-11-16,2 1 4 0,0 1 0 15,0-2 11 1,10 4-10-16,9-1 8 0,4 1-3 16,7-1 0-16,2 2 8 15,2 0-14-15,-4 0 0 16,-8 2-3-16,-8 1 5 16,-4 3-2-16,-10 2 0 15,0 0 0-15,-10 5 20 16,-18 2-20-16,-9 1 0 15,-3 1-3-15,-1-1 3 16,-1-2-3-16,2-7-67 16,2-1-301-16</inkml:trace>
  <inkml:trace contextRef="#ctx0" brushRef="#br0" timeOffset="116364.19">21317 8519 614 0,'0'0'126'0,"0"0"-50"15,0 0-30-15,0 0 39 16,0 0 12-16,161-31-48 16,-64 2-28-16,16-7-6 15,18-1 31-15,7-1-38 0,-4 8-8 16,-19 8 0-1,-26 7-3-15,-29 7-14 0,-22 4-15 16,-18 3-13-16,-11 1 15 16,-9 0-69-16,-3 0-55 15,-23 6 17-15,-7 5-507 16</inkml:trace>
  <inkml:trace contextRef="#ctx0" brushRef="#br0" timeOffset="116793.91">22213 8453 615 0,'0'0'108'0,"0"0"29"16,0 0-99-16,0 0-6 15,0 0-6-15,0 0-19 16,-66 44 33-16,53-14-25 16,3 11 2-16,2 14 10 15,5 9-13-15,3 3 1 16,0-4-11-16,17-10 3 16,7-11-2-16,8-12-5 15,1-10 0-15,1-13 0 16,1-7 10-16,-3-7-6 0,-4-19-4 15,-6-3 0 1,-14-3-5-16,-8 6 5 0,-1 5 0 16,-21 7-7-16,-5 10 11 15,-3 4-5-15,-4 11 1 16,1 16 0-16,-2 7-8 16,5 3 8-16,7 1-66 15,6-3-111-15,7-9-337 16</inkml:trace>
  <inkml:trace contextRef="#ctx0" brushRef="#br0" timeOffset="122464.16">23167 6835 374 0,'0'0'52'0,"0"0"13"16,0 0-15-16,0 0-21 15,0 0-10-15,0 0 19 16,0 0-2-16,0-45 39 16,0 45 8-16,0 0-67 15,0 0 0-15,-8 7-16 16,-2 10 0-16,0 6 16 16,3 6-13-16,4 2 6 15,3 5 17-15,0 1-14 0,0 1 30 16,8-1-31-1,12-6 4-15,5-3 27 0,4-6-40 16,7-8 2-16,3-7 21 16,5-7-6-16,-3-2 24 15,-1-17-43-15,-8-8 6 16,-11-5-7-16,-14-7 1 16,-7-3 0-16,-15-1-4 15,-23 5 3-15,-11 12-5 16,-8 11 6-16,-3 13 0 15,0 2-15-15,7 20 9 16,8 8-51-16,11-2-126 16</inkml:trace>
  <inkml:trace contextRef="#ctx0" brushRef="#br0" timeOffset="126716.59">22192 7766 426 0,'0'0'85'0,"0"0"-19"15,0 0-18-15,0 0-11 16,0 0 24-16,0 0 24 15,0 0-48-15,-9-17-8 16,9 17 5-16,-2 0-21 16,2 0 16-16,-2 0-29 15,-2 1 0-15,-7 15 10 16,0 8-9-16,-2 5 1 16,3 5 9-16,3 1-10 15,5 3 27-15,2-3-21 16,0-2-4-16,3-2 16 15,16-6-19-15,4-4 0 16,3-8-1-16,1-7 9 16,5-6 21-16,3 0-29 0,-1-6 6 15,-3-11-2-15,-5-1-4 16,-11-5 0-16,-7-4-5 16,-8-3 18-16,-1-3-11 15,-23-2-2-15,-7 4 0 16,-7 8-9-16,0 10 9 15,-4 8-3-15,2 5 2 16,4 0-73-16,7 10-77 16,14-5-479-16</inkml:trace>
  <inkml:trace contextRef="#ctx0" brushRef="#br0" timeOffset="132086.93">17424 12358 135 0,'0'0'51'0,"0"0"-51"0,0 0-157 16</inkml:trace>
  <inkml:trace contextRef="#ctx0" brushRef="#br0" timeOffset="132333.5">17424 12358 186 0,'-2'-47'237'15,"2"44"-147"-15,0 2 8 16,0 1-59-16,0 0 6 0,0 0 2 16,0 0-4-1,0 0-17-15,3 0-13 0,13 0 24 16,4-3 32-16,8-4 7 16,5-6-21-16,7-4-52 15,4-1-1-15,-2-1-4 16,-1-1 6-16,-6 4-12 15,-6 2-21-15,-9 6-73 16,-11 3-83-16,-9 5-163 16</inkml:trace>
  <inkml:trace contextRef="#ctx0" brushRef="#br0" timeOffset="132507.31">17556 12394 282 0,'0'0'660'15,"0"0"-646"-15,0 0-6 16,0 0-8-16,0 0 0 16,0 0 5-16,125 7 0 15,-66-17-10-15,7-13-14 16,0 0-201-16,-6-11-396 16</inkml:trace>
  <inkml:trace contextRef="#ctx0" brushRef="#br0" timeOffset="133988.1">18401 12157 565 0,'0'0'24'15,"0"0"64"-15,0 0-20 16,0 0 12-16,0 0-37 16,0 0-23-16,0 0 12 15,57-44 7-15,-30 32-26 16,1 1 20-16,6 3-24 16,-2-1-7-16,1 5 24 15,-4 4-26-15,-5 0 0 16,-5 0-1-16,-6 0 7 15,-3 7-6-15,-7 13 0 16,-3 0 0-16,0 7 1 0,-10 2-1 16,-8 2 0-16,-2 0 0 15,-1-1 7-15,0-4-6 16,4-5-1-16,6-4 0 16,2-7-2-16,6-1 2 15,2-5 0-15,1 0-3 16,0-1 7-16,1-3 0 15,14 0-1-15,9 0 18 16,2 0 9-16,3 0-21 16,1 0-3-16,0 3-6 15,-2 7 6-15,-3 1-5 16,-6 4-1-16,-8 3 0 16,-8 1 3-16,-3 5-3 15,0 3 0-15,-10-4 0 0,-11 1 6 16,-7 1 0-16,-4-3-6 15,-3-3-1-15,-2-2 1 16,0-6 0-16,6-11-7 16,7 0-1-16,10-7-46 15,14-19-57-15,0-10-257 16</inkml:trace>
  <inkml:trace contextRef="#ctx0" brushRef="#br0" timeOffset="134387.01">18876 12150 704 0,'0'0'13'0,"0"0"68"0,0 0-63 16,0 0-8-16,0 0-6 15,0 0 2-15,0 11 9 16,0 11 7-16,0 8-14 15,0 8 33-15,0 8-13 16,12 4 1-16,8 0 6 16,5-5-23-16,8-6 13 15,6-9-20-15,-1-9-2 16,-1-7 23-16,-8-8-15 16,-3-6 11-16,-8 0-4 0,-4-23-5 15,-9-7 10 1,-5-8-23-16,-11-8 0 0,-22-5-1 15,-12 4 1-15,-5 6-5 16,0 14 2-16,1 19 6 16,6 8-7-16,6 16 4 15,6 17-12-15,11 1 12 16,14 0-76-16,6-14-119 16,12-14-348-16</inkml:trace>
  <inkml:trace contextRef="#ctx0" brushRef="#br0" timeOffset="135001.23">19392 11654 610 0,'0'0'10'0,"0"0"32"16,0 0 10-16,0 0-16 15,0 0 28-15,0 0-27 16,-8-20-5-16,8 16-10 16,-2 4 39-16,1 0-31 15,-5 0-22-15,-1 7 5 16,-6 20-12-16,0 10 0 15,3 9 9-15,5 5-2 16,5-1 22-16,0-3-30 16,10-7 2-16,10-9 4 0,4-8-3 15,1-9-3-15,-1-11 4 16,4-3-4-16,-7-7 23 16,-1-13-23-16,-6-7 0 15,-11 1 1-15,-3 5-1 16,0 5 0-16,-19 9 0 15,-6 7 5-15,-5 0-5 16,-5 20 0-16,0 4 0 16,3 10-11-16,11-1 11 15,12 2-63-15,9 0-143 16,0-8-261-16</inkml:trace>
  <inkml:trace contextRef="#ctx0" brushRef="#br0" timeOffset="135287.56">19230 12320 314 0,'0'0'113'0,"0"0"2"15,0 0-70-15,0 0 5 16,0 0 29-16,0 0 68 15,40 8 3-15,15-28-83 16,17-8-35-16,13-6-4 0,8-2-25 16,-2 6 7-1,-6 6-10-15,-13 7-1 0,-15 8-11 16,-18 2-16-16,-21 7-15 16,-15 0-17-16,-3 0-84 15,-10 13 13-15,-17 4 1 16</inkml:trace>
  <inkml:trace contextRef="#ctx0" brushRef="#br0" timeOffset="135578.38">19494 12568 663 0,'0'0'87'16,"0"0"34"-16,0 0-100 16,0 0-21-16,0 0 2 15,0 0 13-15,17 54-7 16,-4-17 13-16,4 3 3 16,-2 4-1-16,1 2-1 15,1-5-22-15,0-5 3 16,-2-6-6-16,0-9 3 15,-1-12-37-15,-1-9-54 16,0-9-133-16,-4-21-161 16</inkml:trace>
  <inkml:trace contextRef="#ctx0" brushRef="#br0" timeOffset="135796.19">19716 12495 680 0,'0'0'144'0,"0"0"-98"16,0 0-20-16,0 0-26 16,0 0 4-16,22 81 34 15,-9-41-3-15,4 5-2 16,0 3-13-16,1-4-18 16,1-8-1-16,-3-3-1 0,3-9-13 15,-2-10-14-15,-6-14-181 16,-3 0-489-16</inkml:trace>
  <inkml:trace contextRef="#ctx0" brushRef="#br0" timeOffset="136889.98">19985 11915 544 0,'0'0'36'0,"0"0"12"16,0 0-46-16,0 0-1 15,0 0 4-15,0 0 29 16,5 37 20-16,2-16 19 0,0-1-45 16,-1 3 24-1,1-3-36-15,-2-1 4 0,-1-5 2 16,-3-4-20-16,1-3 12 15,-2-6-14-15,0-1 0 16,0 0 10-16,0 0 12 16,0-11 9-16,0-10-27 15,0-4-4-15,0 1 4 16,0 0-4-16,0 7 0 16,0 4-1-16,1 7 1 15,1-1 0-15,-1 7 3 16,2 0-3-16,0 0 4 15,4 0-4-15,5 7 0 0,1 9-1 16,1 4 3 0,2 1 0-16,-4-5 8 0,-4-3-5 15,-2-3-1-15,0-3-4 16,-5-4 0-16,1-3-3 16,-2 0 9-16,1 0-1 15,2-20 18-15,-3-3-16 16,0-7-11-16,0 3 4 15,0 1-12-15,0 8 7 16,0 9 2-16,0 2 3 16,0 6 0-16,0 1 2 15,0 0-12-15,0 0 2 16,3 11 6-16,7 9-7 16,3-4 9-16,2 6 0 0,2-6 5 15,-1-3-3 1,0-3 2-16,-6-3-4 0,-4-4 0 15,-2-3 4-15,-1 0-3 16,0-12 8-16,-3-9-9 16,0-6 4-16,0 0-12 15,0 0 0-15,0 10 0 16,0 8 3-16,0 6 5 16,0 3-6-16,0 0 1 15,0 3-13-15,0 7 15 16,7 6 3-16,3-5 0 15,-1 2-2-15,-2 0 2 16,2-6 0-16,-6 3-8 16,1-7 16-16,-3-3-9 15,-1 0 1-15,2 0 0 0,-2 0 12 16,0-13-12-16,1-4-8 16,-1 0 5-16,2-2-33 15,2 5 25-15,1 3 2 16,2 3 4-16,3 3-2 15,0 5 1-15,1 0 6 16,2 0-3-16,2 3 2 16,2 8-3-16,0 5 4 15,0-3 0-15,-4 1-8 16,-3-8 8-16,-5-2-6 16,-5-4-90-16,0 0-193 15</inkml:trace>
  <inkml:trace contextRef="#ctx0" brushRef="#br0" timeOffset="137043.45">20092 11641 378 0,'0'0'600'0,"0"0"-585"16,0 0-3-16,0 0-8 15,0 0-4-15,0 0-30 16,-18 4-267-16</inkml:trace>
  <inkml:trace contextRef="#ctx0" brushRef="#br0" timeOffset="138325.99">23120 7369 271 0,'0'0'68'0,"0"0"-38"0,0 0-11 16,0 0 23-1,0 0 2-15,0 0 7 0,0 0 5 16,0 0-26-16,3 0-4 16,7 0 2-16,7-5-13 15,4-1 14-15,2-5-29 16,6 2 0-16,2-1-3 15,4 3 3-15,-1 1-76 16,-6 2-96-16</inkml:trace>
  <inkml:trace contextRef="#ctx0" brushRef="#br0" timeOffset="139158.95">22151 9115 590 0,'0'0'61'0,"0"0"17"16,0 0 15-16,0 0-69 16,0 0-19-16,0 0 34 15,41-24-39-15,-12 17 8 16,3-1-18-16,-2 2 10 0,2 0-14 16,-2-2-13-1,2-2-154-15,0-2-103 0</inkml:trace>
  <inkml:trace contextRef="#ctx0" brushRef="#br0" timeOffset="139982.04">20422 7813 346 0,'0'0'194'0,"0"0"-182"16,0 0 3-16,0 0-1 16,0 0-14-16,123-27-6 15,-68 7-103-15</inkml:trace>
  <inkml:trace contextRef="#ctx0" brushRef="#br0" timeOffset="144024.43">16521 13305 580 0,'0'0'15'0,"0"0"34"0,0 0-23 16,0 0 4-16,0 0 23 15,0 0-2-15,0-36-21 16,-1 32 5-16,1 0-4 16,-2 2 17-16,2 2-18 15,-1 0-22-15,1 0 19 16,-4 0-21-16,-3 0-1 16,-3 13-5-16,-1 14 6 15,1 6-2-15,3 6-4 16,7 5 0-16,0 0 11 15,0 0-6-15,11-7-4 16,5-7-1-16,0-6 6 0,6-5 2 16,0-5-7-16,5-4-1 15,-1-3 39-15,6-5-2 16,0 6-16-16,1-5-7 16,-1 5-14-16,-4-2 17 15,-4 7-17-15,-4 1-2 16,-7 5-5-16,-3 5 10 15,-8 4-3-15,-2 4 0 16,-2 1 7-16,-17-2-3 16,-7-2-4-16,-7-1 0 15,-8-6-4-15,0-11-2 16,-3-8-15-16,6-3-5 16,6-28-73-16,4-21-99 0,8-8-138 15</inkml:trace>
  <inkml:trace contextRef="#ctx0" brushRef="#br0" timeOffset="144234.89">16408 13365 830 0,'0'0'60'0,"0"0"4"16,0 0-15-16,0 0-49 15,-4-76 42-15,21 52-20 16,6-2-22-16,6-4 0 15,6 0 4-15,7 0 0 0,3 9-8 16,4 1-11-16,-3 10-48 16,-1 7-51-16,-5 3-109 15,-8 0-99-15</inkml:trace>
  <inkml:trace contextRef="#ctx0" brushRef="#br0" timeOffset="144449.37">17004 13338 576 0,'0'0'211'0,"0"0"-127"16,0 0 26-16,0 0-30 0,0 0-15 16,0 0-19-1,-15-36-3-15,15 28-25 0,0 3-9 16,0 1-9-16,0 4-15 15,0 0-29-15,0 13-131 16,0 8-192-16</inkml:trace>
  <inkml:trace contextRef="#ctx0" brushRef="#br0" timeOffset="144618.1">17127 13671 995 0,'0'0'67'0,"0"0"0"0,0 0-36 16,0 0-27-16,0 0-4 16,0 0 0-16,-29 0-69 15,48-4-84-15,-2 0-152 16</inkml:trace>
  <inkml:trace contextRef="#ctx0" brushRef="#br0" timeOffset="145137.78">17396 13259 734 0,'0'0'184'0,"0"0"-132"15,0 0-6 1,0 0-35-16,51-80-12 0,-19 72 2 15,-1 5-1-15,0 0 1 16,-7 3-1-16,-5 0-2 16,-4 9 1-16,-4 11 1 15,-7 1-5-15,-4 6 5 16,0 3-2-16,-3 0-1 16,-12-2 2-16,-2 1 1 15,6-2 0-15,1-4-1 16,4-3-3-16,6-5 4 15,0-7 0-15,0-1-3 0,0-6 5 16,7-1-2-16,8 0 0 16,7 3 7-16,3-3 4 15,2 3-9-15,0 6-2 16,-3 5 5-16,0 1-4 16,-4 7-1-16,-2 5 0 15,-4 3 1-15,-7 3 7 16,-7 5-3-16,0-2-3 15,-10 8 15-15,-14-4-10 16,-8-1 1-16,-3-8-8 16,-2-7 2-16,0-14-3 15,4-10 1-15,7-10-9 16,12-24-75-16,14-13-184 0,0-6-154 16</inkml:trace>
  <inkml:trace contextRef="#ctx0" brushRef="#br0" timeOffset="145507.62">17847 13330 677 0,'0'0'145'0,"0"0"-60"16,0 0-14-16,0 0-67 15,0 0 10-15,0 0-14 16,18 29 0-16,-4 10 0 0,2 9 5 15,2 13 3-15,3-1-8 16,2 3 8-16,0-14-11 16,2-11 4-16,-1-14-1 15,-5-12 0-15,3-12 3 16,-2-5-3-16,-1-32 0 16,-5-11-5-16,-3-9 1 15,-11-7-23-15,-2 2-16 16,-24 4 22-16,-13 12-1 15,-3 11 18-15,0 16 4 16,6 13 4-16,4 6 20 16,3 10-24-16,6 19 0 15,7 2-7-15,7 2-16 16,9-10-204-16</inkml:trace>
  <inkml:trace contextRef="#ctx0" brushRef="#br0" timeOffset="145967.07">18272 12942 568 0,'0'0'117'0,"0"0"-45"16,0 0-48-16,0 0 20 16,0 0-21-16,0 0 1 15,-7 92 7-15,7-55-1 16,0 0 3-16,0-1-5 15,7-1-20-15,5-5 8 16,3-8-13-16,4-8 1 16,-1-7-1-16,0-4 1 15,1-3 3-15,-4 0-7 16,-4-13 0-16,-2-1-1 0,-7 1 1 16,-2-1 0-16,0 8-4 15,-7 6 9-15,-10 0-6 16,0 0 1-16,-2 12 0 15,-1 9-9-15,1 6 9 16,6 3-14-16,4-2-133 16,9-6-319-16</inkml:trace>
  <inkml:trace contextRef="#ctx0" brushRef="#br0" timeOffset="146214.9">18239 13493 288 0,'0'0'363'0,"0"0"-237"0,0 0-58 15,0 0-67-15,0 0 53 16,0 0 41-16,122-27-43 16,-62-4 3-16,5-2-37 15,-4 4-2-15,-8 5-16 16,-9 7-10-16,-13 7 9 15,-7 7-43-15,-7 3-16 16,-10 0-68-16,-4 3-116 16,-3 13-3-16</inkml:trace>
  <inkml:trace contextRef="#ctx0" brushRef="#br0" timeOffset="146498.56">18472 13807 426 0,'0'0'192'0,"0"0"-80"16,0 0-5-16,0 0-67 16,0 0-11-16,0 0-2 15,-2-17-27-15,2 40 3 16,0 5-2-16,0 6-1 15,0 7 0-15,8 1-1 0,0-2 6 16,1 1-7-16,-1-8 2 16,1-9-9-16,1-7 8 15,-1-17-93-15,4 0-167 16,-2-27-247-16</inkml:trace>
  <inkml:trace contextRef="#ctx0" brushRef="#br0" timeOffset="146726.21">18632 13586 539 0,'0'0'107'0,"0"0"74"16,0 0-103-16,0 0-61 0,0 0 20 16,0 0-22-1,13 74 30-15,-6-30-4 0,1 6-27 16,2 3-8-16,-1-1 3 15,1-3 1-15,-2-5-16 16,1-6 6-16,-3-10-27 16,-1-13-89-16,-2-14-244 15</inkml:trace>
  <inkml:trace contextRef="#ctx0" brushRef="#br0" timeOffset="148072.59">18921 13161 469 0,'0'0'131'0,"0"0"-19"16,0 0 1-16,0 0-92 15,0 0-7-15,0 0 14 16,-1 3-28-16,1 7 4 16,0 11 24-16,3 7 23 15,7 4-9-15,0 5-34 16,1-3-2-16,-2-1 8 0,-1-10-10 16,0-7-4-1,-2-8 0-15,-2-5 6 0,-1-3-3 16,4-11-3-16,-1-14 6 15,-2-7-4-15,1-1-2 16,1 3-4-16,-3 4-2 16,2 5 8-16,1 8-6 15,1 2 4-15,-2 5 0 16,2 6-11-16,1 0 10 16,3 0-3-16,2 8-3 15,1 11 14-15,5 5-1 16,1-1-6-16,-1 1 1 15,1-1 9-15,-4-7-10 16,-3-5 0-16,-3-4-4 0,-4-7 11 16,-1 0-6-16,2-7-1 15,-4-12 0-15,0-9-2 16,-1 1 2-16,-2 4-10 16,0 5 9-16,2 5 2 15,-2 4-4-15,1 6 3 16,1 3 0-16,5 0-11 15,1 9 2-15,4 11 9 16,6 1 4-16,2 1-2 16,0-1 11-16,2-1-13 15,-1-7 2-15,0 1-2 16,-4-8 0-16,-3-6-1 16,-2 0 0-16,-2-3 2 0,0-11-4 15,-5-2 3 1,-3-1 0-16,-2 1-2 0,0 5 2 15,0 2 0-15,0 9-5 16,0-1 12-16,0 1-9 16,0 0 2-16,3 0-4 15,2 0-8-15,2 0 13 16,3 1-1-16,0 8 0 16,2-2 5-16,1 6-5 15,-2-3 0-15,1-2 3 16,-3-5-5-16,-2-3 2 15,0 0-6-15,0-3 6 0,2-14-18 16,-2-4-11-16,-1-2-13 16,1 7 29-16,-2 3 6 15,-2 8 14-15,1 5 6 16,0 0-2-16,5 5-5 16,2 11 12-16,5 3-15 15,-1 2 2-15,3 2-6 16,-2-3 1-16,-2-4-2 15,-6-5-17-15,-6-7-98 16,-2-4-194-16</inkml:trace>
  <inkml:trace contextRef="#ctx0" brushRef="#br0" timeOffset="148217.45">19330 13165 862 0,'0'0'47'16,"0"0"-47"-16,0 0-13 16,0 0-100-16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1:23:00.86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13975 2988 472 0,'0'0'26'16,"0"0"1"-16,0 0-5 16,0 0-11-16,0 0 31 15,0 0-25-15,0 0-2 0,0 0 1 16,-17 44 10 0,12-20 29-16,-2 9 2 0,-3 7-12 15,4 8 6-15,2 4-26 16,4 1-13-16,0-2 20 15,4-2-30-15,14-3 14 16,7-7-16-16,2-3 2 16,1-11-3-16,2-8 1 15,2-11 0-15,-2-6 11 16,3-8-9-16,-3-18 13 16,-1-8-15-16,-7-7 4 15,-8-2 8-15,-5-3-10 16,-9-4-2-16,0-4 0 15,-10-4 4-15,-12 3 2 16,-3 5-6-16,-2 8 0 16,1 12-1-16,1 8 1 0,-1 14 0 15,3 8-3-15,-2 0 11 16,0 13-16-16,0 17 7 16,6 8 1-16,6 6-5 15,12 0 5-15,1 0 0 16,8-6-2-16,19-8 6 15,10-9-10-15,8-11 6 16,8-7 0-16,4-3-7 16,5-4 7-16,-4-16-30 15,-5-3-142-15,-11-2-261 16</inkml:trace>
  <inkml:trace contextRef="#ctx0" brushRef="#br0" timeOffset="179.92">14513 3279 829 0,'0'0'25'15,"0"0"-5"-15,0 0-11 16,0 0-9-16,0 0 0 16,85 0 6-16,-43-13-5 15,1 2-2-15,-2 0-25 16,-12 0-212-16</inkml:trace>
  <inkml:trace contextRef="#ctx0" brushRef="#br0" timeOffset="367.17">14703 3417 919 0,'0'0'54'0,"0"0"3"16,0 0-35-16,0 0-22 15,0 0 0-15,0 0-1 16,128-50 1-16,-82 33-21 16,-3 0-120-16,-4-2-203 15</inkml:trace>
  <inkml:trace contextRef="#ctx0" brushRef="#br0" timeOffset="834.29">15153 3089 625 0,'0'0'223'16,"0"0"-181"-16,0 0 54 15,0 0-91-15,0 0-1 16,0 0-1-16,29-54 6 16,-3 51-9-16,0 3 0 15,0 0 3-15,-7 0-5 16,0 8 2-16,-6 6 0 15,-4 4-2-15,-8 3 2 16,-1 4 0-16,0 3 0 0,-8 2 2 16,-9-3-2-1,3-1 0-15,0-6 0 0,4-4-1 16,3-4 4-16,6-5-3 16,1-2 0-16,0-1 2 15,3-4 14-15,19 2-11 16,8 1 3-16,5-2 22 15,0 4-29-15,-3 1 7 16,-2 5-8-16,-7 1 4 16,-8 4-4-16,-7 4 0 15,-8 3 0-15,0 5 11 16,-16 3-11-16,-19-1 12 16,-11 0-5-16,-5-3-4 0,-1-7 9 15,7-8-12-15,8-12 0 16,17 0-4-16,20-30-36 15,0-14-119-15,36-10-294 16</inkml:trace>
  <inkml:trace contextRef="#ctx0" brushRef="#br0" timeOffset="1202.31">15687 3137 853 0,'0'0'22'0,"0"0"3"0,0 0-3 16,0 0-19 0,0 0-3-16,0 0 0 0,-73 82-1 15,73-60 2-15,0 2-1 16,5 1 0-16,5 5 1 16,3-3-2-16,3 2 1 15,5-4 0-15,3-1 0 16,4-5 3-16,2-7-3 15,0-6 0-15,-1-6 2 16,-1-1 14-16,-3-21-6 16,-2-8-6-16,-6-7 17 15,-10-8-16-15,-7-3 12 16,-5-4-11-16,-19 5-2 16,-5 6 0-16,-2 11-4 0,3 16 0 15,-3 12-3-15,2 2 3 16,2 18-5-16,8 5-83 15,11-4-167-15</inkml:trace>
  <inkml:trace contextRef="#ctx0" brushRef="#br0" timeOffset="1671.94">16041 2940 552 0,'0'0'313'0,"0"0"-306"0,0 0 63 16,0 0-42-1,0 0 5-15,0 0-8 0,-48-42-22 16,48 61 6-16,0 10-7 16,0 12-2-16,7 8 19 15,5 10 0-15,1 2 0 16,2 2-5-16,0-2-11 15,-3-7 25-15,0-6-28 16,-6-9 0-16,-1-10 2 16,-3-12 1-16,-2-7-3 15,1-10 0-15,-1 0 0 16,0-23 22-16,6-13-22 16,2-9 0-16,5-2-2 15,4 9 2-15,3 5 0 0,2 11 0 16,1 10 0-16,2 8-3 15,-1 4 3-15,-3 9 0 16,0 16-10-16,-3 8 20 16,-5 5-14-16,-1 3 4 15,-4-1 0-15,-3 1 5 16,-2-2-5-16,1-6-7 16,-1-4 2-16,4-11-76 15,1-13-97-15,4-5-192 16</inkml:trace>
  <inkml:trace contextRef="#ctx0" brushRef="#br0" timeOffset="1853.54">16538 3340 916 0,'0'0'85'16,"0"0"-1"-16,0 0-56 15,0 0-28-15,0 0 2 16,0 0 0-16,80-3 0 15,-31-4-2-15,8-6 0 16,1-1-54-16,-5-6-138 16,-9-3-436-16</inkml:trace>
  <inkml:trace contextRef="#ctx0" brushRef="#br0" timeOffset="2134.14">17114 2978 355 0,'0'0'357'0,"0"0"-305"15,0 0 70-15,0 0-75 16,0 0-3-16,0 0-31 16,-13-41-5-16,13 41-8 15,0 11 0-15,0 13 12 16,3 11-10-16,4 9 12 15,3 4 7-15,0 4-13 16,0-4-2-16,4-5-6 16,-3-5 0-16,2-9-7 15,0-12-14-15,1-13-92 0,1-4-93 16,2-18-138 0</inkml:trace>
  <inkml:trace contextRef="#ctx0" brushRef="#br0" timeOffset="2341.88">17337 2914 719 0,'0'0'134'0,"0"0"2"15,0 0-99-15,0 0-31 16,0 0-1-16,0 0 40 16,21 92-20-16,-11-50-16 15,2 5 4-15,0 1-12 0,2-3-1 16,-1-1 0-16,0-7-10 15,0-3-63-15,-4-11-129 16,-6-9-144-16</inkml:trace>
  <inkml:trace contextRef="#ctx0" brushRef="#br0" timeOffset="2556.87">17156 3530 765 0,'0'0'100'16,"0"0"-35"-16,0 0-56 0,0 0 9 15,0 0 12-15,129-13 7 16,-66 0-34-16,2-1 2 16,-1-5-2-16,-5 4-3 15,-8 3-1-15,-11 4-102 16,-16 5-197-16</inkml:trace>
  <inkml:trace contextRef="#ctx0" brushRef="#br0" timeOffset="2918.45">17364 3793 946 0,'0'0'40'0,"0"0"13"15,0 0-39-15,0 0-11 16,0 0-3-16,0 0 0 16,58-8 0-16,-39 8 2 15,2 3-3-15,3 6 1 16,-3 2 0-16,1 2-1 16,-5 5 2-16,-5 3-1 15,-6 7 3-15,-6 1-2 16,0 4 8-16,-8 4-9 15,-16-1 0-15,-5 0 5 16,-2-5-5-16,3-2 0 16,4-9 14-16,11-7 4 0,8-8 3 15,5-5-21-15,17-8 0 16,26-17 7-16,15-13-7 16,11-2-19-16,3-4-88 15,-2-3-246-15</inkml:trace>
  <inkml:trace contextRef="#ctx0" brushRef="#br0" timeOffset="3622.15">17903 3263 644 0,'0'0'167'16,"0"0"-28"-16,0 0-55 16,0 0-62-16,0 0-19 15,0 0 14-15,5 6-13 16,2 14 0-16,1 4 17 15,1 5-15-15,1-1 10 16,-2 1-16-16,-1-5 2 16,-4-5-1-16,-2-7-1 0,-1-5 0 15,0-6 1-15,0-1 4 16,4 0 3-16,-2-18 1 16,3-11-2-16,-2-8-6 15,2-7-1-15,-2 2 0 16,3 2-1-16,-2 9 5 15,2 9-4-15,0 8 0 16,-1 6 2-16,4 6-5 16,1 2 3-16,5 0 0 15,2 11-2-15,1 12 4 16,-1 3-1-16,-3 2-1 16,2 1 3-16,-5-4-7 0,0-2 4 15,-5-8 0-15,-1-4 4 16,-2-7-3-16,0-4-2 15,1 0 2-15,2-9 0 16,6-18 16-16,7-14-17 16,1-8-4-16,3-4 3 15,4 2 2-15,1 6-2 16,2 12-2-16,2 11 3 16,0 12 4-16,-3 10-2 15,-3 10-2-15,-3 21 4 16,-4 9 1-16,-6 5 1 15,-1 4 0-15,-2-4 1 16,-2-2-7-16,1-2 1 16,-2-5-2-16,-3-6-21 0,-1-12-112 15,-3-15-446-15</inkml:trace>
  <inkml:trace contextRef="#ctx0" brushRef="#br0" timeOffset="11504.31">14163 4868 388 0,'0'0'35'0,"0"0"20"15,0 0-20-15,0 0 32 16,0 0-12-16,0 0-24 16,0 0 34-16,0 0-24 15,-6-28-21-15,4 28 5 16,-1 11-25-16,-1 22 0 16,0 21 17-16,1 12 3 15,2 5 7-15,1 1-1 16,0-7-23-16,0-4 28 15,-3-7-27-15,0-5-4 16,-1-8 2-16,2-9 1 16,2-12-4-16,6-13 1 0,22-7-136 15,7-30-238-15</inkml:trace>
  <inkml:trace contextRef="#ctx0" brushRef="#br0" timeOffset="12229.54">14618 5077 642 0,'0'0'17'0,"0"0"-12"16,0 0 21-16,18-84 16 16,-11 55-26-16,-2 0-6 15,-3 1-10-15,-2 4 5 0,0 5 4 16,-5 5-5-1,-16 5-4-15,-2 9 8 0,-9 0-4 16,-4 5-3-16,-3 17-1 16,1 6 7-16,6 4 3 15,9 3-10-15,8 2 0 16,12-3 0-16,3-1 13 16,10-3-8-16,17 0-4 15,11-2 4-15,7 1 31 16,3-2-33-16,1 1-1 15,-3 1 13-15,-9-2-13 16,-10 2 1-16,-12-2-3 16,-15-2 0-16,0-1 15 0,-29-1-10 15,-11-5-4-15,-8-7-1 16,1-10 12-16,2-1-16 16,7-10 4-16,9-19 0 15,14-9 2-15,15-5 0 16,5-4-2-16,35 0 0 15,14 6 8-15,4 3-16 16,-1 8 8-16,-5 8 0 16,-7 6-4-16,-7 7 8 15,-6 5-4-15,-9 4 0 16,-4 0 5-16,-6 15-8 16,-4 10 3-16,-8 8 0 15,-1 5 10-15,0 1-8 16,0 5 16-16,-1-1 10 0,1-1-28 15,0-5 24-15,7-3-24 16,14-10 0-16,7-9 10 16,9-12-3-16,4-3-5 15,-2-11 2-15,-2-18 0 16,-9-9 5-16,-12-7-9 16,-11-7 0-16,-5-2-5 15,-15 2 5-15,-20 6-50 16,-7 12 24-16,-8 12 2 15,-5 13 16-15,3 9-1 16,8 0-36-16,17 0-26 16,24 0-134-16,3 0-214 0</inkml:trace>
  <inkml:trace contextRef="#ctx0" brushRef="#br0" timeOffset="12525.1">15148 4854 731 0,'0'0'5'0,"0"0"0"15,0 0 2-15,0 0 12 16,0 0-19-16,0 0 0 16,-31 19 8-16,33-12-6 15,6-4-2-15,1-3 4 0,-2 0-2 16,-1 0 20-1,1-13-22-15,-5-1 5 0,-2 1-2 16,0 0-3-16,-2 3 0 16,-15 7-1-16,-6 3 3 15,-2 0-5-15,2 10 3 16,7 12-16-16,13-1 10 16,3 5-209-16</inkml:trace>
  <inkml:trace contextRef="#ctx0" brushRef="#br0" timeOffset="12746.32">15460 5290 76 0,'0'0'684'15,"0"0"-623"-15,0 0 34 16,0 0-47-16,0 0-37 15,0 0-2-15,57-14-9 16,-16 9 0-16,0 2 0 16,-2 1-14-16,-6 2-67 15,-11 0-229-15</inkml:trace>
  <inkml:trace contextRef="#ctx0" brushRef="#br0" timeOffset="12892.1">15493 5460 778 0,'0'0'68'0,"0"0"-66"16,0 0 53-16,0 0-16 15,111 3-36-15,-47-10-2 16,4-5-1-16,2-7-210 16</inkml:trace>
  <inkml:trace contextRef="#ctx0" brushRef="#br0" timeOffset="13372.28">16254 5101 214 0,'0'0'649'16,"0"0"-641"-16,0 0 45 15,0 0-13-15,0 0-38 16,0 0 4-16,118-30-5 15,-69 38-1-15,-5 5 0 16,-10 3 7-16,-9-5-10 16,-6 3 3-16,-11-3 0 15,-6-1-4-15,-2 2 4 16,-3 0 0-16,-17 4-3 16,-7 1 11-16,-1 1-11 15,4 1 3-15,3-3 0 16,4 0-2-16,8-1 3 15,5-1-1-15,4-4 0 0,0 0 4 16,13 1 10-16,10-2-11 16,7 2 4-16,2-1 18 15,1 2-23-15,-1 4 0 16,-2 3-2-16,-3 2 6 16,-7 4-9-16,-10-1 3 15,-10 2 0-15,-6 1-2 16,-28-4 8-16,-11-3-6 15,-9-3 0-15,-1-7 1 16,0-7 2-16,6-3-3 0,14 0 0 16,17-20-7-1,18-12-71-15,15-11-275 0</inkml:trace>
  <inkml:trace contextRef="#ctx0" brushRef="#br0" timeOffset="13738.42">16857 5164 556 0,'0'0'241'15,"0"0"-205"-15,0 0 27 16,0 0-48-16,0 0 22 16,0 0-37-16,-2-10-2 0,2 34-7 15,0 9 18 1,0 8-8-16,0 2 5 0,0 1-1 15,2-2 18-15,6-6-23 16,9-6 0-16,1-6-2 16,6-8 9-16,3-9-7 15,1-7 0-15,-1 0 4 16,-2-21 8-16,-7-8-12 16,-8-9 0-16,-10-7 6 15,0-3 0-15,-15 3-6 16,-15 8 0-16,-6 10 0 15,-10 11 4-15,-4 13-4 0,0 3 0 16,8 5-6 0,19 10-86-16,23-4-273 0</inkml:trace>
  <inkml:trace contextRef="#ctx0" brushRef="#br0" timeOffset="14022.6">17619 4817 583 0,'0'0'334'16,"0"0"-323"-16,0 0 29 16,0 0-12-16,-95-14-22 15,68 52-4-15,1 21 1 0,2 14 3 16,2 15 39-16,7 8-21 15,7 0 10-15,8-1 16 16,0-7-44-16,22-9 4 16,18-13-10-16,10-9 1 15,14-12-3-15,4-10 2 16,-3-14-85-16,-8-17-215 16</inkml:trace>
  <inkml:trace contextRef="#ctx0" brushRef="#br0" timeOffset="15156.05">11493 642 320 0,'0'0'7'0,"0"0"12"15,0 0 35-15,0 0-13 16,0 0 5-16,0 0 19 15,-40 18-7-15,40-18 4 16,-1 0 61-16,-1 0-55 0,-2 0 2 16,-4-12-44-16,0-8-18 15,-2 2-6-15,-2 0-2 16,-5 5 0-16,-3 7-8 16,-8 6 15-16,-6 1-15 15,-2 25 7-15,1 10 1 16,8 8-10-16,9 3 10 15,11 2 0-15,7 0-3 16,8-5 6-16,22-3-3 16,8-2 3-16,7-5 2 15,4 1 8-15,-2-3-13 16,-10-4 0-16,-14-2-1 16,-13-4 1-16,-10-5 0 15,-5-1 6-15,-27-4-4 16,-7-6 11-16,-9-6-7 0,5 0-6 15,8-23 13-15,10-11-7 16,17-9-6-16,8-12 0 16,31-5 0-16,28-2-6 15,10 4 6-15,0 9 0 16,-5 8-8-16,-12 13 8 16,-10 9-82-16,-11 8-205 15</inkml:trace>
  <inkml:trace contextRef="#ctx0" brushRef="#br0" timeOffset="15322.03">11838 816 606 0,'0'0'255'16,"0"0"-178"-16,0 0-48 15,0 0-6-15,0 0-23 16,0 0-16-16,6 2-7 15,1 1-239-15</inkml:trace>
  <inkml:trace contextRef="#ctx0" brushRef="#br0" timeOffset="15478.18">11884 1067 961 0,'0'0'26'15,"0"0"12"-15,0 0-6 0,0 0-32 16,0 0-9-16,0 0-43 16,54-68-385-16</inkml:trace>
  <inkml:trace contextRef="#ctx0" brushRef="#br0" timeOffset="15839.03">12293 798 871 0,'0'0'44'0,"0"0"32"0,0 0-19 15,0 0-38-15,0 0-14 16,0 0-5-16,-26 17 0 16,12 14-6-16,4 9 6 15,1 4 0-15,6 2 0 16,3-3 3-16,3-2-3 15,20-8 0-15,5-9 2 16,5-9 0-16,3-12-1 16,-3-3-1-16,-1-10 10 15,-6-22-7-15,-7-8-2 16,-12-10-1-16,-7-7 3 16,-17 0-7-16,-20 3 4 15,-10 13-21-15,-5 16 7 16,-3 20-6-16,6 5 4 0,10 7-28 15,17 15-58-15,22-6-144 16</inkml:trace>
  <inkml:trace contextRef="#ctx0" brushRef="#br0" timeOffset="16063.46">12720 802 839 0,'0'0'89'0,"0"0"-27"16,0 0-33-16,0 0-29 0,0 0-3 15,3 81 3-15,-3-29 0 16,0 5-1-16,0 2 1 16,-9-2 0-16,5-6-1 15,1-7 3-15,3-10-4 16,3-14-81-16,18-19-242 15</inkml:trace>
  <inkml:trace contextRef="#ctx0" brushRef="#br0" timeOffset="16215.13">13052 1070 138 0,'0'0'786'0,"0"0"-688"16,0 0-85-16,0 0 3 15,155-19-16-15,-68 9-18 16,7-4-252-16</inkml:trace>
  <inkml:trace contextRef="#ctx0" brushRef="#br0" timeOffset="16639.97">13811 972 901 0,'0'0'11'0,"0"0"13"16,0 0 34-16,0 0-13 0,0 0-31 16,-47-83-14-16,44 62 0 15,-4-2 0-15,-5 0 0 16,-4 2 0-16,-8 6-1 16,1 8 2-16,-2 5-1 15,-2 2 0-15,3 19 0 16,1 12-7-16,8 10 7 15,12 2 0-15,3 4-2 16,15-1 3-16,18-4-1 16,14-2 0-16,5-6 2 15,-2-4 2-15,-5-3-4 16,-10-3 0-16,-9-5-4 16,-13-3 11-16,-13-7-9 15,0-5 2-15,-26-2 0 16,-13-2 10-16,-9 0-10 0,2-14 0 15,7-8 0-15,10-4 5 16,13-5-11-16,16-4 6 16,0 1 0-16,34 1-9 15,9 4 9-15,10 6-9 16,1 4-77-16,3 1-201 16</inkml:trace>
  <inkml:trace contextRef="#ctx0" brushRef="#br0" timeOffset="17008.53">14148 855 730 0,'0'0'118'0,"0"0"37"0,0 0-82 16,0 0-44-16,0 0-28 16,0 0-1-16,-8-12-22 15,15 24 3-15,-4 4-198 16,-3 2-195-16,0 3 272 15,0 3 74-15,0 4 47 16,12 2 11-16,5 4 9 16,3 0-2-16,-2-4-21 15,-10-3-2-15,-8-9 18 16,0-10 0-16,-3-6 6 16,-9-2 680-16,4 0-661 15,3-4 99-15,3 2-54 0,2-2-37 16,0 0-27-16,4-2-7 15,16-9-86-15,5-3-469 16,1-4 379-16,3-3 164 16,6 6-7-16,10 2-11 15,5 5 21-15,0 0-94 16</inkml:trace>
  <inkml:trace contextRef="#ctx0" brushRef="#br0" timeOffset="17342.16">14583 846 562 0,'0'0'27'16,"0"0"33"-16,0 0 25 0,0 0-31 16,0 0-21-1,0 0-26-15,-22-28-1 0,17 28-7 16,-2 15 2-16,3 6-1 16,2 4 26-16,2 6-23 15,0 2 31-15,15 0 8 16,6 0-25-16,5-1 13 15,5-3-30-15,5-2 0 16,0-1 15-16,1-1-10 16,-5-3-5-16,-9-1 0 15,-11-2 2-15,-12 2-3 16,-5-3 1-16,-32-3 0 16,-16-2 7-16,-13-10-7 0,3-3-5 15,6-14-29 1,14-18-162-16,14-9-209 0,12-7 286 15,16-1 58-15,1 3 23 16,8 5-65-16</inkml:trace>
  <inkml:trace contextRef="#ctx0" brushRef="#br0" timeOffset="17374.21">14583 846 559 0</inkml:trace>
  <inkml:trace contextRef="#ctx0" brushRef="#br0" timeOffset="18077.09">14583 846 559 0,'-34'26'103'0,"46"-36"64"0,3 2-110 0,9 2 5 0,10-1-38 0,14 1-4 16,5 4 6-16,8 0-26 15,1 2 0-15,-1 0-5 16,-9 4 5-16,-9 7 0 16,-13 2-19-16,-15-4-114 0,-13-4-136 15,-2-3 14-15,0-2 197 16,-3 0 50-16,3 0-1 16,0 6-5-16,18 3 9 15,9 5 0-15,6 4 0 16,3-1 1-16,-8 0 4 15,-7-1-9-15,-9-5 9 16,-9-3 0-16,1-2 0 16,-1-4 3-16,-3-2-3 15,0 0 0-15,0 0 504 16,0 0-380-16,0 0-97 16,3 0 32-16,6 0-10 15,4-5-48-15,1-7 18 0,-3-4-19 16,-6-6 0-1,-5-2 11-15,0-3-11 0,-3-3 0 16,-16 2-2-16,-1 4 12 16,-3 7-18-16,-2 11 8 15,-4 6 0-15,-2 1-1 16,-6 23 2-16,0 8-1 16,4 6 0-16,6 2 1 15,10 1-5-15,14-5 4 16,3-7 0-16,9-10-2 15,17-10 7-15,7-9-5 16,6 0 0-16,3-14 8 0,-4-10-5 16,-5 2-3-16,-7 1 0 15,-10 6-1-15,-7 7 7 16,-4 7-6-16,-3 1 0 16,-2 9 5-16,0 19-5 15,0 13 1-15,0 4-1 16,1 8 28-16,1 5-20 15,-2 4 11-15,0 3-19 16,0-4 8-16,0-4-4 16,0-9-4-16,0-16-71 15,0-15-442-15,0-15 274 16,0-2 211-16,18-7-17 16,9-8 20-16,10-4 25 15,2 2 0-15,0-7 0 0,-7-21-9 16,0 2 9-1,-31-7 0-15,-1 8 0 16</inkml:trace>
  <inkml:trace contextRef="#ctx0" brushRef="#br0" timeOffset="18293.64">15106 1474 176 0,'0'0'-25'0,"-96"121"6"16,55-70 29-16,10 4-20 15,12-1 9-15,19 3-10 16,0 7 11-16,32 1-2 16,10 12-11-16,7 10 11 15,2 8-6-15,0 10-15 16,-1 13 20-16,6-2 6 16,12 0-8-16,14-5-18 15,21-6 22-15,21 2-42 16</inkml:trace>
  <inkml:trace contextRef="#ctx0" brushRef="#br0" timeOffset="22276.78">17902 5091 493 0,'0'0'81'16,"0"0"-54"-16,0 0 39 15,0 0-6-15,0 0 19 16,0 0-17-16,0-54-56 15,0 35 20-15,0 1 4 16,0-6-15-16,-9-1 27 16,-4 2-40-16,-9 2 1 15,1 8 12-15,-5 8-9 16,1 5-4-16,0 5-2 0,-3 22 0 16,-1 7 0-16,4 11 0 15,7 1 0-15,10 2-5 16,8-3 12-16,5-3-10 15,25-4 3-15,12-4 0 16,4-2 3-16,8 1-3 16,-5 0 0-16,-6-3 4 15,-14-3 6-15,-12-3-14 16,-17-3 4-16,-3-1 0 16,-30-6 0-16,-10-3 3 15,-5-8-3-15,2-3 0 16,7-2 10-16,9-18-9 15,15-12-1-15,15-9 0 0,10-8 1 16,35-2-1-16,14-1 0 16,8 6-3-16,-2 5 3 15,-9 7-1-15,-14 1-109 16,-12-2-175-16,-15-1 8 16,-9-3 194-16,-6 1 60 15,0 2 15-15,0 4-19 16,-7 5 3-16,0 2 24 15,5 2 0-15,2 1-10 16,-1 1 10-16,1 1 0 16,-4-2-3-16,3-2 8 15,1 1-5-15,0 2 582 0,3 9-569 16,17 7 17-16,7 5-19 16,8 0 0-16,5 15 11 15,2 14-4-15,-2 12 20 16,-1 10-27-16,-8 17-8 15,-6 11 25-15,-8 7-24 16,-12 4-4-16,-5-4 2 16,-17-4 10-16,-20-3-12 15,-11-5 0-15,-4-10 0 16,2-10 2-16,10-18-2 16,17-20-1-16,18-16-60 15,5-25-381-15,35-23 283 16,17-11 121-16,11-3-6 0,9 0 37 15,1 2-4-15,1 7-1 16,-9 10 8-16,-10 11 8 16,-15 11-5-16,-16 11 1 15,-13 5 0-15,-11-2-4 16,0 0 4-16,0 0 0 16,0 0 737-16,0 6-736 15,2 0 33-15,26-1-28 16,16 0-4-16,16 2 16 15,7-4-18-15,-2-2 0 16,-7-3-4-16,-16-3-36 16,-10-6-235-16,-12-8-68 15,-1-1 289-15,-1-2 38 16,4 3-12-16,3 0 20 0,-2 3 6 16,2 4-13-16,-5 1 8 15,-1 0 6-15,-8 4 1 16,-8-2 0-16,-3 4 0 15,0 2-19-15,-3-4 17 16,-5-1-4-16,1 0 6 16,4 0 690-16,1 7-685 15,2 5 60-15,0 3-14 16,0 0-18-16,4 21-33 16,5 14 15-16,1 15-18 15,-3 8 3-15,-5 7 0 16,-1-1-1-16,-1-3 1 15,0-12 0-15,0-10 0 0,0-13 9 16,0-16-25 0,0-10-82-16,7-12-234 0,17-19 67 15,3-13 215-15,-1-8 7 16,4-8 41-16,-1-2-12 16,-3 4 5-16,1 13 1 15,-5 11 8-15,-7 11-2 16,-8 3 2-16,-2 6-3 15,-2 0 3-15,-1 3 595 16,1 6-537-16,-1 5 32 16,2 0-50-16,3 1 1 15,2 22-37-15,-2 10-4 16,-4 10 0-16,-3 12 12 16,0 6-10-16,0 2-2 0,0-1 0 15,0-8-3-15,0-10 3 16,0-16-11-16,0-10-152 15,0-11-282-15,0-7 332 16,8 0 89-16,0-14-26 16,6-5 48-16,-2-8-4 15,-1-1-2-15,3-7 4 16,-3-5 4-16,-1-1-8 16,-4-1 8-16,-6 3-19 15,0 7 14-15,0 3 5 16,-4 7-5-16,-6 6 4 0,2 7 2 15,-1 9 5 1,-2 0-6-16,-1 10 0 0,-2 23-8 16,-2 14 8-16,-4 14 0 15,-3 6-1-15,-6 1 2 16,4-7-2-16,-1-8 1 16,3-8 0-16,1-8 2 15,-1-3-2-15,2-9 0 16,-3-7-1-16,6-9 1 15,3-7 0-15,6-2 0 16,6-2 2-16,3-11-14 16,0-3 18-16,0 0-12 15,0 1 5-15,0 3 1 16,2 3 9-16,-2 4-9 0,0 4 0 16,0 1-11-16,0 0 1 15,-4 0 10-15,1 0 0 16,-2 1 4-16,1 6-8 15,1-3 4-15,0 4 0 16,-4-3 2-16,0 0-2 16,3 1 0-16,-3 0-3 15,0-1 8-15,-1-1-10 16,-2 3 5-16,0-7 0 16,0 0 10-16,0 0-8 15,1 0 449-15,4 0-421 16,2 0 53-16,2 0 15 15,1 0-31-15,0 0-23 0,0 0 23 16,3 0-52-16,25 0-1 16,21 0-10-16,23 0 5 15,18-3 4-15,12-4-8 16,5-2-5-16,-10-1 20 16,-17 2-19-16,-25 2 3 15,-24 5-4-15,-17 1 8 16,-14 0-12-16,-14 0 4 15,-22 7-21-15,-11 2 8 16,0-3-117-16,7-3-208 16,7 0 76-16,2 3 209 15,7 6 36-15,2 5-47 0,-1 6 64 16,-1 3-7 0,-3 5 7-16,-5 0-11 0,-2 1 10 15,-5-2 0-15,1-3 1 16,-1-1 0-16,1-3-7 15,5-4 7-15,6-3 0 16,10-3-2-16,10-5 2 16,6-6 0-16,1-2-8 15,0 0 18-15,1-10 448 16,9 0-404-16,2 0 32 16,-2 1-10-16,0 1-20 15,5 2-42-15,3 3 36 16,4 0-38-16,5 3-3 15,-3 0 14-15,2 0-19 16,-1 10 2-16,-5 9-6 0,-5 5 5 16,-10 5-2-16,-5 8-3 15,-10 4 0-15,-22 0 9 16,-13 3-5-16,-5-5 2 16,-1-6-6-16,3-6 3 15,14-9 8-15,10-9-2 16,13-2-9-16,7-7 26 15,4 0-20-15,18 0 18 16,23-10 10-16,15-4-20 16,11-3 17-16,0 4-30 0,-2 2-1 15,-8 6 0 1,-9 5 3-16,-9 0-10 0,-9 0-2 16,-10 3-158-16,-8 3-257 15,0-1 135-15,1 1 211 16,5-4 60-16,6-2-9 15,-1-4 27-15,-1-17-3 16,-5-7 3-16,-6-5-6 16,-5 0 6-16,-6 1 0 15,0 4-1-15,-1 1 2 16,-12 4-2-16,1 0 0 16,2 4 1-16,3 3-1 15,2 2 1-15,4 0-10 16,-1 0 9-16,0-1 2 15,-1-1-1-15,-3-7 0 0,-4-5 0 16,-3-7-2-16,2-3 2 16,0 0 0-16,2 0-1 15,1-2 2-15,1 2-1 16,-2-2 0-16,1 3 1 16,1 2-2-16,0 7 1 15,-6 7 0-15,-5 4 4 16,-9 2 0-16,-11-2-4 15,-4-4 0-15,-2-1-5 16,2-2-2-16,9-10 1 16,8-10 6-16,8-7-9 15,2-80 11 17,12-11-4-32</inkml:trace>
  <inkml:trace contextRef="#ctx0" brushRef="#br0" timeOffset="22402.82">19604 4096 132 0</inkml:trace>
  <inkml:trace contextRef="#ctx0" brushRef="#br0" timeOffset="22899.52">18577 5356 1244 0,'0'0'16'0,"0"0"5"16,0 0 26-16,0 0 10 16,0 0-57-16,0 0-17 15,-27-66 10-15,38 76-272 16,0 0-443-16,-3 3 593 16,4 0 68-16</inkml:trace>
  <inkml:trace contextRef="#ctx0" brushRef="#br0" timeOffset="25427.11">20209 5035 611 0,'0'0'61'15,"0"0"-17"-15,0 0 61 16,0 0-14-16,0 0-52 0,0 0-4 15,-3-31-4 1,3 31-26-16,0 2 1 0,0 21-6 16,0 10 5-16,0 9 6 15,-5 1-10-15,-5 1 5 16,3-6 9-16,1-6-12 16,3-10 1-16,-1-7-4 15,4-7 3-15,0-8 8 16,0 0-10-16,0-14-1 15,1-16 34-15,13-12-20 16,4-6-11-16,2-8-3 16,2-2 1-16,0 5-1 15,-2 9 0-15,-2 16 0 16,-4 14-2-16,-1 14 6 0,1 8-4 16,2 26 0-16,3 13 0 15,-3 6-3-15,-1 2 4 16,-3-5-1-16,-2-5 8 15,-4-7-5-15,-2-8-2 16,-4-8-1-16,0-8 5 16,0-6-2-16,0-8-3 15,0 0 0-15,0-19 11 16,0-16-4-16,12-13 4 16,8-10-11-16,8-7 2 0,7 2-11 15,5 9 9 1,3 13 0-16,-1 17-5 0,0 15 5 15,-3 9-1-15,-7 6 0 16,-4 24 1-16,-10 15-4 16,-5 9 4-16,-4 6 0 15,-6-1 1-15,-3 0 2 16,0-3-3-16,0-3 0 16,-8-1 0-16,-6-10-11 15,0-12-66-15,-5-14-322 16,1-6 22-16,3-6 327 15,3 2 6-15,2 4 40 16,4 7-17-16,-4 2 11 16,-6 3 3-16,-9-6 7 15,-10-5-1-15,-13-9 1 0,-13-2 0 16,-12 0-12-16,-19-13 12 16,-15 4-2-16,-28 8 12 15,-32 1-10-15,-40 27 2 16,-37 16-2-16,-31 5 7 15,-17 7-8-15,-9-4 1 16,-13-1 0-16,-5-5 0 16,5-4 3-16,6-8-6 15,16-4 4-15,13 0-1 16,13-5 1-16,22 0 5 16,32-1-6-16,30 2-4 15,32 0 4-15,27 2 3 16,28-2-3-16,25-2 0 0,20-4-6 15,23-1 12 1,20-4-12-16,7-4 8 0,10-1-2 16,14-4 0-16,3-1-7 15,2 1 7-15,-2 2 0 16,-6 2 0-16,-11 0 0 16,-10-1 0-16,0-1-2 15,-12 1 2-15,-12 3 0 16,-7 2 2-16,-11 7-9 15,-8 2 15-15,-7 1-16 16,0 0 3-16,6 1 5 16,6-5-1-16,9 2 10 15,4 1-9-15,0 2 0 16,4 5-6-16,3 0 6 0,5 1 0 16,14-5-2-16,6-3 0 15,11-2-5-15,21-7 5 16,8-3 1-16,8-4 1 15,10-5 3-15,15-1-3 16,0 0 0-16,-1-1-10 16,-8-11 10-16,-15-2 0 15,-8 1-2-15,-13-6 11 16,-8 2-18-16,-6-3 2 16,-4-2 7-16,-4-1 5 15,-2 0-5-15,-4 1-9 16,0 6 9-16,0 2 0 15,0 3-11-15,0 7 20 0,-4 2-9 16,-1 2 0 0,2 0-11-16,3 0 11 0,0 0 0 15,0 0 3-15,0 0-5 16,0-1 2-16,0-4-7 16,0 1 3-16,0-2 4 15,0 1 0-15,0 3 0 16,0 0 2-16,-7 2-5 15,0 0 3-15,1-2-2 16,-1-3-14-16,4 2 10 16,-1-4 6-16,1 1-3 0,0 0 5 15,-2 2-7-15,1-3 5 16,0 1 0 0,-2 2-12-16,2 0 12 0,0-1-7 15,-1 2 6-15,4 0 2 16,-3 0 8-16,4 0-9 15,0 0-2-15,0 2 0 16,0-4-3-16,0 4 1 16,0-4 2-16,0 3 4 15,0 0-14-15,0 0 6 16,0 2 3-16,0 0 2 16,0 0-5-16,0 0-19 15,0-2 25-15,0 1 0 16,0 1 0-16</inkml:trace>
  <inkml:trace contextRef="#ctx0" brushRef="#br0" timeOffset="26243.31">15451 6441 403 0,'0'0'113'0,"0"0"-94"16,0 0-2-16,0 0 16 15,0 0-26-15,0 0 16 16,0 0-14-16,0 0-5 16,0 4 41-16,-9 2-36 15,-3 5-7-15,6-8-4 16,6-3-20-16,0 0-219 0,18-16 143 15,12-2 63 1,3 1 18-16,7-3 10 0,-1 0-17 16,1 0 24-16,1 2 0 15</inkml:trace>
  <inkml:trace contextRef="#ctx0" brushRef="#br0" timeOffset="29161.08">14954 6661 70 0,'0'0'0'0,"-96"61"10"0,27-15-8 16,-10-1 0-1,-3 6-2-15,-1 1 0 0,-6-2-3 16,2-8 3-16,-2-13 0 15,1-11 3-15,-4-6-2 16,-7-5-1-16,-6 2 0 16,2 2 0-16,-1-2-1 15,1 2 1-15,6 4 0 16,-2 3 1-16,10 4-2 16,7 4 2-16,7 1-1 15,17-3 9-15,6-2-8 16,17-4-1-16,18-4-4 15,11-3 1-15,6-5-6 16,0-6 14-16,0 0-13 16,6-2 10-16,4-15-5 0,1 1 6 15,8-4-5-15,11 4 5 16,18-1-6-16,17-2 3 16,15-1 0-16,9 4 0 15,5 6-3-15,5 10 3 16,3 0 9-16,1 5 23 15,6 8-32-15,3 3-10 16,-3-3 7-16,1 5 3 16,-5 5-3-16,-1 10 2 15,1 10-1-15,-2 1 4 16,0-3 4-16,-13-7-5 16,-10-9-1-16,-15-6 2 0,-16-11-2 15,-15-8-2-15,-15 0-7 16,-16-14 9-16,-3-4 9 15,-8 0-9-15,-13-3-10 16,-6 3 9-16,-5 2 1 16,-2 4 1-16,-4 2-1 15,1 3 0-15,2 2-1 16,4 4 1-16,5 0 0 16,10 1-6-16,7 0 5 15,6 0 1-15,3 0-5 16,0 0 5-16,0 0-2 15,0 0 1-15,9-10 1 16,1 0-12-16,-3-1 24 16,0-1-24-16,0-3 19 15,-5-1-14-15,-2 0 14 0,0 0-6 16,-2 4 6-16,-13 7 18 16,-4 2-25-16,-2 3-1 15,-3 0 1-15,1 8 0 16,4 4-10-16,6 0 8 15,6-2 2-15,6 0 1 16,1-6-1-16,0 1-9 16,10-3 9-16,5 3 1 15,-2-1-1-15,-1-1 0 16,-2-1-1-16,-1 0 1 0,-3-2 0 16,2 0 0-1,-2 0 0-15,-1 0-3 0,-1 0-3 16,0 0 6-16,-1 0-2 15,0 3 2-15,0 5 0 16,-2 8 4-16,2 5-4 16,4 1-35-16,1 4 35 15,-3-3 6-15,-3-10-6 16,-2-13 0-16,-9-2 1 16,-12-17 1055-16,-1 1-1056 15,9 6-4-15,6 2-11 16,7 3 15-16,0 0-70 15,11-2-117-15,10-2-317 16,0-4 415-16,1-3 65 16,4 1 2-16,0 5 22 0,6 10-12 15,0 2 11-15,-4 4-1 16,-11 17-2-16,-12 5 4 16,-5 0-2-16,-4 2 2 15,-15-10-4-15,-5-14 8 16,2-4 801-16,4 0-755 15,4-1-46-15,10 1-5 16,4 0 1-16,0 12-36 16,17 0-101-16,4-8-302 15,1-4 270-15,-6-1 134 16,0-11 7-16,0 1 24 16,6 192-4-16,8-181 8 0</inkml:trace>
  <inkml:trace contextRef="#ctx0" brushRef="#br0" timeOffset="35348.12">15308 7508 17 0,'0'0'172'0,"0"0"-67"0,0 0-23 16,0 0-32-16,0 0 6 15,0 0 30-15,0 0-48 16,0-41 23-16,0 35 19 15,0 3-40-15,0 0 24 16,0 3-51-16,0 0 11 16,0 0-22-16,0 3 14 15,-3 21-17-15,-2 10 1 16,-3 13 0-16,1 6 1 16,1 6-1-16,3 6 0 0,3-3 1 15,0-1 17-15,0-5-25 16,0-6 7-16,0-11 0 15,6-10-13-15,7-12 13 16,9-17-46-16,1 0-141 16,-1-30-125-16,-2-10 247 15,-4-6 22-15,1 1 35 16,3 3 1-16,3 4-1 16,2 7 8-16,2 9 0 15,2 7-3-15,-3 5 0 16,-1 5-3-16,-1 2 6 15,-4 2-6-15,-2-1 8 16,2-1-2-16,-1 0 0 16,-3 0 3-16,3-1-3 15,-4-2 0-15,-1-5-6 0,-7-4 6 16,2 0 370-16,-1 0-364 16,2 0 11-16,5 1-11 15,2-1 36-15,0-3-13 16,-4-2 0-16,-1-1 43 15,-7-3-49-15,-5-1-3 16,0-1-4-16,0 2-9 16,-13 1 3-16,-8 4-10 15,0 6 0-15,-3 7 2 16,-3 6-2-16,1 2 0 16,-3 17-2-16,1 6 15 15,7 6-12-15,5 1-1 0,8-2 0 16,6-1 0-16,2-2 3 15,0-1-3-15,20-4 0 16,12-1 15-16,7-2-4 16,6-2-11-16,-2 2 1 15,-4 0 1-15,-6 1 0 16,-8-1-2-16,-10 4 3 16,-7-2 13-16,-8 0-9 15,0 0-7-15,-16-3 4 16,-11-3 8-16,-2-4-11 15,0-8-1-15,3-3 0 0,6 0 10 16,7-14-7 0,10-5-3-16,3-5 0 0,3-2 0 15,19-1 3-15,1 0-3 16,2 3 0-16,-3 2 6 16,-4 6-8-16,-4 4 2 15,-8 6 0-15,-2 2-4 16,-3 4 4-16,-1 0 0 15,0 0-4-15,0 0 8 16,0 0-11-16,0 0 7 16,0 0 0-16,0 0-3 15,0-1 3-15,0 1 0 16,4-2-1-16,3-3-13 16,4-1 13-16,1-2-35 0,1-3 11 15,0 3 19-15,-4-3-3 16,-2 4 9-16,-6-1-3 15,-1 4 3-15,0 3-14 16,0 1-47-16,-10 0-210 16,0 0 82-16,5 0 123 15,5 0 50-15,0 0 11 16,15 0 10-16,14 2-18 16,4 7 13-16,-1 0 0 15,-2 0-1-15,-8-3 1 16,-6-2-14-16,-4 0 8 15,-4-4 6-15,-2 0-3 16,-3 0-7-16,-2 0 10 0,1 0-2 16,-2-1 13-1,0-7 296-15,0 0-299 0,0 2 5 16,0-1 41-16,0-1-38 16,0-2 6-16,0 1 28 15,0 0-14-15,0 1 40 16,0 3-29-16,0 4-36 15,0 1 44-15,0 0-34 16,-6 0-19-16,-3 0 12 16,-2 8-7-16,-1 11-7 15,0 7 2-15,2 4 5 16,0 6 20-16,2 3-27 16,4 2 0-16,4-4 17 15,0-2-16-15,10-6-1 0,10-9 0 16,7-6 10-16,5-8 0 15,3-6-10-15,5 0 0 16,-2-20 8-16,-2-7-8 16,-10-6 0-16,-7-3 0 15,-13-5 9-15,-6-1-8 16,-6 0-1-16,-25 3 0 16,-9 8-9-16,-8 8 13 15,-5 14-4-15,1 9 0 16,7 0 3-16,9 17-16 15,20 2 13-15,16-7-88 16,8-4-216-16,34-8-13 16,12 0 269-16,4-6 35 0,4-7 6 15,-4 0 6-15,-9-2 1 16,-11 0 0-16,-14-1-6 16,-13 0 7-16,-9-1-1 15,-2-3 0-15,0-2-7 16,-12-3 3-16,1 0-17 15,1 1 21-15,4 3 1 16,2 5-1-16,-2 0 0 16,3 5 0-16,-2 4 349 15,2 4-298-15,-1 2 15 16,4 1-29-16,-1 0 45 16,1 0-54-16,-2 0-10 0,2 1-18 15,0 9 7-15,0 1 8 16,0 0-15-16,10-6 0 15,-2-1 0-15,2-4 3 16,0 0-3-16,-1-7 0 16,-2-7 10-16,-6-4 0 15,-1 1-8-15,0 0-2 16,-11 4 8-16,-6 7-1 16,-3 6-7-16,-1 0 0 15,5 17 2-15,8 11-21 16,8 5 12-16,4-1-225 15,25-2-84-15,6-3 260 16,7-3 46-16,5 2 7 16,6-1-3-16,4-1-7 0,-5 0 13 15,-7-3-9-15,-13-3 8 16,-12 0-12-16,-12-4 10 16,-6-2 2-16,-2-5 1 15,0-2-7-15,-14-4 7 16,-1-1 0-16,-2 0 12 15,6-4 434-15,3-4-388 16,4 7 78-16,2 1-91 16,2 0 37-16,0 0-74 15,0 0-5-15,22 0 21 16,11 0-24-16,11-2 13 16,5 0-13-16,-1-2 5 15,-1 3-21-15,-7-1 16 0,-9 2-96 16,-11 0-181-16,-16 0-56 15,-4 0 285-15,-18 0 39 16,-14 11 2-16,-7 8-1 16,-6 5 4-16,-1 3 4 15,-3 0-2-15,4 2 2 16,6-6-8-16,13-7 5 16,9-8 3-16,11-6 570 15,4-2-497-15,2 0 25 16,18 0-26-16,21 0-51 15,13-2 6-15,6-9-27 16,-2 1 13-16,-2-1-26 0,-5-1 13 16,-11-3-165-16,-10 1-387 15,-9-3 450-15,-11-1 92 16,0 1 4-16,-1 1 6 16,-1 0-8-16,-3 5 1 15,-3 3-5-15,0 2 1 16,0 3 20-16,-14-2-9 15,-13-2 0-15,-18-1 0 16</inkml:trace>
  <inkml:trace contextRef="#ctx0" brushRef="#br0" timeOffset="35364.22">16939 7584 211 0,'-36'-18'0'15</inkml:trace>
  <inkml:trace contextRef="#ctx0" brushRef="#br0" timeOffset="35397.18">16825 7443 201 0,'0'0'0'16</inkml:trace>
  <inkml:trace contextRef="#ctx0" brushRef="#br0" timeOffset="40437.65">17623 7218 12 0,'0'0'43'15,"0"0"-28"-15,0 0-7 16,0 0-7-16,0 0-1 0</inkml:trace>
  <inkml:trace contextRef="#ctx0" brushRef="#br0" timeOffset="40830.81">17623 7218 360 0,'103'-40'87'16,"-105"34"-85"-16,2 3 47 16,0 0-32-16,0 0 8 15,0 0 44-15,0 0-40 16,0-1-14-16,0 0 10 0,0 2 37 16,0 0 6-16,0 2-66 15,0 0 5-15,0 0 6 16,0 0-9-16,0 0 1 15,0-1-5-15,0 1 0 16,0 0-2-16,0 0 2 16,0 0-2-16,0 0-2 15,0 0-35-15,0 0-11 16,0 0-37-16,0 0 12 16,0 0 74-16,0 0-37 15,0 1 22-15,0-1 10 16,0 2 5-16,0-2-4 15,0 0 5-15,2 0-86 0,-2 0-234 16</inkml:trace>
  <inkml:trace contextRef="#ctx0" brushRef="#br0" timeOffset="41567.64">17065 5596 455 0,'0'0'14'16,"0"0"-7"-16,0 0-9 15,0 0 2-15,0 0 0 16,0 0-13-16,0 0 13 15,62-2-74-15</inkml:trace>
  <inkml:trace contextRef="#ctx0" brushRef="#br0" timeOffset="43167.04">17775 7492 520 0,'0'0'46'0,"0"0"-1"15,0 0 21 1,0 0-28-16,0 0 2 0,0 0-7 16,-27-8 12-16,19 8-33 15,-4 0-7-15,-6 0 41 16,-3 0-39-16,-3 0-4 16,-4-2-3-16,4-9 11 15,2-4-8-15,5-3-3 16,5-3 0-16,11-2 8 15,1 1-3-15,7 1-5 16,16 1 8-16,3 6-4 16,1 4 10-16,1 7-14 0,-1 3 0 15,-2 11 2 1,-5 15-2-16,-4 8 0 0,-8 8 6 16,-7 7-3-16,-1 1 13 15,0 1-9-15,-18-1-5 16,-12-2 33-16,-6-3-35 15,-6-7 0-15,-4-4 0 16,3-9 9-16,5-10-5 16,4-9-4-16,7-6 0 15,9-2 9-15,8-20-8 16,10-6 1-16,0-5-2 16,17-3 11-16,7 4-12 15,5 9 1-15,-4 8 0 16,-3 9 1-16,2 6-1 15,-1 1 0-15,-1 25-4 16,-1 8 10-16,0 7 16 0,-4 6-22 16,-1 1 0-16,2-2 3 15,2-3-3-15,2-5 0 16,3-13-2-16,3-9-21 16,8-15-24-16,2-1-86 15,0-26-169-15</inkml:trace>
  <inkml:trace contextRef="#ctx0" brushRef="#br0" timeOffset="43568.06">18041 7399 851 0,'0'0'6'0,"0"0"73"16,0 0-9-16,0 0-63 15,0 0 5-15,0 0-6 16,-19 44-6-16,20 1 16 15,3 5-16-15,3-2 34 16,4-6-33-16,5-8 6 16,2-7-11-16,5-10 4 15,1-11 0-15,1-6-1 16,-1-5 12-16,0-20-22 16,-2-11 11-16,-6-10 0 15,-2-1-5-15,-7-1 5 16,-4 14 0-16,-2 15 15 15,-1 10-4-15,0 9 48 16,0 3-59-16,0 23-1 0,0 15-4 16,0 13 9-16,-10 7-4 15,-1 2 7-15,-3 2 2 16,3-1-2-16,2-4-7 16,3-4-1-16,4-11-5 15,2-10-29-15,0-17-81 16,12-18-124-16,7-4-296 15</inkml:trace>
  <inkml:trace contextRef="#ctx0" brushRef="#br0" timeOffset="46892.4">18565 7619 687 0,'0'0'66'0,"0"0"20"16,0 0-35-16,0 0 1 15,0 0-10-15,0 0-28 16,0-29 1-16,0 31-14 16,0 19-1-16,0 13 26 15,-5 11-26-15,-1 6 34 16,3 2-20-16,3 0-8 16,4-8 9-16,21-9-15 15,7-9 0-15,4-12-2 16,6-12 13-16,0-3-6 15,0-20-5-15,-6-16 0 0,-7-7-9 16,-12-11 6-16,-15-5 3 16,-2-4-2-16,-19 3-2 15,-17 9-11-15,-10 15 15 16,-7 17-1-16,-4 19-8 16,3 2 0-16,9 24-43 15,20 1-164-15,22-3-236 16,3-6 382-16,35-4 30 15,15-4 27-15,13 2 9 16,16 0-8-16,11 1 10 16,3 1-7-16,-10-4 6 15,-13 0-4-15,-19-3 5 0,-18 0-3 16,-18-4 1-16,-15-3 2 16,0 0 2-16,-12 0-4 15,-8-3 8-15,-2-5-9 16,0 2-1-16,-1-4 6 15,1 4 3-15,4-2 426 16,5 2-390-16,4 4 9 16,6 2 58-16,3 0-35 15,0 0-29-15,12 0-2 16,21 0 46-16,16-3-58 16,7-2 1-16,11 1-28 15,0 2 14-15,-2 1-30 16,-5 1-22-16,-12-4-150 15,-6-2-217-15,-10-7 220 16,-5-3 156-16,-2-1 15 0,4-2 1 16,2-2 8-16,4-3-9 15,-3 1 13-15,-3-4 3 16,-11-6-3-16,-3-4-10 16,-5-5 10-16,-5 0-9 15,-4 4 5-15,-1 3 4 16,0 6 0-16,-1 0-7 15,-8 1 14-15,5 3 685 16,1 3-651-16,0 9-30 16,3 7 119-16,0 2-116 15,0 4 4-15,0 3-17 0,6 24 5 16,2 16-6-16,-2 14 0 16,-2 13 11-16,-4 1-9 15,0 0-2-15,2-9-12 16,-1-12 9-16,2-13-101 15,6-14-84-15,1-18-143 16,6-5 152-16,7-22 163 16,2-14-15-16,-1-13 19 15,2-15 11-15,-1-6-4 16,-3-1-3-16,-4 8 7 16,-5 13 2-16,-3 16-12 15,-8 5 2-15,-2 5 9 16,0 6 7-16,0 4 664 15,0 6-600-15,0 4 57 0,0 4-118 16,0 0 16-16,0 23-26 16,0 16 0-16,3 14 16 15,-1 11-14-15,0 12 3 16,1 2-5-16,-1-3-36 16,-1-13-70-16,-1-18-250 15,0-18 36-15,-5-14 266 16,-6-8 44-16,1-4-10 15,-2 0 19-15,-2 0-7 16,-6 1 3-16,-8 5 4 0,-5 3 1 16,-6 3-6-1,1 0-12-15,1 3 18 16,2-2 0-16,8 0-9 0,9-3-4 16,6-3 13-16,7-6 0 15,3-1 676-15,2 0-609 16,5 0-11-16,24 0 10 15,11-4-52-15,10-3 34 16,5 0-48-16,5-1-7 16,1 3-11-16,-6 4-138 15,-10 0-257-15,-14 1 187 16,-12 0 194-16,-13 4 25 16,-6 11-4-16,0 5 4 15,-19 4 4-15,-11 0-12 16,-8 0-4-16,-1-2 18 15,0-2 1-15,4 0-7 16,3-11 7-16,9-6 0 0,8-3 681 16,8 0-597-16,5 0-4 15,2 0-6-15,0 0-71 16,14 0 24-16,8 0-27 16,4 0 0-16,1 5-2 15,-2 8 7-15,-2 1-5 16,-4 8 0-16,-6 2 0 15,-10 6-2-15,-3 3 2 16,-9 1 0-16,-21 0-3 16,-8-1 9-16,-3-4-7 0,1-2 1 15,4-8 0 1,10-6 13-16,9-5-12 0,11-5 0 16,6-3 13-16,11 0-11 15,27-5 64-15,18-11-67 16,12-4 4-16,2 1-19 15,1-1-21-15,-5 1-70 16,-7-4-164-16,-9-2-207 16,-8-4 413-16,-9-5 44 15,-6-4 11-15,-7-3 5 16,-8-6-6-16,-6-3 10 16,-2-5-3-16,-4 2 3 15,0 2-11-15,0 6 1 16,0 6 7-16,0 5-7 15,-8 3 10-15,-1 4 0 0,1 3-10 16,1 3 8 0,4 2 2-16,1 5 80 0,2 2 537 15,0 8-527-15,0 4-15 16,2 2-71-16,8 17 18 16,2 7-6-16,-4 8 8 15,-3 5-24-15,-3 2 7 16,-2-1 10-16,0-1-17 15,0-4 0-15,0-8-3 16,0-8 8-16,0-12-5 16,0-3 0-16,0-4 0 15,0 0 18-15,-2-24-18 16,1-12 0-16,1-13-3 16,0-7-7-16,0-1 8 0,7 6-2 15,3 8 4-15,4 15-9 16,-4 11 9-16,0 12 0 15,4 5 14-15,-1 1-12 16,2 21 13-16,0 11-14 16,-3 8 9-16,-2 4 31 15,-4 1-37-15,-2-3 4 16,-3-3 12-16,3-7-16 16,-3-7 8-16,-1-9-12 15,0-7 0-15,0-8-6 16,2-2 16-16,0-11-10 15,6-22 1-15,2-17-1 0,8-10-9 16,6-3-53-16,4 4 37 16,6 8 12-16,1 15 13 15,-2 13 0-15,-3 14 1 16,-8 9 6-16,-5 9 1 16,-6 23-8-16,-6 13 0 15,-5 9 5-15,0 5-5 16,-8 6 0-16,-9 2 0 15,-1 0 0-15,0 2-1 16,-4-11-88-16,2-13-229 16,0-15-97-16,7-17 339 15,4-12 55-15,9-1 18 16,0-5-5-16,0-9 6 0,5-3 0 16,-1-4-6-16,-4 0 7 15,0-1-9-15,-17 0 7 16,-8 4-5-16,-4 7 5 15,0 0-3-15,0 5 5 16,-1 3 1-16,0 1-2 16,-1 2 2-16,1 0-12 15,1 0 9-15,-2 0 3 16,-2 0-1-16,3 0 1 16,3 0 0-16,3 5-8 15,10 4 16-15,5 2-8 16,9 5 0-16,0 3-7 15,9 4 7-15,9 1 0 0,0 0 2 16,2-1-4-16,-1-2 2 16,3-1-1-16,-1-3 1 15,1 0 0-15,-2-1 1 16,-2 0-1-16,-2-3 0 16,-3 1 2-16,-5-3-2 15,-5 2-4-15,-3-3 4 16,0-3 0-16,-1 1 1 15,-14-4-1-15,0 1 1 16,0-2-3-16,3 2 2 16,4-1 0-16,-1-1-2 15,3 2-3-15,1-2 3 0,-2 1 2 16,0 2 0-16,-1 2-1 16,-2-1 1-16,-2 1 0 15,-1-3-3-15,0 2 5 16,-1-1-2-16,2-2 0 15,2 1 1-15,2-1 10 16,1-2-11-16,4-1 0 16,3-1-1-16,0 0 11 15,0 0-5-15,0 0-5 16,5 0 0-16,5-3 0 16,-3-1 0-16,-1 1 0 15,-2 0-2-15,-1 1 11 16,-1 2-18-16,-2 0 9 15,0 0 0-15,0 0 0 16,1 0 0-16,2 0 0 0,3-1-4 16,-2 1-1-16,2 0 5 15,-5 0 0-15,1 0 9 16,-2 0-20-16,0 0 0 16,0 0 11-16,0 0-10 15,0 0 10-15,0 0 0 16,0 0-4-16,0 0 4 15,0 0 0-15,0 0-2 16,0 0 2-16,0-5-4 16,0 2-3-16,0-2 6 15,0 3 1-15,0-2 0 16,0-1 2-16,5 0-2 0,2-1 0 16,0 0-2-16,1-3 4 15,2 0-3-15,-2 2 1 16,4-1-8-16,-2 2 4 15,0 2 4-15,0 0-2 16,0 3-3-16,1 1 5 16,1 0-4-16,2 0 1 15,-2-2 3-15,-6-15 0 16,-6-12 9-16,0-7 1097 16,0 4-1050-16,-2 12 38 15,-4 7-25-15,1 4-57 16,3 4-9-16,2 5 12 15,0 0-15-15,0 0-11 0,0 17-53 16,7 6-186-16,1-5-301 16,-3-11 209-16,-5-7 321 15,0 0 6-15,0 0 7 16,0 0-4-16,2 6 12 16</inkml:trace>
  <inkml:trace contextRef="#ctx0" brushRef="#br0" timeOffset="47776.2">20515 8097 194 0,'0'0'-24'15,"0"0"24"-15,-93 27 0 16,63-21 0-16,1 5 0 16,3-1 0-16,2 2-9 15,9 0 7-15,3 5 2 0,9-1 0 16,3 2-4-16,0 1 4 16,0-3-4-16,5-2 1 15,5 3 3-15,-3 0 1 16,-3-2-1-16,0 3 0 15,-4-1-1-15,0 0 3 16,0-3-4-16,0-3-7 16,0-2 9-16,-2-2-1 15,-4-2 1-15,-1-1 0 16,0-1-8-16,1-1 17 16,-4 1-10-16,-1 2 1 15,-2-1 0-15,-1 2-2 16,0 1 2-16,-3 0 0 15,-1 0-8-15,-4 0 10 16,-5 2-6-16,-6 1 4 0,-8 0 0 16,-5 3 2-16,-9 2-2 15,-10 3-8-15,-7 2 5 16,-5-2 6-16,-7 2-4 16,-1-3 1-16,-8 0 0 15,-8-2-1-15,1-1 1 16,2-2-1-16,2-2 0 15,4 0 1-15,-1 2 0 16,-1-4-6-16,2-1 7 16,4-5-6-16,-1-2 5 15,-2 0 0-15,0-9 8 16,-3-8-4-16,0 0-8 0,-6 0-3 16,0 3 7-16,-2 0-1 15,4-2 9-15,8-3-15 16,6 0 7-16,5 4 0 15,4 3 0-15,-5 9 0 16,-4 3 2-16,-4 6-5 16,-1 16 6-16,0 8-2 15,-1 4 2-15,-3 2-6 16,-6 3 2-16,2-3-2 16,7-6 3-16,13-3 3 15,12-5-3-15,14-4-6 16,7-1-10-16,10-7 14 15,11-1-2-15,6-5-1 0,6-2 5 16,4 0 0-16,0-2 0 16,1 0 0-16,-4 0-2 15,-2 0-4-15,-7-3 5 16,-2-1 1-16,-8 3 0 16,-4 1-4-16,-2 0 8 15,0 0-7-15,2 6 3 16,4 2-20-16,4-1 13 15,5 0 13-15,6-2-6 16,6-3 2-16,4 1-2 16,4 1-2-16,0 0-9 15,0 2 2-15,0-2 9 0,0 1-3 16,0-2-16 0,0-2 18-16,0-1 1 0</inkml:trace>
  <inkml:trace contextRef="#ctx0" brushRef="#br0" timeOffset="49155.66">15995 8966 636 0,'0'0'2'0,"0"0"11"15,0 0-9-15,0 0 18 16,0 0 57-16,0 0-17 15,0 0-14-15,-12-34-7 16,12 33 11-16,0 1 36 16,0 2-67-16,-4 30-20 15,-5 18 18-15,1 12-5 16,4 9 28-16,4-2-42 16,0-5 0-16,0-7 0 15,11-5 0-15,0-11 0 16,1-7 0-16,-2-12-23 15,0-11 4-15,2-11-76 16,2-7-81-16,3-26-78 0,3-15-47 16,0-8 257-16,5-7 4 15,6-2 29-15,4 4 11 16,3 4 0-16,0 8-39 16,-1 11 6-16</inkml:trace>
  <inkml:trace contextRef="#ctx0" brushRef="#br0" timeOffset="53033.5">16374 8932 656 0,'0'0'84'15,"0"0"5"-15,0 0 6 16,0 0-42-16,0 0 4 0,0 0-33 16,0-29-23-1,0 41 13-15,0 17-5 0,2 16 22 16,0 17-8 0,-2 8 13-16,0 5-14 0,0 1-6 15,6-7-16-15,4-6 1 16,2-7-17-16,2-12-21 15,-4-8-62-15,-7-19-89 16,-3-15-263-16,0-2 344 16,-10-17 81-16,-10-5 7 15,-4 2 15-15,-4 4-2 16,-4 10 4-16,-3 6 0 16,-1 0 2-16,-5 12-4 15,1 6-2-15,-2 5 12 16,2-1-12-16,2 2 6 15,-1-6-7-15,6-3 7 16,2-3 505-16,8-5-449 0,10 2-3 16,11-4-16-16,2-3 22 15,15-2 9-15,24 0 23 16,14 0-25-16,13-13-51 16,9-1 2-16,2 2-17 15,-2 5-10-15,-5 5 4 16,-5 2-71-16,-13 0-50 15,-17 0-188-15,-19 9-4 16,-16 1 270-16,-6 6 36 16,-22 7-5-16,-4 7 15 15,-5 3 3-15,-1 3 0 16,-3 3-10-16,3-1 8 0,1 0 2 16,9-5-6-16,5-6 6 15,3-15 7-15,1-11-5 16,6-1 614-16,3-3-558 15,8-9-8-15,2 1 40 16,7-3-61-16,16 0-16 16,6 5 26-16,-1 5-31 15,2 4-6-15,-3 0 28 16,-2 1-21-16,-7 14-3 16,-5 6-6-16,-7 3 2 15,-6 6-1-15,0 4-1 16,-23 3 0-16,-12 1 2 15,-3-2 1-15,1-3-3 0,5-8 0 16,8-5 6-16,7-8 15 16,10-5-19-16,7-5-1 15,2-2 16-15,25 0-6 16,15 0 17-16,9-9-28 16,4-1 12-16,4-1-28 15,-2 0-2-15,2 4-67 16,-1-2-8-16,-3-3-138 15,-8-5-236-15,-11-5 375 16,-5-5 68-16,-8-6 7 16,0-6 12-16,0-5 1 15,-1-4-1-15,0-7 5 0,-5 1 0 16,-7 2-8 0,-3 1 16-16,-5 1-16 0,-2 3 8 15,0 4-1-15,-4 4 0 16,-6 6 2-16,2 7-2 15,2 3 1-15,2 2 0 16,0 4 3-16,1 7 551 16,0 1-519-16,3 9 111 15,0 0-98-15,0 0-8 16,0 0-10-16,0 9-28 16,8 9 61-16,4 12-26 15,-4 7-1-15,4 3 6 16,-4 4-24-16,-1-4 4 15,-3-4-22-15,-1-7 11 16,-3-9-11-16,0-10 0 0,0-7 0 16,0-3-4-16,0-16 3 15,0-22 1-15,0-16-15 16,0-9-31-16,0-2 28 16,0 7-26-16,0 9 32 15,10 15 6-15,3 11 8 16,3 13-2-16,3 7 0 15,3 3 6-15,5 10 18 16,1 17-18-16,-1 10 7 16,-6 8 19-16,-4 3-17 15,-3 0 8-15,-8 0-19 16,-3-6-1-16,-3-9 13 0,0-10-16 16,0-10 0-1,0-10-5-15,0-3 13 0,-5-19-8 16,-2-21 0-16,3-14-31 15,4-4 19-15,0-3-38 16,13 5 3-16,14 4 44 16,5 10-9-16,1 10 12 15,0 13 0-15,-2 10 3 16,-3 9-5-16,-1 0 2 16,-1 21 0-16,-4 13 19 15,-4 12-5-15,-4 5 10 16,-8 6-21-16,-2-1 8 15,-3-4-10-15,-1-5-1 0,2-9-18 16,0-14-75 0,0-15-187-16,2-9-218 0,5-15 435 15,8-16 47-15,8-2 0 16,5 0 11-16,6-1 5 16,-1 1-4-16,2 4 1 15,0 3 3-15,-7 9-1 16,-5 4 2-16,-10 10-2 15,-10 3 1-15,-3 0 0 16,-2 0-8-16,0 0 18 16,0 0 726-16,0 0-635 15,0 0-39-15,0 0 37 16,13-1-72-16,15-2 7 16,10-2-9-16,0 0-19 0,-1-1-11 15,-2 1 5-15,-4 2-78 16,-2 2-27-16,-6-3-122 15,-9 1-224-15,-13 0 292 16,-1 3 131-16,-13 0 12 16,-12 3 14-16,-5 19 4 15,-5 1-17-15,-2 6 15 16,0-2 0-16,4 0-8 16,3 0 12-16,4-6-4 15,8-8 0-15,3-6 7 16,7-7 785-16,4 0-735 15,4 0 43-15,4 0-37 16,21 0-27-16,11 0 7 0,10-2-43 16,2-7 9-16,4-1-27 15,-4 2-15-15,-4 2-125 16,-9 0-111-16,-8-1-258 16,-4-2 465-16,2 1 51 15,7 7 2-15,5 1-2 16,3 0 11-16,-2 0 0 15,-6 9-3-15,-8-1 4 16,-10-2-1-16,-14-4 0 16,0-2 0-16,-14 0 0 0,-16-16 0 15,-6-9 0 1,3-6 0-16,1-3 0 0,2 1 0 16,6 7-19-1,3 2 19-15,3 4-11 0,1 4 11 16,-3-1-12-16,2 0 12 15,-2 0 0-15,-1-4-1 16,4-4-1-16,0-2 4 16,-5-4-3-16,-2-7 1 15,1-4 0-15,-4-8-1 16,5-6 3-16,2-5-2 16,3-4 0-16,4-7 2 15,5-4-5-15,4-1 3 0,4 3 0 16,5 10-4-1,17 14-3-15,8 14 7 16,12 11 0-16,20 17 1 0,22 2 5 16,4 3-6-16,-8 0-5 15,-23-8 5-15,-15 0 0 16,5-4 0-16,3 5-1 16,-2 5 1-16,-8 5-1 15,-21 0 1-15,-14 7 0 16,-5 7 0-16,-9 0 0 15,-13 4-1-15,-8 6 1 16,-3 7 0-16,3 6 1 16,3 6-1-16,7 3 0 15,5-1-2-15,4 0 2 0,2-1 0 16,4-6 0 0,5-3 0-16,0-5-7 0,0-6 7 15,0 0 0-15,2-1 7 16,13 1-6-16,2-3-1 15,-1-1-5-15,1-4 5 16,-4 0 0-16,-3 0-5 16,-1-2 5-16,-4 0-1 15,2 0 6-15,-3-2-7 16,2-1 2-16,-3-1 0 16,-2-3-2-16,2-6 2 15,0-1 0-15,-2 0-1 16,1-11 11-16,-2-6-16 15,0-1 6-15,0 2 0 16,3 3-3-16,-2 3 3 0,5 3 0 16,-1-3-1-16,-2 2 4 15,-1-1-3-15,-2 0 0 16,0 4 0-16,0 1-3 16,0 2 11-16,-5 0-12 15,1 2 8-15,1 0-8 16,3 0 4-16,0 0-1 15,0 6 2-15,2 2 5 16,8 0-6-16,0-1 0 16,-5-2-6-16,0-1 13 15,-2-4-7-15,-1 0 0 16,-1 0-5-16,1 0 0 0,0 0 5 16,0-3 0-16,-2 2 2 15,0 0-2-15,0-1 0 16,0 2 0-16,0-2 0 15,-2 2-5-15,-6 0 5 16,-4-2 0-16,-5-2-12 16,-2 0 7-16,-2-5 5 15,-6-1 0-15,-4-7 1 16,-4-4-1-16,-4-8 3 16,-9-8-2-16,-8-12-2 15,-9-9 4-15,-10-12-4 16,-2-8 1-16,-3-2 0 0,-5-2-1 15,-4 3 1-15,-4 8 0 16,-6 7-7 0,-1 19 8-16,-6 15-2 0,1 13 1 15,-2 11 0-15,8 0 2 16,9 2-2-16,10 1-1 16,15 0 0-16,12 1 2 15,11 1 0-15,10-4-1 16,8-4 0-16,5-2-5 15,5-5 5-15,4-1 0 16,5 1 0-16,4-2 11 16,1-2-11-16,0-1 0 15,0-4 0-15,0-4-7 0,16-4 7 16,11-1 0-16,9-1-2 16,15 5 11-16,9 9-18 15,13 9 7-15,16 10 2 16,18 2 5-16,22 6-5 15,17 12-3-15,12 6-1 16,-3 9 8-16,-2 4-4 16,-15 8 0-16,-16 3 1 15,-20 0 0-15,-23 0-1 16,-24-3 0-16,-22-6-6 16,-16-5 10-16,-15-6-4 15,-2-6 0-15,-4 1 8 16,-18-2-14-16,-6 0 6 15,-4 3 0-15,-3 2-1 16,-3-1 0-16,0 1-1 0,0 0 2 16,4-7 0-16,3-1 2 15,13-5-2-15,8-5 0 16,10 1 0-16,0 3 0 16,20 5 0-16,9 9 0 15,2 6 0-15,-3 7 2 16,-2 11-2-16,-3 14-2 15,3 8 2-15,3 0 1 16,3-1 0-16,-6-8-1 16,-2-1 0-16,-7-1-4 15,-6-2 4-15,-7-4 0 0,-4-7 2 16,-8-7-1-16,-20-9 0 16,0-9-1-16,0-1 0 15,3-7 0-15,6-3 0 16,5-6 0-16,5-5-2 15,4-1 4-15,5 0-6 16,0-3 4-16,0-8 0 16,1 2 4-16,8-1-4 15,1 0 0-15,-2 1-2 16,1-1 4-16,-3 0-2 16,1 3 0-16,0 1 2 15,-1-1-5-15,1 1 3 16,-5-2-1-16,-1 0 1 0,-1-4 0 15,0 2 0-15,0-4-2 16,0 0 2-16,-4 1 4 16,-6-1-4-16,-2 1-2 15,-4 1 2-15,0 1 1 16,-2 4 1-16,-3-1-2 16,0 2 0-16,-1 5-1 15,0 1 1-15,-1 0 0 16,-4 6-1-16,-2 7 0 15,1 2 1-15,4 2 0 16,3-1 1-16,4-1-2 16,1 0 1-16,4-1 0 15,4-3 0-15,2-6 1 0,5 0-1 16,1-5 0-16,0 0 0 16,0 0-1-16,0 0 1 15</inkml:trace>
  <inkml:trace contextRef="#ctx0" brushRef="#br0" timeOffset="55155.28">15693 7829 159 0,'0'0'0'0,"-87"-69"5"16,6 24-7-16,-2 2 12 15,-12 0-18-15,1 1 8 16,9-4 0-16,5-16-1 0,9-21 1 15,5-20 0 1,2-21 3-16,5-9-3 0,6-9 0 16,8-3 0-16,4 4 0 15,8 9 0-15,7 1 0 16,7 12 0-16,9 14-3 16,5 13 6-16,5 21-3 15,0 16 0-15,0 16 2 16,0 16-2-16,0 20 0 15,7 3 0-15,17 33-2 16,22 20 10-16,41 18-8 16,40 27 0-16,40 17 1 15,27 16-1-15,9 14 0 16,-2 6 0-16,-13 3-2 16,-16 5 2-16,-19-1 0 0,-21 4-9 15,-16-6 15-15,-14-10-6 16,-9-6 0-16,-8-19-2 15,-8-8-2-15,-13-8 6 16,-17-10-2-16,-14-7 0 16,-15-2 0-16,-11-3 10 15,-7 0-10-15,0-5-8 16,-10-4 8-16,1-7 0 16,6-8-1-16,3-11 0 15,9-6 2-15,17 2 7 16,11 2-8-16,10 10 0 15,8 7 0-15,9 5 0 0,8 1-9 16,11-1 9-16,17 0 0 16,12 5 8-16,7 4-8 15,5 3 0-15,1 0-1 16,4 5 1-16,3-1 0 16,5 0-6-16,5-1 14 15,3-2-17-15,0-1 16 16,-4 1-7-16,-14 1 2 15,-17-9-2-15,-25-7-7 16,-24-10 6-16,-30-13 2 16,-26-9 5-16,-5-15-6 15,-32-5-4-15,-4-7 1 16,-3-3 6-16,0-1-5 0,-2-3 2 16,-4 0 0-1,-2 1 7-15,-3 2-7 0,0-1 0 16,1 2-1-16,0-1 3 15,1 3-2-15,2 3 0 16,4 2 0-16,5 6-8 16,6-1 8-16,4 0 0 15,6-1-1-15,8-2 1 16,6 1 0-16,4-1 5 16,2-2-1-16,-3 5-8 15,-1 1 0-15,-3 1 4 16,-6 2-1-16,-2 0 8 15,-6 0-7-15,-2 2 0 16,-2-2 4-16,-3-5-8 0,0 1 4 16,0-9 0-16,0 0 0 15,9-5 0-15,7-2-7 16,5 0 7-16,5-16 0 16,-4-15 764-16,-1 2-599 15,1 5-146-15,2 15 54 16,5 2-17-16,0 4-34 15,0 2-14-15,3 1-3 16,14 0-5-16,3 0-24 16,-2 11-69-16,-6 8-74 15,-12-9-335-15,0-6 297 0,-26-4 185 16,-3-17-12 0,9-1 22-16,11 9 10 0</inkml:trace>
  <inkml:trace contextRef="#ctx0" brushRef="#br0" timeOffset="57741.35">18254 10893 220 0,'0'0'0'16,"0"0"0"-16,-125 1 0 15,50-1-34-15,-19-7 24 16,-9-10 10-16,-16 4-1 16,-9-9 1-16,-27 5 0 15,-32-4 3-15,-30-3-2 16,-35-6-1-16,-19-7 0 15,-13-7-1-15,-12-6 1 0,-18 1 0 16,-22 4-2-16,-17 6 2 16,-19 11 0-16,-14 10-1 15,-11 9 0-15,-14 9 2 16,-14 0 3-16,0 7-4 16,-3 14-3-16,-10 7 2 15,3 4 1-15,0 6-7 16,-15 5 7-16,6 3 0 15,1 4 0-15,-9 7 7 16,10 1-14-16,16 6 13 16,-3 3-12-16,19-1 12 15,16 3-13-15,9 0 19 16,18-4-15-16,16-3 3 16,17-9 0-16,20-7-1 15,18-1 1-15,17-6 0 0,21-1-8 16,19-5 11-16,32-6-5 15,23-3 2-15,20-4-1 16,13-3 1-16,12-1 0 16,13-3 0-16,11 1 0 15,13 2 0-15,7 1 1 16,6 1-1-16,11 4-1 16,5-1 1-16,6 2 0 15,6 1 9-15,5 6-9 16,0 6-8-16,6 5 8 15,0 9 0-15,-3 7 7 16,-4 6-14-16,-14 7 15 0,-19 12-9 16,-13 8 1-16,-9 3 0 15,-11-2 0-15,7-1 0 16,-5-6-7-16,-4-7 3 16,-2-4 8-16,3-9 3 15,1-10-7-15,3-5 0 16,16-4-11-16,2-1 14 15,23 2-3-15,27-2 1 16,21-5-1-16,31-4 0 16,5-6-1-16,35-12 1 15,19-3 0-15,14-8 0 16,6 5 0-16,3-1 0 16,-9 10 3-16,-8 7-5 0,-8 9 2 15,-14 4 0 1,-14 11-4-16,-16-2 3 0,-10-1 1 15,-3-1 5-15,0-10-3 16,-3-3-2-16,2-5 0 16,1 1 0-16,0 3-3 15,0-2 3-15,-4-4 0 16,-4 0 1-16,-9-2 1 16,1-7-4-16,-4-4 2 15,-2-3 0-15,3-3 0 16,2 3 0-16,4 1 0 15,5 2-4-15,1 1 15 0,7-1-16 16,-1 4 5 0,1 2 0-16,0-3-2 0,0-4 2 15,10-6 0-15,3 0-1 16,6-7 4-16,-3 3-5 16,4-2 2-16,2 3 0 15,0-3 0-15,4 0 0 16,1-1 0-16,-1 0 0 15,1 0 2-15,0 0-2 16,0 0 0-16,-2 0 0 16,0 0-6-16,-3-2 9 15,-4 0-3-15,-3 2 0 16,-1 0 0-16,-4 0 0 16,-6 0-1-16,-1 7 5 15,-3 3-4-15,0 3 0 0,-9-6 0 16,-6 1-3-16,0-2 8 15,2-4-10-15,1 2 2 16,7-4 3-16,3 0 0 16,2 0 3-16,0 0-3 15,0 2 0-15,0-1 3 16,0 3-5-16,0-1 2 16,-1 2 0-16,-6-5 0 15,3 0 0-15,1 0 0 16,3-15-4-16,0-8 4 15,7 0 0-15,11-10 0 16,5-1 2-16,-1-3-5 0,0 0 3 16,0-3 0-16,-1-4 1 15,2 1 3-15,-2-4-8 16,-4 3 3-16,-6-2 1 16,-8-3 3-16,-3-6-3 15,0-10 1-15,2-11-5 16,3-5 9-16,7-2-10 15,7 9 5-15,4 14 0 16,2 13 0-16,-2 17 3 16,1 12-3-16,-6 6 1 15,2 8-1-15,2 4 0 16,-1 0-3-16,1 0 3 16,-2 1 4-16,0 11-4 0,1-1-2 15,-4 2 2 1,-1 0 0-16,-6 1-3 0,-2 0 3 15,-3-1 0-15,-3 4 1 16,-2-1 1-16,0 4 0 16,0-4-2-16,0-2 2 15,0-3-8-15,0-5 6 16,0 1 0-16,0-7 3 16,0 0-3-16,0 0 0 15,0-4 0-15,0-22 1 16,7-9-2-16,13-18 1 15,8-6 0-15,14-12-1 0,18-6 1 16,12-3 0-16,17-4 0 16,19-3 1-16,11 0-2 15,11 0 1-15,0 10 0 16,-7-1 0-16,-6 11-3 16,-9 10 3-16,-9 14-1 15,-13 12 5-15,-19 12-7 16,-20 12 3-16,-23 7 0 15,-24 0 0-15,-2 0 1 16,-37 0-1-16,-10 0 1093 16,1 0-1093-16,8 0-2 15,14 13-68-15,12-2-82 16,12-6-51-16,2-5 109 0,7-3-161 16,15-16 72-1,3-5 139-15,3 0 26 0,4 4 2 16,5 3 15-16,11 4-7 15,7-3-4-15,1 2 12 16,-5 4 0-16,-7 1-14 16,-14-1 8-16,-10-4 12 15,-7-3 466-15,-2-6-233 16,7-4-238-16,17-4 73 16,20-5 11-16,25-11-69 15,25-2 29-15,28-10-25 16,27-7-2-16,30-11 19 15,26-2-16-15,16 0-17 16,5 5 3-16,-11 15 1 0,-28 12-12 16,-46 25 4-16,-51 22 0 15,-46 17-9-15,-48 37 11 16,-25 31-2-16,-54 26 19 16,-27 23-6-16,-20 23 19 15,-8 10 5-15,6 17-8 16,24 0-14-16,36-25-13 15,60-38-2-15,51-53 0 16,83-51 5-16,65-30 12 16,56-51-17-16,45-43 0 15,33-23 7-15,16-13-7 16,-5 1-14-16,-31 18 13 16,-54 27 1-16,-64 34-8 0,-74 35 8 15,-60 28-9-15,-52 21 7 16,-31 36-7-16,-54 30 9 15,-35 23-7-15,-33 25 18 16,-17 15-6-16,-6 10-5 16,13-2 0-16,35-24 15 15,48-31-7-15,62-39 10 16,59-46-17-16,92-26 8 16,75-62 16-16,56-37-25 15,37-30 1-15,2-11-5 16,-22 18 2-16,-51 26-3 15,-73 41 3-15,-70 35-25 0,-65 28 22 16,-38 17-47-16,-65 30 43 16,-44 23 2-16,-27 15 7 15,-20 8 0-15,0 3-2 16,14 2 6-16,14-5 13 16,29-15-4-16,41-15 15 15,46-19 33-15,51-30-61 16,98-22 3-16,97-72-7 15,103-61 8-15,99-59-15 16,73-35 11-16,31-3-123 16,-36 15-251-16,-99 41-244 15,-151 48 618-15</inkml:trace>
  <inkml:trace contextRef="#ctx0" brushRef="#br0" timeOffset="59107.84">9628 9351 173 0,'0'0'0'16,"0"0"0"-16,54-78 3 15,-28 42-3-15,1 3-2 16,4 0-8-16,-2 0 20 16,7 1-9-16,2 2-1 0,7 2 0 15,8 1 1-15,6-1-1 16,6 0 0-16,7-5-2 16,1-1 3-16,11-5-2 15,1-4 1-15,2-6 0 16,0-1-1-16,-2-4 1 15,0 4 0-15,2 0 0 16,4 0 1-16,0-4 0 16,2-1-1-16,2-4 1 15,-4 0-10-15,-2 1 17 16,-7 2-8-16,-17 6 0 16,-10 15 1-16,-13 7-10 0,-10 13 9 15,-11 8 0-15,-7 5 7 16,-6 2-7-16,-6 0-6 15,-2 2 2-15,0 7 8 16,0 3-6-16,-12 0 2 16,-3 0 0-16,-2 2 9 15,1-1-9-15,0 0-8 16,5-1 7-16,3 1 2 16,0-1 2-16,4 0 0 15,1 3-3-15,3-2 0 16,0 2-5-16,0-3 12 15,-2 2-16-15,0-1 19 16,-3 2-10-16,-1 0 0 0,-3 1-8 16,-4 0 8-1,0-1 6-15,-1-3-5 0,-1 0-2 16,4-1 5-16,-1-2-6 16,2 1 2-16,1-1-1 15,2-1-1-15,1 1-4 16,2-2 6-16,1 4 0 15,0-2 8-15,0 3-16 16,-1 0 14-16,0 3-6 16,-2 2 2-16,-2 4-2 15,-2 4 0-15,-4 4-7 16,-2 1 7-16,-1-1 8 16,-3 2-8-16,0-1-8 15,-2 3 6-15,-3 0 2 0,2 0 0 16,-4 2-2-16,-1-2 5 15,-1 0 0-15,0 0-3 16,2 0 0-16,2 1-4 16,5-4 4-16,4-4 0 15,6-3-2-15,7-6 4 16,3-5 7-16,0-5-9 16,0-4 1-16,17 4-9 15,6 1 8-15,11 6-1 16,0 7-2-16,11 3 6 15,4 2 6-15,2 1-9 16,5-2-1-16,1 0-7 16,-1-5 9-16,-4-2-1 0,-4-3 0 15,-10 0 8-15,-8-3-10 16,-5-2 2-16,-5-3 0 16,-2-4 1-16,-1-3-1 15,-2 0 0-15,-2 0-9 16,-1 0 19-16,0 0-12 15,-4 0 2-15,-1 1 0 16,-2 9-6-16,-2 0 6 16,-3 5 0-16,8 10 0 15</inkml:trace>
  <inkml:trace contextRef="#ctx0" brushRef="#br0" timeOffset="61093.2">13258 9845 161 0,'0'0'0'16,"0"0"1"-16,0 0 0 15,115-26 0-15,-85 21-1 0,-3 5 0 16,2 0 2-16,1 2-4 16,3 7 2-16,4 3 0 15,1-2-1-15,0 1 1 16,-3-2 0-16,2-1 0 15,0-4 3-15,-2 0-6 16,2-4 3-16,2 0 0 16,2 0 4-16,-1 0-4 15,2 0 0-15,-2-7 0 16,-3 4 6-16,0 0-13 0,-2 0 7 16,1 3 0-16,1 0-2 15,1 0 5-15,1 0-6 16,-2 2 3-16,0-2 0 15,-2 0-1-15,-2 0 1 16,-4 0 0-16,-1 0 0 16,-1-2 4-16,0-1-4 15,2 0 0-15,0 2 1 16,-3 1-5-16,0 0 6 16,-8 0-2-16,-3 0 1 15,-5 1-1-15,0 8 0 16,2 8 0-16,1 5 3 15,4 8-6-15,-1 11 3 16,2 6 0-16,-5 7 3 16,-2 2-3-16,-1 5-4 0,-4 5 4 15,-1 4 0-15,-2 1 10 16,0 4-10-16,-1 5 0 16,-2 0-10-16,0 6 10 15,-7 2 0-15,-15 3 0 16,-6 2 2-16,-7 0 5 15,-6-1-7-15,-3 1-7 16,-5-3 6-16,-4-4 1 16,-1-8 0-16,-3-3 0 15,1-6 5-15,-1-2-11 16,2 1 6-16,-2-5 0 16,-2-3-2-16,-3-6 5 0,-3-1-3 15,-1-6 0-15,-3-3 0 16,7-2 1-16,3-1-1 15,11-8 0-15,8-3-2 16,10-6 4-16,8-4 5 16,9-6-7-16,6-3 1 15,7-6-2-15,0 0 1 16,7-5 0-16,16 0-2 16,6-8-3-16,3-11 5 15,6-5 0-15,5-6 8 16,7-1-9-16,9-5 1 15,7-2-8-15,2 2 8 16,2-1 0-16,2 6 1 16,4 5-2-16,8 0 2 0,7 8-2 15,6 2 1-15,1 2 0 16,5 1-3-16,3 4 5 16,-1 1-2-16,-1 5 0 15,1 3 4-15,0 0-4 16,0 11 0-16,-4 6 5 15,-8 2-12-15,-6 5 14 16,-2 5-7-16,-1 2 0 16,-2 2-5-16,-4 4 1 15,-4 2 4-15,-7 2 0 16,-8 3 1-16,-11-1-1 0,-11 2 0 16,-11 4 0-1,-9-1 0-15,-10 1 5 0,-6 2-5 16,-1 0-4-16,-8-8 3 15,-16 0 1-15,-7-2 0 16,65 2-1-16,-66-4 1 16</inkml:trace>
  <inkml:trace contextRef="#ctx0" brushRef="#br0" timeOffset="61323.21">16100 12883 162 0,'-163'37'4'0,"82"4"-3"16,1-8 0-16,-2 0-1 16,4-6-1-16,3-6 1 15,-1-1 5-15,3-7-5 16,2-1 4-16,6-4-6 15,9-5 3-15,5 0-1 16,8-3 0-16,5 0 1 16,4 0-9-16,6 0 8 0,6-3 0 15,5-4-2 1,5-2 4-16,8-1-3 0,4-4 1 16,0 1 0-16,10-8 8 15,13-9-8-15,6-3 0 16,0-11-1-16,-5 349 1 15</inkml:trace>
  <inkml:trace contextRef="#ctx0" brushRef="#br0" timeOffset="61472.99">14048 12659 174 0,'-589'-880'0'16</inkml:trace>
  <inkml:trace contextRef="#ctx0" brushRef="#br0" timeOffset="61554.01">12307 9858 163 0,'59'-89'4'16,"19"19"-4"-16</inkml:trace>
  <inkml:trace contextRef="#ctx0" brushRef="#br0" timeOffset="61711.56">12616 9631 167 0,'94'0'0'16,"-4"31"0"-16,7 31 0 0,-2 27 0 16,-4 14 0-1,-10-9-1-15,-9-4 1 0,-17-6 0 16,-12-10 1-16,-11-3 0 16,-8-5-1-16,-7-7-1 15,-1-11 1-15,9-18 0 16,-10-17 0-16,11-13 0 15,3 0 0-15,-10-6 0 16,8-13 0-16</inkml:trace>
  <inkml:trace contextRef="#ctx0" brushRef="#br0" timeOffset="77047.28">399 4410 295 0,'0'0'96'0,"0"0"-63"0,0 0 23 16,0 0 15-16,0 0-39 15,0 0 3-15,0 0 20 16,0 0-10-16,-15 3-9 16,15-3-14-16,0 0-17 15,0 0 7-15,0 0-12 16,0 0 0-16,15 0 10 15,15 0-7-15,19-14 4 16,7-3-7-16,5-1 5 16,1-3-6-16,-3 3 1 15,-1-1 0-15,0 2-5 16,1 3 5-16,-8 3-29 16,-5 1-87-16,-10 3-27 15,-11 0-39-15,-8 3 104 0,-9 2 46 16,-5-1 23-16,-3 3-16 15,0 0 19-15,0 0 6 16,-11 5-6-16,-2 6-2 16,-3 1 8-16,0 2 0 15,-4 2-4-15,-6 2-7 16,-3 2 9-16,-3-1-6 16,0 2 8-16,2 0 0 15,0-1 0-15,1 3-3 16,1-3 2-16,-1-2 1 15,3 2-6-15,0-1 6 16,6-3-6-16,4 0 6 0,1-2 0 16,1-5-5-1,6-3 5-15,0-3 396 0,4-2-330 16,3-1-53-16,1 0 17 16,0 0 33-16,0 0-34 15,10-1 22-15,13-12-3 16,10-1-26-16,12-3 19 15,3-2-32-15,14-6-9 16,11-3 5-16,10-7-5 16,8 1 0-16,-1 1-5 15,-5 4-51-15,-11 6-140 16,-15 9-131-16,-18 4 262 16,-14 7 19-16,-9 3 37 15,-1 0-13-15,0 0 16 16,1 0-7-16,2 0 13 0,1 0-10 15,5 0 4 1,0 6 3-16,3 1-7 0,-6 2 9 16,-1 0-1-16,-2 0-6 15,-4 1 8-15,-2-1-1 16,-2 3 1-16,1 0-9 16,-1 1 9-16,1-2-4 15,1 1-3-15,-2 2 2 16,-2 1-3-16,1-1 7 15,-3 1 0-15,6 1-1 16,-12 0-5-16,-2 2 7 16,0-3-2-16,-22-2-4 0,2-3-5 15,-2-4 11-15,0-2-22 16,-3-4 18-16,-2 0 4 16,1 0-20-16,-1 0 19 15,2-8-8-15</inkml:trace>
  <inkml:trace contextRef="#ctx0" brushRef="#br0" timeOffset="77513.46">1280 4554 429 0,'0'0'8'0,"0"0"-8"0,0 0 0 16,0 0 0-16,0 0 2 15,0 0-2-15,0 15 0 16,0-15-3-16,0 0 3 15,-2 0-15-15,-3 0-97 16,-5-8 77-16,4-7 18 16,2 0 4-16,4-4 4 15,5-5 4-15,21-5-12 16,13 45 17-16,2 323 0 16</inkml:trace>
  <inkml:trace contextRef="#ctx0" brushRef="#br0" timeOffset="77730.27">1280 4554 155 0</inkml:trace>
  <inkml:trace contextRef="#ctx0" brushRef="#br0" timeOffset="77770.13">1280 4554 155 0,'32'-95'0'0,"-41"75"1"0,4-5 5 0,-319 1-6 0,3 9 0 15</inkml:trace>
  <inkml:trace contextRef="#ctx0" brushRef="#br0" timeOffset="87300.1">18934 9064 514 0,'0'0'201'15,"0"0"-167"-15,0 0 20 16,0 0-12-16,0 0-37 16,0 0 9-16,-4-5 3 15,0 4-16-15,1-1-1 16,-7 1 16-16,-7 1-11 16,-7 0 7-16,-4 0-12 15,-3 11 0-15,-3 9-3 16,-1 7 8-16,1 6-5 0,4 2 15 15,7 7-9-15,3 4 23 16,8 0-25-16,6 2-2 16,6-1 23-16,0-3-21 15,1-8 2-15,17-5-6 16,8-8 7-16,4-8 4 16,2-9-11-16,3-6 0 15,0 0 12-15,-4-8-10 16,-4-9-2-16,-10-5 0 15,-10-1 6-15,-7 1 8 16,-6 1-14-16,-19 6 0 16,-8 6 8-16,-7 9-8 0,-5 3 0 15,1 20 0-15,3 5 7 16,10 1-32-16,15-4 8 16,16-5-119-16,5-12-133 15,31-8-308-15</inkml:trace>
  <inkml:trace contextRef="#ctx0" brushRef="#br0" timeOffset="87684.02">19108 9264 797 0,'0'0'0'16,"0"0"0"-16,0 0 49 15,0 0-49-15,0 0 0 16,0 0-8-16,-16 2 12 16,13 19-4-16,3 6 11 15,0 4-8-15,0 5 41 16,0 2-44-16,10-3 1 16,11-5 9-16,6-6-6 15,3-6-4-15,2-9 0 16,-3-8 4-16,-2-1 12 15,-2-10-16-15,-3-16 8 16,-5-7 41-16,-7-6-48 0,-10-5 20 16,0-6-21-1,-20 3 13-15,-7 3-15 0,-3 11 2 16,-2 15 0-16,-3 18-8 16,-3 1-19-16,-3 29-51 15,1 7-88-15,2 3-363 16</inkml:trace>
  <inkml:trace contextRef="#ctx0" brushRef="#br0" timeOffset="88634.48">17482 10276 817 0,'0'0'2'0,"0"0"59"16,0 0-17-16,0 0-21 0,0 0-20 16,0 0 4-1,0-5-6-15,0 22 11 0,7 15-12 16,1 9 51-16,-1 7-30 15,-1 3 15-15,1-2-36 16,0-5 5-16,-2-6 3 16,-2-9-8-16,1-9 0 15,-3-9-6-15,1-6 20 16,0-5-11-16,-2-7 10 16,1-18-7-16,1-14 7 15,2-10-13-15,-3-2 0 16,4 0-6-16,2 6 18 15,1 10-15-15,1 8 3 16,-1 12 0-16,0 11-6 0,1 4 6 16,2 0-9-1,4 13 7-15,0 12 4 0,0 4-7 16,1 4 5-16,-5 1 0 16,-3-1 8-16,1-5-8 15,-4-2 0-15,-3-8-7 16,1-6 21-16,-3-5-16 15,0-5 2-15,0-2 0 16,1-6 17-16,-1-21-17 16,4-14-19-16,2-8 9 15,6-1-25-15,3 5 25 16,0 12-1-16,-2 12 11 16,-1 12-3-16,0 9 3 15,2 0-3-15,0 23 3 16,3 10 0-16,0 7 32 0,-2 1-32 15,0 1 3-15,2-3 6 16,-1-5-9-16,4-1 0 16,2-5-9-16,0-8-34 15,-1-13-76-15,0-7-201 16</inkml:trace>
  <inkml:trace contextRef="#ctx0" brushRef="#br0" timeOffset="88840.58">18181 10450 1010 0,'0'0'21'0,"0"0"6"16,0 0 20-16,0 0-47 16,0 0 0-16,0 0-5 15,48-8 18-15,-3-5-23 16,2 2 10-16,4 1-52 15,-7 3-38-15,-6 4-137 16,-12 3-228-16</inkml:trace>
  <inkml:trace contextRef="#ctx0" brushRef="#br0" timeOffset="89009.84">18337 10649 997 0,'0'0'59'0,"0"0"-9"0,0 0-29 16,0 0-21-16,0 0 13 16,126-53-22-16,-73 37 9 15,1 1-76-15,-2 3-32 16,-2 1-149-16</inkml:trace>
  <inkml:trace contextRef="#ctx0" brushRef="#br0" timeOffset="89564.46">19038 10014 689 0,'0'0'94'16,"0"0"-66"-16,0 0 1 15,0 0-29-15,0 0 5 0,0 0 5 16,-8 100-3 0,8-61 1-16,0 6 53 0,0 5-36 15,0 1-7-15,0 0-18 16,0-3 12-16,0-4-8 16,0-11-4-16,0-6-3 15,0-12-6-15,7-11-77 16,4-4-59-16,4-19-35 15</inkml:trace>
  <inkml:trace contextRef="#ctx0" brushRef="#br0" timeOffset="89951.03">19264 10070 833 0,'0'0'31'16,"0"0"61"-16,0 0-90 15,0 0 20-15,0 0-22 16,0 0 0-16,95-13 15 16,-73 29-14-16,-4 4 7 15,-1 4-6-15,-6 3 8 16,-4 3 5-16,-5 3-15 16,-2 0 0-16,0 3 3 15,-22 2 2-15,-7-4-5 16,-4-2 0-16,0-4 1 15,4-8 16-15,7-6-17 16,9-9 0-16,6 0 8 0,7-5 0 16,0 0-2-16,0 0-6 15,27 0 11-15,17-7 28 16,12-9-39-16,5 0 0 16,-5 1-3-16,-1 2 3 15,-1-1-33-15,-4-3-45 16,-2 0-191-16,-7-6 41 15</inkml:trace>
  <inkml:trace contextRef="#ctx0" brushRef="#br0" timeOffset="90319.81">19820 9960 875 0,'0'0'7'0,"0"0"89"0,0 0-34 16,0 0-61-16,0 0 13 16,0 0-14-16,-27 8 0 15,17 22 7-15,2 11-3 16,1 5 8-16,6 4 16 16,1 1-28-16,3-6 15 15,19-5-15-15,6-11 1 16,7-11-1-16,3-10 3 15,3-8-3-15,0-5 11 16,-4-22-8-16,-3-10-6 16,-11-9-2-16,-13-8-20 0,-10-4 9 15,-4-2-1-15,-24 4-12 16,-9 9 27-16,-6 17-3 16,-7 16-3-16,-3 14 7 15,-5 14-40-15,5 24-7 16,3 8-112-16,10 3-136 15</inkml:trace>
  <inkml:trace contextRef="#ctx0" brushRef="#br0" timeOffset="90634.58">19020 10736 971 0,'0'0'27'15,"0"0"27"-15,0 0-23 16,0 0-20-16,0 0 20 16,130-9 5-16,-43-9-10 15,15-6 49-15,11-3-58 16,7 2-5-16,-4-2-10 15,-12 6 14-15,-14 5-27 16,-23 9 11-16,-20 4-62 0,-23 3 18 16,-15 0-70-1,-9 10-118-15,-20 7 89 0,-21 0-280 16</inkml:trace>
  <inkml:trace contextRef="#ctx0" brushRef="#br0" timeOffset="90910.22">19382 10857 826 0,'0'0'79'15,"0"0"59"1,0 0-76-16,0 0-50 0,0 0 27 15,0 0-39-15,9 33 0 16,-1 9 60-16,2 9-48 16,-3 8 0-16,3 4-12 15,-2-3 17-15,0-7-36 16,4-5-20-16,-2-11-75 16,1-11-11-16,-1-16-247 15</inkml:trace>
  <inkml:trace contextRef="#ctx0" brushRef="#br0" timeOffset="91147.89">19666 10807 920 0,'0'0'94'0,"0"0"-79"16,0 0 0-16,0 0-5 15,0 0-10-15,33 94 59 16,-26-51-53-16,-7 10-2 16,0 2 9-16,0 1 0 15,0 1-9-15,0-7-4 16,0-4-36-16,0-5-38 0,0-12-221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1:29:07.70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9066 2272 388 0,'0'0'262'0,"0"0"-222"15,0 0 28-15,0 0 51 16,0 0-63-16,0 0-19 16,0 0-13-16,0 0-20 15,0 0 23-15,0 0-22 16,0 0-4-16,0 0 5 16,6 0-4-16,16 0-2 15,16 0 0-15,17 0 3 0,14 0-3 16,9 0 0-1,6-5-7-15,-1 1 0 0,-8 2-92 16,-18 0-156 0</inkml:trace>
  <inkml:trace contextRef="#ctx0" brushRef="#br0" timeOffset="788.49">13721 2396 687 0,'0'0'50'0,"0"0"-29"0,0 0 42 15,0 0-41-15,113-17 17 16,-59 11-20 0,4 3-19-16,1 2 8 0,1-3-8 15,-1 1-28-15,-6-3-209 16</inkml:trace>
  <inkml:trace contextRef="#ctx0" brushRef="#br0" timeOffset="1751.78">10470 690 588 0,'0'0'74'0,"0"0"-57"16,0 0 41-16,0 0 18 15,0 0-24-15,0 0-1 16,0 0-31-16,0 0 6 15,0 0-8-15,0 5-12 16,-1 10 1-16,-4 9-6 16,-4 9-1-16,3 6 27 15,1 3-20-15,5 2 5 0,0-1 2 16,1-3-11 0,20-7 1-16,5-8-4 0,7-7 0 15,8-10 1-15,4-8-1 16,2 0-1-16,1-16-32 15,-6-6-99-15,-7-7-106 16,-14-2-265-16</inkml:trace>
  <inkml:trace contextRef="#ctx0" brushRef="#br0" timeOffset="1993.65">10700 806 679 0,'0'0'73'0,"0"0"-45"0,0 0-2 16,0 0 8-16,0 0-1 16,0 0-6-16,-19 102 0 15,19-69-9-15,0 3-18 16,0 5 13-16,0 1-13 16,0 4 0-16,0-4 0 15,-3-3 6-15,-7-2-6 16,0-5 0-16,3-6-7 15,5-6-22-15,2-12-97 16,0-8-109-16</inkml:trace>
  <inkml:trace contextRef="#ctx0" brushRef="#br0" timeOffset="2189.58">10957 890 840 0,'0'0'88'0,"0"0"-31"16,0 0-8-16,0 0-39 15,0 0-2-15,0 0-16 16,0-7-5-16,0 19-32 16,0 3-39-16,0-2-196 15</inkml:trace>
  <inkml:trace contextRef="#ctx0" brushRef="#br0" timeOffset="2352.67">11050 1135 495 0,'0'0'509'0,"0"0"-466"16,0 0 13-16,0 0-9 15,0 0-47-15,0 0-2 16,-30-6-11-16,30 3-161 15,2-7-165-15</inkml:trace>
  <inkml:trace contextRef="#ctx0" brushRef="#br0" timeOffset="2750.7">11301 929 693 0,'0'0'190'16,"0"0"-164"-16,0 0 42 16,0 0-50-16,0 0 20 15,0 0-27-15,-24-34 1 16,23 34-12-16,-2 1 2 16,-6 17-5-16,0 7 3 15,3 7 0-15,3 2 12 16,3 2-11-16,0-2 6 0,13-2 1 15,9-5-4-15,6-7-3 16,1-7-1-16,1-9 0 16,-1-4 3-16,-6 0-3 15,-5-19 0-15,-4-10-5 16,-11-5 8-16,-3-5-6 16,-3-3 3-16,-21 0-8 15,-3 6 3-15,-5 10-13 16,1 11 15-16,-3 10-1 15,4 5-23-15,10 3-31 16,8 10-122-16,12 0-212 16</inkml:trace>
  <inkml:trace contextRef="#ctx0" brushRef="#br0" timeOffset="3007.3">11729 902 629 0,'0'0'254'0,"0"0"-229"15,0 0 49-15,0 0-51 16,0 0-23-16,0 0-2 16,-14 8 2-16,14 17-2 15,0 7 3-15,0 5-1 16,0 5 0-16,0 1 2 15,0-1-3-15,2-5 1 0,2-4-46 16,0-7-102-16,3-10-202 16</inkml:trace>
  <inkml:trace contextRef="#ctx0" brushRef="#br0" timeOffset="3187.18">12068 1092 831 0,'0'0'50'0,"0"0"-48"15,0 0 21-15,92-6-23 16,-50 6 7-16,6 0-14 16,6-7-199-16</inkml:trace>
  <inkml:trace contextRef="#ctx0" brushRef="#br0" timeOffset="3535.56">12762 852 433 0,'0'0'226'0,"0"0"-208"15,0 0 89 1,0 0-43-16,0 0-31 0,0 0 1 16,-6-11-9-16,6 11-8 15,-1 2-13-15,-2 17-3 16,-1 6 53-16,1 7-30 16,3 1 4-16,0 1-7 15,1-2-16-15,18-4 5 16,9-4-10-16,6-7 0 15,4-10-6-15,4-7 5 16,1 0-3-16,0-16-43 16,-2-9-66-16,-8-4-103 15,-10-1-132-15</inkml:trace>
  <inkml:trace contextRef="#ctx0" brushRef="#br0" timeOffset="3734.21">13034 900 655 0,'0'0'292'0,"0"0"-229"16,0 0 3-16,0 0-42 16,0 0-9-16,0 0-10 15,-19 67-5-15,19-31 17 16,0 3-14-16,0 3 2 16,4-1-5-16,2-2 1 15,1-5-11-15,-4-5 9 0,1-4-51 16,-1-6-25-16,2-13-160 15,5-6-193-15</inkml:trace>
  <inkml:trace contextRef="#ctx0" brushRef="#br0" timeOffset="3922.74">13358 920 963 0,'0'0'66'0,"0"0"7"16,0 0-33-16,0 0-13 16,0 0-27-16,0 0-4 15,0-6-21-15,0 6-102 0,0 9-82 16,0 3-404-16</inkml:trace>
  <inkml:trace contextRef="#ctx0" brushRef="#br0" timeOffset="4085.57">13470 1168 1037 0,'0'0'36'16,"0"0"21"-16,0 0-35 16,0 0-22-16,0 0-10 15,0 0-103-15,2-27-298 16</inkml:trace>
  <inkml:trace contextRef="#ctx0" brushRef="#br0" timeOffset="4485.59">13813 819 745 0,'0'0'56'15,"0"0"64"-15,0 0-62 16,0 0-56-16,0 0 1 16,0 0-6-16,-17-13 2 0,8 25 1 15,-2 5 0-15,3 3 1 16,1 1-2-16,5 3 6 16,2 1-3-16,0-1 21 15,10-3-21-15,12 0 16 16,4-2-9-16,8-2-8 15,3-3 42-15,-2-4-27 16,-2 1 0-16,-3-3-2 16,-5 1-14-16,-6 2 10 15,-8 0-10-15,-4 3 0 16,-7 2 0-16,-1 2 0 16,-29 0 0-16,-14-2 0 15,-6-1-1-15,3-6-2 16,5-6-38-16,11-3-87 15,9-14-151-15</inkml:trace>
  <inkml:trace contextRef="#ctx0" brushRef="#br0" timeOffset="4643.76">13781 818 993 0,'0'0'76'0,"0"0"-13"16,0 0-13-16,0 0-13 15,113-58-36-15,-44 45-1 16,8 1 0-16,1 4-39 16,-7 3-73-16,-13 1-224 15</inkml:trace>
  <inkml:trace contextRef="#ctx0" brushRef="#br0" timeOffset="5067.22">14494 864 916 0,'0'0'77'16,"0"0"-32"-16,0 0 12 15,0 0-13-15,0 0-40 16,0 0-4-16,-6-26 0 16,1 4-6-16,-2 0 2 15,-7-3-12-15,0 6 2 16,-7 1 8-16,0 8-4 0,-1 4 10 15,-1 6 0-15,0 0 3 16,-3 10-3-16,6 11 0 16,4 3 0-16,7 1 1 15,7-5 2-15,2-1-3 16,0-5 3-16,11-1 1 16,7-7 2-16,5-6-6 15,5 0 0-15,3 0 13 16,-1-5-6-16,-7 0-7 15,-7-1 0-15,-9 6 2 16,0 0-4-16,0 11 2 16,1 15 0-16,-1 7 7 0,0 9-4 15,-6 9-3 1,-1 7 0-16,0 3-3 0,-3 3-8 16,-14-4-244-16</inkml:trace>
  <inkml:trace contextRef="#ctx0" brushRef="#br0" timeOffset="10969.55">9987 3026 369 0,'0'0'160'0,"0"0"-134"0,0 0 36 16,0 0-21-16,0 0-29 15,0 0 17-15,0 0-28 16,-4-5 3-16,2 5 28 16,-2 0-7-16,-2 2 6 15,-3 15-13-15,-2 12 18 16,-1 7 19-16,4 5-44 15,2 1 18-15,3 2-1 16,3-2-22-16,0-3 12 0,0-3-18 16,7-4 3-1,8-5 2-15,3-6-3 0,4-8-2 16,1-7 6-16,2-6-1 16,5 0 19-16,4-10-24 15,1-16 5-15,-1-4 4 16,-8-5-7-16,-6 0-2 15,-8-6 0-15,-7-3 8 16,-5 2-8-16,0 0 0 16,-5 6 0-16,-11 5-1 15,-4 3 1-15,-4 9 0 16,-1 5-4-16,0 6 17 16,0 6-19-16,1 2 6 15,1 0 0-15,1 6-9 16,6 7 9-16,0 7 0 0,8 2-2 15,5 5 6-15,3 3-14 16,0 0 10-16,3-1 0 16,11-2-1-16,2-4 1 15,3-4 0-15,2-2-1 16,4-6 6-16,2-2-18 16,1-5 11-16,2-4-47 15,1 0-15-15,-3 0-98 16,-1 0-96-16</inkml:trace>
  <inkml:trace contextRef="#ctx0" brushRef="#br0" timeOffset="11196.4">10534 3272 837 0,'0'0'76'15,"0"0"-51"-15,0 0 16 16,0 0-24-16,0 0-6 16,0 0-5-16,25 0-6 15,2-3 0-15,6-3 1 16,4 0 0-16,1-1-1 16,1 3-96-16,-7-1-117 15,-12 3-172-15</inkml:trace>
  <inkml:trace contextRef="#ctx0" brushRef="#br0" timeOffset="11370.32">10567 3425 796 0,'0'0'49'16,"0"0"-14"-16,0 0-18 15,0 0 4-15,0 0 20 16,92 3-28-16,-35-7 0 15,5-6-13-15,-2-4-53 16,-5 0-228-16</inkml:trace>
  <inkml:trace contextRef="#ctx0" brushRef="#br0" timeOffset="11937.36">11180 3146 702 0,'0'0'30'16,"0"0"74"-16,0 0-58 15,0 0 0-15,0 0-45 0,0 0 20 16,34-57-21-16,-10 50 0 15,2 3 1-15,3 4-1 16,-1 0 0-16,-4 0 0 16,-7 8 2-16,-1 5 1 15,-8 6-3-15,-4-1 0 16,-4 2-5-16,0 4 10 16,-6-4-5-16,-10-1 0 15,-4 0 11-15,-2-2-1 16,0-1-9-16,4-3-1 15,5-1 13-15,4-2-11 16,4-2 3-16,4-1-5 16,1-1 3-16,0 1 5 0,1-1-8 15,14 0 0 1,7 1 16-16,6-1-10 0,6 1 10 16,-1 1-16-16,0 2 7 15,-4 2-11-15,-9 0 4 16,-5 1 0-16,-10 0-3 15,-5 1 8-15,-2 3-5 16,-24 1 8-16,-9-2-3 16,-9-1 11-16,-4-2-16 15,4-8 0-15,4-3-2 16,7-2 2-16,12-7-1 16,15-15-71-16,6-7-201 15</inkml:trace>
  <inkml:trace contextRef="#ctx0" brushRef="#br0" timeOffset="12322.3">11617 3203 758 0,'0'0'45'15,"0"0"48"-15,0 0-53 16,0 0-7-16,0 0-31 15,0 0 7-15,0-10-9 16,0 10 0-16,0 15 6 16,0 9 0-16,0 6 14 15,8 3 14-15,5 2-22 0,4-2 8 16,4-4-20-16,2-4 1 16,0-6-4-16,0-8 3 15,-1-8 0-15,-2-3-2 16,0-4 6-16,-3-18-4 15,-6-6 0-15,-5-9 0 16,-6-2-4-16,-6-6 4 16,-17 3 0-16,-3 6-8 15,-5 11 18-15,3 8-18 16,0 9 8-16,2 8-20 16,8 0-11-16,11 5-98 15,7 2-178-15</inkml:trace>
  <inkml:trace contextRef="#ctx0" brushRef="#br0" timeOffset="12805.54">11974 2972 680 0,'0'0'156'16,"0"0"-61"-16,0 0 4 15,0 0-56-15,0 0-2 16,0 0-41-16,-6-24-5 16,6 45 5-16,0 12 0 0,0 5 7 15,0 10-7 1,0 1 0-16,6 0 12 0,-1 0-11 16,-1-2-1-16,-3-7 2 15,1-5 6-15,-2-10-9 16,0-8 1-16,0-8 0 15,0-5-1-15,0-4 4 16,0 0-3-16,2-16 17 16,6-13-7-16,6-8-6 15,6 0-4-15,2 3 0 16,2 5-7-16,0 8 7 16,-4 8 0-16,-2 7-2 0,-1 4 8 15,0 2-14 1,-4 9 8-16,-1 16 0 15,-2 8 1-15,-5 2 3 0,-2 1-4 16,-1 1 0-16,-2-4 8 16,0-4-14-16,0-4 6 15,0-5-19-15,4-10-61 16,9-10-187-16</inkml:trace>
  <inkml:trace contextRef="#ctx0" brushRef="#br0" timeOffset="12989.14">12464 3316 968 0,'0'0'54'0,"0"0"-11"0,0 0-9 16,0 0-31-16,0 0 23 15,0 0-26-15,57 0 0 16,-17-9-2-16,5-3 2 15,2-4-121-15,-2-4-366 16</inkml:trace>
  <inkml:trace contextRef="#ctx0" brushRef="#br0" timeOffset="13287.62">12959 3006 639 0,'0'0'31'0,"0"0"62"0,0 0 5 16,0 0-30-16,0 0-29 16,0 0 2-16,-4-15-41 15,4 26 0-15,0 14 4 16,-1 10 1-16,1 5 19 15,0 2-13-15,0 2-7 16,0-2 7-16,3-4-11 16,2-7 0-16,-2-5-8 15,1-9-59-15,1-13-96 16,1-4-188-16</inkml:trace>
  <inkml:trace contextRef="#ctx0" brushRef="#br0" timeOffset="13528.07">13159 2979 597 0,'0'0'289'0,"0"0"-227"16,0 0-7-16,0 0-18 16,0 0-37-16,0 0 1 15,12 18 0-15,-7 12 3 16,-2 8 8-16,1 6 2 0,0-1-12 15,0 2 14-15,1-3-16 16,3-4 0-16,1-3-5 16,2-5-42-16,-1-9-117 15,-1-8-310-15</inkml:trace>
  <inkml:trace contextRef="#ctx0" brushRef="#br0" timeOffset="13729.98">12910 3524 964 0,'0'0'20'0,"0"0"16"16,0 0-26-16,0 0-6 15,141-8-5-15,-78 3 1 16,1 1-36-16,-4 0-56 15,-7-1-216-15</inkml:trace>
  <inkml:trace contextRef="#ctx0" brushRef="#br0" timeOffset="14157.52">13174 3665 798 0,'0'0'86'0,"0"0"-41"16,0 0 7-16,0 0-14 16,0 0-16-16,0 0-22 15,-9 0 13-15,20-3-13 16,-1-2 0-16,4 2 13 16,0 2-10-16,3 1 1 15,3 0-4-15,0 0 1 16,0 7 0-16,-4 10-1 15,-5 3 0-15,-6 4-1 16,-5 4 8-16,0 3-4 16,-20-1-3-16,-11 1 3 0,-2-6 10 15,-6 2-8 1,-2-4-5-16,6-5 10 0,5-2-6 16,8-7 4-16,9-2-8 15,6-4 1-15,6-3-7 16,1 0 6-16,10 0 0 15,23 0 0-15,15-3 10 16,11-8-21-16,8-2-22 16,-1-4-120-16,1-4-156 15</inkml:trace>
  <inkml:trace contextRef="#ctx0" brushRef="#br0" timeOffset="14805.02">13609 3290 758 0,'0'0'53'0,"0"0"-12"15,0 0 44-15,0 0-85 16,0 0 0-16,0 0 24 15,-6 20-7-15,6 0 23 16,4 7-1-16,-1 3-30 0,1 3 37 16,-1 0-44-1,1-5 2-15,-1-4-4 0,-2-7 12 16,-1-7-13-16,0-4 1 16,0-6 0-16,2 0 6 15,0 0-1-15,0-17-3 16,1-14-2-16,2-9 8 15,1-5-14-15,3-1 6 16,1 9-7-16,3 8-3 16,-1 11 10-16,-1 6 0 15,1 8-1-15,0 4 6 16,3 0-6-16,1 0 1 16,3 16 0-16,0 10 7 15,-1 6-5-15,-2 4-2 16,-4 1 0-16,-2-1 10 0,-3-4-2 15,-4-8-8-15,-1-8 0 16,-1-5 1-16,-1-5-1 16,0-6 0-16,0 0 4 15,0-12-2-15,0-17 5 16,0-14-7-16,0-7-29 16,0-1 17-16,7 6-30 15,8 12 22-15,5 9 19 16,7 12 2-16,4 7 2 15,7 5 0-15,2 0-3 16,0 17 42-16,-6 11-38 16,-8 9-3-16,-9 4-1 15,-7 6 13-15,-7 3-17 16,-1-2 4-16,-2-7-97 0,0-8-322 16</inkml:trace>
  <inkml:trace contextRef="#ctx0" brushRef="#br0" timeOffset="15838.71">14814 2757 558 0,'0'0'2'15,"0"0"4"-15,0 0 30 16,0 0-21-16,0 0 10 16,0 0 0-16,-15 25 4 0,12-1 27 15,2 11-20-15,1 11 4 16,0 16 2-16,0 15-9 16,0 12 36-16,0 17-55 15,0 9 19-15,0 10 3 16,0 10-33-16,0 4 19 15,1 1-22-15,-1 4 7 16,3-6 19-16,-3-3-24 16,0-1-1-16,0-5 1 15,0-4 1-15,-4-3-5 16,-1-3 2-16,-3-5 0 16,-1-7 2-16,-2-7-2 0,-1-6 0 15,-1-10-4 1,3-5 12-16,0-9-11 0,4-13 3 15,3-11 0-15,0-8-4 16,3-9 4-16,0-4-11 16,0-2 5-16,0-2-8 15,0-1 13-15,0-3 1 16,0-3-14-16,0-5 8 16,0-3-29-16,0-4-46 15,0-2-9-15,0-2-85 16,-9-22-119-16</inkml:trace>
  <inkml:trace contextRef="#ctx0" brushRef="#br0" timeOffset="16856.84">15435 2979 413 0,'0'0'153'0,"0"0"-122"0,0 0 72 16,0 0-11-16,0 0-34 16,0 0 0-16,-25-17-6 15,18 17-48-15,-1 11-2 16,-4 17 18-16,1 9-14 16,1 7 42-16,5 5-43 15,5 2 6-15,0-3 24 16,12-3-35-16,14-6 0 15,4-9-3-15,3-10 12 16,2-14-10-16,3-6 1 16,-2-16 0-16,1-17 9 15,-7-9-9-15,-5-8 0 0,-12-6-3 16,-13-6 16-16,0 0-14 16,-10 4 1-16,-13 8 0 15,-6 14-2-15,1 14 2 16,-3 9 0-16,-1 9-6 15,-1 4 17-15,-3 6-17 16,1 19 6-16,3 5 0 16,7 0-8-16,8 1 8 15,13-2-1-15,4-6-5 16,13-2-8-16,23-6 1 16,15-9 12-16,9-2-3 15,4-4-7-15,-3 0-29 0,-4 0-94 16,-10 0-125-16,-11-6-229 15</inkml:trace>
  <inkml:trace contextRef="#ctx0" brushRef="#br0" timeOffset="17061.59">15947 3068 894 0,'0'0'22'16,"0"0"28"-16,0 0-3 16,0 0-36-16,93-15 2 0,-58 9-13 15,2-1 8-15,-2 3-15 16,-3 0 7-16,-7 1-112 16,-12 3-213-16</inkml:trace>
  <inkml:trace contextRef="#ctx0" brushRef="#br0" timeOffset="17239">15940 3266 998 0,'0'0'12'0,"0"0"10"16,0 0 16-16,0 0-26 0,85 2 23 15,-23-10-35 1,8-8 6-16,2-7-16 0,0-1-62 15,-5-3-281-15</inkml:trace>
  <inkml:trace contextRef="#ctx0" brushRef="#br0" timeOffset="17705.74">16533 2929 879 0,'0'0'140'0,"0"0"-137"15,0 0 91-15,0 0-55 16,0 0-34-16,0 0 6 16,18-31-11-16,19 27 0 0,5 0-1 15,-2 4 1-15,-1 0 0 16,-7 0-2-16,-9 9 2 16,-8 5-2-16,-8 4-1 15,-7 3-3-15,0 0-9 16,-19 5 15-16,-7-2-4 15,-9-2 1-15,2-2 4 16,5-4-1-16,8-4 0 16,8-3 2-16,5-1-10 15,6-3 8-15,1-1 0 16,0 0 0-16,22 2 2 16,9 2 10-16,10 2-12 15,-2 1 0-15,2 3-6 0,-7-1 6 16,-3 4 0-16,-10-2 0 15,-7 0 4-15,-9 0-11 16,-5-2 4-16,-7 2 3 16,-21 0 0-16,-12-1 1 15,-7-2-1-15,-2-6 0 16,3-3 5-16,9-3-13 16,12 0-46-16,19-21-112 15,6-8-161-15</inkml:trace>
  <inkml:trace contextRef="#ctx0" brushRef="#br0" timeOffset="18040.71">16989 3033 866 0,'0'0'23'0,"0"0"104"15,0 0-91-15,0 0-29 16,0 0-7-16,0 0 8 15,0 12-15-15,0 12 7 16,0 5 0-16,0 1 7 16,0 0-7-16,12-2 0 15,7-1-3-15,2-10 8 16,4-3-10-16,-2-9 0 16,1-5-32-16,-3 0 6 0,-4-22-18 15,-7-6 20 1,-8-7 27-16,-2-6 4 0,-13-1-6 15,-17 5 4-15,-4 8 0 16,-3 15 32-16,2 12-13 16,0 2-19-16,7 12 0 15,13 6-52-15,15-4-286 16</inkml:trace>
  <inkml:trace contextRef="#ctx0" brushRef="#br0" timeOffset="18490.66">17312 2791 814 0,'0'0'121'0,"0"0"-115"0,0 0 56 15,0 0-62-15,0 0 6 16,0 0-12-16,-9 53 6 15,12-8 0-15,3 6 34 16,0 6-5-16,0 0-5 16,0-4-9-16,-1-5-8 15,-2-9 8-15,1-9-15 16,-2-8 0-16,-1-11-7 0,-1-6 7 16,0-5 0-16,0-3 12 15,2-20 2-15,5-11-8 16,4-4-6-16,4 0 0 15,4 7-2-15,1 10 2 16,0 6-1-16,0 9-3 16,2 6 8-16,3 0-11 15,3 8 7-15,-1 19 0 16,-6 8-3-16,-2 9 3 16,-9 3 0-16,-7 1 0 15,-3 0 10-15,0-4-27 16,0-6-11-16,0-9-84 15,0-17-155-15</inkml:trace>
  <inkml:trace contextRef="#ctx0" brushRef="#br0" timeOffset="18680.73">17928 3159 1056 0,'0'0'49'0,"0"0"-15"16,0 0-7-16,0 0-17 16,0 0-11-16,0 0 1 15,77-7-3-15,-21-1-1 16,2-4-69-16,-2-2-115 16,-5-5-276-16</inkml:trace>
  <inkml:trace contextRef="#ctx0" brushRef="#br0" timeOffset="18936.61">18475 2847 906 0,'0'0'36'15,"0"0"29"-15,0 0-63 16,0 0-4-16,0 0 3 15,0 0-1-15,8 58 0 16,-3-20 6-16,-3 7 20 0,0 2-23 16,-1-1-2-1,2-4 3-15,3-6-4 0,-2-7 0 16,2-9-55-16,2-14-119 16,7-6-151-16</inkml:trace>
  <inkml:trace contextRef="#ctx0" brushRef="#br0" timeOffset="19130.59">18696 2842 972 0,'0'0'45'0,"0"0"-43"16,0 0 12-16,0 0-10 15,0 0-4-15,16 113 29 0,-6-66-19 16,0 0-5-16,0 3-5 15,0-2 0-15,2 1-10 16,-1-7-87-16,-2-8-240 16</inkml:trace>
  <inkml:trace contextRef="#ctx0" brushRef="#br0" timeOffset="19348.96">18415 3483 929 0,'0'0'33'0,"0"0"50"15,0 0-57-15,0 0-18 16,0 0-11-16,123-17 3 16,-59 8-2-16,2 2-6 15,-2-1-52-15,-4 2-7 16,-8 2-128-16,-15 1-488 15</inkml:trace>
  <inkml:trace contextRef="#ctx0" brushRef="#br0" timeOffset="19693.5">18613 3636 797 0,'0'0'198'0,"0"0"-195"0,0 0 69 15,0 0-72-15,0 0 0 16,0 0-5-16,59 12 18 16,-35-6-17-16,-7 0 4 15,-1 7 0-15,-4 3-4 16,-8 4 4-16,-4 5 0 16,0 5 5-16,-16 3-2 15,-11 2 10-15,-7-4-13 16,1-1 0-16,0-2 6 15,4-9-2-15,10-2-4 16,6-8 10-16,9-3-3 16,4-6 3-16,13 0-10 15,29 0 2-15,18-14-2 0,11-2 0 16,9-5-37-16,-2-4-60 16,-1-3-127-16,-7-5-280 15</inkml:trace>
  <inkml:trace contextRef="#ctx0" brushRef="#br0" timeOffset="20324">19089 3239 658 0,'0'0'206'0,"0"0"-152"0,0 0 38 15,0 0-48-15,0 0-44 16,0 0 15-16,-1-6-15 16,2 25 0-16,6 8 13 15,-4 6-13-15,3 4 9 16,-5 0-6-16,-1-3 6 16,0-7-3-16,0-7-6 15,0-7 0-15,0-7 2 16,0-6 1-16,0 0-3 15,0-13 36-15,0-16-32 16,0-12 5-16,0-7-9 16,0-4-1-16,3 1-8 15,8 13-1-15,-3 10 10 16,1 14-1-16,-5 8 7 0,2 6-7 16,0 0 1-16,4 6 0 15,4 15-5-15,2 7 7 16,0 6-2-16,-3 6 0 15,0-2 8-15,-3-2-7 16,-3-5-1-16,-4-7 0 16,0-9-1-16,-3-6 1 15,0-7 0-15,2-2-1 16,5-4 5-16,6-22 1 16,7-10-5-16,5-9-22 15,2-2 6-15,-1 2-37 16,0 6 38-16,-1 13 12 0,-5 10 6 15,-5 11 4-15,0 5-4 16,-3 6 6-16,3 23 11 16,0 11-13-16,-3 12 7 15,-4 3-3-15,-5 5-6 16,-1 0 1-16,-2-1-6 16,0-2-8-16,0-10-76 15,-7-11-386-15</inkml:trace>
  <inkml:trace contextRef="#ctx0" brushRef="#br0" timeOffset="24874.84">10054 4254 577 0,'0'0'98'16,"0"0"-16"-16,0 0 21 15,0 0-44-15,0 0 14 16,0 0-45-16,0 0-22 16,0-20 20-16,0 0-23 0,-6-4-3 15,-4-1 4-15,0-3 6 16,-2 4-13-16,-3 5 3 16,5 7 0-16,-2 6 8 15,-1 6-8-15,-8 0 0 16,-3 16-1-16,-7 9-1 15,7 7-5-15,3 1 7 16,8-1 0-16,6-3-4 16,7-7 4-16,0-6 0 15,6-6-4-15,13-7 13 16,10-3-5-16,4-5-4 16,4-15 3-16,-2-1-1 15,-5 3-2-15,-6 1 0 16,-11 6-2-16,-6 7 6 0,-6 2-1 15,-1 2-3-15,0 0 0 16,0 8-5-16,0 14 17 16,0 6-5-16,0 4 5 15,0 4-4-15,-3 3 19 16,1 2-27-16,-1-1 0 16,1-1-2-16,1-1 2 15,-2-7-1-15,-1-8 0 16,2-8-42-16,2-9 0 15,0-6-105-15,2-11-17 16,13-20-473-16</inkml:trace>
  <inkml:trace contextRef="#ctx0" brushRef="#br0" timeOffset="25276.86">10227 4224 587 0,'0'0'78'16,"0"0"-24"-16,0 0-6 16,0 0-18-16,0 0-26 15,0 0 12-15,11-17-16 16,-11 17 0-16,0 2 16 0,0 16 7 16,0 8 46-1,-2 7-2-15,-3 5-40 0,4-1 11 16,1-2-38-16,0-4 8 15,13-6-12-15,6-6 4 16,-1-7 0-16,2-10 0 16,1-2 7-16,3 0-3 15,-2-17-4-15,-2-10 0 16,-8-6-4-16,-11-4 4 16,-1-3 0-16,-8 1-2 15,-17 6-2-15,-4 6 2 16,-1 10 2-16,0 9 0 15,2 7-8-15,-1 1 8 16,5 3-5-16,7 12-7 16,10-2-110-16,7-5-91 0,15-5-252 15</inkml:trace>
  <inkml:trace contextRef="#ctx0" brushRef="#br0" timeOffset="26543.41">15111 4328 370 0,'0'0'159'16,"0"0"-101"-16,0 0 12 15,0 0 29-15,0 0 22 0,0 0-67 16,0 0-7-16,-5 0-9 16,5 0-24-16,0 0 18 15,0 0-32-15,10 0 4 16,13 0-3-16,14 0-1 15,8-1 0-15,7-2 3 16,3 1 9-16,0 1-24 16,-6 1 8-16,-7 0-108 15,-16-2-87-15,-11-4-364 16</inkml:trace>
  <inkml:trace contextRef="#ctx0" brushRef="#br0" timeOffset="27110.32">15788 4187 467 0,'0'0'81'0,"0"0"-22"16,0 0 31-16,0 0-46 15,0 0 35-15,0 0-55 16,3-76 16-16,-3 55-31 16,-7 0 28-16,-5-1-19 0,-1 3 1 15,-2 3-9-15,-2 6-10 16,-3 4 6-16,-1 6-6 16,-4 0 0-16,-2 6 0 15,2 12-6-15,3 6 6 16,7 1 0-16,5 1-5 15,6-2 16-15,4-4-2 16,0-5-9-16,4-4 0 16,13-7 10-16,4-4-10 15,6 0 0-15,1 0-4 16,3-9 21-16,-4-3-26 16,-6 1 9-16,-6 3 0 0,-6 4-1 15,-6 4 1 1,-3 0 0-16,0 0 2 0,0 0 6 15,1 15 3-15,2 10-3 16,-2 3 9-16,1 6 20 16,-2 4-16-16,0-1-4 15,0 1-9-15,0-2 3 16,0-4-8-16,-7-3-3 16,2-7-3-16,2-6-5 15,1-8-33-15,2-7-26 16,0-1-9-16,4-4 16 15,12-17-209-15,4-7-151 16</inkml:trace>
  <inkml:trace contextRef="#ctx0" brushRef="#br0" timeOffset="27497.66">15986 4178 581 0,'0'0'121'15,"0"0"8"-15,0 0-44 16,0 0-29-16,0 0-27 16,0 0-1-16,0-27-28 15,0 27 12-15,-1 7-14 16,-8 14 9-16,-1 9 13 16,-1 6 19-16,0 2-29 15,5 1 4-15,5-3-12 0,1-4 7 16,1-7-11-16,16-5 2 15,4-8 0-15,5-8-7 16,0-4 7-16,3-1-2 16,-1-18-1-16,-6-8 3 15,-4-6-12-15,-6-7 12 16,-11-7-17-16,-1 0 2 16,-4 4-17-16,-18 9 3 15,-8 13 16-15,-4 11 1 16,-2 10 0-16,4 0-9 15,7 2-76-15,13 3-128 16,12-2-73-16,0-3 160 16</inkml:trace>
  <inkml:trace contextRef="#ctx0" brushRef="#br0" timeOffset="88089.33">10719 4111 507 0,'0'0'0'16,"0"0"0"-16,0 0-5 15,0 0 6-15,0 0-1 16,0 0 0-16,-26 28 2 16,24-13-8-16,-3-2 6 15,0-2-13-15,-2-4-47 16,4-7-365-16</inkml:trace>
  <inkml:trace contextRef="#ctx0" brushRef="#br0" timeOffset="88553.48">10707 4215 547 0,'0'0'68'15,"0"0"-26"-15,0 0 25 16,0 0 0-16,0 0-21 0,0 0-4 15,32 6-30 1,-10-6-9-16,3 0 6 0,3 0-5 16,3 0 4-16,2-6-8 15,3-2-18-15,-5 4-10 16,-4 0-122-16,-7 3-28 16</inkml:trace>
  <inkml:trace contextRef="#ctx0" brushRef="#br0" timeOffset="88752.08">10738 4410 741 0,'0'0'32'0,"0"0"24"0,0 0-23 16,0 0-33-16,0 0 21 15,0 0-21-15,63 11 9 16,-21-22-21-16,5-2 9 15,-2 0-81-15,0 0-119 16,-5 0-309-16</inkml:trace>
  <inkml:trace contextRef="#ctx0" brushRef="#br0" timeOffset="89400.3">11406 4206 574 0,'0'0'13'15,"0"0"49"-15,0 0-9 16,0 0 3-16,0 0-2 16,0 0-37-16,57-70 17 15,-35 62-33-15,0 3 17 0,-1 1-4 16,-1 4-5-16,-2 0-7 16,-1 0-2-16,-5 9 0 15,-3 9-4-15,-5 3 10 16,-4 5-6-16,0 4 0 15,-4-2 6-15,-17 2-5 16,-6-1-1-16,-2-4 0 16,-3-3 4-16,3-6-4 15,3-4 0-15,6-4-3 16,6-4 11-16,6-2-4 16,7-2-2-16,1 0 4 15,0 0 15-15,11 0-19 16,7 0-2-16,8 0 3 15,-3 0 3-15,6 0 6 0,-2 0-12 16,4 0 0-16,-3 3-2 16,-3 4 2-16,-3 4 0 15,-7 4-2-15,-10 2 5 16,-5 6 3-16,-7-2-6 16,-19 2 0-16,-8 0 9 15,-6-1-2-15,-5-3-7 16,-1-8 0-16,3-6 7 15,8-5-3-15,9 0-4 16,12-12-26-16,14-8-20 16,0-7-91-16,25-2-160 15</inkml:trace>
  <inkml:trace contextRef="#ctx0" brushRef="#br0" timeOffset="89783.81">11783 4187 730 0,'0'0'90'15,"0"0"-36"-15,0 0 7 16,0 0-40-16,0 0-19 16,0 0-1-16,0-18 11 15,0 27-12-15,0 13 31 16,-3 9-16-16,0 5 30 0,3 3-34 15,0-1-1-15,10-1-3 16,12-9-7-16,4-5 0 16,1-8 0-16,2-7 0 15,-3-8-3-15,-1 0 3 16,-5-18-11-16,-3-11 6 16,-8-6 3-16,-9-4 2 15,0-3 0-15,-12 1 5 16,-13 7-13-16,-5 7 8 15,-7 13 0-15,-3 11-6 16,-2 3 1-16,4 11 4 16,8 11-60-16,17-2-84 15,13-10-169-15</inkml:trace>
  <inkml:trace contextRef="#ctx0" brushRef="#br0" timeOffset="90066.96">12253 3923 709 0,'0'0'56'15,"0"0"22"-15,0 0-16 16,0 0-31-16,0 0-9 0,0 0 45 15,-100 107-44-15,80-51 19 16,1 14-25-16,2 8-11 16,1 7 33-16,10 2-39 15,6-5-2-15,1-9 0 16,31-15-47-16,13-18-20 16,10-19-75-16,0-19-174 15</inkml:trace>
  <inkml:trace contextRef="#ctx0" brushRef="#br0" timeOffset="90603.52">12348 4132 581 0,'0'0'43'16,"0"0"67"-16,0 0-32 16,0 0-39-16,0 0 16 15,0 0-18-15,-16 46-11 16,15-21-12-16,1 6-2 0,0 0 38 15,0-1-47-15,6-3 2 16,11-6-2-16,6-6-2 16,2-7-1-16,2-8 0 15,1 0 1-15,-1-8-9 16,-4-15-11-16,-1-2-19 16,-6-2 38-16,-10-2-18 15,-5 5 16-15,-1 1-3 16,0 9 10-16,-3 6 14 15,-7 8 1-15,0 0-4 16,3 3 11-16,1 15-25 16,3 10 1-16,3 9-3 15,0 8 14-15,0 8-4 16,0 2-10-16,6 1 0 16,1-2-13-16,2-5 13 0,-5-7-50 15,-1-9 0-15,0-12-95 16,-3-14-45-16,0-7-343 15</inkml:trace>
  <inkml:trace contextRef="#ctx0" brushRef="#br0" timeOffset="90901.04">12566 3978 818 0,'0'0'64'0,"0"0"-8"0,0 0-46 16,0 0 16-16,95 25 26 15,-61 5-50-15,-5 11 8 16,-1 9 11-16,-10 10-13 16,-3 7 1-16,-8 7-2 15,-7-2 4-15,0 6 1 16,-13-3-12-16,-11-2 0 15,-8-4-8-15,-1-9-6 16,-1-12-28-16,4-12-44 16,8-18-89-16,9-16-111 15</inkml:trace>
  <inkml:trace contextRef="#ctx0" brushRef="#br0" timeOffset="91146.38">13136 4421 957 0,'0'0'6'16,"0"0"14"-16,0 0-14 15,0 0 21-15,0 0-19 16,0 0 6-16,33-6 17 0,2 4-28 15,7-7 1-15,5-4-4 16,1 2-7-16,1-3 0 16,-4-1-143-16,-8-2-166 15</inkml:trace>
  <inkml:trace contextRef="#ctx0" brushRef="#br0" timeOffset="91417.58">13617 4158 842 0,'0'0'8'0,"0"0"63"16,0 0-47 0,0 0-20-16,0 0 39 0,0 0-38 15,37-19-4-15,-33 31 19 16,-1 10-8-16,-3 9 38 15,0 5-50-15,0 7 10 16,0-1-11-16,1-1 1 16,6-7-24-16,3-5-27 15,3-8-79-15,2-13-79 16,0-8-46-16</inkml:trace>
  <inkml:trace contextRef="#ctx0" brushRef="#br0" timeOffset="91627.84">13874 4086 789 0,'0'0'90'15,"0"0"59"-15,0 0-139 16,0 0-9-16,0 0 72 16,10 105-69-16,-6-59-3 15,-4 3 3-15,2-2 9 16,-1-3-25-16,2-3 12 15,1-4-53-15,-4-8-31 16,0-9-183-16,0-9-382 16</inkml:trace>
  <inkml:trace contextRef="#ctx0" brushRef="#br0" timeOffset="91830.59">13622 4690 921 0,'0'0'18'0,"0"0"76"16,0 0-70-16,0 0 0 15,0 0-16-15,105-8 4 16,-48-9-15-16,2 2 3 16,-2 1-29-16,-5 6-22 15,-11 5-139-15,-13 3-119 0</inkml:trace>
  <inkml:trace contextRef="#ctx0" brushRef="#br0" timeOffset="92168.3">13858 4860 935 0,'0'0'45'0,"0"0"72"15,0 0-36-15,0 0-67 16,0 0-13-16,0 0 12 15,8-20-13-15,10 17 0 16,2 3-7-16,3 0 17 16,-1 0-10-16,1 4 0 15,-4 9 0-15,-5 3-1 0,-4 5 1 16,-10 4 0 0,0 7-2-16,-17 1 8 0,-12 0-11 15,-4-3 5 1,3-4 0-16,7-10-2 0,6-4 2 15,10-6 0-15,7-6-1 16,0 0-15-16,27-15 13 16,18-12-64-16,15-6 1 15,5-8-11-15,-1-3-133 16,-4-2-187-16</inkml:trace>
  <inkml:trace contextRef="#ctx0" brushRef="#br0" timeOffset="92767.49">14294 4399 764 0,'0'0'74'0,"0"0"47"15,0 0-106-15,0 0 6 16,0 0 2-16,0 0-7 15,37 51 16-15,-33-20-32 16,3 3 57-16,-4-1-46 16,0-3-9-16,-2-3 6 0,-1-7-3 15,0-7-5 1,0-7 0-16,0-6 4 0,0 0 9 16,0-12-12-16,0-14 0 15,0-10-2-15,0-3-22 16,0-1 5-16,8 1 15 15,4 7 6-15,2 6-13 16,0 8 10-16,2 8-2 16,-2 5-1-16,1 5 3 15,2 0 0-15,2 12 1 16,-3 11 4-16,0 4 17 16,-3 2-22-16,-3 3 0 15,-2-1 13-15,-1-6-9 16,-6-4-2-16,-1-6-2 0,0-7 7 15,0-5-5 1,0-3 6-16,0-8-13 0,0-17 5 16,7-13-39-16,2-3 14 15,5-2-8-15,3 4 10 16,4 7 11-16,2 13 2 16,-1 8 10-16,-2 11 27 15,0 0-21-15,-7 23 5 16,-3 13 4-16,-8 12-14 15,-2 5 20-15,0 4-21 16,-3 0-20-16,-10-6-48 16,2-6-259-16</inkml:trace>
  <inkml:trace contextRef="#ctx0" brushRef="#br0" timeOffset="93754.74">10193 5345 547 0,'0'0'20'15,"0"0"54"-15,0 0 25 16,0 0 1-16,0 0-31 16,0 0-31-16,-8-9-18 15,8 9-19-15,0 0 13 16,0 3-18-16,0 20 4 16,0 14 0-16,0 8 32 15,0 5-29-15,0-2 2 0,0-3-5 16,0-5 4-16,0-6-23 15,0-7 17-15,3-12-67 16,6-10-53 0,4-5-144-16</inkml:trace>
  <inkml:trace contextRef="#ctx0" brushRef="#br0" timeOffset="93996.8">10442 5290 817 0,'0'0'21'16,"0"0"71"-16,0 0-51 15,0 0-30-15,0 0 2 16,0 0-10-16,44 64 16 0,-40-15 9 16,-1 4-18-16,-3 3 10 15,0 0-20-15,0-7 0 16,0-5-16-16,0-7 4 15,0-7-48-15,0-11-72 16,0-9-212-16</inkml:trace>
  <inkml:trace contextRef="#ctx0" brushRef="#br0" timeOffset="94229.55">10078 5881 843 0,'0'0'26'0,"0"0"30"0,0 0 5 15,0 0-39-15,0 0 15 16,0 0 8-16,117 14-45 16,-57-26 9-16,5 0-9 15,2 3 2-15,-4 5-20 16,-1 4-10-16,-8 0-98 15,-13 0-153-15</inkml:trace>
  <inkml:trace contextRef="#ctx0" brushRef="#br0" timeOffset="94618.61">10278 6142 857 0,'0'0'5'0,"0"0"100"16,0 0-74-16,0 0-11 16,0 0 7-16,0 0-21 15,27-56-6-15,-5 49 4 16,0 2-4-16,-2 4 11 16,0 1-11-16,0 0 0 15,-4 6 8-15,-3 12-8 0,-6 3 2 16,-7 7 13-16,0 4-11 15,-5 3 17-15,-18-1-21 16,-5-4 0-16,-2-2 0 16,-1-3 0-16,5-5 0 15,7-4-4-15,6-7 15 16,8-4-12-16,5-5 1 16,0 0 0-16,32-10 3 15,14-15-3-15,16-5-8 16,7-3-5-16,-2 3-52 15,-2-3-56-15,-12 0-200 16</inkml:trace>
  <inkml:trace contextRef="#ctx0" brushRef="#br0" timeOffset="95252.85">10840 5647 888 0,'0'0'8'16,"0"0"85"-16,0 0-28 15,0 0-48-15,0 0 12 16,0 0-29-16,-2-4 0 16,9 28 33-16,-2 9-19 15,-3 4 10-15,-2 3-13 16,0-1 3-16,0-5 2 0,0-3-16 15,0-11 0-15,0-7 8 16,0-9-8-16,0-4 0 16,0-4 12-16,0-20-3 15,0-12-2-15,4-3-7 16,3-7-15-16,-2 1 9 16,2 6-21-16,3 7 17 15,0 8 7-15,2 9 6 16,2 5-10-16,2 6 7 15,0 4 0-15,3 0-9 16,-1 17 17-16,0 9-8 16,-1 6 10-16,-4 5-3 15,-2 1 22-15,-6-3-29 16,-4-3 4-16,-1-4-3 16,0-8 3-16,0-8-4 0,0-8 0 15,0-4 9-15,0-9 6 16,-3-18-15-16,1-16-18 15,2-6 9-15,0-4-59 16,5 3 20-16,12 10 44 16,3 13 1-16,2 8-8 15,3 12 11-15,-2 7 0 16,1 0 2-16,-1 18 2 16,-3 12-1-16,-3 8 15 15,-5 5-14-15,-6 4 11 16,1-1-15-16,2-2-9 15,2-3 7-15,5-11-93 0,3-12-168 16</inkml:trace>
  <inkml:trace contextRef="#ctx0" brushRef="#br0" timeOffset="95453.46">11610 5709 950 0,'0'0'13'0,"0"0"72"16,0 0-46-16,0 0-39 0,0 0 0 15,0 0 0 1,109-12 0-16,-69 9-2 0,-2-2 1 16,-3-3-86-16,-6 2-11 15,-7-4-176-15</inkml:trace>
  <inkml:trace contextRef="#ctx0" brushRef="#br0" timeOffset="95602.56">11635 5831 921 0,'0'0'111'15,"0"0"-95"-15,0 0-6 16,100-6-20-16,-46-2-37 0,-5-5-118 15</inkml:trace>
  <inkml:trace contextRef="#ctx0" brushRef="#br0" timeOffset="96703.81">12228 5569 566 0,'0'0'68'16,"0"0"94"-16,0 0-87 0,0 0-56 16,0 0 48-16,0 0-44 15,-21-30-14-15,19 28 36 16,2 2-11-16,-1 0-21 15,-1 18-7-15,2 16-6 16,0 6 48-16,0 8-43 16,0 2 3-16,0-2 8 15,0-3-12-15,0-4-5 16,0-8 1-16,0-9-54 16,0-8 24-16,6-16-123 15,6 0-178-15</inkml:trace>
  <inkml:trace contextRef="#ctx0" brushRef="#br0" timeOffset="97089.28">12516 5539 850 0,'0'0'2'15,"0"0"94"-15,0 0-73 16,0 0 15-16,0 0-15 15,0 0-18-15,74-24 47 16,-60 24-50-16,-1 3 13 16,3 6 9-16,-1 4-16 15,-4 4-7-15,-2 5 4 16,-2 5 5-16,-7 4 20 0,0 3-30 16,-14 0 0-16,-13 2 8 15,-3-3-2-15,-2-3-6 16,5-6 0-16,1-7 6 15,10-4-2-15,2-6-4 16,6-2 0-16,4-4-4 16,4-1 14-16,0 0-4 15,20 0-6-15,14-9 1 16,7 0-12-16,8 1 11 16,3 0-49-16,-1 2-5 15,-3 0-63-15,-10-1-76 16,-8 0-136-16</inkml:trace>
  <inkml:trace contextRef="#ctx0" brushRef="#br0" timeOffset="97489.56">13015 5540 553 0,'0'0'205'0,"0"0"-67"15,0 0-59-15,0 0-37 16,0 0 17-16,0 0-49 16,-22-31 1-16,19 43-9 15,-5 12 3-15,0 6 75 0,1 9-61 16,2 5-6 0,5 1 27-16,0-1-36 0,7-3 9 15,13-8-13-15,6-9 0 16,4-11-2-16,6-13 2 15,0 0 0-15,-2-23-9 16,-4-10-32-16,-8-8 34 16,-12-4-10-16,-9-3-17 15,-1 1 27-15,-3 5-9 16,-21 8 16-16,-7 10-7 16,-6 7 24-16,-5 11-20 15,4 6 3-15,2 0-12 16,13 1 6-16,12 13-103 15,9 0-114-15,2-4-282 0</inkml:trace>
  <inkml:trace contextRef="#ctx0" brushRef="#br0" timeOffset="97794.64">13470 5689 618 0,'0'0'40'0,"0"0"177"16,0 0-118-16,0 0-29 15,0 0 1-15,0 0-46 16,-10 0 17-16,29 0-31 15,7-8 1-15,10 2-2 16,6-1-10-16,6 1 0 16,0 0-15-16,-5 3-4 15,-6 3-50-15,-3-2-22 16,-10 1-220-16</inkml:trace>
  <inkml:trace contextRef="#ctx0" brushRef="#br0" timeOffset="98370.34">14245 5600 581 0,'0'0'89'0,"0"0"69"16,0 0-122-16,0 0 48 16,0 0-69-16,0 0-1 15,22-79-5-15,-22 56 2 16,-2 1 5-16,-11 1-16 16,-2 2 0-16,-3 3 6 0,-2 2-5 15,-3 6-1-15,-3 5 0 16,0 3 7-16,-3 0 12 15,3 19-17-15,0 3 1 16,7 6 20-16,10-1-19 16,5 0-2-16,4-5-2 15,10-2 8-15,14-8-11 16,6-7 3-16,2-5 0 16,-1 0-9-16,0-1 9 15,-5-12-8-15,-2-1 0 16,-8 0 8-16,-3 6-12 15,-7 3 12-15,-3 2 0 0,-3 3 24 16,0 0-22-16,0 3 2 16,0 17 17-16,0 4-16 15,0 6 53-15,0 1-40 16,0 3-13-16,0 0 16 16,0 1-19-16,0-1-2 15,0-2 0-15,0-7-23 16,0-5 19-16,0-9-81 15,0-9-31-15,12-2-67 16,1-13-186-16</inkml:trace>
  <inkml:trace contextRef="#ctx0" brushRef="#br0" timeOffset="98737.78">14471 5480 710 0,'0'0'92'16,"0"0"-30"-16,0 0-43 15,0 0-13-15,0 0 7 16,0 0 74-16,-3 55-47 16,3-22 19-16,0 5-16 15,0 5-27-15,1-1 34 16,18-3-50-16,6-5 0 0,1-5-3 15,3-11 4-15,-2-9-5 16,-1-9-16-16,-4 0-26 16,-3-21 46-16,-9-11-27 15,-9-7 18-15,-1-8 8 16,-10-1-7-16,-17 1-4 16,-2 7 11-16,-7 15 1 15,-4 13 14-15,0 10-11 16,1 2-3-16,6 11 0 15,11 10-53-15,12-1-249 16</inkml:trace>
  <inkml:trace contextRef="#ctx0" brushRef="#br0" timeOffset="101221.53">10755 6912 506 0,'0'0'57'0,"0"0"101"15,0 0-13-15,0 0-78 16,0 0 14-16,0 0-54 15,0 0-1-15,-6-32-17 16,6 32 5-16,0 8-4 16,4 16-1-16,2 9 1 15,1 6 45-15,0 5-43 16,-4-1-2-16,2-3-10 16,-1-4 15-16,-3-11-9 15,1-8-6-15,0-7 0 16,-1-8-2-16,1-2 11 0,-1-10-5 15,3-18-4 1,2-12-9-16,3-7-7 0,1-1-1 16,2 3-15-16,-1 5 30 15,5 10-13-15,-3 9 15 16,-2 8-2-16,3 8 7 16,0 5-5-16,0 0 0 15,1 11 0-15,1 13 31 16,-2 4-24-16,-2 2 9 15,-4 6-10-15,-4-2 2 16,-4 2 19-16,0-2-27 16,-4-4 0-16,-7-9 11 15,2-8-5-15,5-12-6 16,2-1 0-16,2-16 1 16,0-20-7-16,9-8-49 0,15-7-17 15,8-2 61-15,2 7-28 16,-1 5 38-16,-1 12-6 15,-4 11 14-15,-4 14 5 16,-5 4-10-16,0 5-2 16,-1 23 40-16,1 4-34 15,-3 6 43-15,0 5-45 16,0-3 12-16,-1 1-6 16,0-5-10-16,1-6-24 15,0-6-26-15,-1-14-70 16,0-10-204-16</inkml:trace>
  <inkml:trace contextRef="#ctx0" brushRef="#br0" timeOffset="101414.93">11565 6965 915 0,'0'0'41'16,"0"0"70"-16,0 0-108 15,0 0 36-15,0 0-39 16,92-3 0-16,-40-10-4 0,1 0-3 16,-5 1-11-16,-6 3-66 15,-13 4-120 1,-14 4-16-16</inkml:trace>
  <inkml:trace contextRef="#ctx0" brushRef="#br0" timeOffset="101587.23">11585 7106 421 0,'0'0'348'16,"0"0"-161"-16,0 0-92 15,0 0-74-15,0 0 36 16,0 0-56-16,74 30 0 16,-2-42-2-16,6-6-49 15,0-1-53-15,-7 2-236 16</inkml:trace>
  <inkml:trace contextRef="#ctx0" brushRef="#br0" timeOffset="102593.55">12444 6556 611 0,'0'0'42'16,"0"0"65"-16,0 0-14 15,0 0-65-15,0 0-4 16,0 0 21-16,-48-14-39 0,26 30 45 15,-5 7-16-15,-3 8-21 16,0 9 34-16,0 5-30 16,3 6 11-16,9 2-2 15,6-2-20-15,10-3 28 16,2-6-35-16,10-8 0 16,19-6-1-16,6-13 4 15,7-11-3-15,-1-4 0 16,0-6-9-16,-6-16-6 15,-7-6-11-15,-11-3-17 16,-9 0 42-16,-8 0-20 16,0 7 8-16,-17 8 13 15,-11 12 0-15,-8 4-14 0,-5 11 14 16,1 15 0-16,5 4 4 16,14 2-2-16,14-4-4 15,7-5-66-15,26-11-120 16,14-11-144-16</inkml:trace>
  <inkml:trace contextRef="#ctx0" brushRef="#br0" timeOffset="102973.81">12740 6693 574 0,'0'0'170'0,"0"0"-49"0,0 0-45 15,0 0-19-15,0 0-35 16,0 0-7-16,-43-14 1 16,34 34-7-16,2 6 29 15,4 4-24-15,3 1-11 16,0 0 19-16,8 1-22 16,16-7 12-16,6-5-12 15,3-9 0-15,1-11-2 16,-3 0 2-16,-2-6-7 15,-7-16-3-15,-6-5-1 16,-7-4 1-16,-9-4 2 16,0-3 8-16,-14 1-17 15,-11 4 17-15,-7 6-1 16,-4 12-13-16,-3 12 27 0,1 3-19 16,3 6 6-16,6 14 0 15,12 7-19-15,9 0-44 16,8 1-122-16,0-2-130 15</inkml:trace>
  <inkml:trace contextRef="#ctx0" brushRef="#br0" timeOffset="103276.35">12207 7154 687 0,'0'0'133'0,"0"0"-55"15,0 0 9-15,0 0-32 16,97 0 8-16,-35-5-38 16,7-4-22-16,10 0 33 15,8 1-36-15,2 0 0 16,-4 4-3-16,-12 0 3 15,-18 3-7-15,-14 1-28 16,-20 0-27-16,-10 0 11 16,-11 0-81-16,-2 1-79 0,-22 7 24 15</inkml:trace>
  <inkml:trace contextRef="#ctx0" brushRef="#br0" timeOffset="103523.37">12556 7300 857 0,'0'0'27'0,"0"0"90"16,0 0-109-16,0 0-2 16,0 0 21-16,0 0 1 15,-4 84-2-15,4-38 12 0,0 2-37 16,0-2 26-16,0-3-27 15,0-2 0-15,-1-8-15 16,1-5-6-16,0-11-46 16,0-12-87-16,13-5-222 15</inkml:trace>
  <inkml:trace contextRef="#ctx0" brushRef="#br0" timeOffset="103726">12808 7355 261 0,'0'0'623'0,"0"0"-506"16,0 0-54-16,0 0-45 15,0 0 4-15,0 0-10 0,3 97-8 16,-3-50 8-16,0-1-12 16,0 1 0-16,0-5-2 15,0-2-30-15,0-7-16 16,0-11-157-16,0-16-186 15</inkml:trace>
  <inkml:trace contextRef="#ctx0" brushRef="#br0" timeOffset="104356.04">13520 6817 142 0,'0'0'366'0,"0"0"-322"15,0 0-4-15,0 0-14 16,0 0 20-16,0 0 61 16,-51 16-35-16,39 0-43 15,2 2 45-15,3 1-49 16,7 3 0-16,0 0 5 16,0-1-18-16,15 0 39 15,9-3-50-15,4-4-1 0,2 1 16 16,3-3-9-16,-1-1 0 15,-2 3-7 1,-4-1 0-16,-4 0-2 0,-6 1 2 16,-8 0 0-16,-5-4-7 15,-3 4 21-15,0-1-14 16,-21 0 0-16,-11-1 0 16,-5-2-4-16,2-6 4 15,3-4-17-15,6 0-35 16,5-22-91-16,8-11-228 15</inkml:trace>
  <inkml:trace contextRef="#ctx0" brushRef="#br0" timeOffset="104515.14">13480 6828 933 0,'0'0'57'0,"0"0"49"15,0 0-85-15,0 0-15 16,97-56 3-16,-47 42-9 15,3-3 0-15,-4 1-19 16,-7 0-32-16,-7 2-110 16,-8-2-224-16</inkml:trace>
  <inkml:trace contextRef="#ctx0" brushRef="#br0" timeOffset="104894.07">14052 6396 662 0,'0'0'60'0,"0"0"52"16,0 0-57-16,0 0-53 16,0 0 9-16,0 0 29 15,0 0-29-15,-61 35 46 16,48-13-19-16,4 4-33 15,3 2 38-15,6 1-40 16,0-4-3-16,6 1 15 16,14-3 0-16,1-4-1 0,3-1-14 15,0-1 0-15,0-1 5 16,1 1-5-16,-4-2 0 16,-4 0-8-16,-7-1 23 15,-5-4-18-15,-5-1 3 16,0-1 0-16,-3-2-2 15,-17-2 2-15,-5-3-13 16,-7-1-10-16,0 0-61 16,4-8-17-16,3-15-214 15</inkml:trace>
  <inkml:trace contextRef="#ctx0" brushRef="#br0" timeOffset="105073.6">13962 6471 794 0,'0'0'67'0,"0"0"93"0,0 0-87 16,0 0-66-16,0 0 18 16,0 0-25-16,123-85 0 15,-71 72-13-15,0-1 13 16,-7 6-27-16,-7 4-34 16,-7 4-70-16,-7 0-90 15,-7 17-384-15</inkml:trace>
  <inkml:trace contextRef="#ctx0" brushRef="#br0" timeOffset="105344.71">13872 7012 275 0,'0'0'439'15,"0"0"-278"-15,0 0-80 16,0 0-8-16,0 0-44 16,0 0-7-16,91-20 14 15,-47 8-29-15,4-1 9 16,5 0-16-16,-3 2 15 16,-6 4-25-16,-11 4 10 15,-10 3-54-15,-7 0-16 16,-13 0-144-16,-3 9-159 0</inkml:trace>
  <inkml:trace contextRef="#ctx0" brushRef="#br0" timeOffset="105580.69">13979 7149 559 0,'0'0'270'16,"0"0"-182"-16,0 0-33 15,0 0-45-15,0 0 22 16,0 0-29-16,19 22 9 16,-14-3 11-16,-5 6-19 0,0 9 21 15,0 5-25-15,-3 3 8 16,-4 0-25-16,3-6 16 16,3-9-77-16,1-10-44 15,0-13-176-15</inkml:trace>
  <inkml:trace contextRef="#ctx0" brushRef="#br0" timeOffset="105781.97">14165 7107 826 0,'0'0'75'15,"0"0"89"-15,0 0-132 16,0 0-32-16,0 0 5 15,0 0 22-15,8 95-27 0,-5-48 0 16,-3 5-4-16,0 2-5 16,0-2-26-16,0-10-115 15,0-10-211-15</inkml:trace>
  <inkml:trace contextRef="#ctx0" brushRef="#br0" timeOffset="106431.7">13110 7069 597 0,'0'0'62'0,"0"0"42"0,0 0-72 15,0 0 1-15,0 0 14 16,0 0-16-16,62-8-31 16,-34 3 11-16,1-1-11 15,0 1-4-15,-2 1-11 16,-5 0-83-16,-9 1-52 16,-9 1-97-16</inkml:trace>
  <inkml:trace contextRef="#ctx0" brushRef="#br0" timeOffset="106606.59">13121 7158 645 0,'0'0'123'0,"0"0"-25"16,0 0-13-16,0 0-23 16,0 0-37-16,0 0 3 15,102 11-27-15,-67-11-2 16,3-5-3-16,-4-1-100 15,-8 2-158-15</inkml:trace>
  <inkml:trace contextRef="#ctx0" brushRef="#br0" timeOffset="108723.92">10051 8026 390 0,'0'0'70'0,"0"0"-2"16,0 0-38-16,0 0 21 16,0 0-14-16,0 0 53 0,-2-25 21 15,2 21-89 1,-3 4 37-16,2 0-6 0,-2 0-42 16,0 0 29-16,-1 10-35 15,-3 10 23-15,-2 8 3 16,3 7-29-16,2 4 26 15,-2 3-28-15,6 3 6 16,-2 0 14-16,2-4-20 16,0-5 0-16,2-6-2 15,14-9 17-15,10-8-20 16,9-11 5-16,14-2 0 16,9-8-23-16,5-12-5 15,-3-3-28-15,-8 2-39 16,-10-2-68-16,-12 2-97 15</inkml:trace>
  <inkml:trace contextRef="#ctx0" brushRef="#br0" timeOffset="109173.47">10314 8161 406 0,'0'0'119'0,"0"0"-45"0,0 0-25 15,0 0-4-15,0 0 19 16,0 0 3-16,-4 0-52 15,4 0 39-15,-2 0-11 16,2 0-8-16,0 0-12 16,0 0-22-16,0 0 21 15,-1 0-22-15,-1 10 0 16,-1 13 13-16,1 8-11 16,-1 9 33-16,1 4-22 15,-1 4-7-15,1 0 8 16,0 2-14-16,1-3 0 0,-1-3 2 15,0-5-2 1,1-7-2-16,1-8 1 0,0-10-45 16,0-9 19-16,0-2-57 15,0-3-31-15,0-3-53 16,0-14-423-16</inkml:trace>
  <inkml:trace contextRef="#ctx0" brushRef="#br0" timeOffset="109626.97">10927 8226 786 0,'0'0'12'0,"0"0"83"16,0 0-77-16,0 0 55 15,0 0-55-15,0 0 0 0,-10-13 10 16,10 13-20-1,-2 0 25-15,1 3-33 0,-3 10 10 16,2 6 26-16,2-2-36 16,0-1 0-16,0-6-2 15,2-2 2-15,5-5 0 16,3-3 0-16,0 0 10 16,0-8-6-16,-2-8-4 15,-4-1-5-15,-4-2-7 16,0 5 0-16,0 2 3 15,-2 7-30-15,-5 5-35 16,0 0-72-16,-1 14-160 0</inkml:trace>
  <inkml:trace contextRef="#ctx0" brushRef="#br0" timeOffset="109926.79">10957 8541 750 0,'0'0'93'0,"0"0"30"16,0 0-84-16,0 0 41 16,0 0-69-16,0 0-3 15,-8-9-1-15,8 9 3 16,0 4-10-16,0 6 0 0,0-4 13 15,0 1-13 1,1-6 0-16,2 1 0 0,-1-2-6 16,2 0-15-16,-1 0 4 15,0-7-32-15,-1-9-55 16,0-2-44-16,-2-3-290 16</inkml:trace>
  <inkml:trace contextRef="#ctx0" brushRef="#br0" timeOffset="110361.68">11421 8261 673 0,'0'0'135'16,"0"0"-70"-16,0 0-12 15,0 0-19-15,0 0-9 16,0 0 9-16,0 0-29 16,-24-61 33-16,17 61-22 15,-2 0-5-15,-4 0-1 16,0 17-10-16,1 6 0 16,0 5 24-16,5 3-17 15,7-1 11-15,0 1-16 16,0-4 1-16,15-3 33 15,5-3-35-15,4-2-1 0,3-3 1 16,-1-1 14-16,3-1-12 16,-3 3-3-16,-7 0 0 15,-6 3-3-15,-9 1 3 16,-4 1 0-16,0 2-3 16,-19-1 17-16,-6-4-26 15,-5-5 12-15,1-8-59 16,6-6 22-16,3-13-59 15,5-20-87-15,5-11-165 16</inkml:trace>
  <inkml:trace contextRef="#ctx0" brushRef="#br0" timeOffset="110525.47">11349 8307 670 0,'0'0'190'0,"0"0"-36"0,0 0-85 15,0 0-67-15,0 0 45 16,44-85-47-16,-14 71 0 15,6 1-4-15,5-1 9 16,1 3-17-16,2-2-36 16,-2 1-96-16,-1-1-157 15</inkml:trace>
  <inkml:trace contextRef="#ctx0" brushRef="#br0" timeOffset="110907.85">11883 7924 456 0,'0'0'167'0,"0"0"-140"0,0 0 62 16,0 0-84-16,0 0 90 16,0 0-62-16,0-69-6 15,0 69 37-15,0 0-48 16,-7 0-3-16,-5 15 3 15,2 8-15-15,4 3 38 16,6 3-31-16,0 0-8 16,0-1 28-16,6-3-25 0,11-5-2 15,-1-3-1-15,4-2 14 16,2 0-17-16,-2 0 3 16,-1 2 0-16,-6 1-4 15,-3-2 4-15,-7 1 0 16,-3-2-1-16,0-1 8 15,-10-1-6-15,-12-4-1 16,-1-2-8-16,0-7 3 16,4 0-58-16,5-4-56 15,2-22-125-15,3-7-419 16</inkml:trace>
  <inkml:trace contextRef="#ctx0" brushRef="#br0" timeOffset="111082.88">11845 7893 871 0,'0'0'116'0,"0"0"-17"0,0 0-85 16,0 0-10-16,0 0-4 15,101-70 15-15,-51 62-27 16,0 2 12-16,-1 4-27 16,-7 2-14-16,-7 2-76 15,-9 13-76-15,-7 7-187 16</inkml:trace>
  <inkml:trace contextRef="#ctx0" brushRef="#br0" timeOffset="111359.86">11752 8504 845 0,'0'0'57'0,"0"0"61"16,0 0-85-16,0 0-25 15,0 0 53-15,0 0-56 16,103-11-2-16,-64 3 3 16,6-1-3-16,6-1-3 15,5-1 0-15,1 0-46 16,-1 2 31-16,-8 6-110 0,-10 2-104 15,-14 1-121-15</inkml:trace>
  <inkml:trace contextRef="#ctx0" brushRef="#br0" timeOffset="111606.13">11829 8769 830 0,'0'0'123'0,"0"0"-26"16,0 0-77-16,0 0 8 0,0 0-13 15,0 0-11-15,0 0 8 16,0 106 2-16,0-62-12 16,0 2-2-16,-3-4-1 15,3-5-12-15,-2-9-23 16,2-9-47-16,0-13-52 15,0-6-198-15</inkml:trace>
  <inkml:trace contextRef="#ctx0" brushRef="#br0" timeOffset="111817.18">12014 8769 892 0,'0'0'79'0,"0"0"53"15,0 0-130-15,0 0 18 0,0 0-20 16,0 0 1-16,10 106 22 16,-10-58-19-16,0-3-4 15,0-1 0-15,0-3-7 16,-1-8-3-16,1-9-69 16,0-15-125-16,0-9-284 15</inkml:trace>
  <inkml:trace contextRef="#ctx0" brushRef="#br0" timeOffset="112993.62">12359 8521 862 0,'0'0'45'0,"0"0"54"16,0 0-99-16,0 0 31 15,0 0-21-15,0 0 8 16,25 35 33-16,-23-6-47 16,1 6 28-16,-2 0-8 15,1-3-14-15,2-7-1 16,-3-7-9-16,1-6 0 16,-1-7-12-16,1-5 12 15,-1 0-16-15,2-15 12 16,0-12-39-16,2-14 43 0,0-7-48 15,4-3-19 1,4 3 31-16,0 11-11 0,0 8 47 16,1 9 7-16,-2 6 9 15,-5 8 49-15,2 5-23 16,1 1-21-16,-1 0 17 16,2 18-28-16,1 7 6 15,-1 6 28-15,1 3-38 16,-3 4 42-16,-4-2-48 15,-2-5 0-15,-3-4 2 16,0-13-2-16,2-5 0 16,-2-9-3-16,3 0-16 15,2-14 0-15,0-18-37 0,3-10 3 16,2-5 9-16,4-1-73 16,6 7-5-16,0 9 97 15,2 10 25-15,-4 9 39 16,-2 8 11-16,-2 5 10 15,-2 0 2-15,-4 13-26 16,0 12 14-16,1 4-5 16,-2 7-43-16,1 3 55 15,2 1-46-15,4-5-6 16,-1-4-4-16,3-10 0 16,3-9-1-16,2-12 0 15,3 0-12-15,-1-15 6 16,2-11-34-16,-4-3 5 15,-5-3 31-15,-4-1-12 0,-4-2-2 16,-5 5 10-16,0 3 0 16,-3 9 2-16,0 6 12 15,0 6-1-15,0 4 41 16,0 2-37-16,0 0-7 16,0 9-2-16,0 12 2 15,0 8 34-15,4 5-31 16,6 3 11-16,2-3 6 15,3-2-21-15,0-10-1 16,4-8 0-16,0-12 7 16,5-2-26-16,-2-13 3 15,0-16-24-15,-3-4 30 0,-4-2-13 16,0 0-2-16,-3 2 8 16,-4 4 17-16,-2 8-2 15,-3 8 8-15,-2 6-6 16,1 5 39-16,-1 2-38 15,5 0 0-15,1 12 8 16,-1 9-4-16,3 3 37 16,-1 0-42-16,-2 2 12 15,1-6-3-15,-2-3-3 16,-3-6-6-16,0-5 0 16,-1-6 3-16,2 0-8 15,1-4 5-15,1-13-21 16,0-10 15-16,0 0-20 0,2 1 12 15,2 4 7 1,1 5 7-16,6 6 0 0,2 3 1 16,2 6-1-16,2 2 28 15,-1 0-15-15,-4 10 17 16,-2 13-20-16,-3 7-2 16,-5 3 4-16,-6 1-12 15,-1 0 0-15,0-6-3 16,-6-4 3-16,-11-7-14 15,-2-10-60-15,2-7-84 16,-2-7-181-16</inkml:trace>
  <inkml:trace contextRef="#ctx0" brushRef="#br0" timeOffset="113261.5">13165 8082 906 0,'0'0'7'15,"0"0"84"-15,0 0-29 16,0 0-30-16,0 0-18 16,0 0-10-16,-59-18 7 15,59 17-12-15,3-5 1 16,7-1-1-16,0-2-24 16,-5-2 23-16,-5 5 2 15,0-1-13-15,0 7 26 16,-15 0-26-16,-4 13 13 15,-4 15 0-15,3 5-2 0,7 5 2 16,6 0-59 0,7-2-146-16</inkml:trace>
  <inkml:trace contextRef="#ctx0" brushRef="#br0" timeOffset="115443.68">762 5258 496 0,'0'0'78'0,"0"0"-15"15,0 0 36-15,0 0 29 16,0 0-87-16,0 0 12 16,-17 3 6-16,15-3-23 15,2 0 5-15,0 0-29 16,0 0-5-16,0 0 1 15,22-2-8-15,20-13-1 16,19-7-2-16,17-4 3 16,10-3 0-16,4-1 0 15,-2 3-1-15,-8 5-11 16,-10 5-21-16,-16 10-74 16,-14 7-52-16,-20 0-120 15</inkml:trace>
  <inkml:trace contextRef="#ctx0" brushRef="#br0" timeOffset="115717.4">752 5496 483 0,'0'0'282'16,"0"0"-209"-16,0 0-48 0,0 0 2 16,0 0-18-1,0 0 24-15,70 3 16 0,-8-20-27 16,14-8-7 0,14-3-15-16,13-1 0 0,-2 4-4 15,-2 7-29-15,-12 6-46 16,-15 6-201-16</inkml:trace>
  <inkml:trace contextRef="#ctx0" brushRef="#br0" timeOffset="118332.53">14666 5815 358 0,'0'0'103'0,"0"0"-77"0,0 0 40 16,0 0-66-16,0 0 0 16,0 0-4-16,59-7 11 15,-54 7-9-15,-4 0 4 16,-1-1 7-16,0 1 54 15,0 0-29-15,0 0 23 16,0-2 13-16,0 2-43 16,0 0 13-16,0 0-40 0,0 0 0 15,3 0 7-15,-2 2-7 16,2 16 0 0,-1 13 56-16,-2 11-24 0,0 8 34 15,0 10-36-15,0 9-11 16,0 8 32-16,0 6-41 15,0 6-1-15,3 4 0 16,1 6 1-16,-1 3 22 16,0 6-32-16,-3-1 6 15,0 1-2-15,0-1-4 16,0 0 0-16,0 0 0 16,0-8 10-16,0-4-13 15,0-8 3-15,0-4 0 16,0-1-11-16,0 0 11 0,0 0 0 15,0 1-3-15,5-8-5 16,4-7 0-16,-3-7-6 16,1-14 11-16,-4-7-1 15,-1-7 4-15,-2-2 0 16,0-1-10-16,0 2 22 16,0-1-17-16,0 1 5 15,0-5 0-15,-3-6 2 16,3-4-2-16,0-9 0 15,0-3 0-15,0-5 6 16,0 0-12-16,0 2 6 16,0 2 0-16,-2 4-1 0,2 2 1 15,-1 2 0 1,1-3 0-16,0 0 3 0,0-3-18 16,0-4-31-16,0-2-56 15,0-9-28-15,0-23-205 16</inkml:trace>
  <inkml:trace contextRef="#ctx0" brushRef="#br0" timeOffset="119307.57">16386 4277 643 0,'0'0'32'0,"0"0"85"15,0 0-12-15,0 0-56 16,0 0 6-16,0 0-50 15,7-8 10-15,17 4-5 16,5-1-10-16,3 1 6 16,-2-2-9-16,2 1 3 15,-4 0-22-15,-3 5-24 16,-6 0-90-16,-13 0-92 16,-6 0-374-16</inkml:trace>
  <inkml:trace contextRef="#ctx0" brushRef="#br0" timeOffset="119464.01">16408 4369 803 0,'0'0'44'0,"0"0"1"15,0 0 30-15,0 0-40 0,0 0-11 16,0 0 22-16,65 25-46 16,-10-25-8-16,7-7 5 15,1-5-123-15,-4-2-237 16</inkml:trace>
  <inkml:trace contextRef="#ctx0" brushRef="#br0" timeOffset="120063.24">17063 4165 685 0,'0'0'27'16,"0"0"24"-16,0 0 45 16,0 0-46-16,0 0-49 15,0 0 7-15,48-38 10 16,-26 30-12-16,0 3 36 15,-2 1-39-15,-2 3-1 16,-3 1 10-16,-2 0-12 16,-6 0 0-16,-2 10-3 0,-5 7 7 15,0 4-4-15,0 3 0 16,-13 2 0-16,-11 2-1 16,-2-1 2-16,-3-3-1 15,6-3 0-15,3-4 6 16,8-6 15-16,7-2-20 15,3-1 1-15,2 0 14 16,0-2-11-16,19 0 11 16,3 3-3-16,6-2-7 15,0 2 17-15,2 2-23 16,-1-1 0-16,-4 4-7 16,-2 0 12-16,-4-1-5 0,-8 3 0 15,-6 1 3 1,-5 0-2-16,0-1-1 0,-22 1 0 15,-6-3 7-15,-5-1-2 16,0-4-5-16,-1-6 0 16,4-3 8-16,5 0-27 15,7-9 6-15,9-11-49 16,9-4-42-16,5-3-130 16,24-3-142-16</inkml:trace>
  <inkml:trace contextRef="#ctx0" brushRef="#br0" timeOffset="120428.43">17441 4230 649 0,'0'0'22'0,"0"0"152"16,0 0-139-16,0 0 48 16,0 0-44-16,0 0-25 15,4-27 24-15,-4 27-33 16,0 4-2-16,-4 19 35 15,-5 4-27-15,1 10 22 16,4 3-1-16,4 1-24 16,0-1 20-16,7-3-28 15,15-5 0-15,4-5 1 16,6-12 1-16,2-8-4 16,-1-7-24-16,-1-7-17 15,-7-17 38-15,-5-6-30 0,-12-7 18 16,-8-5 17-16,-1-2-14 15,-24 5 8-15,-7 6-15 16,-4 12 21-16,-5 12-12 16,-1 9 12-16,4 0 0 15,7 10-2-15,14 8-77 16,13-5-99-16,4-6-219 16</inkml:trace>
  <inkml:trace contextRef="#ctx0" brushRef="#br0" timeOffset="120728.51">17879 4094 830 0,'0'0'20'0,"0"0"-17"0,0 0 87 16,0 0-61-16,0 0 1 15,0 0-17-15,-91 104-11 16,76-55 38-16,2 11-32 16,-1 8 3-16,2 9 15 15,1 7-23-15,6-1 21 16,5-7-24-16,2-10 0 16,22-13-1-16,10-14 1 15,6-18-7-15,5-14-3 16,7-7-49-16,1-14-44 0,-4-17-168 15</inkml:trace>
  <inkml:trace contextRef="#ctx0" brushRef="#br0" timeOffset="121179.05">18005 4349 707 0,'0'0'30'16,"0"0"111"-16,0 0-62 16,0 0-1-16,0 0-35 15,0 0-19-15,-23-15-24 0,18 38 0 16,0 8 41-16,3 5-40 16,2 1 18-16,0-2-16 15,9-1 9-15,9-9-8 16,5-5-4-16,1-8-4 15,2-10-6-15,-2-2-9 16,-1-5-9-16,-3-20 16 16,-5-6-11-16,-6-6 6 15,-6-3 17-15,-3 4-1 16,0 8-8-16,0 10 18 16,0 7-2-16,0 7 19 15,0 4-24-15,0 0 13 0,0 15-14 16,0 9-1-16,0 9 32 15,0 3-29-15,5 3 6 16,1 0-9-16,1-1 11 16,0-5-29-16,1-6 14 15,-2-7-53-15,-2-9-7 16,-2-7-111-16,-2-4-96 16</inkml:trace>
  <inkml:trace contextRef="#ctx0" brushRef="#br0" timeOffset="121462.56">18155 4111 968 0,'0'0'16'0,"0"0"66"0,0 0-33 16,0 0-42-16,0 0 14 15,0 0-17-15,99 58-4 16,-65-16 17-16,-4 11-15 15,-4 8 10-15,-4 8-12 16,-9 6 13-16,-6 4-6 16,-7 1-7-16,-1-2-1 15,-21-3-6-15,-7-5-9 0,-2-8-1 16,0-11-15 0,8-15-31-16,8-23-36 15,10-13-189-15,5-23-342 16</inkml:trace>
  <inkml:trace contextRef="#ctx0" brushRef="#br0" timeOffset="121682.66">18558 4552 1012 0,'0'0'9'0,"0"0"81"15,0 0-12-15,0 0-70 16,0 0-1-16,0 0-7 16,27-9 0-16,11 9-7 15,7-4-9-15,4-4-45 0,-4 1-50 16,-4-2-198-16,-10-2-391 16</inkml:trace>
  <inkml:trace contextRef="#ctx0" brushRef="#br0" timeOffset="121933.88">18959 4274 541 0,'0'0'322'0,"0"0"-312"16,0 0 95-16,0 0-57 15,0 0-41 1,0 0 6-16,22 10 8 0,-11 24-20 15,-2 5 35-15,-2 1-36 16,-4 4 2-16,-1-4-1 16,-2-4 11-16,0-5-24 15,0-10 3-15,1-7-55 16,6-11-24-16,3-3-151 16,2-14-172-16</inkml:trace>
  <inkml:trace contextRef="#ctx0" brushRef="#br0" timeOffset="122129.35">19130 4240 870 0,'0'0'57'0,"0"0"73"16,0 0-112-16,0 0-17 16,0 0 30-16,0 0-17 15,30 103 20-15,-25-55-34 16,-2 3 0-16,2 2-5 15,0-3 5-15,2-4-41 16,0-7-74-16,-3-11-207 16</inkml:trace>
  <inkml:trace contextRef="#ctx0" brushRef="#br0" timeOffset="122338.3">18892 4707 614 0,'0'0'342'0,"0"0"-307"16,0 0 28-16,0 0-35 15,86 0-7-15,-31 0-21 16,0-3 0-16,-2-1-1 16,-5-1-35-16,-9 4-15 15,-10 1-93-15,-11 0-111 16,-9 0-355-16</inkml:trace>
  <inkml:trace contextRef="#ctx0" brushRef="#br0" timeOffset="122662.7">19070 4870 756 0,'0'0'143'0,"0"0"-40"0,0 0-31 15,0 0-43-15,0 0 12 16,0 0-34-16,38 10 9 15,-15-6-16-15,-1 6 11 16,-5 2-14-16,-7 4 3 16,-3 5 0-16,-7 2-8 15,0 2 8-15,-10 1-3 16,-12 1 2-16,-2-1 2 0,-2-4-4 16,3-4 3-1,4-4 0-15,7-7 0 0,7-4 0 16,5-3 0-16,7 0-7 15,23-9 0-15,12-10-1 16,6-2-28-16,6 0-26 16,-1-5-28-16,-1-2-182 15,-2-1-337-15</inkml:trace>
  <inkml:trace contextRef="#ctx0" brushRef="#br0" timeOffset="123217.18">19391 4592 852 0,'0'0'10'0,"0"0"108"15,0 0-65-15,0 0-19 16,0 0 1-16,0 0-32 16,29 10-2-16,-17 16 25 15,-2 5-22-15,-5 0 10 16,-3 3 13-16,-2-6-15 15,0-2 5-15,0-9-17 16,0-3 0-16,0-7 5 16,0-7-1-16,-5 0-4 15,0-11 0-15,2-13-1 16,-3-12-18-16,5-5-14 16,1-2 2-16,0 1 30 0,0 7-10 15,1 7 9 1,9 12 2-16,4 6 0 0,1 8 2 15,-2 2-2-15,4 3 0 16,0 21 15-16,-4 10-9 16,1 7 27-16,-4 2-21 15,-4-3-10-15,1-4 25 16,-4-9-27-16,-1-9 0 16,-1-7 1-16,2-10 6 15,-2-1-7-15,2-11 0 16,3-14-20-16,-2-11 17 15,8-4-52-15,0-2 6 16,3 2 14-16,3 12 3 16,1 13 30-16,-2 9 2 15,-1 6 0-15,-1 6 34 0,-3 21-34 16,-2 10 10-16,-5 7 3 16,-5 6-5-16,0 2-16 15,0 0 5-15,-2-3-121 16,-8-7-258-16</inkml:trace>
  <inkml:trace contextRef="#ctx0" brushRef="#br0" timeOffset="124125.08">15263 5390 715 0,'0'0'24'15,"0"0"25"-15,0 0 14 16,0 0-13-16,0 0-45 16,0 0 6-16,0 8 49 15,0 10-53-15,0 7 41 16,0 10-34-16,0 7-1 0,0 3 15 16,0 2-27-1,0-3-1-15,0-1 0 0,0-7 7 16,0-8-26-16,0-6-13 15,10-14-72-15,9-8-64 16,4-1-116-16</inkml:trace>
  <inkml:trace contextRef="#ctx0" brushRef="#br0" timeOffset="124357.19">15515 5389 777 0,'0'0'31'0,"0"0"72"16,0 0-66-16,0 0-10 16,0 0 2-16,0 0-17 0,34 71 50 15,-28-30-54-15,-3 3-1 16,-3 1 20-16,0 2-25 16,0-4-2-16,-3-2 0 15,-3-7-6-15,1-4-7 16,2-7-56-16,1-11-145 15,0-11-167-15</inkml:trace>
  <inkml:trace contextRef="#ctx0" brushRef="#br0" timeOffset="124598.51">15133 5944 739 0,'0'0'9'0,"0"0"78"16,0 0-24-16,0 0 13 15,0 0-24-15,0 0 9 16,132 13-58-16,-72-16 6 16,1-6-9-16,0 3-1 15,-9 3-16-15,-6 3-62 16,-9 0-112-16,-10 0-106 15</inkml:trace>
  <inkml:trace contextRef="#ctx0" brushRef="#br0" timeOffset="124980.66">15285 6217 808 0,'0'0'42'0,"0"0"58"15,0 0-32-15,0 0-28 16,0 0-34-16,0 0 17 16,36-82-23-16,-7 77 0 15,1 4-3-15,3 1 13 16,1 0-14-16,-2 10 4 0,-4 10 0 16,-3 5-3-1,-8 5 3-15,-11 2 0 0,-6 1 6 16,0 1 0-16,-21-2 4 15,-11-2-10-15,-6-2 0 16,-2-6 2-16,-1-7-2 16,9-5 0-16,11-7 1 15,9-3 9-15,12 0-4 16,2-3-6-16,31-15-11 16,16-3-5-16,7-1 3 15,10-3-40-15,-3 0-28 16,1-2-172-16,-4-3-438 15</inkml:trace>
  <inkml:trace contextRef="#ctx0" brushRef="#br0" timeOffset="125614.09">15769 5677 843 0,'0'0'36'16,"0"0"45"-16,0 0-64 16,0 0-2-16,0 0-13 15,0 0 49-15,62 62-37 16,-52-27-8-16,-7 2 48 16,-3 4-45-16,0-1-6 0,0-4 12 15,-1-7-6-15,-4-8 1 16,0-9-10-16,2-7 0 15,3-5 18-15,-2-4-14 16,2-18 1-16,-2-14-5 16,2-7-16-16,0-6 15 15,0-1-28-15,0 6 19 16,5 10-3-16,8 9 10 16,6 8 3-16,-1 7-4 15,2 7 13-15,2 3-13 16,-1 0 4-16,0 14 0 15,0 11 1-15,-2 9 4 16,-4 7-1-16,-5 4 22 16,-3-1-25-16,-6-5 49 15,-1-6-50-15,0-8 0 0,0-8 13 16,0-7-12-16,-1-10-1 16,-1 0 9-16,-1-13-4 15,-1-15-10-15,3-12-2 16,1-5-50-16,0-2 26 15,10 4-3-15,10 10 8 16,5 9 22-16,2 9 2 16,-1 9-8-16,1 6 10 15,-2 0 0-15,0 14 11 16,-5 14-11-16,-1 5 12 16,-6 5-4-16,-5 3 2 15,1-3-5-15,-3-1-5 0,1-6-12 16,3-4-20-1,2-10-168-15,-1-13-193 0</inkml:trace>
  <inkml:trace contextRef="#ctx0" brushRef="#br0" timeOffset="125825.53">16524 5775 935 0,'0'0'23'0,"0"0"1"16,0 0 36 0,0 0-24-16,0 0-8 0,0 0-1 15,101 4-22-15,-68-3-7 16,2-1 2-16,-3 0-66 16,-7 0-24-16,-7 0-151 15,-12 4-76-15</inkml:trace>
  <inkml:trace contextRef="#ctx0" brushRef="#br0" timeOffset="125997.29">16475 5971 829 0,'0'0'46'16,"0"0"86"-16,0 0-80 0,0 0-26 15,0 0-2 1,117 1-19-16,-69-7-10 0,1-3-21 15,-3-3-117-15,-4-3-152 16</inkml:trace>
  <inkml:trace contextRef="#ctx0" brushRef="#br0" timeOffset="129348.49">17193 5733 540 0,'0'0'28'0,"0"0"45"0,0 0 25 15,0 0 31-15,0 0-56 16,0 0-39-16,0 0 28 16,-4 0-51-16,-6 0 7 15,-1-5 11-15,-1-2-24 16,-1-1-3-16,3-1-2 16,4-1 2-16,2-3 1 15,4 0-3-15,0-2 0 16,7 3-4-16,13 0 10 15,5 3-9-15,-1 3 3 16,4 5 0-16,-4 1-8 16,0 0 8-16,-4 13 0 15,-5 8-4-15,-5 3 14 0,-6 5-10 16,-4 4 0-16,0 0 1 16,-16 2 26-16,-9 1-20 15,-7-5 2-15,-2-1 23 16,-4-4-30-16,5-5 11 15,5-5-13-15,9-5 0 16,9-8 3-16,7-2-3 16,3-1 0-16,0 0 2 15,15 0 6-15,14-7-14 16,7-2 6-16,8 0-10 16,-1 3-4-16,4 0-24 15,3 3-11-15,-1 1-25 0,-3-1-96 16,-4 0-75-16</inkml:trace>
  <inkml:trace contextRef="#ctx0" brushRef="#br0" timeOffset="129644.83">17689 5620 739 0,'0'0'61'0,"0"0"9"0,0 0-29 15,0 0-5-15,0 0-33 16,0 0 48-16,-13 26-30 16,12 5 29-16,-2 10-13 15,2 2-29-15,-2 4 25 16,1-2-33-16,2-4 4 15,0-4-7-15,0-2 3 16,0-6-19-16,0-5-16 16,0-9-98-16,9-14-122 15</inkml:trace>
  <inkml:trace contextRef="#ctx0" brushRef="#br0" timeOffset="130169.23">17940 5730 480 0,'0'0'92'0,"0"0"-49"16,0 0 1-16,0 0 15 0,0 0 52 16,0 0-69-1,7-20-24-15,-7 20 34 0,0 2-26 16,-7 14 20-16,-1 7-3 16,-1 6-29-16,6 6 41 15,3 2-45-15,0-2-5 16,3 1 32-16,14-5-30 15,7-3 3-15,2-5-10 16,9-5 8-16,4-9-18 16,-1-7 10-16,1-2-38 15,-6-5 24-15,-1-19-19 16,-9-5 6-16,-4-6 17 16,-9-8 10-16,-10-3-13 15,0-2 13-15,-21 2 0 0,-9 10 1 16,-9 14 3-1,-10 11-1-15,-2 11-3 0,-5 0 14 16,8 11-17-16,6 10 3 16,13 4-79-16,15-2-109 15,8-4-616-15</inkml:trace>
  <inkml:trace contextRef="#ctx0" brushRef="#br0" timeOffset="132599.6">15772 6970 261 0,'0'0'327'0,"0"0"-271"16,0 0 117-16,0 0-120 15,0 0-27-15,0 0 58 16,0-21-55-16,0 18-6 15,0 3 14-15,3 0-35 0,0 0 5 16,1 8-7-16,2 16 0 16,-1 9 40-1,2 6-38-15,-1 5 4 0,-1-4 2 16,-2-2 3-16,-3-6-6 16,0-8-5-16,0-9 0 15,0-9-2-15,0-6 2 16,0 0 0-16,0-20 10 15,2-11 7-15,2-10-26 16,-1-6 9-16,5-4 0 16,2 3-16-16,2 7 16 15,4 8 0-15,3 12-5 16,1 8 16-16,3 9-19 16,-1 4 8-16,0 2 0 15,-1 19-5-15,0 6 7 0,-6 4-2 16,-2 5 22-16,-3-3-21 15,-5-3 38-15,-3-6-39 16,-2-4 0-16,0-9 7 16,0-2-7-16,0-9 0 15,0 0 8-15,0-6-1 16,-7-15-14-16,0-11-2 16,4-5-39-16,3-3 33 15,0 0-14-15,20 7 21 16,5 7-1-16,5 6 18 15,1 9-16-15,-3 11 7 16,-1 0 0-16,-2 14 13 0,-2 16-12 16,-3 8 14-1,0 6 2-15,-7 0-8 16,-1 2 10-16,-4-5-19 0,-2-3 0 16,0-5-10-16,1-7-27 15,2-10-44-15,4-14-131 16,1-2-454-16</inkml:trace>
  <inkml:trace contextRef="#ctx0" brushRef="#br0" timeOffset="132779.87">16593 7020 995 0,'0'0'24'0,"0"0"18"16,0 0 28-16,0 0-70 15,0 0 0-15,97-13-4 16,-42 5 4-16,0-1-47 16,-10 2-48-16,-9 2-118 15,-14 2-101-15</inkml:trace>
  <inkml:trace contextRef="#ctx0" brushRef="#br0" timeOffset="132928.34">16592 7224 909 0,'0'0'32'0,"0"0"13"15,0 0 29-15,100-1-74 0,-32-17-7 16,-1-5-26-16,-7-2-171 16</inkml:trace>
  <inkml:trace contextRef="#ctx0" brushRef="#br0" timeOffset="133983.51">17210 6883 255 0,'0'0'324'0,"0"0"-306"16,0 0 44-16,0 0 8 16,0 0 43-16,0 0-55 15,25-48 12-15,-23 48-63 0,1 0 51 16,-2 0-52-16,1 17 3 15,-2 10 50-15,0 7-37 16,0 7 22-16,0 1-2 16,-2-1-29-16,2-4 25 15,0-4-38-15,7-6 0 16,17-5 4-16,10-9-4 16,10-10 0-16,8-3-1 15,3-6-65-15,-3-13 6 16,-7-4-57-16,-13-4-127 15,-15-1-340-15</inkml:trace>
  <inkml:trace contextRef="#ctx0" brushRef="#br0" timeOffset="134210.32">17461 6962 824 0,'0'0'1'16,"0"0"51"-16,0 0 27 15,0 0-44-15,0 0 6 16,-29 83 14-16,29-45-48 16,7 5 37-16,-1 0-44 15,1 2 1-15,-4 2-2 16,-1-2 1-16,-2-4-3 16,0-7 2-16,0-7-42 0,0-9 2 15,0-10-123-15,2-8-190 16</inkml:trace>
  <inkml:trace contextRef="#ctx0" brushRef="#br0" timeOffset="134583.96">17744 7003 901 0,'0'0'41'15,"0"0"77"-15,0 0-104 16,0 0 1-16,0 0-14 0,0 0-1 16,87 0 0-16,-58 13-6 15,-6 7 12-15,-4 2-6 16,-8 4 7-16,-6 5-1 16,-5 1 22-16,0 1-28 15,-12 2 0-15,-9 2 8 16,-7-1 1-16,-4-2-12 15,2-5 3-15,3-6 0 16,7-6-2-16,8-11 2 16,7-2 0-16,5-4-3 15,0 0 14-15,22-2-11 16,16-13 0-16,9-4-18 16,8 2 4-16,3-3-68 15,3-1-111-15,-3-1-202 0</inkml:trace>
  <inkml:trace contextRef="#ctx0" brushRef="#br0" timeOffset="134938.45">18296 7025 865 0,'0'0'5'15,"0"0"107"-15,0 0-39 16,0 0-19-16,0 0-54 15,0 0 16-15,-18-26-19 16,18 52 17-16,-6 8-7 0,2 8 44 16,1 5-33-16,3 1 29 15,0 0-47-15,6-3 2 16,14-8 9-16,5-11-11 16,7-14-3-16,1-12-1 15,4-5-26-15,-1-27 10 16,-5-11-39-16,-8-7 40 15,-9-4-4-15,-14 0 16 16,0 4 0-16,-14 10 3 16,-18 11 8-16,-7 14-1 15,-12 13-3-15,-2 2 0 16,-4 14-7-16,4 14 7 16,7 5-58-16,8 3-161 0</inkml:trace>
  <inkml:trace contextRef="#ctx0" brushRef="#br0" timeOffset="135252">17345 7720 545 0,'0'0'302'0,"0"0"-255"0,0 0 77 16,0 0-95-16,0 0 42 16,110 1-31-16,-33-1-9 15,18-6 11-15,18-13-41 16,10-3 6-16,1 1-7 16,-9 5 14-16,-16 7-31 15,-21 4 3-15,-23 4-52 16,-20 1 27-16,-16 0-40 15,-18 0-38-15,-1 0-13 16,-14 4-55-16,-15 4-101 16</inkml:trace>
  <inkml:trace contextRef="#ctx0" brushRef="#br0" timeOffset="135517.88">17772 7832 862 0,'0'0'22'0,"0"0"81"16,0 0-61-16,0 0-40 16,0 0 74-16,0 90-53 15,1-44-4-15,-1 5 34 16,0 3-51-16,0-2 0 15,0-2-2-15,0-8-19 16,0-6-1-16,5-14-58 0,3-12-104 16,4-10-183-16</inkml:trace>
  <inkml:trace contextRef="#ctx0" brushRef="#br0" timeOffset="135719.98">18029 7856 381 0,'0'0'603'0,"0"0"-566"16,0 0 63-16,0 0-87 15,0 0-13-15,0 0 21 16,38 112-15-16,-33-61 20 16,-3 3-26-16,-2 2-9 0,0-2 7 15,0-5-52 1,0-6-41-16,0-11-175 0</inkml:trace>
  <inkml:trace contextRef="#ctx0" brushRef="#br0" timeOffset="136377.91">18834 7554 757 0,'0'0'77'0,"0"0"15"16,0 0-12-16,0 0-77 16,0 0 42-16,0 0-31 15,103-16-12-15,-65 11 9 16,-4 1-11-16,0 0-5 15,-7 3-18-15,-5 1-73 16,-9 0-36-16,-9 0-168 16</inkml:trace>
  <inkml:trace contextRef="#ctx0" brushRef="#br0" timeOffset="136551.59">18852 7694 899 0,'0'0'74'0,"0"0"-28"0,0 0 17 16,0 0-40-16,0 0-10 16,102 50 12-16,-42-50-25 15,1 0-11-15,-1 0-35 16,-12-4-183-16,-11-7-553 16</inkml:trace>
  <inkml:trace contextRef="#ctx0" brushRef="#br0" timeOffset="140169.53">20652 7843 723 0,'0'0'13'0,"0"0"85"16,0 0-62-16,0 0-12 15,0 0 12-15,0 0-16 16,-7-7 20-16,7 15-15 16,0 11 24-16,0 6-11 15,0 5-9-15,4 3 0 16,2 2-22-16,1 0 1 15,0-1 3-15,-2 1-11 16,2-4-4-16,-4-3-14 16,2-3-43-16,3-7-23 15,4-12-180-15,5-6-491 16</inkml:trace>
  <inkml:trace contextRef="#ctx0" brushRef="#br0" timeOffset="140412.42">20996 7839 842 0,'0'0'0'16,"0"0"50"-16,0 0-50 15,0 0 26-15,0 0 19 16,-8 95-24-16,5-52 56 15,0 1-63-15,-4 2-2 0,0-2 1 16,3 1 0-16,3-2-17 16,1-4 4-16,0-4-54 15,1-10-53-15,11-14-251 16</inkml:trace>
  <inkml:trace contextRef="#ctx0" brushRef="#br0" timeOffset="141403.5">19725 7593 599 0,'0'0'61'0,"0"0"93"15,0 0-96-15,0 0-39 16,0 0 27-16,0 0 10 16,0 0-45-16,64-23 12 15,-47 20 1-15,7 2-21 16,1 0 21-16,3 1-24 16,1 0 0-16,-2 0-2 15,-8 2 4-15,-6 9-2 16,-7 1 0-16,-6 5 5 15,0 1-8-15,-5 3 3 0,-16 0 0 16,-5 1-4 0,-3 0 8-16,1-3-4 0,5-1 0 15,5-1 6-15,4-5-11 16,4-2 5-16,7-2 0 16,2-2 2-16,1-2 2 15,0 0-4-15,14-2 13 16,7 2-9-16,3-1 41 15,1 3-45-15,1 4 0 16,-1 0-9-16,-5 2 18 16,0 0-9-16,-5 2 0 15,-5-2 3-15,0 0-6 16,-7 0 3-16,-3-2 0 16,0 1-10-16,-10 1 15 15,-14 2-5-15,-3-1 0 0,-5-2 3 16,-2-4-1-1,0-2-2-15,6-4-9 0,1-1 8 16,7 0-35-16,7-6-5 16,13-12-94-16,0-5-127 15,19-4-325-15</inkml:trace>
  <inkml:trace contextRef="#ctx0" brushRef="#br0" timeOffset="141920.32">20214 7664 643 0,'0'0'34'0,"0"0"114"0,0 0-100 16,0 0-27-16,0 0-19 16,0 0 27-16,17-47-9 15,-17 37-13-15,0 1 24 16,0-2-25-16,-8 2-6 15,-7 3 23-15,-2 6-21 16,-3 0 9-16,0 0-11 16,-2 8 0-16,2 8 20 15,2 2-15-15,2 4-3 16,5 0 2-16,5 0 9 16,3 3-13-16,3-4 0 15,0 1 0-15,14-3 0 16,8 0 3-16,4 0-3 0,3 0 2 15,-3 1 11-15,0 2-15 16,-6-2 2-16,-5 0 0 16,-11 0-10-16,-4-2 10 15,0-2 0-15,-16-1-7 16,-9-1 19-16,-3-6-14 16,-3-1 2-16,7-7 0 15,-2 0-2-15,10-3 2 16,3-17 0-16,7-4 0 15,6-6 12-15,6-7-11 16,18-1-1-16,10-3 0 0,1 4-18 16,-2 3 15-16,-6 7-61 15,-5 5-25-15,-8 6-157 16,-5 5-210-16</inkml:trace>
  <inkml:trace contextRef="#ctx0" brushRef="#br0" timeOffset="142371.44">20428 7716 502 0,'0'0'39'0,"0"0"22"16,0 0 3-16,0 0 1 15,0 0 37-15,0 0-42 16,-5-1-23-16,5 1 41 15,0 0-39-15,0 0-31 16,22 0 25-16,11 0-25 16,18 0 0-16,19 0-8 0,18 0 9 15,17-10-22-15,9-9 13 16,0 0 0-16,-12 4-10 16,-21 5-13-16,-20 5-31 15,-26 4-24-15,-18 1-37 16,-17 0 3-16,0 0-11 15,-25 1 62-15,-9 4 13 16,0 0-428-16</inkml:trace>
  <inkml:trace contextRef="#ctx0" brushRef="#br0" timeOffset="143305.76">20669 7277 758 0,'0'0'55'16,"0"0"9"-16,0 0 8 0,0 0-61 16,0 0 20-16,0 0-4 15,-5-39-27-15,12 33 16 16,9-2-16-16,3 2 0 16,-1 1 34-16,4 3-29 15,-2 2-4-15,2 0-1 16,-2 4 14-16,-4 16-13 15,0 2-1-15,-9 9 0 16,-1 3 11-16,-6-1-2 16,0 0-9-16,-10-4 8 15,-12-2 5-15,-5-2-3 16,-1-2-10-16,-2-6 0 16,1-4 4-16,6-3-4 0,4-6 0 15,9-2-2 1,9-2 15-16,1 0-4 0,0 0-9 15,5 0 0-15,21-5-1 16,9-3 1-16,11 1 0 16,9 0-7-16,5 1-13 15,10-2 18-15,5 3-63 16,-2 1-110-16,-10 0-177 16</inkml:trace>
  <inkml:trace contextRef="#ctx0" brushRef="#br0" timeOffset="144340.71">21609 7553 642 0,'0'0'30'0,"0"0"118"15,0 0-62-15,0 0-56 16,0 0 31-16,0 0-32 15,0-10-13-15,0 10-4 16,0 16 2-16,0 6 52 16,-1 8-56-16,-1 6 28 15,2 3 12-15,0 1-31 16,0-7-1-16,0-5-18 16,0-6 10-16,0-9-7 0,3-6-3 15,-1-4 0-15,2-3 10 16,4-1-10-16,2-19 8 15,2-10-8-15,3-7-15 16,-2-1-1-16,2 2-14 16,-1 6 12-16,-1 7 12 15,-2 11 1-15,-2 5 1 16,-4 5 4-16,2 2 0 16,-2 0-16-16,3 8 16 15,3 11 0-15,0 7 15 16,-1 3-11-16,-3 4 13 15,-3-1-13-15,-1-4 5 16,-3-3-1-16,0-6-8 16,0-5 0-16,0-6 8 0,0-5 0 15,-4-3-7-15,2-8-1 16,2-20-44-16,0-10 31 16,6-7-75-16,15 3 33 15,6 5 21-15,-3 15 14 16,2 10 15-16,-6 9 5 15,-5 3 0-15,0 9 8 16,-1 17-2-16,-1 8 29 16,-2 7 1-16,-2 0-23 15,1-2 15-15,-4-3-28 16,1-4 0-16,-4-9-18 0,1-6 5 16,2-7-57-1,4-10-83-15,4 0-177 0</inkml:trace>
  <inkml:trace contextRef="#ctx0" brushRef="#br0" timeOffset="144537.94">22205 7647 547 0,'0'0'315'16,"0"0"-249"-16,0 0-4 15,0 0-44-15,0 0 14 16,0 0 13-16,0 86-28 0,0-52 28 15,0-2-43 1,0-3-2-16,1-6 0 0,1-8-16 16,-2-4-11-1,3-8-74-15,2-3-167 0,-3-12-187 16</inkml:trace>
  <inkml:trace contextRef="#ctx0" brushRef="#br0" timeOffset="144820.75">22106 7575 940 0,'0'0'18'0,"0"0"36"15,0 0-49-15,0 0 9 16,0 0-14-16,0 0 0 16,70-18-3-16,-50 9 4 15,-7-3-13-15,-4-3-11 16,-9-1 7-16,0-3 6 0,0 5-6 15,-15 8 11-15,-2 4-3 16,-5 2 16-16,1 7 1 16,-3 17-8-16,3 2 0 15,8 2 11-15,9 1-12 16,4-2-50-16,17-6-73 16,15-5-101-16,4-6-116 15</inkml:trace>
  <inkml:trace contextRef="#ctx0" brushRef="#br0" timeOffset="145204.49">22474 7672 847 0,'0'0'56'0,"0"0"80"16,0 0-70-16,0 0-41 15,0 0 2-15,0 0-22 16,3-3-4-16,2 20-1 15,0 7 0-15,0-1 15 16,0 1-12-16,-2-4-3 16,3-5 0-16,-3-6-4 15,-3-5 4-15,1-4 0 16,3 0 0-16,-1-4 11 0,2-19-24 16,2-11-7-16,3-10-17 15,6-1 33-15,6 3-25 16,3 7 29-16,0 10-5 15,-2 10 13-15,2 9 19 16,-6 6-17-16,3 0-5 16,-4 21 22-16,-2 10-12 15,-5 10-7-15,-4 7-8 16,-7 5 6-16,0 3-6 16,0 5 0-16,-12-3-59 15,-1-4-12-15,0-15-284 16</inkml:trace>
  <inkml:trace contextRef="#ctx0" brushRef="#br0" timeOffset="146823.44">17596 8775 538 0,'0'0'31'0,"0"0"8"0,0 0-10 16,0 0 26-16,0 0 16 15,0 0 38-15,10-22-85 16,-10 22 0-16,0 4 22 16,0 19-2-16,0 5 19 15,-7 8-21-15,2 2-35 16,2-2 57-16,3-4-43 15,0-4-8-15,5-7 21 0,16-5-33 16,10-8 5-16,6-8-6 16,6 0 8-16,5-8-26 15,3-11 17-15,-3 1-56 16,-6-1-16-16,-8 0-51 16,-13 0-120-16,-13 1-303 15</inkml:trace>
  <inkml:trace contextRef="#ctx0" brushRef="#br0" timeOffset="147066.41">17922 8792 777 0,'0'0'126'0,"0"0"-108"0,0 0 70 16,0 0-81-16,0 0-7 15,0 0 72-15,-40 65-59 16,38-24 15-16,1 8 10 15,1 5-3-15,0 1 13 16,0-1-48-16,0-2 15 16,6-4-12-16,1-8-3 15,-1-6 0-15,-2-12-8 16,-3-7-46-16,2-11-24 16,4-4-58-16,3-16-191 15</inkml:trace>
  <inkml:trace contextRef="#ctx0" brushRef="#br0" timeOffset="147380.51">18258 8858 881 0,'0'0'27'0,"0"0"95"16,0 0-74-16,0 0-42 15,0 0 27-15,0 0-29 16,0 0 0-16,1-3 49 16,-1 18-11-16,2 0-26 15,-1-1 2-15,-1-2-8 16,3-5-2-16,-2-4-8 0,1-3 0 16,-2 0-2-1,1-2 2-15,-1-14-6 0,0-5-14 16,0 1-30-16,0 4 11 15,0 6-4-15,0 10-61 16,0 0-8-16,0 4-266 16</inkml:trace>
  <inkml:trace contextRef="#ctx0" brushRef="#br0" timeOffset="147711.43">18372 9163 862 0,'0'0'2'0,"0"0"131"0,0 0-122 16,0 0 1-16,0 0 30 16,0 0-37-16,-3-13-3 15,3 13 20-15,0 9-6 16,0 4 46-16,0 3-45 15,0 0-8-15,0 1 15 16,0-7-24-16,0-1 0 16,0-6-4-16,0-3 14 15,0 0 5-15,0 0-15 16,-4-7 0-16,-3-13-4 16,0-6-37-16,2-1-16 0,5 2 2 15,0 1-106 1,0 1-144-16</inkml:trace>
  <inkml:trace contextRef="#ctx0" brushRef="#br0" timeOffset="148472.85">18927 8858 544 0,'0'0'15'0,"0"0"-27"0,0 0 24 16,0 0-13-16,0 0 10 15,0 0 13-15,19-37 38 16,-19 32 1-16,0 0 54 16,0 2-43-16,0 3-40 15,0-1 25-15,0 1-52 16,0 0-2-16,0 0-2 15,0 0 1-15,0 0-2 16,0 0 0-16,0 0 9 16,0 0-6-16,0 0-3 15,0 0 0-15,0 0 5 16,0 0-2-16,0 0-3 0,0 0 0 16,0 0 7-1,0 0-18-15,0 0 11 0,0-2-16 16,3 0 11-16,2-3-14 15,2-1 16-15,1 0 2 16,2 1 1-16,0-1-6 16,6 2 6-16,-1 0 0 15,3 4-6-15,4 0 10 16,0 0-4-16,-1 0 0 16,-1 10 3-16,-3 2-4 15,-6 3 1-15,-4 0 0 16,-7 0-2-16,0 3 9 15,-1 1 0-15,-19 2 24 16,-5 2-30-16,-4-1 40 0,2 0-34 16,4-6-7-1,4-2 5-15,8-5 1 0,6-1-10 16,5-3 4-16,0-1 0 16,0 3 21-16,15-1-19 15,10 1 4-15,7 1 9 16,1 2-6-16,1 4-9 15,-3 1 0-15,-4 2 0 16,0 2-6-16,-5 1 6 16,-9-1 0-16,-6 4-6 15,-7-4 19-15,0 3-14 16,-22-4 1-16,-8-2 0 16,-4-4 1-16,-1-3-1 0,1-6-2 15,5-3-1 1,7-5-55-16,12-19-39 0,10-9-255 15</inkml:trace>
  <inkml:trace contextRef="#ctx0" brushRef="#br0" timeOffset="148926.04">19494 8902 850 0,'0'0'66'0,"0"0"43"15,0 0-84-15,0 0 0 0,0 0-25 16,0 0 0 0,9-86-6-16,-9 70 18 0,0 0-15 15,-9 7 3-15,-6 5 0 16,-5 4-8-16,-2 0 11 16,1 13-3-16,1 8 0 15,8 2 14-15,9 4-10 16,3 3-4-16,6 2 0 15,17 1 32-15,4-1-32 16,-2 1 0-16,2 1-1 16,-5-1 16-16,-4-2-21 15,-8-2 6-15,-6-2 0 0,-4-1-2 16,-6-5 2 0,-18-3 0-16,-8-5-3 15,-5-7 10-15,-1-6-10 0,6-3 3 16,10-26 0-16,17-12-2 15,5-9 2-15,25-5 0 16,17 2-8-16,3 2 21 16,0 7-21-16,-3 8 8 15,-2 7-50-15,-3 8-35 16,-6 4-153-16,1 1-447 16</inkml:trace>
  <inkml:trace contextRef="#ctx0" brushRef="#br0" timeOffset="149307.12">19890 8592 446 0,'0'0'351'15,"0"0"-262"-15,0 0-17 16,0 0-44-16,0 0-7 15,0 0 15-15,95-46-15 16,-78 51-13-16,-3 15 20 16,-6 5-27-16,-5 4-1 15,-3 5 27-15,0 5-24 16,-20-1 6-16,-5 0-9 0,-2-5 14 16,-1-6 2-16,4-4-16 15,8-9 0-15,7-6 7 16,8-6-6-16,1-2-1 15,19-2 7-15,15-12 6 16,14 3-15-16,6-2 2 16,1 4-15-16,1 4-8 15,-5 2-20-15,-4 3-5 16,-6 0-72-16,-12 0-155 16,-9 0-397-16</inkml:trace>
  <inkml:trace contextRef="#ctx0" brushRef="#br0" timeOffset="149542.45">19880 9058 520 0,'0'0'348'0,"0"0"-283"16,0 0 23-16,0 0-68 15,0 0 32-15,0 0-27 16,5 30 17-16,32-27-25 15,9-3-8-15,12 0 3 16,5 0-12-16,2 0-9 16,-5-6-4-16,-8 3-49 15,-12 3-24-15,-15 0-103 16,-15 0-163-16</inkml:trace>
  <inkml:trace contextRef="#ctx0" brushRef="#br0" timeOffset="149773.91">19982 9276 877 0,'0'0'97'0,"0"0"-43"16,0 0 0-16,0 0-47 16,0 0-7-16,0 0 37 15,-5 87-28-15,5-56 14 16,0 2 1-16,0 2-23 15,0 2 14-15,-6-4-15 16,-1-5-8-16,5-7-36 0,2-8-70 16,0-13-113-16,12 0-499 15</inkml:trace>
  <inkml:trace contextRef="#ctx0" brushRef="#br0" timeOffset="149975.75">20162 9253 994 0,'0'0'36'16,"0"0"69"-16,0 0-105 15,0 0 1-15,0 0 36 16,0 103-26-16,0-59-5 0,0 2-6 16,0-2 13-16,0-3-29 15,0-7-20-15,0-7-39 16,0-13-59-16,7-13-349 15</inkml:trace>
  <inkml:trace contextRef="#ctx0" brushRef="#br0" timeOffset="151174.7">20565 9009 884 0,'0'0'18'0,"0"0"57"0,0 0-19 15,0 0-56-15,0 0 0 16,0 0 18-16,12 47-4 16,-12-13 42-16,1 5-45 15,-1 0 2-15,0 0 28 16,0-3-41-16,0-7 0 15,0-9-2-15,0-7 12 16,0-9-28-16,0-4-2 16,6-3 7-16,0-20 12 15,1-13-35-15,0-9 17 0,-1-5-3 16,3 1-18 0,2 7 39-16,1 10 2 0,1 12 4 15,1 6 48-15,1 10-43 16,2 4-2-16,1 0 3 15,3 16-7-15,-2 11 27 16,1 6-23-16,-7 5 5 16,-1 1 21-16,-2-2-34 15,-4-4 6-15,-2-7-6 16,-2-7 11-16,-2-8-16 16,1-8 5-16,2-3-7 15,-3 0-6-15,1-19-3 16,1-12-43-16,1-8 24 0,4-1-71 15,3 2 67 1,0 5 7-16,3 8 32 0,0 6 8 16,0 9-4-16,1 6 35 15,1 4-1-15,-2 0-25 16,-1 13 40-16,-2 11-46 16,-3 5 2-16,2 0 22 15,-1 3-21-15,0-3 1 16,3-4-11-16,5-4 3 15,3-5 2-15,2-7-5 16,4-8-8-16,0-1 4 16,0 0-10-16,-1-13 4 15,-6-7-13-15,0-7-22 16,-2-4 33-16,-5-3-29 0,-5-2 22 16,-2 5 15-16,-2 5 4 15,-2 11 10-15,0 7 35 16,0 8-10-16,0 0 3 15,0 4-28-15,0 15-10 16,0 8 31-16,0 3-20 16,0 1 7-16,5-3-16 15,8-4 9-15,2-6-4 16,4-5-7-16,3-5 0 16,4-8 1-16,4 0-1 15,2-6-11-15,-2-12-15 16,-4-3 22-16,-1-3-18 15,-5-2 17-15,-1 2-23 16,-9 0 21-16,-7 7 14 0,-1 5-3 16,-2 6 13-16,0 5-12 15,0 1 18-15,0 0-23 16,0 6 0-16,0 14 7 16,-3 6-2-16,1 2 15 15,2-1-20-15,0-3 3 16,0-6 4-16,0-8-7 15,0-2 0-15,0-8 2 16,3 0 7-16,7-4-8 16,3-16-1-16,3-9-32 15,-3-2 26-15,4-1-22 16,1 2 28-16,2 7-9 16,2 9 19-16,0 4-4 0,2 7-6 15,0 3 4-15,3 0 18 16,-3 10-18-16,-5 12 14 15,-2 6-6-15,-7 4-3 16,-8-1-1-16,-2-2-8 16,0-3 0-16,-12-7-15 15,-6-2 12-15,-6-8-63 16,-6-5-27-16,-2-4-193 16</inkml:trace>
  <inkml:trace contextRef="#ctx0" brushRef="#br0" timeOffset="151444.51">21190 8741 513 0,'0'0'423'0,"0"0"-417"0,0 0 91 16,0 0-57-16,0 0-40 15,0 0 30-15,49 57-30 16,-24-57-4-16,-5 0 4 15,-9-12-38-15,-9-9 25 16,-2-6-16-16,-16-3 14 16,-16 1 2-16,-4 10 8 15,0 14 5-15,1 5-7 16,-1 16 20-16,5 18-4 16,6 5-9-16,13-3-68 0,12-8-283 15</inkml:trace>
  <inkml:trace contextRef="#ctx0" brushRef="#br0" timeOffset="171402.28">14845 8493 304 0,'0'0'35'16,"0"0"9"-16,0 0-14 15,0 0-17-15,0 0 26 16,0 0 15-16,0 0-39 15,13-26 17-15,-19 25-23 16,1-1 8-16,0 2 20 0,1 0-31 16,3 0 9-1,-1 0-10-15,2 0-2 0,0 0 2 16,0 0-5-16,0 0 0 16,-1 5 16-16,-5 14 5 15,2 7 37-15,-3 10 35 16,4 6-56-16,-2 4 6 15,3 4-39-15,-2 1-3 16,1 2 6-16,-2-1 2 16,-4 0-9-16,0-4 0 15,-5-1 0-15,1-7 39 16,0-2-35-16,1-8 4 16,4-5 7-16,1-5-8 15,2-5 0-15,2-6-7 16,1-5 0-16,2-1-4 0,0-1 4 15,0-2-7-15,0 2 6 16,0-1-34-16,0 2 24 16,0-2-42-16,0 0-62 15,0-1-61-15</inkml:trace>
  <inkml:trace contextRef="#ctx0" brushRef="#br0" timeOffset="172916.53">9822 9499 427 0,'0'0'46'0,"0"0"15"16,0 0-26-16,0 0-21 16,0 0 14-16,0 0 31 15,-53 0-33-15,51 0 9 16,2 0-11-16,0 0-18 0,10 0 39 15,18 0 1-15,16 7-25 16,14 1 25-16,18-1-24 16,12 3-3-16,10-1 6 15,11 1-2-15,5 4-7 16,1 0-16-16,2 2 0 16,8-3-3-16,8 1 9 15,7 0-6-15,9-1 0 16,3 0 0-16,-3 1 2 15,6-2-2-15,-2-3 0 16,3 1-10-16,3-1 21 16,-6 2-9-16,-1-4-2 15,2 2 2-15,-4-3 11 16,1-2-13-16,-3 2 0 0,0-2-2 16,-1 0 12-16,2 1-13 15,-4-1 3-15,-5 1 0 16,-4 0-11-16,-9 2 11 15,-7 0-3-15,-8 1-5 16,-7-1 12-16,-8 1-12 16,-3-4 8-16,-4-1 0 15,-1-1-16-15,-5-2 16 16,-1 0 0-16,-3 0-3 16,-5 0 13-16,-2 0-14 15,-1 0 4-15,0 0 0 0,7-2 2 16,3 1-2-1,3-1 0-15,5 2-7 0,2 0 21 16,5 0-22-16,9 0 8 16,2 3 0-16,-1 7 0 15,-5 1 0-15,-4 2 0 16,-7-1-4-16,-3 0 7 16,-1-2-12-16,0-1 2 15,3-3 3-15,-4 1-7 16,1-5 11-16,1-2 0 15,3 1 4-15,3-1 0 16,0 0 18-16,-7 0-22 16,-5 0 0-16,-4 0-2 15,-1-2 2-15,-2-2 0 0,-1-1-1 16,0 0 8-16,2 2-7 16,8 2 0-16,7 1 0 15,3 0-7-15,2 0 7 16,-3 0 0-16,-1 0-1 15,3 0 10-15,-1 0-14 16,0 0 5-16,-1 0 0 16,-2 0-3-16,-5 0 3 15,-7 1 0-15,-9 4-2 16,-5-2 9-16,-7-2-19 16,-1 3-11-16,3-4-16 15,1 0 39-15,-1 0-13 16,-1 0 13-16,-3 0-7 0,-1 0 13 15,-1 0-20 1,-4 0 4-16,-5 4-72 0,-3 1-19 16,-7-1-17-16,-7-4-1 15,-3 0-318-15</inkml:trace>
  <inkml:trace contextRef="#ctx0" brushRef="#br0" timeOffset="178568.51">9601 8010 606 0,'0'0'2'15,"0"0"18"-15,0 0-17 16,0 0 1-16,0 0-4 0,0 0 3 15,0 0 14 1,0 0 34-16,-4 34 4 0,4-7 11 16,0 7-49-16,-7 14 1 15,-2 6 17-15,1 12-13 16,0 12 19-16,-1 10-18 16,1 14-9-16,0 12 20 15,1 11-31-15,0 12 3 16,2 5 21-16,4 3-21 15,1 2 1-15,0-3-7 16,0-4 6-16,3-3-2 16,9-4-4-16,2-4 0 15,2-3-2-15,2-7 2 16,-1-6 0-16,0-3 0 0,-3-6 8 16,0-1-8-1,-6 1 0-15,-1 1 0 0,-5 8-5 16,-2 1 10-16,0-1-5 15,0 2 0-15,0-9 0 16,3-2 1-16,4 0-1 16,3-2 0-16,2 0 5 15,2-7-3-15,3-5 3 16,3 1-5-16,4 2 3 16,4-3 3-16,6-1-6 15,2 0 0-15,1-5-3 16,-2 0 3-16,-1-4-4 15,-8 1 0-15,0-1 8 0,-6-1-4 16,-1 3 0-16,0-1 0 16,-1-1-4-16,1-4 8 15,0 1-4-15,0-3 0 16,-2-4-7-16,-1 4 0 16,-2-3 7-16,-2-1 0 15,-2 4-2-15,-1 0 5 16,-2-5-3-16,0-6 0 15,-2-7 3-15,0-8-4 16,1-9 1-16,-2-9-2 16,-1-8 2-16,-3-5-20 15,0-6 11-15,0-6-3 16,0-5-14-16,0 9 3 16,0-9-85-16,0 0-133 0,0 0-349 15</inkml:trace>
  <inkml:trace contextRef="#ctx0" brushRef="#br0" timeOffset="181046.68">8913 2257 749 0,'0'0'1'15,"0"0"-2"-15,0 0 2 16,0 0 4-16,0 0 19 15,97 2-1-15,-41-2-23 16,10 0 7-16,-3 0-6 16,3 0-1-16,-5 0-1 15,1 0-11-15,2 0-39 16,2 2-72-16,7-2-409 16</inkml:trace>
  <inkml:trace contextRef="#ctx0" brushRef="#br0" timeOffset="181730.42">13749 2355 723 0,'0'0'66'0,"0"0"-1"16,0 0-28-16,0 0 13 15,0 0-32-15,0 0-18 16,147-10-11-16,-40 4-30 15,7-4-231-15</inkml:trace>
  <inkml:trace contextRef="#ctx0" brushRef="#br0" timeOffset="195378.22">22123 4816 283 0,'0'0'100'15,"0"0"-63"-15,0 0 9 16,0 0-3-16,0 0 25 16,0 0-52-16,0 0-16 15,0-4 37-15,0 4-29 16,0 0 2-16,0 0 6 16,0 0 0-16,0 0 44 15,0 0-19-15,1 0-30 16,3 2 14-16,-4 3-21 0,0 0 1 15,2 1 0-15,1-1-1 16,2 1 8-16,1-1-12 16,4 2 0-16,-1-3 23 15,-1 3-20-15,-1-3 3 16,0-2 1-16,-3 2 0 16,2-1 8-16,-3 0-15 15,0 0 0-15,1-2 9 16,-3 1-9-16,-1-1 0 15,0 1-4-15,0 1 15 16,2 1-17-16,1-2 6 16,-1 1 0-16,1 2 0 15,-1-2 0-15,-1 1 0 0,3-1-3 16,-1-1 12-16,1 1-9 16,-1-2 0-16,-1 1 0 15,1 2-3-15,-1-2 3 16,-1-1-1-16,2 3-1 15,0-4 4-15,-2 3 3 16,2-1-5-16,-1 1 0 16,-1 0-3-16,3 0 5 15,-2 0-2-15,-2 2 0 16,1 1 3-16,1 2-5 16,2-3 2-16,-1 2 0 15,2-2-1-15,0 0 1 16,0 2 0-16,-2-3 0 15,2 0 4-15,0 1-6 0,0-1 2 16,0 0 0-16,0-1-1 16,-2 0 2-16,1 1-1 15,-1-3 0-15,0 2 3 16,-1 0-4-16,2 0 1 16,-1 0 0-16,0 0-2 15,3 1 3-15,-5-1-1 16,4 1 0-16,-1 0 1 15,0 1-1-15,3-1 0 16,-2 0 0-16,2 1-3 16,-3 0 7-16,2-2-4 15,0 1 0-15,1-1 1 16,0 0-4-16,-2 0 3 0,0 0 0 16,-2 1-5-16,0-2 9 15,0 1-4-15,0-2 0 16,-2 1 0-16,1 3 0 15,1-2 0-15,-1 1 0 16,1 2-4-16,1-3 8 16,-1 2-4-16,0-1 0 15,1 0 0-15,-1 0 2 16,2 0-2-16,0 2 0 16,0-3-2-16,-2 2 4 15,2 0-3-15,-1-3 1 16,0 4 0-16,2-1 1 0,-1 1-1 15,0 0 0-15,0-2-6 16,0 2 12-16,1 1-7 16,0-4 1-16,-3 4 0 15,1-2-3-15,-1-3 5 16,0 3-2-16,0-1 0 16,2 0 3-16,0 1-5 15,0 0 2-15,0 1 0 16,2-2 0-16,-2 3 0 15,0-1 0-15,0-2-1 16,-2 2 3-16,2 0 0 16,2 0-2-16,-2 0 0 0,0 0 0 15,2-2 6 1,-2 3-6-16,0-3 7 16,-2 1-1-16,1-1 6 0,0 2-12 15,2 0 0-15,-2 2 5 16,3-2-5-16,0 3 0 15,0 0 1-15,0-2 2 16,-1 2-4-16,1-3 1 16,-3 2 0-16,2 0 2 15,-2-3-2-15,2 0 0 16,-2 1-1-16,2 2 2 16,0-1 5-16,1 0-6 15,-1 2 0-15,1-1 4 16,0 0-4-16,-1 0 0 15,0-3 3-15,-3 1-2 0,2 0 7 16,0-1-8-16,0-2 0 16,0 1 9-16,-2 1-9 15,3-1 0-15,-2 0 0 16,2 1 10-16,-3 0-17 16,0-2 7-16,1 1 0 15,-3-1-2-15,2 2 2 16,3-2 0-16,-3 3 0 15,2-2 6-15,0 2-2 16,1-1-4-16,1 0 0 16,-2-3 0-16,0 1 5 15,-2 0-6-15,1 0 1 16,1-1 0-16,0 1 4 0,0 2-4 16,2-2 0-16,-1 1-6 15,1-1 6-15,-2 1 0 16,0 1-2-16,0 0 8 15,-1-2-6-15,-1-1 0 16,2 2 0-16,-2-1-6 16,1-2 8-16,-1 2-2 15,0-2 0-15,-1 2 4 16,3 2-7-16,-1 0 3 16,-1-1 0-16,1 0-1 15,0 1 2-15,1-1-1 16,0 1 0-16,-2-2 0 0,0 0 5 15,1 0-5-15,-1 2-1 16,2-2-4-16,1 3 5 16,0-2 0-16,-1 1 0 15,0-2 4-15,-4 0-7 16,2 0 3-16,-3-3 0 16,0 0-3-16,1 0 5 15,-1 0-2-15,0 1 0 16,0-1 5-16,2 2-6 15,-2-2 1-15,1 0 0 16,-1 0-4-16,0 0 7 16,0 0-5-16,0 0 2 15,0 0 0-15,0 0 4 16,0 1-4-16,0-1 0 0,0 0-6 16,0 2 12-16,2-2-6 15,-2 0 0-15,0 0 0 16,0 0 0-16,0 0 0 15,0 0 0-15,0 0-1 16,0 0 6-16,0 0-5 16,0 0 0-16,0 0 1 15,0 0 3-15,0 0-4 16,0-5 0-16,0-1-7 16,0 2 12-16,0-2-5 15,0-2 0-15,0-1 4 16,0 2-5-16,0-2 1 15,0 1 0-15,-2 2-2 0,2 0 7 16,0 0-5-16,0 2 0 16,0-1 0-16,0 2 0 15,0-1 0-15,0 1 0 16,0-4-1-16,0 3 9 16,0 0-11-16,0-2 3 15,0 1 0-15,0 1 4 16,0 0 1-16,0 1 1 15,0 2 13-15,0-1-17 16,0 2 19-16,0-1-21 16,0 1 2-16,0 0 19 15,0 0-17-15,0 0-4 16,0 0 10-16,0 0-7 0,0 0 7 16,0 0-10-16,0 0 0 15,0 0-4-15,0 0 4 16,0 0 0-16,0 9 2 15,0-1 3-15,0 5 3 16,2-1-8-16,-1 3 0 16,2 2 5-16,-2 1-5 15,2 0 0-15,-3-2 2 16,2 1 5-16,0-2-2 16,-2-2-5-16,0 0 0 15,0-5-1-15,0 1 1 16,0-2 0-16,0-1-2 0,0-3 7 15,0-1-6-15,0 2 1 16,0-3 0-16,0-1-2 16,0 1 2-16,0-1 0 15,0 0-2-15,0 0 8 16,0 0-8-16,0 2 2 16,0-2 0-16,0 0-3 15,0 0 3-15,0 0 0 16,0 0 0-16,0 0 5 15,0 0-8-15,0 0 3 16,0 0 0-16,0 0 2 16,0 0 3-16,0 0-5 0,-4 0 0 15,-3-8 9 1,0 0-12-16,-5-6 3 0,-5 1 0 16,0-3-6-16,-2 1 5 15,-2 2-4-15,3 1 3 16,1 1-21-16,0 2 21 15,4 2-27-15,3 4-23 16,3 1-22-16,7-1-133 16</inkml:trace>
  <inkml:trace contextRef="#ctx0" brushRef="#br0" timeOffset="212800.23">4218 3235 541 0,'0'0'10'0,"0"0"-7"15,0 0 4-15,0 0 29 16,0 0-4-16,0 0 38 16,0 0 47-16,0 0-63 0,-27 14-5 15,27-14-20 1,0 0-14-16,0 0 15 0,0 0-30 16,0 0 0-16,7 0-1 15,14 0 7-15,9-7 0 16,7 0-6-16,5-2 0 15,7-3 0-15,7 0 0 16,4 0-3-16,5-2-3 16,-5 2-37-16,-6 3-25 15,-14 3-64-15,-15 4-11 16,-12 2 22-16,-13 0-322 16</inkml:trace>
  <inkml:trace contextRef="#ctx0" brushRef="#br0" timeOffset="213018.24">4299 3325 483 0,'0'0'9'0,"0"0"20"16,0 0 43-16,0 0-26 15,0 0 3-15,0 0 20 16,13 5 17-16,21-18-46 15,14-6-40-15,13-4 0 16,13-3 0-16,5-1-29 16,0 2-104-16,-7 3-187 15</inkml:trace>
  <inkml:trace contextRef="#ctx0" brushRef="#br0" timeOffset="-204011.11">21119 5739 145 0,'0'0'80'16,"0"0"-11"-16,0 0 19 15,0 0-44-15,0 0 0 16,0 0 27-16,0 0-31 0,-4 2-19 15,4-2-19 1,0 0-2-16,0 0 9 0,0 0-2 16,0 0 1-16,0 0 8 15,0 0 7-15,0 0 37 16,0 0-30-16,0 0-2 16,0 0 0-16,0 0-21 15,0-2 3-15,0-1-10 16,0-2 5-16,0 1-9 15,0 1 4-15,4-2 0 16,-1 2-1-16,0 0 4 16,0 0-3-16,1-2 0 15,-1 3 4-15,2-3-7 16,0 1 3-16,0-2 0 0,0 1 4 16,0 1-3-16,-1 0-1 15,0-1 0-15,2 0 1 16,-3 1-2-16,0-1 1 15,1 0 0-15,-1 3-6 16,-1-4 6-16,1 1 0 16,-1 1 0-16,-1-1 7 15,1 2-14-15,1 1 7 16,-1-1 0-16,-1 2 1 16,3 0 0-16,-1-2-1 15,-1 1 0-15,-1-2 1 0,3 2-2 16,-1-1 1-16,0 0 0 15,1 1-2-15,-1-1 4 16,0 0-2-16,1 2 0 16,-2-2 0-16,1 0-1 15,0 0 1-15,1 0 0 16,1-2-4-16,-2 1 3 16,2 0 1-16,0-1 0 15,0 1 5-15,0 0-5 16,2 0 0-16,-3-1-1 15,2 1-1-15,1-3 4 16,-2 5-1-16,-1-4-1 16,3 1 0-16,-1 1-5 15,-2-1 5-15,1 1 0 16,0-1 2-16,0 0 1 0,-1 0-6 16,2 0 2-16,-1-1 1 15,2 2 8-15,-2-2-8 16,0 1 0-16,-1 2-3 15,0 1 11-15,-1-1-9 16,1-1 1-16,-1 1 0 16,0-1-7-16,1 1 7 15,-1-2 0-15,1 2 2 16,-1-2 5-16,1 3-11 16,-1-2 4-16,1 2 0 15,-3-1 2-15,4 0 4 16,-1-2-8-16,0 0 4 0,5 1-3 15,1-2 2-15,1 0-2 16,0 0 5-16,-1 0-11 16,0 0 7-16,-3 1 0 15,2 3 4-15,0-4-4 16,-1 2 0-16,0 0-1 16,-1-2 6-16,0 1-14 15,-1 1 9-15,1 1 0 16,-2-2 5-16,-2 2-5 15,1 0 0-15,1 1-1 16,-2-2 4-16,0 1-9 16,-1 0 7-16,2 0-1 15,-1-1 0-15,0-1 1 16,2 2 6-16,-2-1-7 16,0 1 0-16,1-2-6 0,-1 1 6 15,0 1 0-15,1-2-1 16,-2 0 6-16,1 2-6 15,-1 1 1-15,-1-1 0 16,3 1-5-16,-1-1 5 16,0-1 0-16,1 1 0 15,-1-2 6-15,2-1-5 16,0 2-1-16,0-2 0 16,0-1-4-16,2 2 4 15,-4-3 0-15,2 2-3 16,-2 0 13-16,-1 0-14 15,3 1 4-15,-2 1 0 0,1 0-7 16,1-1 13 0,-1 0-6-16,0 1 0 0,-1-2 3 15,1 1-5-15,1-2 2 16,-2 1 0-16,1-2-6 16,-1 1 6-16,2 0 0 15,0 2 0-15,-2-1 8 16,1 1-10-16,-1 1 2 15,0 1 0-15,3-2-4 16,-3 1 4-16,0-1 0 16,1 0 0-16,0 1 5 15,2 0-6-15,0-2 1 0,-1-1 0 16,2 1-7-16,-2 0 13 16,0 2-6-16,2 0 0 15,-3 1 2-15,2-1-6 16,-2-2 4-16,0 3 0 15,1-1-1-15,-2-2 6 16,1 2-9-16,-1 0 4 16,0-3 0-16,-1 4 2 15,0 0-2-15,1-1 0 16,-1 0 0-16,2 0 2 16,2-2-3-16,-2 1 1 15,3 1 0-15,0 1-1 16,0-2 1-16,0 1 0 0,-4-1-6 15,4 1 8 1,-4 0-2-16,2-1 0 0,-2 0 4 16,0 1-3-16,1 1-1 15,1-2 0-15,0-1-3 16,1 0 6-16,3-1-3 16,-4-1 0-16,2 1 0 15,-3-2-1-15,3 4 1 16,0 0 0-16,1-2-2 15,-1 1 7-15,-2-1-5 16,2 2 0-16,0 0 1 16,-1-1-7-16,1 2 8 0,-3 0-2 15,2-1 0-15,-2 0 0 16,0-1 0 0,3 0 0-16,0 1 0 0,0-2 0 15,-1 0 0-15,1 1 0 16,-1-3-2-16,1 3 7 15,-2 0-8-15,0 0 3 16,0 1 0-16,-2 4-2 16,1-2 2-16,-3-1 0 15,3 2-1-15,-4-1 5 16,2-1-4-16,-1 3 0 16,2-2 2-16,1 0-2 15,-1 0 0-15,0 0 0 0,-1 0-5 16,2 2 10-16,-3-2-7 15,2-1 2-15,0 2 0 16,1-2-1-16,-1-1 1 16,2 0 0-16,1 1 2 15,-2-3-1-15,3 1-2 16,2-1 0-16,-1 0 1 16,-2-1 2-16,3 0-2 15,-2 0 0-15,-1 0-2 16,3-1 6-16,-1 0-6 15,-2-1 2-15,3 4 0 16,-1-4-2-16,-1 3 2 16,1-1 0-16,1 0-1 15,-1 0 4-15,-1 0-4 0,1-1 1 16,-1 0 0-16,0 1-2 16,-1-2 2-16,3 3 0 15,-2-1 0-15,-3 0 3 16,3 1-4-16,-2 1 1 15,0 0 0-15,1 0 1 16,3 0-1-16,0-1 0 16,-1-3-2-16,0 3 7 15,2 0-9-15,-2-1 4 16,-1 0 0-16,1 1-1 16,-1-1 2-16,0 1-1 15,-1-1 0-15,1 1 1 16,0-2 1-16,-1 1-2 0,3-1 0 15,0 0-5-15,-1 2 6 16,0-1-1-16,0 0 0 16,-1 1 2-16,3 0-1 15,-3-3-1-15,1 0 0 16,1 2-2-16,-3-1 3 16,1 2-1-16,0-1 3 15,-3 2 2-15,3-4-4 16,-2 3-1-16,2-2 0 15,2 3 15-15,-3-2-14 16,2-1 7-16,1-1-2 16,-1 4-1-16,0-2 4 15,-1 0-9-15,0 3 0 16,-2 0-1-16,2-2 2 0,-3 0-1 16,5-1 0-16,-2 1 2 15,1 0-3-15,0 0 1 16,1 1 0-16,-5 0 1 15,2 1 6-15,-3 0-7 16,2 0 0-16,0 1 0 16,0 0 0-16,0-1 0 15,2-2 0-15,-1 0-2 16,3-2 2-16,-2 1 0 16,-1 2 0-16,-1-1 4 15,0 3-6-15,0-2 2 16,0 0 0-16,-1 0 2 0,1-3-1 15,2 1-1-15,0 1 0 16,0-2 4-16,2 0-4 16,-3 3 0-16,1-2 0 15,0 2-4-15,-1-1 11 16,3-2-5-16,-4 1-2 16,1 0 2-16,1 1 5 15,-1 0-7-15,1-3 0 16,0 4-1-16,0-1 2 15,-2-1-1-15,1 3 0 16,0-2 2-16,-3 3 9 16,2-2-11-16,0 1 1 15,0 0 9-15,1-1-9 0,0-1 6 16,0 1-7-16,0 0 0 16,-2 2 25-16,2-1-24 15,-3 0 8-15,1 0-3 16,2 1-1-16,-2-1-4 15,3-2-1-15,-2 2 1 16,0 0-3-16,0-1 2 16,-1 3 0-16,-1-2 0 15,2 2 1-15,-1 0-1 16,-1-1 0-16,2 0 1 16,0-2 3-16,2 0-4 15,-1-1 0-15,-1 2-1 16,0 0 4-16,0 1-3 0,-3 0 0 15,1 1 3 1,-1 0-3-16,-2 1 0 0,1-1 0 16,-1-1-1-16,3 3 4 15,-3 0 0-15,0-1-3 16,0 1 0-16,0-1 4 16,0 2-4-16,0-2 0 15,0 1-1-15,0-1 6 16,-4 2-10-16,-3-1 4 15,1-1 1-15,-3 2-8 16,3-1 8-16,-3-1 0 16,-1-1-2-16,2 0 5 0,-1 0-4 15,3-1 1 1,-1 1 0-16,2-3 4 16,0 3-3-16,2-2-1 0,0 4 11 15,0-1-6-15,3 1 31 16,0 1-26-16,0 0-6 15,0 0 8-15,0 0-3 16,0 0-13-16,0 0 4 16,0 0 0-16,0 0 5 15,0 0-5-15,0 0 0 16,4 0 30-16,2 0-16 16,1 0 7-16,2 0-6 15,1 0-13-15,0 0 11 16,3 0-13-16,0 0 0 15,3 0 1-15,-3 0 1 0,0 0-2 16,0 0 0-16,-1 0 2 16,-2 0-5-16,0 0 3 15,0 3 0-15,-3-2 2 16,-2 1-2-16,-1-1 0 16,-3 1-2-16,1-2 8 15,-2 0-6-15,1 0 0 16,-1 0 0-16,0 0 2 15,0 0 1-15,0 0-3 16,0 0 0-16,0 1 2 16,0 2-10-16,0 3 8 15,0 5 0-15,0 4-4 0,0 4 5 16,-3 5-1-16,-4 3 0 16,-1 2 4-16,0 3-14 15,0 4-25-15,-2 0-44 16,-1-3-66-16,3-3-271 15</inkml:trace>
  <inkml:trace contextRef="#ctx0" brushRef="#br0" timeOffset="-202526.25">21083 5579 384 0,'0'0'89'0,"0"0"5"15,0 0-50-15,0 0-17 16,0 0-1-16,0 0 12 15,0 0-10-15,0 0 19 16,0 0 40-16,0 0-77 16,2 0 4-16,-2 0 24 15,0 0-29-15,0 5 23 16,2 4 21-16,0 0-45 16,1 2 44-16,-2 2-46 15,-1 0 2-15,0 2 16 0,0 2-17 16,0 0 11-1,0-2-16-15,0-4 1 0,0 2 23 16,0-3-26-16,0-1 0 16,0 0 6-16,0 0-3 15,0-1-3-15,0-1 0 16,2-1 1-16,2-1-2 16,-1-1 1-16,-2-1-3 15,2 1 3-15,1 0 0 16,2-1 3-16,1 1-3 15,2 0 1-15,-1-4 0 16,2 0-1-16,0 0 0 0,4 0 1 16,-1-8 2-1,3-3 2-15,1-1-5 0,0 1 0 16,3-2-16-16,0 3 16 16,4 1-40-16,2 1-7 15,1 4-65-15,3-1-103 16</inkml:trace>
  <inkml:trace contextRef="#ctx0" brushRef="#br0" timeOffset="-199615.11">22361 4521 458 0,'0'0'4'0,"0"0"90"15,0 0-53-15,0 0-28 16,0 0 25-16,0 0-4 15,-7-6-5-15,7 6 36 16,0 0-22-16,-3 0-20 16,3 0-14-16,0 0-4 15,0 0 9-15,0 0-7 16,0 1 7-16,0 2 12 16,0 2-17-16,3-1 13 0,4 4 1 15,2-1-12 1,1 2 35-16,-2 2-45 0,4-2 0 15,-2 2 11-15,0-2-9 16,0 4 0-16,0-1-3 16,0 0 6-16,2 3 8 15,-2-3-9-15,0 0-5 16,-2-1 5-16,-1-4-1 16,-2-1-3-16,-1 0-1 15,-3-3 1-15,1 0-1 16,-1-1 0-16,-1-2 0 15,0 0-4-15,0 0 12 16,0 0-8-16,2 0 0 16,-2 0 0-16,0 0 7 0,0 0-7 15,2 0 0 1,-2 0-1-16,0 0 7 0,0 0-10 16,0 0 4-16,0 0 0 15,0 1-5-15,0-1 5 16,0 3 0-16,0 0-1 15,0 3 9-15,0 0-10 16,0 3 2-16,-5 2 0 16,-2 4-5-16,-1 0 5 15,-2 3 0-15,-3 1-1 16,-1 4 8-16,-1-1-11 16,-1 1 4-16,3-2 0 15,2-3-3-15,-3-2 3 16,3 0-4-16,-1-1 1 15,-3 0-11-15,2 1 9 0,-1 2-1 16,3 1 6-16,2-5-17 16,2-1 17-16,3-3 0 15,0-6-4-15,2 1 9 16,1-2-10-16,1 0 5 16,0-3 0-16,0 0 0 15,0 0 0-15,0 0-4 16,0 0-3-16,0 0-39 15,0 0 11-15,0 0-71 16,0 3-67-16,0-1 36 0,0-2-154 16</inkml:trace>
  <inkml:trace contextRef="#ctx0" brushRef="#br0" timeOffset="-198940.41">22776 4832 415 0,'0'0'33'16,"0"0"30"-16,0 0-2 15,0 0-5-15,0 0-24 16,0 0 12-16,-3-32 31 16,-1 25-18-16,3-1-33 15,-4 1-16-15,1-1-7 16,-1 3 20-16,1 1-21 15,-6 4 0-15,-3 0-7 16,-2 0 7-16,-3 6 0 16,3 9 8-16,0 1-1 0,5 3 24 15,5 1-7 1,3 0-10-16,2 0 27 0,0-5-36 16,5-5 3-16,11-2-8 15,2-8 6-15,2 0 1 16,1-1-7-16,2-16 0 15,-5-1-3-15,-1-3 3 16,-4 3-2-16,-5 3 1 16,-3 4 1-16,-4 8-2 15,2 3 2-15,-3 0 0 16,0 10 11-16,0 9 12 16,0 6 5-16,0-1-11 15,3 2-16-15,4-1 26 16,1 1-27-16,0 3 0 15,2-4 0-15,-3-1 2 0,-1-1-4 16,1-8-1 0,-4-6-31-16,-1-4 24 0,2-5-75 15,-1-2-25-15,0-16-102 16,4-9-373-16</inkml:trace>
  <inkml:trace contextRef="#ctx0" brushRef="#br0" timeOffset="-198598.79">22947 4814 755 0,'0'0'22'16,"0"0"87"-16,0 0-78 16,0 0-13-16,0 0 31 15,0 0-43-15,-4 3-6 16,4 13 58-16,0 4-22 15,0 0-9-15,0-2-27 16,0-3 2-16,7-5-4 16,1-5 2-16,2-5 0 15,2 0-2-15,-2 0 10 16,0-12-19-16,-5-6 1 16,-5-3-8-16,0 0 12 15,-2 2-19-15,-13 1 21 16,-2 9-2-16,1 9 11 0,-2 0-13 15,3 2 8-15,2 12-2 16,6-2-12-16,5-3-47 16,2-6-85-16,6-3-195 15</inkml:trace>
  <inkml:trace contextRef="#ctx0" brushRef="#br0" timeOffset="-198323.47">22993 4686 615 0,'0'0'91'0,"0"0"-3"16,0 0-40-16,0 0-42 0,0 0 54 16,0 0-11-16,9 0-32 15,-2-3 11-15,0-4-13 16,-1-4 0-16,-3-1-15 15,-3-2 0-15,0 3 0 16,0 2 2-16,-5 5-2 16,-8 4 0-16,-1 0-6 15,1 14 5-15,0 10-76 16,1 2-102-16,5-1-186 16</inkml:trace>
  <inkml:trace contextRef="#ctx0" brushRef="#br0" timeOffset="-197200.91">21785 5163 345 0,'0'0'75'0,"0"0"8"16,0 0 35-16,0 0-80 15,0 0 32-15,0 0-15 16,0-18-19-16,0 15-5 15,0 2-10-15,0 1-11 16,0-2 30-16,0 2-23 16,0 0-4-16,0 0 7 15,0 0-2-15,10 11 36 16,2 0-29-16,3 5-10 16,2-2 10-16,1 0-20 15,2 1-5-15,0-1 4 16,2 0 1-16,-4-1-7 15,1-1 2-15,-1-2 0 0,-1-1 0 16,-4-1 0-16,2-2 0 16,-5-5 0-16,-3 1 8 15,-3-2-8-15,-1 0 0 16,-2 0 0-16,-1 0 10 16,0 0-1-16,0 0-9 15,2 0 15-15,-2 0-13 16,1-6 5-16,1-3-7 15,3-3 0-15,0-2-1 16,4 0 3-16,1-1-2 16,1 1 0-16,2 0 4 15,3-1-11-15,-3 2 7 0,2-1 0 16,2 0-2-16,-2 0 2 16,-1-5-14-16,0 1 8 15,1-1-11-15,1-2 9 16,-3 1 1-16,-2 2-4 15,1 2-5-15,-2 2 13 16,2 3-5-16,-2 1-2 16,1 2-27-16,-1 2 34 15,-1 2-50-15,-2 2-24 16,-1 2 0-16,-4 0-148 16</inkml:trace>
  <inkml:trace contextRef="#ctx0" brushRef="#br0" timeOffset="-196323.54">22036 5564 545 0,'0'0'38'0,"0"0"37"16,0 0-8-16,0 0-25 15,0 0 25-15,0 0-35 16,0 0-27-16,-39-68 30 15,21 63-14-15,0 5-21 16,-3 0 40-16,3 0-33 0,0 7-3 16,4 10 9-16,2-1-13 15,5 2 11-15,3-1-11 16,4 0 3-16,0-4-4 16,0-3 1-16,8-3 0 15,5-4 4-15,5-3-3 16,0 0 8-16,0-2-9 15,2-8 4-15,-3-1-4 16,-1 2 0-16,-4 1 0 16,0 4-5-16,-7 1 9 15,0 2-9-15,-1 1 5 16,-1 0 0-16,4 0 17 16,3 7-15-16,1 8 21 15,1 3-3-15,-2 3-14 16,-4 1 17-16,1-2-23 0,-2-3 0 15,-3-4-1-15,0-4 1 16,-2-1 0-16,0-7-1 16,0 1-26-16,0-2-19 15,0 0-41-15,0-2-121 16,3-8-307-16</inkml:trace>
  <inkml:trace contextRef="#ctx0" brushRef="#br0" timeOffset="-195933.95">22215 5519 574 0,'0'0'114'0,"0"0"10"16,0 0-43-16,0 0-63 15,0 0 56-15,0 0-53 16,-17-7-17-16,15 7 39 15,1 0-29-15,1 6 4 16,0 5-13-16,0 3 6 16,1 0-10-16,11 0-1 15,1-4 0-15,1-2-1 16,-2-6 1-16,-2-2-1 16,1 0 1-16,-3-2-2 15,-3-12-11-15,-3-2 9 0,-2-3-5 16,0 1 1-1,-15 0 0-15,-6 1 8 0,-3 7 0 16,0 7 1-16,4 3-5 16,2 2 4-16,4 13-7 15,8 1-2-15,6 1-34 16,0-4-35-16,12-7-63 16,13-6-81-16</inkml:trace>
  <inkml:trace contextRef="#ctx0" brushRef="#br0" timeOffset="-195623.29">22333 5319 690 0,'0'0'105'0,"0"0"21"16,0 0-80-16,0 0-21 15,0 0-9-15,0 0-2 16,-7-4-12-16,7 4-2 16,0 0 0-16,6 0 8 15,-3 0-8-15,-1 0 0 16,-1 0-2-16,-1 0 4 16,0 0 3-16,0-6-5 15,-10 4 0-15,-2 2-3 16,2 0 3-16,2 3-1 0,3 10-6 15,5-5-101 1,0 0-217-16</inkml:trace>
  <inkml:trace contextRef="#ctx0" brushRef="#br0" timeOffset="-184154.35">10113 4798 99 0,'0'0'44'0,"0"0"31"15,0 0 19-15,0 0-22 16,0 0-47-16,0 0 7 16,0 0 22-16,0 0-27 15,0 0 18-15,0 0-26 16,0 0-10-16,0 0 19 15,0 0-6-15,0 0 19 16,0 0 15-16,0 1-20 16,0-1 11-16,0 1-36 0,0 1-4 15,0-1 22-15,0-1-29 16,20 0 11-16,8-1-1 16,16-17-9-16,11-6-2 15,5-9-107-15,3-4-322 16</inkml:trace>
  <inkml:trace contextRef="#ctx0" brushRef="#br0" timeOffset="-183229.88">15800 4603 429 0,'0'0'46'0,"0"0"34"15,0 0-50-15,0 0 23 16,0 0-6-16,0 0 35 16,0 0-2-16,-6 5-53 0,6-5 9 15,0 0-24 1,0 0-9-16,0 0 9 0,0 0-12 15,7 0 0-15,16 0-1 16,12 0 1-16,7-6-5 16,7-2-49-16,-4 0-160 15</inkml:trace>
  <inkml:trace contextRef="#ctx0" brushRef="#br0" timeOffset="-173081.74">1833 8631 733 0,'0'0'9'0,"0"0"86"16,0 0-36-16,0 0-26 16,0 0-9-16,0 0 15 15,0 0-21-15,-4-11 1 16,4 11 8-16,-3 0-25 15,-5 0 18-15,-7 13-17 16,-4 8-3-16,-4 2 7 16,-4 6-5-16,1-1-2 15,-1 1 0-15,-1-3 7 0,1-7-9 16,2-5 2 0,3-7 0-16,3-5-6 0,5-2 7 15,4 0-1 1,1 0 0-16,4-6 4 0,2 2-1 15,1-1-3-15,0 2 0 16,2 3-8-16,0-2 16 16,0 2-8-16,0 0 0 15,0 0 0-15,0 0-11 16,0 0 11-16,0 14 0 16,0 5-3-16,5 10 9 15,2 4-5-15,-1 1-1 16,1-3 1-16,0-3 9 15,-2-5-10-15,0-6 0 0,-2-7-1 16,-1-4 8-16,0-3-8 16,-2-3 1-16,0 0 0 15,0 0 55-15,1-2-45 16,3-11-9-16,1-1 0 16,5-3 4-16,1 3-9 15,5 2 4-15,2 1 0 16,2 7-3-16,0 2 3 15,3 2 0-15,-1 0-3 16,1 9 4-16,-1 5-1 16,0 3 0-16,-4 0 2 15,-5 6-8-15,0 3 6 16,-9 1 0-16,-4 3 5 0,0-2-3 16,-10 4 12-1,-11-2-14-15,-8 1 6 0,-1-3-3 16,-1-3-3-16,2-4 0 15,3-4-1-15,0-7 4 16,4-3-10-16,6-7-2 16,4 0-28-16,7 0 4 15,5-16-115-15,0-4-238 16</inkml:trace>
  <inkml:trace contextRef="#ctx0" brushRef="#br0" timeOffset="-172232.53">2240 8650 697 0,'0'0'34'0,"0"0"103"16,0 0-89-16,0 0-39 0,0 0 17 15,0 0-23-15,0 0 10 16,-10-27 13-16,7 27-11 15,-7 0 11-15,-5 4-26 16,-8 16 0-16,-7 3-1 16,-2 5 7-16,-1 2 0 15,-1-5 2-15,4 0-2 16,7-5 10-16,3-5-16 16,6-4 0-16,9-7-3 15,2-1 9-15,3-2-6 16,0 1 0-16,0 0 2 15,0 2-11-15,5 2 9 0,3 5 0 16,2-1 8 0,2 7-6-16,-2 1-2 0,-2 4 2 15,0 4 4-15,-2-1 16 16,-2 2-20-16,2 0 0 16,-3-3 12-16,-3-1-11 15,0-5-3-15,0-4 0 16,0-7 8-16,0-3-6 15,0-4-2-15,0 0 0 16,3 0 15-16,2-2-4 16,2-12 1-16,3 1-12 15,4-1 3-15,-1 2 0 16,1 3-3-16,5 2 0 16,0 2-3-16,4 5 5 15,0 0-2-15,6 0 0 0,-1 0 3 16,2 0-4-16,-1 9 1 15,-4 3 0-15,-4 0-2 16,-5 3 9-16,-5 3-7 16,-6 3 0-16,-5 1 0 15,0 5 21-15,-6-2-20 16,-14 4 26-16,-6-2-4 16,0 3-21-16,-5-5 5 15,3-2-7-15,1-7 0 16,3-4 9-16,0-7-9 0,4-5-16 15,3 0-3 1,4 0-61-16,6-12 2 0,7-5-123 16,0-4-295-16</inkml:trace>
  <inkml:trace contextRef="#ctx0" brushRef="#br0" timeOffset="-171212.02">2567 9015 452 0,'0'0'315'16,"0"0"-244"-16,0 0 9 15,0 0-20-15,0 0-43 16,0 0 3-16,-6-3-18 0,6 22 8 16,6 6 61-1,1 7-47-15,0 1 0 0,0 1 5 16,-1-4-28-16,-2-1 34 15,-2-6-22-15,-1-6-7 16,-1-7 10-16,2-5-14 16,-2-5 4-16,0 0 3 15,0-9-8-15,0-11 10 16,0-10-11-16,0-5-13 16,0 2 12-16,0 1-21 15,0 7 17-15,5 6 4 16,3 2 1-16,4 7-11 0,2 2 11 15,-1 3-1 1,2 5-6-16,2 0 7 0,1 3 0 16,0 17-2-1,1 3 7-15,-2 4 19 0,-4 1-24 16,-4-3 0-16,-3-2 1 16,-2-5 7-16,-4-5-8 15,0-6 0-15,0-3 1 16,0-4 16-16,0 0-16 15,-6-18-1-15,-2-10-15 16,3-10-13-16,3 1-2 16,2 2-1-16,0 6 29 15,7 9-9-15,7 7 11 16,-1 7 0-16,3 6-7 16,3 0 10-16,1 12-3 15,-2 8 2-15,3 6 3 16,-5 3 25-16,-1 4-24 0,-3 1-6 15,-4 0 7-15,-3-2-6 16,-3-5-2-16,-1-4-15 16,-1-10-54-16,0-6-9 15,0-7-110-15,0-7-95 16</inkml:trace>
  <inkml:trace contextRef="#ctx0" brushRef="#br0" timeOffset="-170985.41">3008 9075 837 0,'0'0'102'16,"0"0"-8"-16,0 0-25 0,0 0-59 15,0 0-1-15,0 0 18 16,11 33-11-16,-4-14 29 16,-4 4-15-16,2-1-28 15,-3 1 25-15,-2-4-27 16,2 0 0-16,-2-6-1 15,1-5-32-15,3-6-34 16,-1-2-48-16,-1-10-55 16,-2-19-212-16</inkml:trace>
  <inkml:trace contextRef="#ctx0" brushRef="#br0" timeOffset="-170697.63">3008 9075 992 0,'-44'-113'72'0,"43"110"44"0,1 1-66 16,0 1-32-16,0-1-5 16,0-1-13-16,1-3 0 15,9-3-1-15,-2 0 5 16,-2-3-13-16,-6 1 5 16,0-1 4-16,0-1-14 15,-6 3 14-15,-7 0-6 16,0 6 5-16,0 4-3 15,-1 0-11-15,6 14 14 16,-1 8-4-16,8 2-12 0,1 1-8 16,0 1-37-16,18-3-22 15,6-3-80-15,2-8-97 16</inkml:trace>
  <inkml:trace contextRef="#ctx0" brushRef="#br0" timeOffset="-170244.96">3213 8975 855 0,'0'0'46'16,"0"0"91"-16,0 0-109 0,0 0-18 15,0 0-3-15,0 0 1 16,35 32 27-16,-20-10-14 15,-1 1-7-15,-3 0 10 16,1-4-23-16,-5 0 11 16,-2-6-12-16,0-4 10 15,-5-5-2-15,2-2-8 16,-2-2 0-16,0 0 26 16,-2-20-18-16,-12-8-8 15,2-6-20-15,2-2-10 16,7 6 26-16,3 5-15 15,0 2 19-15,12 7-8 16,8 1 7-16,5 3 1 16,0 4 0-16,0 8 0 0,0 0-5 15,1 9 5-15,-5 15 0 16,-3 5-10-16,-2 6 14 16,-5 5-4-16,-2 1 0 15,-5 0 8-15,2-4-11 16,-6-4 3-16,0-7-5 15,0-7-17-15,0-8-88 16,0-11-77-16,0 0-309 16</inkml:trace>
  <inkml:trace contextRef="#ctx0" brushRef="#br0" timeOffset="-169936.85">4043 8932 916 0,'0'0'34'0,"0"0"51"16,0 0-51-16,0 0 8 15,0 0-35-15,0 0 35 16,61-53-10-16,-26 41-26 0,3 0 28 16,0 1-34-16,0 1 0 15,-5 3-11-15,-3 1-58 16,-7 4-21-16,-8 2-107 16,-11 0-201-16</inkml:trace>
  <inkml:trace contextRef="#ctx0" brushRef="#br0" timeOffset="-169764.83">4118 9121 401 0,'0'0'514'0,"0"0"-420"16,0 0-21 0,0 0-55-16,0 0 42 0,103-28-60 15,-55 7 0-15,-5 0-2 16,-4-1-24-16,-6 4-45 15,-2 0-212-15</inkml:trace>
  <inkml:trace contextRef="#ctx0" brushRef="#br0" timeOffset="-169196.3">5111 8456 103 0,'0'0'508'15,"0"0"-417"-15,0 0 54 16,0 0-85-16,0 0 4 15,0 0-15-15,-23-45 10 16,18 39-49-16,2 3 14 16,-3 3 3-16,0 0-21 15,-2 3 3-15,-4 18-3 16,0 11 5-16,2 7 29 16,2 10 0-16,1 9-7 15,5 6-14-15,2 2-18 0,0 0 17 16,4-11-18-16,11-7 0 15,2-9-1-15,2-7 2 16,4-11-1-16,0-9 0 16,5-10 5-16,1-2-21 15,1-11 13-15,-4-14-35 16,-3-8-12-16,-4-1-5 16,-11-1 33-16,-8 2 7 15,0 8 15-15,-6 6-8 16,-16 9 8-16,-6 10 0 15,-5 0 12-15,-6 23-7 16,0 7 10-16,3 3-15 0,4 0 10 16,7-3-21-1,8-1 10-15,15-10-99 0,2-7-141 16,12-12-506-16</inkml:trace>
  <inkml:trace contextRef="#ctx0" brushRef="#br0" timeOffset="-168798.31">5479 8532 926 0,'0'0'77'15,"0"0"-2"1,0 0-31-16,0 0-12 0,0 0-25 15,0 0 5-15,-50-11-12 16,46 37 1-16,4 8 51 16,0 12-34-16,0 8 1 15,12 1 11-15,8-2-23 16,2-6 19-16,7-8-26 16,1-10 3-16,3-9-1 15,7-12 1-15,3-8-3 16,3-13 0-16,-7-19-25 15,-5-14-9-15,-12-8-30 0,-16-10 35 16,-6-9 23 0,-20 1-5-16,-18 11 11 0,-9 17-4 15,-4 22 8-15,-5 19 14 16,-1 4-18-16,1 32-5 16,2 11-24-16,11 4-347 15</inkml:trace>
  <inkml:trace contextRef="#ctx0" brushRef="#br0" timeOffset="-159194.1">6082 8305 518 0,'0'0'17'0,"0"0"3"0,0 0 8 16,-12 88 2-16,12-59-6 16,0 4 16-16,4 5 28 15,2 8-18-15,3 14 1 16,-1 14 13-16,3 12-43 15,-1 9 15-15,0 7 14 16,-1 8-37-16,0 7 2 16,-1 6 6-16,-5 4-15 15,-1 0 23-15,0 6-26 16,-2 0-3-16,3-3 15 16,4-2-8-16,5-6 12 15,2-8-19-15,8-1 5 16,3-4-5-16,5 0 0 15,2-3 0-15,1 1-4 16,-2 5 11-16,-3 0-5 0,-6 3-2 16,-3 2 0-16,-5 0 0 15,-5 0 3-15,-1 1-3 16,-1-6 9-16,1-1-4 16,4 0 0-16,1-3 2 15,4-3 16-15,-1-4 9 16,1-10-32-16,0-4 0 15,-2 0-1-15,-3-3 6 16,-1 3-1-16,-1 0-4 16,-1-7 0-16,-1-6 0 15,-1-7 0-15,0-7-7 16,-1-5 1-16,1-6 7 0,-3-2-10 16,2-6 2-16,-1-2 7 15,-2-8-11 1,2-8 11-16,-2-10-12 0,-1-6-12 15,0-7-18-15,1 0 37 16,-1-17-20-16,2-10-20 16,-4-9 20-16,0 0-36 15,0-5-22-15,0 0 14 16,-7-8-159-16</inkml:trace>
  <inkml:trace contextRef="#ctx0" brushRef="#br0" timeOffset="-157876.56">6766 8467 644 0,'0'0'22'16,"0"0"9"-16,0 0-25 15,0 0-5-15,0 0 14 0,0 0 3 16,-89 2 14-16,74 9-14 16,-3 3 46-16,-6 5-64 15,-1 1 0-15,-4 4 8 16,0 0-3-16,2-1-4 16,2-4-1-16,5 1 0 15,3-5-1-15,2-3 1 16,5-1 0-16,3-5-1 15,2-2 12-15,4 0-12 16,1-2 1-16,0 1 0 16,0 3 9-16,0 2 1 15,0 1-10-15,0 2 34 16,0 5-22-16,0 3 20 16,0 1-22-16,0 2 0 0,0 1 20 15,0-5-30-15,0-1 0 16,0-5-4-16,0-6 16 15,0-5-12-15,0-1 0 16,8 0 0-16,4-7 16 16,4-9-15-16,3-3-1 15,-4 4 1-15,2 3 7 16,0 1 9-16,2 3-17 16,5 3 0-16,1-1-2 15,0 3 3-15,0 0-1 16,0 3 0-16,-2 0 10 15,-2 0 5-15,-4 12-15 16,-4 4 0-16,-3 5 11 0,-5 4-10 16,-5 0 5-1,0 2-2-15,-2 1 6 0,-15 1 5 16,-5 0-15-16,-4-3 0 16,-3-4 2-16,-3-2-2 15,3-6 0-15,-3-1-2 16,3-4-40-16,8-8 12 15,5-1-80-15,13-7-113 16,3-25-384-16</inkml:trace>
  <inkml:trace contextRef="#ctx0" brushRef="#br0" timeOffset="-157126.5">7049 8389 701 0,'0'0'5'16,"0"0"-1"-16,0 0 84 15,0 0-39-15,0 0-37 16,0 0 31-16,-24 21-42 15,9-11 8-15,-4 1 0 0,-4 1 0 16,-2 1 2-16,0 0-11 16,0-2 2-16,3-5 4 15,4 4-6-15,1-4 0 16,5-2-2-16,4-1 3 16,4-2-1-16,3-1 8 15,1 0-1-15,0 3 21 16,0-2-28-16,0 3 0 15,0 4 16-15,1 2-9 16,8 5 24-16,1 3-9 16,-2 5-15-16,4 1 18 15,-2 3-24-15,0 1 2 0,-4 1 14 16,0 0-12 0,-2-5 9-16,-1-3-14 0,-2-5 3 15,-1-6 8-15,0-5-11 16,0-5 0-16,0 0 10 15,0 0-9-15,2 0 27 16,2-5-28-16,3-5 0 16,2 0-5-16,3-1 5 15,1 1 0-15,2 1-2 16,3 0 12-16,1 2-13 16,-1 3 3-16,0 3 0 15,2 1-5-15,-1 0 5 16,1 0 0-16,-4 9-3 15,0 7 12-15,-5 4-9 16,-6 2 0-16,-3 3 0 0,-2 2 27 16,0-2-25-16,-15 1 10 15,-7-2-10-15,-1-2 15 16,-3-1-17-16,-2-5 0 16,-2-5 0-16,-2-8-10 15,4-3 8-15,6 0-35 16,7-4-6-16,12-11-43 15,3-5-21-15,12-5-241 16</inkml:trace>
  <inkml:trace contextRef="#ctx0" brushRef="#br0" timeOffset="-156917.98">7409 8547 366 0,'0'0'175'0,"0"0"-163"15,0 0-3-15,0 0 9 16,0 0-17-16,0 0 5 16,-10 18-7-16,10-15 1 15,0-3-94-15,3 1-282 16</inkml:trace>
  <inkml:trace contextRef="#ctx0" brushRef="#br0" timeOffset="-156724.97">7409 8547 573 0,'-5'24'76'0,"5"-24"97"16,0 0-95-16,5 0-49 15,2 0 3-15,5 0 22 16,1-6 14-16,3-3-61 16,7-3 0-16,1-2-7 15,1-1 0-15,1 0 2 16,0 0-3-16,1 2 1 15,0 2-12-15,-3 2 4 16,-3 3-38-16,-8 3-24 16,-5 3-54-16,-8 0-158 15</inkml:trace>
  <inkml:trace contextRef="#ctx0" brushRef="#br0" timeOffset="-156440.11">7392 8840 567 0,'0'0'37'0,"0"0"-17"15,0 0 12-15,0 0 96 16,0 0-49-16,0 0-3 15,0 8 9-15,0-8-42 16,2 0 13-16,16-7-41 0,9-6-6 16,8-4 4-16,5-2-13 15,9-2-5-15,1 1 2 16,0 3-42-16,-2 4-36 16,-6 1-180-16</inkml:trace>
  <inkml:trace contextRef="#ctx0" brushRef="#br0" timeOffset="-155824.7">8404 8240 145 0,'0'0'485'0,"0"0"-480"15,0 0 132-15,0 0-96 0,0 0-12 16,0 0 28-16,-42 28-14 16,30-10 8-16,-5 7 6 15,1 4-22-15,-4 2 29 16,1 3-45-16,2 4 0 16,5 4 36-16,6 5-42 15,5 4-9-15,1 0 11 16,4-3-1-16,16-7-7 15,9-7-7-15,4-8 0 16,4-9-3-16,2-6 3 16,0-11-4-16,-2 0-10 15,-3-8-38-15,-6-17 50 0,-8-2-38 16,-10-4 13 0,-10-4 17-16,0 3 10 0,-12 4 0 15,-11 11-3-15,-2 11 8 16,-7 6-10-16,-1 12 5 15,-4 18 0-15,2 7 22 16,3 2-22-16,9-2 0 16,7-4 0-16,15-7-78 15,1-10-52-15,18-11-179 16</inkml:trace>
  <inkml:trace contextRef="#ctx0" brushRef="#br0" timeOffset="-155375.52">8734 8393 678 0,'0'0'47'16,"0"0"57"-16,0 0-62 15,0 0-3-15,0 0-31 16,0 0 15-16,-27-15-14 16,26 30 19-16,1 7 62 15,0 6-57-15,0 9-13 16,0 6 32-16,5 8-34 0,10 0 29 16,5-3-47-16,5-9 14 15,4-12-9-15,2-12-5 16,1-10 0-16,-1-5 0 15,0-15 0-15,-3-17 0 16,-5-12-15-16,-5-4-21 16,-12-9 20-16,-6-2 11 15,-9 7 5-15,-17 7-5 16,-7 12 13-16,-8 15-6 16,-1 15-2-16,-6 3 6 15,-4 24 6-15,0 14-12 16,2 6-12-16,8 6-37 15,13 0-159-15,12-8-505 0</inkml:trace>
  <inkml:trace contextRef="#ctx0" brushRef="#br0" timeOffset="-151863.47">2194 9595 151 0,'0'0'412'0,"0"0"-412"0,0 0 0 16,0 0 26-16,0 0-20 16,0 0-5-16,0 0 2 15,0 0-1-15,0 2 26 16,0-2-23-16,0 0 2 15,0 0-4-15,0 0-3 16,0 0-1-16,3 0-14 16,2-10-133-16</inkml:trace>
  <inkml:trace contextRef="#ctx0" brushRef="#br0" timeOffset="-148584.39">2881 9485 365 0,'0'0'1'0,"0"0"11"15,0 0-3-15,0 0 4 16,0 0 21-16,0 0-31 15,0 0 9-15,0 8 19 0,0-6-26 16,0 2-2-16,0 0-3 16,0-1 0-16,0-1-5 15,0-2-5-15,1 0-91 16</inkml:trace>
  <inkml:trace contextRef="#ctx0" brushRef="#br0" timeOffset="-123084.8">22868 3561 350 0,'0'0'56'0,"0"0"23"16,0 0-37 0,0 0-23-16,0 0-4 0,0 0-3 15,0 0 12-15,0 0-18 16,0 0 5-16,0 0-7 15,0 0-2-15,0 0-4 16,0 0 2-16,0 0 0 16,0 0-2-16,0 0-7 15,0 0-31-15,0 0-79 16</inkml:trace>
  <inkml:trace contextRef="#ctx0" brushRef="#br0" timeOffset="-122427.68">23383 3997 233 0,'0'0'0'0,"0"0"-61"15</inkml:trace>
  <inkml:trace contextRef="#ctx0" brushRef="#br0" timeOffset="-119082.77">20626 5543 440 0,'0'0'29'16,"0"0"-29"-16,0 0-1 0,0 0-19 15,0 0-26 1,0 0-115-16</inkml:trace>
  <inkml:trace contextRef="#ctx0" brushRef="#br0" timeOffset="-113913.46">22858 3585 256 0,'0'0'12'0,"0"0"16"15,0 0 0-15,0 0 4 16,0 0-6-16,0 0-17 16,0 0-4-16,0 11 1 15,0-11-6-15,0 2 0 16,0-2 0-16,0 1 1 16,0 1-2-16,0-2 1 15,0 0-46-15,0 0-284 16</inkml:trace>
  <inkml:trace contextRef="#ctx0" brushRef="#br0" timeOffset="-105522.28">22844 3414 217 0,'0'0'0'15,"0"0"27"-15,0 0-2 16,0 0-18-16,0 0 6 16,0 0 2-16,0 0 14 15,-4 0-13-15,2 0 4 16,2 0 1-16,0 0-13 0,0 0-5 16,0 0-6-16,0 0 2 15,0 0-20-15,0 0 14 16,0 0-25-16,0 1-129 15</inkml:trace>
  <inkml:trace contextRef="#ctx0" brushRef="#br0" timeOffset="-102446.11">22175 3280 223 0,'0'0'32'0,"0"0"-32"16,0 0-31-16,0 0-96 16</inkml:trace>
  <inkml:trace contextRef="#ctx0" brushRef="#br0" timeOffset="-101853.91">22918 3401 225 0,'0'0'0'0,"0"0"0"16,0 0-2-16,0 0-29 15</inkml:trace>
  <inkml:trace contextRef="#ctx0" brushRef="#br0" timeOffset="-101551.75">22918 3401 351 0</inkml:trace>
  <inkml:trace contextRef="#ctx0" brushRef="#br0" timeOffset="-101472.78">22918 3401 351 0,'-26'17'40'15,"26"-17"-18"-15,0 0 14 0,0 0-36 0,0 0-2 16,0 0 1-16,0 0-4 16,0 0-1-16,0 0-57 15,0 0-309-15</inkml:trace>
  <inkml:trace contextRef="#ctx0" brushRef="#br0" timeOffset="-94551.59">2846 9694 590 0,'0'0'4'16,"0"0"44"-16,0 0-28 16,0 0-11-16,0 0-3 15,0 0 1-15,0 0 13 16,-14-7-17-16,12 7 29 15,-3 0 12-15,-3 0-23 16,-2 0 14-16,-5 0-3 0,-5 0-20 16,-5 0 15-16,-7 6-12 15,-3 3 0-15,-3-1 18 16,-3 5-26-16,5-3-1 16,-3 1 3-16,6-1-7 15,3-1 8-15,6-4-10 16,7-2 0-16,7-3 0 15,6 0 5-15,1 0-2 16,3 0-3-16,0 0 2 16,0 0 3-16,0 0-5 15,0 0-7-15,0 4 6 16,0 4-8-16,0 7 9 16,0 6-3-16,7 6 3 15,3 8 0-15,2 1 0 16,0 3 0-16,0-3 7 0,-2-4-4 15,-2-4 1 1,-3-2-2-16,-3-5-2 0,-2-6 21 16,0-6-21-16,0-5 1 15,0-4 6-15,0 0-1 16,0 0 34-16,0-7-16 16,0-5-19-16,0 2 13 15,1-3-18-15,8 3 3 16,3 0 12-16,4 1-12 15,6 1-3-15,3 3 4 16,5 4 2-16,4 1 13 16,-1 0-10-16,-1 0-4 0,0 4-3 15,-6 7 0 1,1-1 0-16,-5 1-2 0,-4 2 0 16,-6 0-1-16,-6 4 1 15,-6 2 0-15,0 5 0 16,-13 3 2-16,-14 3 7 15,-8 3-4-15,-3 0-2 16,-4-3 5-16,2-6-8 16,1-6 0-16,4-5 3 15,7-6-1-15,3-6-4 16,5-1-5-16,5 0-34 16,6-3-38-16,8-13-113 15,1-4-365-15</inkml:trace>
  <inkml:trace contextRef="#ctx0" brushRef="#br0" timeOffset="-94166.99">3109 10013 927 0,'0'0'41'0,"0"0"-32"16,0 0 21-16,0 0-4 16,0 0 5-16,107 6 10 15,-53-15-41-15,1-5 2 16,-2 2 2-16,-7 2-4 16,-8 4-46-16,-11 6-55 15,-12 0-151-15,-12 0-280 16</inkml:trace>
  <inkml:trace contextRef="#ctx0" brushRef="#br0" timeOffset="-93962.71">3232 10310 168 0,'0'0'788'0,"0"0"-746"15,0 0 49-15,0 0-49 16,0 0 18-16,0 0-20 15,66-16-17-15,-11-12-16 0,0 1-7 16,-3 3-23 0,-3 6-27-16,-5 4-70 0,-5 4-148 15,-2-1-532-15</inkml:trace>
  <inkml:trace contextRef="#ctx0" brushRef="#br0" timeOffset="-93053.03">4169 9879 688 0,'0'0'26'15,"0"0"81"-15,0 0-46 16,0 0-5-16,0 0-37 0,0 0 10 16,-25-25-6-1,25 17 7-15,0-1-7 0,0-3-13 16,5 0-8-16,8-3 10 16,4 0-11-16,5 1-1 15,2 1 11-15,7 4-10 16,-1 4 19-16,-1 5-19 15,-1 0 0-15,-3 8 9 16,-2 11-8-16,-1 5-2 16,-2 6 2-16,-4 7 1 15,-4 2 9-15,-5 1-11 16,-7 3 8-16,0 0 17 16,-1-1-25-16,-15-1 0 15,1-9 3-15,2-10 2 16,5-10-4-16,2-9-2 0,2-3 0 15,0-4 2-15,1-16 1 16,3-7-3-16,0-5 0 16,3-5-2-16,12-3-4 15,2-4 5-15,3 0-7 16,0-2 4-16,0-1-2 16,-2 6-19-16,-3 5 19 15,-5 4-5-15,-4 7 6 16,-5 4-5-16,-1-1 10 15,0 5-4-15,0 0 4 16,-11 0-3-16,-3 6 0 16,4 3 3-16,3 3-4 0,3 5 4 15,-2 0 0 1,5 0-4-16,-2 3 1 0,-1 12 1 16,1 8 2-16,0 4 0 15,3 9 9-15,-2 5-7 16,2 5 17-16,0 4 6 15,0 1-13-15,2-2-6 16,11-5-4-16,5-6 8 16,4-9-8-16,6-8-2 15,5-9 0-15,6-12 3 16,3 0-3-16,1-13-35 16,2-15-61-16,-4-2-243 15</inkml:trace>
  <inkml:trace contextRef="#ctx0" brushRef="#br0" timeOffset="-86022.57">21362 6138 223 0,'0'0'12'0,"0"0"-11"0,0 0-1 16,0 0 0-16,0 0 16 16,0 0 1-16,51-81 2 15,-51 56 6-15,-6-5-10 16,-13-6-15-16,-10-7-166 15</inkml:trace>
  <inkml:trace contextRef="#ctx0" brushRef="#br0" timeOffset="-83361.4">6463 9591 560 0,'0'0'22'0,"0"0"49"0,0 0-28 15,0 0-10-15,0 0 14 16,0 0-3-16,0 0-12 16,-1 0 5-16,1 0-4 15,4-7 4-15,10-3-22 16,4 0-6-16,4-3 16 15,1 4-25-15,4 0 16 16,1 2-10-16,-1 4-4 16,-2 3 18-16,-5 0-20 15,-1 1 0-15,-4 12 5 16,-4 6-2-16,-4 2-1 16,-5 7-2-16,-2-1 5 15,0 5 3-15,-16 0-8 0,-6-1 0 16,-2 1 8-16,1-6-6 15,2-1-1 1,4-9-1-16,3-6 0 0,6-4 2 16,2-5-2-16,6-1 0 15,0 0 8-15,0 0-7 16,2 0 2-16,17 0-3 16,2-6 0-16,6 2 9 15,0 2-9-15,3 2 0 16,-2 0 8-16,2 0-4 15,-3 3-4-15,-3 10 0 0,-8 4 0 16,-6 4 11 0,-6 0-7-16,-4 5-4 0,0 1 17 15,-16 4-1 1,-9-1-5-16,-5 1-11 0,-3-4 5 16,-6-3-4-16,-2-6-1 15,-2-3 0-15,2-6-1 16,3-6 5-16,6-3-9 15,5 0-3-15,9-6-21 16,8-14-22-16,10-7-116 16,0-7-213-16</inkml:trace>
  <inkml:trace contextRef="#ctx0" brushRef="#br0" timeOffset="-82648.45">6980 9521 716 0,'0'0'34'0,"0"0"79"15,0 0-74-15,0 0-16 16,0 0-10-16,0 0-13 15,0-1 1-15,0 1 9 16,-14 0-10-16,-11 3 3 16,-7 10-9-16,-3 4 16 15,2 0-16-15,1 2 6 0,6-1 0 16,6-4-4-16,4-4 5 16,10-3-1-16,4-5 0 15,2 1 1-15,0-3-1 16,2 2 0-16,8 2 0 15,2 1-3-15,-2 2 6 16,-3 4-3-16,2 1 11 16,-2 4-10-16,-1 3 44 15,0 4-37-15,-3 1 8 16,-2 1 3-16,2-2-9 16,-3-1-2-16,1-6-1 15,-1-4-7-15,2-6 12 0,-2-3-12 16,1-3 0-16,2 0 11 15,6-3-1-15,2-12-5 16,3-3-5-16,3 2 5 16,0 4-6-16,1 1 1 15,2 5 0-15,3 3 0 16,0 2 3-16,4 1-3 16,0 0 0-16,0 0 0 15,-2 0 1-15,-4 7-1 16,-1 4 0-16,-6 4 0 15,-4 4 0-15,-6 5 0 0,-4 4 1 16,0 0 5 0,-7 1 14-16,-12-4-13 0,-3 1 4 15,-1-2-5 1,0-4-3-16,0-6-6 0,-1-5 3 16,0-3 0-16,5-6-4 15,3 0-31-15,10-3-86 16,6-18-156-16</inkml:trace>
  <inkml:trace contextRef="#ctx0" brushRef="#br0" timeOffset="-81981.2">7242 9715 696 0,'0'0'7'16,"0"0"124"-16,0 0-101 16,0 0 4-16,0 0-5 15,0 0-21-15,17-16 14 16,-6 20-16-16,-1 10 32 16,0 4 12-16,4 5-32 15,-3 0 12-15,1 3-15 16,2 0-11-16,-4-3 4 15,-2-4-8-15,-1-7 0 16,-3-5-7-16,0-5 11 16,-4-2-4-16,0-2 15 0,0-17-15 15,-1-9 4-15,-9-6-4 16,1 0-17-16,2-1 12 16,4 8-15-16,3 6 20 15,0 7-3-15,0 7 6 16,10 4-7-16,3 3 4 15,4 0 0-15,1 0-1 16,1 8 4-16,1 8-3 16,0 5 2-16,-1 3 4 15,-3 1 3-15,-3 0-9 16,-1-2 0-16,-5-3-3 0,-4-4 4 16,-1-6-1-1,-2-9 0-15,0-1 5 0,0-5-7 16,0-17 2-16,-7-11-27 15,0-5-1-15,4-1-64 16,3 3-8-16,0 9 3 16,3 8 82-16,9 9 15 15,3 9 8-15,0 1 14 16,2 4 21-16,1 15-11 16,2 4 13-16,-1 5-3 15,-1 0-25-15,-1 1 11 16,-2 0-27-16,-2-6 2 15,-1-1-6-15,-1-8-1 16,-2-12-61-16,-2-2-147 16,-2-12-200-16</inkml:trace>
  <inkml:trace contextRef="#ctx0" brushRef="#br0" timeOffset="-81789.45">7780 9662 712 0,'0'0'77'16,"0"0"25"-16,0 0-50 16,8 84-15-16,1-55-14 15,1 2-23-15,-2-6 6 16,1-6-2-16,-5-8-8 16,0-8-9-16,-1-3-76 0,-3-10-55 15,0-15-302-15</inkml:trace>
  <inkml:trace contextRef="#ctx0" brushRef="#br0" timeOffset="-81531.46">7680 9541 905 0,'0'0'51'16,"0"0"5"-16,0 0-11 15,0 0-26-15,0 0-19 16,0 0 10-16,-10 3-7 15,20-16-3-15,-3-4-19 16,-6-2-37-16,-1 3 28 16,0 4 4-16,-8 6 19 0,-2 6 2 15,-2 0 3-15,2 14-4 16,4 10 4-16,2 4 0 16,4 1-2-16,0-1 2 15,11-2-55-15,11-7-144 16,4-4-104-16</inkml:trace>
  <inkml:trace contextRef="#ctx0" brushRef="#br0" timeOffset="-81113.04">7897 9688 738 0,'0'0'88'0,"0"0"-22"0,0 0-40 15,0 0 23-15,0 0 10 16,0 0-29-16,10 92-17 16,-2-71 4-16,-1-3-14 15,-2-3 13-15,0-4-16 16,-3-6 0-16,-1-3 4 16,-1-2-2-16,0 0 2 15,0-10 7-15,0-11-7 16,-1-8-8-16,-8-2 3 15,5-3-18-15,1 3 19 16,3 4-8-16,0 6 8 16,3 4 0-16,10 7 2 0,2 5-4 15,3 5 7 1,1 0-5-16,3 8 8 0,-1 10-4 16,1 4 1-16,0 4-5 15,-2 1 1-15,-2 4-1 16,-3 1 0-16,-5 1-1 15,-5-1-1-15,-5-5-10 16,0-7-21-16,0-9-103 16,0-11-235-16</inkml:trace>
  <inkml:trace contextRef="#ctx0" brushRef="#br0" timeOffset="-80840.8">8452 9618 214 0,'0'0'732'0,"0"0"-688"16,0 0 39-16,0 0-61 15,0 0 14-15,0 0-30 16,56 7-3-16,-27-7 3 15,6-9-3-15,4-9-6 16,-1-2-7-16,-7 2-29 0,-7 5-30 16,-10 8-60-16,-13 4-135 15,-1 1-371-15</inkml:trace>
  <inkml:trace contextRef="#ctx0" brushRef="#br0" timeOffset="-80647.53">8537 9810 926 0,'0'0'88'15,"0"0"-12"-15,0 0-48 16,0 0-1-16,0 0-9 16,92-11-9-16,-48-8-5 15,1-3-4-15,0-3-30 0,-2 0-48 16,-3 1-97-1,-5 1-114-15</inkml:trace>
  <inkml:trace contextRef="#ctx0" brushRef="#br0" timeOffset="-80031.08">8995 9419 893 0,'0'0'55'16,"0"0"-16"-16,0 0-12 0,0 0-25 15,0 0 16-15,0 0-18 16,18-72 0-16,6 66 10 16,1 1-6-16,3 3 19 15,0 2-7-15,-1 0-9 16,-2 5 16-16,-3 12-23 15,-5 5 0-15,-4 6 4 16,-4 3-4-16,-6 2 9 16,-3 1-3-16,0-1-4 15,-7-2 10-15,-6-5-12 16,-1-9 0-16,3-4 5 16,1-9-5-16,0-4 3 0,1-4-7 15,3-15 10 1,2-11-6-16,4-1 0 0,0-4 0 15,6-1-10-15,8-1 9 16,3-1 0-16,0 2-5 16,-2 1-7-16,-2 2 4 15,-3 3 9-15,-3 3-7 16,-2 4 5-16,-3 5 4 16,-2 2 3-16,0 2 8 15,0 4-13-15,0 1 9 16,0 4-6-16,0 5-3 15,0 0 11-15,0 6-8 16,-4 18-3-16,-4 10 26 16,5 4 2-16,3 5 22 15,0 3-25-15,10 2-12 0,13-1-1 16,7-5-10-16,5-4 0 16,6-11-2-16,2-8-27 15,2-9-16-15,-3-10-84 16,-6-2-186-16</inkml:trace>
  <inkml:trace contextRef="#ctx0" brushRef="#br0" timeOffset="-77961.42">2905 10287 285 0,'0'0'136'16,"0"0"-76"-16,0 0-2 0,0 0-4 15,0 0-5-15,0 0-7 16,-13-11-31-16,13 11 10 15,0 0-3-15,0 0 9 16,0 0 3-16,0 0-29 16,0 0 25-16,0 12 18 15,0 6-27-15,0 0 6 16,3 1-15-16,4-3-5 16,0 0 20-16,-2-6-16 15,-2-3 3-15,-1-4-9 16,-2 0 5-16,0-3 4 15,0 0 6-15,0-4-11 16,0-15 6-16,0-2-11 0,0-3 0 16,0 2-1-16,0 2 6 15,0 5-4-15,0 5-1 16,0 2 0-16,6 4-10 16,3 4 10-16,1 0 0 15,2 0-4-15,-2 0 4 16,3 9 2-16,0 4 0 15,-1 2 3-15,-2 2 6 16,0-1-8-16,-3-5 1 16,-2-2-4-16,-3-6 0 15,-1-3 6-15,-1 0-6 16,0 0 14-16,0-1 0 16,0-16-14-16,-5-4-25 15,-3-2 11-15,3-1-11 0,2 4 19 16,3 4-7-16,0 5 6 15,0 6 4-15,0 1-2 16,0 3-4-16,8 1-1 16,0 0 8-16,2 1-5 15,0 8 7-15,2 1 0 16,-2 0 3-16,-2 0 3 16,2 0-6-16,-1-6 0 15,-3-1 9-15,1-1-8 16,-2-1-1-16,-1-1 0 15,-1 0 1-15,-2 0 0 16,1-9-2-16,-2-3-9 16,0-3-12-16,0 0-2 0,0 3 9 15,0 3 15 1,0 4-3-16,0 2 2 0,4 3 1 16,0 0 0-16,3 0 0 15,2 0 5-15,0 3-3 16,0 4 6-16,1-3 6 15,-2-1-13-15,-1 0 5 16,-2-3-6-16,-2 0 4 16,-1 0 13-16,0 0-9 15,0-9-8-15,-2-3-3 16,1 0-14-16,-1 4 8 16,0 2-10-16,0 5 19 0,0 1-7 15,3 0-2-15,3 0 6 16,2 0 2-16,4 3 1 15,1 5 3-15,2-2-3 16,-2 1 0-16,-1-3 1 16,-2 1-1-16,-5 0-22 15,-3-4-115-15,-2-1-40 16</inkml:trace>
  <inkml:trace contextRef="#ctx0" brushRef="#br0" timeOffset="-77802.87">3076 10173 860 0,'0'0'33'0,"0"0"42"0,0 0-63 16,0 0-12-16,0 0-21 16,0 0-28-16,15-8-315 15</inkml:trace>
  <inkml:trace contextRef="#ctx0" brushRef="#br0" timeOffset="-71811.05">3932 9762 701 0,'0'0'0'16,"0"0"17"-16,0 0 18 16,0 0 1-16,0 0-5 15,0 0 4-15,0 0-2 16,-77-15-5-16,57 12 10 16,-7 0-24-16,-7 0-13 0,-5 1 19 15,-9-2-13-15,-1-4-2 16,-8-3 10-16,-3-8-15 15,-9-3 1-15,-8-6 2 16,-5-1 2-16,4-3-6 16,4 2 1-16,10 4 0 15,11 7-2-15,8 5 2 16,9 8 0-16,7 5-3 16,9 1 8-16,7 0-10 15,1 1 5-15,5 9 0 16,2-4-9-16,4 2 9 15,1-3-3-15,0-2-1 0,0 0-15 16,0-2 9 0,1-1-18-16,5 0-21 15,3 0 20-15,1 0-59 0,3-6 4 16,1-8-44-16,-1-2-312 16</inkml:trace>
  <inkml:trace contextRef="#ctx0" brushRef="#br0" timeOffset="-71474.95">3043 9321 756 0,'0'0'0'0,"0"0"-2"0,0 0-2 16,0 0 4-1,0 0 0-15,0 0 15 0,-84 26 7 16,68-11 7-16,-3 4 3 15,2 0-30-15,-1 5 12 16,1 0-14-16,2-2 0 16,0-1 2-16,3-3-2 15,4-4 0-15,3-6 0 16,2-4 6-16,3-3-8 16,0 0 2-16,0 4 0 15,8 4-1-15,14 4 2 16,4 3-1-16,2 1 0 15,1-1 3-15,3 0 2 16,1-5-5-16,6 0-18 16,0-7-97-16,-3-2-115 15</inkml:trace>
  <inkml:trace contextRef="#ctx0" brushRef="#br0" timeOffset="-70726.45">3128 9925 408 0,'0'0'186'16,"0"0"-129"-16,0 0-6 16,0 0-19-16,0 0-4 15,0 0 5-15,56-46 17 16,-20 21-42-16,7-7-8 16,7-2 8-16,7-8-8 15,3-4 4-15,9-3 3 16,4-7 0-16,9-2 11 15,2 3-17-15,-3 4 3 16,-9 6 1-16,-7 6-4 16,-9 6 0-16,-9 5-1 15,-5 5 0-15,-7 3-3 0,-4 3 3 16,-6 5-1-16,-5 4-3 16,-5 1-1-16,-6 4 5 15,-2 3-14-15,-4 0-6 16,-3-1 13-16,0 1-29 15,0 0 18-15,0-2 17 16,0 1 2-16,0-1-5 16,-7 2-22-16,-7 0-21 15,-2 0 17-15,-4 0-8 16,-2 0-8-16,-1 0 30 0,0 0 9 16,-3 0-4-1,1 0-4-15,2 0-32 0,-1 0 47 16,5 0-3-16,0 0 3 15,2 0 13-15,2 2 8 16,4 1 21-16,4-2 0 16,4 2 9-16,3-1-1 15,0 3-26-15,0-1 15 16,8 2 37-16,12 1-68 16,4 0 17-16,4-3-10 15,3 1 1-15,5 0-7 16,0 4-9-16,-1-2 0 15,-3 6 0-15,-9 4-10 16,-7 4 9-16,-13 7-24 16,-3 10-7-16,-16 9-31 0,-22 5-142 15</inkml:trace>
  <inkml:trace contextRef="#ctx0" brushRef="#br0" timeOffset="-69822.63">7548 8959 31 0,'0'0'649'15,"0"0"-635"-15,0 0 23 16,0 0-34-16,0 0 73 16,0 0-17-16,105 7-16 0,-50 2-9 15,7-3-27-15,8 4 15 16,4 1-10-16,4 2-7 16,1 7 13-16,1 3-18 15,1 1 0-15,-6 0-1 16,-2-3 1-16,-1-4-22 15,-9-5-8-15,-8-2-48 16,-13-2-1-16,-15-1 8 16,-14-4 13-16,-13 1 7 15,0-3 1-15,-5-1 1 16,-17 0 7-16,-1 0-161 16</inkml:trace>
  <inkml:trace contextRef="#ctx0" brushRef="#br0" timeOffset="-69343.82">7788 8942 515 0,'0'0'41'0,"0"0"-9"16,0 0-6-16,0 0 46 16,0 0-50-16,0 0 25 15,-10-43 49-15,7 42-48 16,-4 1 3-16,-2 0-44 16,-8 0 0-16,-4 13-5 15,-5 3 0-15,-1 5 7 16,-3-1-9-16,0 0 0 15,0-2-2-15,1-3 2 16,5-5-14-16,2-1 12 16,6-5-3-16,9 0 2 15,3-4 3-15,4 0 0 16,0 0-10-16,7-6-35 16,9-4 13-16,-1 7 31 15,0 3 2-15,1 0 0 0,0 15 2 16,4 8-3-16,-1 4 15 15,1 2-15-15,2-2 0 16,1 0-3-16,0-3-13 16,0-4-109-16,-4-7-99 15</inkml:trace>
  <inkml:trace contextRef="#ctx0" brushRef="#br0" timeOffset="-68708.3">7749 9336 593 0,'0'0'71'15,"0"0"38"-15,0 0-5 16,0 0-2-16,0 0-79 15,0 0-4-15,0 0-12 16,29-48-4-16,3 19 8 16,8-4-11-16,9-4 0 15,6-5 4-15,3-3-2 0,-1 1 0 16,-4 1-2 0,-5 6 5-16,-12 7-9 0,-9 9 4 15,-12 5-7 1,-5 7 2-16,-7 3 1 0,-3 1 4 15,0 3-1-15,0 2-7 16,0 0-3-16,-6 0-26 16,-11 0-21-16,-1 2 10 15,-5 3-66-15,4-3 27 16,-5 0 19-16,1-2-40 16,1 0 35-16,2 0 4 15,2 0 69-15,-1 0 19 16,5 0 13-16,0 0 22 15,4 0 32-15,2-1-37 0,4 0 42 16,3-3-38 0,1 1 31-16,0 0-13 0,0 0-46 15,10 0-3-15,8 2 9 16,2 1-12-16,4 0 13 16,0 0-25-16,7 7-6 15,-1 3 4-15,3-1-2 16,2 3-3-16,0 0 2 15,-1 1 2-15,-9 3-7 16,-10 5 3-16,-14 5-10 16,-1 10-7-16,-29 7-14 15,-22 12-51-15,-15 3-179 16</inkml:trace>
  <inkml:trace contextRef="#ctx0" brushRef="#br0" timeOffset="-66238.69">1403 11249 780 0,'0'0'7'0,"0"0"12"16,0 0 11-16,0 0-27 16,0 0-2-16,0 0-2 15,-46 7 4-15,32 6-2 16,-4 3 1-16,-7-1-1 15,-5 4 13-15,-4-3-12 0,-1 2 0 16,1-6-2-16,7 0 6 16,5-3-7-16,6-5 1 15,10-1 0-15,2-3-8 16,4 0 6-16,0 0-1 16,0 0 0-16,0 1 4 15,0 0-5-15,0 7-2 16,0 2 6-16,2 7 9 15,8 5 1-15,0 5 0 16,-2 1 11-16,-1 2-12 16,0-6 5-16,-2-2-14 15,0-4 0-15,-1-5-1 16,0-2 1-16,-2-8 0 0,-1-3 4 16,-1 0-4-16,6 0 28 15,1-15-28-15,0 0 0 16,5-2 2-16,4 3 6 15,4 1-5-15,5 6 4 16,3 0-5-16,7 6 10 16,3 1-12-16,-1 0 4 15,-2 5 7-15,-3 12-11 16,-7 2 7-16,-5 1 1 16,-8 4 0-16,-7-2 3 15,-5 2-11-15,0 0 0 16,-12-1 9-16,-9-2-8 0,-6-4-2 15,-4-7-6 1,2-4-33-16,2-6-48 0,5-3-180 16</inkml:trace>
  <inkml:trace contextRef="#ctx0" brushRef="#br0" timeOffset="-65608.58">1821 11112 839 0,'0'0'24'0,"0"0"23"0,0 0-31 15,0 0-16 1,0 0 0-16,0 0-5 0,-82-3 5 15,58 12 0-15,-2 12-3 16,-3 5 3-16,3 1-7 16,3-4 6-16,3-2 2 15,10-4-2-15,6-9 1 16,2 1 0-16,2-3-3 16,0 3 4-16,0-4-1 15,9 0 10-15,1 3 2 16,1 1 8-16,1 2-14 15,0 2 2-15,-1 4 9 0,-2 0-16 16,-4-1 6-16,0-3-7 16,-4 4 9-16,1 3-9 15,-2-2 0-15,0-2 0 16,0-2 6-16,0-5-4 16,0-5-2-16,0-1 4 15,2-3-2-15,4 0 16 16,5-6-5-16,7-7-4 15,4-5 3-15,4-2-9 16,1 7-3-16,0-1 2 16,0 8 3-16,-1 3 1 15,0 3-6-15,-3 0 0 16,-1 6-1-16,-1 11 1 16,-2 4 0-16,-6 6-1 15,-10 2 4-15,-3 3-1 0,-11 4-2 16,-14-1 0-16,-5-2-1 15,-2-2 1-15,0-8-25 16,3-6-35-16,5-15-86 16,7-2-181-16</inkml:trace>
  <inkml:trace contextRef="#ctx0" brushRef="#br0" timeOffset="-65056.89">2084 11278 840 0,'0'0'17'0,"0"0"41"16,0 0-46-16,0 0-6 16,0 0 4-16,0 0 29 15,73-30-20-15,-49 30-13 16,-1 11 11-16,-3 9-6 15,0 4 2-15,-4 6-13 16,-4 7 6-16,-2 2 4 16,-4 3-8-16,-5 0-2 15,-1-9 4-15,0-8 0 16,0-8-4-16,-1-8 0 16,-8-9 2-16,-3 0 16 0,1-16-18 15,1-15-7 1,3-6 7-16,7-10-15 0,0-5 7 15,0 1-9-15,0-1-8 16,7 10 22-16,-3 8-2 16,0 8 5-16,1 13-4 15,-4 5 7-15,1 6-3 16,0 2 0-16,-2 0-3 16,0 8 3-16,2 10 7 15,1 5 3-15,2 5 10 16,2 7-10-16,0 4 9 15,3 4 1-15,0-4-4 0,3-1 2 16,3-2-16-16,3-6-2 16,-1-9 2-16,6-8-2 15,2-12-6-15,3-1-53 16,-1-21-111-16,-1-14-380 16</inkml:trace>
  <inkml:trace contextRef="#ctx0" brushRef="#br0" timeOffset="-64827.19">2752 11155 990 0,'0'0'67'0,"0"0"-12"0,0 0-18 16,0 0-36-16,0 0 0 15,0 0 26-15,87-41-22 16,-50 21-5-16,1 1 0 16,-1-2-10-16,-6 8-18 15,-4 3-38-15,-7 10-55 16,-10 0-133-16</inkml:trace>
  <inkml:trace contextRef="#ctx0" brushRef="#br0" timeOffset="-64658.29">2862 11427 1050 0,'0'0'65'0,"0"0"-2"16,0 0-1-16,0 0-31 16,0 0-31-16,95-75-7 15,-58 52-17-15,-7 0-123 16,-4 2-213-16</inkml:trace>
  <inkml:trace contextRef="#ctx0" brushRef="#br0" timeOffset="-63507.74">3452 10773 620 0,'0'0'0'15,"0"0"39"-15,0 0-6 16,0 0 29-16,0 0 38 15,0 0-35-15,-23-17-17 16,18 17-17-16,-4 4-16 16,-1 16 18-16,-1 11-21 15,2 15 20-15,6 7 5 16,3 13-32-16,0 5 9 16,8-4 5-16,14-9-10 15,3-8 10-15,7-15-19 16,3-10 0-16,-2-12 4 15,-3-13-3-15,-1 0-1 0,-6-13 0 16,-6-13-21-16,-7-5 11 16,-10-2-29-16,0 6 22 15,-10 7 15-15,-11 13-4 16,0 7 3-16,-6 3 3 16,0 22 0-16,1 7-4 15,6 3 4-15,8-7-8 16,11-7-11-16,1-10-139 15,16-11-103-15,12-8-389 16</inkml:trace>
  <inkml:trace contextRef="#ctx0" brushRef="#br0" timeOffset="-63141.01">3773 10813 562 0,'0'0'348'0,"0"0"-340"16,0 0 79-16,0 0-57 16,0 0-11-16,0 0-5 15,-72 45-8-15,72-13 2 16,0 8-3-16,4 9 4 16,12 0 28-16,7-2-36 15,6-13 0-15,3-8 2 16,5-12 7-16,-1-14-5 0,-1 0-5 15,-5-18 0 1,-8-12-7-16,-9-5 7 0,-7-3-9 16,-6 1 7-16,-6 4 2 15,-22-1-6-15,-7 11 6 16,-7 6-13-16,2 12 6 16,5 5 0-16,4 5 3 15,7 15 3-15,9-1-40 16,12-5-107-16,3-10-156 15</inkml:trace>
  <inkml:trace contextRef="#ctx0" brushRef="#br0" timeOffset="-62909.09">4111 10837 667 0,'0'0'306'0,"0"0"-253"0,0 0-7 16,0 0-43-16,0 0 20 16,0 0-15-16,93 57 6 15,-60-34-14-15,3 4 0 16,-3-4 9-16,-5 2-9 16,-2 1 0-16,-6-8-11 15,-9-3-51-15,-2-11-77 16,-6-4-186-16</inkml:trace>
  <inkml:trace contextRef="#ctx0" brushRef="#br0" timeOffset="-62716.92">4283 10786 601 0,'0'0'400'0,"0"0"-346"15,0 0 14-15,0 0-55 16,0 0 23-16,-26 120-8 15,25-64-23-15,1 3-2 16,0-2-3-16,0-6-16 16,0-14-23-16,0-14-148 15,11-17-261-15</inkml:trace>
  <inkml:trace contextRef="#ctx0" brushRef="#br0" timeOffset="-62307.81">4494 10760 921 0,'0'0'53'0,"0"0"25"16,0 0-45-16,0 0-33 16,0 0 0-16,0 0-1 15,-1-21 1-15,-2 19-4 16,0 2 2-16,-1 0-8 15,-2 12 10-15,2 5-11 16,4 6 11-16,0 1 8 0,0 3-8 16,10-6 0-16,10 5 0 15,6-7 9-15,0-1-8 16,7-3-1-16,2-3 0 16,2-2 12-16,1-7-12 15,-2-2 0-15,-1 1 1 16,-5 2 5-16,-4 0-2 15,-4 4-4-15,-6 1 0 16,-9 4 9-16,-7 3-9 16,0 4 0-16,-14 3 4 15,-18 1-1-15,-10-1-6 16,-6-5-18-16,-2-15-126 16,1-3-254-16</inkml:trace>
  <inkml:trace contextRef="#ctx0" brushRef="#br0" timeOffset="-62127.89">4543 10768 968 0,'0'0'75'16,"0"0"-12"-16,0 0-34 16,0 0-28-16,0 0-1 15,0 0 0-15,126-108-9 16,-81 68 8-16,-2 0-26 15,-2 5 0-15,-5 8-51 0,-7 12-172 16</inkml:trace>
  <inkml:trace contextRef="#ctx0" brushRef="#br0" timeOffset="-61139.34">2416 12448 784 0,'0'0'12'0,"0"0"37"15,0 0-14-15,0 0 14 16,34-84 7-16,-11 70-20 16,2 1-2-16,3 7-5 15,3 6-16-15,0 0 1 16,0 14-14-16,-4 12 1 16,-3 7 7-16,-4 5-5 15,-5 1 16-15,-7 2-15 16,-4-1 0-16,-4-4 13 15,0-6-17-15,0-9 0 0,-5-9 3 16,-4-12 0 0,1 0-3-16,0-16 0 0,-1-20-22 15,3-8 15-15,4-10-5 16,2 1 7-16,0-1-2 16,0 5 7-16,0 5 0 15,0 9-1-15,5 8 4 16,-3 11 1-16,-1 10-4 15,-1 3 2-15,2 3-4 16,-2 0-2-16,0 9 2 16,4 15 2-16,-1 6 8 15,1 7 12-15,5 4-15 16,1 5 6-16,5-3 6 0,2-2-13 16,3-4-3-1,3-7-1-15,2-7-10 0,4-15-11 16,2-8-39-16,3-5-85 15,-2-26-184-15</inkml:trace>
  <inkml:trace contextRef="#ctx0" brushRef="#br0" timeOffset="-60934">3106 12284 954 0,'0'0'44'15,"0"0"32"-15,0 0-37 16,0 0-23-16,0 0-14 0,0 0 12 16,49-41 22-16,-11 14-36 15,2-1 0-15,-2 4-6 16,-6 4-71-16,-8 12-79 16,-12 8-226-16</inkml:trace>
  <inkml:trace contextRef="#ctx0" brushRef="#br0" timeOffset="-60772">3255 12472 996 0,'0'0'175'0,"0"0"-119"16,0 0-16-16,60-84-40 0,-15 51 0 15,5-1-2 1,0 7-58-16,-1 0-88 0,-8 6-341 15</inkml:trace>
  <inkml:trace contextRef="#ctx0" brushRef="#br0" timeOffset="-60023.61">3861 11728 761 0,'0'0'61'0,"0"0"24"16,0 0-36-16,0 0-15 15,0 0-31-15,0 0 17 0,-1 21-17 16,-10 12 29-16,4 10 2 16,3 8-13-16,4 9 28 15,0 10-34-15,10 3-6 16,15-2 17-16,5-8-23 16,7-12 7-16,5-15-10 15,3-19 1-15,2-14 15 16,-4-3-16-16,-4-23 0 15,-9-13-3-15,-11-4 2 16,-12-1-8-16,-7 4-16 16,-11 10 11-16,-18 10 7 15,-6 14-2-15,-1 3 1 16,-3 24 7-16,4 15-4 16,5 9 3-16,7 2 0 15,12-7-12-15,11-9-33 0,2-18-132 16,23-16-220-16</inkml:trace>
  <inkml:trace contextRef="#ctx0" brushRef="#br0" timeOffset="-59639.44">4263 11833 874 0,'0'0'7'0,"0"0"40"0,0 0 9 16,0 0-26-16,0 0-6 16,0 0-21-16,-61-8-3 15,61 25 14-15,0 7 4 16,0 5 9-16,2 8-7 16,13 4-4-16,7-5 24 15,4 1-28-15,8-11-1 16,3-5-6-16,1-13-4 15,-1-8 16-15,-4-2-17 16,-6-21 0-16,-9-7-3 16,-9-4-1-16,-9 1-6 15,-7-3 0-15,-25 4-9 16,-7 7 16-16,-7 5-26 0,2 15 21 16,6 5 2-1,5 8 2-15,8 12 1 0,10 3 1 16,12 0-62-16,3-9-124 15,14-11-181-15</inkml:trace>
  <inkml:trace contextRef="#ctx0" brushRef="#br0" timeOffset="-59413.34">4677 11798 243 0,'0'0'743'0,"0"0"-708"0,0 0 22 16,0 0-54-16,0 0 17 16,100 17-4-16,-55 4-12 15,3 4 10-15,1 5-13 16,-1-2 0-16,-4-1-2 16,-6-5-31-16,-7-5-74 15,-11-13-94-15,-14-4-198 16</inkml:trace>
  <inkml:trace contextRef="#ctx0" brushRef="#br0" timeOffset="-59226.47">4884 11735 985 0,'0'0'29'0,"0"0"39"0,0 0-48 15,0 0-11 1,-23 82 27-16,29-38-34 0,6 7 0 15,-2 7 1-15,-3 2-3 16,-2 3 0-16,0-10-12 16,0-11-62-16,0-20-192 15</inkml:trace>
  <inkml:trace contextRef="#ctx0" brushRef="#br0" timeOffset="-58839.45">5178 11561 946 0,'0'0'48'16,"0"0"32"-16,0 0-53 16,0 0-27-16,0 0-1 15,0 0-8-15,0 20 14 16,7 4-5-16,-2-1 10 15,3 6-7-15,2 2 13 16,7 2 1-16,4 1-6 16,8-10 24-16,4-2-27 15,5-6-2-15,0-8 8 16,2-2-2-16,0-6 8 0,-5 0-9 16,-5 0-11-16,-5 0 8 15,-9 0-5-15,-9 2-6 16,-3 7 3-16,-4 7 0 15,0 4 2-15,-18 8-2 16,-10 1-6-16,-3 1-17 16,-4-9-54-16,0-12-57 15,0-9-187-15</inkml:trace>
  <inkml:trace contextRef="#ctx0" brushRef="#br0" timeOffset="-58648.76">5185 11568 966 0,'0'0'44'16,"0"0"51"-16,23-86-58 15,11 52-2-15,6-1 10 16,2 4-28-16,0 9-14 16,-3 1-3-16,-2 11 0 15,1 4-25-15,0 6-30 16,-3 0-54-16,-5 0-195 15</inkml:trace>
  <inkml:trace contextRef="#ctx0" brushRef="#br0" timeOffset="-58272.46">4550 12616 607 0,'0'0'77'0,"0"0"63"16,0 0-80-16,0 0 63 15,0 0-31-15,0 0-34 16,142-75 17-16,-72 36-53 15,9-2 7-15,6 1-5 0,7-3-24 16,12-4 9 0,7-10-9-16,8-10-4 0,-2-1-6 15,-13 5-19 1,-21 19-45-16,-26 15 22 0,-27 15 20 16,-15 7-19-16,-10 7-10 15,-5 0-53-15,0 0-43 16,-8 13 17-16</inkml:trace>
  <inkml:trace contextRef="#ctx0" brushRef="#br0" timeOffset="-57818.09">5033 12601 837 0,'0'0'66'16,"0"0"2"-16,0 0-38 15,0 0-16-15,0 0 5 16,0 0 0-16,-4-8-10 16,4 8-7-16,6 5 3 15,-2 13 8-15,3 5-7 16,-2 3-6-16,4 5 1 15,4-4 3-15,2-4-4 16,5-2 0-16,5-9 0 0,2-2 11 16,4-7-8-16,5-3 9 15,0 0 9-15,5 0-5 16,-3-6 10-16,2-1-16 16,-3 4-9-16,-3-1 11 15,-5 4-11-15,-7 0-1 16,-7 17 0-16,-9 3 3 15,-6 4-1-15,0 0-2 16,-7 3 0-16,-19 2-2 16,-9-2-14-16,-7-6-13 15,-4-11-20-15,-5-10-99 16,1-1-218-16</inkml:trace>
  <inkml:trace contextRef="#ctx0" brushRef="#br0" timeOffset="-57635.21">5125 12655 974 0,'0'0'83'15,"0"0"-20"-15,0 0-31 16,0 0-18-16,0 0-8 16,45-87-7-16,-14 60 1 15,8-6 0-15,3 0 0 16,1 3-32-16,1 0-33 15,-2 9-106-15,-6 1-245 0</inkml:trace>
  <inkml:trace contextRef="#ctx0" brushRef="#br0" timeOffset="-57218.35">5551 12448 883 0,'0'0'60'16,"0"0"-8"-16,0 0-30 16,0 0-22-16,0 0 5 15,0 0-12-15,0 0 7 16,0 2 0-16,-3 12 14 0,-3 7 1 16,5 2 11-1,1 4-5-15,0 0-14 0,7-4 10 16,12-2-17-16,8-8 0 15,4-4 8-15,0-6 12 16,1-3 7-16,0 0-6 16,-3 0-16-16,0 0 25 15,1 0-29-15,-2-3 7 16,-2 1 3-16,-3 2-7 16,-6 0-2-16,-8 0-2 15,-5 2 0-15,-4 15 2 16,0 3-1-16,-20 5-1 15,-7 4 0-15,-2-5-38 16,-7-4-23-16,1-16-48 0,-1-4-175 16,-3-11-451-1</inkml:trace>
  <inkml:trace contextRef="#ctx0" brushRef="#br0" timeOffset="-57075.2">5553 12485 974 0,'0'0'96'0,"0"0"1"16,18-87-47-16,12 44-27 16,8-8-7-16,3-7-16 15,-1-2-2-15,-7 4-47 16,-6 5-70-16,-9 8-159 0</inkml:trace>
  <inkml:trace contextRef="#ctx0" brushRef="#br0" timeOffset="-56738.66">5472 11329 403 0,'0'0'372'0,"0"0"-290"16,0 0 11-16,0 0-41 16,0 0 10-16,-92 114-25 15,59-56 25-15,-7 9-39 16,-8 11-21-16,-6 11 7 15,-3 7-9-15,0 2-12 16,8-11-43-16,13-17-299 16</inkml:trace>
  <inkml:trace contextRef="#ctx0" brushRef="#br0" timeOffset="-56271.62">6047 12176 442 0,'0'0'507'16,"0"0"-464"-16,0 0 39 15,0 0-55-15,0 0-23 16,0 0 25-16,-114 100 1 16,76-45-12-16,-7 5 8 0,-7 13-23 15,-4 9-3 1,-2 8 0-16,3 4-8 0,5 0-7 16,10-1-48-16,10-13-100 15,10-13-193-15</inkml:trace>
  <inkml:trace contextRef="#ctx0" brushRef="#br0" timeOffset="-55863.9">5870 12833 282 0,'0'0'434'0,"0"0"-362"16,0 0 26-16,0 0-38 15,0 0-16-15,0 0 1 16,-7 54 1-16,22-34-24 16,4 4 26-16,1 1 9 15,-2 2-32-15,2 3-1 0,-2 1-18 16,0-1 2-16,-2 0-16 15,-6-3-11-15,-2-9-71 16,-2-10-87-16,-6-8-366 16</inkml:trace>
  <inkml:trace contextRef="#ctx0" brushRef="#br0" timeOffset="-55630.7">6079 12726 937 0,'0'0'89'0,"0"0"-31"15,0 0-30-15,0 0-28 16,0 0 42-16,0 0-8 16,67 90-26-16,-54-52 5 15,-5 4-12-15,-1 7 6 16,-2-3-14-16,-1 3-38 15,-3-8-104-15,-1-5-292 16</inkml:trace>
  <inkml:trace contextRef="#ctx0" brushRef="#br0" timeOffset="-54920.62">4829 13660 916 0,'0'0'65'0,"0"0"-40"16,0 0 4-16,0 0-6 0,0 0-16 16,0 0 9-16,83-66-10 15,-42 36 0-15,-1 3-4 16,-4 7-2-16,-5 6-26 16,-10 7-21-16,-6 7-56 15,-10 4-181-15</inkml:trace>
  <inkml:trace contextRef="#ctx0" brushRef="#br0" timeOffset="-54737.09">4958 13834 881 0,'0'0'101'16,"0"0"-33"-16,0 0-19 0,0 0-22 15,0 0-3 1,0 0-14-16,102-67-5 0,-59 34-5 15,3-5-31-15,0-1-76 16,-4 5-245-16</inkml:trace>
  <inkml:trace contextRef="#ctx0" brushRef="#br0" timeOffset="-54265.35">5479 13218 589 0,'0'0'216'0,"0"0"-119"16,0 0-12-16,0 0-55 15,0 0-10-15,0 0-3 16,-67 37 15-16,57-11-9 16,2 9-5-16,1 12 43 15,2 6-36-15,3 17-14 16,2 0 7-16,0 1-1 0,15-8 10 16,12-12-27-1,5-11 0-15,5-17 7 0,1-12-4 16,3-11-4-16,-5-8 1 15,-4-15-15-15,-9-11-15 16,-8 1-12-16,-10-3-2 16,-5 5 28-16,0 4-6 15,-11 4 2-15,-8 6 10 16,-3 14 0-16,1 3 4 16,0 0 6-16,1 20-5 15,4 4 0-15,0 6 5 16,6-5-10-16,7-3-69 15,3-12-192-15,0-10-217 16</inkml:trace>
  <inkml:trace contextRef="#ctx0" brushRef="#br0" timeOffset="-53887.52">5639 13335 930 0,'0'0'29'16,"0"0"77"-16,0 0-58 16,0 0-48-16,0 0 0 0,0 0-4 15,-10 41 4 1,22-1 19-16,7 7 0 16,2-3-12-16,2-1 9 0,8-10-14 15,-1-9 1-15,0-12-3 16,2-10 2-16,-6-2 2 15,-2-27-4-15,-7-11-18 16,-9-5 2-16,-8-7 4 16,0 6 11-16,-18 4 0 15,-10 7 1-15,-3 12-4 16,1 9 4-16,0 12-1 16,3 0-4-16,0 13 3 15,4 16-1-15,3 5 0 16,6 10-58-16,6 3-86 15,4-4-172-15</inkml:trace>
  <inkml:trace contextRef="#ctx0" brushRef="#br0" timeOffset="-53612.56">5613 14001 927 0,'0'0'69'0,"0"0"-4"16,0 0-24-16,0 0-39 15,0 0 28-15,0 0-22 0,58-5 14 16,-18-12 6-16,9-10-18 16,4-6 2-16,9-11-12 15,3-4 3-15,-6 6-10 16,-8 5 5-16,-14 12-43 15,-15 12-16-15,-13 7-27 16,-9 6-61-16,0 0-165 16</inkml:trace>
  <inkml:trace contextRef="#ctx0" brushRef="#br0" timeOffset="-53353.59">5947 13898 907 0,'0'0'56'0,"0"0"8"16,0 0-57-16,0 0 7 16,0 0-5-16,0 0 8 15,22 34 30-15,-4-7-21 16,2 5-20-16,0-1 9 15,0 6-8-15,0-7-14 16,2-3-16-16,-3-7-55 16,-3-19-128-16,-8-1-354 15</inkml:trace>
  <inkml:trace contextRef="#ctx0" brushRef="#br0" timeOffset="-53169.46">6124 13744 744 0,'0'0'288'16,"0"0"-283"-16,0 0 5 15,0 0 10-15,45 117-4 16,-23-67-5-16,-4-3-11 16,-1 1-12-16,-4-4-20 15,-3-11-209-15</inkml:trace>
  <inkml:trace contextRef="#ctx0" brushRef="#br0" timeOffset="-51586.49">6359 13474 268 0,'0'0'314'0,"0"0"-268"0,0 0 10 15,0 0-29 1,0 0 0-16,0 0 15 0,0 0 3 16,0 0-14-16,0 6-23 15,0 14 6-15,0 3 26 16,0 10-16-16,6 2 6 15,9 1 15-15,8 4-23 16,4-6 8-16,5-4-16 16,3-7-13-16,1-6 15 15,0-6-14-15,0-8 2 16,-2-3-1-16,-7 0 0 16,-6 0 7-16,-9 0-10 15,-6 0 0-15,-3 5 0 16,-3 9 4-16,0 6 0 15,0 7-3-15,-16 0 0 0,-3 0 2 16,-2-5-3-16,-3-8-24 16,0-14-8-16,-7 0-84 15,1-25-205-15</inkml:trace>
  <inkml:trace contextRef="#ctx0" brushRef="#br0" timeOffset="-51388.24">6361 13548 916 0,'0'0'21'15,"0"0"11"-15,0 0-20 0,0 0-4 16,0 0-1-16,0 0 25 16,39-62-12-16,-7 25-8 15,1-10-12-15,2 1 0 16,2 3-57-16,-2 2-55 15,-5 3-164-15</inkml:trace>
  <inkml:trace contextRef="#ctx0" brushRef="#br0" timeOffset="-50969.67">6680 13050 336 0,'0'0'349'16,"0"0"-345"-16,0 0 39 16,0 0 2-16,0 0-9 15,0 0-3-15,-13 10-11 16,13 4 23-16,0 3 12 15,0 0-15-15,6-1-22 16,11 1 7-16,4-1-6 16,3-2-2-16,4 3-9 15,-1-4 8-15,2-2-1 16,0 0-17-16,-3-3 13 0,-4 0-5 16,-2 1-7-16,-3-5 3 15,-7 3-4-15,-4-1 0 16,-2 4 5-16,-4 0-5 15,0 7 0-15,-7 0 1 16,-11-1-1-16,-7 1-28 16,-4-6-38-16,-3-11-105 15,-2-4-204-15</inkml:trace>
  <inkml:trace contextRef="#ctx0" brushRef="#br0" timeOffset="-50779.85">6649 13182 873 0,'0'0'64'0,"0"0"16"0,0 0-26 16,0 0-35-16,0 0 16 15,92-104-25-15,-53 71-10 16,2 1 0-16,-3 7-1 16,-6 1-7-16,-4 10-51 15,-4 4-38-15,-4 10-62 16,-9 0-126-16</inkml:trace>
  <inkml:trace contextRef="#ctx0" brushRef="#br0" timeOffset="-50486.6">6821 13472 554 0,'0'0'275'16,"0"0"-172"-16,0 0-26 15,0 0-15-15,0 0-33 16,0 0-13-16,-13-16 15 16,17 6-7-16,18-6 4 15,10-5-1-15,10-6-27 16,8-6 2-16,5 3-2 0,0 3-25 15,4 3-13 1,-8 4-53-16,-4 11-91 16,-10 4-181-16</inkml:trace>
  <inkml:trace contextRef="#ctx0" brushRef="#br0" timeOffset="-50194.94">7120 13831 695 0,'0'0'245'0,"0"0"-216"16,0 0 37-16,0 0-35 15,0 0-24-15,0 0 7 16,-9-2-12-16,23 21 23 15,1 11-4-15,1 8-7 16,1 1 2-16,2-2-14 16,1-4-4-16,2-7-6 15,-3-11-28-15,1-12-58 16,-4-3-179-16,-8-13-259 16</inkml:trace>
  <inkml:trace contextRef="#ctx0" brushRef="#br0" timeOffset="-49985.6">7240 13594 582 0,'0'0'455'0,"0"0"-444"16,0 0 27-16,0 0-35 16,0 0-2-16,0 0 30 15,64 117-20-15,-36-67-6 16,-3 4-6-16,-3-1 1 15,-5-5-27-15,-4-6-31 16,-6-15-133-16,-7-11-330 16</inkml:trace>
  <inkml:trace contextRef="#ctx0" brushRef="#br0" timeOffset="-48952.42">6607 12730 572 0,'0'0'45'0,"0"0"37"0,0 0-25 16,0 0 9-16,0 0-35 16,0 0-6-16,-2-4-10 15,5 1-5-15,14-1 59 16,5 1-49-16,7-4 1 16,6 0 6-16,5 4-23 15,8 0 7-15,2 3-10 16,5 0 1-16,0 0 8 15,-1 0-10-15,-5 0 0 16,-6 0 4-16,-5 0-1 16,-6 0 1-16,-5 6-4 15,-2 5 1-15,-2-4 15 16,3 5-16-16,0 2 2 16,1 3 5-16,4-1-1 0,-1 2-10 15,1 1 4-15,-1 8 0 16,-1 1-2-16,-3 5 3 15,-1 0-1-15,-5 8 6 16,0 2-2-16,-1 3 15 16,-1 8-19-16,2 2 8 15,-2 1 23-15,2 3-28 16,2 5 6-16,-2 5-9 16,4 1 2-16,-3-4 3 15,1 2-5-15,0-7 0 16,-5-3 0-16,-4 2 0 15,-3-8 0-15,-4-5-4 16,0-4 11-16,-3-4-6 0,4-4-1 16,-4-3-23-16,2-5-4 15,-2-4-50-15,-1-11-94 16,-2-11-312-16</inkml:trace>
  <inkml:trace contextRef="#ctx0" brushRef="#br0" timeOffset="-46117.81">7782 10428 625 0,'0'0'23'0,"0"0"52"15,0 0 12-15,0 0-24 16,0 0-23-16,0 0 0 16,-23 0-7-16,23 0-26 15,6 5-6-15,16 4 31 16,8 4-19-16,9 4 26 16,6-1-24-16,6 5-5 15,5 2 5-15,0 0-4 16,5 1-11-16,2-3 11 0,4-1-5 15,1-4 9 1,4-3-15-16,8-8 2 0,9-5 1 16,8 0 2-16,8-12-4 15,7-10-1-15,0-6 0 16,0 2 18-16,-9 2-17 16,-6 3 14-16,-8 2-7 15,-6 1-7-15,-2-2 6 16,-8 2-7-16,-6 1 0 15,-2 1 4-15,-1 1-4 16,-1-2 0-16,1 0-1 16,-4-1 3-16,-10 2-2 15,-7 1 0-15,-9 5 0 16,-6 2-2-16,-4 2 2 0,-4 0 0 16,0 0-5-16,0 0 10 15,2-3-5-15,-2-1 0 16,-1-1 0-16,0 1-3 15,-2-1 3-15,-4 4 0 16,-3-1-5-16,-1 3 8 16,-3 1-6-16,1 0 3 15,3-1 0-15,2-3 2 16,1 1-2-16,2-3 0 16,-2-1-4-16,-2 1 8 15,-5-1-3-15,-6 2-1 16,0-2-1-16,-10 2-12 15,-15-1 13-15,-8-1-14 0,-8-1 10 16,-1 0-17-16,3 3 19 16,6 2-6-16,1 4 8 15,6 3-4-15,8 0 4 16,3 0 0-16,6 0-1 16,3 0 7-16,2 0-3 15,4 0-3-15,0 4 0 16,0 2 8-16,3 2-3 15,11 1-2-15,10 0 11 16,4 0-8-16,6-3 12 16,4 2-18-16,3-2 0 15,1 4-5-15,-1 2 6 16,-7 3-1-16,-5 6 0 0,-9 1 1 16,-7 5 1-16,-9 6-2 15,-4 5 0-15,-15 9 3 16,-24 7-3-16,-12 8 0 15,-10 9-7-15,-1-5-27 16,6-11-91-16,7-17-400 16</inkml:trace>
  <inkml:trace contextRef="#ctx0" brushRef="#br0" timeOffset="-44281.24">11356 10268 381 0,'0'0'446'0,"0"0"-420"15,0 0 26-15,0 0-28 16,0 0-22-16,0 0 6 15,0 0-6-15,-43-2-2 16,31 10 0-16,-6 8 25 16,-6 2-20-16,-6 3 6 15,-5 4-11-15,-2 0 8 0,1 0-5 16,1-1-3-16,3-6 0 16,5-3-7-16,8-4 10 15,9-8-3-15,4-2 0 16,4 1 1-16,2-1 4 15,0-1-5-15,0 4 0 16,0-3 8-16,0 3 2 16,0 4-8-16,0 4 11 15,7 5 10-15,0 5 20 16,-3 3-30-16,2 3 8 16,-3-3-7-16,0 2-11 15,2-4 8-15,-2-3-11 16,1-6 0-16,-1-6 8 15,-3-2-3-15,2-6-5 16,-1 0 11-16,1 0-6 0,3-6 23 16,5-8-28-16,2 0 0 15,4 1-3-15,3 4 3 16,3 4 0-16,5 3-3 16,5 2 8-16,2 0 14 15,7 0-19-15,-3 2 0 16,-3 8 2-16,-5 2-1 15,-10 2-1-15,-8 4 0 16,-12 3 7-16,0 8 2 16,-15 2-9-16,-15 0 4 15,-9 2 0-15,-4-1-3 16,-2-5-1-16,4-10 0 0,6-10-30 16,9-7-21-16,9-14-29 15,14-23-97-15,3-11-149 16</inkml:trace>
  <inkml:trace contextRef="#ctx0" brushRef="#br0" timeOffset="-43680.92">11690 10318 850 0,'0'0'127'0,"0"0"-91"15,0 0 40-15,0 0-71 0,0 0 19 16,0 0-24 0,-56-19 3-16,37 19-6 0,-4 7 3 15,-7 7 0-15,-1 3 0 16,4 0 2-16,2-3-9 16,8-3 7-16,5-1 0 15,4-1-8-15,4-5 8 16,2 4-1-16,2 0-2 15,0 2 6-15,0-1-1 16,0 4-2-16,4 0 0 16,2 4 13-16,1 5-9 15,2 1 27-15,-2 2 4 0,2 2-19 16,-1-3 16 0,-3-1-28-16,1-7-1 0,-5-5 3 15,-1-5-3-15,2-6-3 16,-2 0 10-16,4 0-8 15,0-6 16-15,5-9-18 16,2-1 0-16,4-3-1 16,2 8 3-16,3-2-6 15,-2 5 4-15,4 2 0 16,0 6-8-16,-1 0 8 16,5 0 0-16,-3 6-6 15,0 8 8-15,-1 4-2 16,-3 1 0-16,-9 6 2 15,-7 2-3-15,-3 4 4 16,0 2-3-16,-22-1 2 0,-4-1 6 16,-5-3-3-16,4-6-5 15,3-10-32-15,3-12-16 16,8 0-83-16,12-29-207 16</inkml:trace>
  <inkml:trace contextRef="#ctx0" brushRef="#br0" timeOffset="-43199.48">11936 10460 949 0,'0'0'91'16,"0"0"-52"-16,0 0-29 0,0 0 8 16,0 0-6-16,0 0 27 15,78 27-3-15,-49-12-3 16,-1 0 12-16,-2 6-44 15,-5 4 3-15,-2 5 8 16,-8 10-9-16,-6-3 12 16,-5 5-15-16,0-4 0 15,0-5 7-15,-10-9-7 16,0-7 0-16,1-11-1 16,-1-6 7-16,1-6-12 15,1-19 6-15,1-8-21 16,7-6 20-16,0-4-34 15,0-5 5-15,13-2 9 0,5 2-23 16,1 7 39-16,-3 8-4 16,-4 11 9-16,-4 8-3 15,-2 7 7-15,-5 5 2 16,-1 2 12-16,0 3-14 16,0 17 18-16,0 11 6 15,0 8 6-15,0 7 3 16,3 5-27-16,4-2-4 15,4-1-6-15,5-5 9 16,2-9-16-16,10-7 7 16,1-16-21-16,4-11 5 15,6 0-59-15,-3-24-28 16,0-11-69-16,-3-4-280 16</inkml:trace>
  <inkml:trace contextRef="#ctx0" brushRef="#br0" timeOffset="-42988.7">12673 10447 951 0,'0'0'73'0,"0"0"28"16,0 0-97-16,0 0 7 15,0 0-9-15,0 0-1 16,92-2 2-16,-47-9-3 15,-2-1-12-15,-3-1 9 16,-8-1-83-16,-10 4-91 0,-12 2-235 16</inkml:trace>
  <inkml:trace contextRef="#ctx0" brushRef="#br0" timeOffset="-42816.66">12721 10640 987 0,'0'0'156'16,"0"0"-102"-16,0 0-19 16,0 0-33-16,117-54-4 15,-69 30-2-15,0 0-84 16,-6 2-124-16,-9 2-644 0</inkml:trace>
  <inkml:trace contextRef="#ctx0" brushRef="#br0" timeOffset="-41849.59">13641 10304 663 0,'0'0'30'0,"0"0"77"16,0 0-46-16,0 0-15 15,0 0 3-15,0 0 0 16,1-52-10-16,-11 48-4 16,-7 4 0-16,-6 0-24 0,-4 6 4 15,-6 17 21 1,-1 10-24-16,5 11 46 0,5 11-23 16,9 5-15-16,10 4 15 15,5 4-12-15,3-5 4 16,26-4-23-16,7-12 3 15,11-13-1-15,6-11-6 16,-1-15 0-16,-3-8 0 16,-7-4 0-16,-9-17-2 15,-8-9-9-15,-12-6-22 16,-11 1 23-16,-2-2-20 16,-15 7 6-16,-11 11 11 15,-6 9-11-15,-5 10 19 16,-4 7-1-16,0 18 6 15,3 9-17-15,6-1 17 0,13-4-74 16,15-6-29 0,4-17-160-16,17-6-112 0</inkml:trace>
  <inkml:trace contextRef="#ctx0" brushRef="#br0" timeOffset="-41465.56">13953 10380 714 0,'0'0'138'0,"0"0"-82"15,0 0 22-15,0 0-24 0,0 0-37 16,0 0-2-16,-72 11 16 16,60 17-20-16,5 8 21 15,6 11-14-15,1 3-1 16,5 4 29-16,19-6-40 15,9-4 5-15,6-11-7 16,4-10 1-16,2-9-4 16,-2-14-1-16,-2 0 0 15,-10-12-7-15,-7-15-5 16,-10-7-7-16,-8-4 12 16,-6-4-5-16,-10-2 5 15,-22 1-13-15,-8 2-15 16,-7 9 35-16,0 13-14 0,3 11 10 15,7 8 2 1,5 0 1-16,8 14-14 0,12 4 10 16,11-2-104-16,1-7-112 15,25-6-231-15</inkml:trace>
  <inkml:trace contextRef="#ctx0" brushRef="#br0" timeOffset="-41218.49">14361 10282 706 0,'0'0'227'0,"0"0"-177"16,0 0-21-16,0 0-8 15,88 61 35-15,-43-29-40 16,2-3-14-16,0 0-4 15,-4-4 10-15,-2-3-18 16,-6 0 10-16,-8-8-51 16,-6-10-45-16,-11-4-167 15,-6 0-237-15</inkml:trace>
  <inkml:trace contextRef="#ctx0" brushRef="#br0" timeOffset="-41024.46">14678 10197 939 0,'0'0'55'16,"0"0"-22"-16,0 0-10 15,0 0 15-15,-38 94-20 16,28-46 26-16,-2 4-27 16,-5 3-15-16,2 1 4 15,-2-4-6-15,3 0-17 16,2-18-63-16,8-12-274 15</inkml:trace>
  <inkml:trace contextRef="#ctx0" brushRef="#br0" timeOffset="-40482.41">14899 10174 754 0,'0'0'109'0,"0"0"-26"16,0 0-49-16,0 0-32 15,0 0 3-15,0 0 40 16,91-58-31-16,-71 56-6 16,2 2 12-16,2 0-9 15,-4 0 0-15,0 10-11 16,-2 3 3-16,-5 6-12 15,-4 2 9-15,-9 4 0 16,0 3-1-16,-2 2 5 0,-16-2-8 16,-2-1 4-1,0-3-4-15,0-5-7 0,5-6 8 16,3-4 0-16,5-4-1 16,5-1 5-16,2-2-7 15,0-1 6-15,0 1 0 16,16-2 28-16,6 0-25 15,2 0 14-15,4 0 7 16,-2 1-20-16,1 5 16 16,-2 5-20-16,-2 5 0 15,0 1 3-15,-4 4-3 16,-9 1 0-16,-3 2-1 0,-7 2 1 16,-2 1-2-16,-16 0 2 15,-9 1 0-15,-3-5-2 16,-2-4 2-16,2-9-5 15,2-9-16-15,7-1-44 16,7-17-49-16,7-15-198 16,7-9-324-16</inkml:trace>
  <inkml:trace contextRef="#ctx0" brushRef="#br0" timeOffset="-40065.67">15435 10160 593 0,'0'0'37'15,"0"0"51"-15,0 0-41 16,0 0-47-16,0 0 43 16,0 0-43-16,3-14 0 15,-6 28 38-15,-5 4 6 16,-1 4 7-16,4 3 2 15,4 2-26-15,1 0 21 16,0-1-31-16,12-5-15 16,8-1 29-16,5-5-28 15,2-4 11-15,1 2-11 0,-1-3 5 16,-1 0 7 0,-1 3-15-16,-1-2 0 0,1 3 5 15,-5-2-4-15,-2-1 2 16,-3-2-3-16,-8-1 1 15,-7-2-5-15,0 7 4 16,-15 3 0-16,-17 5 5 16,-6 3-5-16,-8 3-1 15,0-5-15-15,-1-7-47 16,5-15-64-16,10 0-315 16</inkml:trace>
  <inkml:trace contextRef="#ctx0" brushRef="#br0" timeOffset="-39860.61">15457 10148 685 0,'0'0'166'0,"0"0"-75"15,0 0-47-15,0 0-34 16,101-58 7-16,-62 41 2 15,5-2-19-15,2-2-5 16,1-2 2-16,-2 0-99 16,-4-1-348-16</inkml:trace>
  <inkml:trace contextRef="#ctx0" brushRef="#br0" timeOffset="-38594.17">12107 11899 519 0,'0'0'185'0,"0"0"-113"16,0 0 61-16,0 0-64 16,0 0-43-16,0 0-6 15,1-54-19-15,24 29 31 16,5 0-20-16,2 4 22 16,1 8-16-16,1 10-17 0,-1 3 15 15,-3 13-16 1,-1 14 2-16,-6 9 11 0,-6 5-11 15,-5 6-2 1,-9-3 2-16,-3 6 7 16,0 3-10-16,-6-9 1 0,-3-11 0 15,1-12-4-15,1-19 4 16,0-2 0-16,-1-26-8 16,3-18-8-16,1-12 2 15,4-1-18-15,0 3-1 16,2 4 26-16,8 7-24 15,-1 7 16-15,-1 7 14 16,-2 10 1-16,0 2-6 16,-3 10 6-16,-3 4 0 15,0 3 9-15,0 0-9 0,0 1 0 16,0 19 22 0,0 10-1-16,0 8 16 0,1 7-13 15,6 8-16-15,3 2 21 16,2 3-29-16,6 1 2 15,2-7-2-15,10-8 3 16,11-17-6-16,5-18-32 16,11-9-79-16,-1-22-118 15,-3-22-241-15</inkml:trace>
  <inkml:trace contextRef="#ctx0" brushRef="#br0" timeOffset="-38400.66">12869 11864 434 0,'0'0'404'0,"0"0"-354"0,0 0 44 15,0 0-82-15,0 0 2 16,0 0 5-16,33-3 26 16,-7 3-45-16,6-3 0 15,0-4-4-15,1 4-25 16,-3-3-88-16,-11 1-204 15</inkml:trace>
  <inkml:trace contextRef="#ctx0" brushRef="#br0" timeOffset="-38230.27">12942 12087 986 0,'0'0'53'0,"0"0"-5"16,0 0-29-16,0 0-11 15,107-51-16-15,-46 24 6 16,-2-3-128-16,-11 6-319 16</inkml:trace>
  <inkml:trace contextRef="#ctx0" brushRef="#br0" timeOffset="-37496.29">13801 11437 474 0,'0'0'167'0,"0"0"-120"0,0 0 50 15,0 0-40-15,0 0-42 16,0 0 28-16,0 0 10 16,-57 6-29-16,35 14 28 15,-1 10-35-15,0 7-4 16,1 10 18-16,7 6-25 16,10 7 20-16,5 1-19 15,3-3-3-15,18-9 9 16,10-16-10-16,4-12-2 15,2-14 6-15,1-7-1 16,1-24 9-16,-5-13-15 16,-6-4 7-16,-12-5-17 15,-12 6 0-15,-4 6 5 16,-9 9-1-16,-11 13 4 0,-5 12-7 16,-3 1 9-16,-1 25-8 15,1 7 2-15,1 8 6 16,11-1-10-16,7-4-21 15,9-4-95-15,2-20-132 16,25-12-318-16</inkml:trace>
  <inkml:trace contextRef="#ctx0" brushRef="#br0" timeOffset="-37131.19">14092 11490 710 0,'0'0'4'16,"0"0"57"-16,0 0 27 16,0 0-74-16,0 0 27 15,0 0-34-15,-32 0-4 16,27 24 56-16,3 9-20 16,2 3-17-16,0 6 28 15,5 3-37-15,17-4-3 16,8-7-2-16,8-11 0 15,4-9-6-15,2-12-2 16,-2-2 0-16,-6-10 10 16,-9-15-6-16,-12-6-4 15,-12-2 0-15,-3-1-6 16,-16-3-11-16,-22 3 12 0,-5 5-25 16,-7 8 3-16,2 11-10 15,3 10 27-15,10 1 8 16,9 21-14-16,13 2-7 15,13-3-114-15,5-11-233 16</inkml:trace>
  <inkml:trace contextRef="#ctx0" brushRef="#br0" timeOffset="-36907.59">14449 11416 779 0,'0'0'120'0,"0"0"-45"16,0 0-34-16,0 0-37 16,0 0 37-16,109 65-6 15,-56-29-10-15,2-2-25 16,0 1 0-16,-6 0-1 16,-9-9-1-16,-8-3 2 15,-12-9-56-15,-8-13-126 16,-12-1-163-16</inkml:trace>
  <inkml:trace contextRef="#ctx0" brushRef="#br0" timeOffset="-36720.75">14676 11356 844 0,'0'0'39'0,"0"0"-2"15,0 0 11-15,0 0-2 16,-30 92-38-16,30-50 9 15,0 5-5-15,0 1-5 16,0 1-8-16,-3-3 1 16,-2-9-23-16,1-9-57 15,4-18-249-15</inkml:trace>
  <inkml:trace contextRef="#ctx0" brushRef="#br0" timeOffset="-36264.19">14869 11306 828 0,'0'0'100'15,"0"0"-13"-15,0 0-61 16,0 0-13-16,0 0 15 16,100-67-14-16,-75 61-10 15,-3 6 7-15,-6 0-11 16,-4 0 0-16,-5 15-5 15,-4 6 12-15,-3 3-14 16,0 3 7-16,0 5-4 16,-12 2 0-16,-3-4 4 15,4-3 0-15,2-2-7 16,2-3 15-16,6-6-14 16,1-2 6-16,0-4 0 0,0-3-2 15,8-4 10-15,9 4-7 16,3-3 12-16,2-1-11 15,0-1 17-15,1 3-18 16,-1-2 0-16,1 1 1 16,-4 5-2-16,-6 5 0 15,-8 3 0-15,-5 2 4 16,0 5-7-16,-21 3 3 16,-5-1 0-16,-3-1-8 15,0-5 5-15,2-11-28 0,5-9-56 16,3-7-166-1,13-28-500-15</inkml:trace>
  <inkml:trace contextRef="#ctx0" brushRef="#br0" timeOffset="-35913.61">15263 11262 725 0,'0'0'106'15,"0"0"-24"-15,0 0-55 16,0 0-21-16,0 0 11 16,0 0 24-16,0 57-18 0,0-32-8 15,0 4 28-15,0-3-41 16,10 1 0-16,10-4 21 16,10-2-21-16,4-4 21 15,2-1-21-15,3-2 5 16,-1-1 9-16,-1 4-16 15,-3 0 0-15,-8 2-1 16,-9-2 8-16,-7 1-11 16,-10-2 4-16,0 1 0 15,-5-1 2-15,-22 1-2 16,-10-2-1-16,-6-3-8 16,-5-7-56-16,-1-5-98 15,4-25-423-15</inkml:trace>
  <inkml:trace contextRef="#ctx0" brushRef="#br0" timeOffset="-35743.83">15256 11315 339 0,'0'0'643'16,"0"0"-560"-16,0 0-32 16,85-89-33-16,-30 59-14 15,6 0 0-15,-1 3-1 16,-8 6-3-16,-11 8-8 15,-7 13-16-15,-7 0-54 16,-9 16-59-16,-6 14-147 16</inkml:trace>
  <inkml:trace contextRef="#ctx0" brushRef="#br0" timeOffset="-35403.29">14452 12254 309 0,'0'0'65'0,"-125"43"-22"16,84-29 2-16,15-5 49 16,13-6-1-16,13-3 76 15,0 0-3-15,20-9-109 0,22-14-7 16,18-4 11-16,19-4-16 15,12-8 38-15,16-5-59 16,10-3 18-16,9 1-10 16,1 5-32-16,-5 5 3 15,-4 5-3-15,-9 4-21 16,-10-4-19-16,-18 2-80 16,-20 6-22-16,-18 4-15 15,-21 11-65-15,-14 8 87 16,-8 0-62-16,0 3 39 15</inkml:trace>
  <inkml:trace contextRef="#ctx0" brushRef="#br0" timeOffset="-34963.25">14734 12345 742 0,'0'0'92'0,"0"0"-2"15,0 0-43-15,0 0-9 16,0 0-20-16,0 0 5 16,-14-4-12-16,14 4-2 15,10 14-8-15,7 9 13 16,1 3-10-16,2 7 25 0,2 5-27 15,2-5-1-15,2-3 12 16,4-6-12-16,0-7 7 16,4-3-8-16,-1-9 3 15,-3 0 3-15,-2-2-6 16,-4 0 0-16,-6 0 2 16,-1 0 4-16,-2 4-5 15,-5 2-1-15,-2 5 3 16,-6 2-9-16,-2 5 6 15,0 3 0-15,-22 5 2 16,-10-1-1-16,-4-2-2 16,-4-6-25-16,1-13-54 15,3-7-94-15,2-16-245 16</inkml:trace>
  <inkml:trace contextRef="#ctx0" brushRef="#br0" timeOffset="-34772.74">14802 12448 860 0,'0'0'82'0,"0"0"20"15,0 0-70-15,0 0-7 16,55-93-6-16,-16 66-18 16,6-1-1-16,8 2 0 15,1-2-12-15,-1 6 4 0,-5 8-90 16,-3 4-62-16,-6 7-168 15</inkml:trace>
  <inkml:trace contextRef="#ctx0" brushRef="#br0" timeOffset="-34412.51">15313 12297 593 0,'0'0'137'0,"0"0"-3"15,0 0-60-15,0 0-35 16,0 0-19-16,0 0-15 16,-72 17 15-16,71-7-16 0,1 7 21 15,0 0 13 1,0 3-31-16,8-1 23 0,9 5-12 16,7 0-18-16,5-5 19 15,3-2-17-15,4-7-1 16,6-2 3-16,-1-2 2 15,-1 0-1-15,-4-2-5 16,-6 3 0-16,-5-1-3 16,-9 7 3-16,-12 1 0 15,-4 2-1-15,0 6 4 16,-23 0 0-16,-9 2-3 16,-9-4-12-16,-3-7-2 15,-6-9-42-15,2-4-70 16,1-15-268-16</inkml:trace>
  <inkml:trace contextRef="#ctx0" brushRef="#br0" timeOffset="-34206.6">15213 12270 864 0,'0'0'106'16,"0"0"-72"-16,0 0 56 15,0 0-84-15,0 0-5 16,0 0 10-16,135-82-11 16,-75 50 0-16,-1-4-5 15,-6-2-24-15,-9 8-81 0,-8 4-215 16</inkml:trace>
  <inkml:trace contextRef="#ctx0" brushRef="#br0" timeOffset="-33905.64">15769 12183 534 0,'0'0'115'0,"0"0"55"15,0 0-93-15,0 0-14 16,0 0-4-16,-90 87-18 16,42-57-15-16,-14 5 23 15,-15 10-33-15,-13 9 5 16,-11 7-16-16,1 6-1 16,5-1-8-16,13-5-20 15,19-10-41-15,21-12-85 16,22-16-172-16</inkml:trace>
  <inkml:trace contextRef="#ctx0" brushRef="#br0" timeOffset="-33521.51">15604 12783 636 0,'0'0'176'0,"0"0"-92"0,0 0-30 15,0 0-19-15,0 0 8 16,0 0-4-16,-35 83 16 16,35-59-30-16,0 9 3 15,0 2-10-15,5 4-12 16,0-2 19-16,2 3-25 16,-3 1-2-16,0-4-8 15,-2-1-22-15,-1-6-35 16,-1-10-110-16,3-19-331 15</inkml:trace>
  <inkml:trace contextRef="#ctx0" brushRef="#br0" timeOffset="-33289.76">15806 12719 884 0,'0'0'109'0,"0"0"-32"16,0 0-59-16,0 0-15 16,0 0-3-16,0 0 12 15,47 97-12-15,-41-56 6 16,-2 6-6-16,-4 2 0 16,0 5-9-16,0-4 6 15,0-3-78-15,0-13-160 0</inkml:trace>
  <inkml:trace contextRef="#ctx0" brushRef="#br0" timeOffset="-32646.13">15512 11320 769 0,'0'0'101'15,"0"0"-12"-15,0 0-52 16,0 0-17-16,0 0-12 16,0 0 19-16,-30 36-17 15,-14 7 11-15,-14 6-8 0,-14 6-8 16,-8-1-3 0,0 1-2-16,0-6-7 0,8-9-3 15,11-10-19-15,18-14-70 16,16-12-70-16,19-4-106 15</inkml:trace>
  <inkml:trace contextRef="#ctx0" brushRef="#br0" timeOffset="-32177.32">15928 10998 460 0,'0'0'54'16,"0"0"-1"-16,0 0-9 15,0 0-20-15,0 0 4 16,0 0 1-16,-53-23-29 16,67 1 47-16,8-1 39 0,4-1-39 15,0 2 27-15,4-2-39 16,2 5-6-16,-2 8 21 16,0 8-31-16,-3 3-13 15,-2 19-6-15,-1 22 4 16,-1 9 1-16,0 8-5 15,-1 5 0-15,-2-3 9 16,0 1-6-16,-5-4 2 16,0-3-5-16,-5-5 8 15,-6-9-1-15,-3-6-7 16,-1-11-17-16,0-10-12 16,0-10-160-16,-3-3-222 15</inkml:trace>
  <inkml:trace contextRef="#ctx0" brushRef="#br0" timeOffset="-31985.37">16027 11249 825 0,'0'0'169'0,"0"0"-116"16,0 0-24-16,0 0-23 15,102-29-12-15,-41 5 0 16,3-3-45-16,-2-1-135 16,-9-1-193-16</inkml:trace>
  <inkml:trace contextRef="#ctx0" brushRef="#br0" timeOffset="-31153.95">16537 11789 763 0,'0'0'115'16,"0"0"-2"-16,0 0-48 16,0 0-30-16,0 0-20 15,0 0 5-15,61-31-17 0,-24 18-2 16,3 2 3-16,0-2 0 16,2 3-8-16,-7 0-4 15,-3 3-48-15,-11 1-64 16,-9 3-224-16</inkml:trace>
  <inkml:trace contextRef="#ctx0" brushRef="#br0" timeOffset="-30972.55">16672 11872 604 0,'0'0'355'16,"0"0"-351"-16,0 0 3 0,0 0 10 15,0 0-2-15,110 4 8 16,-48-14-23-16,3-11-35 16,-2-4-19-16,-6 0-190 15</inkml:trace>
  <inkml:trace contextRef="#ctx0" brushRef="#br0" timeOffset="-29461.54">17778 11183 635 0,'0'0'29'0,"0"0"13"0,0 0 54 15,0 0-45-15,0 0-22 16,0 0 56-16,-37-45-58 16,37 45-8-16,-1 0 0 15,-3 20-18-15,2 14 59 16,1 13-34-16,1 7 10 16,0 3 11-16,8 2-37 15,11-8 7-15,6-8-4 16,8-9-9-16,12-17 7 15,14-10-11-15,6-7 0 0,3-24-4 16,-6-12-27-16,-14-5-39 16,-16 0 7-16,-15 4-42 15,-17 2-116-15,0 7-209 16</inkml:trace>
  <inkml:trace contextRef="#ctx0" brushRef="#br0" timeOffset="-29223.64">18020 11231 945 0,'0'0'32'0,"0"0"30"15,0 0-34-15,0 0-26 16,0 0 50-16,-5 98-22 16,19-51-4-16,-1 7 6 15,2 3-16-15,-4 3 2 16,0-6-18-16,-3-4 0 15,-3-7-8-15,0-13 4 16,0-13-50-16,2-13-41 16,1-4-169-16,1-31-173 15</inkml:trace>
  <inkml:trace contextRef="#ctx0" brushRef="#br0" timeOffset="-28875.44">18301 11192 737 0,'0'0'272'0,"0"0"-249"16,0 0 64-16,0 0-85 15,0 0-1-15,0 0 19 16,64-41-5-16,-31 41 2 16,-1 14-7-16,-6 3-2 15,-4 5 4-15,-8 8-12 16,-13 6 0-16,-1 3 6 15,-17 4-3-15,-18 0 5 16,-5 1-8-16,2-7 3 16,5-3-3-16,11-10 0 15,12-14 0-15,4-4-3 0,6-6 8 16,6 0-4-16,23-10-1 16,16-10 4-16,6-6-2 15,6 0-2-15,1 1-3 16,-1 1 0-16,-1 4-51 15,-7 1-23-15,-4 1-47 16,-9 2-248-16</inkml:trace>
  <inkml:trace contextRef="#ctx0" brushRef="#br0" timeOffset="-28524.2">18814 11101 663 0,'0'0'235'16,"0"0"-174"-16,0 0 9 16,0 0-44-16,0 0 14 15,0 0-34-15,-32-17-2 16,32 45 0-16,0 11 13 16,7 13 38-16,1 6-32 15,4 3-1-15,3-7-6 16,8-9-5-16,6-14-11 15,6-13 0-15,1-15 0 16,2-3 18-16,-2-27-18 16,-7-13 1-16,-9-10-6 15,-17-7 6-15,-3-3-12 16,-30 0 5-16,-17 10-41 0,-10 15 12 16,-3 20-2-16,0 15 31 15,2 22 5-15,4 18-38 16,7 11-86-16,12-1-247 15</inkml:trace>
  <inkml:trace contextRef="#ctx0" brushRef="#br0" timeOffset="-28208.83">18062 11922 911 0,'0'0'83'0,"0"0"-7"0,0 0-34 16,0 0 15-16,0 0-24 16,155-53 8-16,-58 15-18 15,17-6-22-15,15-2 13 16,4 2-14-16,-4 5-6 15,-14 9 4-15,-25 10-72 16,-25 6-21-16,-27 8-13 16,-25 6-20-16,-13 0-44 15,-10 9 55-15,-25 10-12 0</inkml:trace>
  <inkml:trace contextRef="#ctx0" brushRef="#br0" timeOffset="-27958.95">18448 11982 863 0,'0'0'38'0,"0"0"34"16,0 0 1-16,0 0-60 15,0 0 12-15,0 0-15 0,8 27-6 16,14 19 30-1,-4 5-6-15,1 4 0 0,-6 0-26 16,0-4 3-16,-4-4-5 16,-1-10 0-16,2-8-38 15,2-14-49-15,1-15-258 16</inkml:trace>
  <inkml:trace contextRef="#ctx0" brushRef="#br0" timeOffset="-27764.11">18696 11908 982 0,'0'0'44'0,"0"0"43"15,0 0-42 1,0 0-45-16,0 0 0 0,0 0 16 16,56 135 18-16,-41-64-33 15,-5 4 1-15,-2-3-2 16,-1-2-25-16,-2-10-49 15,-5-6-168-15</inkml:trace>
  <inkml:trace contextRef="#ctx0" brushRef="#br0" timeOffset="-25162.92">17913 13425 632 0,'0'0'61'0,"0"0"-36"16,0 0 84-16,0 0-36 15,0 0-24-15,0 0-25 16,-13-9-4-16,30 9 25 16,10 0 31-16,8-4-35 15,5-19-31-15,8-7 9 0,1-3-19 16,-3 1-18-16,-5 6-29 16,-14 9-46-16,-9 8-30 15,-14 9-134-15,-4 0-376 16</inkml:trace>
  <inkml:trace contextRef="#ctx0" brushRef="#br0" timeOffset="-25002.8">18023 13624 1010 0,'0'0'102'16,"0"0"-72"-16,0 0 36 15,0 0-66-15,89-51 0 0,-46 27-6 16,5-5-9-16,-2-2-74 15,1-6-37-15,-6 0-236 16</inkml:trace>
  <inkml:trace contextRef="#ctx0" brushRef="#br0" timeOffset="-24510.11">18561 13050 669 0,'0'0'233'0,"0"0"-184"16,0 0 26-16,0 0-45 15,0 0 2 1,0 0-31-16,24-53 10 0,10 47 3 16,1 1-13-16,-4 2 13 15,-4 3-1-15,-2 0-13 16,-8 5 0-16,-4 8-2 15,-5 7 8-15,-6 3-16 16,-2 4 0-16,0 6-2 16,-12 4 4-16,-1 4 6 15,5-5 0-15,3-2 2 16,5-8 0-16,0-5-9 16,0-7 10-16,6-5-1 15,10-1 3-15,2-3 2 16,4 3 9-16,0-2-13 0,1 0 3 15,2-2 10-15,-2 8-14 16,0 3 0-16,-4 5-1 16,-9 7 2-16,-5 6 7 15,-5 1-8-15,-2 6 4 16,-16-2 3-16,-7 0-7 16,-5-4 0-16,-2-10 0 15,1-11-3-15,0-13-13 16,10-16-49-16,12-31-175 15,9-21-456-15</inkml:trace>
  <inkml:trace contextRef="#ctx0" brushRef="#br0" timeOffset="-24059.09">19058 13061 330 0,'0'0'602'0,"0"0"-562"0,0 0 47 15,0 0-67-15,0 0-17 16,0 0-1-16,0-73 3 16,-5 63-4-16,-8 2-1 15,-6 2 0-15,1 6-3 16,0 0-2-16,1 19 2 16,5 5 0-16,3 9 6 15,5 1 7-15,4 3-8 16,0-4 0-16,18 0 14 15,9-6-11-15,5 0-1 0,1-6 4 16,-1-1-4-16,-2-3 10 16,-5-1-6-16,-4 4-7 15,-4-2 12-15,-6 4-13 16,-8 5 0-16,-3 6 0 16,-7 5 5-16,-15-1 0 15,-4-3-5-15,-3-9 0 16,1-11 2-16,2-14-2 15,6-6 0-15,10-32 7 16,10-21-3-16,0-11 0 0,19-4-4 16,6 7-4-1,-1 9-2-15,-4 11-3 0,-1 8-27 16,-2-1-31-16,0 2-139 16,-5-5-443-16</inkml:trace>
  <inkml:trace contextRef="#ctx0" brushRef="#br0" timeOffset="-23692.44">19244 12659 719 0,'0'0'33'0,"0"0"96"0,0 0-105 15,0 0-4 1,93-53 7-16,-62 48-5 0,1 2 10 15,-8 3-25-15,-6 0 31 16,-8 0-33-16,-6 14-3 16,-4 6 12-16,0 11-7 15,-17 5-2-15,-3 1 9 16,0 3-12-16,6-7 4 16,6-9-6-16,8-11 0 15,0-2 10-15,4-11-8 16,21 0 23-16,8-14 30 15,7-10-50-15,5-6 4 16,2-3-9-16,5 3-10 16,-4-3 8-16,1 9-13 15,-6 10-23-15,-7 5-15 0,-10 9-80 16,-13 0-205-16</inkml:trace>
  <inkml:trace contextRef="#ctx0" brushRef="#br0" timeOffset="-23461.08">19400 13149 932 0,'0'0'138'16,"0"0"-106"-16,0 0 3 15,47-82-32-15,-22 69 22 0,6-1-9 16,2 1-13-16,3-1-1 15,1-2-2-15,0-3-3 16,-4-1-4-16,-3 2-47 16,-2 1 12-16,-7 3-111 15,-8 9-147-15,-4-2-113 16</inkml:trace>
  <inkml:trace contextRef="#ctx0" brushRef="#br0" timeOffset="-23192.83">19638 13121 734 0,'0'0'105'0,"0"0"24"16,0 0-104-16,0 0 10 15,0 0 17-15,0 0-30 16,-4 14 3-16,4-1 5 15,0 7 11-15,0 6-15 16,6 11-7-16,-2 10 3 16,2 10-22-16,0 8 0 15,1-5-7-15,-4-4-30 16,2-16-46-16,0-13-69 16,1-21-328-16</inkml:trace>
  <inkml:trace contextRef="#ctx0" brushRef="#br0" timeOffset="-22981.52">19802 13121 920 0,'0'0'130'0,"0"0"-98"15,0 0-27-15,0 0 50 16,35 113-5-16,-25-48-20 15,-3 9-30-15,-1-1 5 16,-1 1-10-16,-3-8-59 16,-2-15-127-16,0-17-421 0</inkml:trace>
  <inkml:trace contextRef="#ctx0" brushRef="#br0" timeOffset="-19256.22">19828 12783 522 0,'0'0'25'0,"0"0"23"15,0 0 3-15,0 0-19 16,0 0-13-16,0 0 1 15,0 0 9-15,-3 0-23 16,3 6 17-16,0 14 66 16,10 4-47-16,3 6-3 15,6 4 8-15,4 0-26 16,2-4 14-16,5-8-35 16,3-5 0-16,1-10 11 15,3-7-8-15,6-10 3 0,9-29-6 16,12-23-13-1,10-15-73-15,-3-10-145 0,-12 4-156 16</inkml:trace>
  <inkml:trace contextRef="#ctx0" brushRef="#br0" timeOffset="-18084.51">7363 13121 519 0,'0'0'48'0,"0"0"-20"16,0 0 16-16,0 0 36 15,0 0-27-15,0 0 19 16,-9-4-27-16,7 4-13 16,2 0 16-16,0 3-20 0,0 12-6 15,8 7 4 1,14 0-17-16,7-6 20 0,4-2-28 15,3-11 4-15,3-3 0 16,5-27 0-16,7-30-9 16,8-27 4-16,10-29-83 15,3-26-58-15,-9-14-275 16</inkml:trace>
  <inkml:trace contextRef="#ctx0" brushRef="#br0" timeOffset="1284.17">2065 9591 546 0,'0'0'2'0,"0"0"-2"15,0 0-1-15,0 0 1 16,0 0 15-16,0 0-1 15,0 0-4-15,0 0-8 0,-15 0-2 16,15 0 8 0,0 0-4-16,0 0 18 0,0 0 13 15,0 0-15-15,0 0 0 16,2 0-11-16,11 0 2 16,6-5 6-16,4 2-15 15,3 0-4-15,3 0 0 16,3 1 1-16,1 1-5 15,4 0 0-15,1-2-26 16,1 3 20-16,-3 0-1 16,-1 0-22-16,-3 0 8 15,-3 5-46-15,-4-2-40 0</inkml:trace>
  <inkml:trace contextRef="#ctx0" brushRef="#br0" timeOffset="2322.26">5312 9239 359 0,'0'0'36'16,"0"0"-12"-16,0 0-22 16,0 0 22-16,0 0-13 15,0 0-4-15,-15-16 31 16,15 14-19-16,0-2 1 16,0 1 15-16,0 2-6 15,0 0-3-15,0 1 9 16,3 0-7-16,4 0 13 0,1 1 20 15,6 7-30-15,3-1 6 16,7 1-30-16,10-4 2 16,9-2-9-16,8-2 4 15,2 0-8-15,4 0-25 16,1 0-68-16,-2-3-11 16,-8-3-23-16,-14 1-301 15</inkml:trace>
  <inkml:trace contextRef="#ctx0" brushRef="#br0" timeOffset="3957.02">6679 9210 675 0,'0'0'94'0,"0"0"-13"15,0 0-15-15,0 0-12 16,0 0-44-16,0 0 32 16,5-18-29-16,-5 16-11 0,6 1-2 15,9 0-4-15,12-4 0 16,14 1-24-16,8-1-33 16,6-1-23-16,4 4-130 15,-5-1-13-15</inkml:trace>
  <inkml:trace contextRef="#ctx0" brushRef="#br0" timeOffset="4691.27">8634 9032 581 0,'0'0'33'15,"0"0"-31"-15,0 0 12 16,0 0 4-16,0 0-6 16,0 0-10-16,105-23-2 15,-51 10 1-15,6-1-7 0,1 1 2 16,3 0-27-16,-5 1-44 16,-9 0-110-16</inkml:trace>
  <inkml:trace contextRef="#ctx0" brushRef="#br0" timeOffset="13136.26">2727 10272 250 0,'0'0'141'16,"0"0"-132"-16,0 0-9 15,0 0 28-15,0 0-23 16,0 0 2-16,0 0-5 16,-4 0 25-16,4 0-9 15,0 0-11-15,0 0 4 16,0 0 9-16,0 0-19 16,0 0 17-16,0 0-18 15,0 0 0-15,0 0-3 16,0 0 2-16,0 0-1 0,0 0-9 15,0 0-22-15,0 0 8 16,0 0-72-16,0 0-257 16</inkml:trace>
  <inkml:trace contextRef="#ctx0" brushRef="#br0" timeOffset="23253.62">21116 6479 547 0,'0'0'54'0,"0"0"-18"16,0 0 33-16,0 0-25 15,0 0 24-15,0 0-5 16,0 0-50-16,-1 0 14 16,1 0 5-16,0 0-23 15,0 0 11-15,0 0-20 0,0 0 1 16,0 0-10-1,0 0-2-15,-2 0-39 0,2-3-115 16,0-8-127-16</inkml:trace>
  <inkml:trace contextRef="#ctx0" brushRef="#br0" timeOffset="23634.39">20778 5927 554 0,'0'0'36'0,"0"0"-23"16,0 0 0-16,0 0-12 0,0 0-1 15,0 0-8-15,0 0 5 16,0 0-45-16,0 1-136 16</inkml:trace>
  <inkml:trace contextRef="#ctx0" brushRef="#br0" timeOffset="25269.26">21055 6610 207 0,'0'0'222'0,"0"0"-197"0,0 0 35 16,0 0-35-16,0 0-16 16,0 0 10-16,0-3-17 15,0 3 15-15,0 0-15 16,0 0 4-16,0 0 7 16,0 0-12-16,0 0 5 15,-8 0 24-15,-4 11-2 16,-3 0-15-16,0 4-13 15,0 1-11-15,1-3-10 0,2-1-26 16,4-2-3 0,3-2-34-16,4-5-81 0</inkml:trace>
  <inkml:trace contextRef="#ctx0" brushRef="#br0" timeOffset="25458.23">21055 6610 250 0</inkml:trace>
  <inkml:trace contextRef="#ctx0" brushRef="#br0" timeOffset="25548.4">21055 6610 250 0,'-25'31'16'0,"25"-20"77"0,-10 4-54 0,-5 4-7 0,-4 1-16 0,1 1-12 16,-4-3 6-16,2 0-10 15,0-3-7-15,5-3-11 16,5-2-47-16</inkml:trace>
  <inkml:trace contextRef="#ctx0" brushRef="#br0" timeOffset="27585.18">23195 2880 104 0,'0'0'247'0,"0"0"-211"15,0 0-4-15,0 0 2 16,0 0-4-16,0 0-11 16,0 0 17-16,7 0-20 15,-5 0 0-15,-2 0 0 16,0 0-1-16,0 0 4 16,0 0-3-16,0 0-8 15,0 0 8-15,0 0-16 16,0 0-2-16,0 3 2 15,-3 8 0-15,-11 2-2 16,-1 7 3-16,-3-1-1 16,3 4 5-16,-1-3-5 0,2-2-2 15,0-1 2-15,3-5-9 16,-1-1 8-16,5-2-13 16,2-3-19-16,0-3-5 15,4-2-68-15,1-1-45 16</inkml:trace>
  <inkml:trace contextRef="#ctx0" brushRef="#br0" timeOffset="27868.56">23197 2941 251 0,'0'0'105'16,"0"0"-105"-16,0 0-5 16,0 0 5-16,0 0 5 15,0 0 14-15,14-3 21 16,-18 6 18-16,-9 8-36 16,-4 2 3-16,-1 3-16 15,-1 0 0-15,1 4-5 16,-2-1-2-16,3 2-4 15,2 0-40-15,3-4-77 16</inkml:trace>
  <inkml:trace contextRef="#ctx0" brushRef="#br0" timeOffset="29678.15">21097 6561 512 0,'0'0'63'16,"0"0"-46"-16,0 0 18 15,0 0-12-15,0 0-14 16,0 0 14-16,0 0 26 15,2 0-25-15,-2 0 26 16,0 0-13-16,0 0-34 0,0 0 13 16,-14 0-16-1,-4 2 0-15,-5 12 19 0,-5 5 1 16,2 5-10-16,-1-1-10 16,1 1 6-16,0-3-3 15,4-3-3-15,4-3 0 16,6-5-4-16,7 0 4 15,4-6-2-15,1-4-1 16,0 0 2-16,1 0-11 16,18-7-16-16,3-6-13 15,1-6-11-15,-1 2-32 16,-1 1 16-16,1-1 19 16,-6 2 14-16,1 2 10 15,-5 3 3-15,-5 0 12 16,-1 4 3-16,-3 2 14 0,-3 1 5 15,0 1 25-15,0 2-7 16,-3 0-18-16,-12 0 6 16,-3 11-14-16,-2 4 2 15,2 3-6-15,-2 0-19 16,3 0-84-16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1:41:23.39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22661 4451 204 0,'0'0'4'0,"0"0"4"15,0 0 4-15,0 0 4 16,0 0-12-16,0 0 4 16,0 0-6-16,-4 0 1 15,4 0-3-15,0 0 5 16,4 0-16-16,-1 0-5 16,1 0-138-16</inkml:trace>
  <inkml:trace contextRef="#ctx0" brushRef="#br0" timeOffset="1739.51">22706 4479 187 0,'0'0'16'16,"0"0"-16"-16,0 0 0 15,0 0-4-15,0 0 9 16,0 0 7-16,0 0-3 16,0 0 35-16,0 0 1 15,0 0-41-15,0 0-4 16,0 0 19-16,0 0-7 16,0-1 26-16,0 1-30 15,0 0-8-15,0-3 25 16,0 3-21-16,0 0 8 0,0 0 19 15,0-3-18 1,0 2 12-16,0-1-17 0,0 1 3 16,0 1 16-16,0-2-25 15,0 2 4-15,0-1-2 16,0 1 1-16,0-1-5 16,0-2 0-16,0 1 0 15,0-1-5-15,0 2 5 16,0-2 0-16,0 2-1 15,0-2 0-15,0 2-4 16,0-2 5-16,0 0-15 16,0 1 2-16,0 0-26 15,0 0 15-15,0 1-26 0,0-1-51 16,0 2-76 0</inkml:trace>
  <inkml:trace contextRef="#ctx0" brushRef="#br0" timeOffset="1801.91">22706 4479 251 0</inkml:trace>
  <inkml:trace contextRef="#ctx0" brushRef="#br0" timeOffset="3815.71">22706 4479 251 0,'0'-48'3'0,"0"48"-6"0,0 0 6 0,0 0-2 15,0-2 59-15,0 2-29 16,0 0 7-16,0 0-3 16,0 0 13-16,0 0-9 15,0 0-29-15,0-2 6 16,0 2-12-16,0-1 4 15,0-1-1-15,2 2-7 0,-2 0 0 16,0 0 7-16,0 0-4 16,0 0 8-16,0 0 0 15,0 0-6-15,0 0 16 16,0 0-21-16,-4 0 0 16,-1 0 6-16,0 0-4 15,-1 2-2-15,0 3 0 16,0-2 5-16,-2 2 11 15,-1 2-16-15,-1-2 0 16,0 3 28-16,1-1-24 16,0-1 3-16,0 2-6 15,-1-3 7-15,2 2 2 0,-1-1-10 16,3-2 0-16,-1 2 12 16,0-1-11-1,1-1-1-15,1 3 0 0,-2-3 9 16,-1 1-6-16,1-1-3 15,2 1 0-15,-2-2-2 16,1 0 4-16,1-1-2 16,-2 3 0-16,0-2 8 15,0 0-4-15,1 2-4 16,1-2 0-16,0 0 8 16,0 0-7-16,3 1-1 15,-1 0 0-15,-2-1 3 16,3-1-6-16,-3 1 3 0,0 0 0 15,0 1-1 1,0 0 4-16,0-1-3 0,-2 0 0 16,4 1 4-16,-2-1-7 15,0 2 3-15,0 0 0 16,-3 0-3-16,1 1 6 16,-3 2-3-16,1-2 0 15,-1 0 7-15,0 0 5 16,3 0-11-16,-4 2-1 15,3-1 21-15,1 0-20 16,1 1 0-16,-1 0-1 16,2-2 6-16,-2 0-4 15,0 1-2-15,1-1 0 0,-1 3 10 16,-2 0-6-16,-1-1-1 16,3 0-3-16,-2-1 6 15,1-1 2-15,3 1-8 16,-2-2 0-16,2-1-1 15,1 2 5-15,0-1-4 16,-2 1 0-16,0-1 0 16,-1 1 0-16,0-1 0 15,3 3 0-15,-3-2-1 16,2 0 10-16,2 0-12 16,-3-2 3-16,2 2 0 15,-2-4 2-15,2 2-2 16,-2 1 0-16,2-2 1 15,-5 1 6-15,4 1-5 0,-5 0-2 16,2 0 1 0,-1-1 1-16,1 2-2 0,3-1 0 15,-3 0-4-15,1 3 13 16,0-4-9-16,0 3 0 16,3-2 0-16,-3 1-5 15,0 0 5-15,-1 2 0 16,1-2-4-16,-1 3 13 15,-1 0-11-15,1-2 2 16,-2 2 0-16,2-3 0 16,1 2 0-16,-1-2 0 15,2 0-3-15,0-1 14 0,-1-1-13 16,0 0 2-16,1 1 0 16,-1-1 0-16,0 1 0 15,3-2 0-15,-2 0 0 16,1 0 6-16,2-1-9 15,1 1 3-15,-1-2 0 16,1 2-2-16,1 1 2 16,-1-2 0-16,-2 1-1 15,1 0 7-15,-1 0-7 16,-2 3 1-16,3-1 0 16,-2-1-1-16,0 3 1 15,2-2 0-15,-2 1-2 16,-2 0 12-16,2-1-10 0,-2 1 0 15,2 0 0-15,-2 2 6 16,1 0-2-16,-2 0-4 16,1 0 0-16,0-3 11 15,0 1-10-15,3-1-1 16,-2-1 0-16,2 3-2 16,0-3 3-16,-1 2-1 15,2-1 0-15,-1-1 13 16,1 1-17-16,0 1 4 15,-1-2 0-15,1 0 2 16,0 1-2-16,-1 1 0 16,1-3-2-16,1 2 6 0,-1-2-3 15,1 0-1 1,-1-1 0-16,0 1-1 0,0 1 1 16,-3-3 0-16,3 1-5 15,-1-1 16-15,3 1-17 16,1-2 6-16,0 0 0 15,0 0 3-15,0 0-3 16,0 0 0-16,0 0 1 16,0 0 11-16,0 0-12 15,0-3 0-15,0-7 0 16,0 0 1-16,0-1-1 16,0 0 0-16,0-3-6 15,0 2 18-15,0 2-15 16,0 0 3-16,1 1 0 15,3-1-1-15,-2 1 4 0,-1-1-3 16,2 4 0-16,-3-1 9 16,4 4 8-16,-2 0-17 15,-2 2 0-15,1-1 18 16,-1-1-18-16,0 2 0 16,2 1 0-16,-2 0 15 15,0 0-12-15,0 0-3 16,0 0 0-16,0 0-2 15,0 0 2-15,0 0 0 16,0 0-2-16,0 0 8 16,0 1 0-16,0 13-2 15,0 4-4-15,0 3 24 0,0 0-22 16,-2 2 4-16,-1 0-6 16,-2 1 9-16,0 1 4 15,-2 0-13-15,-1-1 0 16,0-1 9-16,-1-2 1 15,1-2-10-15,1-3 0 16,2-5 7-16,2-4-7 16,3-4 0-16,0-3 0 15,0 0 4-15,5 0 0 16,15-5 1-16,5-7-5 16,0-2 10-16,-1 4-11 15,-3-1 1-15,1 2 0 16,3 2-8-16,3 1-5 0,4 2-28 15,5 0-41-15,-4 1-127 16,-3 1-182-16</inkml:trace>
  <inkml:trace contextRef="#ctx0" brushRef="#br0" timeOffset="12005.61">21693 3428 32 0,'0'0'198'0,"0"0"-189"16,0 0 21-16,0 0 26 15,0 0 14-15,0 0-38 16,0 0 9-16,19-17-7 0,-18 15-8 15,-1-1 11 1,2 2-9-16,-2-1-19 0,0-1 19 16,0 0-16-16,0 1 6 15,0-2 2-15,0 3-11 16,0 1 16-16,0-2-8 16,0 2-17-16,0 0 21 15,0 0-18-15,0 0 3 16,0 0 11-16,0 0-10 15,0 0 21-15,0 0-19 16,0 0-7-16,0 0 11 16,0 0-10-16,0 0-3 0,0 0 7 15,0 3-2-15,0 1-3 16,0 0-2-16,0 2 0 16,0-2-1-16,0 1 1 15,0-2 0-15,0 1-1 16,0-1 5-16,0 1-5 15,0-2 1-15,0 1 0 16,0 0-1-16,0 2 1 16,0 0 0-16,0-1 0 15,0 0 6-15,0 1-6 16,1 1 0-16,3 0 0 16,-2 0-1-16,1 0 2 15,0-2-1-15,1 3 0 16,-1-3 3-16,-1 2-4 15,1 0 1-15,-1 0 0 0,0-1-5 16,-1-1 7-16,1 1-2 16,-1-3 0-16,1 3 3 15,0-2-6-15,0 0 3 16,-2 2 0-16,0-4-6 16,1 2 7-16,-1 0-1 15,3 2 0-15,-1 0 1 16,2 0-1-16,0 3 0 15,2-2 0-15,-2 0-1 16,0-3 4-16,-2-2-3 16,-1 1 0-16,-1 0 3 0,3-2-9 15,1 1 6-15,-1 1 0 16,2-1-3-16,-2 0 4 16,0-1-1-16,-3 0 0 15,0 0-5-15,0 0 3 16,0 0-22-16,0-1 1 15,0-3 21-15,-3-1-29 16,-1 2 16-16,0-2 5 16,1 2-18-16,-1 2 9 15,1-1-31-15,2 1-11 16,1-1 39-16,0 0-49 16,0-1-4-16,0 0-244 15</inkml:trace>
  <inkml:trace contextRef="#ctx0" brushRef="#br0" timeOffset="15306.7">21730 3430 235 0,'0'0'4'0,"0"0"0"15,0 0 11-15,0 0 16 16,0 0 7-16,0 0 6 16,-4-1-9-16,3 1-9 0,1 0 27 15,0 0-16 1,0 3-6-16,0 1 19 0,0 4-11 16,0-2-12-16,3 0 14 15,1 0-17-15,-1-2-9 16,0 3 5-16,-1-2-14 15,2 0 15-15,-3 2 2 16,2-3-16-16,1 0 21 16,-1 2-27-16,0 0 10 15,3 1 14-15,-2 0-23 16,2 0 1-16,-2 0-3 16,0 0 0-16,-1-1 2 15,-1 0-2-15,1 2 0 16,2-3 2-16,-1 3 3 15,0-1-5-15,0-1 0 0,1 2 1 16,0-1-4-16,0 1 3 16,-2-2 0-16,2 1-1 15,-2 1 5-15,4-3-4 16,-2 2 0-16,-1-3 0 16,1 1-1-16,-4-2 1 15,1 0 0-15,2 0-3 16,-3 0 4-16,1 0-1 15,1-1 0-15,-2 1 0 16,3-1-2-16,1 1 2 16,0-2 0-16,0 1-1 15,-2 0 4-15,-1 0-3 0,0-1 0 16,-1 1 0-16,1-2-2 16,0 0 2-16,-2 1 0 15,1-1-8-15,1 2 12 16,2-1-8-16,-1 2 2 15,-2 1 2-15,5 1-1 16,-3 1 1-16,4-1 0 16,-3-1-4-16,0 1 7 15,1 0-3-15,0 1 0 16,-2-1 0-16,4 1-5 16,-4 1 5-16,2 1 0 15,2 0-2-15,-2 0 3 16,2 0-1-16,-3 0 0 0,3-2 3 15,-2 0-6-15,2 0 3 16,0-2 0-16,-2 1-2 16,2 1 7-16,-3 3-7 15,5-1 2-15,-5-2 0 16,3 1-1-16,-1-3 1 16,-3 1 0-16,0-1-2 15,-1-1 7-15,-2 1-9 16,0-1 4-16,0-1 0 15,2 6-1-15,1-1 1 16,2 3 0-16,2 1-2 16,1-1 7-16,0 0-7 15,0 3 2-15,3-3 0 16,-3-1 1-16,2-2-1 0,-1 1 0 16,-2-4-1-16,-1 1 5 15,2-1-8-15,-1 1 4 16,0 1 0-16,1-2-1 15,-2 2 1-15,0 1 0 16,2-2-2-16,-3 0 7 16,0-1-8-16,0 1 3 15,-2-2 0-15,1 1-3 16,-1-1 3-16,2 2 0 16,0 0-1-16,-2 2 5 15,3-2-6-15,-2-1 2 16,-1 0 0-16,1-1-2 15,-2-3 2-15,-1 2 0 0,-1-2-2 16,2 0 7-16,-1 3-6 16,2 0 1-16,-2-1 0 15,2 2 0-15,1-1 0 16,1 0 0-16,0 1-5 16,2 1 11-16,-3 0-7 15,3 0 1-15,0 0 0 16,-2 1 0-16,2 2 1 15,-1 1-1-15,-1-1 0 16,2 0 3-16,-2 0-4 16,0-1 1-16,-1-1 0 15,0 0-1-15,2 0 2 0,-3 1-1 16,1-2 0-16,0 3 9 16,2-2-12-16,0-1 3 15,0 1 0-15,1-2 0 16,0 0 0-16,-2 1 0 15,0-2 0-15,-2 0 4 16,0 0-4-16,0-3 0 16,1 2 0-16,-2-1 0 15,3 0 7-15,-2 3-8 16,1-3 1-16,0 3 0 16,2 1-5-16,-2-2 5 15,3 3 0-15,0-1-1 16,-1 0 2-16,4 2-1 0,-1-1 0 15,1 0 3 1,-1 0-6-16,-2 0 3 0,2 1 0 16,-1 2 0-16,1 0 6 15,-1 2-9-15,0 0 3 16,1-3 0-16,1 1-3 16,-2 0 3-16,1-2 0 15,-3-3-2-15,-1-1 3 16,2-2-1-16,-2 1 0 15,-2-2 4-15,0 0-7 16,0 1 3-16,-2-1 0 16,1 3-1-16,-1-1 2 15,1 1-1-15,-1-1 0 16,3-1 3-16,-2 1 0 0,1 0-3 16,2 1 0-16,0 2 3 15,2 0-2-15,-1 2-1 16,1-1 0-16,0 0 3 15,1 1 0-15,2-1-3 16,-2 2 0-16,3-1 1 16,-3 0 2-16,1 0-3 15,-2-1 0-15,2-1 8 16,-1-1-2-16,1 2-6 16,-1-3 0-16,-1 2 2 15,0-1 4-15,-3 0-6 0,3 2 0 16,-2-1 0-1,0 1-3-15,2 3 3 0,1 2 0 16,2 0 5 0,0 0-3-16,3 0-2 0,-1 1 0 15,2 0 1-15,-1 0 4 16,-1-2-5-16,-2 0 0 16,-4-3 3-16,1-3 1 15,-4 1 1-15,1-1-2 16,1 0-3-16,0-1 10 15,0 1-10-15,-2 1 0 16,2-1 1-16,2 4 5 16,-2-1-6-16,5 5 0 15,0 2 1-15,0-2-4 0,2 3 3 16,-2-4 0-16,0 2-1 16,0-2 2-16,-2 0-1 15,0-1 0-15,2-1 5 16,-1 2-7-16,1-3 2 15,-2 3 0-15,3-1 0 16,-1 1 2-16,-1-1-2 16,3 2 0-16,0-1 1 15,0 0-3-15,1 2 2 16,-2 1 0-16,1-2 1 16,0-1 6-16,-2 1-7 15,-2-1 0-15,-1-2 3 16,-2 0-7-16,-2 2 4 0,4-1 0 15,-2 4-1-15,3-3 6 16,1 2-5-16,-2-1 0 16,-1-4 0-16,1 2-1 15,0-1 1-15,-1 0 0 16,3-4-2-16,-1 6 6 16,0-2-5-16,0 1 1 15,4 0 0-15,0 4 0 16,0-3 0-16,0 5 0 15,1-3-3-15,-2-1 7 16,1 0-5-16,1-1 1 16,-4-4 0-16,-2 0-3 0,-1-2 3 15,1 0 0 1,0-1-1-16,-1 2 6 0,1 0-7 16,2 2 2-16,-3-3 0 15,1 3 0-15,3 0 0 16,-4 1 0-16,3-2-2 15,-1 1 7-15,-1-2-7 16,-2 0 2-16,2 0 0 16,-1 0-1-16,1 0 1 15,3 1 0-15,-1 1 0 16,-2 0 3-16,3 2-6 16,-1-1 3-16,1 0 0 15,-3-2-14-15,-4 0 14 16,0-5 0-16,-1-2-1 0,0 2 7 15,1-2-8-15,0 3 2 16,1 2 0-16,1-1-3 16,-2 1 3-16,-2-3 0 15,2-2-6-15,-3 0 14 16,0 0-10-16,0 0 2 16,0 0 0-16,1 0-7 15,-1 0 7-15,2 0-2 16,-1 0 2-16,1 0-3 15,-1-2-2-15,-1-1 4 16,3-5-4-16,-2-1-8 16,-1-3 13-16,0-3 0 15,0 0-6-15,0-2 14 0,0 1-12 16,0-2 4 0,0 0 0-16,0 1-5 0,0 0 9 15,-1 1-4-15,1 3 0 16,0-1 1-16,0 3 0 15,0 4 1-15,0 1-2 16,0 1 14-16,0-1-9 16,0 2-5-16,0 2 2 15,0 1-2-15,1 0 8 16,-1 1-8-16,2 0 0 16,-2 0 6-16,0 0-6 0,0 0 0 15,0 0 0 1,0 0 2-16,1 1 11 0,1 9-12 15,2 3 3 1,-1 2 19-16,-1-2-21 0,-2 2 11 16,0 0-3-16,0 2-8 15,0-1 23-15,-4 3-25 16,-6-2 8-16,0 0 0 16,0 0-3-16,2-3-5 15,3 2 0-15,-2-1 2 16,4-2-4-16,-1-3 2 15,1 1 0-15,1-2 0 16,-1-1 2-16,1-2-2 16,0-2 0-16,1 0 2 0,1-4-1 15,-2 1-1 1,-1-1 0-16,-5 0-10 0,-5 0 12 16,-6 0-2-16,-4-11 0 15,-11-6 6-15,-9-5-19 16,-9-1 4-16,-3 1-83 15,3 4-92-15,9 7-151 16</inkml:trace>
  <inkml:trace contextRef="#ctx0" brushRef="#br0" timeOffset="16720.68">21864 3428 422 0,'0'0'45'16,"0"0"-1"-16,0 0-30 15,0 0 3-15,0 0-17 16,0 0 41-16,0 0 4 0,-9 0-6 16,9 0-19-1,0 0 11-15,0 0 9 0,0 0 15 16,4 0-29-16,1 0-5 16,2 0-8-16,-3 0-9 15,2 0 10-15,-3 0-7 16,-3 0 4-16,0 0 23 15,0 0-17-15,0 0-10 16,0 0-5-16,-6 0-2 16,-7 0 35-16,-5-3-21 15,-2 1-3-15,-4-4 20 16,1 0-30-16,-5-5 2 16,1 1 1-16,1-2-1 15,0-2-4-15,6 3 1 0,7 2 0 16,3 2-2-16,3 3 2 15,3 1-2 1,3-1-2-16,1 4 4 0,0-1-10 16,0 1 10-16,0 0 0 15,0 0-8-15,0 0 9 16,-2 0-1-16,-1 0 0 16,-1 0 0-16,0 0 5 15,2 1-5-15,2 13 0 16,0 4 26-16,0 8-24 15,10 5 4-15,3 2-6 16,-2 3-10-16,-5 1-5 16,-2-4-92-16,-4-5-189 15</inkml:trace>
  <inkml:trace contextRef="#ctx0" brushRef="#br0" timeOffset="21375.88">22240 4096 225 0,'0'0'4'16,"0"0"-4"-16,0 0 0 16,0 0 52-16,0 0-22 15,0 0-15-15,0 0 28 16,-27 33-38-16,27-33-10 16,0 0-43-16</inkml:trace>
  <inkml:trace contextRef="#ctx0" brushRef="#br0" timeOffset="21613.24">22240 4096 487 0</inkml:trace>
  <inkml:trace contextRef="#ctx0" brushRef="#br0" timeOffset="22091.5">22240 4096 487 0,'68'56'75'0,"-68"-56"-44"0,0 0 14 0,0 0-11 0,0 0-17 0,0 0 31 15,0 0-35-15,0 0-7 16,0 0 11-16,0 0-14 16,-2 0-3-16,-16 8 49 15,-7 3-9-15,-7 8-4 16,-4 2-26-16,-3 3 4 16,1 1 20-16,2-1-32 15,7 1-2-15,3-6 0 0,5-3 7 16,3-3-17-16,5-6 10 15,7-2-9-15,2-2 5 16,3-3-15-16,1 0 13 16,0 0 4-16,0 0 4 15,0 0-4-15,0 0 2 16,0 0-16-16,0 0 15 16,5 1-14-16,0 2 15 15,0 2 0-15,1 1 4 16,-2 0-2-16,1 1-2 15,0 2 0-15,0 3 1 16,2 4 6-16,1 2 1 16,0-1-8-16,4 3 8 15,-1 0-6-15,3 1-2 0,0 1 0 16,-4 1-2-16,0-2 5 16,-4 0-3-16,3-2 0 15,-1 0 0-15,4-1-1 16,1-2 1-16,2 1 0 15,0-1-7-15,4-1-12 16,1 1-17-16,5-2-24 16,2-2-87-16,-2-1-43 15</inkml:trace>
  <inkml:trace contextRef="#ctx0" brushRef="#br0" timeOffset="23473.6">22432 4767 442 0,'0'0'85'0,"0"0"-45"16,0 0 8-16,0 0 3 16,0 0-47-16,0 0 19 15,10-2 20-15,-7 4-27 16,-1 4 16-16,-2 5-21 0,0 0 18 15,0 6 15-15,0 3-39 16,-5-1 13-16,0 4 1 16,1-1-18-16,4-2 19 15,0-1-20-15,0 0 4 16,0-4-1-16,0-5-3 16,0-1 0-16,2-3 4 15,3 0 3-15,0-2 1 16,4-2-8-16,1-2 0 15,1 0 1-15,-1 0 3 16,2 0-4-16,-2 0 0 16,0-1 6-16,2-4-4 15,1-2-2-15,4 1 0 16,3-2 0-16,3 4 0 0,8 0 0 16,2-1 0-16,3 3 7 15,2-1-21-15,0 3 11 16,-1 0-17-16,-2 0 16 15,-4 0-12-15,-3 0-7 16,-2 0 14-16,-6 0-18 16,-5 0 26-16,-5 0-22 15,-5 0 22-15,-3 0-14 16,-1 0 14-16,-1 0 1 16,0-3-4-16,0 2 9 15,0-2-12-15,2 1 7 0,1 1-5 16,3-2-1-16,0 1-24 15,-1 0 21-15,4-2 7 16,-2 2 4-16,0-1-1 16,3-2-1-16,1 2 0 15,0 0-2-15,2 0 2 16,-1 0 0-16,-3 1 1 16,-6-1 7-16,-1 1 16 15,-2 1-22-15,0 0-2 16,0-2 20-16,0-1-18 15,0 3 6-15,0-2-8 16,-9 2 7-16,1 1-9 16,-2 0 2-16,0 0-53 0,1 0-91 15,5-3-492 1</inkml:trace>
  <inkml:trace contextRef="#ctx0" brushRef="#br0" timeOffset="24903.93">22387 4636 507 0,'0'0'69'0,"0"0"-28"0,0 0-1 16,0 0 2-16,0 0-3 16,0 0-4-16,0-7-4 15,0 7-18-15,0 0 27 16,0 0-40-16,0 0 0 16,0 0 12-16,0 0-9 15,0 6 9-15,0 6 11 16,0 2-14-16,0 2 22 15,0 2-27-15,0 2-4 16,1-1 12-16,4 3-8 16,2 0 9-16,0-1-13 0,1 2 0 15,0-2 4 1,1-1-4-16,-1-3 0 0,0-3-4 16,-1-3 15-16,-1-5-15 15,-2-1 4-15,-2-2 0 16,-1-1-6-16,2 1 6 15,-3 0 0-15,0-2 0 16,1 1 6-16,1-1-8 16,-1-1 2-16,2 2 0 15,1 0 1-15,1-2-1 16,0 0 0-16,-2 0-2 16,1 0 10-16,-4 0-10 15,0 0 2-15,1 3 0 16,1-1-6-16,2 2 7 0,0 3-1 15,3-1 0-15,2 0 6 16,-2-3-10-16,2 0 4 16,-2-3 0-16,3 0-1 15,0 0 1-15,2 0 0 16,2 0 0-16,3-8 6 16,4-1-6-16,0-3 0 15,1 3 0-15,0-1-2 16,-4 2 2-16,0 2 0 15,-1 0 0-15,-2 2 6 16,4-1-9-16,-1 2 3 16,2 0 0-16,4 0-10 15,0 1 7-15,-2 2-6 0,0 0 0 16,-4 0-2 0,0 0 1-16,-1 0 0 0,-2 0 9 15,-1 0-13-15,-4 0 15 16,-4 0-1-16,0 0 0 15,-2 0 4-15,-1 0-8 16,1 0 4-16,-2 0 0 16,-1 0-2-16,-1 0 4 15,0 0-2-15,0 0 0 16,2 0 10-16,1 0-10 16,1-1 0-16,-1 0 0 15,0-1-3-15,-1 2 3 0,0-1 0 16,-2 1-3-16,0 0 3 15,0-2-10-15,0 2 1 16,0 0-30-16,0 0 23 16,2 0-27-16,2 0 11 15,2 0 4-15,0 0 14 16,-2 0 0-16,-3 0 14 16,1 0-7-16,-2 0 4 15,0-1-31-15,0-4-49 16,0 0-300-16</inkml:trace>
  <inkml:trace contextRef="#ctx0" brushRef="#br0" timeOffset="28541.79">11173 2897 746 0,'0'0'39'0,"0"0"-32"0,0 0 57 15,0 0-46-15,0 0-1 16,0 0 24-16,0 0-6 15,-61 3-4-15,35-3 15 16,-10 0-40-16,-7 0-1 16,-9 0 1-16,-5 0-6 15,2-5 1-15,5-3-1 16,6 1 0-16,13-1-1 16,9 2 5-16,9 2-8 0,8 1 4 15,3 1-1 1,2 1-2-16,0 1-2 0,0 0-3 15,0 0-1-15,2 0 8 16,4 0-1-16,0 0 2 16,-3 11 6-16,-3 6-3 15,0 3-2-15,0 3 0 16,-5 2 17-16,-5 2-17 16,-2-1-1-16,0-1 4 15,4-1-3-15,-2-4-1 16,5-5 0-16,0-6 3 15,1-5-2-15,4-1 1 16,0-3-2-16,0 0 9 16,13 0-1-16,6-6-2 15,8-2-6-15,2-2 0 0,-1 6 6 16,0 1-2-16,-4 3-4 16,-1 0 10-16,-5 2-7 15,1 8 4-15,-3 5-7 16,0 3 0-16,-5 2 14 15,-4 2-12-15,-3 1 7 16,-4 1 0-16,0 0-9 16,-19-1 5-16,-6-3-5 15,-5-3 0-15,-7-3 8 16,-3-7-5-16,-2-4-3 16,-1-3 0-16,1 0-1 15,3-7 0-15,9-9-36 0,12-3-19 16,13-5-41-16,5-4-231 15</inkml:trace>
  <inkml:trace contextRef="#ctx0" brushRef="#br0" timeOffset="29341.92">11593 3015 511 0,'0'0'105'15,"0"0"-61"-15,0 0 87 16,0 0-102-16,0 0 11 15,0 0-10-15,35-28-9 16,-32 26 14-16,1 2-19 16,-4-1-8-16,0 1 12 15,0-2-20-15,-18 2 14 16,-13 0-14-16,-7-1 1 16,-9-1 3-16,-2-2-1 0,-3 3-3 15,1 1 10 1,8 0-2-16,10 0-8 0,9 0 0 15,11 0 5-15,8 5-11 16,5 1 6-16,0 0 0 16,0 0 1-16,0 2 0 15,5-1-1-15,0-1 0 16,-4 2 0-16,-1-1 2 16,0 3-2-16,0 0 0 15,0 3-3-15,-8 1 7 16,-4 2-4-16,1 1 8 15,-3 1-4-15,1 0 16 16,0-1-12-16,-1-1 3 16,2-2 7-16,4-4-17 15,2-1 12-15,2-5-13 0,2-2 2 16,2-1 5-16,0-1-2 16,4 0-5-16,15 0 20 15,9 0-19-15,5 0 5 16,4 0-6-16,1 0 0 15,1 0 6-15,-4 0-6 16,-2 11 0-16,-4 2 0 16,-4 0 3-16,-4 2-4 15,-4 1 1-15,-7 1 0 16,-5 0 6-16,-5-1-6 16,-1 2 0-16,-24-2 8 15,-9 1-2-15,-7-2 6 0,-11-3-12 16,-3-1 6-16,-1-6-5 15,8-1-1-15,6-4-8 16,10 0-8-16,12 0-50 16,11-14-67-16,9-7-246 15</inkml:trace>
  <inkml:trace contextRef="#ctx0" brushRef="#br0" timeOffset="29649.71">12003 3284 606 0,'0'0'230'16,"0"0"-186"-16,0 0 74 16,0 0-87-16,0 0-20 15,0 0 6-15,70-13-9 16,-33 13-6-16,3 0-4 16,-2 0-4-16,-1 3-46 0,-9 2-58 15,-11-5-157-15</inkml:trace>
  <inkml:trace contextRef="#ctx0" brushRef="#br0" timeOffset="29825.58">11931 3424 1008 0,'0'0'9'0,"0"0"20"16,0 0-23-16,135 10-6 15,-74-10 0-15,0 0-24 16,3 0-88-16,-7-9-200 16</inkml:trace>
  <inkml:trace contextRef="#ctx0" brushRef="#br0" timeOffset="30312.92">12976 3066 463 0,'0'0'64'0,"0"0"13"16,0 0 4-1,0 0-2-15,0 0 30 0,0 0-65 16,-29-5-8-16,16 12 6 16,-4 9-22-16,-1 9 6 15,-2 6 7-15,0 5-10 16,2 6 9-16,1 0-13 16,4 2-11-16,7-2 4 15,6-2-10-15,0-6-2 16,10-4 0-16,13-6-3 15,6-6-6-15,6-7-15 16,-2-9-9-16,2-2 1 16,-5 0-36-16,-8-15 26 15,-5-5-1-15,-12-6 24 16,-5 2 18-16,-5 4 1 0,-24 6 16 16,-11 4 31-16,-6 8-15 15,-5 2 7-15,3 0-21 16,8 13-14-16,13 1-8 15,19 3-12-15,8-3-90 16,29-5-133-16</inkml:trace>
  <inkml:trace contextRef="#ctx0" brushRef="#br0" timeOffset="30742.73">13341 3197 634 0,'0'0'28'0,"0"0"85"16,0 0-31-16,0 0-74 15,0 0-2-15,0 0 14 16,-28 20 37-16,16-1-23 15,2 7-4-15,-3 2 20 16,3 4-29-16,3 0 12 0,4 1-12 16,3-3-11-1,0-3 4-15,4-4-14 0,17-3 0 16,3-8-4-16,7-4-4 16,4-8-3-16,0 0-8 15,0-8-6-15,-5-13 22 16,-7-6-9-16,-5-6 12 15,-12-9-3-15,-6-7 5 16,0-3-4-16,-17 1 0 16,-10 9-4-16,-6 12-5 15,-3 15 11-15,-2 12-5 16,3 3-25-16,11 0-231 16</inkml:trace>
  <inkml:trace contextRef="#ctx0" brushRef="#br0" timeOffset="31661.2">14357 2774 447 0,'0'0'161'0,"0"0"-160"0,0 0-1 15,0 0 14-15,0 0 1 16,-15 98 43-16,7-35 35 15,-2 16-18-15,-7 18 18 16,-1 22-36-16,-6 17-1 16,0 12-11-16,-5 19-29 15,-1 3 3-15,1-1-19 16,3-1 0-16,4-8 30 16,3-2-26-16,5 1 16 15,-3 2 3-15,0-8-3 0,2-8-13 16,3-13-7-16,4-20 0 15,3-16 2-15,0-14 0 16,0-15-2-16,0-15 0 16,-2-9 2-16,0-14-6 15,3-8-5-15,-2-7-4 16,3-7 8-16,-1-3-46 16,-2-4 9-16,-4 0 11 15,-3 0-40-15,-4-19-84 16,2-9-213-16</inkml:trace>
  <inkml:trace contextRef="#ctx0" brushRef="#br0" timeOffset="32560.52">15531 3005 547 0,'0'0'19'0,"0"0"18"16,0 0 34-16,0 0-14 15,0 0-20-15,0 0 29 16,-16-4-30-16,1 17-17 16,-2 6 27-16,3 2-12 15,-1 3 1-15,5 3-9 16,4-3-26-16,6 2 39 16,0-1-32-16,16 1 2 15,9-2 22-15,6 1-30 16,8-5 2-16,2 4-3 15,1 2 9-15,0-1-10 16,-5 1 1-16,-7-1 0 0,-9-2-1 16,-11 0 1-1,-7-4 0-15,-3-2 0 0,-13-4 0 16,-15-2 9-16,-9-4-9 16,-5-7 0-16,-1 0-4 15,-2 0-16-15,5-18-11 16,10-5-61-16,10-11-160 15,13-5-485-15</inkml:trace>
  <inkml:trace contextRef="#ctx0" brushRef="#br0" timeOffset="32743.71">15524 3047 902 0,'0'0'3'0,"0"0"42"0,0 0 1 15,0 0-46-15,0 0 0 16,0 0 0-16,102-69 0 16,-51 61-2-16,13-1-18 15,9 3-28-15,4 2-18 16,-2 1-146-16,-4 1-324 16</inkml:trace>
  <inkml:trace contextRef="#ctx0" brushRef="#br0" timeOffset="33210.42">16206 3082 614 0,'0'0'9'16,"0"0"18"-16,0 0-10 15,0 0-12-15,0 0 48 16,0 0 7-16,0-8-19 16,-4 8-16-16,-9 0-10 15,-6 7 39-15,1 7-38 16,-2 0 17-16,1 5 19 16,5 0-41-16,4 4 8 15,6 3 4-15,4-1-17 0,0 1 12 16,14-2-9-16,12 0-9 15,4-2 14-15,7 1-13 16,2 0 11-16,-3 0-12 16,-2-1 1-16,-6-1-1 15,-5-2 0-15,-9-1-2 16,-9-3-1-16,-5 0 6 16,-10-1-4-16,-22-2 1 15,-15-3 0-15,-6-2-1 16,-6-5 1-16,2-2-3 15,7 0 2-15,12-4-31 16,13-15-17-16,17-6-85 0,8-10-160 16</inkml:trace>
  <inkml:trace contextRef="#ctx0" brushRef="#br0" timeOffset="33412.72">16120 3111 900 0,'0'0'42'16,"0"0"70"-16,0 0-57 15,0 0-44-15,0 0 3 16,0 0-14-16,144-16 8 16,-71 16-8-16,6 0-6 0,1 0 4 15,-4 0-37 1,-4 1-34-16,-11-1-139 0</inkml:trace>
  <inkml:trace contextRef="#ctx0" brushRef="#br0" timeOffset="33689.56">16951 3299 806 0,'0'0'23'0,"0"0"29"15,0 0-7-15,0 0 7 16,0 0 7-16,0 0-18 16,60 4 0-16,-28-4-33 15,4 1 3-15,6 2-11 16,3 0-6-16,-1 4 3 15,-3 2-51-15,-9 1-62 16,-10-3-171-16</inkml:trace>
  <inkml:trace contextRef="#ctx0" brushRef="#br0" timeOffset="33869.67">16954 3498 994 0,'0'0'19'0,"0"0"70"16,0 0-82-16,0 0-2 16,92 21-10-16,-32-15 8 15,10-1-6-15,5-5-63 16,1 0-140-16,-6-2-236 16</inkml:trace>
  <inkml:trace contextRef="#ctx0" brushRef="#br0" timeOffset="34730.51">18148 3142 563 0,'0'0'16'15,"0"0"56"-15,0 0-19 16,0 0-26-16,0 0 35 16,0 0-10-16,-12-5-28 15,-2 5 5-15,-8 0 0 16,-4 10 28-16,-9 7-8 16,-4 5-26-16,-3 7 30 15,1 5-32-15,-1 5 12 0,4 3-5 16,4 6-8-16,6-2-1 15,7 1-19-15,10-2 5 16,9-6 3-16,2-4-6 16,12-8-2-16,20-6 0 15,8-6-8-15,10-8 6 16,3-7-30-16,1 0-6 16,-4-7 33-16,-8-16-23 15,-12-3 17-15,-14 0 8 16,-13 0-9-16,-3 5 5 15,-24 4 7-15,-27 7 0 16,-8 5-11-16,-10 5 11 0,3 0-3 16,10 6-2-1,11 8-89-15,16-1-139 0,19-2-513 16</inkml:trace>
  <inkml:trace contextRef="#ctx0" brushRef="#br0" timeOffset="35181.24">18522 3388 694 0,'0'0'3'15,"0"0"140"-15,0 0-112 16,0 0-31-16,0 0 18 16,0 0-14-16,-40-9 34 15,21 27-8-15,-3 5 4 16,1 7 26-16,-1 3-32 16,3 3 3-16,6 2-17 15,6-2-3-15,6-2 13 16,1-1-24-16,5-2 0 15,21-1 0-15,12-7 0 16,8-4-12-16,4-10-3 16,6-9-17-16,-3 0 31 0,-5-14-13 15,-5-15 14-15,-9-8-6 16,-10-10 16-16,-16-2-10 16,-8-1 0-16,-14 4 4 15,-26 9 1-15,-13 7-5 16,-9 8 0-16,2 11-4 15,6 7-18-15,14 3-185 16</inkml:trace>
  <inkml:trace contextRef="#ctx0" brushRef="#br0" timeOffset="41547.17">9966 4149 532 0,'0'0'43'16,"0"0"-12"-16,0 0-6 15,0 0-8-15,0 0-7 16,0 0 39-16,0 0 22 15,0 0-3-15,0 0-8 0,0 3-23 16,-9 3-30 0,-7 3 13-16,-6 2-16 0,-3 1 12 15,0 0-2-15,0 0-1 16,-2-5 9-16,2-1-22 16,2-2 0-16,1-4 9 15,3 0-2-15,5-4-7 16,2-14 3-16,8-4-1 15,4-4-1-15,0-1-1 16,20 0 0-16,7 3-3 16,5 4 3-16,-2 7 0 15,1 5-2-15,-3 5 4 16,-2 3 1-16,-2 0-3 16,-5 18 0-16,-3 9 21 15,-8 12-21-15,-6 3 30 0,-2 4-14 16,0 2-9-16,-12-1 24 15,-12-1-30-15,-4-1 3 16,-12-3 31-16,-6-1-34 16,-8-5 9-16,-1-7-10 15,-1-7 3-15,8-10 2 16,5-8-5-16,8-4-16 16,8-11 14-16,12-16-27 15,10-3-2-15,5-5 5 16,7 3 8-16,16 5 13 15,5 6-3-15,0 8 8 16,0 7-2-16,-4 6 9 0,0 0-3 16,-3 10 8-16,-4 17-4 15,-3 5 29-15,-4 7-25 16,0 0-5-16,1 2 3 16,6-4-7-16,4-4-6 15,5-7-9-15,9-9-32 16,7-14 5-16,5-3-101 15,-2-20-178-15</inkml:trace>
  <inkml:trace contextRef="#ctx0" brushRef="#br0" timeOffset="41901.26">10249 4292 437 0,'0'0'441'16,"0"0"-400"-16,0 0 65 0,0 0-77 15,0 0-7-15,0 0-15 16,0-12 4-16,-9 32 23 16,-4 7-11-16,-3 7 14 15,3 7-28-15,0 1 13 16,8 2-1-16,5-4-18 16,0-5 2-16,15-6-5 15,10-9 6-15,5-9-4 16,5-9-2-16,-2-2-12 15,1-16-4-15,-7-12 1 0,-11-10-1 16,-11-6 11 0,-5-7-30-16,-11 2 24 0,-21 5-20 15,-8 13 21-15,-11 13 8 16,-1 13 3-16,3 5-2 16,8 6-2-16,20 14-45 15,19-1-111-15,8 1-185 16</inkml:trace>
  <inkml:trace contextRef="#ctx0" brushRef="#br0" timeOffset="42187.81">10931 4475 590 0,'0'0'331'0,"0"0"-325"16,0 0 61-16,0 0-42 16,101 23-6-16,-54-13-5 15,1-3-14-15,1 0 0 16,-4-1-2-16,-5-1-42 15,-10-2-57-15,-14-3-134 16,-14 0-366-16</inkml:trace>
  <inkml:trace contextRef="#ctx0" brushRef="#br0" timeOffset="42366.13">10872 4696 990 0,'0'0'39'0,"0"0"2"16,0 0 8-16,135 20-48 16,-75-13-1-16,-2-6 0 15,0 2-15-15,1-3-50 16,0 0-113-16,-2 0-258 16</inkml:trace>
  <inkml:trace contextRef="#ctx0" brushRef="#br0" timeOffset="43098.57">11745 4558 596 0,'0'0'61'0,"0"0"77"0,0 0-30 15,0 0-60-15,0 0-24 16,0 0-1-16,44-52-15 16,-23 50-8-16,3 2 26 15,3 0-15-15,-2 0 12 16,-1 9-5-16,1 11-13 15,-4 2 38-15,-6 7-29 16,-7 4 5-16,-6 4 2 16,-2 4-8-16,-8 3 29 15,-19-1-39-15,-6-1 5 16,-9 1 19-16,-3-5-25 0,-1-5 1 16,4-8-3-1,9-11 1-15,13-8 5 0,8-6-6 16,12-16 0-16,0-13 2 15,16-12-2-15,17-3-1 16,9 0-5-16,3 1-10 16,1 2 14-16,0 3-12 15,-2 4 1-15,-6 4 1 16,0 3-1-16,-3 4-3 16,-1 2 7-16,-1 0-2 15,-6 3 4-15,-4 1 1 16,-8 5 6-16,-5 3 3 15,-8 3 3-15,-2 2 0 16,0 1-6-16,0 3 5 0,-8 0-3 16,-12 0-2-1,-2 0 0-15,-4 6 22 0,3 10-20 16,0 8 11-16,1 4 2 16,2 8-6-16,4 7 19 15,4 4-25-15,5 1-2 16,7 0 20-16,0 0-13 15,23-4-8-15,11-3 0 16,9-7-18-16,8-8-1 16,4-8-72-16,1-12-52 15,-4-6-191-15</inkml:trace>
  <inkml:trace contextRef="#ctx0" brushRef="#br0" timeOffset="49285.25">15427 4623 540 0,'0'0'21'0,"0"0"53"16,0 0-3-16,0 0-30 16,0 0 59-16,0 0-66 15,0 0-4-15,-7-20 16 16,-6 20-30-16,-9 0 23 15,-1 6-12-15,-4 10-19 16,-1 4 44-16,6 3-38 16,3 3 4-16,9-1-1 15,9 1-5-15,1 1 10 16,1-4-12-16,19 2-3 16,9-2 32-16,7-1-38 15,6 0 7-15,3 1-7 0,1 0 6 16,-7-2-7-16,-5 0 0 15,-7 0 0-15,-14-3-5 16,-7 0 5-16,-6 0 0 16,-11-1-5-16,-19-3 10 15,-12-1-7-15,-8-5 2 16,0-2 0-16,2-6-13 16,11 0-19-16,10-7-25 15,11-15-20-15,12-10-112 16,4-9-176-16</inkml:trace>
  <inkml:trace contextRef="#ctx0" brushRef="#br0" timeOffset="49490.51">15376 4635 894 0,'0'0'16'0,"0"0"42"16,0 0 17-16,0 0-66 15,0 0-9-15,101-56 0 16,-34 53 0-16,11 3 0 16,9 0 4-16,4 0-9 15,-6 11-1-15,-12 2-46 16,-14 2-49-16,-16-2-222 16</inkml:trace>
  <inkml:trace contextRef="#ctx0" brushRef="#br0" timeOffset="49916.93">16032 4841 641 0,'0'0'45'15,"0"0"85"-15,0 0-72 16,0 0-29-16,0 0-14 0,0 0 39 16,-52-14-32-16,25 31 19 15,-5 8 0-15,-1 11-16 16,0 8 24-16,4 7-3 16,9 2-27-16,8 0 32 15,12-7-49-15,4-6 2 16,26-4-3-16,14-12 7 15,9-11-16-15,4-10 6 16,2-3-27-16,-1-15 13 16,-9-18-23-16,-10-9 8 15,-14-14 31-15,-15-5-28 16,-10-3 18-16,-15 7 9 0,-24 13 2 16,-10 15-7-1,-8 12 6-15,-2 11-9 0,9 6 0 16,15 0-135-16,20 7-239 15</inkml:trace>
  <inkml:trace contextRef="#ctx0" brushRef="#br0" timeOffset="50181.82">16657 5013 1067 0,'0'0'5'0,"0"0"17"0,0 0 86 16,0 0-103-16,0 0 1 16,0 0-6-16,120 22 0 15,-58-3 0-15,-2-2-1 16,-7-2-63-16,-6-1-42 15,-13-8-100-15,-16-6-278 16</inkml:trace>
  <inkml:trace contextRef="#ctx0" brushRef="#br0" timeOffset="50356.42">16595 5217 1042 0,'0'0'30'0,"0"0"-4"16,143 22-23-16,-62-11 0 16,3 0-3-16,-9-4-16 15,-7-4-110-15,-6-3-290 16</inkml:trace>
  <inkml:trace contextRef="#ctx0" brushRef="#br0" timeOffset="50935.11">17459 4973 635 0,'0'0'43'15,"0"0"56"-15,0 0-33 16,0 0-54-16,0 0 1 16,112-16 0-16,-70 30 21 15,-2 6-13-15,-2 7 37 16,-6 5-30-16,-12 4-12 0,-10 3 17 16,-10 2-21-16,0-2 12 15,-23-2 4-15,-8-5-24 16,1-3 42-16,-2-8-41 15,9-5-1-15,3-5 1 16,8-10 4-16,8-1-7 16,4-3-2-16,0-19 5 15,8-10-11-15,16-5-15 16,9-4-7-16,5-4 10 16,4-2-11-16,0 1 10 15,-1-2-3-15,-4 1-15 16,-4 6 33-16,-6 9-21 15,-8 8 25-15,-9 10 29 16,-7 5-3-16,-3 5 15 16,0 4-18-16,-3 0-19 0,-16 23 29 15,1 13-22-15,2 14 16 16,3 5 14-16,10 9-24 16,3-5 6-16,2-1-23 15,18-2 0-15,7-7-13 16,3-2-16-16,5-9-77 15,1-8-25-15,5-15-305 16</inkml:trace>
  <inkml:trace contextRef="#ctx0" brushRef="#br0" timeOffset="52571.08">11715 4409 567 0,'0'0'200'0,"0"0"-195"16,0 0 94-16,0 0-59 0,0 0-10 16,0 0 15-16,-45-71-24 15,37 48 7-15,-4-3 8 16,-3-3-25-16,-3-4 5 16,-6-3-15-16,-3-7 1 15,-4-5 2-15,-4-5-2 16,-2-3-2-16,-3-1 0 15,-2-5 2-15,4 3-2 16,-1 2 0-16,4 11 2 16,0 9-9-16,-2 6 7 15,2 6 0-15,7 2-2 16,6 2 5-16,9 3-7 0,7 1 3 16,6 4-8-1,0 4 3-15,0 1-4 0,9 4-10 16,0 3 6-16,-5 1-15 15,0 0 9-15,-1 0-12 16,-1 0-9-16,-1 0 29 16,3 0-27-16,-1 0-1 15,2 0 1-15,-1 0-23 16,2 0 44-16,1 0 15 16,1-3 3-16,1-2-3 15,-1-3 3-15,0 2 0 16,1 2 4-16,1 1-1 15,0 2 4-15,2 1 0 16,-1 0 0-16,2 0 9 16,3 0-13-16,-4-2 4 0,-2 2 16 15,-6-1-12-15,-2 1 6 16,-2 0 1-16,0 0-14 16,0 0 25-16,-2 0-25 15,-15 0 25-15,-2 4-6 16,-8 5-13-16,-4 2 12 15,-2 0-11-15,-2 0-5 16,2 0 28-16,0-2-30 16,2-4 1-16,4 0-4 15,5-3 5-15,9-1-10 0,5-1 4 16,6 2 0 0,2 2-6-16,6 6 0 0,15 9 0 15,6 6 5 1,1 6 1-16,-1 6-8 0,-3 7-17 15,-3 1-53-15,-1-3-95 16,-6-4-133-16</inkml:trace>
  <inkml:trace contextRef="#ctx0" brushRef="#br0" timeOffset="53050.43">10544 4121 461 0,'0'0'141'0,"0"0"-135"16,0 0 57-16,0 0-23 15,0 0 11-15,85-8 16 16,-43 8-22-16,11 0-31 0,16 0-1 16,18 0-13-16,19-4 0 15,30-11 18-15,23-2 1 16,15 1 22-16,2 2-6 15,-18 8-35-15,-26 3 0 16,-25 1-12-16,-22-1-32 16,-15-2 6-16,-12-3-31 15,-10-4 13-15,-12-2 34 16,-9 1 12-16,-9 1 10 16,-9 6 1-16,-6 4 10 15,-3 2-22-15,0 0-63 16,-6 0 6-16,-6 5-16 15,-4-2-149-15</inkml:trace>
  <inkml:trace contextRef="#ctx0" brushRef="#br0" timeOffset="53301.61">12193 3879 104 0,'0'0'476'16,"0"0"-441"-16,0 0 100 15,0 0-24-15,0 0-51 16,0 0-27-16,2-31-5 16,17 41-19-16,2 7 19 15,4 4-13-15,0 5-15 0,2 5 5 16,-5 2-5 0,-8 2 2-16,-5 5-5 0,-9 2-9 15,-3-2-34-15,-29-2-4 16,-10-5-133-16,-8-7-105 15</inkml:trace>
  <inkml:trace contextRef="#ctx0" brushRef="#br0" timeOffset="54184.6">16433 4005 483 0,'0'0'4'0,"0"0"36"15,0 0-6-15,0 0-2 16,90-2 70-16,-70 19-16 15,2 5-13-15,1 10-11 16,2 8-25-16,7 11-17 16,12 5-1-16,15 9-15 15,17 6 33-15,10 3-35 16,3 1 5-16,-7-2-5 16,-7-2-2-16,-10-9-6 15,-16-9-31-15,-14-16-42 16,-15-13 21-16,-17-13-84 15,-3-11 31-15,-10 0 15 16,-15-13-326-16</inkml:trace>
  <inkml:trace contextRef="#ctx0" brushRef="#br0" timeOffset="54673.25">16835 4015 551 0,'0'0'43'0,"0"0"-7"16,0 0 83-16,-105-6-49 16,64 6-28-16,-7 0-12 15,2 0 32-15,-6 6-25 16,0 0-19-16,2-2 9 15,3-1-25-15,5-3 12 0,10 0-14 16,9 0 1-16,8 0-3 16,8 0 2-16,4 0-6 15,2-3 5-15,1 3-2 16,0 0-5-16,0 4-4 16,13 17 12-16,9 9-8 15,3 9 8-15,5 7-7 16,2 6-41-16,2-1-78 15,4-1-88-15</inkml:trace>
  <inkml:trace contextRef="#ctx0" brushRef="#br0" timeOffset="55101.76">16417 4569 611 0,'0'0'85'0,"0"0"-32"16,0 0 60-16,0 0-69 15,0 0 24-15,0 0-3 16,66 6-37-16,-28-6-14 16,16 0 2-16,11 0-10 15,15-2-6-15,12-10 0 16,5-4 4-16,8-4-7 15,4-4 3-15,-2 1-7 16,-3 0-6-16,-14-1-4 0,-8 2 4 16,-9 3 4-1,-6 0-14-15,-5 3 17 0,-9 3 3 16,-13 4 3-16,-14 3-1 16,-13 4 2-16,-12 2-2 15,-1 0-16-15,0 0-5 16,-13 0 13-16,-4 0-1 15,-1 2-17-15,-2 1 15 16,-2-3-49-16,1 0-31 16,-5 0-26-16,4 0-37 15,2-8-203-15</inkml:trace>
  <inkml:trace contextRef="#ctx0" brushRef="#br0" timeOffset="55352.45">17522 4213 394 0,'0'0'200'0,"0"0"-93"0,0 0 70 16,0 0-85-16,0 0-37 16,0 0-40-16,34-9 30 15,-6 25-36-15,7 4-3 16,5 4 3-16,4 4-6 16,-1 2-3-16,-3 2 0 15,-8-1 4-15,-10-2-15 16,-12-2-6-16,-10-2-1 15,-3-3 15-15,-27-2-12 16,-19-6 15-16,-16 0-6 16,-17-2-57-16,-13-2-48 0,-7-2-270 15</inkml:trace>
  <inkml:trace contextRef="#ctx0" brushRef="#br0" timeOffset="57002.64">8690 5998 808 0,'0'0'35'0,"0"0"58"15,0 0-42-15,0 0-18 16,0 0-23-16,0 0 25 16,76-34-26-16,-56 34 10 15,3 0 15-15,6 0-31 16,-1 0 21-16,-1 7-10 0,-2 7-14 16,-3 9 15-16,-4 4-15 15,-7 6 0-15,-7 7 9 16,-4 0-4-16,-1 2-2 15,-25-3 2-15,-4-4-2 16,-8-4 17-16,-4-4-20 16,-1-4 0-16,6-5-2 15,9-8 5-15,11-8-6 16,9-2 2-16,8-5-2 16,4-19-6-16,30-6-17 15,15-9 16-15,10-8 2 16,10-5 3-16,4 0 3 15,1 2-4-15,-7 8 1 16,-12 10-6-16,-11 6 11 16,-12 8 0-16,-12 6-6 0,-9 3 11 15,-9 6-6-15,-2 3 1 16,-7 0 0-16,-19 3-1 16,-12 16 3-16,-4 6-2 15,-1 5 25-15,0 11-13 16,1 8 8-16,5 5 0 15,9 7-14-15,10-5 25 16,9-1-30-16,9-6-1 16,0-4 3-16,32-7-3 15,15-8-19-15,15-7-21 16,13-10-41-16,3-11-5 16,1-2-195-16</inkml:trace>
  <inkml:trace contextRef="#ctx0" brushRef="#br0" timeOffset="57217.22">9628 6262 892 0,'0'0'21'16,"0"0"70"-16,0 0 1 15,0 0-83-15,0 0 4 16,0 0 14-16,89-10-11 15,-37 10 10-15,3 0-26 16,-3 0-11-16,-4 7-36 0,-11 1-55 16,-14-3-98-16,-16 0-284 15</inkml:trace>
  <inkml:trace contextRef="#ctx0" brushRef="#br0" timeOffset="57381.83">9623 6449 1041 0,'0'0'45'16,"0"0"58"-16,0 0-36 16,0 0-37-16,99 5-22 15,-24-5-3-15,14 0-10 16,2 0-16-16,5-4-117 0,-13-6-59 16,-15-4-741-16</inkml:trace>
  <inkml:trace contextRef="#ctx0" brushRef="#br0" timeOffset="58836.91">10880 5793 871 0,'0'0'1'0,"0"0"37"16,0 0-6-16,0 0-7 15,0 0-12-15,-95 3 20 16,59 18 22-16,-3 10-16 16,-7 8 4-16,0 13 1 15,1 10-11-15,9 8 18 16,11 4-46-16,17-2 6 15,8-7 2-15,15-11-6 0,25-12-7 16,8-13 0-16,9-11 2 16,0-15-8-16,-3-3 2 15,-6-16-23-15,-13-17 13 16,-15-5-17-16,-13-6 13 16,-7 3-1-16,-22 10 19 15,-20 10-7-15,-11 12 7 16,-4 9 0-16,2 0-9 15,8 18 4-15,17 4-19 16,18 4-50-16,12-2-74 16,29-8-134-16</inkml:trace>
  <inkml:trace contextRef="#ctx0" brushRef="#br0" timeOffset="59186.86">11244 6074 950 0,'0'0'23'16,"0"0"64"-16,0 0-15 16,0 0-52-16,0 0 12 15,0 0-1-15,-58-51-27 16,33 84 21-16,-5 15-2 16,3 10-8-16,2 6 25 15,12-2-33-15,11-5 1 16,2-8-1-16,18-6 0 15,17-10-7-15,10-12 0 0,7-14-15 16,7-7 7 0,-3-12-30-16,-6-21-9 0,-8-13 28 15,-15-11-6-15,-19-13 15 16,-8 1 2-16,-16 7 7 16,-30 14-5-16,-7 20 7 15,-4 15-1-15,4 13 0 16,11 0-2-16,15 20-37 15,22 9-89-15,10 0-188 16</inkml:trace>
  <inkml:trace contextRef="#ctx0" brushRef="#br0" timeOffset="59406.69">11683 6204 1017 0,'0'0'33'0,"0"0"142"16,0 0-157-16,0 0-17 16,0 0 9-16,52 78-6 15,-30-30 16-15,0 0-20 16,-1-3 3-16,1-1-14 16,0-7-21-16,-2-7-38 15,-1-8-13-15,-1-15-63 16,2-7-192-16</inkml:trace>
  <inkml:trace contextRef="#ctx0" brushRef="#br0" timeOffset="59595.35">11986 6173 1064 0,'0'0'54'0,"0"0"103"15,0 0-150-15,0 0 21 16,-117 121-12-16,76-58-10 15,-7 3 17-15,3 0-23 16,5-4-6-16,12-8-79 16,9-13-88-16,15-20-45 15,4-20-582-15</inkml:trace>
  <inkml:trace contextRef="#ctx0" brushRef="#br0" timeOffset="59907.61">12200 6230 974 0,'0'0'19'16,"0"0"109"-16,0 0-79 15,85-30-32-15,-60 30 35 16,-3 8-38-16,-4 11 4 16,-2 6-3-16,-8 3-14 15,-5 7 7-15,-3 6-8 16,-1-1 0-16,-20-1 0 0,-2-4 0 15,-2-2 0 1,0-6 0-16,6-4 6 0,6-7-6 16,6-5 0-16,7-6 0 15,9-5 0-15,24 0 0 16,16-13-18-16,7-5-9 16,3-2-45-16,1 2 2 15,3 2-30-15,-2-2-90 16,-6 1-85-16</inkml:trace>
  <inkml:trace contextRef="#ctx0" brushRef="#br0" timeOffset="60237.41">12790 6297 614 0,'0'0'149'0,"0"0"48"16,0 0-116-16,0 0-17 0,-24-83-18 15,24 80 0-15,0 3 30 16,-4 0-66-16,-3 23-8 15,-5 15 15-15,0 14-5 16,1 4 35-16,2 4-47 16,8-5 1-16,1-5-3 15,0-10 2-15,23-10-17 16,7-13-3-16,5-15-19 16,5-2 17-16,1-22-40 15,-3-13 28-15,-7-14 29 16,-10-8-7-16,-11-7 8 15,-10 3 2-15,-10 6-2 0,-27 14-3 16,-16 16 7-16,-21 13 0 16,-10 12-7-1,-4 10-5-15,0 25-100 0,4 7-172 16,0 4-433-16</inkml:trace>
  <inkml:trace contextRef="#ctx0" brushRef="#br0" timeOffset="60522.53">11293 6651 981 0,'0'0'10'16,"0"0"110"-1,0 0-67-15,0 0-29 0,0 0 44 16,153 37-42-16,-46-26-14 15,27 1-15-15,27-5 3 16,30 1 0-16,22-2 29 16,1 4-28-16,-19-3 7 15,-42 2-8-15,-52-4-14 16,-51-3-6-16,-39 1-80 16,-17-3 14-16,-46 1-8 15,-23-1-126-15,-20 3-268 16</inkml:trace>
  <inkml:trace contextRef="#ctx0" brushRef="#br0" timeOffset="60954.66">11645 7003 586 0,'0'0'161'0,"0"0"-56"16,0 0-21-16,0 0-51 15,0 0-5-15,0 0 47 0,-15-14-54 16,5 14-10 0,-5 0 19-16,-2 14-7 0,-2 8 1 15,2 8-2-15,3 2-6 16,9 7 26-16,5-2-36 15,4 1 8-15,21-2 9 16,8-3-20-16,7 0 22 16,2-3-16-16,2 0-4 15,-1 0 10-15,-7-3-11 16,-5-4-4-16,-11-5 4 16,-12-5 2-16,-8-3-11 15,0-3 5-15,-11-3 0 16,-21-4-14-16,-11 0-8 15,-9-6-27-15,-3-22-31 0,3-13-25 16,8-8-54 0,11-5-221-16</inkml:trace>
  <inkml:trace contextRef="#ctx0" brushRef="#br0" timeOffset="61124.3">11657 7031 901 0,'0'0'79'15,"0"0"61"-15,103-12-69 16,-42 7-14-16,14-2-21 16,8-3-29-16,3 2 5 15,-6-3-12-15,-13 5-37 16,-13 4-93-16,-15 2-50 0,-10 0-193 16</inkml:trace>
  <inkml:trace contextRef="#ctx0" brushRef="#br0" timeOffset="61491.32">12422 7074 873 0,'0'0'45'0,"0"0"81"16,0 0-92-16,0 0-30 15,0 0 11-15,0 0-5 16,-70-3-8-16,40 23 34 15,0 4-7-15,4 6-6 0,3 5-11 16,11-1-9-16,12 1 30 16,0-2-26-16,14-1 3 15,16-2 17-15,9 1-21 16,2 1 11-16,1-4-16 16,0 0 3-16,-9-3 5 15,-6-2-7-15,-7-1-2 16,-10-1 0-16,-7-3 5 15,-3-3-11-15,-4-3 2 16,-21-6 4-16,-12-2-10 16,-12-4 10-16,-6 0-39 15,-2-1-42-15,4-18-23 16,11-10-40-16,15-12-254 16</inkml:trace>
  <inkml:trace contextRef="#ctx0" brushRef="#br0" timeOffset="61664.65">12259 7175 1055 0,'0'0'60'0,"0"0"92"16,88-28-114-16,-26 20-33 16,16 0 16-16,16-3-21 15,8-5 0-15,-2 1-31 0,-4 0-129 16,-18-1-81-1</inkml:trace>
  <inkml:trace contextRef="#ctx0" brushRef="#br0" timeOffset="62675.31">14008 5639 556 0,'0'0'4'0,"0"0"5"15,0 0 9-15,0 0-15 16,0 0 11-16,0 0 11 16,-30-10 42-16,30 10 0 15,-2 0-24-15,2 9-1 16,0 11-7-16,0 10 0 16,0 13 24-16,-7 17-19 15,-6 19 16-15,-10 22 14 16,-4 21-11-16,-5 10-1 15,-3 16-25-15,-1 1-27 16,-5 0 38-16,1 0-41 16,1-6-3-16,0-7 16 15,5-7-15-15,3-7 4 16,2-11-5-16,7-13 7 0,4-15-2 16,6-14-5-1,9-17-9-15,3-14-2 0,0-17-57 16,20-19-29-16,9-2-14 15,7-32-153-15</inkml:trace>
  <inkml:trace contextRef="#ctx0" brushRef="#br0" timeOffset="63406.85">15188 6023 577 0,'0'0'58'0,"0"0"56"16,0 0-19-16,0 0-39 15,107-54-6-15,-82 54-3 16,3 0 4-16,-1 7-35 16,-2 18 13-16,-5 8-21 15,-8 10 9-15,-12 9 48 16,0 2-51-16,-15 1 1 16,-16-7 10-16,-4-5-23 15,-1-11 10-15,3-6-12 16,9-9 10-16,9-11-4 15,10-6 1-15,5-7-7 0,0-23 0 16,27-10-19-16,13-8 6 16,12-3 1-16,6-4-1 15,1 6 0-15,-8 4 8 16,-7 10 4-16,-11 8-9 16,-9 9 17-16,-8 8-7 15,-7 4 0-15,-6 4 3 16,-3 2 33-16,0 0-36 15,-6 14 0-15,-13 14 13 16,-4 11-7-16,-3 9 18 16,3 5 0-16,3 1-9 15,8-1 26-15,7 0-41 16,5-4 0-16,0-2-1 0,17-7-6 16,13-7-44-1,12-9-55-15,10-15-55 0,4-9-148 16</inkml:trace>
  <inkml:trace contextRef="#ctx0" brushRef="#br0" timeOffset="63605.96">16093 6223 996 0,'0'0'34'0,"0"0"127"16,0 0-97-16,0 0-49 0,0 0 9 15,0 0-24-15,77-15 12 16,-21 15-12-16,-1 0-39 16,-5 0-29-16,-13 6-70 15,-16 0-66-15,-16 0-435 16</inkml:trace>
  <inkml:trace contextRef="#ctx0" brushRef="#br0" timeOffset="63764.36">15969 6412 1030 0,'0'0'108'0,"0"0"-58"15,0 0 28-15,134 0-77 0,-45 0 0 16,6 0-2-16,-1-1-42 16,-9-2-79-16,-17-1-62 15</inkml:trace>
  <inkml:trace contextRef="#ctx0" brushRef="#br0" timeOffset="64572.53">17251 6272 540 0,'0'0'19'0,"0"0"-19"16,0 0 16-16,0 0-8 0,42-83 43 15,-39 62 79-15,-3 1-31 16,0 2 0-16,0 4-17 16,-14 10-40-16,-11 4 19 15,-11 9-31-15,-7 25-8 16,-5 16 37-16,0 15-36 16,3 10 31-16,6 9-15 15,9 3-35-15,10 2 24 16,14-8-28-16,6-8 0 15,14-15 1-15,21-16 1 16,11-15-3-16,6-18 1 16,5-9-10-16,-4-13-2 15,-5-23-8-15,-13-9-18 0,-17-5 27 16,-16 5-12 0,-2 7 8-16,-29 11 14 0,-16 12-6 15,-10 12-7-15,-4 3 1 16,6 6-33-16,9 17-25 15,18-1-61-15,19-1-136 16,7-4-280-16</inkml:trace>
  <inkml:trace contextRef="#ctx0" brushRef="#br0" timeOffset="64909.44">17656 6435 980 0,'0'0'38'0,"0"0"28"0,0 0 59 16,0 0-104-16,0 0-17 15,0 0 31-15,-100 30-29 16,73 23 33-16,5 11 2 16,5 6-35-16,13-3 14 15,4-5-20-15,10-8 0 16,21-12-3-16,7-14 3 15,10-15-10-15,1-13-10 16,2-6-18-16,-8-26 20 16,-8-13-28-16,-13-11 22 15,-12-8 19-15,-10 1-25 16,-3 7-5-16,-28 13 32 16,-10 14 6-16,-8 14-15 15,-1 12 12-15,7 3-41 0,11 8-66 16,20 8-205-16</inkml:trace>
  <inkml:trace contextRef="#ctx0" brushRef="#br0" timeOffset="65145.86">18102 6585 1084 0,'0'0'44'0,"0"0"78"16,0 0-71-16,0 0-33 0,111 95 5 16,-85-50-4-16,-3 1-14 15,-1-1-5-15,0-5 0 16,-5-5-38-16,-6-11 4 16,-1-9-105-16,-1-11-27 15,1-4-192-15</inkml:trace>
  <inkml:trace contextRef="#ctx0" brushRef="#br0" timeOffset="65324.53">18438 6596 1119 0,'0'0'61'16,"0"0"38"-16,0 0-53 0,0 0-32 15,-104 80-10-15,66-26 10 16,-7 3-14-16,-2-1 6 15,-2-2-20-15,8-8-72 16,11-11-98-16,13-14-187 16</inkml:trace>
  <inkml:trace contextRef="#ctx0" brushRef="#br0" timeOffset="65705.91">18797 6572 844 0,'0'0'191'0,"0"0"-144"15,0 0 55-15,0 0-64 16,0 0-23-16,0 0-5 16,-5-30-10-16,-10 37 10 15,-1 13-9-15,0 7-1 16,8 5 0-16,5 1 17 15,3 1-17-15,3-2 0 16,17-4 9-16,7 1-3 16,-1-2 4-16,3-1-6 15,1 3-1-15,0-1 36 16,-3 2-34-16,-2 0 7 0,-7-4-6 16,-8-3 2-1,-6-6-7-15,-4-1-1 0,-2-5 0 16,-20-5-10-16,-7-6 10 15,-7 0-32-15,-4-8-14 16,0-18-68-16,5-10-10 16,10-11-164-16</inkml:trace>
  <inkml:trace contextRef="#ctx0" brushRef="#br0" timeOffset="66108.64">18878 6549 932 0,'0'0'29'0,"0"0"84"16,0 0-64-16,125-24-7 0,-82 24 7 16,6 0-35-16,-1 0 42 15,1 8-55-15,-1 4 14 16,-8 3-15-16,-4 2 12 16,-8 2-18-16,-5 3 6 15,-6 1 0-15,-7 6-8 16,-4 4 8-16,-3 3 0 15,-3 3-5-15,0 3 14 16,0-1-2-16,0-5-7 16,1-3 0-16,12-6-6 15,7-8 6-15,9-6 0 16,9-10-2-16,7-3-14 16,2-6 15-16,0-18-32 0,-7-9 30 15,-7-11-15-15,-9-7 18 16,-11-5-4-16,-13 3-2 15,-2 4 12-15,-31 10 2 16,-14 10-8-16,-10 12 4 16,-11 11 0-16,-6 6-4 15,-2 0-33-15,2 20-97 16,7 6-238-16</inkml:trace>
  <inkml:trace contextRef="#ctx0" brushRef="#br0" timeOffset="66456.86">17282 7129 452 0,'0'0'489'16,"0"0"-449"-16,-93 0 76 15,93 1-58-15,38 5 11 16,30 1 8-16,34-7-34 16,25 0-43-16,27 0 0 15,31 0 0-15,27 0 7 16,26 8 25-16,12 15-32 0,-6 2 0 16,-23-1 2-1,-44-6 3-15,-53-7-10 0,-53-7 4 16,-39-4-54-16,-32 0 52 15,-12 0-37-15,-37-4-26 16,-13-1-19-16,-7 5-58 16,4 0-143-16</inkml:trace>
  <inkml:trace contextRef="#ctx0" brushRef="#br0" timeOffset="66923.64">17786 7355 442 0,'0'0'436'16,"0"0"-404"-16,0 0 86 15,0 0-91-15,0 0 1 16,0 0-21-16,10-38-6 16,-10 51 11-16,-1 12 23 15,-12 4 21-15,-3 9-48 0,-2 3 6 16,1 1 27-16,4 1-29 16,3-4 13-16,10-1-7 15,0-5-9-15,13-5 35 16,22-1-39-16,10-4 8 15,7 0 14-15,3-4-25 16,-5 1-2-16,-8-3 0 16,-12-1 9-16,-15 2-13 15,-13 0 4-15,-2 1-1 16,-25-2-12-16,-17-2 6 16,-11-6 0-16,-4-8-15 15,-7-1-57-15,1-4 11 16,6-20-27-16,8-15-33 0,16-12-165 15</inkml:trace>
  <inkml:trace contextRef="#ctx0" brushRef="#br0" timeOffset="67095.09">17821 7384 966 0,'0'0'79'0,"0"0"31"16,94-29-62-16,-27 21-8 15,19 3-28-15,10 4-11 16,-1 1-1-16,-14 0-51 16,-20 10-47-16,-15 7-134 15,-17 1-342-15</inkml:trace>
  <inkml:trace contextRef="#ctx0" brushRef="#br0" timeOffset="67457.14">18485 7620 842 0,'0'0'180'16,"0"0"-177"-16,0 0 89 15,0 0-88-15,0 0-3 16,0 0-1-16,-52-15 0 16,29 23 0-16,-4 7 15 15,-2 6-13-15,2 3 12 16,4 2 16-16,5 2-26 15,11 2 11-15,7 0-14 0,0 2 4 16,22-4 18-16,8 1-21 16,7-4 19-1,5 1 7-15,1 2-15 0,2-2 13 16,-3 0-25-16,-7 1 6 16,-8-2 3-16,-14-2-10 15,-9-2 0-15,-4-3-5 16,-20-6-1-16,-18-4 3 15,-13-8-41-15,-12 0-26 16,-6-11 12-16,1-16-33 16,9-11-108-16,19-10-218 15</inkml:trace>
  <inkml:trace contextRef="#ctx0" brushRef="#br0" timeOffset="67640.25">18538 7645 967 0,'0'0'98'16,"0"0"6"-16,0 0-56 16,103-14-37-16,-54 14-6 15,15 0-1-15,9 0-4 16,3 0-34-16,0 0 5 16,-12 1-45-16,-14 5-13 15,-15 5-137-15</inkml:trace>
  <inkml:trace contextRef="#ctx0" brushRef="#br0" timeOffset="67893.38">19044 7859 1061 0,'0'0'45'0,"-93"-8"84"16,34 8-90-16,-13 0-35 15,-11 0 35-15,-16 1-37 16,-16 6-2-16,-12 1 10 16,-13 1-8-16,-6-1 16 15,8 1-18-15,14 1 0 16,22 0-19-16,24 1 16 0,24-2-78 16,26-4-70-1,26-5-199-15</inkml:trace>
  <inkml:trace contextRef="#ctx0" brushRef="#br0" timeOffset="68203.63">18896 8223 694 0,'0'0'163'0,"0"0"-121"16,0 0 43-16,0 0-82 15,0 0 41-15,0 0 18 16,-4 3-2-16,4 11 8 16,-1 8-46-16,-6 12 36 15,-3 8-41-15,-3 2-16 16,-2 6 8-16,-1-2-9 15,2-5-28-15,1-6-27 16,4-7-70-16,4-10-13 16,5-14-262-16</inkml:trace>
  <inkml:trace contextRef="#ctx0" brushRef="#br0" timeOffset="68415.25">19223 8275 1047 0,'0'0'91'0,"0"0"58"15,0 0-117-15,0 0-24 16,0 112 27-16,-8-59-31 16,-11 0 2-16,-2 0-6 15,-1-6-52-15,3-4-26 16,5-12-106-16,6-16-187 15</inkml:trace>
  <inkml:trace contextRef="#ctx0" brushRef="#br0" timeOffset="69223.67">18067 6671 632 0,'0'0'126'0,"0"0"21"16,0 0-50-16,0 0-52 16,0 0 11-16,0 0-46 15,-13-31 20-15,-26 29-27 16,-12 2 38-16,-15 0-2 16,-17 0-23-16,-18 5 13 15,-14 3-29-15,-9 1 7 0,4-1 3 16,12 1-10-1,14-1 0-15,20-4-6 0,21-3-13 16,23-1-62-16,16 0 1 16,14-2-15-16,11-13-157 15</inkml:trace>
  <inkml:trace contextRef="#ctx0" brushRef="#br0" timeOffset="69604.55">18234 5944 481 0,'0'0'31'16,"0"0"43"-16,0 0-3 16,0 0 13-16,0 0 4 15,0 0 0-15,-7 72-44 16,-3-42-2-16,0 0 1 0,-1 0-43 15,2-1 12 1,-1-1-12-16,1-1 0 0,-1-3-14 16,-2-3-12-16,3-3-47 15,4-9-36-15,5-5-173 16</inkml:trace>
  <inkml:trace contextRef="#ctx0" brushRef="#br0" timeOffset="69924.75">18453 6047 845 0,'0'0'49'0,"0"0"60"0,0 0-77 16,0 0-20 0,92 15 3-16,-70 5 27 0,-4 0-41 15,-3 5 7-15,-6 0 1 16,-9 2-3-16,0 2 4 15,-16-2 0-15,-12-3-3 16,-6-4 36-16,-2-7-39 16,6-1 8-16,8-6 3 15,10-1-9-15,12-5 2 16,0 0-8-16,30 0 2 16,24 0-12-16,20 0 7 15,14 0-37-15,12 3-51 16,8 13-63-16,-1 1-223 15</inkml:trace>
  <inkml:trace contextRef="#ctx0" brushRef="#br0" timeOffset="70961.67">12656 7434 623 0,'0'0'107'0,"0"0"3"0,0 0-18 16,0 0-22-16,0 0-37 15,0 0-2-15,2-63-8 16,-2 61-21-16,0 1 3 15,0-2-5-15,0 2 7 16,-15 1-3-16,-12 0 2 16,-8 0-2-16,-7 0 30 0,-10 0-5 15,-10 0 13 1,-15-4-17-16,-12-4-12 0,-11 0 26 16,-7-3-34-1,0-1 5-15,4 2 1 0,9-1-8 16,16 1-3-16,13 4 0 15,16 1-27-15,14 0 1 16,11 5-60-16,10 0-55 16,12 0-79-16,2-1-274 15</inkml:trace>
  <inkml:trace contextRef="#ctx0" brushRef="#br0" timeOffset="71468.39">11964 7867 891 0,'0'0'87'15,"0"0"18"-15,0 0-8 16,0 0-97-16,0 0 0 16,0 0 46-16,0 107-1 15,0-54-9-15,0 2-24 0,-6-4-8 16,-4-1 4-1,-2-7-8-15,2-4-9 0,1-10-15 16,6-10-77-16,3-9-32 16,0-10-133-16,19-7-532 15</inkml:trace>
  <inkml:trace contextRef="#ctx0" brushRef="#br0" timeOffset="71667.5">12307 7921 983 0,'0'0'34'0,"0"0"70"15,0 0-73-15,0 0-20 16,0 0 9-16,-15 125 7 0,-5-68-13 16,-5 2-4-16,-2 1-10 15,0-4-38-15,7-7-22 16,7-11-91-16,3-16-216 15</inkml:trace>
  <inkml:trace contextRef="#ctx0" brushRef="#br0" timeOffset="72575.39">11627 6195 472 0,'0'0'270'0,"0"0"-256"16,0 0 95-16,0 0-106 15,0 0-2-15,0 0 29 16,-65-3-17-16,33 0 27 16,-10 0 6-16,-15-4-20 15,-15 4 17-15,-10 2-27 16,-11 1-5-16,-5 0 24 16,-5 1-24-16,0 12-6 15,1 0-1-15,10 1 4 16,10-1-10-16,20-1 2 0,17-4-35 15,18-1 6 1,19-7-59-16,8 0-70 0,30 0-187 16</inkml:trace>
  <inkml:trace contextRef="#ctx0" brushRef="#br0" timeOffset="73000.5">11518 5494 816 0,'0'0'22'16,"0"0"36"-16,0 0 13 15,0 0-31-15,0 0-37 16,0 0 0-16,3 0 17 15,-3 22 14-15,-1 10 1 0,-9 7-20 16,-2 1-7-16,0 4 0 16,-1-3-8-16,-1-6-12 15,1-3 3-15,5-7-41 16,5-9-34-16,3-7-49 16,5-9-167-16</inkml:trace>
  <inkml:trace contextRef="#ctx0" brushRef="#br0" timeOffset="73342.63">11685 5602 765 0,'0'0'96'0,"0"0"-40"16,0 0 11-16,0 0-64 16,88-25 35-1,-64 25-17-15,-2 0 8 0,-3 4-5 16,-6 11-19-16,-5 3 5 15,-5 5-9-15,-3 2 3 16,-3 2 5-16,-21 0-6 16,-5-1-3-16,-7-4 11 15,-2-3-8-15,3-6 0 16,5-5-3-16,8-2 0 16,11-5 4-16,7-1-1 15,4 0-3-15,12 0 1 16,23-7-1-16,15-4-1 0,12 3-9 15,8 2-21 1,4 6 13-16,-1 0-72 0,-1 9-112 16,-7 11-511-16</inkml:trace>
  <inkml:trace contextRef="#ctx0" brushRef="#br0" timeOffset="74918.32">9595 9250 831 0,'0'0'6'0,"0"0"79"0,0 0-3 16,0 0-54-16,0 0 6 16,0 0-1-16,0 0-19 15,77 0 25-15,-34 0-39 16,8 0 0-16,8 0-3 16,3 0 3-16,2 0-18 15,-9 0-27-15,-13 0-68 16,-16 0-39-16,-20 0-272 15</inkml:trace>
  <inkml:trace contextRef="#ctx0" brushRef="#br0" timeOffset="75097.95">9637 9420 901 0,'0'0'71'15,"0"0"-59"-15,0 0 83 16,0 0-65-16,0 0-2 15,100 40 0-15,-43-35-28 16,3 1-1-16,5 1-27 16,5-6-54-16,-1-1-91 15,-7 0-402-15</inkml:trace>
  <inkml:trace contextRef="#ctx0" brushRef="#br0" timeOffset="75676.53">10923 9344 403 0,'0'0'236'15,"0"0"-144"-15,0 0 67 16,0 0-66-16,0 0-38 15,5-77-12-15,19 69-17 16,4 3-24-16,7 4 29 16,2 1-26-16,0 0 6 15,-5 16 9-15,-6 11-15 16,-9 7 4-16,-12 7-9 16,-5 5 4-16,-17 4 15 15,-21 0-13-15,-16-3-6 16,-13-4 16-16,-6-2-14 15,1-5 7-15,5-5-9 0,14-5 1 16,15-8-3-16,14-9 2 16,14-6 0-16,10-3 6 15,6 0-3-15,29-5 4 16,16-5-7-16,11 1 1 16,6 1-15-16,3 5 11 15,-3 2-54-15,-3-1-3 16,-6 2-29-16,-10-2-84 15,-5-6-179-15</inkml:trace>
  <inkml:trace contextRef="#ctx0" brushRef="#br0" timeOffset="76126.81">11403 9338 853 0,'0'0'13'0,"0"0"90"16,0 0-29-16,0 0-64 16,0 0 20-16,0 0-16 15,11 4 7-15,-11 21-4 16,0 8-10-16,-10 3 39 16,-8 3-32-16,0 1-4 15,6-1-1-15,8-2-3 16,4-6-6-16,13-8 0 15,19-6-8-15,4-10-6 0,6-7-4 16,1-2-14 0,-5-17 17-16,-2-4-16 0,-6-7 21 15,-5 0 1-15,-6 1 9 16,-8 4-4-16,-6 7 9 16,-4 7-5-16,-1 7 35 15,0 4-23-15,0 0 8 16,0 3-20-16,-1 20 0 15,-9 13 48-15,-2 7-42 16,0 9 9-16,-1 3 0 16,0 3-9-16,1 3-8 15,4-7 2-15,3-9-60 16,5-14-22-16,0-12-98 0,10-19-200 16</inkml:trace>
  <inkml:trace contextRef="#ctx0" brushRef="#br0" timeOffset="76478.24">11887 9508 875 0,'0'0'37'16,"0"0"88"-16,0 0-80 16,0 0-45-16,0 0 4 15,0 0 40-15,4 93-5 16,-9-43-21-16,-7 5 27 0,5 5-42 15,6-1 6-15,1-6-9 16,7-11 11-16,17-12-20 16,8-14 9-16,1-14-18 15,5-2 9-15,-3-24-4 16,-5-18-11-16,-7-14 11 16,-8-10-3-16,-10-4 14 15,-5 3-11-15,-7 10 5 16,-19 12-2-16,-11 12 10 15,-7 15-2-15,-8 13-1 16,-3 5-7-16,2 14-27 16,2 13-96-16,5 6-110 0,9 3-295 15</inkml:trace>
  <inkml:trace contextRef="#ctx0" brushRef="#br0" timeOffset="76777.25">10846 10151 958 0,'0'0'28'0,"0"0"112"0,0 0-92 16,0 0-28-1,149 0 39-15,-67 9-48 0,20-3 26 16,13 2-37-16,5 1 0 16,-1 0-2-16,-12 1 2 15,-18-1-17 1,-18-1-39-16,-22-3-59 0,-22-5 42 16,-22 0-97-16,-5 0-92 15,-22 0-8-15</inkml:trace>
  <inkml:trace contextRef="#ctx0" brushRef="#br0" timeOffset="77030.53">11147 10410 869 0,'0'0'21'0,"0"0"110"0,0 0-86 16,0 0-44-16,0 0 30 16,0 0-17-16,7 36 29 15,-7-10-2-15,0 5-37 16,0 5 24-16,-3 1-28 16,-4 0-16-16,0-1 13 15,5-9-86-15,2-4-25 16,0-13-168-16</inkml:trace>
  <inkml:trace contextRef="#ctx0" brushRef="#br0" timeOffset="77250.97">11530 10358 880 0,'0'0'97'16,"0"0"-23"-16,0 0-10 15,0 0-58-15,0 0 42 16,3 102 8-16,-21-53-56 16,-6 7 22-16,-2 2-22 0,-3 0 1 15,6-6-7 1,4-2-73-16,6-14-36 16,7-12-113-16</inkml:trace>
  <inkml:trace contextRef="#ctx0" brushRef="#br0" timeOffset="81346.97">16599 8885 708 0,'0'0'6'16,"0"0"7"-16,0 0 77 15,0 0-72-15,0 0 0 16,0 0 22-16,0 0-24 16,-16-12 21-16,-1 12-20 15,-12 5 18-15,-12 19 38 16,-12 14-32-16,-8 13 7 16,-2 10 16-16,3 6-37 15,10 4 3-15,11-2-30 16,16-3 2-16,11-7 5 15,12-5-3-15,3-8-4 0,27-12 2 16,14-10 8-16,11-13-10 16,9-11 0-16,-2 0-27 15,-9-21 21-15,-10-12-23 16,-12-6 10-16,-17 1 16 16,-14 2 6-16,-3 6-18 15,-30 8 15-15,-12 8-1 16,-8 8-17-16,-5 6 16 15,7 0-26-15,9 9-8 16,17 12-48-16,17-1-54 16,8-1-140-16,28-6-159 15</inkml:trace>
  <inkml:trace contextRef="#ctx0" brushRef="#br0" timeOffset="81714.41">16929 9189 694 0,'0'0'5'0,"0"0"98"15,0 0-19-15,0 0-53 16,0 0 46-16,0 0-34 16,12-42 14-16,-29 43-49 15,-10 22-6-15,-5 13 58 16,1 11-43-16,6 4 1 0,12 2-9 15,11-1 5-15,2-5-11 16,18-6-3-16,18-12 0 16,2-9-9-16,0-14-9 15,2-6-3-15,-3-8-7 16,-7-19-4-16,-5-12 28 16,-10-11-7-16,-10-2-7 15,-5 0 12-15,-5 8-5 16,-20 10 11-16,-8 12-7 15,-6 10 12-15,2 12-15 16,4 0-40-16,11 4-100 16,17 10-89-16,5-2-172 0</inkml:trace>
  <inkml:trace contextRef="#ctx0" brushRef="#br0" timeOffset="82078.88">17403 9236 280 0,'0'0'570'0,"0"0"-568"15,0 0 151-15,0 0-138 16,0 0 12-16,0 0-20 16,-17 18 15-16,-9 16 30 15,0 11-24-15,-2 6 0 16,7 3 2-16,6-2-24 0,13-2 8 15,2-9-14-15,18-6 0 16,18-12-1-16,9-13 0 16,7-10-19-16,1-6 2 15,1-22-20-15,-6-17 36 16,-9-8-6-16,-11-10 8 16,-13-4-4-16,-15 9 4 15,-1 10 0-15,-33 13 0 16,-13 15 2-16,-10 15-17 15,-3 5 7-15,3 13-82 16,4 19-149-16,5 4-329 16</inkml:trace>
  <inkml:trace contextRef="#ctx0" brushRef="#br0" timeOffset="82379.5">16237 9842 859 0,'0'0'15'16,"0"0"3"-16,0 0 95 16,0 0-65-16,0 0 22 15,0 0-2-15,154 45-43 16,-66-35 33-16,25-4-55 0,17-3 3 15,17-1 3-15,7-2-9 16,-5 1-6 0,-16 1 4-16,-25-2-45 0,-31 0 18 15,-31 0-51-15,-26 0 13 16,-20 0 8-16,-14 0-81 16,-28-2-168-16</inkml:trace>
  <inkml:trace contextRef="#ctx0" brushRef="#br0" timeOffset="82697.78">16789 10054 588 0,'0'0'70'16,"0"0"112"-16,0 0-90 15,0 0-23-15,0 0-3 16,0 0-11-16,75-37-26 16,-75 37 42-16,0 10-64 15,0 17-6-15,-3 10 39 16,-14 12-35-16,0 6 18 16,-3 5-19-16,2 2 9 15,3-7-19-15,3-5 6 16,5-12-37-16,6-11-40 15,1-12-37-15,10-15-57 0,18-6-224 16</inkml:trace>
  <inkml:trace contextRef="#ctx0" brushRef="#br0" timeOffset="82880.64">17206 10081 989 0,'0'0'68'15,"0"0"30"-15,0 0-53 16,-4 79-8-16,-15-29 7 0,-6 9-44 16,-2 1 0-1,0-1-4-15,2-5-28 0,5-7-52 16,2-4-31-16,4-17-101 16,8-12-527-16</inkml:trace>
  <inkml:trace contextRef="#ctx0" brushRef="#br0" timeOffset="84999.76">1572 7626 736 0,'0'0'1'0,"0"0"60"15,0 0 14-15,0 0-33 16,0 0 11-16,0 0-29 16,5-56 13-16,-3 53-1 15,-2 3-28-15,0 0 6 0,0 13-13 16,0 20-1-1,0 13 15-15,0 11 4 0,-7 7 17 16,0 0-36-16,4-1 3 16,3-7-8-16,0-8-18 15,0-12-30-15,0-10-34 16,12-14-54-16,1-12-166 16</inkml:trace>
  <inkml:trace contextRef="#ctx0" brushRef="#br0" timeOffset="85280.55">1888 7518 801 0,'0'0'25'0,"0"0"54"15,0 0-13-15,0 0-55 16,0 0-11-16,0 0 0 15,0-3 3-15,0 26 24 16,0 9 11-16,-5 6 15 16,-5 7-40-16,1 4 13 15,-1 2-15-15,4 0 1 16,1-2-23-16,1-5 11 16,4-8-43-16,0-8 7 15,7-12-101-15,11-16-187 16</inkml:trace>
  <inkml:trace contextRef="#ctx0" brushRef="#br0" timeOffset="85601.12">2107 7074 833 0,'0'0'2'16,"0"0"37"-16,0 0 28 15,0 0-66-15,0 0 28 16,110 5-2-16,-68 26 14 0,1 7-10 16,-1 12-25-16,-3 9 20 15,-4 19-8-15,-9 11-17 16,-10 6 28-16,-15 3-24 15,-1-3-3-15,-30-2 3 16,-17-2-4-16,-10-7-2 16,-8-7-32-16,4-13-35 15,9-19-58-15,15-24-250 16</inkml:trace>
  <inkml:trace contextRef="#ctx0" brushRef="#br0" timeOffset="86030.78">2739 7447 488 0,'0'0'371'15,"0"0"-328"-15,0 0 16 16,0 0-51-16,0 0-4 0,0 0 13 16,91-9 44-1,-61 21-40-15,-2 5-8 0,-7 2 11 16,-5 4-21-16,-7 4 17 16,-6 4-10-16,-3 6 2 15,0 0 26-15,-22 4-38 16,-8-2 6-16,-6 0 7 15,-5-4-10-15,2-7-3 16,7-4 0-16,8-8 0 16,11-9 3-16,10-4-3 15,3-3 0-15,15 0 19 16,26-16-19-16,16-4 0 16,12 1-21-16,5 2-34 15,-3 2 1-15,-2 5-88 16,-6-3-214-16</inkml:trace>
  <inkml:trace contextRef="#ctx0" brushRef="#br0" timeOffset="86517.37">3356 7411 673 0,'0'0'180'15,"0"0"-123"-15,0 0 38 16,0 0-80-16,0 0 29 16,0 0-42-16,0-46 3 15,0 58 11-15,0 15 3 16,0 7 19-16,-14 7-19 0,1 4 10 16,3 1 24-16,8-5-44 15,2-3-5-15,12-5 1 16,15-9-4-16,14-7 2 15,5-11-3-15,5-6-20 16,-2-3 8-16,-3-17-47 16,-4-7 4-16,-7-3 28 15,-5-3-10-15,-7 0 27 16,-10 3-2-16,-6 5 12 16,-5 2 7-16,-2 7-7 15,0 6 15-15,0 3 9 16,0 7-8-16,-2 0 1 0,-2 0-8 15,-5 17-3-15,-1 15 32 16,2 13-6-16,-1 8 4 16,4 6-1-16,2 0-26 15,1-1-5-15,-1-2-4 16,3-9-18-16,0-7-10 16,0-15-94-16,1-16-75 15,17-9-302-15</inkml:trace>
  <inkml:trace contextRef="#ctx0" brushRef="#br0" timeOffset="86847.54">3953 7484 990 0,'0'0'43'0,"0"0"59"15,0 0-86-15,0 0-6 16,0 0-6-16,14 78 21 15,-6-27 41-15,-1 0-47 16,1 0-8-16,3-6 2 16,6-6-10-16,4-9 1 15,5-13-4-15,4-14-8 16,4-3 4-16,-1-17-35 16,-3-17 5-16,-10-10 10 15,-10-8 5-15,-10-10 10 16,0 0-5-16,-24 5 10 0,-14 10-7 15,-7 19 19 1,-7 14-8-16,-3 14 4 0,0 0-4 16,12 20-4-16,16 0-100 15,24-1-322-15</inkml:trace>
  <inkml:trace contextRef="#ctx0" brushRef="#br0" timeOffset="87147.81">4650 6986 1022 0,'0'0'21'0,"0"0"90"15,0 0-90-15,0 0-18 16,-88 45 51-16,55 21-23 15,1 23 12-15,3 19 19 16,0 11-25-16,6 2 3 16,5 1-40-16,13-11 3 15,5-11-6-15,10-12 3 16,26-18-22-16,8-19-12 16,11-16-74-16,7-25-67 15,0-10-190-15</inkml:trace>
  <inkml:trace contextRef="#ctx0" brushRef="#br0" timeOffset="88600.96">4879 7447 715 0,'0'0'94'0,"0"0"-12"15,0 0-3-15,0 0-39 16,0 0-35-16,0 0 36 16,39-79-30-16,-19 69-7 15,3 4 28-15,2 5-31 16,2 1 7-16,-2 4 10 15,-5 13-16-15,-5 10 9 16,-8 4 1-16,-7 2-5 16,-7 3 26-16,-24 1-30 0,-7-1 9 15,-8-3 10-15,0 0-12 16,4-6 15-16,8-3-25 16,10-7 2-16,13-7 2 15,9-3-3-15,2-7-1 16,32 0 14-16,20 0-13 15,19-12-1-15,17-2 0 16,16-1-36-16,9 3-11 16,-2 3-42-16,-12 3-26 15,-24 0-325-15</inkml:trace>
  <inkml:trace contextRef="#ctx0" brushRef="#br0" timeOffset="89569.56">2874 8259 569 0,'0'0'66'0,"0"0"16"16,0 0 18-16,0 0-37 15,0 0-3-15,0 0-20 16,27-37 27-16,-13 29-30 16,5-1-3-16,1 0-10 15,3 3-14-15,4 0 22 16,0 5-27-16,2 1-5 16,-5 0 6-16,-3 6-5 15,-5 12 3-15,-9 7-4 0,-7 4 0 16,0 4 4-1,-7 3 7-15,-16-3-11 0,-4 2 2 16,-3-5 0-16,-3-2 4 16,1-2-6-16,3-6 0 15,6-7 5-15,10-2-2 16,4-7-3-16,8-4 0 16,1 0 1-16,6 0-4 15,26-4 3-15,10-8-17 16,8 0 13-16,7 0-55 15,1 8 6-15,4 2-60 16,-2 0-94-16,-5 0-165 16</inkml:trace>
  <inkml:trace contextRef="#ctx0" brushRef="#br0" timeOffset="90167.41">3634 8253 796 0,'0'0'43'16,"0"0"48"-16,0 0-53 15,0 0-5-15,0 0-14 16,0 0-8-16,0-25 23 16,0 18-23-16,0 0-4 15,7 0 8-15,6 0-14 16,4 2-1-16,1 2 0 15,1 3 1-15,-2 0-3 16,-1 3 2-16,-3 13 0 16,1 7 13-16,-4 2-10 0,-5 4 1 15,-2 3-2-15,-3 1-1 16,0-2 35-16,-10 0-21 16,-10-2-13-16,-10-3 26 15,-3 0-26-15,-4-3 9 16,2-3-7-16,5-3-1 15,6-7 2-15,11-5-5 16,8-2 0-16,5-3 18 16,0 0-17-16,21 0 20 15,18-3-21-15,15-5 3 16,12 1-8-16,17 2-14 16,3 4-28-16,1 1-3 15,-5 0-55-15,-15 7-133 16,-19 4-496-16</inkml:trace>
  <inkml:trace contextRef="#ctx0" brushRef="#br0" timeOffset="90499.28">2970 8954 789 0,'0'0'214'0,"0"0"-170"15,0 0 6-15,0 0-29 0,97-48-17 16,-45 48-1-16,15 0 16 16,17 12-15-16,18 3-1 15,15-1-3-15,18-2-6 16,14-9 3-16,17-3-16 15,10 0 19-15,0-11-3 16,-16 0 3-16,-30 4-4 16,-32 3-27-16,-35 1-68 15,-26 1 38-15,-18-1-26 16,-16 1-44-16,-3 2 30 16,-21 0-375-16</inkml:trace>
  <inkml:trace contextRef="#ctx0" brushRef="#br0" timeOffset="90968.02">3574 9287 149 0,'0'0'569'0,"0"0"-539"16,0 0 86-16,0 0-73 16,0 0 17-16,0 0 10 0,58-44-48 15,-39 34 15-15,3 2-8 16,-1 2-23-16,1 6 11 16,0 0-9-16,1 0 2 15,-1 12 14-15,-4 11-22 16,-3 4 4-16,-8 4 9 15,-5 2-12-15,-2 2 6 16,-7-2-9-16,-18-2 4 16,-10 0 9-16,-5-4-13 15,-7-5 0-15,1-1 2 16,5-6-1-16,11-5-1 16,12-6 0-16,13-4 0 15,5 0 14-15,33-10-14 16,18-6 0-16,20 0 0 15,11-2-7-15,6 2-6 0,-2 2-12 16,-6 3-50-16,-11 5-9 16,-13 0-71-16,-9-1-177 15</inkml:trace>
  <inkml:trace contextRef="#ctx0" brushRef="#br0" timeOffset="91349.77">4361 9228 879 0,'0'0'77'0,"0"0"35"15,0 0-65-15,0 0 14 16,0 0-45-16,0 0-15 16,-52 15 36-16,41 16-24 15,2 7 8-15,6 4 3 16,3 2-11-16,0-1 17 15,0-3-22-15,22-4-8 16,9-9 12-16,10-7-11 16,8-14-2-16,9-6 1 15,3-10-37-15,-2-19-13 16,-6-12-4-16,-11-9 32 16,-17-9 22-16,-20-5-14 15,-5 1 10-15,-34 7 4 0,-15 15 7 16,-15 19 12-16,-6 14-16 15,-6 8 3-15,5 14-12 16,11 16 4-16,15 5-93 16,21-2-85-16,22-12-340 15</inkml:trace>
  <inkml:trace contextRef="#ctx0" brushRef="#br0" timeOffset="91955.32">5811 7301 653 0,'0'0'131'0,"0"0"2"16,0 0-38-16,0 0-18 16,0 0-54-16,0 0-18 15,0 44 13-15,0 27 3 16,0 13-2-16,0 9-19 15,0 10 0-15,-7 2-9 16,-9 1-68-16,-4-6-100 16,-2-11-373-16</inkml:trace>
  <inkml:trace contextRef="#ctx0" brushRef="#br0" timeOffset="92583.85">3868 9798 731 0,'0'0'96'15,"0"0"-18"-15,0 0-77 16,0 0 8-16,0 0 36 16,88-54-36-16,-81 54 29 15,-2 3-7-15,-3 19-18 16,-2 13 38-16,0 8-18 16,0 10-6-16,0 1 13 15,0-2-21-15,0 0-7 16,0-2-12-16,0-4-4 15,0-3 0-15,4-10-68 16,10-11-14-16,8-16-41 16,1-6-259-16</inkml:trace>
  <inkml:trace contextRef="#ctx0" brushRef="#br0" timeOffset="92824.66">4533 9691 959 0,'0'0'39'15,"0"0"-3"-15,0 0-3 16,0 0-33-16,0 0 0 0,0 0-11 16,0 84 21-1,0-34-10-15,0 10 14 0,-4 5 12 16,-5-3-20-16,0-1-6 15,4-2-6-15,5-4-31 16,0-7-138-16,0-15-217 16</inkml:trace>
  <inkml:trace contextRef="#ctx0" brushRef="#br0" timeOffset="93300.28">3408 10554 442 0,'0'0'97'0,"0"0"-23"0,-89 11 49 15,71-8 9-15,10-2-59 16,8 2 1-16,0 2-7 15,30 1-15-15,25 1 27 16,29-2-28-16,28-2-32 16,30-1 3-16,39 1-14 15,34 3-8-15,31 8 44 16,6 6 0-16,-11 6-41 16,-29 5-3-16,-43-4-62 15,-48-5-23-15,-52-9-61 16,-50-11-20-16,-33-2-230 15</inkml:trace>
  <inkml:trace contextRef="#ctx0" brushRef="#br0" timeOffset="94119.4">4396 11129 298 0,'0'0'530'0,"0"0"-465"15,0 0 45-15,0 0-62 16,0 0-6-16,0 0-14 15,12-11-5-15,-5-14 2 16,0-7-21-16,-6-11-4 16,-1 1 0-16,0 4 3 15,-18 10-10-15,-7 12 7 16,-11 12 0-16,-6 4 1 16,-7 11 5-16,-5 20-5 15,5 13 20-15,11 5 0 16,15 4 3-16,14-10-7 0,9-3-15 15,22-12 23-15,23-5-22 16,12-17-3-16,8-6 10 16,-3 0-8-16,-7-14-2 15,-12-5-7-15,-16 3 7 16,-13 6 0-16,-9 6 9 16,-5 4-1-16,0 6-8 15,-7 22 3-15,-12 12-3 16,3 13 0-16,2 1 1 15,4 5 29-15,2 3-27 16,0-6 1-16,-2-2-4 16,-2-5-11-16,-3-5-18 15,-3-5-77-15,1-10-92 0,1-12-339 16</inkml:trace>
  <inkml:trace contextRef="#ctx0" brushRef="#br0" timeOffset="95919.89">6319 10271 726 0,'0'0'3'0,"0"0"49"0,0 0 20 16,0 0-29-16,0 0-14 15,0 0 23-15,0-36-38 16,9 29 1-16,8-2-3 15,4 1-6-15,7 3-1 16,3 0-2-16,-1 4 3 16,-3 1 9-16,-2 2-15 15,-9 18 0-15,-6 9 3 16,-10 1 1-16,0 6 1 16,-19 3 1-16,-18-1-1 15,-7-3 12-15,-2 0-14 0,-2-5 5 16,6-4 4-16,11-7-9 15,7-5 8-15,11-7-11 16,10-4 0-16,3-3 10 16,13 0-6-16,19 0 4 15,10 0-5-15,3-4-3 16,0 0-7-16,0 3-21 16,-2 0-27-16,-2 0 8 15,-4-4-87-15,-5-3-130 16,-8-2-226-16</inkml:trace>
  <inkml:trace contextRef="#ctx0" brushRef="#br0" timeOffset="96146.53">6822 10246 648 0,'0'0'54'0,"0"0"77"15,0 0-75-15,0 0-54 16,0 0 29-16,0 0 42 16,0 74-27-16,-11-30-3 15,-4 5-16-15,-2 1-15 16,2 3-12-16,4-7-5 16,2-1-7-16,6-6-75 0,3-10-68 15,0-15-251-15</inkml:trace>
  <inkml:trace contextRef="#ctx0" brushRef="#br0" timeOffset="96651.67">7489 10033 609 0,'0'0'0'0,"0"0"0"16,0 0-5-16,0 0 9 16,0 0-4-16,0 0 20 15,-68-75-5-15,37 76 71 16,-2 17 9-16,-3 5-72 15,0 1 26-15,10 3-45 16,9-2 7-16,12-3-2 16,5-6-7-16,10-7 35 15,19-6-30-15,6-3-5 16,5-5 10-16,-1-12-12 0,-1-2-6 16,-9 1 3-1,-5 3 6-15,-12 5 3 16,-8 5-3-16,-2 2 12 15,-2 3 25-15,0 0-40 0,0 14 0 16,-3 8 15-16,-4 10-3 16,4 7 17-16,0 4-17 15,0 8-11-15,-3-2 12 16,-1 2-13-16,-1-1-1 16,-5-6-21-16,-5-1-58 15,-6-9-65-15,-1-8-207 16</inkml:trace>
  <inkml:trace contextRef="#ctx0" brushRef="#br0" timeOffset="96891.58">6816 10576 472 0,'0'0'401'0,"0"0"-314"0,0 0 26 16,0 0-79-16,85-5-27 15,-18 5 17-15,13 0 13 16,5 1-28-16,6 4 5 16,-3 1-14-16,-4 1-16 15,-9-5 12-15,-15 4-51 16,-17 2 20-16,-16-4-59 16,-17 2-25-16,-10 1-132 0,0-1-115 15</inkml:trace>
  <inkml:trace contextRef="#ctx0" brushRef="#br0" timeOffset="97150.73">7015 10864 723 0,'0'0'147'0,"0"0"-60"16,0 0-29-16,0 0-34 15,0 0-8-15,0 0 13 16,20 51 13-16,-19-12-31 16,-1 8 4-16,0 2 36 15,-4 0-46-15,-10 1-1 0,2-3-4 16,4-1-2-16,1-6-2 16,7-10-68-16,0-7-10 15,9-14-80-15,14-9-190 16</inkml:trace>
  <inkml:trace contextRef="#ctx0" brushRef="#br0" timeOffset="97346.15">7304 10932 627 0,'0'0'321'0,"0"0"-261"15,0 0 65-15,0 0-107 0,0 0-12 16,0 0 20-16,3 99-14 15,-11-39 18-15,-14 2-30 16,1 3-13-16,-3-1 11 16,9-3-111-16,6-5-60 15,9-15-281-15</inkml:trace>
  <inkml:trace contextRef="#ctx0" brushRef="#br0" timeOffset="98123.44">9987 11568 911 0,'0'0'38'16,"0"0"-16"-16,0 0 54 15,0 0-49-15,0 0-19 16,93 9 5-16,-45-3-12 16,2 8 6-16,2-3-7 15,-6 2-37-15,-4 3-39 16,-11-2-67-16,-17-4-137 16</inkml:trace>
  <inkml:trace contextRef="#ctx0" brushRef="#br0" timeOffset="98275.86">10001 11734 882 0,'0'0'55'0,"0"0"-9"15,0 0 30-15,0 0-60 16,0 0-2-16,122 34-14 16,-44-20-3-16,6-1-18 15,3-1-93-15,-2-4-214 16</inkml:trace>
  <inkml:trace contextRef="#ctx0" brushRef="#br0" timeOffset="98788.35">11187 11771 257 0,'0'0'44'16,"0"0"55"-16,0 0-62 16,0 0 58-16,0 0-20 15,0 0 47-15,-18 0 13 16,18-9-93-16,0-2-28 15,15 1 14-15,5 1-22 16,8 1 17-16,6 4-10 16,0 2 9-16,-1 2 11 15,-5 0-30-15,-6 10 4 0,-4 11-7 16,-8 8 4-16,-8 5 15 16,-2 2-17-16,-15 5 3 15,-17-7 14-15,-8 3-11 16,-6-8 10-16,-5 1-4 15,-1-7-9-15,4 0 23 16,6-6-28-16,10-3 0 16,15-4-2-16,13-3 2 15,4-3-1-15,21 2-2 16,21 1 3-16,15-1-13 16,13 1-3-16,9 3-19 15,2 4-2-15,0-7-69 0,-8-1-54 16,-9-6-141-16</inkml:trace>
  <inkml:trace contextRef="#ctx0" brushRef="#br0" timeOffset="99027.88">11893 11795 641 0,'0'0'104'16,"0"0"-9"-16,0 0 11 15,0 0-22-15,0 0-75 16,0 0-8-16,-24 42 53 16,3 7-28-16,-5 11 3 0,3 3-2 15,3 7-20 1,5 1-8-16,5-8 1 0,7-9-40 16,3-13 0-16,0-11-57 15,8-17-82-15,16-13-199 16</inkml:trace>
  <inkml:trace contextRef="#ctx0" brushRef="#br0" timeOffset="99503.17">12546 11479 719 0,'0'0'3'16,"0"0"12"-16,0 0-4 15,-1-85-7-15,-9 80-1 16,-3 2 9-16,-5 3 9 16,-3 0-8-16,-5 18 41 15,0 5-16-15,2 2-21 16,6 4 16-16,6 0-28 15,11-2-2-15,1 0 19 16,10-8-20-16,14-4 8 16,8-5-10-16,2-10 1 15,3 0-2-15,-1 0-15 16,-2-17 6-16,-4-2 5 0,-10 8 10 16,-8 0 14-16,-9 5 11 15,-3 6 14-15,0 0-27 16,-5 13-11-16,-7 15-6 15,-2 11 25-15,7 7-24 16,3 8 14-16,-1 6-15 16,2 1 0-16,-1 0-11 15,-4 1-5-15,-2-4-53 16,-4-8-71-16,0-9-212 16</inkml:trace>
  <inkml:trace contextRef="#ctx0" brushRef="#br0" timeOffset="99718.87">12006 12230 911 0,'0'0'48'0,"0"0"61"16,85 16-97-16,-20-8 7 15,13 1 15-15,6-5-34 16,8-1 1-16,5-3-2 15,-3 0 11-15,-12 0-22 16,-22 0 4-16,-24 0-31 16,-25-3-38-16,-11 3-79 0,-25 0-267 15</inkml:trace>
  <inkml:trace contextRef="#ctx0" brushRef="#br0" timeOffset="99962.84">12141 12511 56 0,'0'0'804'0,"0"0"-781"15,0 0 88-15,0 0-90 16,0 0-1-16,0 0 15 16,0 60-5-16,-6-28 14 0,-5 4-33 15,-2 4-2 1,-1 0-9-16,0-3 7 0,2-1-11 15,6-6 4-15,3-6-48 16,3-4-1-16,0-12-91 16,16-8-154-16,9 0-232 15</inkml:trace>
  <inkml:trace contextRef="#ctx0" brushRef="#br0" timeOffset="100150.06">12516 12524 110 0,'0'0'881'0,"0"0"-808"16,0 0 12-1,0 0-59-15,0 0 46 0,-10 112-29 16,-5-59-40-16,-4 4-3 16,2-1-5-16,1-1-88 15,1-5-67-15,0-12-302 16</inkml:trace>
  <inkml:trace contextRef="#ctx0" brushRef="#br0" timeOffset="105976.77">21152 7191 645 0,'0'0'314'16,"0"0"-314"-16,0 0 0 16,0 0-3-16,0 83 10 15,2-51 11-15,-1 0-17 16,-1-1 4-16,0 2 18 15,0 3-21-15,-8 4-2 16,-6-2 0-16,1 0-5 16,-2-5-11-16,5-7-70 15,5-10-125-15,5-9-82 0</inkml:trace>
  <inkml:trace contextRef="#ctx0" brushRef="#br0" timeOffset="106215.04">21417 7320 897 0,'0'0'93'0,"0"0"-91"15,0 0 112-15,0 0-78 16,0 0-11-16,0 0-25 16,7-20 9-16,-17 44 3 15,-6 12-11-15,0 6 0 16,-2 10 4-16,3-1-4 15,2 0-1-15,4-7 0 0,6-6-28 16,3-7-19-16,0-12-40 16,2-11-104-16,11-8-159 15</inkml:trace>
  <inkml:trace contextRef="#ctx0" brushRef="#br0" timeOffset="106492.89">21516 7014 898 0,'0'0'116'0,"0"0"-113"16,0 0 78-16,0 0-77 0,0 0 27 16,0 0 31-16,99 106-27 15,-67-55-8-15,-6 10-23 16,-6 10 9-16,-8 8-13 15,-7 7 4-15,-5 0-7 16,0-8 3-16,-27-11-16 16,-13-10 8-16,-10-9-35 15,-10-6-13-15,-2-8-30 16,5-14-103-16,12-14-333 16</inkml:trace>
  <inkml:trace contextRef="#ctx0" brushRef="#br0" timeOffset="106940.5">22290 7158 436 0,'0'0'522'16,"0"0"-518"-16,0 0 50 16,0 0-38-16,0 0-8 15,0 0 7-15,-71 3-6 0,47 34 39 16,-7 9-3-16,-3 14-2 16,-2 10-1-16,6 6-20 15,9 3 7-15,11-9-29 16,10-8 4-16,0-13-12 15,23-14 2-15,10-13-3 16,8-13-7-16,2-9-12 16,-1-9-32-16,-7-18-3 15,-10-13 22-15,-10-5 36 16,-13 1-23-16,-2 5 28 16,-17 12-7-16,-20 12 14 15,-12 14-7-15,-4 1 0 16,-1 5-3-16,9 17-3 15,19-3-132-15,19 2-213 0</inkml:trace>
  <inkml:trace contextRef="#ctx0" brushRef="#br0" timeOffset="107288.55">22584 7338 881 0,'0'0'25'0,"0"0"82"16,0 0-44-16,0 0-56 15,0 0 35-15,0 0-17 16,-109 34 11-16,82 18 3 0,4 8-16 16,8 4 8-16,10-4-31 15,5-7 8-15,5-9-22 16,20-12 1-16,5-10-37 15,5-14-2-15,5-8-4 16,1-2 13-16,-3-26 16 16,-5-10 23-16,-6-15-3 15,-10-6 8-15,-11-3-2 16,-6 8 0-16,-8 13 1 16,-22 15 15-16,-8 14-11 15,-6 9-4-15,1 3 0 16,8 10-75-16,15 8-225 15</inkml:trace>
  <inkml:trace contextRef="#ctx0" brushRef="#br0" timeOffset="107675.19">22992 7430 967 0,'0'0'47'0,"0"0"-20"16,0 0 47-16,0 0-69 15,0 0 44-15,0 0-11 0,-94 73-30 16,70-23 48-16,6 4-35 16,5-3-6-16,8-2 20 15,5 0-29-15,0-9-2 16,13-2-4-16,12-9 7 15,7-12-15-15,3-15-3 16,2-2-16-16,-1-16 19 16,-5-19-24-16,-8-11 16 15,-6-12 7-15,-10-5-11 16,-7 2 6-16,0 6-2 16,-24 16 16-16,-11 14-10 15,-3 10 6-15,-4 14-38 16,2 1-60-16,6 6-144 15,16 11-376-15</inkml:trace>
  <inkml:trace contextRef="#ctx0" brushRef="#br0" timeOffset="107973.44">23650 7157 1068 0,'0'0'31'15,"0"0"8"-15,-87 7 17 16,43 24-22-16,-5 14 34 0,-9 13-24 16,-1 19-2-1,0 12-17-15,7 6-17 0,14-1 1 16,15 0-8-16,16-7-1 15,7-3 0-15,14-8-3 16,18-11-24-16,9-12-19 16,6-16-50-16,2-14-57 15,3-14-143-15</inkml:trace>
  <inkml:trace contextRef="#ctx0" brushRef="#br0" timeOffset="109288.8">23690 7458 558 0,'0'0'41'0,"0"0"-11"16,0 0 11-16,0 0-38 16,0 0 19-16,0 0 4 15,19-12 1-15,-18 9 35 16,-1 3-26-16,0-2 0 16,0 2 14-16,0 0-41 15,0 0-2-15,0 0 4 16,-3 3-9-16,-9 8 31 0,4 2-20 15,-1 0-10 1,2-3 14-16,6-1-14 0,-2-4-1 16,3-1-1-16,0-4 1 15,0 0 3-15,0 0 15 16,0 0-6-16,0 0-1 16,0 0-13-16,0 0 0 15,3-4 1-15,-2 4 2 16,-1 0-3-16,0 0 0 15,0 0 3-15,0 0-7 16,0 0 4-16,0 0 0 16,0 0-2-16,0 0 1 15,0 0 1-15,0 0 0 0,0 0-3 16,0 0-5-16,0 7 10 16,0 6-2-16,-6 3 3 15,-1 2-2-15,3-1 4 16,-2 3-5-16,1 1 3 15,4-2 9-15,1-2-11 16,0-1-1-16,0-3 13 16,10-4-9-16,5 0 5 15,5-3-9-15,2 0 0 16,2 2 2-16,-2-1-2 16,-2 1 0-16,-4-3 3 15,-7 3 5-15,-2 0-4 16,-4 2-4-16,-1 4 3 15,-2 5 11-15,0 2-14 0,0 0 1 16,-2 1 1-16,-8-5-1 16,-3-4-1-16,-5-3 0 15,-8-4 2-15,-4-1-4 16,-5-5 2-16,-3 0-14 16,1-1-8-16,2-15-27 15,3-1-44-15,11-4-78 16,9-1-215-16</inkml:trace>
  <inkml:trace contextRef="#ctx0" brushRef="#br0" timeOffset="109576.89">23754 7434 838 0,'0'0'103'0,"0"0"-82"16,0 0 58-16,0 0-75 16,0 0-2-16,108-10-4 15,-58 14 0-15,7 3 2 16,4 2-6-16,-2-1 6 0,-3 1-4 15,-15-3-21 1,-12-2-43-16,-16 1-61 0,-13-3-276 16</inkml:trace>
  <inkml:trace contextRef="#ctx0" brushRef="#br0" timeOffset="112423.63">24001 7508 541 0,'0'0'55'0,"0"0"-30"15,0 0 4-15,0 0-7 16,0 0-19-16,0 0-5 16,17-53 2-16,-16 44-3 15,1 2 3-15,-2 3 1 0,0-1 23 16,0 3 38-16,0-4 0 16,-7 1 7-16,-3 1-31 15,-2-1 6-15,1 2 15 16,-4-1-36-16,-1 0-9 15,2 1 10-15,-6 2-9 16,-4 0 17-16,-1 1-13 16,-2 0 3-16,-1 0 17 15,1 13-24-15,-3 6 6 16,2 3-5-16,0 3-12 16,0 3 28-16,2 3-25 15,1-1-6-15,1 3 24 16,1 2-21-16,5-1 3 15,-1 1-6-15,6 3 2 0,6-2 10 16,4 0-13-16,3-3 0 16,0-2-3-16,0-5 3 15,13-4 0-15,8-3-1 16,3-5 7-16,4-3-9 16,1-3 3-16,1-8-10 15,0 0 7-15,-1 0-14 16,-4-14 12-16,-3-4 4 15,-8-4-3-15,-4 1-7 16,-6-2 11-16,-4 1 0 16,0 0-7-16,-21 0 7 15,-8 2 0-15,-4 4-1 16,-1 4 5-16,4 3-7 16,1 4 3-16,5 4 0 15,2 1-3-15,0 0-29 0,5 0-47 16,4 9-33-16,8 5-144 15</inkml:trace>
  <inkml:trace contextRef="#ctx0" brushRef="#br0" timeOffset="113506.94">22109 8052 495 0,'0'0'18'15,"0"0"29"-15,0 0 17 16,0 0-25-16,0 0 29 16,0 0-12-16,-28-22-8 15,22 22 15-15,-6 0-48 16,-4 0 29-16,0 2-5 0,-4 12-23 15,1 4 16 1,2 2-19-16,4 4 1 0,5 0 20 16,6 1-28-16,2 1-2 15,0-2 11-15,16 1-12 16,4-1 10-16,5 2-3 16,-1 1-8-16,3 0 15 15,-5-1-17-15,-2-2 0 16,-7-6-1-16,-6-5 4 15,-7-4-3-15,0-4 0 16,-7-2 0-16,-14-3-2 16,-11 0 2-16,-5 0-10 15,-3-9-2-15,3-12-21 16,4-6 7-16,9-5-43 16,14-4-104-16,10 0-166 15</inkml:trace>
  <inkml:trace contextRef="#ctx0" brushRef="#br0" timeOffset="113992.37">21985 8091 817 0,'0'0'69'15,"0"0"17"-15,0 0-52 16,104-3 4-16,-55 3-16 16,8 3-2-16,-1 2-20 15,-1-1 0-15,-6-1-1 0,-12 2 4 16,-12-2-6-1,-10 0 3-15,-8 0-19 0,-6 0 17 16,-1-1-43-16,0 1 21 16,0 4 23-16,0-1-4 15,-1 1 1-15,-6 4 4 16,-2 3 0-16,1 3 21 16,-4 5-14-16,1 6 2 15,-1 0 14-15,2 1-15 16,4 0 4-16,3-6-11 15,3-1 2-15,3-4 6 16,16-6-6-16,10-3-3 16,4-6 0-16,2-3 1 15,4 0-5-15,-4-15-4 16,-2-9 8-16,-8-7 1 0,-4 0 2 16,-10 3-3-16,-6 8 24 15,-4 11 7-15,-1 6 21 16,0 3-52-16,0 0 3 15,-10 16-11-15,-3 11 10 16,0 8-2-16,1 9 0 16,-1 2-1-16,1 1-14 15,0-1-41-15,-1 0-20 16,1-3-54-16,1-6-202 16</inkml:trace>
  <inkml:trace contextRef="#ctx0" brushRef="#br0" timeOffset="114326.81">21657 8660 603 0,'0'0'398'0,"0"0"-368"16,0 0 27-16,0 0-52 16,118 17 7-16,-48-4-2 15,17-3-7-15,20 1 6 16,14-5-4-16,12 2-2 0,11 1-3 16,1 2 1-1,-3 7 3-15,-12 5-4 0,-29-2-5 16,-34-4 4-16,-35-9-38 15,-32-8-40-15,-21 0-123 16,-24 0-98-16</inkml:trace>
  <inkml:trace contextRef="#ctx0" brushRef="#br0" timeOffset="114796.17">22315 8896 596 0,'0'0'248'0,"0"0"-213"15,0 0 42-15,0 0-71 16,0 0 30-16,0 0-12 16,-61 54-5-16,40-20 22 15,-1 5-41-15,3 5 7 16,0 3-7-16,3-2 2 0,10-2 4 16,6-6-6-16,0-7 0 15,22-7-6-15,10-7 6 16,7-9-13-16,5-7-26 15,1 0-39-15,-3-1 56 16,-10-17 12-16,-9-2 10 16,-13 0 55-16,-10 3 2 15,0 0-28-15,-25 5-11 16,-12 3-17-16,-6 6 11 16,-7 3-12-16,0 0 0 15,3 8-4-15,9 3-7 16,14 3-80-16,24-5-188 0,4-3-436 15</inkml:trace>
  <inkml:trace contextRef="#ctx0" brushRef="#br0" timeOffset="115163.02">22696 9115 518 0,'0'0'519'0,"0"0"-488"16,0 0 46-16,0 0-42 16,0 0-35-16,0 0 12 15,-56-2-5-15,39 25-7 0,-4 6 21 16,6 2-21-16,5 1 0 16,5-4 8-16,5-1-6 15,0-7 2-15,17-2-4 16,10-6-5-16,6-4 3 15,6-7-29-15,3-1-23 16,-1 0 33-16,-1-12 7 16,-4-7 14-16,-7-6-6 15,-9-6 12-15,-10-2 1 16,-10 0 2-16,-1 3 7 16,-24 3 25-16,-7 8-35 15,-5 3-3-15,-3 9-3 16,3 3-86-16,9 2-164 15</inkml:trace>
  <inkml:trace contextRef="#ctx0" brushRef="#br0" timeOffset="119526.62">23814 7413 160 0,'0'0'365'0,"0"0"-341"16,0 0 10-16,0 0-11 15,0 0 5-15,0 0 53 16,0 0-42-16,-9 12 1 0,9-11-6 16,0 1-25-16,0-2 17 15,-1 2-20-15,-3-2-2 16,-4 5 29-16,-6 4-9 15,-5 3 50-15,-8 6-38 16,-5 7-16-16,-1 1 33 16,-1 5-47-16,7 0 7 15,2 2 6-15,7-1-1 16,3-2-4-16,7-1-10 16,1-4 1-16,7-5 7 15,0-4-12-15,0-2 0 16,3-2 11-16,14 0-7 0,7 0 3 15,8 3-7 1,6 0 9-16,2 0-11 0,3-2 2 16,-4 1 0-16,-6-1-1 15,-5-1 8-15,-9 3-7 16,-6-1 0-16,-6 3 0 16,-5-1-3-16,-2 2 3 15,0 2 0-15,-9 1 1 16,-13-2 1-16,-8-2 4 15,-6-3 10-15,-9-4-8 16,-4-5 27-16,2-2-29 16,2-3 0-16,5 0 3 15,4 0-2-15,5-3-7 16,8-10 0-16,8-3-27 16,12-1-1-16,3-2-67 0,14 0-37 15,24 0-91-15,10 5-604 16</inkml:trace>
  <inkml:trace contextRef="#ctx0" brushRef="#br0" timeOffset="119997.67">23878 7491 798 0,'0'0'31'16,"0"0"37"-16,0 0 8 16,0 0-21-16,0 0 6 15,0 0-46-15,26-12-13 16,7 12 40-16,11 0-14 16,11 0-13-16,15 2 5 15,14 9-18-15,6 2 15 16,-2 0-17-16,-9 2 2 15,-17-5 3-15,-22-2-5 16,-15-5 0-16,-13-1-5 16,-12-2-5-16,0 0-7 15,-8 0-31-15,-17-3 6 16,-7-7 42-16,-7 3-27 0,-6 1 18 16,-7-2 4-16,-3 4 6 15,-5-2-7-15,-2-1 6 16,4 2 0-16,1-3 0 15,2 1 0-15,5 1 0 16,5-4-1-16,3 2 6 16,10 1-10-16,9-3 5 15,9 5-18-15,9 4-5 16,2 1-44-16,3 0-34 16,0 0-134-16</inkml:trace>
  <inkml:trace contextRef="#ctx0" brushRef="#br0" timeOffset="121078.13">22487 8180 408 0,'0'0'93'0,"0"0"-46"15,0 0 34-15,0 0-39 16,0 0 8-16,0 0-9 16,23-17-40-16,-16 15 17 15,-2 0 23-15,-1 0-13 16,-3 1 20-16,-1 1 3 16,0-2-23-16,0 2-1 15,0 0-27-15,-5 0 0 16,-7 0 17-16,-4 2-16 0,2 7 27 15,-1 3-12 1,-2 5-2-16,4 2 17 0,-2 4-19 16,4 0 3-16,2 3 13 15,2 0-21-15,7-1 22 16,0-1-29-16,0-3 0 16,10-1 22-16,12-4-17 15,8 1 7-15,5-3-12 16,4-3 12-16,-3 2-13 15,-4-3 1-15,-10 1 0 16,-7-2-4-16,-6-1 4 16,-9 3-1-16,0 1-1 15,0 2 2-15,-10 1 1 16,-11-2 4-16,-4 2-5 16,-3-4 4-16,-2-4-2 0,-2-1 0 15,0-4-1-15,0-2 2 16,4 0-6-16,3-3-11 15,5-8-26-15,5-6-29 16,10-2-39-16,5-6-78 16,0-9-289-16</inkml:trace>
  <inkml:trace contextRef="#ctx0" brushRef="#br0" timeOffset="121313">22467 8194 958 0,'0'0'58'0,"0"0"14"16,0 0-29-16,0 0 13 15,0 0-46-15,0 0-4 16,110-7 8-16,-41 16-7 16,11 0 2-16,6 2-9 15,-2-2 3-15,-12 0-10 16,-18-2-9-16,-19 1-60 15,-20-2-14-15,-15-3-124 16,0-3-320-16</inkml:trace>
  <inkml:trace contextRef="#ctx0" brushRef="#br0" timeOffset="122795.41">22584 9009 166 0,'0'0'449'16,"0"0"-428"-16,0 0 52 15,0 0-52-15,0 0 16 16,0 0 2-16,-38-18-14 0,15 8 32 15,-3 2-32-15,-6 0 19 16,0-1-11-16,-1 3-14 16,3 0 10-16,5 2-29 15,3 4 8-15,7-3-7 16,5 3-1-16,5 0-1 16,4 0-3-16,1 0 8 15,0 0-4-15,0 0 0 16,-2 0 0-16,0 5 37 15,-3 9-19-15,0 4 10 16,-2 3-12-16,-3 3 3 16,0 1 20-16,-1 4-35 15,-3 0 0-15,3-2 18 16,-1-1-16-16,4-2 1 0,1-5 10 16,2-3-14-16,5-5 9 15,0-2-9-15,0-3-3 16,3 0 11-16,10-2-9 15,-1-1-2-15,5-1 0 16,-1 1 4-16,3 2-5 16,1 2 1-16,0 0 0 15,-1 6-3-15,-4 2 3 16,-2 3 0-16,-5 4 0 16,-2 4 3-16,-6-1 4 15,0 3-7-15,0-3 1 16,-9-1-2-16,-8-2 3 15,-3-3 3-15,-2-6 3 0,-4-4-7 16,-4-5 14-16,-5-4-4 16,-2 0-9-16,-1-4 11 15,-1-12-12-15,2-6 1 16,2-6-2-16,4-5-2 16,5 2-13-16,8 3-60 15,8 6-22-15,10 8-18 16,0 6-108-16,20 6-303 15</inkml:trace>
  <inkml:trace contextRef="#ctx0" brushRef="#br0" timeOffset="126712.22">24089 7608 567 0,'0'0'20'0,"0"0"-15"0,0 0 49 15,0 0-45-15,0 0 32 16,0 0 46-16,0 0-32 16,9 0-23-16,-9 0 45 15,0 0-45-15,0 0-8 16,0 0-11-16,0 0-7 15,-12 8 16-15,-7 8 2 16,-2 8 3-16,-2 5-3 0,-1 7-11 16,3 2 4-1,2-1-11-15,7 1-3 0,6-4 16 16,6-4-19-16,0 0 7 16,22-3 0-16,13-7-4 15,13-1 6-15,5-5-9 16,8-3-16-16,-3-5 5 15,-1-1-47-15,-7-5 10 16,-10 0-27-16,-10 0-85 16,-11-3-151-16</inkml:trace>
  <inkml:trace contextRef="#ctx0" brushRef="#br0" timeOffset="126959.65">24281 7818 932 0,'0'0'39'0,"0"0"-39"16,0 0 0-16,0 0 12 16,0 0 37-16,-58 113-7 15,35-60-9-15,-3 6 4 16,2 1 9-16,-3 3-46 15,-1 0 0-15,-4-1-1 16,2-2-53-16,-2 0-14 16,5-5-186-16,6-6-490 15</inkml:trace>
  <inkml:trace contextRef="#ctx0" brushRef="#br0" timeOffset="128196.3">22233 9532 501 0,'0'0'71'16,"0"0"-16"-16,0 0 51 15,0 0-43-15,0 0 13 16,0 0-36-16,8-11 16 15,-8 11-9-15,0 0-28 16,0 0 0-16,0 0-12 0,-10 10 1 16,-12 9 47-1,-2 8-24-15,2 3-1 0,5 1-11 16,9 0-19-16,8-1 0 16,0 0-3-16,18-3 14 15,11-2-13-15,9-5 2 16,3-4-14-16,8-4-19 15,2-7-22-15,-6-5-28 16,-2 0-76-16,-8-5-161 16</inkml:trace>
  <inkml:trace contextRef="#ctx0" brushRef="#br0" timeOffset="128430.68">22420 9671 682 0,'0'0'135'0,"0"0"-79"16,0 0 52-16,-47 76-73 15,31-38 3-15,-3 3-7 16,-1 0-14-16,-3-3-16 16,-1-5 8-16,3-5-3 15,2-4-6-15,7-7-22 16,8-7-6-16,4-3-71 15,0-6-85-15,13-1-119 16</inkml:trace>
  <inkml:trace contextRef="#ctx0" brushRef="#br0" timeOffset="128846.43">22650 9624 939 0,'0'0'38'16,"0"0"-8"-16,0 0 16 16,0 0-41-16,0 0-5 15,0 0 4-15,-27 33 16 16,18-9-3-16,1 1-16 16,3 2 16-16,1 1-11 15,4-1 1-15,0-2-6 0,4-5 6 16,12-3-7-16,6-9 0 15,3-5 6-15,3-3-20 16,1 0 13-16,1-11-2 16,-3-13-2-16,-4 0-7 15,-5 1 12-15,-4 5-5 16,-7 5 5-16,-4 9 11 16,-3 2-6-16,0 2 1 15,0 0-6-15,-3 14 4 16,-14 13 0-16,-3 13-4 15,-2 7 5-15,0 4-8 16,0 1 3-16,1-5-30 16,1-2-30-16,0-11-174 15,5-7-148-15</inkml:trace>
  <inkml:trace contextRef="#ctx0" brushRef="#br0" timeOffset="129130.88">21991 10034 639 0,'0'0'377'16,"0"0"-377"-16,0 0 48 15,0 0-38-15,0 0 20 16,142 50-15-16,-66-31-9 0,17-1-2 15,10 1-4-15,11-2 0 16,4 0-1-16,-8-4 5 16,-16-2-9-1,-29-5-2-15,-26-3-56 0,-26-3-25 16,-13 0-68-16,-27 0-176 16</inkml:trace>
  <inkml:trace contextRef="#ctx0" brushRef="#br0" timeOffset="129530.04">22490 10204 238 0,'0'0'321'0,"0"0"-293"15,0 0-6-15,0 0-7 16,0 0 90-16,0 0-17 15,-12 2-35-15,2 3 15 16,-4 5 20-16,-8 4-28 16,-3 6-40-16,-2 7 3 15,-2 5 5-15,4 1-1 16,5 0-18-16,9-1-5 16,6-5 4-16,5 0-16 15,2-5 7-15,21-4-14 16,9-4 7-16,6-8-26 15,2-6 1-15,-3 0-7 0,-5-9-17 16,-7-12 54-16,-12 0 3 16,-9 1 8-16,-4 2 28 15,-19 6-21-15,-20 3-8 16,-9 5 7-16,-4 4-12 16,2 0 3-16,3 2-5 15,7 12-104-15,10 0-244 16</inkml:trace>
  <inkml:trace contextRef="#ctx0" brushRef="#br0" timeOffset="132164.66">16456 11720 922 0,'0'0'34'15,"0"0"-6"-15,0 0 25 0,0 0-25 16,0 0-6-16,0 0-21 16,0-23 22-16,-1 23-22 15,-11 8 25-15,-7 8 32 16,-4 8-34-16,-7-1 10 15,0 1-23-15,2 6-4 16,6-1 18-16,6-1-25 16,10-1 0-16,6-1 14 15,0-2-2-15,17-1 6 16,11 1-5-16,6-5-10 16,4 2 15-16,-1 1-14 15,-2 3-4-15,-7 1 5 16,-6-3 1-16,-7-1 2 0,-8-6-8 15,-7-5 0 1,0-2-2-16,-6-3 2 0,-15-4 0 16,-9-2-1-16,-9 0-5 15,-4-8-8-15,0-12-33 16,2-10-26-16,8-4-22 16,13-6-19-16,11-1-1 15,9-2-49-15,3 3-38 16,16-4 90-16</inkml:trace>
  <inkml:trace contextRef="#ctx0" brushRef="#br0" timeOffset="132345.32">16427 11755 233 0,'0'0'602'0,"0"0"-553"16,93-20 95-16,-53 17-63 0,6-1-38 16,6 0 35-16,2 1-22 15,-1-1-41-15,-5 1-6 16,-10 3-9-16,-10 0-15 15,-7 0 6-15,-5 0-65 16,-6 0-7-16,-4 4 17 16,-2 7-98-16,-3 1-120 15,-1-4-341-15</inkml:trace>
  <inkml:trace contextRef="#ctx0" brushRef="#br0" timeOffset="132747.94">16961 11792 803 0,'0'0'74'0,"0"0"35"0,0 0-49 16,0 0-3-16,0 0-30 16,0 0 10-16,-3 6-17 15,-18 16 10-15,-6 6 20 16,-1 10-32-16,1 0 9 16,7 6-5-16,7 0-22 15,13-1 7-15,0-5-7 16,15-5 0-16,22-6-3 15,12-4-10-15,9-13-19 16,10-10-31-16,3 0-29 16,-2-19 45-16,-10-12 22 15,-11-6 23-15,-14 3 2 0,-16 5 29 16,-9 12 18-16,-9 8 20 16,0 9-35-16,-2 0-5 15,-15 17-22-15,-1 15-4 16,0 11 9-16,-1 14-10 15,1 8 0-15,0 1 0 16,1 2-8-16,0-11 0 16,3-8-37-16,1-5-9 15,2-11 13-15,-3-6-44 16,3-7-104-16,1-10-226 16</inkml:trace>
  <inkml:trace contextRef="#ctx0" brushRef="#br0" timeOffset="136349.51">17993 11463 632 0,'0'0'3'16,"0"0"15"-16,0 0 24 15,0 0-38-15,0 0 58 16,0 0-7-16,0 0 10 16,2-33 3-16,-2 27-19 15,0 4-14-15,-5 2-25 16,-12 0-10-16,-2 13 5 0,-7 9 14 16,1 11 35-1,1 3-31-15,-2 8 18 0,3 4 11 16,3 1-49-16,5-2 3 15,6-3 3-15,5-4-8 16,4-4 13-16,0-6-14 16,0-5 0-16,6-9-4 15,7-6 5-15,7-10-1 16,7 0 0-16,7-4-8 16,-1-16 7-16,-3-2-21 15,-11-2 14-15,-13 4 0 16,-6 2-1-16,-3 12 8 0,-26 6 1 15,-7 0-1 1,-8 14-8-16,3 8 6 0,6 5-42 16,9 0-47-16,13-3-155 15,10-10-566-15</inkml:trace>
  <inkml:trace contextRef="#ctx0" brushRef="#br0" timeOffset="136666.82">17474 12120 992 0,'0'0'51'0,"0"0"-49"16,0 0 36-16,136 6-10 16,-55-6-6-16,16 0 3 15,15 0 9-15,1 0-9 16,-3 0 4-16,-16-3-29 16,-22 3-7-16,-27 0-36 15,-20 0-34-15,-19 7-16 16,-6 6-133-16,-28-3-102 15</inkml:trace>
  <inkml:trace contextRef="#ctx0" brushRef="#br0" timeOffset="136933.26">17688 12448 563 0,'0'0'471'16,"0"0"-467"-16,0 0 44 16,0 0-41-16,0 0-1 15,0 0 32-15,10 87 21 16,-10-40-5-16,0 2-21 0,-4 9-11 16,-8-4-21-1,2-5 0-15,3-2-1 0,1-12-22 16,3-13-36-16,3-11-51 15,0-11-47-15,2-11-141 16</inkml:trace>
  <inkml:trace contextRef="#ctx0" brushRef="#br0" timeOffset="137150.76">17973 12455 1024 0,'0'0'77'0,"0"0"-51"0,0 0 35 16,0 0-27 0,-19 116 18-16,13-71-23 0,3 8-2 15,3-2-27-15,0 1 4 16,0-5-10-16,0-3-3 16,0-11-23-16,0-6-64 15,0-16-63-15,0-11-245 16</inkml:trace>
  <inkml:trace contextRef="#ctx0" brushRef="#br0" timeOffset="137853.06">18664 12117 775 0,'0'0'67'0,"0"0"29"16,0 0-10-16,0 0-69 16,0 0-1-16,0 0-1 15,0 30 49-15,0-3-11 0,0 6-10 16,-2 1-20-1,0 1-16-15,-3 0-2 0,1-5-5 16,-5-7 0-16,1-7-1 16,-1-5 1-16,3-11-2 15,-3 0 2-15,4-20-4 16,2-14 0-16,3-12-18 16,0-2-14-16,3 2 29 15,17 5-4-15,3 11 11 16,1 10 2-16,1 10 12 15,-3 7 19-15,0 3-20 16,-4 9-13-16,-3 19 23 16,-5 1-7-16,-5 9 16 15,-3 6 11-15,-2 5-13 16,0-5-6-16,0-4-24 0,0-10 1 16,-6-9 2-1,2-9-1-15,-2-4-2 0,5-8 0 16,1-3 1-16,0-22-5 15,0-18-20-15,0-11-34 16,15-6-1-16,9 3-35 16,5 4 41-16,5 13 24 15,0 9 21-15,-1 15 8 16,-3 5 5-16,-2 11 18 16,-1 0 15-16,-9 24-3 15,-6 13 12-15,-10 7-8 16,-2 9-12-16,-2 4 10 0,-15 0-35 15,4-3-1 1,1-8-2-16,4-15-5 0,5-8-45 16,3-16-64-16,0-7-56 15,0-10-185-15</inkml:trace>
  <inkml:trace contextRef="#ctx0" brushRef="#br0" timeOffset="138048.79">19173 12189 1015 0,'0'0'97'0,"0"0"-79"16,0 0 86-16,0 78-79 15,-1-38 22-15,-3 0-16 0,3 1-25 16,-3-1-1 0,-1-7 2-16,0-3-14 0,-1-10-3 15,2-7-43-15,4-9-41 16,0-4-51-16,0-13-30 15,0-17-229-15</inkml:trace>
  <inkml:trace contextRef="#ctx0" brushRef="#br0" timeOffset="138317.39">19206 12055 1046 0,'0'0'66'0,"0"0"61"16,0 0-65-16,0 0-52 15,0 0 9-15,0 0-17 0,24-33-4 16,-2 17-1-16,-2-1-50 16,-2-4 10-16,-8 2-2 15,-7-1 6-15,-3 3 17 16,0 7-3-16,-11 3 16 16,-13 7 8-16,-4 0 1 15,-3 24 21-15,-1 3-19 16,3 7 3-16,9 2-9 15,15-3 4-15,5-6-64 16,8-4-151-16,18-8-274 16</inkml:trace>
  <inkml:trace contextRef="#ctx0" brushRef="#br0" timeOffset="138701.44">19414 12261 1010 0,'0'0'49'0,"0"0"28"16,0 0-65-16,0 0-2 16,0 0 7-16,0 0 7 15,20 113 20-15,-17-75-20 16,-1 0 5-16,-1-3-3 16,-1-8-25-16,0-1 11 15,2-12-12-15,-2-6 0 16,2-8-1-16,1 0 4 0,1-11-6 15,1-19 2 1,-2-18-26-16,6-8 4 0,1-4-25 16,4 2 9-16,5 15 32 15,1 19 7-15,2 10 0 16,1 11 9-16,2 3-7 16,2 3 33-16,1 19-15 15,-2 7 10-15,-3 11-8 16,-8 3-17-16,-4 2-3 15,-7 0-2-15,-4 0-11 16,0-6-41-16,-8-3-96 16,-13-8-191-16</inkml:trace>
  <inkml:trace contextRef="#ctx0" brushRef="#br0" timeOffset="140201.41">16167 12130 435 0,'0'0'23'0,"0"0"-11"16,0 0 12-16,0 0-11 16,0 0 31-16,0 0-2 15,0 0-14-15,0 0 45 16,0 0-49-16,0 0 27 0,0 0-19 15,0 0-22-15,0 0 1 16,-3 0-11-16,0 0 0 16,3 0 9-16,0 0-2 15,0 0 16-15,0 0 4 16,0 0-8-16,0 4-4 16,0 5 13-16,1 1 16 15,4 4-17-15,0 2-10 16,-2-2-8-16,4-1 10 15,0-4-9-15,0-1 3 16,1-1-13-16,0-3 0 16,2-1 7-16,0-3-6 15,2 0-1-15,-1 0 0 16,-1 0 2-16,0 0 1 0,1 0-3 16,-3 0 0-1,-1 0 0-15,1 0 1 0,-1 0-1 16,0 0 0-16,-3 0 0 15,2 0-2-15,-3 0 2 16,0 0-1-16,0 0 1 16,3 0 0-16,-3 0 0 15,2 0-3-15,0 0 7 16,3 0-8-16,-1 0 4 16,1 0 0-16,1 0 0 15,-4 0 0-15,0 0 0 16,0 0 0-16,-2 0 3 0,0 0-3 15,3 0 0-15,-3-3 0 16,0 3-2-16,1-4 2 16,-1 4 0-16,0 0 0 15,-3-1 2-15,4 1-3 16,-3-3 1-16,4-3 0 16,0 0-1-16,-1 1-1 15,0-5 1-15,2 1-12 16,-3 1-17-16,0 2 6 15,-1 0-27-15,-2 4-8 16,0 2-32-16,0-3-188 16</inkml:trace>
  <inkml:trace contextRef="#ctx0" brushRef="#br0" timeOffset="145522.26">13009 12055 656 0,'0'0'30'16,"0"0"-28"-16,0 0 20 16,0 0 32-16,0 0-30 15,0 0 6-15,0 0-8 16,-2-19 7-16,2 19 1 0,0 0 8 16,0 0-15-16,-4 0 7 15,-2 16 11-15,1 2-27 16,-1 8 7-16,0 1-18 15,3 6 1-15,0-1 8 16,3 1-12-16,0 0 0 16,0-7 0-16,0 1 2 15,0-11-4-15,0-5 0 16,0-10 2-16,0-1 4 16,0-1-4-16,0-19 0 15,9-4-2-15,5-6 0 16,1-3 2-16,2 6-7 15,-1-1 7-15,1 9-2 16,-3 5 7-16,-3 5-5 0,-4 5 4 16,-2 4-3-16,0 0 4 15,-2 0-5-15,2 7 0 16,-1 10 7-16,-4 5-4 16,0 6 0-16,0-1 10 15,0-3-12-15,0 1 0 16,0-7-1-16,0-1 0 15,0-8 0-15,3-8 1 16,4-1-1-16,5 0 2 16,2-17 1-16,6-11-6 15,1-1 1-15,0-2 2 16,1 4-6-16,-2 7 3 16,-4 4 3-16,-3 7 0 15,-7 8 0-15,-1 1-3 0,-3 0 3 16,-2 4 0-16,0 16 5 15,0 7-4-15,0 3 0 16,0 3 1-16,0 0 8 16,0-3-10-16,0-3 0 15,0-6-13-15,0-9-3 16,0-8-58-16,5-4-39 16,6 0 5-16,6-13-61 15,2-8 6-15,4-5-146 16</inkml:trace>
  <inkml:trace contextRef="#ctx0" brushRef="#br0" timeOffset="145726.94">13466 12243 392 0,'0'0'162'0,"0"0"-93"16,0 0 102-16,0 0-86 0,0 0-7 15,0 0 5-15,23-36-48 16,-23 36-29-16,0 0 15 16,0 6-14-16,0 8 12 15,-9 5-19-15,1 5 3 16,-2 0-5-16,0 3 2 15,-1-1 0-15,3-8-1 16,5-5-16-16,3-7-24 16,0-6-55-16,1 0-45 15,18-13-49-15,1-17-37 16</inkml:trace>
  <inkml:trace contextRef="#ctx0" brushRef="#br0" timeOffset="146024.62">13503 11955 757 0,'0'0'95'0,"0"0"-51"16,0 0 63-16,0 0-72 16,0 0-26-16,0 0 13 15,-53-6-18-15,53 10 1 16,12 3-1-16,6-7 0 16,2 0-8-16,0 0 3 15,-2-14 1-15,-4 0-1 16,-6-6 1-16,-6 3 0 15,-2 1 2-15,0 6 1 16,-14 3 8-16,-6 7-11 0,-3 0-6 16,-2 10 6-1,0 10 0-15,3 7-10 0,7 0-13 16,10 3-42-16,5 0-2 16,7-4-46-16,21-1-69 15,9-3 32-15,6-2-235 16</inkml:trace>
  <inkml:trace contextRef="#ctx0" brushRef="#br0" timeOffset="146403.47">13742 12110 566 0,'0'0'235'0,"0"0"-214"16,0 0 76-16,0 0-1 16,0 0-44-16,0 0-19 0,-11-34-14 15,6 45-16-15,-5 12 23 16,0 3-14-16,-2 7-9 15,1 1-2-15,2-3-1 16,0-1 0-16,5-7 2 16,1-10-2-16,3-6-3 15,0-7 3-15,0 0 0 16,18-23-1-16,2-7 1 16,5-11-10-16,3-5 7 15,2 2-13-15,4 0 2 16,-1 14 13-16,-5 11 1 15,-6 15-5-15,-5 4 5 16,-9 6 0-16,-3 25 7 16,-5 7-7-16,0 7 10 0,0 6-6 15,-8 1 2-15,-4 3-9 16,0-4 3-16,1-5-23 16,4-10-15-16,0-9-84 15,6-10-152-15,1-13-343 16</inkml:trace>
  <inkml:trace contextRef="#ctx0" brushRef="#br0" timeOffset="148154.48">13486 7672 518 0,'0'0'9'0,"0"0"-8"15,0 0 19-15,0 0 2 0,0 0 0 16,0 0-10-16,-49-2 46 15,42 4-10-15,0 0-17 16,1 3 0-16,0 1-10 16,2 1 3-16,-2 8 10 15,1 4-5-15,0 8 22 16,2 5-21-16,1 5-4 16,2 2 13-16,0 1-37 15,0 4 12-15,2-1-8 16,10 3-1-16,3 2 7 15,1 4-12-15,3 1 2 16,1 2 6-16,3 5-5 16,4-3-3-16,3 3 1 0,7 3 3 15,3 2 3-15,2 5 14 16,1 0-17-16,-1-1-3 16,1-1-1-16,1-4 0 15,1 1-1-15,3 1 4 16,-3 0-3-16,0 0 0 15,0 0 1-15,-6 0-6 16,0-2 5-16,-3 0 0 16,-2 3-1-16,-3 2 5 15,-2 0-3-15,-7 3 0 16,-5 5 7-16,-6 1 13 16,-4 1-13-16,-3-1-3 0,-4 0 6 15,0-2-11-15,1 1 20 16,-1 4-17-16,2 1-3 15,1 2 20-15,-3 4-16 16,0 8 7-16,0 2 5 16,0 2-9-16,-9 8 9 15,-2-1-10-15,-3 0-2 16,1-4 5-16,2-2-8 16,-3-5 3-16,2 3-2 15,0 0 4-15,-1 3-4 16,0-3 2-16,-6 2-4 15,-1-1 8-15,-5 4-8 16,1 0 0-16,-7 0-4 16,1-3 12-16,-2-1-8 0,-6 4 0 15,1-6 0-15,4-5 38 16,6-12-36-16,14-7-2 16,4-8 0-16,4-6-9 15,2-10 9-15,3-6-4 16,0-10 4-16,0-7-5 15,0-10-6-15,0-4-6 16,0 1 1-16,0-2 4 16,0 6 7-16,0-2 5 15,-8 3 0-15,-2 2-3 16,1-2 3-16,3-1 0 16,2 2-3-16,4 4 6 15,0 6-7-15,0 0 4 0,0 6 0 16,4 8-1-16,4-1 1 15,3 4 0-15,1-1-1 16,0 0 8-16,-2-1-13 16,-2-3 6-16,2-6-7 15,-3-9-17-15,-1-7 18 16,1-7-16-16,-5-4-18 16,2-4 5-16,-1-5 11 15,-3 0-60-15,0-21-55 16,0-18-175-16</inkml:trace>
  <inkml:trace contextRef="#ctx0" brushRef="#br0" timeOffset="-212916.36">934 3862 494 0,'0'0'141'0,"0"0"-127"15,0 0 46 1,0 0 7-16,0 0-23 0,0 0-13 16,0 0 7-16,0 0 15 15,-2-17 3-15,2 10-23 16,2-2-10-16,7-1-13 16,8-3 9-16,11 0-19 15,3 0 6-15,6-1-4 16,-1 4 2-16,3 5-3 15,-3 3-1-15,-4 2 0 16,-2 2-1-16,-5 20 1 16,-6 10 0-16,-2 10 0 0,-5 9 0 15,-8 6 5 1,-4 8-5-16,0-3 0 0,0-3 3 16,0-7-2-16,0-11-2 15,2-7 1-15,2-8 0 16,-1-9 0-16,2-9-19 15,-2-6-34-15,6-2-68 16,-2-15-29-16,0-14-130 16</inkml:trace>
  <inkml:trace contextRef="#ctx0" brushRef="#br0" timeOffset="-212721.13">1071 4074 836 0,'0'0'12'0,"0"0"-10"16,0 0 49-16,0 0-39 16,0 0 8-16,0 0 0 15,17-9 18-15,21-4-8 16,12-6-12-16,9-3-18 16,2 2-4-16,3 1-38 15,-5 4-86-15,-10 4-163 16</inkml:trace>
  <inkml:trace contextRef="#ctx0" brushRef="#br0" timeOffset="-212535.93">1677 3950 604 0,'0'0'413'16,"0"0"-410"-16,0 0 14 15,0 0-17-15,0 0-19 16,0 0-42-16,-1 0 5 16,4 16-77-16,-3 0-219 15</inkml:trace>
  <inkml:trace contextRef="#ctx0" brushRef="#br0" timeOffset="-212363.86">1691 4244 14 0,'0'0'1033'0,"0"0"-1023"16,0 0 8-16,0 0-18 15,0 0-13-15,0 0-30 16,20-18-52-16,-2 7-147 16</inkml:trace>
  <inkml:trace contextRef="#ctx0" brushRef="#br0" timeOffset="-211982.28">2177 3885 894 0,'0'0'80'16,"0"0"-74"-16,0 0 23 15,0 0-25-15,0 0-3 16,0 0 1-16,31-23 0 16,-7 23 0-16,0 0 6 15,-4 10 3-15,-2 7-8 16,-3 7 5-16,-7 9 4 16,-6 7-1-16,-2 4-6 15,-8 5 2-15,-19-1 4 0,-11 0 2 16,-4-8-2-16,0-4-5 15,3-7 0-15,11-8 0 16,8-7-4-16,9-8 1 16,9-5-1-16,2-1-4 15,13 0-3-15,32-9 4 16,19-12-4-16,16-4-30 16,9-2-83-16,-6 2-180 15</inkml:trace>
  <inkml:trace contextRef="#ctx0" brushRef="#br0" timeOffset="-211717.28">2700 3858 643 0,'0'0'212'0,"0"0"-201"16,0 0 76-16,0 0-53 15,0 0-5-15,0 0 3 16,13 0-8-16,-4 27 8 16,-2 18-4-16,-4 12-2 15,-3 8-15-15,0 2-9 16,0-2 5-16,0-9-7 16,0-12-10-16,0-6-28 15,0-12-38-15,0-13-73 16,3-13-222-16</inkml:trace>
  <inkml:trace contextRef="#ctx0" brushRef="#br0" timeOffset="-211245.46">3275 3609 984 0,'0'0'3'0,"0"0"39"16,0 0-18-16,0 0-23 16,0 0 2-16,0 0 7 15,-37-95-6-15,24 76 3 0,-6 2-7 16,-3 5 0-16,-1 9 0 16,-2 3 1-16,-3 15-2 15,-1 18 4-15,4 8-3 16,7 3 2-16,11-2-2 15,7-4 0-15,9-9 0 16,17-10 1-16,6-9-2 16,3-10-1-16,-3 0 2 15,-1-12 1-15,-3-12-1 16,-12-1 0-16,-4 2 6 16,-7 7-4-16,-4 5 6 15,-1 8 21-15,0 3-1 0,0 4-21 16,0 17-6-1,0 8-1-15,-1 6 11 0,1 2-8 16,0 3-2-16,0 6-1 16,10-1 2-16,0 1-6 15,-2 3-37-15,-3 0-27 16,0 1-81-16,-5-10-134 16,0-7-299-16</inkml:trace>
  <inkml:trace contextRef="#ctx0" brushRef="#br0" timeOffset="-211040.99">2970 4237 926 0,'0'0'24'0,"0"0"87"0,0 0-81 16,0 0-24-16,0 0 2 15,118-22 15-15,-42 6-23 16,15-7 1-16,4 1-1 15,1 0-7-15,-10 6-24 16,-10 7-22-16,-17 6-133 16,-15 3-78-16</inkml:trace>
  <inkml:trace contextRef="#ctx0" brushRef="#br0" timeOffset="-210770.94">3205 4462 973 0,'0'0'30'0,"0"0"34"16,0 0-56-16,0 0-7 15,0 0-1-15,0 0 0 16,3 32 3-16,-3 2 5 15,0 5 4-15,-7 3-7 16,-3-2-3-16,2-4-4 16,6-6-18-16,2-5-61 15,0-8-41-15,0-13-146 0</inkml:trace>
  <inkml:trace contextRef="#ctx0" brushRef="#br0" timeOffset="-210557.62">3450 4373 972 0,'0'0'71'0,"0"0"-21"15,0 0-26-15,0 0-8 16,0 0 16-16,0 89-21 16,0-50 4-16,0 3-15 15,6 2 0-15,-2-2 0 0,3-3-14 16,0-3-19-1,-2-6-15-15,-2-7-69 0,-1-13-87 16,1-10-200-16</inkml:trace>
  <inkml:trace contextRef="#ctx0" brushRef="#br0" timeOffset="-209397.91">3861 3948 996 0,'0'0'17'0,"0"0"12"15,0 0-20-15,0 0-5 0,0 0 7 16,0 0 49-16,46 82-33 16,-40-49 19-16,-2 2-20 15,-3-1-18-15,-1-1-2 16,0-5-6-16,0-7 2 15,0-5-4-15,0-10 5 16,0-6-6-16,0 0 0 16,0-10-2-16,4-18-11 15,0-13-30-15,3-9 7 16,3-3 8-16,2 2-2 16,1 11 31-16,-3 11 2 15,-1 12 9-15,-1 13 16 16,1 4-12-16,1 0-8 0,3 15 12 15,3 7 3 1,0 7 0-16,-1 3-2 0,-4-1 6 16,1 3-18-16,-5-1-6 15,-3-2 0-15,-1-4 4 16,-3-7-2-16,0-7-4 16,0-7-2-16,0-6-26 15,0-2 19-15,4-23-3 16,5-11-55-16,1-11 24 15,3-2-6-15,2 2 37 16,3 8 14-16,0 12 6 16,-4 13 36-16,-1 10-11 15,1 4-22-15,0 6 12 0,-3 15-20 16,2 5 22-16,-1 2-18 16,-2 0-1-16,2 4 7 15,-1-3-5-15,3-2-5 16,-1-1 5-16,6-5-6 15,0-6 0-15,3-6-1 16,4-9-15-16,-1 0 9 16,2-13-16-16,-3-12-7 15,0-4 22-15,-6-4-10 16,-3-2 12-16,-8 1 5 16,-7 6 1-16,0 8 0 15,0 8 11-15,0 11 11 16,0 1 4-16,0 0-26 15,0 9 2-15,0 9 12 0,0 4-2 16,0 7 8-16,12 0-15 16,2 0-5-16,5-6 6 15,1-2-5-15,2-7-2 16,3-5 1-16,-2-8-4 16,-1-1 4-16,0-2-12 15,1-22-5-15,-2-4 7 16,-4-5-14-16,-1-2 13 15,-6 2 6-15,-2 3 5 16,-1 7 0-16,-2 6 2 16,-3 10 4-16,-2 7 21 15,0 0-17-15,1 4-5 0,2 9-2 16,3 7 14-16,1 3 5 16,2-1-9-16,-2 0 3 15,-1-3-1-15,1-6-12 16,-2-2-4-16,-1-7 1 15,-1-4 0-15,-2 0-1 16,5-6-3-16,0-18-17 16,2-11 4-16,6-8-27 15,3-3 0-15,4 6 16 16,3 9 19-16,3 14 9 16,-1 9 6-16,3 8-2 15,1 0 23-15,-4 18-14 16,-1 6 10-16,-3 8-17 0,-8 1-4 15,-2 0-4-15,-8-3 2 16,-2-6-36-16,-2-4-4 16,0-8-127-16,-10-9-79 15,-12-3-292-15</inkml:trace>
  <inkml:trace contextRef="#ctx0" brushRef="#br0" timeOffset="-209248.06">4811 3584 1161 0,'0'0'48'0,"0"0"-44"0,0 0 10 15,0 0-14 1,0 0-46-16,0 0-53 0,-55 52-150 16</inkml:trace>
  <inkml:trace contextRef="#ctx0" brushRef="#br0" timeOffset="-208431.46">1216 5387 982 0,'0'0'2'0,"0"0"-1"15,0 0-1-15,0 0 0 16,0 0 0-16,113-45-1 15,-72 43 4-15,-1 2-3 16,-4 0 0-16,-2 12 2 16,-7 12 0-16,-4 6 4 0,-7 13-5 15,-5 6 21-15,-4 10-13 16,-2 3 22-16,-4-1-18 16,-1-2-1-16,0-4-6 15,0-4-6-15,0-5-7 16,0-9 4-16,0-5-44 15,-1-11-35-15,-6-12-59 16,-5-9-161-16</inkml:trace>
  <inkml:trace contextRef="#ctx0" brushRef="#br0" timeOffset="-208229.19">1328 5784 401 0,'0'0'601'0,"0"0"-594"16,0 0 56-16,0 0-47 16,0 0-9-16,0 0-6 15,95-43 1-15,-36 18-4 16,5 0 0-16,-3 2-40 16,1 4-61-16,-7 4-62 15,-10 0-182-15</inkml:trace>
  <inkml:trace contextRef="#ctx0" brushRef="#br0" timeOffset="-208019.3">2053 5542 416 0,'0'0'645'0,"0"0"-632"0,0 0 61 15,0 0-64-15,0 0-5 16,0 0-5-16,4-20-7 16,-1 20-11-16,1 0-51 15,-1 2-79-15,-3 11-187 16</inkml:trace>
  <inkml:trace contextRef="#ctx0" brushRef="#br0" timeOffset="-207825.23">2067 5894 1130 0,'0'0'21'15,"0"0"32"-15,0 0-28 16,0 0-13-16,0 0-12 16,0 0-5-16,-32-32-4 15,47 24-19-15,-3 4 9 16,-4 4-45-16,-3 0-68 15,-3 0-135-15</inkml:trace>
  <inkml:trace contextRef="#ctx0" brushRef="#br0" timeOffset="-206547.72">2765 5468 685 0,'0'0'42'0,"0"0"65"16,0 0-29-16,0 0-63 16,0 0 1-16,0 0 3 15,0 0-2-15,-32 17 22 16,26 2-10-16,-2 7-11 16,1 3 17-16,0 2-21 15,5-1 5-15,2 0-4 16,0-3-5-16,4-3 8 15,14-3-7-15,6-2-5 16,4-3 15-16,5-3-19 0,4 1 10 16,0-2-10-1,0 2 2-15,-7-3 0 0,-8 5-4 16,-9-1 0-16,-10 1-3 16,-3 6 0-16,-3 0 3 15,-24 0 0-15,-10-2-16 16,-6-8-25-16,0-7-15 15,1-5-32-15,8-14-79 16,7-20-151-16</inkml:trace>
  <inkml:trace contextRef="#ctx0" brushRef="#br0" timeOffset="-206063.44">2787 5564 833 0,'0'0'64'0,"0"0"-40"0,0 0 34 15,0 0-34-15,0 0-13 16,92-58 7-16,-59 48 3 16,-1 0-5-16,-3 4 6 15,-3 6-19-15,-4 0 0 16,-2 0-5-16,0 11 5 16,-5 5-5-16,2 7 4 15,-4 2 2-15,-1 7 10 16,-4 1-10-16,-3 3 6 15,2-1 8-15,-2-1-18 16,3-5 0-16,5-5-3 16,3-8 3-16,4-6 3 0,3-9-3 15,2-1 0 1,2-8-1-16,-2-14 1 0,-2-6-1 16,-6-1-5-16,-4-6 6 15,-6 2-3-15,-4 0 3 16,-3 7 0-16,0 7 14 15,0 7-1-15,0 7 16 16,0 5 18-16,0 0-27 16,0 0-11-16,0 16-9 15,-1 10 0-15,-2 14 9 16,0 3-6-16,3 8 5 16,0-2-8-16,0 3 5 15,0-3-10-15,0-6-10 0,3-5-54 16,0-5-1-16,-2-10-59 15,-1-12-124-15,0-11-394 16</inkml:trace>
  <inkml:trace contextRef="#ctx0" brushRef="#br0" timeOffset="-205646.82">3764 5220 791 0,'0'0'10'0,"0"0"17"0,0 0 6 16,0 0-21-16,0 0 14 16,0 0 24-16,0-8-19 15,0 21 7-15,-1 11 22 16,-4 4-40-16,-2 7 5 15,5 1-5-15,2 0-3 16,0-3-9-16,12-6-8 16,8-6 0-16,2-6 0 15,3-9 0-15,-2-6-4 16,1 0-3-16,-5-21-11 16,-5-6 11-16,-10-5-16 0,-4 5 5 15,0 4 15-15,-19 9-2 16,-6 11 1-16,-4 3 4 15,-4 17-14 1,1 12 5-16,7 11-56 0,11 0-76 16,8 2-95-16,6-3-305 15</inkml:trace>
  <inkml:trace contextRef="#ctx0" brushRef="#br0" timeOffset="-205433.05">3559 5718 881 0,'0'0'112'0,"0"0"-64"0,0 0 27 15,0 0-55-15,0 0-8 16,0 0 35-16,139-17-27 16,-66-3-9-16,14-2 2 15,1 1-11-15,-4 3-4 16,-10 8-10-16,-16 6-72 15,-19 4-2-15,-19 0-85 16,-20 15-146-16</inkml:trace>
  <inkml:trace contextRef="#ctx0" brushRef="#br0" timeOffset="-205176.07">3776 5882 951 0,'0'0'29'0,"0"0"20"16,0 0-46-16,0 0 3 15,0 0-4-15,0 0 11 16,25 38-1-16,-25 3 20 16,0 9 3-16,-3 3-28 15,-4-2-1-15,6-6-6 16,1-5-13-16,0-11-5 15,0-9-49-15,15-11-71 16,6-9-125-16,6-17-360 0</inkml:trace>
  <inkml:trace contextRef="#ctx0" brushRef="#br0" timeOffset="-204967.09">4005 5868 1020 0,'0'0'56'0,"0"0"14"15,0 0-11-15,0 0-34 16,0 0-16-16,0 0 7 16,-5 46 15-16,12-14-30 15,0 9 11-15,-4 3-9 16,0 1-3-16,-1 0 0 16,1-4-9-16,2-7-40 15,2-8-31-15,3-11-37 0,3-15-157 16</inkml:trace>
  <inkml:trace contextRef="#ctx0" brushRef="#br0" timeOffset="-203829.69">4441 5327 851 0,'0'0'223'0,"0"0"-194"16,0 0 25-16,0 0-54 16,0 0 1-16,0 0 16 0,26 43-2 15,-16-14 4-15,-3 1 10 16,2 4-19-16,1-1-2 16,-2-2-8-16,1-4 2 15,-3-6-7-15,-2-7 5 16,-1-10-6-16,-3-4-3 15,3 0-2-15,3-21 10 16,5-14-18-16,1-8-13 16,0-7 22-16,2 1-18 15,-1 10 25-15,0 6 3 16,0 10 2-16,-3 9 23 16,-1 8 0-16,-3 6-9 15,2 0 6-15,3 2-21 16,3 14 1-16,3 6 8 0,2 6 3 15,-3 3 4-15,3-2-17 16,-2-1 10-16,-1 0-12 16,-4-6 6-16,-4-6-5 15,-3-6 1-15,-1-7-13 16,-1-3-10-16,2-3 9 16,3-22-5-16,1-9-13 15,1-8-14-15,1-3-11 16,2 3 29-16,1 8 28 15,1 8 6-15,-3 11 27 16,-2 7 10-16,-3 8-5 0,1 0-35 16,0 8 10-1,1 12 26-15,2 7-9 0,1 4-2 16,0-1-21-16,1-3-6 16,2 0 7-16,0-6-8 15,4-3 0-15,1-8-2 16,1-10 0-16,4 0-5 15,2-17-19-15,-3-14-11 16,-1-6 9-16,-6-4-21 16,-4 1 21-16,-3 4 9 15,-5 10 19-15,-4 11 0 16,2 9 12-16,-3 6 5 16,0 0-6-16,0 9-6 15,1 12 10-15,4 4 12 16,3 3-3-16,2-3 1 0,2 1-19 15,0-3-3 1,-1-7 3-16,-1-2-6 0,-1-9 0 16,-1-5-9-16,1 0-10 15,-1-13-3-15,0-12-8 16,1-9-12-16,-5-5 23 16,2 1-20-16,0 5 29 15,3 10 10-15,-1 9 12 16,2 7 1-16,3 7 4 15,4 0-10-15,1 1 18 16,4 12-13-16,-3 5 9 16,-1 1-3-16,-3-2-17 0,-3 4 8 15,-1 3-9 1,-2-4 0-16,-4 1-3 0,0-4 3 16,-5-8-4-16,0-5-2 15,0-4-7-15,0 0-4 16,0-9 5-16,0-16-22 15,1-7 12-15,3 2-25 16,4 6 26-16,2 8 21 16,6 11 12-16,0 5 20 15,4 0-12-15,2 11-4 16,-2 8 20-16,-5 5-34 16,-3 2 3-16,-7-2-5 15,-5-5-1-15,0-2-21 16,-5-7-72-16,-19-7-203 0</inkml:trace>
  <inkml:trace contextRef="#ctx0" brushRef="#br0" timeOffset="-203700.27">5148 5101 1076 0,'0'0'61'0,"0"0"-27"15,0 0-14-15,0 0-20 16,0 0-69-16,0 0-105 15,-8 7-327-15</inkml:trace>
  <inkml:trace contextRef="#ctx0" brushRef="#br0" timeOffset="-201345.29">5765 3378 628 0,'0'0'11'0,"0"0"90"16,0 0-19-16,0 0-57 15,-47-83 31-15,33 68 0 16,-2 0-13-16,-6 0 0 15,-6 0-12-15,-11-2-20 16,-11 1-3-16,-7-1-8 16,-8-1 0-16,-9-2 8 0,-6-1-6 15,-6 0-2-15,-10 2 0 16,-2-1 2-16,-9 3 14 16,-7 3-16-16,1 0 2 15,-1 0 1-15,2 4-1 16,5 0-2-16,2 2 0 15,1 1 0-15,5 0-3 16,4 1 3-16,4 2 0 16,2 3 2-16,7 1-1 15,2 0-1-15,3 0 0 16,2 5 1-16,1 4-10 16,0-3 5-16,8 1 2 15,6-1-1-15,3 1-3 16,2 1 3-16,0 1 3 0,1-3 0 15,-1 0-1-15,5 0 1 16,-2-2 0-16,0 1-5 16,1-3 12-16,-1 2-7 15,3-4 0-15,2 0 1 16,2 3-2-16,-2-1 1 16,-3 5 0-16,-2 0-2 15,-1 2 5-15,-4 0-5 16,-1 1 2-16,-1-2 0 15,-3-2 0-15,2 0 0 16,5-2 0-16,0-1 0 16,4 0 0-16,3 1-1 15,2-1-3-15,-5 3 8 0,3-1-5 16,-2-1 1-16,0-1 0 16,1-2-2-16,-1 1 4 15,-2-2-2-15,-3 0 0 16,0 0 2-16,-2 2-2 15,-1 0 2-15,1 4-2 16,2 7 7-16,2 0-6 16,4 5-1-16,4 1 0 15,4 0 0-15,7-1 0 16,2 2 0-16,5-1 0 16,-1 4 2-16,1 0-1 15,0 3-1-15,0 5 0 16,-3 7 0-16,0 6 1 0,3 7-1 15,1 8 0 1,10 4 0-16,5 10 1 0,8 7-1 16,3 6 0-16,0 1 4 15,0 4 1-15,13-2-5 16,0 3 0-16,4 2 7 16,-4-1-5-16,-1-1 12 15,-2 3-11-15,-1 0 0 16,-6 2 3-16,-3 2-6 15,0 0 0-15,0-3 7 16,0-5-1-16,0-9 8 16,0-3 2-16,11 1-9 0,11 3 22 15,-2-2-28-15,2-3 1 16,-8-8 3-16,1-7-4 16,1-8 0-16,1-8 4 15,5-10-4-15,2-6 19 16,7-2-19-16,0-3 5 15,3-4 10-15,-1 3-16 16,4 0 5-16,0 3-5 16,1 2 3-16,3 2-3 15,2-2 0-15,4-2 0 16,9-8 0-16,9-5 4 16,9-3 1-16,10-1-5 0,-1-1 4 15,-3 6-6 1,-6-2 2-16,-6 2 0 15,-4 1 2-15,5-4 2 0,11-7-2 16,5-6-2-16,10 0 2 16,9-15-1-16,-2 1 3 15,-4 7-4-15,-7 7 0 16,-11 0 4-16,-11 14-4 16,-4 2 0-16,-7-3 0 15,1-1-6-15,0-4 6 16,5-4 0-16,8-4 2 15,6 0 4-15,5 0-6 16,-2 3 0-16,-6 6 7 16,-6 2-20-16,-9 1 13 15,-4 0-10-15,-5-5 6 0,5-1-8 16,6-6 5 0,12 0 4-16,13-1 3 0,10-10-3 15,3-1 3-15,-1 7 0 16,-11 3-2-16,-12 2-14 15,-14 0-32-15,-11 0 26 16,-6 6 13-16,-4-1 7 16,4-1 2-16,5-4 0 15,10 0 15-15,6 0-6 16,10-4 6-16,6-2-6 0,3-4-8 16,3 1 9-1,2 0-10-15,-2 1 0 0,-3-2 7 16,-5 1-1-16,-3 0 6 15,-5 0-12-15,-4-3 2 16,-2-4-5-16,-1 0 3 16,-1-6 0-16,2-2 0 15,4-3 6-15,-1-3-7 16,-2 2 1-16,-7-1 0 16,-6-3 3-16,-6 2-3 15,-2-6 0-15,-2-5 9 16,-2-5-9-16,-7-5 6 15,-7-3-4-15,-8-4 2 16,-8-4 7-16,-5-2-9 16,-6-2 1-16,-1-4 5 15,0-3 2-15,0-1 0 16,0-1-10-16,4-2 0 0,1 3 1 16,1-2-1-16,1 2 0 15,3 3-1-15,-1 1 3 16,2 5-3-16,-1-1 1 15,2 0 0-15,1 1 0 16,0 2 0-16,1 1 0 16,0 4 0-16,-1 5 1 15,-2 1-2-15,3 0 1 16,-3 1 0-16,-2 0-2 16,-4 0 2-16,-5 0 0 15,0-2 0-15,0 1 1 0,0-1-1 16,0 2 0-16,-4-2 0 15,-2 4 0-15,-1 5 0 16,1 2 0-16,-4 9-1 16,1 6 2-16,-1 2-1 15,0 6 0-15,2 0 0 16,-4 3-1-16,0 1 1 16,-2-1-5-16,-5-1 2 15,-3 1-3-15,-5-1 5 16,-2 2-4-16,-5 0 5 15,-3 0-3-15,-5 1 3 16,-6 2 0-16,-8 0-2 16,-6-1 2-16,-14-3-4 15,-7-5-4-15,-10-3-25 0,2-4 9 16,-3-2-49-16,2 4 23 16,0 7-19-16,-4 10-57 15,-3 6-132-15</inkml:trace>
  <inkml:trace contextRef="#ctx0" brushRef="#br0" timeOffset="-200061.02">3935 5092 403 0,'0'0'115'0,"0"0"-65"15,0 0-8-15,0 0-29 16,0 0 6-16,0 0 20 16,0-3 36-16,0 2-21 15,0-2-19-15,0 1-8 16,0-1-20-16,0 2 17 15,-3-1-22-15,-3 0-2 16,0 2 17-16,-2 0-15 16,-1 0 3-16,-1 0 5 0,2 0 4 15,0 0 7-15,-1 0-16 16,1 0 1-16,-1 0 0 16,1 6-5-16,0 2 11 15,-1 0-3-15,1 1 4 16,2-3-6-16,0 1-7 15,1 1 0-15,0-2 4 16,2 3-4-16,-2-1 0 16,1 3 0-16,0 2 0 15,-2-2 7-15,2 3-7 16,-2-1 0-16,2 0-2 16,0 1 2-16,1-1-1 0,1-1 0 15,0 3-6 1,2-2 3-16,0 5-43 0,0 1-43 15,0 3-65-15,0-1-229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1:47:33.26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8502 2068 527 0,'0'0'14'0,"0"0"-7"16,0 0 31-16,0 0-2 15,0 0-29-15,0 0 10 16,0 0 6-16,0-9-11 15,0 9 24-15,0-1 10 16,0 1-3-16,0 0-1 16,0 0-35-16,0 0-6 15,2 0 13-15,9 0-5 16,9 0 6-16,5 2 6 16,5 4-18-16,8 0 22 15,3-1-25-15,4-2 0 16,9-3 8-16,1 0-7 15,9 0-1-15,2 0 0 16,1-2 4-16,-4-4-9 16,-6 2 5-16,-10-1 0 0,-10 4 3 15,-5-1-3 1,-5 1-1-16,-3-3-1 0,-3 4 4 16,-1-2 1-16,-5 0-3 15,-4 2 0-15,-4 0 1 16,-2 0 0-16,-5 0-1 15,0 0 2-15,0 0 1 16,0-1 16-16,0 1-19 16,0-2 1-16,0 1-3 15,0 1-8-15,0 0-32 16,-2 0-24-16,-5 0-88 16,-1 0-37-16</inkml:trace>
  <inkml:trace contextRef="#ctx0" brushRef="#br0" timeOffset="2520.42">17821 2119 325 0,'0'0'164'0,"0"0"-159"0,0 0 2 16,0 0 19-16,0 0 19 15,0 0-6-15,0 0-12 16,4 9-5-16,-1-7 17 16,-1 1-6-16,3-2 11 15,3-1 11-15,6 1-26 16,5 1 10-16,8-1-18 15,7-1-11-15,9 0 21 16,7 0-28-16,7 0 16 16,5 0 4-16,-2-3-10 15,0-2 12-15,1 3-25 0,-5-1 0 16,-1 0 14-16,-4 3-12 16,-8 0-1-16,-6 0 5 15,0 0-4-15,-2 0 0 16,3 0-2-16,6 0 0 15,-1 0 7-15,4 2-7 16,-2 2 0-16,2 2 2 16,-4 0 1-16,-3-2-4 15,-4 1 1-15,-3-2 0 16,-5-3 3-16,2 0-3 16,-1 0 0-16,-3 0-3 15,3 0 14-15,-3 0-17 0,1 0 6 16,0-3 0-16,0 1 3 15,3 2-3-15,2-1 0 16,0-1-4-16,2 2 9 16,1 0-6-16,-3 0 1 15,-3 0 0-15,-6 0-8 16,-3 0 8-16,-1 0 0 16,-5 0-2-16,3 0 7 15,0 0-8-15,1 0 3 16,0 0 0-16,2 0-3 15,1 0 3-15,2 0 0 16,2 0 0-16,0 0 4 16,2 0-7-16,-2 0 3 0,-3 0 0 15,0 0-1 1,-2 0 1-16,0 0 0 0,-2 0-4 16,0 0 11-16,-1 0-14 15,1 0 7-15,-1 0 0 16,2 0 4-16,0 0-4 15,5 0 0-15,3-1-1 16,1 1 2-16,0-2-6 16,1 2 5-16,-4 0 0 15,0-1-1-15,-3 1 1 16,-2-2 0-16,0 2-3 16,-3-1 9-16,0-1-11 0,-3 1 5 15,-1 0 0 1,1-2 2-16,0 3-2 0,0 0 0 15,0-2-3-15,-1 0 9 16,1 0-8-16,-4 0 2 16,0 2 0-16,-4-2-1 15,-1 2 2-15,2-1-2 16,-3-1 1-16,-1 2 0 16,-2-1-4-16,1 1 4 15,-2-2-1-15,0 2-8 16,0 0 3-16,0-1-3 15,0 1-2-15,0 0-16 16,0 0 17-16,0 0-27 16,0 0 4-16,0 0 24 15,0 0-16-15,0 0 13 0,0-2 2 16,0 2-14-16,0 0 2 16,0 0-53-16,0 0-17 15,0-3-45-15</inkml:trace>
  <inkml:trace contextRef="#ctx0" brushRef="#br0" timeOffset="3968.8">17880 2102 481 0,'0'0'19'0,"0"0"22"15,0 0-22-15,0 0 8 16,0 0-18-16,0 0 19 15,0 0 4-15,-14 0-6 16,9 0 10-16,1 0 23 16,1 0-22-16,3 0 12 15,0 0-40-15,0 0-8 16,3 2 5-16,13 4-3 0,13 0 18 16,4 0-8-1,11-2-11-15,6 0 19 0,5-4-21 16,9 3 8-16,1-2 11 15,1 2-18-15,-1 0 13 16,-4 1-14-16,-3 3 8 16,-6-1-10-16,-2 1 2 15,-2-1 0-15,-1 0-4 16,2-1 8-16,-3-2-5 16,2 0 1-16,0-2 0 15,-3 2 4-15,-2-2 0 16,-3 2-3-16,-1-3 5 15,-3 2-5-15,2-2 4 16,0 0-5-16,0 2 1 16,4-1-1-16,2 0 0 0,-1 1 0 15,4 0 0-15,-6-2 1 16,1 3-1-16,-3-2 0 16,-6-1 5-16,2 0-9 15,-1 0 4-15,-1 0 0 16,-3 0-2-16,0 0 4 15,-2 0-2-15,-1 0 0 16,-2 0 2-16,2 0-5 16,1 0 3-16,1 0 0 15,3 0-1-15,1 0 1 16,0 0 0-16,5-1-2 16,0-2 6-16,3 1-4 0,4-1 0 15,3 2 0 1,-2-1-8-16,-4 0 9 0,-5-1-7 15,-6 0 6-15,-2 2 0 16,-4 0 4-16,0-2-4 16,-3 1-3-16,0 1-1 15,1-2 6-15,-3 1-3 16,0-1 1-16,-2 0-3 16,1 0-6-16,-4 2 3 15,-2-3 6-15,1 1-5 16,-1 1 3-16,-3-1 1 15,0 0-9-15,-2-1-9 16,-4 3 10-16,-1-1-43 16,-3-1-1-16,0 2-43 15,-10-4-87-15</inkml:trace>
  <inkml:trace contextRef="#ctx0" brushRef="#br0" timeOffset="5319.97">8336 2987 508 0,'0'0'3'0,"0"0"1"16,0 0 27-16,0 0-12 15,0 0 48-15,0 0-21 16,19 5 54-16,2-5-28 15,3 0-34-15,1 0 12 16,-1 0-30-16,3 0-6 16,5 0 19-16,7 0-30 0,10 0 7 15,9 0-1-15,14 4-6 16,6-1 1-16,12-1-4 16,3-2 0-16,2 0-7 15,-4 0 10-15,-7 0-5 16,-13 0 2-16,-13 0-4 15,-13-2 0-15,-7-3 4 16,-7 2-4-16,-8-1-5 16,-1-1 9-16,-9 1 0 15,-3 0 1-15,-7 4 7 16,-3 0-3-16,0 0-4 16,0 0 5-16,0-1 21 0,0 0-26 15,-2 1 1-15,-8 0-2 16,0 0-18-16,-1 0-6 15,1 0-75-15,2 0-117 16,1 0-218-16</inkml:trace>
  <inkml:trace contextRef="#ctx0" brushRef="#br0" timeOffset="6736.77">13544 3193 607 0,'0'0'9'0,"0"0"57"15,0 0-32-15,0 0 62 16,0 0-61-16,0 0-25 16,0-34 19-16,0 34-9 0,0 0 12 15,0 0-25-15,0 13 6 16,-4 12 2-16,-2 11 8 16,-3 5-2-16,2 5 14 15,1 0-34-15,2-1 11 16,3 0-12-16,-1-5 9 15,2-4-12-15,-2-3 3 16,-1-8 0-16,1-3-2 16,-1-7-29-16,3-7-41 15,0-8-31-15,10 0-102 16,12-20-58-16</inkml:trace>
  <inkml:trace contextRef="#ctx0" brushRef="#br0" timeOffset="7220.28">13927 3244 680 0,'0'0'4'15,"0"0"30"-15,0 0 67 0,0 0-82 16,0 0 31-1,0 0-37-15,-14-18-8 16,14 14 1-16,0-1-6 0,5 1 0 16,4-3-2-16,5 3 7 15,3 2-3-15,3 2 2 16,2 0-4-16,5 0 7 16,-4 11 1-16,-3 7-7 15,-4 4 4-15,-4 4 2 16,-5 3 13-16,-7 2-11 15,0 4 5-15,-17-1 24 16,-16 4-28-16,-11-2 15 16,-2 0-6-16,-5-4-18 15,6-4 19-15,9-3-20 16,6-6 0-16,10-4 9 16,9-6-7-16,7-5-2 15,4-4 0-15,8 0 4 0,23 0 8 16,18-8-12-16,11-5 0 15,7 3-6-15,0 2-8 16,-3 3-40-16,-6 2-61 16,-8-5-163-16</inkml:trace>
  <inkml:trace contextRef="#ctx0" brushRef="#br0" timeOffset="7592.48">14892 3129 621 0,'0'0'22'0,"0"0"35"16,0 0 34-16,0 0-19 15,0 0-35-15,0 0-13 16,-12 2 30-16,12 20-16 16,0 11 16-16,0 7-27 15,0 6-10-15,0 7 17 16,0 1-19-16,7 3 3 16,-2-3-18-16,-4-1 1 0,-1-5 2 15,0-4-2-15,0-6-2 16,0-10-3-16,0-8-25 15,-1-12-4-15,-4-8 0 16,2-2-25-16,-1-30-29 16,1-16-185-16,3-12-71 15</inkml:trace>
  <inkml:trace contextRef="#ctx0" brushRef="#br0" timeOffset="7853.7">14896 3156 694 0,'0'0'12'0,"0"0"130"0,0 0-111 16,0 0 18-16,68-82-39 16,-42 76-1-1,6 3 2-15,2 3-8 0,3 0-5 16,-4 1 2-16,-3 14 0 16,-7 6-2-16,-8 5 2 15,-11 2 0-15,-4 6 1 16,-9 0 8-16,-24 4-8 15,-10-1-1-15,-12 3 6 16,-3-3-7-16,5-4 1 16,12-6-19-16,15-6-55 15,20-11-161-15,6-7-156 16</inkml:trace>
  <inkml:trace contextRef="#ctx0" brushRef="#br0" timeOffset="8504.51">15398 3490 948 0,'0'0'13'0,"0"0"3"16,0 0 65-16,0 0-53 16,0 0-23-16,0 0-3 15,-15 9 16-15,15 5-13 16,0 4 16-16,0 3-2 0,0 3-8 15,0 4 20-15,0 0-29 16,0-1 0 0,7-4 4-16,-4-6 0 0,0-5-7 15,-1-8 1-15,-2-4 0 16,0 0 30-16,0-26-30 16,0-10 0-16,0-11-1 15,0-8 9-15,0-6-17 16,0 4 8-16,0 10 1 15,7 11-10-15,5 16 10 16,1 11 0-16,4 8-9 16,3 1 8-16,3 5-3 15,4 19 2-15,0 9 2 16,0 8-1-16,-4 1 1 16,-1 1 0-16,-7-3 1 0,-5-7 9 15,-3-5-13 1,-7-3 3-16,0-11 0 0,0-6 0 15,0-8 10-15,0 0-10 16,-9-21 19-16,1-15-15 16,3-15-8-16,5-13-10 15,0-3-46-15,16 3 44 16,10 10-38-16,3 18 43 16,3 15 5-16,1 15 12 15,-1 6 0-15,0 11-3 16,-5 21-2-16,-5 10 42 15,-6 6-37-15,-6 3 5 16,-3-4-11-16,-4 0 6 0,-3-4-1 16,0-6-5-16,0-2-23 15,0-7 7-15,7-9-68 16,5-14-147-16,8-5-519 16</inkml:trace>
  <inkml:trace contextRef="#ctx0" brushRef="#br0" timeOffset="8716.87">16501 3565 1044 0,'0'0'0'0,"0"0"0"0,0 0 34 16,91-4-34-16,-23 4 16 15,14 0-8-15,6 0 1 16,1-1-18-16,-4-8-19 16,-7-5-110-16,-12 1-203 15</inkml:trace>
  <inkml:trace contextRef="#ctx0" brushRef="#br0" timeOffset="9455.27">17778 3295 808 0,'0'0'12'16,"0"0"1"-16,0 0 31 16,0 0-14-16,111-62 5 15,-66 48-18-15,4 4-3 16,5 3-10-16,-6 2 22 15,-7 5-17-15,-9 0-2 16,-9 17 17-16,-8 11-23 16,-7 12 19-16,-5 5 5 15,-3 9-17-15,0 1 38 16,-3 4-31-16,-10-2 7 16,1 0 7-16,1-4-27 15,1-4-2-15,3-6 0 0,0-12-2 16,5-10-7-16,-1-10-24 15,3-11-38-15,0-2 12 16,0-28-90-16,0-13-307 16</inkml:trace>
  <inkml:trace contextRef="#ctx0" brushRef="#br0" timeOffset="9631.82">17920 3528 918 0,'0'0'10'0,"0"0"7"15,0 0 83 1,0 0-85-16,0 0-2 0,0 0 5 16,73-21-15-16,1 8 12 15,13-5-15-15,11-5-7 16,8 2-9-16,-3 0-89 16,-9 1-129-16</inkml:trace>
  <inkml:trace contextRef="#ctx0" brushRef="#br0" timeOffset="10038.16">18926 3241 729 0,'0'0'13'16,"0"0"119"-16,0 0-46 15,0 0-26-15,0 0-12 16,0 0-48-16,1 14 8 16,-1 20 25-16,-4 11-14 15,-3 9 46-15,2 6-55 16,5 5 2-16,0 1 18 15,0 2-30-15,0-4 7 16,0-6-7-16,0-10 6 16,0-18-10-16,0-11 4 0,0-13-15 15,0-6 4-15,0-9-10 16,0-25-18-16,0-20-34 16,0-16-25-16,0-8-74 15,-3 0-159-15,-6 6 12 16</inkml:trace>
  <inkml:trace contextRef="#ctx0" brushRef="#br0" timeOffset="10254.04">18874 3317 436 0,'0'0'159'16,"0"0"-13"-16,-10-82 16 16,10 65-64-16,0 5-43 15,21 2-23-15,14 2-22 16,10 2-1-16,6 4-9 0,5 2 8 16,-3 0-8-1,-8 10 0-15,-5 8 0 0,-10 3-8 16,-10 5 4-16,-12 1-4 15,-8 1-2-15,-14 2 0 16,-28 2 0-16,-12-3 10 16,-8-1 0-16,-1-4-1 15,8-6-11-15,11-5-30 16,18-3-76-16,17-9-147 16</inkml:trace>
  <inkml:trace contextRef="#ctx0" brushRef="#br0" timeOffset="10904.72">19492 3465 879 0,'0'0'48'15,"0"0"79"-15,0 0-87 16,0 0-33-16,0 0-3 15,0 0 12-15,15 51 18 16,-9-24-27-16,-2 4 2 16,3-1 17-16,-2 2-26 15,-1-4-3-15,-1-8 2 16,-2-5 2-16,3-9 5 16,-2-6-2-16,-2 0-4 0,1-11 28 15,-1-21-23-15,0-13-5 16,0-9 0-16,0-9-17 15,2 2 8-15,5 6 7 16,-1 10 2-16,1 12 0 16,-1 11 5-16,1 9-5 15,3 7 7-15,7 6-2 16,1 0 0-16,9 4-5 16,1 20 0-16,2 9 0 15,-1 7 3-15,-6 3 5 16,-4 1-8-16,-6-2 3 15,-4-6 0-15,-5-6-3 16,-4-4 0-16,0-10-6 0,0-5 10 16,0-7-4-16,0-4 9 15,-3-6-6-15,-1-22 7 16,0-16-10-16,4-12-17 16,0-5-10-16,10-1-9 15,12 13 30-15,5 12 2 16,1 14 4-16,5 12 2 15,4 8 0-15,3 3 6 16,-2 4 15-16,0 19-9 16,-7 5-4-16,-7 9-9 15,-8 5 5-15,-9 6 2 16,-7-1-6-16,0 5-2 16,-12-1 0-16,-9 0-29 15,-3 4-16-15,-1-7-51 0,3-8-199 16</inkml:trace>
  <inkml:trace contextRef="#ctx0" brushRef="#br0" timeOffset="11857.11">15686 4915 874 0,'0'0'1'0,"0"0"94"15,0 0-85-15,0 0-8 0,96-64 33 16,-37 50-26-16,0 3 0 15,-1 2-9-15,-3 1 2 16,-8 5-4-16,-7 3 2 16,-6 0 0-16,-11 0 6 15,-5 16-1-15,-6 11 11 16,-5 10 13-16,-5 16-16 16,-2 8 40-16,0 3-40 15,0 0-5-15,-2-4 3 16,-3-4-7-16,2-4-1 15,-1-5-3-15,1-5 0 16,-1-7-10-16,3-9-1 0,-3-12-37 16,2-8-20-16,1-6-112 15,-5-11-78-15</inkml:trace>
  <inkml:trace contextRef="#ctx0" brushRef="#br0" timeOffset="12039.57">15794 5234 1015 0,'0'0'5'15,"0"0"4"-15,0 0 57 16,0 0-66-16,0 0 11 16,97-26-6-16,-25 19-5 0,10-2 0 15,0 1-32-15,-2-2-49 16,-10-3-163-16</inkml:trace>
  <inkml:trace contextRef="#ctx0" brushRef="#br0" timeOffset="13138.88">16570 4685 937 0,'0'0'17'0,"0"0"-17"16,0 0 88-16,0 0-60 16,0 0 1-16,0 0-26 15,-26 9-3-15,26 31 65 16,0 10-38-16,0 10 3 16,0 7 16-16,0 7-32 15,0 3 19-15,0-5-27 16,0-8 2-16,-4-9 3 15,-2-8-10-15,3-13-1 16,-1-10 0-16,0-10 10 16,4-14-5-16,0-2-4 15,0-25 3-15,1-12-4 16,16-6-33-16,7 1 6 16,1 3 1-16,3 6 8 15,-1 9 14-15,0 8 4 0,1 6 0 16,-1 8-11-16,0 4 11 15,-4 0-2-15,-1 15 1 16,-4 13 1-16,-3 10 17 16,-3 4-10-16,-4 1-5 15,2-1 26-15,2-1-26 16,5-3-2-16,2-6 3 16,3-8 6-16,4-10-5 15,2-9-4-15,3-5 0 16,3-12-13-16,-3-18-4 15,0-11-8-15,-10-8 7 16,-7-6-28-16,-7-1 28 0,-7 4-20 16,0 8 38-1,-15 17-2-15,-8 11 4 0,-5 13 6 16,2 3 6-16,0 6-13 16,9 13 36-16,8 4-37 15,9 1 1-15,0-5 9 16,20 0-10-16,14-7 0 15,7-5 4-15,6-4 0 16,-1-3-8-16,-4 0-17 16,-6 0 16-16,-8-1-2 15,-11 1 7-15,-4 0 0 16,-6 0-7-16,-4 11 17 16,-1 7 1-16,-2 5 5 0,0 6-16 15,0 3 42-15,0 2-39 16,0 2 16-16,0-3-14 15,0-4-2-15,8-5 6 16,7-4-8-16,5-9-1 16,7-4 4-16,7-7-4 15,5 0-16-15,1-18-1 16,4-8-12-16,-4-4 20 16,-1-5-21-16,-6-4 30 15,-5-4-7-15,-6-6 7 16,-7-1 0-16,-5 0-3 15,-6 6 10-15,-4 9 1 16,0 14 9-16,0 11-4 0,0 5 17 16,0 5-30-16,-2 0 1 15,0 0-3-15,2 11 12 16,0 4-7-16,0 3-2 16,17-1 1-16,4 0 27 15,7 0-28-15,2 3-1 16,-1 0 0-16,2 2 9 15,-1 3-12-15,-7 2 3 16,-10-1-15-16,-10 4 8 16,-3-1-4-16,-22-2 10 15,-15-2-3-15,-8-2-11 16,-10-4-1-16,-11-5-69 0,-7-8-93 16,-2-6-505-1</inkml:trace>
  <inkml:trace contextRef="#ctx0" brushRef="#br0" timeOffset="14489.94">4361 5460 635 0,'0'0'0'0,"0"0"92"15,0 0 5-15,0 0-31 16,0 0-10-16,0 0-7 16,0 0-5-16,-15-65-17 15,15 65 4-15,0 0-25 16,0 19 7-16,0 20-8 16,0 21 31-16,0 14-11 15,0 6 9-15,0 3-15 16,0-2-6-16,0-6-13 15,0-9 6-15,0-12-5 16,0-12-1-16,0-12-7 0,0-15-5 16,0-12-35-16,0-3-20 15,3-30 2-15,9-20-313 16</inkml:trace>
  <inkml:trace contextRef="#ctx0" brushRef="#br0" timeOffset="15190.04">4730 5360 862 0,'0'0'15'0,"0"0"32"16,0 0 49-1,0 0-95-15,0 0 13 0,0 0 21 16,-15 111-14-16,7-52 25 15,-1 5-15-15,2 3-9 16,-2-1 8-16,4-2-5 16,3-3-9-16,2-7-16 15,0-9 1-15,0-9-6 16,0-12 5-16,2-11 0 16,1-11-19-16,5-2-15 15,6-21 34-15,6-15-26 16,2-8-4-16,1 1 29 0,1 3-27 15,-4 10 28 1,-2 11-3-16,-5 9 8 0,-1 7 4 16,0 3-8-1,1 8-1-15,2 19 33 0,2 8-28 16,1 7 25-16,2 2-7 16,4-1-17-16,6-4 8 15,2-8-14-15,1-9 5 16,-1-10-1-16,0-10-4 15,-2-2-5-15,-2-15 3 16,-3-19-1-16,-7-9-5 16,-5-9-15-16,-7-4-7 15,-6 3 27-15,0 9-12 16,-6 13 15-16,-10 10-7 16,1 12 14-16,-5 9-7 15,0 0 0-15,-3 19 1 16,3 7-1-16,6 3 0 0,7 1 0 15,7 0 4-15,0-1-1 16,11-4-3-16,10-1 0 16,6-2 0-16,1 2-1 15,-1 2 1-15,1 1-5 16,-4 1 5-16,-4 3-7 16,-3-1 4-16,-6 0-12 15,-4-1-10-15,-2-4 10 16,-2-3-32-16,1-8-27 15,-1-6-56-15,6-8-150 16</inkml:trace>
  <inkml:trace contextRef="#ctx0" brushRef="#br0" timeOffset="15808.06">5768 6018 1029 0,'0'0'3'0,"0"0"4"15,0 0 15-15,0 0-22 16,0 0 0-16,92 18-1 0,-20-10 1 16,11-2 0-1,10-3 15-15,5-3-15 0,4 0 0 16,-3 0 3-16,-2-4-1 15,-14-6 4-15,-18 3-6 16,-18-2 3-16,-17 4-2 16,-13-4-1-16,-9 4-3 15,-5-4-1-15,-3-1-3 16,0 0 4-16,-3-3-22 16,-14 0-19-16,-2-3-13 15,-5-1-74-15,-1-1-13 16,0 1 4-16,-4-2 62 15,1 2 58-15,3-2 9 16,2 1 11-16,2 0 29 16,8 3 1-16,3 3 4 0,3 4 43 15,4 4 36-15,2 0 20 16,1 3-42-16,0 1-27 16,0 0 1-16,0 0-57 15,1 1 10-15,18 10 17 16,4 1-17-16,7 2 6 15,5-1-16-15,3 2-7 16,5 2 10-16,2 3-11 16,-4 1 0-16,-4 4 0 15,-12 3 3-15,-8 0-4 16,-11 0 1-16,-6 2 0 16,-5 2-1-16,-22 0 2 0,-11 1-1 15,-9 1 0 1,-7 4-7-16,-1-5-33 0,6-7-55 15,8-11-343-15</inkml:trace>
  <inkml:trace contextRef="#ctx0" brushRef="#br0" timeOffset="17673.88">17896 2120 421 0,'0'0'74'0,"0"0"-41"15,0 0 7-15,0 0 6 16,0 0 32-16,0 0 10 15,0 0-18-15,42 14-45 16,-15-13 19-16,8 1 9 16,10-2-29-16,10 0 7 15,10 0-29-15,14 0-2 16,4 0 1-16,5-2-1 16,-7 2-2-16,-17 0-24 15,-22 0-50-15,-22 0-7 0,-20 0-105 16,-3 0-25-16</inkml:trace>
  <inkml:trace contextRef="#ctx0" brushRef="#br0" timeOffset="17882.41">17944 2152 704 0,'0'0'7'0,"0"0"103"15,0 0-28-15,0 0-64 16,0 0-8-16,0 0-6 0,93 0 29 16,-30 0-33-16,12 0 0 15,11-3-4-15,6-2-12 16,-2 4-22-16,-10-4-87 16,-16 0-291-16</inkml:trace>
  <inkml:trace contextRef="#ctx0" brushRef="#br0" timeOffset="20893.05">7253 5807 630 0,'0'0'8'16,"0"0"31"-16,0 0 60 15,0 0-64-15,0 0-15 16,0 0 27-16,0 0-33 15,-13 0 7-15,13-3 16 0,2-5-9 16,13-3-4-16,5-2-24 16,5-1 0-16,7 1 20 15,0 1-15-15,1 1-5 16,0 5 7-16,-1 4-2 16,-3 2 14-16,-4 0-19 15,-7 10 3-15,-3 9 12 16,-7 5-12-16,-3 5 3 15,-5 3-1-15,0-1 1 16,0 0 7-16,-13-3-13 16,-5-2 5-16,-2-2 3 15,-2-5-8-15,4-5 0 16,2-6 1-16,8-3 3 16,3-3 0-16,3 0-4 15,2-2 0-15,0 0 22 0,0 0-20 16,9 0-2-16,7-9 0 15,6 4 2-15,0 0 1 16,3 1-3-16,3 4 0 16,1 0-3-16,3 0 3 15,-2 14 0-15,-5 3 0 16,-4 1 7-16,-5 3-14 16,-12 2 7-16,-4-1 0 15,0 3 13-15,-20 2-9 16,-11 1-1-16,-6-1 10 15,-6-5-4-15,-2-3 3 16,-1-7-12-16,-1-7 0 0,6-5-8 16,4 0-4-16,9-14-19 15,11-4-3-15,10-3-37 16,7-4-49-16,5 0-100 16,19-1-41-16</inkml:trace>
  <inkml:trace contextRef="#ctx0" brushRef="#br0" timeOffset="21341.61">7945 5796 712 0,'0'0'42'0,"0"0"107"15,0 0-93-15,0 0-38 16,0 0 39-16,0 0-50 16,2-13-6-16,-2 26 42 15,-12 11-32-15,1 6 25 16,1 10-20-16,0 3-6 16,3 5 38-16,4 0-42 15,3-1 9-15,0-5-10 16,11-5-3-16,11-8 7 15,5-11-9-15,6-10 0 0,4-8 12 16,2-6-12 0,1-20-10-16,-4-7 8 0,-7-3-26 15,-11-2 26-15,-11-1-22 16,-7-2 23-16,-10 2-11 16,-22 5 8-16,-10 6 0 15,-6 8-1-15,-4 9 10 16,3 8-3-16,6 3-2 15,11 0-10-15,14 0 4 16,14 8-63-16,6-5-79 16,32-3-126-16</inkml:trace>
  <inkml:trace contextRef="#ctx0" brushRef="#br0" timeOffset="21685.07">8228 5630 810 0,'0'0'23'15,"0"0"57"-15,0 0-8 16,0 0-20-16,0 0-27 16,0 0-11-16,-28-14-10 15,28 18 2-15,0 10 11 16,4 1-11-16,8 0-4 0,5-2 18 15,1-2-20 1,1-5 0-16,1-5-2 0,-2-1 10 16,-3 0-15-1,-5-7 7-15,-8-10 0 0,-2-4-13 16,0-2 13-16,-15 2 0 16,-4 5-1-16,-2 9 5 15,-4 7-13-15,-1 0 9 16,-2 11-14-16,1 12-12 15,2 3-132-15,5-1-221 16</inkml:trace>
  <inkml:trace contextRef="#ctx0" brushRef="#br0" timeOffset="30179.03">16441 5816 469 0,'0'0'124'0,"0"0"-123"16,0 0 58-16,0 0 53 15,0 0-48-15,0 0-16 16,0 0-13-16,-5 2-27 16,5 1 31-16,5-1-20 15,16 1 16-15,8-1-3 16,18-2-22-16,20 0 2 16,18 0-12-16,9-5-17 15,-1-3 6-15,-8 1-69 16,-16 3-19-16,-15-1-59 15,-19 0-63-15</inkml:trace>
  <inkml:trace contextRef="#ctx0" brushRef="#br0" timeOffset="30478.65">16491 5865 547 0,'0'0'6'0,"0"0"23"15,0 0 33-15,0 0-11 0,0 0 30 16,0 0-22 0,-35 18-39-16,35-18 37 0,13 0-17 15,16 0 13-15,11 0-25 16,17 0-27-16,16-7 2 15,14-5-3-15,9-3 0 16,-1 1-9-16,-12 4-9 16,-11 2-76-16,-18 2-75 15,-20-1-270-15</inkml:trace>
  <inkml:trace contextRef="#ctx0" brushRef="#br0" timeOffset="31362.77">15448 6726 764 0,'0'0'25'0,"0"0"-16"15,0 0 71-15,0 0 16 16,0 0-64-16,0 0-7 0,-59 6 0 16,70-6-19-16,21 0 28 15,13-1-3-15,12-12-29 16,9-6 5-16,8 0-7 15,1-1 0-15,-4 1-1 16,-12 6 1-16,-15 4-2 16,-16 8 2-16,-10 1 0 15,-8 4-14-15,-9 18 15 16,-1 11-1-16,0 8 20 16,-8 9-15-16,-4 4 37 15,2 3-26-15,3 1-14 16,2 1 14-16,4-3-16 15,-2-7 0-15,2-5 0 16,1-11-6-16,-2-9-18 0,1-11 0 16,-1-10-40-16,-3-3 11 15,-5-17-100-15,-3-18-258 16</inkml:trace>
  <inkml:trace contextRef="#ctx0" brushRef="#br0" timeOffset="31554.39">15589 6980 993 0,'0'0'26'0,"0"0"-8"0,0 0 7 15,0 0-9 1,0 0 19-16,0 0-9 0,134 12-3 16,-54-12-23-16,6-9-5 15,5-7-4-15,-4 2-32 16,-6-3-44-16,-9 2-111 15,-10-3-239-15</inkml:trace>
  <inkml:trace contextRef="#ctx0" brushRef="#br0" timeOffset="31823.49">16458 6748 941 0,'0'0'17'0,"0"0"69"16,0 0-34-16,0 0-23 16,0 0-23-16,0 0 24 15,59 44 15-15,-26-10-38 16,2 7 31-16,5 4-38 16,2-1 3-16,1-1 4 15,-3-5-7-15,-4-5-3 16,-10-7-4-16,-8-8-56 15,-6-12 18-15,-3-6-58 16,-8-6-100-16,-1-25-211 16</inkml:trace>
  <inkml:trace contextRef="#ctx0" brushRef="#br0" timeOffset="32012.84">16813 6703 980 0,'0'0'29'0,"0"0"33"15,0 0-20-15,0 0-23 16,-83 89 47-16,52-40-54 16,-5 7-6-16,1 0-5 15,2 0 9-15,1-3-20 16,9-8-23-16,4-9-38 16,13-18-53-16,6-18-272 15</inkml:trace>
  <inkml:trace contextRef="#ctx0" brushRef="#br0" timeOffset="32529.97">17140 6741 1061 0,'0'0'8'15,"0"0"24"-15,0 0 19 16,0 0-34-16,0 0-15 15,0 0 3-15,70-46 2 16,-37 39-7-16,4 3 0 16,-2 0-1-16,-2 4 10 15,-4 0-8-15,-6 6-1 16,-8 12 0-16,-6 3-9 0,-9 2 9 16,0 1 0-16,-9 1-5 15,-16 3 13-15,-8-3-11 16,-4-3 3-16,-1-2 0 15,3-4-5-15,8-5 5 16,5-1 0-16,9-3-1 16,6-1 10-16,7-2-11 15,0 1 2-15,15-2 0 16,16 3 6-16,6-1-6 16,7 0 0-16,-1 5-2 15,-1 0 10-15,-3 5-8 16,-7 2 0-16,-6 1 0 15,-9 3-2-15,-11 0 2 16,-6 3 0-16,-4-1 3 16,-25-1-2-16,-13-1 32 0,-7-3-33 15,-9-4 3-15,7-7-4 16,4-7 1-16,15 0-34 16,17-10-36-16,15-16-77 15,6-6-255-15</inkml:trace>
  <inkml:trace contextRef="#ctx0" brushRef="#br0" timeOffset="32896.12">17678 6846 776 0,'0'0'80'0,"0"0"38"16,0 0-26-16,0 0-40 15,0 0-27-15,0 0-17 16,7 0 27-16,-13 21 3 15,-5 9-21-15,-1 5 17 16,2 5-30-16,0 7 34 16,5 1-19-16,5 0-8 15,0-5 2-15,6-6-8 16,19-9-5-16,7-8 0 16,2-14 7-16,3-6-20 15,1-11 3-15,-3-19-23 16,-3-10 23-16,-7-11-15 15,-10-4-5-15,-12-2-1 16,-3 5-3-16,-7 11 26 0,-19 11 8 16,-11 14 0-16,-10 8-4 15,-5 8 4-15,-1 0-3 16,5 14-7-16,11 3-79 16,17-3-78-16,16-8-270 15</inkml:trace>
  <inkml:trace contextRef="#ctx0" brushRef="#br0" timeOffset="33195.82">17880 6604 480 0,'0'0'360'0,"0"0"-300"15,0 0 67-15,0 0-96 16,0 0 2-16,0 0-3 15,-7 16-21-15,7-1 24 16,0 1-33-16,3-6 1 16,11-3 3-16,4-7-4 15,-1 0-7-15,-2-3 3 16,-4-15-1-16,-7-5-7 16,-4 0 12-16,-1 2 0 15,-19 5 2-15,-2 10 0 16,-4 6-2-16,0 0 0 15,3 20-9-15,6 4 5 0,14 2-122 16,3-7-252 0</inkml:trace>
  <inkml:trace contextRef="#ctx0" brushRef="#br0" timeOffset="33713.25">18525 7026 875 0,'0'0'30'16,"0"0"-10"-16,0 0 93 16,0 0-63-16,91-10-6 15,-52 5-3-15,3 1-27 16,3-2 28-16,4-2-42 15,1 2 0-15,-3 2-10 16,-5 1-36-16,-14 1-41 16,-13 2-86-16,-15 0-194 0</inkml:trace>
  <inkml:trace contextRef="#ctx0" brushRef="#br0" timeOffset="33882.49">18580 7187 980 0,'0'0'41'0,"0"0"28"16,0 0-22-16,0 0 11 16,0 0-23-16,132 27-9 15,-65-31-26-15,3-13-32 16,4-4-58-16,-6-3-112 16,-5-4-216-16</inkml:trace>
  <inkml:trace contextRef="#ctx0" brushRef="#br0" timeOffset="34282.62">19497 6834 818 0,'0'0'184'16,"0"0"-158"-16,0 0 35 15,0 0-15-15,-16-76-25 16,16 67-7-16,1 4 3 15,16 0-17-15,7 2 0 16,4 3-2-16,3 0 13 16,1 0-16-16,-2 13 5 15,-4 12 0-15,-8 4 15 0,-8 9-14 16,-7 3 5 0,-3 3 22-16,-3 2-25 0,-22 1 33 15,-10-2-33-15,-8-5 9 16,-8-4 16-16,4-7-28 15,8-9 8-15,11-7-8 16,12-5 8-16,11-5-5 16,5-3-3-16,7 0 0 15,28 0-4-15,17-9-5 16,14-4-2-16,9 0-23 16,9-1-37-16,1-1 23 15,-2-1-60-15,-12-3-107 16,-16-1-131-16</inkml:trace>
  <inkml:trace contextRef="#ctx0" brushRef="#br0" timeOffset="34530.93">20096 6772 740 0,'0'0'82'15,"0"0"52"-15,0 0-52 16,0 0-51-16,0 0 11 15,0 0-20-15,3-23-19 16,7 42 47-16,-2 9-33 16,-1 10 15-16,-7 7 6 0,0 8-38 15,0 1 5 1,-7 1-5-16,-4-5-8 0,-3-5-5 16,7-9-73-16,4-12-26 15,3-13-123-15,0-11-277 16</inkml:trace>
  <inkml:trace contextRef="#ctx0" brushRef="#br0" timeOffset="34897.58">20507 6781 1068 0,'0'0'52'16,"0"0"65"-16,0 0-77 15,0 0-31-15,0 0 9 0,0 0-13 16,-8 69 22-16,-2-28-9 16,-1 5-11-16,4 6-6 15,6 1-1-15,1-1 5 16,5-6 6-16,17-5-11 16,4-12 0-16,6-13-6 15,3-10 0-15,5-6 0 16,2-10-3-16,-3-17-24 15,-4-11 29-15,-10-8-17 16,-12-9-5-16,-11-4 7 16,-2 5-18-16,-20 10 36 15,-19 11-1-15,-11 11 4 0,-8 13-2 16,-4 9 0 0,5 0-15-16,7 9-22 0,12 6-97 15,16-4-232-15</inkml:trace>
  <inkml:trace contextRef="#ctx0" brushRef="#br0" timeOffset="35213.55">20792 6610 874 0,'0'0'53'0,"0"0"10"15,0 0-29-15,0 0-18 16,0 0-8-16,0 0 2 16,-13 61-10-16,28-50 8 15,2-5-10-15,-2-5 2 16,0-1 0-16,-3 0-9 16,-2-12 10-16,-5-8-1 15,-5 0 0-15,0-2 2 16,-4 6 9-16,-13 6-11 15,-4 10 0-15,-6 0-3 16,-4 13-5-16,-1 13-79 16,3 2-112-16,4 4-443 15</inkml:trace>
  <inkml:trace contextRef="#ctx0" brushRef="#br0" timeOffset="35480.05">19733 7478 1044 0,'0'0'20'15,"0"0"-13"-15,0 0 67 16,114 17-69-16,-34-17-2 15,15 0 5-15,10-11-7 16,14-10-2-16,3-7-13 0,-10 3-7 16,-18 4 0-16,-29 4-83 15,-33 8-239-15</inkml:trace>
  <inkml:trace contextRef="#ctx0" brushRef="#br0" timeOffset="35654.92">19796 7567 474 0,'0'0'446'16,"0"0"-391"-16,0 0-3 15,0 0 7-15,0 0-2 0,161 29-48 16,-46-38-4-16,14-12-5 16,-2-3-10-16,-14 1 10 15,-22 1-109-15,-26 1-362 16</inkml:trace>
  <inkml:trace contextRef="#ctx0" brushRef="#br0" timeOffset="36864.96">5842 3669 620 0,'0'0'10'16,"0"0"104"-16,0 0 52 0,0 0-112 16,0 0 16-16,0 0-35 15,23-45-18-15,17 30 25 16,17-1-27-16,15-8-8 15,12-5-7-15,6-1 10 16,2-2-21-16,-7 7 4 16,-14 6-44-16,-19 10-2 15,-25 9-122-15,-27 0-60 16,-7 4-267-16</inkml:trace>
  <inkml:trace contextRef="#ctx0" brushRef="#br0" timeOffset="37063.99">5927 3715 820 0,'0'0'20'0,"0"0"96"15,0 0-44-15,0 0-34 16,0 0-24-16,0 0 7 16,30 13 3-16,44-32-10 15,24-14 0-15,21-7-14 16,10 2-9-16,1 8-41 15,-13 7-93-15,-26 8-200 16</inkml:trace>
  <inkml:trace contextRef="#ctx0" brushRef="#br0" timeOffset="43017.25">6339 4489 624 0,'0'0'0'0,"0"0"0"16,0 0 62-16,0 0 8 15,0 0-5-15,0 0-61 16,0 0 1-16,-10-9 37 16,4 44 13-16,-4 13-18 15,0 9 23-15,-2 5-51 16,4 4 29-16,3-3-37 15,1-1 11-15,4-8-12 0,0-6 4 16,0-8-4 0,0-9 0-16,0-13 7 0,6-10-18 15,0-5 8 1,4-3-19-16,2-13 18 0,2-11-5 16,0-6 4-16,-2 1 2 15,1 2 3-15,-1 8-3 16,0 4 3-16,-3 7 0 15,4 7 7-15,0 1-7 16,0 1 0-16,4 19 14 16,-1 8-13-16,2 5 29 15,2 0-30-15,1-1 0 16,4-7 12-16,4-6-11 16,-1-11-1-16,-1-8 2 15,-2 0 5-15,-2-17 0 16,-4-13-7-16,-8-7 0 15,-5-4-11-15,-6-4 11 0,0 1-2 16,-4 1 1-16,-9 9 1 16,-1 11-5-16,4 10 5 15,2 8 0-15,-1 5 1 16,3 0-1-16,-1 14-1 16,4 5-3-16,3 4 4 15,0 1-2-15,6-1 2 16,14-5 0-16,7-5-15 15,3-2 9-15,0-4 3 16,-3 0-9-16,-3 4-18 16,-4 4 27-16,-6 5-15 15,-2 3 17-15,-2 4-11 0,-1 0 12 16,4-5-24-16,4-2-49 16,5-10-57-16,6-10-78 15</inkml:trace>
  <inkml:trace contextRef="#ctx0" brushRef="#br0" timeOffset="44134.2">7412 4586 884 0,'0'0'0'0,"0"0"0"0,0 0 119 15,0 0-106-15,0 0-3 16,0 0-16-16,-39-3 6 16,36 29 0-16,3 4 11 15,0 8-7-15,0 4 8 16,0 5 9-16,0 1-20 16,0 1 15-16,0-6-16 15,0-6 0-15,0-5-1 16,0-10 1-16,9-6 0 15,-1-12 0-15,2-4-4 16,5 0-11-16,2-13 15 16,0-4-6-16,0 3 2 0,-4 5 4 15,-3 3 0-15,0 3-2 16,2 3 10-16,3 0 1 16,1 0-8-16,6 8-1 15,-2 8 12-15,5 2-11 16,1 3-1-16,3-2 0 15,5-5 6-15,1-3-8 16,1-9 2-16,0-2-1 16,-4 0-8-16,-3-18 4 15,-2-5 0-15,-3-4 5 16,-3-3-2-16,-4-3-6 16,-6-2 8-16,-7 2 0 15,-4 4-3-15,0 9 7 16,0 6-4-16,-11 6 1 15,-6 8 8-15,-5 0-5 0,0 4-4 16,0 14 0-16,2 2 11 16,2 7-9-16,4-1-2 15,10 1 0-15,4-1 5 16,0-7-6-16,1-3 1 16,18-8 0-16,3-6-1 15,6-2-1-15,0-11-7 16,1-11 3-16,-4-4-15 15,-7 4 21-15,-3 3-12 16,-6 6 12-16,-6 4 7 16,-1 7 1-16,-2-1 8 15,0 3-6-15,0 0-5 0,0 0-1 16,2 8-4-16,1 7 0 16,0 3 15-16,4 0-14 15,0 2 7-15,2-5-8 16,3-2 0-16,2-1 4 15,0-7-4-15,5-4-5 16,0-1-2-16,-2-2-7 16,2-15 4-16,-2 0-3 15,-5 1 12-15,-5-2-7 16,-1 5 8-16,-5 5 0 16,-1 1 21-16,0 6-18 0,0 1 14 15,0 0-17 1,0 0 12-16,0 10-3 0,0 3-9 15,0 2 4 1,0 0-2-16,0-2-1 0,2-4-1 16,0-3 0-16,1-4 4 15,2-2 2-15,4 0-6 16,4-21 0-16,4-5-4 16,4-4-1-16,1 2-5 15,1 5 10-15,-2 8-7 16,-5 8 0-16,-2 5 7 15,-4 2 0-15,0 0-6 16,-1 14 8-16,1 6-2 16,-1 9 0-16,-2 4 5 0,-2 6-6 15,-4 2 1 1,1-3-19-16,-2-7-29 0,0-10-145 16,0-12-184-16</inkml:trace>
  <inkml:trace contextRef="#ctx0" brushRef="#br0" timeOffset="44552.32">8722 4625 912 0,'0'0'46'15,"0"0"5"-15,0 0 60 0,0 0-111 16,0 0 0-1,0 0-3-15,32 65 6 0,-23-27-3 16,-6 4 0-16,2 4 6 16,-3-2-6-16,-2 3 0 15,3 0 0-15,-1-5-8 16,3-9 8-16,-2-9-7 16,2-12-11-16,-2-10-21 15,-1-2 27-15,-2-6-21 16,0-16-19-16,0-3 36 15,-12-2 2-15,-9 6 14 16,-8 6 5-16,-1 8-1 0,0 7 55 16,-2 0-17-1,2 14-13-15,5 11 11 0,8 0-28 16,13 2 1-16,4-3-12 16,10-4 6-16,28-4 3 15,12-9-10-15,7-3-29 16,2-4-31-16,-8 0-141 15,-9-12-196-15</inkml:trace>
  <inkml:trace contextRef="#ctx0" brushRef="#br0" timeOffset="44934.16">7028 5196 597 0,'0'0'2'0,"0"0"125"15,0 0-19-15,0 0-50 16,0 0 23-16,0 0-67 16,-69-2-14-16,98 12 37 0,19-3-16 15,21-2 12-15,31-5-29 16,29 0 0-16,34-1 5 16,35-12-9-16,22-1 0 15,14 4-1-15,-1 7 1 16,-21 3-12-16,-33 0-84 15,-44 0-179-15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1:48:50.39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13696 1872 387 0,'0'0'66'0,"0"0"-56"16,0 0 59-16,0 0-15 15,0 0-40-15,0 0 6 16,0 0 1-16,0 0-3 16,0 0 16-16,0 0-5 15,0 0 47-15,0 0-36 16,-2 0-14-16,2 0 23 15,-2 0-27-15,0 0-6 0,1 0 2 16,-1 0-4-16,2 0 1 16,0 0-1-16,0 0-10 15,0 0 11-15,0 0-14 16,-1 0 5-16,-1 0 6 16,-2 5-9-16,0 0 5 15,-2 5 1-15,0 3-7 16,-1 2 12-16,1 5-7 15,0 3-7-15,2 1 10 16,-3 1-8-16,4 4 10 16,-3 1-7-16,3 0-4 15,2-1 22-15,-1-2-20 16,0-5 3-16,2-1 2 16,0-4-7-16,0-4 12 15,0-1-13-15,0-3 0 0,0-1 3 16,0 0-3-16,0 0 0 15,0-2-2-15,0 0 4 16,0 0 0-16,0 0-2 16,0-1 0-16,0 0-1 15,0 0 1-15,0 0 0 16,0-2 0-16,0-2 2 16,0 1-4-16,0-1 2 15,0-1 0-15,0 2 0 16,0 1 0-16,0 2 0 15,0-1 0-15,0 1 5 0,-2-1-7 16,2-2 2-16,0-2-2 16,0 0-5-16,0 0-13 15,0 0-15-15,0-11-25 16,0-7-132-16,2-8-157 16</inkml:trace>
  <inkml:trace contextRef="#ctx0" brushRef="#br0" timeOffset="850.74">13749 1892 374 0,'0'0'88'0,"0"0"-39"16,0 0 23 0,0 0-41-16,0 0-8 0,0 0-7 15,-11-7-4-15,11 4-4 16,-4 2-8-16,2 0 0 16,-1-3 7-16,0 0-5 15,1 3-2-15,-1-1 10 16,1 1-8-16,0 1 37 15,1-2-15-15,1 2 10 16,0-2 6-16,0 2-21 16,0 0-10-16,0 0-6 15,10 0-1-15,2 0 17 16,1 0 4-16,0 0-13 0,-1 0 11 16,-1 0-9-1,-1 2 12-15,-1 8-12 0,1-1-11 16,-2-1 34-16,2 3-30 15,1-2-2-15,-1 0 19 16,1-2-18-16,-1 1-3 16,-3-1 4-16,1 1 0 15,-1 0 8-15,-2 0-10 16,-2 4 1-16,-3-2 16 16,0 4-12-16,0 2 4 15,0-1-3-15,-5 0-9 16,-5 1 15-16,2-1-15 15,-3 0 0-15,0 0 5 16,-1-1-5-16,1-2 0 0,0-3 0 16,0 0 5-16,1-3 2 15,-2-1-7-15,2-4 0 16,-3-1 7-16,-3 0-3 16,0 0-4-16,-2 0 0 15,-1-3 2-15,4-4 0 16,2 2-2-16,3 0-13 15,1-1 9-15,2 2-13 16,4 1-6-16,3-3-20 16,0-3-47-16,0-2-99 15,16-4-322-15</inkml:trace>
  <inkml:trace contextRef="#ctx0" brushRef="#br0" timeOffset="2084">14027 1896 383 0,'0'0'6'16,"0"0"70"-16,0 0 34 0,0 0-56 15,0 0-5-15,0 0 52 16,0 0-40-16,3-6-3 15,-3 6 2-15,0 0-39 16,0 0 19-16,0 0-26 16,0 0-5-16,0 11 14 15,-2 6-6-15,-2 2 2 16,3 4 5-16,-2 1-13 16,1 1 17-16,1 1-25 15,1-1 17-15,0-2-10 16,0-4-3-16,0-1-4 0,0-4-3 15,0-4 4 1,1-2 0-16,1-3-4 16,-2-4 0-16,0-1 7 0,0 0-7 15,0 0 35-15,0-4-11 16,0-9-20-16,0-2 5 16,0-1-9-16,0-2 0 15,3 0-1-15,2-3 6 16,5-2-7-16,0-1 2 15,4 0 0-15,-1 2 0 16,0 2 0-16,2 3 0 16,-3 2-6-16,1 5 11 15,0 1-10-15,-1 1 3 16,0 4 2-16,-1 1-10 16,-5 3 10-16,-1 0-1 0,1 0-3 15,0 3 0 1,0 10 3-16,-2 5-3 0,1 3 4 15,-2 2 10-15,0 1-10 16,1-2 0-16,-1 1 1 16,-2-2 10-16,2 0-10 15,0-4-1-15,-3-2 0 16,0-3 0-16,1-6 0 16,-1-2 0-16,2-4-1 15,-2 0 5-15,1 0 8 16,2 0-9-16,-2-10 4 15,1-8-8-15,2-5 2 16,3-2-1-16,0-1 0 16,3 1-10-16,-3 5 3 0,3 0 3 15,0 2 4-15,1 1-6 16,3 3 4-16,1 3-9 16,0 3 9-16,-2 3-5 15,-4 2 5-15,1 3 2 16,-2 0-1-16,-1 0-14 15,-1 7 15-15,1 5-8 16,2 3 6-16,-5 0 2 16,3 5 1-16,0 1-1 15,-2 0 0-15,0 3 2 16,-1 0-1-16,-3 1-1 16,-1-2 0-16,0 0 6 15,0 1-8-15,-4-1 2 0,-3-6 0 16,0 2-6-16,-2-7 6 15,4-3-8-15,1-3-36 16,0-3-30-16,1-3-32 16,3 0-232-16</inkml:trace>
  <inkml:trace contextRef="#ctx0" brushRef="#br0" timeOffset="2702.39">14598 2099 403 0,'0'0'213'0,"0"0"-157"16,0 0 89-16,0 0-90 15,0 0-33-15,0 0 16 0,-20-2-14 16,17 2-5-16,3 0 24 16,0 0-6-16,0 0-7 15,0 0-3-15,0 0-8 16,0 0 18-16,0 0-12 16,0 0 7-16,-2 0 9 15,0 0-23-15,2 0 0 16,0 0-18-16,0 0 10 15,-2 0-20-15,2 0-42 16,-3 0-50-16,-2 0-60 16,-1 2-496-16</inkml:trace>
  <inkml:trace contextRef="#ctx0" brushRef="#br0" timeOffset="147724.72">17386 2453 217 0,'0'0'196'0,"0"0"-174"0,0 0-15 16,0 0 34-16,0 0-15 16,0 0-11-16,0 0 17 15,0 0-26-15,0-5 15 16,0 5 4-16,0-1-2 16,0 1-3-16,0 0 1 15,0 0-4-15,0 0 28 16,0 0-33-16,0 0-8 15,0 0 21-15,6 0 3 0,11 0-2 16,4 0-3 0,6 0-14-16,10-2 26 0,8 0-35 15,10-2 12-15,6-2 2 16,4 0-11-16,3 0 10 16,5-1-11-16,8-1 4 15,-1-1 6-15,0 1-12 16,-3 0 0-16,-5 0-6 15,1-1 12-15,1 1-10 16,-6 1 4-16,-3 0 0 16,-6 1 2-16,-8 1-2 15,-8 0 0-15,-5 2-3 16,-6 3 9-16,-5-1-9 16,-2 1 3-16,-4 0 0 15,1 0-2-15,-3 0 2 16,-2 0 0-16,1 0 0 15,-8 0-21-15,-2 0 8 0,-6 0-25 16,-2 0-31-16,0 0-2 16,-12 0-1-16,-11 4 4 15,-7-1-104-15</inkml:trace>
  <inkml:trace contextRef="#ctx0" brushRef="#br0" timeOffset="148139.56">17626 2471 456 0,'0'0'17'0,"0"0"-2"15,0 0 44-15,0 0 14 16,0 0-52-16,0 0-18 16,5 0 40-16,5 0-11 15,0 0 1-15,7 1 11 16,3 3-24-16,10 0 19 0,8-2-24 15,12 2-10-15,17-3 25 16,17-1-27-16,11 0 2 16,7 0-5-16,-2 0 2 15,-4-7-10-15,-8 1 8 16,-11 0-30-16,-15 4-23 16,-20 1-97-16,-23-2-49 15</inkml:trace>
  <inkml:trace contextRef="#ctx0" brushRef="#br0" timeOffset="155542.78">15042 2935 541 0,'0'0'11'0,"0"0"-17"16,0 0 6-16,0 0 0 15,0 0 10-15,0 0 0 16,-6-79 21-16,6 77-1 16,-2 1-21-16,2-1 41 15,-2 2-21-15,1 0-3 16,1 0 10-16,0-1-17 15,0 1 13-15,0 0-1 16,0 0-27-16,0 0 22 16,0 0-26-16,0 1 0 0,0 13 9 15,-4 8-4-15,1 8 9 16,-1 11 12-16,1 11-13 16,-1 10 33-16,0 10-41 15,2 8 2-15,1 8 19 16,1 6-25-16,0 8 10 15,0 8-2-15,0 10-1 16,0 4 21-16,0 2-27 16,0 2-1-16,1-4 29 15,-1-1-30-15,0-3 15 16,0-1-5-16,0-1-1 16,0 3 29-16,0 7-34 15,0 1 11-15,0-5 7 0,-3-1-19 16,2-11-3-1,1-1 0-15,0-2 10 0,0 2 2 16,0-1-12-16,0-2 0 16,0 2 12-16,6 8-10 15,5-5-2-15,3 1 0 16,0-7 5-16,-4-8-6 16,-2-2 1-16,-3 3 0 15,-5 1 0-15,0-4 5 16,0 1-5-16,0 2 0 15,-12-5 18-15,1 6-18 16,-1 2 0-16,0-1 0 16,1 0-3-16,1-4 10 15,-3-4-7-15,2-2 0 0,-1 0 11 16,0-3-5-16,1-6-6 16,2-2 0-16,3-3-3 15,4-4 12-15,2-4-9 16,0-2 0-16,0-2 0 15,0-1-7-15,2-3 7 16,1-2-11-16,-3-11-5 16,0-4 28-16,0-7-24 15,0-9 8-15,0-8-18 16,0-6 8-16,-5-8-27 16,3 0 3-16,-4-5 36 15,-3-2-30-15,-5 0 4 0,-3-6-55 16,2-19-64-16,-1-11-99 15</inkml:trace>
  <inkml:trace contextRef="#ctx0" brushRef="#br0" timeOffset="160364.79">16458 3269 494 0,'0'0'17'0,"0"0"-8"16,0 0 5-16,0 0 42 16,0 0-44-16,0 0 21 15,0 0-29-15,-2-9 10 16,1 6 43-16,-1 1-22 15,-2 2 3-15,1-3-1 16,0 3-30-16,1 0 36 16,-3 0-43-16,-1 14 0 0,-1 16 48 15,-2 11-20 1,3 8 12-16,2 7 0 0,4 5-37 16,0-1 30-16,0-5-33 15,0-2 0-15,0-9 7 16,0-4-7-16,-1-7 0 15,-2-11-3-15,1-8 12 16,-3-11-24-16,0-3 15 16,-1-17-21-16,2-17-27 15,2-11-61-15,2-9-24 16,0-6-62-16,2 1-334 16</inkml:trace>
  <inkml:trace contextRef="#ctx0" brushRef="#br0" timeOffset="160594.06">16417 3312 509 0,'0'0'102'15,"0"0"-62"-15,0 0 51 16,0 0-22-16,0 0-16 16,4-79-19-16,8 79-32 15,4 0-2-15,4 6 11 16,6 17-11-16,0 10 38 16,4 8-10-16,7 4-18 15,3 3 21-15,4-1-30 16,1-2 8-16,0-3-9 15,0-4 0-15,-1-7-18 16,-9-9 4-16,-5-5-61 16,-7-11 1-16,-6-6-104 0,-5-3-42 15</inkml:trace>
  <inkml:trace contextRef="#ctx0" brushRef="#br0" timeOffset="160878.63">16877 3086 695 0,'0'0'6'0,"0"0"0"16,0 0 52-16,0 0-22 0,0 0-31 16,0 0 6-16,-8 19-9 15,8 18 43-15,0 7 6 16,0 6-29-16,2 4 38 15,2 2-51-15,3-3-7 16,2-4-2-16,3-2 4 16,-1-5-8-16,1-6-15 15,-2-6-50-15,0-10 4 16,-2-13-108-16,2-7-37 16</inkml:trace>
  <inkml:trace contextRef="#ctx0" brushRef="#br0" timeOffset="161211.25">17136 3376 544 0,'0'0'272'0,"0"0"-248"16,0 0 30-16,0 0 25 16,0 0-65-16,0 0 3 15,-18-2-16-15,10 23 2 16,-1 1 41-16,4 5-44 15,2 0 13-15,3 1-4 16,0 0-3-16,6-6-3 16,12-3-3-16,1-8 1 15,3-3 0-15,2-8-1 0,-1 0-7 16,-3-14 0 0,-7-8-17-16,-6-7 16 0,-7-3-4 15,-2-2 12-15,-20 1-12 16,-3 6 12-16,-1 7 0 15,2 11-5-15,6 9-1 16,7 0-1-16,11 11-79 16,0 3-101-16,24 0-77 15</inkml:trace>
  <inkml:trace contextRef="#ctx0" brushRef="#br0" timeOffset="161512.07">17425 3442 959 0,'0'0'34'0,"0"0"-20"0,0 0 12 16,0 0 1-16,0 0-27 15,0 0 0-15,-29-8 7 16,32 18-6-16,5 3 33 16,4 3-24-16,1 3-6 15,4 2 19-15,2-2-22 16,-1 1-1-16,-5-7 0 15,-3-5 9-15,-7-3-10 16,-3-5 1-16,0 0 0 16,0-8 32-16,-6-13-31 15,-8-6-1-15,4-5 0 16,5-2-33-16,5 3 16 16,0 9-68-16,10 7-48 15,9 8-100-15</inkml:trace>
  <inkml:trace contextRef="#ctx0" brushRef="#br0" timeOffset="162112.49">17721 3451 982 0,'0'0'5'16,"0"0"-3"-16,0 0 89 15,0 0-83-15,0 0 4 16,0 0-9-16,0 0 13 15,-1-7-17-15,1 14 5 16,0 8-4-16,0 5 33 16,0 2-33-16,3 1 1 0,5-2-3 15,1-4 15-15,-3-4-16 16,-2-7 3-16,-3-3 0 16,-1-3 14-16,0 0-14 15,0-15 15-15,0-12-15 16,0-8 6-16,0-3-19 15,0 0 13-15,0 6 0 16,0 8-2-16,0 8 2 16,0 8 0-16,5 7-2 15,4 1 8-15,2 0-16 16,2 4 10-16,3 13 0 16,-1 5 0-16,2 3 7 0,-6 3-6 15,-1-3-1-15,0-3 14 16,-5-1-18-16,-2-8 4 15,1-6 0-15,-4-3-4 16,0-4 14-16,0 0-10 16,0-14 0-16,6-12-17 15,6-8 6-15,5-1-18 16,5 4 16-16,-1 7 7 16,1 7 7-16,0 8-1 15,-2 8 0-15,0 1 4 16,-4 5-4-16,0 18 0 15,-5 7 0-15,-2 6 7 16,-3-1-3-16,3 1-4 0,1-3 0 16,0-6-26-1,5-4-5-15,3-11-138 0,5-12-157 16</inkml:trace>
  <inkml:trace contextRef="#ctx0" brushRef="#br0" timeOffset="162747.64">18518 3444 901 0,'0'0'59'0,"0"0"1"15,0 0-4-15,0 0-38 16,0 0 13-16,0 0-19 0,-45-41-5 16,35 29-7-16,-5-5 0 15,0 2-5-15,-2 2 5 16,0 3 0-16,1 4-4 15,-2 6 8-15,-4 0-6 16,0 6 2-16,0 13 0 16,2 8-5-16,3 2 5 15,6 1 0-15,4-4-3 16,7-3 9-16,0-6-8 16,0-3 2-16,10-8 0 15,8-6-2-15,4 0 2 16,4-6 0-16,2-10-2 15,-1 1 4-15,-4 1-4 16,-1 3 2-16,-8 3 0 16,-4 5 0-16,0 3 0 0,-1 0 0 15,3 0 1-15,1 11 3 16,4 5 16-16,1 3-5 16,0 3-10-16,2-6 25 15,1 0-29-15,-1-5-1 16,-2-8 1-16,4-3 8 15,3 0-5-15,4-20-4 16,-2-9 0-16,-1-10-14 16,-3-8 8-16,-6-10-12 15,-3-9-10-15,-8-6-5 16,-5 0-11-16,-1 8-4 16,0 15 48-16,-4 16 4 0,-8 16-1 15,0 17 41-15,-1 2-14 16,-1 29-28-16,3 21 43 15,1 12-25-15,6 8 11 16,4 5 36-16,0-4-64 16,7-3 1-16,8-7-4 15,-2-9-4-15,-3-6-18 16,-6-9-82-16,-4-14-81 16,-2-14-349-16</inkml:trace>
  <inkml:trace contextRef="#ctx0" brushRef="#br0" timeOffset="165446.48">21595 3293 715 0,'0'0'3'0,"0"0"34"16,0 0-6-16,0 0 0 16,0 0 2-16,0 0-23 15,0 0-5-15,4-38-4 16,2 22 7-16,-2 1 2 15,0-3-10-15,-2-3 0 16,-2 2 7-16,0-1-6 16,-4 3-1-16,-5 3 0 15,-1 8 2-15,-2 2 19 16,-4 4-21-16,-2 4 0 0,-7 18 2 16,-1 8-1-16,-1 5 10 15,2 5 10-15,8 1 4 16,7-2 22-16,8-1-43 15,2-6-1-15,12-3 8 16,19-5-7-16,13-1 8 16,6-5 1-16,4-2-8 15,-6-1 21-15,-13 1-26 16,-8-3 0-16,-12 1 4 16,-8-3 5-16,-7 2-4 15,0 0-5-15,-12 2 0 16,-18 0 10-16,-8-1-10 15,-4-4-11-15,7-4-34 16,9-6-116-16,18 0-148 16</inkml:trace>
  <inkml:trace contextRef="#ctx0" brushRef="#br0" timeOffset="166047.46">21934 3456 1010 0,'0'0'9'16,"0"0"25"-16,0 0-12 16,0 0-15-16,0 0 16 15,0 0-23-15,-20-20 0 16,26 14-1-16,11-4 11 16,5-4-24-16,0-4 12 0,-6-3-11 15,-2-3-4-15,-9 2 5 16,-5 0 12-16,0 7-2 15,-7 5 4-15,-10 5-7 16,-4 5 5-16,-4 0 0 16,-1 15 3-16,5 8 11 15,0 4-8-15,7 3 10 16,4 5-13-16,8-1 31 16,2 0-34-16,12-2 6 15,21-6 9-15,14-8-10 16,11-10-5-16,4-8 2 15,2-3 5-15,-7-23-5 16,-7-6-2-16,-9-10 0 16,-7-3-16-16,-11-9 16 15,-8-6-4-15,-8-7-2 0,-7-2-14 16,0 5 6-16,-8 8 14 16,-6 12 0-16,1 13 1 15,3 11 11-15,3 10-8 16,4 10 18-16,3 0-18 15,0 13-2-15,0 20-2 16,0 14 0-16,6 10 40 16,4 8-2-16,2 5-14 15,0-3-13-15,-1-4-3 16,-2-6 3-16,-5-10-11 16,-4-8 0-16,0-9-13 15,0-9-5-15,-3-9-21 0,-1-9-42 16,-2-3-17-16,6-15-4 15,0-14-286-15</inkml:trace>
  <inkml:trace contextRef="#ctx0" brushRef="#br0" timeOffset="166207.25">22275 3299 939 0,'0'0'80'15,"0"0"6"-15,0 0-56 16,0 0-25-16,0 0 12 15,96-48-17-15,-34 30 0 16,7-2-6-16,0 0-47 16,-6 3-118-16,-9 7-132 0</inkml:trace>
  <inkml:trace contextRef="#ctx0" brushRef="#br0" timeOffset="166549.45">21637 3958 566 0,'0'0'298'0,"0"0"-266"16,0 0 78-16,0 0-71 16,0 0-16-16,0 0 40 15,-9-8-59-15,26 8-4 16,21 0 53-16,24 0-45 16,30-16 6-16,25-8-14 15,21-7-22-15,18-2 15 16,-4 5-70-16,-13 9 0 15,-29 5-157-15</inkml:trace>
  <inkml:trace contextRef="#ctx0" brushRef="#br0" timeOffset="167467.46">16906 4096 129 0,'0'0'516'0,"0"0"-486"0,0 0 58 15,0 0 13-15,0 0-39 16,0 0 31-16,-24-6-77 16,24 6-7-16,25-4 8 15,20-3-10-15,24-3 24 16,24-2-31-16,24-3 0 15,24-2-2-15,16 0 2 16,12 3 0-16,5 8-7 16,-9 6-19-16,-15 0-37 15,-24 0-182-15</inkml:trace>
  <inkml:trace contextRef="#ctx0" brushRef="#br0" timeOffset="168614.56">19934 3093 551 0,'0'0'0'16,"0"0"10"-16,0 0-5 15,0 0 12-15,0 0 13 16,0 0-26-16,0-13 17 0,0 28 16 16,0 5 26-16,0 12 7 15,-2 11-43-15,-1 14 10 16,-1 13 2-16,1 21-5 15,0 17 33-15,1 23-47 16,-2 18 0-16,4 12 12 16,0 11-23-16,0 5 26 15,0 8-29-15,9 6-5 16,3 8 34-16,-4 3-34 16,-1 2-1-16,-5 3 1 15,-1-4 14-15,2 0-17 16,-1-1 2-16,2-1 0 15,-3-9-4-15,2-11 4 16,0-16 0-16,1-9 0 16,-4-8 12-16,0-11-22 0,0-5 10 15,0-14 0-15,3-10-9 16,-3-4 9-16,0-8 0 16,0-5-5-16,0-5 14 15,-1-8-5-15,-6-11-4 16,2-3 0-16,0-4-4 15,0-4 4-15,0-6-12 16,3-5-2-16,-1-10 28 16,3-8-28-16,-2-9-6 15,-1-14-47-15,-2-4-8 16,-8-27-84-16,-9-32-225 16</inkml:trace>
  <inkml:trace contextRef="#ctx0" brushRef="#br0" timeOffset="171949.26">16705 4458 474 0,'0'0'112'0,"0"0"-90"15,0 0 35-15,0 0 32 16,0 0-32-16,0 0 6 15,0 0-40-15,0-2-3 0,0 2 52 16,0 0-57 0,-12 0 0-16,-14 0-15 0,-13 0 14 15,-6 2-21-15,0 2 7 16,0-2 0-16,7-1-10 16,6-1 10-16,9 0 0 15,5 0-1-15,10 0 13 16,2 0-17-16,4 0 5 15,2 0 0-15,-1 0-8 16,1 0 8-16,-3 1 0 16,0 8-8-16,0 5 18 15,-2 5-19-15,2 3 9 16,-3 2 0-16,0 1 2 16,-1 4 1-16,1-2-3 0,-3 0 0 15,2-4 12 1,3-4-11-16,-2-5-1 0,5-7 0 15,1-4-5-15,0-2 6 16,0-1-1-16,0 0 0 16,0 0 12-16,11-4-11 15,9-6-1-15,2 2 0 16,3 1 0-16,1 2 0 16,0 4 0-16,3 1-4 15,-1 0 17-15,0 4-11 16,2 10-2-16,-3 1 0 15,0 3 14-15,-2-1-13 0,-4 2-1 16,-5-2 0 0,-6 1 10-16,-9 1-4 15,-1 2-6-15,-10 3 0 0,-18 1 12 16,-7 0-6-16,-4-1-4 16,0-2-2-16,3-2 6 15,3-8-11-15,5-5 5 16,4-5 0-16,6-2-11 15,6 0-5-15,8-12-20 16,4-10-63-16,16-12-183 16</inkml:trace>
  <inkml:trace contextRef="#ctx0" brushRef="#br0" timeOffset="172158.75">16909 4587 882 0,'0'0'40'16,"0"0"-22"-16,0 0 32 15,0 0 0-15,0 0-48 16,0 0 0-16,-20-24-2 16,20 24-12-16,0 0 6 15,0 9-77-15,0 5-52 16,0 3-93-16</inkml:trace>
  <inkml:trace contextRef="#ctx0" brushRef="#br0" timeOffset="172331.9">16961 4880 443 0,'0'0'582'0,"0"0"-576"0,0 0 80 16,0 0-53-16,0 0-3 15,0 0-30-15,-24-16 0 16,24 16-14-16,0 0-54 16,0 0-57-16,0-4-155 15</inkml:trace>
  <inkml:trace contextRef="#ctx0" brushRef="#br0" timeOffset="172749.84">17253 4534 795 0,'0'0'11'16,"0"0"-5"-16,0 0 97 16,0 0-82-16,0 0 12 15,0 0-30-15,-13-23 4 16,6 40 20-16,-2 9 4 15,0 6-25-15,0 3 50 0,5 6-46 16,4 3 7 0,0-1 17-16,0-2-29 0,9-4 12 15,11-7-17-15,4-6 5 16,4-8-9-16,-1-12 7 16,0-4-3-16,0-4 0 15,-4-20 9-15,-3-5-20 16,-8-7 11-16,-9-3-3 15,-3-5-18-15,0 4-1 16,-19 5 0-16,-4 10 22 16,-3 11-3-16,-4 9-12 15,-1 5-8-15,6 2-42 16,10 11 2-16,10-1-115 16,5-6-72-16</inkml:trace>
  <inkml:trace contextRef="#ctx0" brushRef="#br0" timeOffset="173134.54">17624 4559 882 0,'0'0'9'16,"0"0"63"-16,0 0-44 15,0 0 15-15,0 0-40 16,0 0 5-16,-40-9-9 15,34 29 12-15,-3 9-11 16,2 5 27-16,4 7-25 16,3 3 34-16,0 0-36 0,6-1 0 15,15-5 0-15,6-7 6 16,3-7-6-16,-1-7 0 16,0-13 5-16,0-4-7 15,-8-4 2-15,-3-20-6 16,-4-7-15-16,-11-5 21 15,-3-6 0-15,-4-3 0 16,-18 0 9-16,-7 5-19 16,-4 11 10-16,-4 14 0 15,-1 12-20-15,2 3 20 16,8 4-48-16,11 12-57 16,16 0-139-16,1-5-185 0</inkml:trace>
  <inkml:trace contextRef="#ctx0" brushRef="#br0" timeOffset="173569.5">18172 4779 968 0,'0'0'2'15,"0"0"48"-15,0 0-14 16,0 0-34-16,0 0-2 15,0 0 7-15,-1 40-2 0,-1-16 41 16,2 1-46-16,0-2 2 16,0-3 16-16,0-7-16 15,0-7-2-15,0-6 0 16,0 0 4-16,2-17 52 16,6-15-56-16,0-12 0 15,1-12-4-15,-1-12 4 16,1-6-1-16,2 2-14 15,4 11 8-15,0 14-8 16,5 17 15-16,7 14 0 16,5 9-4-16,3 7 4 15,2 15 0-15,-4 16-2 16,-3 12 7-16,-2 2 1 16,-1 3-6-16,-6 0 0 0,-4-2-10 15,-6-4 10-15,-8-5-12 16,-3-6-8-16,0-7-61 15,0-8-25-15,-8-12-137 16,-5-4-379-16</inkml:trace>
  <inkml:trace contextRef="#ctx0" brushRef="#br0" timeOffset="173744.33">18219 4701 1006 0,'0'0'3'0,"0"0"77"15,0 0-22 1,0 0-39-16,0 0-5 0,0 0-14 16,107-62-2-16,-40 38-10 15,6-4-63-15,2 0-25 16,-4 3-180-16,-8 2-282 16</inkml:trace>
  <inkml:trace contextRef="#ctx0" brushRef="#br0" timeOffset="174319.02">18813 4472 873 0,'0'0'56'16,"0"0"21"-16,0 0-68 16,0 0 4-16,0 0 27 0,0 0-11 15,-10 98-29-15,10-66 3 16,7-4 16-16,2-4-19 15,-1-5 0-15,-2-7-7 16,-3-7 13-16,-2-5-6 16,-1 0 0-16,0 0 5 15,0-17 0-15,0-12-5 16,0-10-6-16,0-7 1 16,0-1-17-16,0 3 21 15,-1 7-8-15,1 10 9 16,0 8 14-16,0 9-7 15,5 4-7-15,12 6 13 0,3 0 0 16,3 16 2-16,3 13-15 16,-4 8 1-16,-2 3 26 15,-3 2-26-15,-7-3-1 16,-5-5 6-16,-3-5 8 16,-2-10-21-16,0-7 7 15,0-7 0-15,0-5 7 16,0-6-3-16,0-21-7 15,0-13 3-15,0-12-48 16,0-3 30-16,15 2-40 16,4 9 37-16,4 14 4 15,2 12 22-15,-1 12-5 16,7 6 38-16,-4 12-27 16,-4 18 32-16,-4 11-43 15,-6 5 3-15,-7 2 24 0,-2 4-27 16,-2-4-4-16,-1-2 2 15,1-5-67-15,-2-11-105 16,0-10-351-16</inkml:trace>
  <inkml:trace contextRef="#ctx0" brushRef="#br0" timeOffset="175300.48">20662 4519 632 0,'0'0'9'0,"0"0"66"0,0 0-23 16,0 0-2-16,0 0 3 16,0 0-38-16,-42-17 29 15,29 36-24-15,0 5-4 16,4 4 26-16,4 5-30 16,5 0 6-16,0 2-4 15,5-5-12-15,16-3 31 16,6-2-33-16,11-9 0 0,5-1 7 15,2-2 0-15,-2-1-3 16,-4 2-4-16,-7 1 6 16,-10 1-10-16,-8 1 4 15,-10 1 0-15,-4 0 2 16,-17 5 5-16,-18-2-7 16,-10 0 0-16,-7-8 5 15,-1-7-22-15,4-6 2 16,7-6-58-16,9-24-60 15,11-15-151-15</inkml:trace>
  <inkml:trace contextRef="#ctx0" brushRef="#br0" timeOffset="175462.45">20652 4515 990 0,'0'0'12'0,"0"0"26"16,94-57 5-16,-45 37-38 15,9 0 2-15,4 1-7 16,3 1-28-16,0 3 19 16,-4 3-139-16,-5 1-138 15</inkml:trace>
  <inkml:trace contextRef="#ctx0" brushRef="#br0" timeOffset="175673.79">21366 4556 1015 0,'0'0'46'0,"0"0"-38"0,0 0 24 16,0 0 0-16,0 0-30 15,0 0-4-15,-22-14-1 16,22 14-74-16,0 0-125 15,0 4-268-15</inkml:trace>
  <inkml:trace contextRef="#ctx0" brushRef="#br0" timeOffset="175850.51">21409 4843 1181 0,'0'0'33'0,"0"0"11"15,0 0-32-15,0 0-1 16,0 0-11-16,0 0-55 16,-11-23-42-16,26 12-140 15,2-4-575-15</inkml:trace>
  <inkml:trace contextRef="#ctx0" brushRef="#br0" timeOffset="176234.51">21844 4489 491 0,'0'0'419'16,"0"0"-383"-16,0 0 20 16,0 0-43-16,0 0 11 15,0 0-21-15,-79-9 28 16,61 33-30-16,-3 9 10 15,1 9 36-15,4 11-30 16,8 7 28-16,8 2-5 16,0-4-35-16,20-6 16 15,13-10-21-15,6-13 0 0,0-10-2 16,0-15 5 0,-1-4-3-16,-2-19 0 0,-6-18 3 15,-11-8-19-15,-10-10 16 16,-9-7-27-16,-6 1 26 15,-23 2-38-15,-6 14 21 16,-4 15 16-16,-3 16 4 16,4 14-23-16,4 0-3 15,13 14-73-15,16 4-129 16,5-3-167-16</inkml:trace>
  <inkml:trace contextRef="#ctx0" brushRef="#br0" timeOffset="176600.72">22176 4617 1034 0,'0'0'12'0,"0"0"-11"16,0 0 39-16,0 0-7 16,0 0-16-16,0 0 23 15,-33-41-40-15,20 51 0 16,-4 15 9-16,-2 13-7 15,6 5 16-15,10 7-9 16,3-2-2-16,1-3 17 16,22-6-24-16,8-8 0 15,7-12-2-15,4-12 2 16,2-7-1-16,1-6-5 16,-7-22-22-16,-8-9 8 15,-10-7 11-15,-15-7-3 0,-5-4 2 16,-8 6-8-16,-19 9 16 15,-7 15 0-15,0 16 4 16,-5 9-7-16,2 1 5 16,7 23-33-16,12 5-59 15,16 1-204-15</inkml:trace>
  <inkml:trace contextRef="#ctx0" brushRef="#br0" timeOffset="177000.51">22686 4915 1067 0,'0'0'13'0,"0"0"-4"15,0 0 66-15,0 0-75 16,0 0 9-16,0 0 18 16,-4 25-27-16,4-7 0 15,0-3 11-15,0-3 0 16,0-6-12-16,2-6 1 15,0 0 0-15,1-8 35 16,2-23-34-16,2-14-1 16,1-13 0-16,2-13-2 15,4-11 0-15,3-2-41 16,4 6 11-16,4 12 9 16,7 15 21-16,-2 16 2 15,0 16 9-15,-3 16-5 0,-2 3 4 16,0 25-8-16,0 16 0 15,0 11 20-15,-5 4-15 16,-1 4-5-16,-6 0 4 16,-5-1 8-16,-3-7-24 15,-3-8-18-15,-2-7-60 16,0-13-24-16,0-13-204 16</inkml:trace>
  <inkml:trace contextRef="#ctx0" brushRef="#br0" timeOffset="177179.84">22754 4724 463 0,'0'0'574'0,"0"0"-507"16,0 0 22-16,0 0-40 16,0 0-17-16,0 0-29 15,107-58 3-15,-38 46-6 16,-2-1-40-16,-4 1-29 15,-6 0-45-15,-5-3-168 16</inkml:trace>
  <inkml:trace contextRef="#ctx0" brushRef="#br0" timeOffset="177734.81">23428 4587 437 0,'0'0'650'0,"0"0"-642"15,0 0 11-15,0 0-19 16,0 0 0-16,0 0 54 16,-26 79-40-16,26-38-7 15,0 0 25-15,0-4-32 16,4-5 0-16,5-12 0 16,-3-6 16-16,-1-12-38 15,0-2 22-15,-2-10 0 16,4-24-20-16,-4-10 20 0,-1-17-11 15,-2-7-10 1,0-1-24-16,0 11 41 0,0 14 3 16,4 18 1-16,0 16 44 15,6 10-36-15,6 0-3 16,6 17-5-16,4 12 5 16,3 7 34-16,-3 5-39 15,-4 7 2-15,-5 5 28 16,-6 0-28-16,-2-2 9 15,-8-6-11-15,-1-11 9 16,0-13-10-16,0-10 1 16,2-11-2-16,3 0-1 15,5-28 3-15,8-19-45 16,6-19-20-16,6-9-19 16,7-1 5-16,-1 11-38 0,5 15 117 15,-6 18 27-15,-4 16 44 16,-2 16-17-16,-6 0 6 15,-5 22-60-15,-4 15 43 16,-9 13-16-16,-5 11-7 16,0 5 12-16,-6 4-32 15,-11 0-17-15,-2-12-92 16,3-13-294-16</inkml:trace>
  <inkml:trace contextRef="#ctx0" brushRef="#br0" timeOffset="178836.11">18986 3395 475 0,'0'0'33'0,"0"0"-16"0,0 0 55 16,0 0-24-16,0 0-11 15,0 0 25-15,-8-8-60 16,8 8 1-16,0 0 9 15,0 0-9-15,0 13 51 16,0 7 7-16,0 1-29 16,0 1 24-16,0-4-45 15,7-1 2-15,9-5 0 16,3-8-3-16,2-4 17 0,10 0-16 16,2-10-7-16,7-16 7 15,7-6-7-15,-2-6-4 16,2-3 0-16,-1 0-28 15,-2 1 24-15,-4 5-84 16,-5 6-34-16,-10 9 33 16,-8 9-52-16,-7 6-22 15</inkml:trace>
  <inkml:trace contextRef="#ctx0" brushRef="#br0" timeOffset="179285.32">19011 3354 527 0,'0'0'42'16,"0"0"7"-16,0 0 26 15,0 0-32-15,0 0 7 16,0 0-50-16,-8-4 0 16,14 18 57-16,5 4-16 0,-1 5 5 15,1 1-14-15,2 1-30 16,1-2 46-16,1-4-48 15,0-4 1-15,2-5 8 16,2-9-4-16,5-1-4 16,7-9-1-16,8-18 13 15,7-8-6-15,3-5-7 16,5-7-4-16,6-4-6 16,4-2-16-16,3 1-19 15,1 7-37-15,-3 7-83 16,-6 6-59-16</inkml:trace>
  <inkml:trace contextRef="#ctx0" brushRef="#br0" timeOffset="180567.98">22701 3446 601 0,'0'0'111'0,"0"0"-70"16,0 0 16-16,0 0-56 15,0 0 30-15,0 0-31 16,0 0-3-16,0 0-10 15,0 0 8-15,0 0-25 16,0 0-58-16,0 0-73 16</inkml:trace>
  <inkml:trace contextRef="#ctx0" brushRef="#br0" timeOffset="181721.52">23181 2801 606 0,'0'0'1'0,"0"0"6"16,0 0 53-16,0 0-17 16,0 0 23-16,0 0-35 15,20-76-25-15,-19 59 14 16,-1 0-20-16,0-3 0 15,-1 2 5-15,-15 3-5 16,-4 6 0-16,-5 7 10 16,-5 2-6-16,-3 12 33 15,-1 15-35-15,6 8 0 16,8 1 28-16,8-2-30 16,12-2 0-16,0-5 3 0,9-4 6 15,12-6-2-15,9-9-7 16,5-8 0-16,0 0 7 15,1 0-7-15,-3-13 0 16,-8-1-2-16,-5 4 8 16,-7 2-3-16,-6 5-3 15,-4 3 0-15,-1 0 9 16,0 0-9-16,5 8 0 16,3 13 2-16,0 7 11 15,1 9 39-15,1 7-40 16,-2 0-8-16,2 6 27 15,1 1-27-15,-3-3-4 0,-2-3 0 16,-2-2 15-16,-6-9-20 16,0-5 5-16,-10-8 0 15,-9-8 6-15,-3-9 2 16,-1-4-8-16,-2-7 0 16,0-23 14-16,5-14-19 15,8-10 5-15,10-12-11 16,2-5-7-16,12 3 11 15,18 3-8-15,7 9 1 16,9 12-26-16,2 11 12 16,4 11-54-16,-1 8-104 15,-6 8-27-15</inkml:trace>
  <inkml:trace contextRef="#ctx0" brushRef="#br0" timeOffset="182705.45">23694 2805 771 0,'0'0'5'0,"0"0"7"15,0 0-6-15,0 0-4 16,-6-85 24-16,3 62-23 16,-2 4 44-16,-4 5-42 15,0 3 6-15,-1 5-2 16,-6 6 0-16,0 0-9 0,-4 8 0 15,-3 15 7 1,1 6 5-16,3 4-12 0,6-2 0 16,8-2 14-16,5-4-13 15,0-6-1-15,3-6 0 16,14-5 6-16,0-8-15 16,2 0 9-16,3-2-10 15,0-13 3-15,-4-1-5 16,-4-4 12-16,-2-1-2 15,-4 1 2-15,-1 3 4 16,-3 4-4-16,0 5 0 16,-2 5 19-16,-2 3 12 15,0 0-20-15,1 0-11 16,1 6 3-16,3 12 13 16,0 1-16-16,2 0 3 0,3 0-7 15,2-5 16-15,2-1-12 16,7-6 0-16,0-4 4 15,1-3 6-15,1 0-10 16,-3-6-17-16,-3-11 11 16,-2-2-13-16,-5-3 19 15,-1-1-17-15,-5 2 17 16,0 5-3-16,-4 0 11 16,2 9-8-16,-2 0 36 15,0 6-24-15,0 1 7 16,0 0-19-16,0 0 11 15,3 11-25-15,2 7 14 16,3 4 0-16,4 0 9 16,2-4-2-16,-3-5-5 0,1-4-2 15,-2-6 1-15,0-3 15 16,2 0-16-16,-2 0 0 16,2-9 10-16,-4-7-7 15,-2-4-3-15,0-1 0 16,-3 2 3-16,-2-2 0 15,1 6 0-15,-1 4-3 16,-1 5 14-16,3 6-8 16,-2 0-6-16,4 0 0 15,0 12 0-15,3 9-12 16,-2 0 12-16,-2-2 0 16,0-4-2-16,-1-4 13 15,0-5-14-15,1-4 3 0,-4-2 0 16,5 0 13-16,5 0-11 15,3-15-2-15,6-4 0 16,1 0 8-16,2 0-14 16,4 2 6-16,1 2 0 15,-2 5-6-15,0 10 6 16,-5 0 0-16,-2 4-2 16,-1 14 12-16,-3 3-18 15,-4 5 8-15,-6-2 0 16,-4 0-6-16,0-5 6 15,-1-2-13-15,-18-4-25 16,-6-7-59-16,-1-6-107 0,-4-2-230 16</inkml:trace>
  <inkml:trace contextRef="#ctx0" brushRef="#br0" timeOffset="182848.91">23963 2482 1008 0,'0'0'7'0,"0"0"-1"16,0 0-8-16,0 0 2 16,0 0-23-16,0 0-5 15,25 29-156-15,-14-12-261 16</inkml:trace>
  <inkml:trace contextRef="#ctx0" brushRef="#br0" timeOffset="183305.11">23939 3296 588 0,'0'0'22'0,"0"0"78"0,0 0-13 16,0 0-27 0,0 0 49-16,0 0-77 0,-32-44-11 15,29 44-21-15,-2 0 18 16,-3 8-22-16,-2 11 4 16,1 3 0-16,4 3 20 15,5-1-8-15,0 0-7 16,7-1-4-16,14-3 13 15,10-3 0-15,2 2-14 16,4-5 0-16,-2 2 13 16,-6-3-9-16,-6-1-4 15,-7-1 0-15,-9 0 3 16,-5-3-9-16,-2 3 6 0,-9 1 0 16,-19 0-4-1,-7-4 4-15,-5-7-30 0,0-1-19 16,5-8-62-16,5-15-13 15,11-6-199-15</inkml:trace>
  <inkml:trace contextRef="#ctx0" brushRef="#br0" timeOffset="183448.91">23916 3347 575 0,'0'0'185'16,"0"0"-47"-16,0 0-57 15,0 0-26-15,23-78-23 16,-3 56-27-16,7-1 9 0,6 1-14 15,5 4-18-15,4 4-42 16,-5 8-92-16,-6 5-144 16</inkml:trace>
  <inkml:trace contextRef="#ctx0" brushRef="#br0" timeOffset="184638.62">24223 3347 822 0,'0'0'22'0,"0"0"-5"15,0 0 47-15,0 0-18 16,0 0 5-16,0 0-13 16,0 16-28-16,0-6 24 0,0 5-34 15,0 5 11-15,0 2 4 16,3 2-15-16,3 0 0 15,-2-3 8-15,2-6-8 16,-5-5 0-16,1-4-3 16,-2-6 8-16,0 0 8 15,0 0-10-15,0-19-1 16,3-9-2-16,3-9-15 16,1-4 4-16,3 3-5 15,0 8 16-15,-1 7-7 16,-4 12 7-16,-2 4 0 15,1 7 4-15,-3 0 0 0,5 0-4 16,2 16 0 0,4 6 1-16,-1 3 30 0,3 6-31 15,-3-3 0-15,-1 0-1 16,-1-4 7-16,-3-8-6 16,-1-6 0-16,-3-6 1 15,-2-4-17-15,1 0 7 16,-1-1 9-16,2-21-10 15,2-9-28-15,1-9-24 16,3-2-22-16,1 4 30 16,2 8 52-16,1 9-8 15,-4 11 10-15,-1 5 39 16,-2 5-29-16,0 0 4 0,0 0-9 16,3 12-1-1,-1 8 45-15,1 1-47 0,2 5 3 16,1 2 24-16,-1 0-29 15,3-2 23-15,0-5-23 16,2-6 0-16,2-5 3 16,1-6-3-16,2-4 0 15,5 0 0-15,0-15-1 16,4-8-4-16,-4-7-13 16,-4-4-36-16,-4-1 32 15,-7 5-88-15,-6 8 110 16,-4 11 19-16,0 8 17 0,0 3 27 15,0 0-63-15,0 4 0 16,-2 12 45-16,2 2-41 16,0 3 8-16,0 2 14 15,12 1-24-15,5-1 27 16,-3-3-29-16,3-4 0 16,0-7-1-16,3-7 1 15,2-2 0-15,2 0-10 16,2-12 9-16,-8-8-9 15,-1-5 9-15,-7-3 0 16,-5 2-17-16,-2 2 18 16,-3 5 0-16,0 8 27 15,0 4-24-15,0 4 25 16,0 3-28-16,0 0 4 16,0 0-1-16,0 0-3 0,0 3 0 15,0 11-5-15,4 3 13 16,3 0-9-16,-6-1 1 15,5-3 0-15,0-5-6 16,-6-4 6-16,0-2 0 16,1-2-2-16,6 0 17 15,3-6-6-15,5-15-9 16,0-8-7-16,0-1-13 16,0 2 11-16,-2 6 9 15,1 9-9-15,-1 8 18 16,2 5 2-16,2 0-11 15,2 21 0-15,-3 8 30 0,-4 5-28 16,-4 3 18 0,-6-3-20-16,-2-1 6 0,0-6-17 15,0-4 0-15,-12-7-41 16,-1-12-21-16,-6-4-150 16,-2-5-449-16</inkml:trace>
  <inkml:trace contextRef="#ctx0" brushRef="#br0" timeOffset="184887.53">24726 3063 479 0,'0'0'564'16,"0"0"-561"-16,0 0 6 16,0 0-9-16,0 0 11 0,0 0-2 15,24-6 27-15,12 5-36 16,0-8-8-16,-7-3-1 15,-13-3-18-15,-13-4 5 16,-3-1-5-16,-3 4-39 16,-21 6 54-16,-7 10 9 15,-11 10 3-15,-2 24 15 16,4 11-15-16,7 9 0 16,17 0-37-16,16-9-260 15</inkml:trace>
  <inkml:trace contextRef="#ctx0" brushRef="#br0" timeOffset="186254.23">24481 3705 576 0,'0'0'34'0,"0"0"-34"16,0 0 0-16,0 0 40 15,0 0 25-15,0 0 0 16,-9 0-21-16,9 0-5 16,0 0 24-16,0 0-36 15,0 0-14-15,0 0 23 16,0 0-34-16,9 0-2 15,12 0 0-15,10 0 12 16,7 0-14-16,9-4 2 16,4-2 0-16,3 2-13 15,-3-1-16-15,-12 3-41 16,-16 2-19-16,-18 0-61 16,-5 0-64-16</inkml:trace>
  <inkml:trace contextRef="#ctx0" brushRef="#br0" timeOffset="186459.78">24462 3755 827 0,'0'0'0'0,"0"0"6"15,0 0-5-15,0 0 3 16,0 0 6-16,0 0 3 0,50 0-11 15,-13 0 18-15,5-3-20 16,7-6-27-16,0-2 16 16,5 1-93-16,-4-2-83 15</inkml:trace>
  <inkml:trace contextRef="#ctx0" brushRef="#br0" timeOffset="188675.58">24056 3790 590 0,'0'0'10'0,"0"0"57"16,0 0-41-16,0 0 17 16,0 0 46-16,0 0-54 15,-20-26-29-15,15 26 14 16,-2 13-16-16,-3 13 37 16,2 13 1-16,3 8-20 15,3 7 23-15,2 2-28 0,0-1 1 16,3-2-7-1,9-3-7-15,0-5-4 0,-5-7 0 16,-6-4 11 0,-1-8-16-16,0-8 5 0,-16-6 0 15,-6-9 0-15,-7-3 6 16,-1-2-12-16,-3-19 0 16,1-9-11-16,7-6 8 15,5-1-9-15,10 3 18 16,10 2-4-16,0 4 7 15,25 1-3-15,11 2 0 16,7 3 1-16,0 6-3 16,-5 5 2-16,-4 7 0 15,-10 4 16-15,-5 0-14 16,-3 4 1-16,-3 12-3 16,-3 2 5-16,1 1 11 15,0 6-12-15,2-2 1 0,2 0-1 16,3-3 6-16,2-5-7 15,2-5-3-15,0-6 0 16,-1-4 7-16,-2 0-7 16,-2-12 0-16,-9-10-6 15,-8-5 9-15,0-10-3 16,-5 0 0-16,-17 1-3 16,-2 6-12-16,-5 10 15 15,0 13-1-15,1 7-8 16,-3 0-11-16,7 10-29 15,10 7-69-15,14-2-175 16</inkml:trace>
  <inkml:trace contextRef="#ctx0" brushRef="#br0" timeOffset="188955.95">24392 4025 892 0,'0'0'57'0,"0"0"-19"16,0 0 2-16,0 0-40 15,0 0 2-15,0 0 6 16,35-10-7-16,-26 18-1 16,-2 5 15-16,2 4-11 0,-4 1 12 15,0 1-15-15,-5-5 8 16,0-5-2 0,0-3-7-16,0-6 0 0,0 0 8 15,0 0-1-15,3-9 16 16,1-15-23-16,2-10-9 15,3-7 2-15,1 0-36 16,3 8-30-16,3 8-23 16,1 11-160-16</inkml:trace>
  <inkml:trace contextRef="#ctx0" brushRef="#br0" timeOffset="189225.91">24812 3872 590 0,'0'0'11'15,"0"0"92"-15,0 0 1 16,0 0-11-16,0 0-1 16,0 0-27-16,13-17-58 15,-13 31 6-15,0 15-9 16,0 12-4-16,0 4 57 15,0 1-50-15,0 0-6 16,0-5-1-16,-3-4-2 16,-1-6 0-16,1-9-57 15,3-6-87-15,0-16-104 0</inkml:trace>
  <inkml:trace contextRef="#ctx0" brushRef="#br0" timeOffset="189906.35">25062 3777 123 0,'0'0'783'0,"0"0"-782"16,0 0 5-16,0 0-1 16,0 0 18-16,0 0 48 15,3 106-49-15,-3-59-4 16,0-4 21-16,-5-2-35 0,4-3-4 15,1-8 0-15,0-5 7 16,0-8-26-16,0-10 19 16,1-2-29-16,10-5 20 15,2 0-1-15,-3 0-20 16,0-8 14-16,-2 3 16 16,-6 1-3-16,0 4 3 15,1 0 0-15,-2 0 8 16,3 0-8-16,-1 4 0 15,6 10 10-15,-1 3-6 16,-2 0 33-16,6 0-37 16,-2-3 0-16,6-3 8 15,-3-4-8-15,0-4 0 0,6-3-3 16,-1 0 15-16,-2-16-6 16,2-7-6-16,-7-5-6 15,-5-7-4-15,-3-2 8 16,-3 5-21-16,0 8 22 15,0 7 2-15,-4 9 0 16,-6 7-1-16,0 1-2 16,-2 0-10-16,2 6 12 15,0 9-7-15,7 3 6 16,3 2 1-16,0-1 0 16,0-3 0-16,7-2 0 15,4-1-3-15,-2-7 3 16,1 1 0-16,-2-4 0 15,-3 2 1-15,1 0 4 0,0 3-5 16,-2 2 0 0,3 2 24-16,-4 2-23 0,3 2 13 15,-5 1-14-15,4 0 10 16,1-1-10-16,2-2 0 16,4-1 0-16,-1-2-3 15,-1-3-47-15,-3-7-103 16,-4-1-297-16</inkml:trace>
  <inkml:trace contextRef="#ctx0" brushRef="#br0" timeOffset="193443.27">16595 5157 434 0,'0'0'8'16,"0"0"20"-16,0 0 13 16,0 0 13-16,0 0-24 0,0 0 9 15,0 0-16 1,0 0 39-16,-22 0-29 0,22 0-24 16,0 0 5-16,0 0-8 15,2 0-6-15,21 0 0 16,17 0 5-16,12 0-15 15,15 0-13-15,8 0-82 16,3-7-35-16</inkml:trace>
  <inkml:trace contextRef="#ctx0" brushRef="#br0" timeOffset="194330.71">20782 5292 670 0,'0'0'23'0,"0"0"63"15,0 0-57-15,0 0-3 16,0 0 6-16,93-16-23 0,-59 9-11 15,10 3 2-15,12-2 0 16,13 0-18-16,8-3-58 16,5-1-149-16</inkml:trace>
  <inkml:trace contextRef="#ctx0" brushRef="#br0" timeOffset="196859.09">24478 3767 410 0,'0'0'20'0,"0"0"-20"15,0 0 5-15,0 0-6 16,0 0 7-16,0 0-6 16,24-27 38-16,-19 26-30 15,-3 0 0-15,-2 1 14 16,0 0 9-16,0 0 9 16,0 0-28-16,0 0 0 0,0 0 48 15,2 0-28 1,-1 0-5-16,3 0-13 0,3-4-8 15,4-1 1-15,4 3-7 16,7-3 0-16,5 1-1 16,6 1 2-16,3-2-1 15,8 0 0-15,5-1 3 16,-4 1-17-16,-5-1 14 16,-12-1-16-16,-11 3 12 15,-12 3 4-15,-5 1-5 16,0 0 5-16,-17 0-20 15,-10 0 1-15,-11 0 17 16,-2 6 2-16,3 6-5 16,0-1 5-16,7-3 0 15,5 0-1-15,2-1 2 0,4-1-2 16,3 0 1 0,1-2 0-16,6 0-5 0,4-3 10 15,2-1-5-15,3 0 10 16,0 2 10-16,0-2 45 15,0 0-49-15,3 0-15 16,18-5-2-16,9-3-5 16,8-1-6-16,7 5-39 15,5-2-28-15,0 2-27 16</inkml:trace>
  <inkml:trace contextRef="#ctx0" brushRef="#br0" timeOffset="201777.54">16675 5764 536 0,'0'0'6'16,"0"0"-6"-16,0 0 48 15,0 0-2-15,0 0 14 16,0 0 24-16,0 0-64 16,-2-39 24-16,-3 32 2 0,2 1-39 15,-4-2 25-15,-1 5-16 16,-5 3-9-16,-6 0 23 15,-4 8-25-15,-7 22-5 16,-4 11 40-16,1 13-38 16,4 4 42-16,6 4-39 15,8-5 7-15,11-3-6 16,4-7-6-16,4-7 0 16,21-8-3-16,8-14 13 15,9-12-11-15,7-6 1 16,2-12-8-16,-2-14-7 15,-10-5-14-15,-13 1 14 16,-14 3 10-16,-12 2 10 16,0 11-9-16,-25 7 4 15,-12 7 0-15,-10 2 4 16,-2 20-4-16,6 6 0 16,11 2-2-16,18-2-2 0,14-4-36 15,3-11-139-15,32-13-120 16</inkml:trace>
  <inkml:trace contextRef="#ctx0" brushRef="#br0" timeOffset="201984.96">17021 5811 969 0,'0'0'2'0,"0"0"41"15,0 0 36-15,0 0-75 16,0 0 19-16,0 0-23 16,-22-23-18-16,22 25 9 15,7 9-42-15,-3 3-91 16,-4 0-87-16</inkml:trace>
  <inkml:trace contextRef="#ctx0" brushRef="#br0" timeOffset="202163.98">17076 6091 1067 0,'0'0'14'0,"0"0"7"16,0 0 6-16,0 0-10 16,0 0-17-16,0 0-45 15,-5-35-67-15,13 29-198 16</inkml:trace>
  <inkml:trace contextRef="#ctx0" brushRef="#br0" timeOffset="202594.51">17435 5705 817 0,'0'0'27'0,"0"0"1"0,0 0 58 16,0 0-63-16,0 0 10 15,0 0-31-15,-23-20 19 16,18 23-15-16,-3 17 10 16,-2 5 1-16,-2 9 29 15,0 6-22-15,2 3 0 16,3 1-7-16,6-2-11 15,1-2 10-15,0 0-16 16,13-4 0-16,13-5-2 16,1-8 3-16,7-8-1 15,3-12 0-15,-1-3-22 0,0-11 10 16,-5-13-14-16,-5-5-6 16,-10-2 27-16,-11-5-9 15,-5-6 10-15,-1-3 4 16,-22 1-10-16,-9 7-4 15,-5 9 14-15,-5 11 0 16,2 11-9-16,3 6 9 16,8 0-29-16,15 9-100 15,14 1-196-15</inkml:trace>
  <inkml:trace contextRef="#ctx0" brushRef="#br0" timeOffset="203012.43">17831 5757 718 0,'0'0'74'16,"0"0"17"-16,0 0-31 15,0 0-9-15,0 0-31 16,0 0 11-16,-3-14-31 15,3 14 0-15,0 10 13 16,-1 12-7-16,-1 10 27 0,0 6-7 16,2 3-26-16,0-2 46 15,0-3-46-15,10-6 0 16,5-2 1-16,3-9 9 16,5-4-14-16,1-11 4 15,7-4-7-15,2-1-13 16,0-21 11-16,-4-6-8 15,-7-6 10-15,-13-8 2 16,-9-3-2-16,0-2 7 16,-18 5 0-16,-12 10-4 15,-6 14 4-15,-6 13 0 16,0 5-4-16,-2 6-5 16,4 17-25-16,11 1-176 15,12-2-235-15</inkml:trace>
  <inkml:trace contextRef="#ctx0" brushRef="#br0" timeOffset="205163.1">20926 5581 641 0,'0'0'0'16,"0"0"0"-16,0 0 33 15,0 0-33-15,0 0 37 0,0 0-3 16,-41-8-29-16,37 8 25 15,-2 0-13-15,-6 8 14 16,-4 11 23-16,-5 7-25 16,-4 12 47-16,-4 7-35 15,1 9-30-15,4 4 47 16,10 3-58-16,7-4 0 16,7-6 0-16,7-7 18 15,23-12-20-15,6-7 2 16,8-14 0-16,1-9-6 15,0-2 6-15,0-13-2 16,-8-10-3-16,-7-4 4 16,-13-5-11-16,-12 1 12 15,-5-1 0-15,-9 6-6 0,-19 6 6 16,-9 12 0-16,-8 8-5 16,-5 8 13-16,5 17-13 15,10 8 5-15,18-1-87 16,17-6-137-16</inkml:trace>
  <inkml:trace contextRef="#ctx0" brushRef="#br0" timeOffset="205479.01">21501 5784 882 0,'0'0'2'16,"0"0"75"-16,0 0-22 16,0 0 19-16,0 0-33 15,0 0-26-15,1-50 11 16,-1 50-26-16,0 0-1 15,0 0-3-15,0 13 4 16,0 6-25-16,0 0 16 16,-3 1-46-16,2 0-13 0,-1-7-102 15,2-6-48-15,0-4-328 16</inkml:trace>
  <inkml:trace contextRef="#ctx0" brushRef="#br0" timeOffset="205740.82">21553 5995 994 0,'0'0'73'16,"0"0"-49"-16,0 0 56 15,0 0-26-15,0 0-34 0,0 0 2 16,0 0-22-1,0 0 0-15,0 0-13 0,0 9 13 16,3 1-2-16,2 0-5 16,-2 1-31-16,-1 0-3 15,0-2-14-15,0-4-67 16,-2-5-43-16,0 0-240 16</inkml:trace>
  <inkml:trace contextRef="#ctx0" brushRef="#br0" timeOffset="206161.8">22029 5626 816 0,'0'0'32'15,"0"0"29"-15,0 0-13 16,0 0-3-16,0 0-5 16,0 0-1-16,-16-6-39 15,0 30 0-15,0 11 57 16,-1 7-57-16,2 6 20 16,6 4 15-16,8-2-29 0,1-5 3 15,10-7-9 1,19-10 0-16,2-11-4 0,3-10 4 15,2-7 0-15,-2-1-10 16,-1-19-6-16,-6-11 7 16,-11-7 5-16,-7-4 1 15,-9-6-19-15,0 1 8 16,-19 5-14-16,-7 8 16 16,-6 14 5-16,-4 12-8 15,1 8-6-15,6 0-97 16,14 0-20-16,15 6-182 15</inkml:trace>
  <inkml:trace contextRef="#ctx0" brushRef="#br0" timeOffset="206545.28">22407 5656 797 0,'0'0'69'16,"0"0"-42"-16,0 0 11 15,0 0-7-15,0 0-4 16,0 0 19-16,-26-48-36 16,22 48-4-16,-6 2 10 15,-7 18-4-15,0 4-2 16,6 5 3-16,5 0 2 0,6 0 2 16,0-1-17-1,19-4 0-15,10 0 9 0,2-4-9 16,3-3 0-16,-1-3-1 15,-3 0 14-15,0-1-8 16,-5 2-5-16,-3 3 0 16,-9 3-4-16,-6 1 4 15,-7 0 0-15,-2 1-5 16,-23-1 16-16,-8-3-15 16,-9 0 4-16,0-10-16 15,6-8 10-15,7-1-60 16,16-16-94-16,10-20-202 15</inkml:trace>
  <inkml:trace contextRef="#ctx0" brushRef="#br0" timeOffset="206695.84">22330 5647 1042 0,'0'0'47'0,"0"0"57"15,0 0-65-15,0 0-30 16,0 0-9-16,92-34 14 15,-24 21-30-15,10 2-45 16,0-3-67-16,-5-1-189 16</inkml:trace>
  <inkml:trace contextRef="#ctx0" brushRef="#br0" timeOffset="207129.23">22931 5958 983 0,'0'0'2'0,"0"0"8"15,0 0-8-15,0 0 67 16,0 83-33-16,9-67-21 16,-1 1 30-16,-2-5-20 15,-3-4-7-15,-2-4 1 16,-1-3-13-16,0-1 36 15,0 0-28-15,2-4 15 16,1-17 0-16,1-12-27 16,2-13-4-16,1-5-2 15,3-12-39-15,3-2 39 0,3 4-29 16,3 11 28-16,0 16-8 16,1 13 16-16,5 9-3 15,0 11 0-15,7 1 5 16,3 9-1-16,5 17-4 15,0 11 0-15,-3 5 7 16,-4 6-6-16,-6 2-1 16,-9 1 0-16,-2-2 3 15,-12-5-28-15,-4-6-13 16,0-7-44-16,-7-7 28 16,-10-9-105-16,-4-10-124 15</inkml:trace>
  <inkml:trace contextRef="#ctx0" brushRef="#br0" timeOffset="207308.41">22968 5975 947 0,'0'0'26'16,"0"0"46"-16,0 0-52 15,0 0 0-15,139-45-16 16,-72 25-4-16,1 0-9 15,1-2 2-15,-6 3-99 16,-13 1-84-16</inkml:trace>
  <inkml:trace contextRef="#ctx0" brushRef="#br0" timeOffset="207930.89">23538 5808 930 0,'0'0'7'0,"0"0"78"16,0 0-57-16,0 0-10 16,0 0 2-16,0 0-18 15,3 33 15-15,6-7 19 16,-1 1-32-16,2-1 21 16,-1-1-25-16,1-2 0 0,-5-6 0 15,-1-4 0 1,-1-9-2-16,-3-1-2 0,0-3-26 15,0 0 28-15,0-20-20 16,0-14-63-16,-6-13 38 16,1-5-53-16,0-4-2 15,5 10 88-15,0 8 14 16,0 15 96-16,5 9-4 16,6 9-74-16,3 5 37 15,5 0-53-15,6 1 10 16,3 17 29-16,0 5-40 15,1 6 37-15,-4 4-35 16,-5 1 3-16,-3 0 35 16,-7 0-40-16,-4-7-1 0,0-5 0 15,-6-8 12 1,0-5-11-16,0-9-1 0,0 0 0 16,0-6 20-16,0-18-20 15,0-11-21-15,1-11 9 16,8-6-44-16,5 1 39 15,8 5-9-15,5 9 26 16,3 13-2-16,5 7 3 16,2 12-1-16,2 5 27 15,-1 1-19-15,-1 22 49 16,-5 12-36-16,-8 6-7 16,-5 8 47-16,-11 2-61 15,-8-3 0-15,0-1-1 0,0-6-25 16,-15-8-23-1,-1-9-61-15,-1-16-182 0</inkml:trace>
  <inkml:trace contextRef="#ctx0" brushRef="#br0" timeOffset="209117.84">24647 3668 392 0,'0'0'0'16,"0"0"15"-16,0 0-8 15,0 0 1-15,0 0 33 0,0 0-11 16,-21-8-30-16,14 5 0 15,2-1-1-15,-1 2-3 16,-1-1-4-16,0 3-25 16,2 0 27-16,-2 0 0 15,-1 0 12-15,1 0 6 16,-1 6-2-16,-1-1-4 16,6 0 36-16,0-4-9 15,2 2-29-15,1-2 21 16,0 3-24-16,0-3 20 15,0-1 2-15,0 0 3 16,0 2 60-16,0-2-40 0,14 0 8 16,10 0 10-1,6 0-56-15,3 0 14 0,12-5-22 16,7-2 7-16,10 0 3 16,6 0-10-16,-4 2 0 15,-4 2 5-15,-13 1 5 16,-12 0-13-16,-11 2 3 15,-13 0-6-15,-7 0-11 16,-4 0-5-16,0 0-27 16,-14 0 26-16,-16 7 6 15,-10 1 7-15,-5 1-8 16,-2-2-31-16,-6 2 47 16,-2-1-14-16,3 3-7 15,5-6 16-15,10 3-3 16,8-3 5-16,8 1 5 0,8-2 0 15,4-2 7-15,6-1 1 16,3-1-2-16,0 0 77 16,16 0-69-16,21 0-3 15,15 0-11-15,13-4-36 16,5-5-10-16,-1 1-144 16</inkml:trace>
  <inkml:trace contextRef="#ctx0" brushRef="#br0" timeOffset="-211763.02">16562 6978 424 0,'0'0'6'0,"0"0"52"0,0 0-11 15,0 0 1-15,0 0-1 16,0 0-19-16,0 0 54 16,-83-44-59-16,77 40 27 15,1 0 8-15,2 2-46 16,3 0 22-16,0 2 2 15,0 0-31-15,0-3 21 16,16 2-26-16,13-2 0 16,9 1 14-16,7 1-10 15,6 1-4-15,0 0 0 16,1 0 8-16,-7 7-13 16,-7 10 5-16,-4 6 0 15,-5 4-2-15,-8 4 2 0,-5 7 0 16,-4 1-1-16,-5 1 9 15,-7 0-5-15,0-4-3 16,0-5 0-16,-7-2-3 16,-8-6 3-16,1-5-27 15,0-5-32-15,1-7-103 16,1-6-17-16</inkml:trace>
  <inkml:trace contextRef="#ctx0" brushRef="#br0" timeOffset="-211557.09">16615 7198 848 0,'0'0'0'0,"0"0"0"0,0 0 91 16,0 0-47-16,0 0-23 16,0 0 0-16,48-49-12 15,13 29-9-15,7-3 0 16,5-1-24-16,4 0 23 15,1 3-106-15,-10-2-88 16,-12 4-301-16</inkml:trace>
  <inkml:trace contextRef="#ctx0" brushRef="#br0" timeOffset="-211349.16">17358 6891 629 0,'0'0'300'16,"0"0"-266"-16,0 0 9 15,0 0 15-15,0 0-58 16,0 0 0-16,3-25-6 16,0 25-15-16,-3 10-20 15,0 5-84-15,0 3-181 16</inkml:trace>
  <inkml:trace contextRef="#ctx0" brushRef="#br0" timeOffset="-211177.95">17355 7226 1083 0,'0'0'5'15,"0"0"8"-15,0 0 23 16,0 0-36-16,0 0-6 15,0 0 0-15,6-30-86 16,13 23-78-16,-7-2-198 16</inkml:trace>
  <inkml:trace contextRef="#ctx0" brushRef="#br0" timeOffset="-210763.66">17692 6921 785 0,'0'0'28'16,"0"0"29"-16,0 0 1 16,0 0-24-16,0 0-10 15,0 0 11-15,-1-11-26 16,-9 28-9-16,0 5 42 15,0 7-35-15,4 7 30 16,2 3-37-16,4 2 6 16,0-2 4-16,10-4-9 15,11-7-1-15,5-10 0 0,2-8 10 16,2-8-17-16,-1-2 7 16,1-6 0-16,-7-18-19 15,-3-4 19-15,-6-7-2 16,-11-4-7-16,-3-3 15 15,-2 1-21-15,-16 4 1 16,-6 11 0-16,-2 11-8 16,-3 15 22-16,3 0-17 15,0 12-26-15,12 6-118 16,10-3-113-16</inkml:trace>
  <inkml:trace contextRef="#ctx0" brushRef="#br0" timeOffset="-210380.11">18171 6912 699 0,'0'0'13'16,"0"0"-13"-16,0 0 0 16,0 0 19-16,0 0-8 15,0 0 40-15,-45 4-9 16,31 10-23-16,1 7 40 15,-1 8-13-15,4 8-30 16,5 7 53-16,5 5-43 16,0-6-15-16,14-5-11 0,9-6 16 15,2-11-14-15,5-5-2 16,4-12 0-16,-1-4-4 16,4-9 4-16,-4-18-1 15,-1-6-9-15,-9-8 20 16,-8-3-16-16,-9-7 6 15,-6 3 0-15,-6 3-8 16,-19 9 10-16,-8 9-2 16,-7 15 0-16,-8 10 8 15,-3 2-32-15,1 10 18 16,5 7-123-16,5 0-96 16</inkml:trace>
  <inkml:trace contextRef="#ctx0" brushRef="#br0" timeOffset="-209312.83">20782 6838 500 0,'0'0'3'0,"0"0"60"16,0 0-16-16,0 0 27 16,0 0 43-16,0 0-53 15,-24-18 0-15,24 15-26 16,11-3-26-16,8 0 47 16,9-2-50-16,9 0 2 15,6 0 1-15,5 1-2 16,6 2-3-16,-4 5-7 15,-3 0 0-15,-7 5-3 16,-10 14 3-16,-8 11 0 16,-10 6-5-16,-8 6 19 15,-4 2-16-15,0 1 2 0,0-1 0 16,0-4 1-16,0-3-1 16,-1-5 0-16,-1-9-8 15,-1-3 5-15,3-7-6 16,0-7-81-16,0-6-75 15,0 0-41-15,0-14-333 16</inkml:trace>
  <inkml:trace contextRef="#ctx0" brushRef="#br0" timeOffset="-209129.88">20958 7036 933 0,'0'0'25'0,"0"0"-8"15,0 0-3-15,0 0-13 16,0 0 26-16,92-33-22 16,-33 19 13-16,7-1-18 15,6-2-19-15,1 1 12 16,-2-1-142-16,-13 1-157 16</inkml:trace>
  <inkml:trace contextRef="#ctx0" brushRef="#br0" timeOffset="-208897.14">21738 6826 990 0,'0'0'4'0,"0"0"53"16,0 0 29-16,0 0-57 15,0 0 8-15,0 0-33 16,0-25 19-16,4 25-46 16,2 0 8-16,3 2-88 15,-5 15-4-15,-4 2-219 16</inkml:trace>
  <inkml:trace contextRef="#ctx0" brushRef="#br0" timeOffset="-208720.52">21784 7094 1090 0,'0'0'30'15,"0"0"-29"-15,0 0 12 16,0 0-13-16,0 0 11 16,0 0-36-16,-6-23 16 15,12 23-73-15,-6 0-77 16,0 0-155-16</inkml:trace>
  <inkml:trace contextRef="#ctx0" brushRef="#br0" timeOffset="-208431.01">22069 6797 856 0,'0'0'8'16,"0"0"48"-16,0 0-56 15,0 0 0-15,0 0 37 16,0 0-5-16,0 75 40 0,-5-29-51 16,-6 6-20-16,1 1 22 15,1 2-22-15,4-6-1 16,2-5 0-16,3-11-50 15,0-9-9-15,3-12-88 16,17-12-134-16</inkml:trace>
  <inkml:trace contextRef="#ctx0" brushRef="#br0" timeOffset="-208058.03">22325 6856 852 0,'0'0'21'0,"0"0"115"16,0 0-95-16,0 0 4 0,0 0-7 15,0 0-37-15,0-10 19 16,0 10-20-16,-2 16 0 16,-3 14 33-16,2 10-5 15,1 6 0-15,2 2-28 16,0 0 12-16,10-5-9 15,14-7-3-15,2-11 0 16,4-8-11-16,4-13-1 16,0-4-2-16,1-6 0 15,-8-19-1-15,-3-10-10 16,-10-5 25-16,-10-6 0 16,-4-2-11-16,-6 3 1 0,-21 7 9 15,-11 14 1-15,-9 14 0 16,-8 10-23-16,0 1 23 15,6 24-66-15,15 1-121 16,23-1-235-16</inkml:trace>
  <inkml:trace contextRef="#ctx0" brushRef="#br0" timeOffset="-207591.79">22826 7070 862 0,'0'0'11'0,"0"0"25"0,0 0-7 16,0 0 20-16,0 0-10 15,0 0-23-15,-18 60 45 16,18-50-61-16,0-2 8 15,4-7 14-15,5-1-21 16,3 0 35-16,5-12-36 16,1-13 13-16,0-13-11 15,1-8-2-15,-1-12 0 16,2-3 0-16,0 1 15 0,-2 8-20 16,-2 17 5-1,-3 15 0-15,-1 13 0 0,3 7 0 16,3 0 0-16,5 17-2 15,6 9 8-15,1 6-8 16,0 1 2-16,-2 4 0 16,-3 1-2-16,-5 0 2 15,-4-1 0-15,-6-2-6 16,-4-4 8-16,-4-1-10 16,-2-4-35-16,0-4-24 15,0-5-10-15,-5-10-179 16,-3-7-247-16</inkml:trace>
  <inkml:trace contextRef="#ctx0" brushRef="#br0" timeOffset="-207405.43">22961 7056 863 0,'0'0'43'15,"0"0"-42"-15,0 0 46 16,0 0-10-16,0 0-11 15,0 0-2-15,99-34-24 16,-52 21 0-16,3 0-8 16,5-3 8-16,4 2-72 15,1 1-164-15</inkml:trace>
  <inkml:trace contextRef="#ctx0" brushRef="#br0" timeOffset="-206761.44">23536 6912 828 0,'0'0'5'15,"0"0"1"-15,0 0 38 16,0 0-39-16,0 0 34 16,0 0 5-16,-5-3-35 15,5 18 2-15,0 4 63 16,0 8-59-16,0 2 25 15,2 4-34-15,1 2-6 16,-1-3 38-16,-2-2-37 0,0-6 8 16,0-9-9-16,0-6 14 15,0-6-10-15,0-3-4 16,0 0 0-16,3-17 46 16,1-13-46-16,2-12 0 15,4-10-2-15,0-7 4 16,2 1-19-16,-2 6 13 15,-1 15 4-15,-1 9-4 16,-2 13 4-16,1 11 0 16,2 4-2-16,2 0 12 15,6 10-12-15,0 11 2 16,1 8 0-16,-3 2-10 16,-2 5 13-16,-1 4-3 15,-2-1 0-15,-1-3 10 0,-4-3-13 16,-2-10 3-16,-1-7 0 15,-2-6-4-15,1-10 4 16,1 0 0-16,2-11-2 16,2-19 4-16,5-14-11 15,6-9-32-15,4-6-5 16,2 4 43-16,3 7-16 16,1 12 19-16,0 10 7 15,3 13 1-15,-1 6 30 16,1 7-37-16,-5 0 1 15,-5 18 18-15,-4 8-20 16,-3 7 0-16,-6 6-1 16,-3 3 10-16,-4 4-14 0,0 0 5 15,0 1-54-15,0-5-9 16,-5-10-293-16</inkml:trace>
  <inkml:trace contextRef="#ctx0" brushRef="#br0" timeOffset="-204640.23">22315 6227 423 0,'0'0'46'15,"0"0"-19"-15,0 0-3 16,0 0 25-16,0 0-35 16,0 0-10-16,-5-5 33 0,5 5-3 15,0 0-12-15,0 0 27 16,0 0-44-16,0 0 29 16,0 0-34-16,0 0 0 15,0 0-5-15,0 0 5 16,0 0 0-16,0 0-2 15,0 0 9-15,12 0 1 16,3 0-8-16,2 0 0 16,0 0-3-16,4 0 3 15,-1-3 0-15,0-2-2 0,-2 2 10 16,-4 0-23 0,-6 1 15-16,-2 1-19 0,-2 1 12 15,-4 0-17-15,0 0-11 16,0 0 26-16,0 0-25 15,-10 0 23-15,-8 5 10 16,-3 1-28-16,0-3 29 16,1 3-8-16,-1-2 8 15,4 0-7-15,1-2 16 16,3 1 4-16,3-2-9 16,5 1-2-16,3 0 22 15,2-2-11-15,0 0 19 16,0 0 39-16,0 0-59 15,12 0 23-15,3 0-35 16,0 0 1-16,3 0 9 16,4 0-8-16,1 0-2 15,4 0 0-15,-2 0 5 0,-2 0-8 16,-4 0 3-16,-6 0 0 16,-4 0-10-16,-6 0 10 15,-3 0 0-15,0 0-2 16,0 0-15-16,-6 0 9 15,-13 0-20-15,-4 0-2 16,0 6 25-16,1 0-13 16,3-2 13-16,4 1 2 15,5-2 3-15,3-2-5 16,4 1 5-16,3-2 0 16,0 0-5-16,0 0 8 0,14 0-3 15,4 0 0-15,2 0 5 16,0-2-8-16,-3 1 3 15,-4 1 0-15,-3 0-7 16,-5 0 4-16,-3 0-18 16,-2 0-7-16,0 0-41 15,0 0 43-15,0 0-45 16,-2 0-351-16</inkml:trace>
  <inkml:trace contextRef="#ctx0" brushRef="#br0" timeOffset="-204228.05">22439 6255 566 0,'0'0'15'16,"0"0"-10"-16,0 0-5 16,0 0 2-16,0 0-7 15,0 0 5-15,0-2 0 16,0 2 10-16,0 0-8 16,0 0 7-16,0 0-9 0,0 0 4 15,0 0 20-15,0 0-7 16,0 0 16-16,0 0-4 15,0 0-25-15,0 0 5 16,0 0-9-16,0 0 0 16,0 0-2-16,0 0 2 15,0 0 0-15,0 0-5 16,0 0-16-16,0 0 7 16,0 0-12-16,0 0-99 15,1 2-296-15</inkml:trace>
  <inkml:trace contextRef="#ctx0" brushRef="#br0" timeOffset="-200672.35">22333 6247 350 0,'0'0'48'16,"0"0"30"-16,0 0-39 0,0 0 7 15,0 0-4-15,0 0-38 16,0 0 23-16,-1 0-12 15,1 0-4-15,0 0 15 16,0 0-16-16,0 0-3 16,0 2 19-16,1 1-13 15,11-2 57-15,4 2-44 16,6-3-4-16,4 0-8 16,5 0-7-16,3 0-7 15,1 0 0-15,-4-4 5 16,-2-2-11-16,-7 1 6 15,-6 2 0-15,-4 2-5 16,-4 1 5-16,-2-2-3 0,-5 2 2 16,-1 0-19-1,0 0 4-15,0 0 10 0,0 0-2 16,0 0-4-16,-11 0 6 16,-10 0 6-16,-4 0-2 15,-2 2 4-15,-1 4-4 16,0 0 2-16,1 0 0 15,0 3 16-15,4-3-16 16,5 0 4-16,0-2-4 16,10-1 9-16,2-1-6 15,4-1-3-15,2-1 0 16,0 0 10-16,0 0 0 0,6 0 14 16,13-1-24-1,6-8 1-15,5-1 3 0,3 2-4 16,3-1 0-16,-1 1-4 15,-3 2 4-15,-4 1 0 16,-8 4 0-16,-5-1 6 16,-7 2-20-16,-6 0 14 15,-2 0-14-15,0 0 8 16,-15 0-1-16,-12 3 4 16,-4 5 3-16,-3 0 0 15,1-1-3-15,3 1 3 16,1-2 0-16,6-3-6 15,4 2 12-15,8-5-6 16,2 0 0-16,8 0 3 16,1 0 22-16,0 0-18 0,0 0 4 15,8 0 9-15,11-8-6 16,1 0-21-16,3 2 7 16,0 3 0-16,-1 0-3 15,-2 2 3-15,-5 1-2 16,-3 0-2-16,-4 0-35 15,-1 0 14-15,-2 0-41 16,-4 0-49-16,-1 0 21 16,0 0-84-16</inkml:trace>
  <inkml:trace contextRef="#ctx0" brushRef="#br0" timeOffset="-200390.96">22485 6252 346 0,'0'0'250'0,"0"0"-230"15,0 0 59-15,0 0 12 16,0 0-52-16,0 0 10 15,-5 0-49-15,5 0 8 16,0 0 11-16,0 0-19 0,0 0-8 16,0 0 5-1,0 0-79-15,0 0-23 0,7 4-115 16</inkml:trace>
  <inkml:trace contextRef="#ctx0" brushRef="#br0" timeOffset="-198057.86">16930 7974 301 0,'0'0'302'0,"0"0"-283"15,0 0 83-15,0 0-42 16,0 0-4-16,0 0-15 15,16-36-24-15,-11 24 32 16,-4-1-47-16,-1-4 16 16,0-3 7-16,-3 0-25 15,-16-2 0-15,-5 3 0 16,-5 3 14-16,0 7-6 0,-2 9-8 16,-2 0 1-16,-1 12-3 15,3 15 2 1,2 8 0-16,6 2-1 0,11 7 18 15,8 1-9-15,4-1-8 16,11-2 0-16,17-4-3 16,10-4 3-16,6-4 0 15,6-1-1-15,2-2 15 16,-6-3-14-16,-7 0 0 16,-10-3 0-16,-16 0-4 15,-11-1 4-15,-2-2 0 16,-12-2-2-16,-15-4 17 15,-7-4-11-15,1-7-4 0,1-1 0 16,1-9 7 0,6-15-7-16,5-7 0 15,6-5-1-15,9-4 7 0,5-2-12 16,5 0 6-16,20 1-5 16,5 3-11-16,2 3 15 15,2 4-17-15,-1 3-13 16,-1 6-54-16,-2 7 18 15,-4 1-96-15,-2 4-83 16</inkml:trace>
  <inkml:trace contextRef="#ctx0" brushRef="#br0" timeOffset="-197868.98">17325 7971 873 0,'0'0'0'0,"0"0"51"16,0 0-34-16,0 0-6 15,0 0-7-15,0 0-4 16,19-11-59-16,-18 23-53 16,-1 2-164-16</inkml:trace>
  <inkml:trace contextRef="#ctx0" brushRef="#br0" timeOffset="-197691.11">17519 8271 288 0,'0'0'787'0,"0"0"-778"16,0 0 7-16,0 0-16 15,0 0 16-15,0 0-34 16,-52-60 13-16,59 57-226 15,11-6-77-15</inkml:trace>
  <inkml:trace contextRef="#ctx0" brushRef="#br0" timeOffset="-197289.41">17818 7945 745 0,'0'0'0'0,"0"0"0"16,0 0 63-16,0 0-49 15,0 0 23-15,0 0-33 16,-35-17 2-16,30 31-6 16,-1 12 24-16,-3 7 3 15,0 7 49-15,5 6-57 16,4 0 9-16,0-2 3 15,16-4-29-15,11-5 13 0,7-9-15 16,2-12 0 0,4-8 0-16,-1-6 0 0,-1-12 0 15,-5-18-11-15,-5-7 17 16,-14-7-13-16,-14-3 7 16,0-5-3-16,-23 0-19 15,-12 3 5-15,-4 15 7 16,-2 14 3-16,-3 20 12 15,2 0-13-15,6 21 8 16,9 9-44-16,17 0-37 16,10-7-193-16</inkml:trace>
  <inkml:trace contextRef="#ctx0" brushRef="#br0" timeOffset="-196920.61">18298 7965 636 0,'0'0'193'16,"0"0"-153"-16,0 0 64 15,0 0-75-15,0 0 34 16,0 0-63-16,-26-6 8 16,19 37 17-16,0 9-23 15,7 3-2-15,0-2 16 16,4-6-1-16,25-6-11 15,11-9-4-15,10-10 0 0,3-10-3 16,1 0 3-16,-5-18-15 16,-11-9 12-16,-8-6-12 15,-13-6 5-15,-14-5 10 16,-3-4 0-16,-15 0 1 16,-20 4-1-16,-12 13 0 15,-9 14 0-15,-6 17 11 16,0 5 1-16,5 25-12 15,15 7-20-15,16 4-38 16,16-9-274-16</inkml:trace>
  <inkml:trace contextRef="#ctx0" brushRef="#br0" timeOffset="-195939.81">21294 7986 786 0,'0'0'32'0,"0"0"70"0,0 0-45 16,0 0 11 0,0 0-53-16,0 0-1 0,8-89 16 15,-6 66-28-15,-2 0 15 16,0-2-17-16,-3 4 13 16,-13 5 0-16,-7 4-13 15,-4 9 0-15,-2 3-9 16,-7 2 14-16,-1 18-5 15,1 12 0-15,4 7 2 16,8 3-3-16,13 0 1 16,11-1 0-16,0-7-3 15,21-5 10-15,18-2-7 16,9-4 0-16,6 2 4 16,1-4 0-16,-8 2-4 0,-7-2 0 15,-13 0-4-15,-12-1 16 16,-12-1-12-16,-3-1 0 15,-17 0 0-15,-16-4 4 16,-8-7-4-16,-2-7 0 16,4 0 8-16,1-20 1 15,8-10-4-15,8-6-5 16,16-6 2-16,6-4-9 16,25-1 7-16,24-1-13 15,18 6 13-15,8 6-40 16,0 7 11-16,-1 10-90 15,-11 5-158-15</inkml:trace>
  <inkml:trace contextRef="#ctx0" brushRef="#br0" timeOffset="-195688.65">21812 7952 960 0,'0'0'9'0,"0"0"72"16,0 0-52-16,0 0 31 15,0 0-23-15,0 0-35 16,0 0 18-16,0-28-20 0,0 35 0 16,0 12-5-16,0 5 21 15,-5-1-33-15,4 4 15 16,-2-4-54-16,3-3 17 15,0-5-130-15,-3-7-154 16</inkml:trace>
  <inkml:trace contextRef="#ctx0" brushRef="#br0" timeOffset="-195421.48">21833 8226 878 0,'0'0'69'0,"0"0"17"0,0 0-14 16,0 0-43-16,0 0 7 15,0 0 41-15,31-21-56 16,-31 21-1-16,0 0-8 16,0 0 13-16,1 0-38 15,5 16 13-15,-3 4 0 16,1 4-25-16,0 0-24 15,1-1-59-15,3-8-39 16,1-9-247-16</inkml:trace>
  <inkml:trace contextRef="#ctx0" brushRef="#br0" timeOffset="-195138.99">22308 7915 943 0,'0'0'16'0,"0"0"103"15,0 0-118-15,0 0 3 16,0 0-8-16,0 0 21 16,-3 0-6-16,3 21-2 15,0 11 0-15,0 5 44 16,0 7-34-16,5 4-11 15,-5 2-8-15,0-3 19 16,2-5-15-16,-2-7-4 0,0-4-35 16,0-7 25-16,0-10-78 15,6-10-74-15,8-4-160 16</inkml:trace>
  <inkml:trace contextRef="#ctx0" brushRef="#br0" timeOffset="-194752.6">22601 7959 900 0,'0'0'29'0,"0"0"72"16,0 0-100-16,0 0 35 0,0 0-36 16,0 0 4-1,3-31-14-15,-3 31 10 0,0 10 0 16,-13 7-6-16,-4 9 12 15,0 1-7-15,7 2 1 16,9-2 0-16,1-3-5 16,8-4 5-16,15-3 0 15,4-3 0-15,3-2 2 16,2-2 5-16,0-4-7 16,-3 5 0-16,-2 0 18 15,-5 3-13-15,-2 0 2 16,0 3-7-16,-5 1 10 0,-3 0-15 15,-8 1 5 1,-4 3 0-16,-6-1-1 16,-20 1 1-16,-13 0 0 0,-6-6-3 15,0-6-10-15,3-7 10 16,7-3-129-16,11-19-125 16</inkml:trace>
  <inkml:trace contextRef="#ctx0" brushRef="#br0" timeOffset="-194599.93">22643 8044 410 0,'0'0'606'0,"0"0"-550"15,0 0-42-15,0 0 15 16,123-94-29-16,-70 68 0 16,9-5-11-16,4-5-46 0,-4-3-102 15,-11-1-221-15</inkml:trace>
  <inkml:trace contextRef="#ctx0" brushRef="#br0" timeOffset="-193171.22">22310 7386 262 0,'0'0'282'16,"0"0"-278"-16,0 0 65 16,0 0-63-16,0 0 30 15,0 0 28-15,-10-5-54 0,10 5 32 16,0 0-6 0,0-1-23-16,10-2 28 0,8 0-37 15,5-3-2-15,6 2-2 16,1 0 15-16,-1 2-15 15,-4-1 0-15,-5 3 0 16,-5 0-11-16,-5 0 11 16,-3 0 0-16,-4 0-4 15,-3 0-2-15,0 0-2 16,0 0-3-16,0 0 2 16,-10 0-3-16,-12 0 8 15,-7 0 4-15,-4 5-4 16,-2 0 13-16,3-1-13 15,6 1 4-15,6-2 0 0,8-2 22 16,5 2-22-16,6-3 1 16,1 0-2-16,0 0 16 15,11 0-3-15,12 0-12 16,6-6 0-16,3-1 2 16,1-2-2-16,1 2 0 15,-1 3-2-15,-4 0 8 16,-5 2-24-16,-7 1 10 15,-9-2-13-15,-4 3 10 16,-4 0 5-16,0 0 6 16,-12 0-10-16,-12 0 15 15,-5 0-18-15,-7 6 13 16,0 1 0-16,3 2-6 16,4 0 6-16,7-1 0 15,7-3-2-15,8-1 10 0,4 1-22 16,3-3 14-16,0-1 0 15,0 1-14-15,0-2 14 16,10 0 0-16,11 0 0 16,5 0 9-16,3-2-25 15,2 1-27-15,0 0-12 16,-7 0 43-16,-3-1-75 16,-10 2 44-16,-6 0 17 15,-5 0-21-15,0 0 45 16,-5 0-7-16,-10 0 9 15,-3 0 1-15,-4 0 5 16,0 4 6-16,-2 2 11 0,3 2 15 16,3-2 23-16,4-2-32 15,8 1-13-15,3-3 43 16,3-2-46-16,0 0 3 16,0 0 39-16,7 0-52 15,10 0 32-15,7-4-35 16,1-2 0-16,0 0-9 15,0 2 6-15,-3-3-36 16,-4 3-99-16,-1-3-53 16</inkml:trace>
  <inkml:trace contextRef="#ctx0" brushRef="#br0" timeOffset="-192180.33">22602 7974 292 0,'0'0'322'0,"0"0"-308"15,0 0 70-15,0 0-55 16,0 0-24-16,104-14 14 15,-70 6-19-15,2 0-26 0,3-5-44 16,-3-1-120-16</inkml:trace>
  <inkml:trace contextRef="#ctx0" brushRef="#br0" timeOffset="-190270.69">23194 8181 603 0,'0'0'52'0,"0"0"57"15,0 0-64-15,0 0 7 16,0 0 9-16,0 0-53 15,0 0 26-15,0 0-34 16,0 0 0-16,0 5 5 16,0 5 5-16,0 8-5 15,-3 6 52-15,-3 3-37 16,2-4 40-16,2-4-55 0,0-5 0 16,2-5 14-16,0-6-12 15,0-3-1-15,0 0 46 16,0-12-24-16,4-17 18 15,10-12-46-15,2-12 0 16,0-12-10-16,3-4 1 16,3-2-15-16,-1 11 13 15,-1 17 11-15,1 12-4 16,-7 18 4-16,5 11-5 16,1 2-8-16,-1 20 5 15,9 12 7-15,-4 6-3 16,3 5 4-16,-3 2-5 15,-6 0 5-15,-3-1 0 16,-5-4-11-16,-7-5-42 16,-3-5-14-16,0-10-68 0,-1-11-141 15</inkml:trace>
  <inkml:trace contextRef="#ctx0" brushRef="#br0" timeOffset="-190108.98">23254 8136 883 0,'0'0'79'0,"0"0"-64"16,0 0-6-16,0 0 11 15,0 0 29-15,95-12-48 0,-29 0 3 16,2-5-8 0,-3-5-70-16,-7-4-98 0,-10 0-264 15</inkml:trace>
  <inkml:trace contextRef="#ctx0" brushRef="#br0" timeOffset="-189538.11">23778 7939 951 0,'0'0'93'16,"0"0"-61"-16,0 0-32 15,0 0 8-15,0 0 19 16,0 0-24-16,0 107 9 15,0-68 15-15,3 0-22 0,-3-4 5 16,1-4-10-16,-1-7 0 16,0-9-2-16,2-7 2 15,-2-7 0-15,1-1 3 16,-1 0 0-16,2-21 9 16,2-12-12-16,-1-10-26 15,5-10 11-15,4-1-21 16,1 1 24-16,4 11 2 15,0 12 20-15,0 11-12 16,-1 9 2-16,-3 7 0 16,3 3 1-16,-3 3 0 15,1 20-1-15,2 8 20 16,-4 12-15-16,-2 2 20 16,-6 1-25-16,0-2 0 0,-2-5-2 15,-2-7 2-15,0-10 0 16,0-10 0-16,0-7 13 15,0-5-13-15,4-3 0 16,8-21-17-16,4-14 15 16,5-10-45-16,4-4-27 15,4 2 8-15,2 8 58 16,3 11 8-16,1 16 35 16,-4 13 0-16,0 2 36 15,-5 19-56-15,-7 22 1 16,-9 9 7-16,-10 13-12 15,0 1 1-15,-9 3-12 16,-14 1-54-16,-3-6-23 0,-6-9-299 16</inkml:trace>
  <inkml:trace contextRef="#ctx0" brushRef="#br0" timeOffset="-188251.01">17066 9037 534 0,'0'0'28'16,"0"0"-3"-16,0 0 76 0,0 0-51 15,0 0 8-15,0 0 27 16,15-92-77-16,-15 71 30 15,0-1-18-15,0 1-3 16,-8-2-8-16,-12 1-9 16,-4 0 0-16,-6 4-5 15,0 6 18-15,-3 9-16 16,0 3 3-16,-6 15 0 16,-1 21 6-16,3 13-6 15,7 7 0-15,14 5 6 16,13-4 5-16,3-10-7 15,22-14-4-15,12-12 0 0,9-14 3 16,2-7-3-16,2-11 0 16,2-15-3-16,-6-7 19 15,-6-4-21-15,-10 4 5 16,-13 6 0-16,-7 10-8 16,-5 11 8-16,-2 6 0 15,0 5-6-15,-2 27 21 16,-6 11-16-16,1 10 1 15,7 4 0-15,0 2-1 16,0 0 1-16,0-2 0 16,0-1-3-16,0-6 12 15,-2-7-24-15,1-12-8 16,1-13-100-16,0-13-59 0,0-5-229 16</inkml:trace>
  <inkml:trace contextRef="#ctx0" brushRef="#br0" timeOffset="-188083.74">17364 9166 548 0,'0'0'349'0,"0"0"-349"16,0 0 0-16,0 0-1 15,0 0-4-15,0 0-18 16,-46-37-159-16,55 46 20 0</inkml:trace>
  <inkml:trace contextRef="#ctx0" brushRef="#br0" timeOffset="-187905.05">17360 9422 921 0,'0'0'0'16,"0"0"0"-16,0 0 14 15,0 0-14-15,0 0-2 16,0 0 0-16,-35 0-67 16,50 0-71-16,-1-3-155 15</inkml:trace>
  <inkml:trace contextRef="#ctx0" brushRef="#br0" timeOffset="-187503.97">17741 9093 834 0,'0'0'0'16,"0"0"0"-16,0 0 2 16,0 0 15-16,0 0-5 15,0 0-9-15,-42 100-2 16,42-53 38-16,4 1-26 15,6 5 14-15,3-4-18 0,4-1 6 16,5-5-3-16,2-10-12 16,7-10 0-16,6-10 1 15,1-13-1-15,5 0-4 16,-2-23 3-16,-8-9-18 16,-10-6-3-16,-14-6 16 15,-9-3 0-15,-17-4-4 16,-23 0 10-16,-7 4-4 15,0 11 2-15,1 18 4 16,2 15-2-16,1 3 0 16,6 21-12-16,8 5 11 15,21 0-103-15,8-9-105 16,17-11-305-16</inkml:trace>
  <inkml:trace contextRef="#ctx0" brushRef="#br0" timeOffset="-187153.62">18281 9202 699 0,'0'0'10'0,"0"0"49"16,0 0-23-16,0 0-1 16,0 0-29-16,0 0 8 15,-55 40 27-15,43-3-32 16,2 9 28-16,7 3-21 15,3 1-12-15,0-1 47 0,6-4-50 16,16-6-1-16,8-9 7 16,14-11 5-16,7-15-12 15,10-4 0-15,4-15 1 16,-5-20-21-16,-7-7-3 16,-8-5-2-16,-16-4 23 15,-17-3 2-15,-12-1-1 16,-11 0 1-16,-22 6 0 15,-12 10-11-15,-10 18 11 16,-8 16-7-16,-6 5 0 16,3 24-36-16,8 6-118 15,16-1-150-15</inkml:trace>
  <inkml:trace contextRef="#ctx0" brushRef="#br0" timeOffset="-185782.97">21479 9142 573 0,'0'0'17'0,"0"0"-7"0,0 0 21 16,0 0 8-16,0 0 33 16,6-81-16-16,-6 69-28 15,0-3-18-15,-10 0 26 16,-2-3-30-16,-4-2-6 16,-1 1 5-16,-6 1 3 15,0 0-8-15,-4-1 0 16,-3 1 7-16,-2 7 7 15,-1 8-4-15,-6 3-7 16,-6 16 10-16,-5 20-3 16,2 6-10-16,12 4 0 15,12 0 15-15,19-7-7 16,5-6-8-16,20-7 0 0,16-8 9 16,13-10-6-1,5-8-3-15,2-1 0 0,-2-21 14 16,-9-5-13-16,-6-5-1 15,-15-1 0-15,-7 2-3 16,-12 4 13-16,-5 10-10 16,0 6 0-16,0 9 9 15,-1 2-17-15,-6 13 8 16,2 17 0-16,5 9 6 16,0 7-1-16,0 4 12 15,0 3-11-15,0 0 7 16,5-2-2-16,0-4-11 0,1-4 0 15,4-6-5-15,-3-6 4 16,3-8-14-16,5-12-90 16,2-11-151-16,2-3-178 15</inkml:trace>
  <inkml:trace contextRef="#ctx0" brushRef="#br0" timeOffset="-185594.4">21819 9103 881 0,'0'0'9'0,"0"0"-9"16,0 0 2-16,0 0 14 16,0 0-32-16,0 0 8 0,16 7-52 15,-16 4-83-15,0-2-142 16</inkml:trace>
  <inkml:trace contextRef="#ctx0" brushRef="#br0" timeOffset="-185415.6">21900 9373 984 0,'0'0'13'0,"0"0"35"16,0 0-20-16,0 0-14 15,0 0-20-15,0 0 6 16,-13-25-118 0,32 22-49-16,-1-9-353 0</inkml:trace>
  <inkml:trace contextRef="#ctx0" brushRef="#br0" timeOffset="-185053.31">22216 9064 837 0,'0'0'2'0,"0"0"18"16,0 0 32-16,0 0-52 16,0 0 0-16,0 0 6 15,96-11-6-15,-71 31-1 0,-7 4-10 16,-8 6 22-16,-8 5-6 15,-2 2-5-15,-12 3 0 16,-13 0 27-16,-9-1-26 16,-1 1 7-16,-1-3-1 15,4-4 7-15,8-6-5 16,9-9-9-16,5-6 0 16,10-7 0-16,0-5 15 15,10 0-15-15,28-2 16 16,11-10 5-16,10-2-42 15,6 4 21-15,0 2-92 16,-1 1-28-16,-8-2-206 0</inkml:trace>
  <inkml:trace contextRef="#ctx0" brushRef="#br0" timeOffset="-184667.38">22709 9216 712 0,'0'0'73'0,"0"0"23"16,0 0-46-16,0 0-23 15,0 0-1-15,0 0-26 0,-11-17-7 16,7 35 2 0,-2 9 10-16,-3 8 15 0,1 6 14 15,3 2-30-15,5 1 54 16,0-3-58-16,5-5 0 15,16-9 1-15,3-7-1 16,4-11 0-16,2-9 0 16,2 0 12-16,0-19-14 15,-4-11 2-15,-2-7 0 16,-13-7-7-16,-9-5 11 16,-4-4-8-16,-6 5 4 15,-21 11-3-15,-8 15-16 16,-8 14 19-16,-8 8-3 15,-2 9-10-15,3 20 2 0,12 6-67 16,17-1-115 0,21-4-184-16</inkml:trace>
  <inkml:trace contextRef="#ctx0" brushRef="#br0" timeOffset="-183622.04">17068 10207 737 0,'0'0'1'0,"0"0"1"0,0 0 64 16,0 0-39-16,0 0-18 15,0 0-3-15,0 14-1 16,1 31 32-16,1 13 52 15,2 10-61-15,-1 4-14 16,0-1-14-16,1-5 18 16,-1-5-15-16,4-9-3 15,1-13-16-15,6-12 14 16,5-21-65-16,8-6-46 16,2-29-65-16</inkml:trace>
  <inkml:trace contextRef="#ctx0" brushRef="#br0" timeOffset="-183248.78">17347 10405 719 0,'0'0'6'0,"0"0"8"16,0 0 5-16,0 0 62 15,0 0-56-15,0 0-19 16,20-11 5-16,-20 11-2 15,0 18 8-15,-2 13 38 16,-6 11-20-16,1 6-1 16,7 1-32-16,0-3 7 0,5-7 4 15,19-11-13-15,9-9 0 16,4-13 1 0,3-6 8-16,-2-8 4 0,-3-17-13 15,-5-10 0-15,-12-5-7 16,-12-4 8-16,-6-4-1 15,-17-5 0-15,-18-2-29 16,-9 2 23-16,-1 8-45 16,2 18 42-16,4 19-12 15,7 8 17-15,6 21-3 16,11 14-72-16,13-2-117 16,2-6-106-16</inkml:trace>
  <inkml:trace contextRef="#ctx0" brushRef="#br0" timeOffset="-183045.49">17905 10338 879 0,'0'0'14'0,"0"0"39"16,0 0 17-16,0 0-70 15,0 0 1-15,0 0-24 16,-37 6 9-16,37 15-83 16,-2 2-127-16</inkml:trace>
  <inkml:trace contextRef="#ctx0" brushRef="#br0" timeOffset="-182882.48">17861 10664 736 0,'0'0'202'0,"0"0"-199"0,0 0 85 16,0 0-88-16,0 0 9 15,0 0-9-15,0-8-48 16,28 4-23-16,0-5-176 16</inkml:trace>
  <inkml:trace contextRef="#ctx0" brushRef="#br0" timeOffset="-182434.87">18434 10287 575 0,'0'0'78'0,"0"0"-31"16,0 0-24-16,0 0 19 16,0 0 45-16,0 0-58 0,-13-2-24 15,2 16 36 1,-4 7-15-16,1 7 4 16,-1 9 15-16,3 6-30 0,4 2 33 15,6 2-46-15,2-7 8 16,7-5-4-16,18-10-6 15,12-9 0-15,4-12-3 16,5-4 18-16,1-7-11 16,-5-19-4-16,-8-4 0 15,-6-6-5-15,-14-3 5 16,-11-5 0-16,-3 0-11 16,-20 1-13-16,-16 2 21 15,-9 10-65-15,-2 13 34 16,2 14 29-16,1 4-28 15,12 14-46-15,14 5-90 0,18-3-67 16</inkml:trace>
  <inkml:trace contextRef="#ctx0" brushRef="#br0" timeOffset="-182069.17">18936 10279 462 0,'0'0'309'0,"0"0"-293"16,0 0 86-16,0 0-70 16,0 0-21-16,0 0 35 15,-84 21-32-15,69 14 10 0,4 7 24 16,11 5-47-16,0 4 39 16,11-4-40-16,21-3 0 15,10-7 8-15,6-11-8 16,6-9 0-16,-2-14-1 15,-4-3 11-15,-3-16-6 16,-3-17-4-16,-7-9-1 16,-12-8-9-16,-16-6 10 15,-7-1 0-15,-20-1-2 16,-19 3 2-16,-10 13-17 16,-6 17 17-16,-7 20-5 15,-3 6-8-15,1 29-5 16,9 13-59-16,12 0-75 15,12-2-227-15</inkml:trace>
  <inkml:trace contextRef="#ctx0" brushRef="#br0" timeOffset="-181334.68">21501 9919 50 0,'0'0'508'0,"0"0"-507"16,0 0 77-16,0 0-31 15,4-96 37-15,-4 83 36 16,0 5-66-16,0 5 39 15,0 3-12-15,0 5-79 16,0 22 17-16,0 14-18 16,-6 7 15-16,3 1 32 15,3 1-48-15,0-3 0 16,0-1-3-16,5-4 15 16,5-4-28-16,0-5-5 15,0-6-60-15,-1-8-22 16,1-16-186-16,1-3-412 15</inkml:trace>
  <inkml:trace contextRef="#ctx0" brushRef="#br0" timeOffset="-180951.75">21833 9846 896 0,'0'0'24'0,"0"0"-17"15,0 0 46-15,0 0 2 16,0 0-40-16,0 0 1 16,-14-32-30-16,14 54 14 15,0 9 0-15,-4 11 13 16,-2 3-4-16,4 4 16 16,2-1-25-16,0-6 0 0,8-4 2 15,12-9-2-15,6-12 0 16,1-10-2-16,5-7 12 15,0 0-26-15,-6-22 16 16,-10-9-8-16,-11-9-1 16,-5-3 9-16,-14-5-12 15,-17 2 8-15,-9 11 6 16,-3 10-13-16,-3 19 11 16,3 6 0-16,1 15-12 15,11 12 12-15,14 5-44 16,17-3-80-16,8-7-138 15</inkml:trace>
  <inkml:trace contextRef="#ctx0" brushRef="#br0" timeOffset="-180763.6">22270 9887 947 0,'0'0'75'15,"0"0"15"-15,0 0-48 16,0 0 14-16,0 0-51 16,0 0-5-16,-9-35-34 15,8 55-66-15,-5 7 23 16,-7 3-209-16</inkml:trace>
  <inkml:trace contextRef="#ctx0" brushRef="#br0" timeOffset="-180584.32">22271 10108 996 0,'0'0'1'15,"0"0"104"-15,0 0-53 16,0 0-49-16,0 0-3 16,0 0-7-16,-23-15-24 15,36 25-13-15,1-2-128 16,1-7-177-16</inkml:trace>
  <inkml:trace contextRef="#ctx0" brushRef="#br0" timeOffset="-180234.54">22585 9885 532 0,'0'0'406'0,"0"0"-315"16,0 0-37-16,0 0-47 15,0 0 0-15,0 0-1 16,113-35-3-16,-88 37-3 16,-4 13 6-16,-6 3-9 0,-10 6 3 15,-5 9 0 1,0 7-8-16,-27 5 19 0,-11 4-11 16,-5 2 0-16,-2-1 0 15,6-5-7-15,9-7 7 16,11-13 0-16,10-8-5 15,9-13 12-15,0-4-7 16,18-1 0-16,22-17 0 16,12-5 32-16,6-1-32 15,3 5 1-15,-5 0-9 16,-2 8 7-16,-9 0-23 16,-8 5-61-16,-9 0-116 15,-8-2-71-15</inkml:trace>
  <inkml:trace contextRef="#ctx0" brushRef="#br0" timeOffset="-179850.96">23075 9781 463 0,'0'0'153'16,"0"0"-31"-16,0 0-20 15,0 0-71-15,0 0-31 16,0 0 6-16,2 36 66 16,-9-6-54-16,2 4 8 15,5-4 18-15,0-2-43 16,0-1 23-16,10-2-24 0,12-4 7 16,4-4 21-1,8-2-26-15,4 1 18 0,6-3 3 16,-2 1-9-16,-4 1-4 15,-4-1-10-15,-14 3 2 16,-8 1-5-16,-9 0 3 16,-3 4 0-16,-5 2-9 15,-25 0 23-15,-15 5-33 16,-14-6 10-16,-3 1-46 16,1-5 14-16,5-10-128 15,15-9-93-15</inkml:trace>
  <inkml:trace contextRef="#ctx0" brushRef="#br0" timeOffset="-179644.12">23187 9863 800 0,'0'0'152'16,"0"0"-64"-16,0 0-39 15,29-80 1-15,-8 63-46 16,11-1 25-16,13-3-29 15,12-3 0-15,10-3-8 16,8-1 8-16,8-1-16 16,2 1 3-16,3 5-48 15,-7 6-24-15,-10 8-212 16</inkml:trace>
  <inkml:trace contextRef="#ctx0" brushRef="#br0" timeOffset="-177724.45">18781 11070 684 0,'0'0'3'0,"0"0"20"15,0 0-8-15,0 0-10 16,0 0 46-16,0 0-51 16,0-19 0-16,0 29 69 15,0 8-46-15,0 8 23 0,0 4 10 16,10 7-38-16,5 3 34 16,6 1-42-16,6-3 2 15,4 2 11-15,7-7-20 16,0-3 11-16,2-5-12 15,-3-8 11-15,0-7 11 16,0-8-20-16,1-2-4 16,4-8 12-16,1-11-1 15,0-5-8-15,-1 0-3 16,0-3 0-16,-4 0 9 16,-4 1-9-16,-2-1 0 15,-2-5-1-15,0-1 17 16,3-7-18-16,-1-3 2 15,1-6 0-15,-1-1-5 0,-2 2 5 16,-3 1 0 0,-3 7 0-16,-4 4 15 0,-4 2-18 15,0 3 3-15,-2-2 0 16,3-1-7-16,3-3 7 16,1-2 0-16,8 2-5 15,3 0 19-15,4 4-23 16,2 5 9-16,-5 1 0 15,0 3-4-15,-4 3 4 16,-3 1 0-16,0 5-11 16,-7 0 24-16,3 1-19 15,0 1 6-15,2 1 0 0,4-2-15 16,0 2 15-16,2 0 0 16,2 2-7-16,-2 1 22 15,0 3-18-15,-1 2 3 16,-5 4 0-16,0 0-14 15,0 0 14-15,4 0 0 16,3 2-1-16,5 1 12 16,4 2-13-16,5-4 2 15,2-1 0-15,-2 0-7 16,-3 0 7-16,-7 2 0 16,-4-1-6-16,-2 2 18 15,-1-1-19-15,-3 1 7 16,0 2 0-16,4 1-3 15,3-1 3-15,3 4 0 16,3-4-3-16,2 1 14 0,2-3-16 16,3 0 5-16,-1 0 0 15,-1-1-6-15,-5 0 6 16,-4 4 0-16,-6-1-2 16,-1 0 12-16,1 0-13 15,4 3 3-15,5-4 0 16,1 0-3-16,3 0 3 15,-2-1 0-15,0 3-2 16,0-3 9-16,-6 5-9 16,-5-1 2-16,-1 2 0 15,-4 2-1-15,1-2 1 16,-1 0 0-16,5 0-3 0,4 0 11 16,2-5-11-16,6 0 3 15,-2 0 0-15,2-1-17 16,-3-1 16-16,0 3 1 15,-5 3-8-15,3-5 16 16,-2 0-20-16,3 0 12 16,1-3-4-16,-1 0-13 15,-3 0 17-15,-1 0 0 16,-2 0-8-16,-2 0 17 16,0 0-18-16,-4 0 9 15,1 0 0-15,-2 0-11 16,1 0 11-16,0 0 0 15,-3-3-5-15,0-2 15 0,-4 4-9 16,-1-4-1 0,-6 2 0-16,-4 2-13 0,0-1 13 15,-2 0-5-15,3 1 2 16,2-2-26-16,2 1 17 16,3-3 4-16,3-1 8 15,-3 0-10-15,1 0 10 16,-5 1 0-16,-3 2-1 15,-5 3 10-15,-1 0-13 16,-1 0 4-16,2 0-23 16,2 0 9-16,0 0-9 15,5 0 9-15,-2 0 0 0,1 0-5 16,-1 0 10 0,-3 0-4-16,-2 0-21 0,0 0-31 15,-2 0-158-15,0 0-199 16</inkml:trace>
  <inkml:trace contextRef="#ctx0" brushRef="#br0" timeOffset="-176566.38">18044 12347 763 0,'0'0'4'0,"0"0"45"16,0 0-8-16,0 0-21 15,0 0 12-15,0 0-32 16,0 0 0-16,21-87 11 0,-1 73 8 15,1 6 28 1,-1 0-28-16,3 8-18 0,3 0 28 16,5 0-29-16,0 13 0 15,0 11 0-15,-7 6 12 16,-6 4 5-16,-12 6-17 16,-6 1 0-16,-3 5 4 15,-21-2-4-15,-4 0 0 16,-7-5-1-16,1-5 10 15,0-8 1-15,5-10-10 16,6-5 0-16,9-8 8 16,9-3-6-16,5 0 20 0,0-3-10 15,9-10 5 1,18-4-20-16,11-3 3 0,5 4-6 16,5 3-2-16,8-1-2 15,4 3-13-15,0 0-20 16,0 6-78-16,-7-5-14 15,-7 3-135-15</inkml:trace>
  <inkml:trace contextRef="#ctx0" brushRef="#br0" timeOffset="-176163.34">18729 12257 542 0,'0'0'68'0,"0"0"10"16,0 0 30-16,0 0-47 16,-25-88-7-16,23 80-28 15,0 4 17-15,1 3-22 16,-1 1-12-16,-3 0 20 16,-3 0-29-16,-2 0 0 15,-2 13 0-15,-2 6 4 16,4 3 5-16,6 2-4 15,4 2-2-15,0-6 13 16,8 0-12-16,17 0-1 16,7-3-3-16,1-3 14 15,0 2-10-15,-1-1-4 0,-3 0 0 16,-8 0 2 0,-4 1 2-16,-7 1-4 0,-5-1 0 15,-5 1 7-15,0 3-3 16,-5-3-4-16,-13 6 0 15,-8-6-5-15,-1-4 3 16,-4-8-51-16,1-5-70 16,0-18-150-16,3-18-389 15</inkml:trace>
  <inkml:trace contextRef="#ctx0" brushRef="#br0" timeOffset="-175993.43">18662 12221 714 0,'0'0'83'0,"0"0"6"15,37-77-30 1,-19 56 16-16,2-3-38 0,7 1-36 16,1 4 15-16,4 1-16 15,2 5-12-15,0 6-13 16,1 4-87-16,3 3-53 16,-2 0-95-16</inkml:trace>
  <inkml:trace contextRef="#ctx0" brushRef="#br0" timeOffset="-174963.73">19137 12287 617 0,'0'0'251'0,"0"0"-229"16,0 0-10-16,0 0 66 15,0 0-60-15,0 0 24 16,-7 36 6-16,15-18-31 15,1 2 3-15,1 1-20 16,0 1 0-16,0 2 4 16,0-4-4-16,-2 3 0 15,-3-6-7-15,-2-6 21 16,0-2-17-16,-3-9 3 16,3 0 0-16,-2-10 18 15,1-21-18-15,4-12-12 16,1-10 9-16,2 2-12 15,1 1 10-15,0 10 5 0,-2 10 0 16,-2 13 10 0,0 6-6-16,0 8-4 0,4 3 0 15,7 0 13-15,3 11-12 16,4 9-1-16,-1 4 0 16,-1 3 10-16,-1 0-10 15,-2 2 0-15,-6-5-3 16,-4 0 10-16,-3-8-10 15,-2-3 3-15,-1-6 0 16,-2-4-3-16,1-3 3 16,-1 0 0-16,2-6-5 15,0-21-5-15,1-6 4 0,2-5-5 16,0-3 7 0,4 5-13-16,0 6 17 0,0 3 0 15,0 10-2-15,-3 8 11 16,-4 5 2-16,1 4-11 15,1 0 3-15,2 7-3 16,5 16 12-16,-1 10-12 16,4 5 6-16,0-2 11 15,3-5-16-15,1-5-1 16,-1-8 0-16,-1-6 5 16,0-7-5-16,3-5 0 15,0-4-3-15,3-16 18 16,-1-11-28-16,-4-5 13 15,-4-1-28-15,-4-2 26 0,-5 7-11 16,0 6 13-16,-2 6-6 16,-1 9 21-16,-2 8-16 15,1 0 1-15,-1 3 0 16,3 0-11-16,3 13 11 16,2 14 0-16,5 7 15 15,1 2-7-15,1-6 8 16,0-3-16-16,-2-9 0 15,-3-6-1-15,-3-5 1 16,-1-7 0-16,3 0-1 16,-1-13 13-16,4-14-26 0,-3-9 14 15,-5-5-23 1,2-3 17-16,-5 10-12 0,2 11 18 16,-1 9-3-16,0 9 18 15,3 2-13-15,3 3-2 16,4 0 0-16,3 0 0 15,3 8 3-15,1 6-3 16,-1 0 4-16,0 6 6 16,-1 1-9-16,-2 1-1 15,-3 2 0-15,-4-4 0 16,-3-2 0-16,-5-3-21 16,0-2-6-16,0-2-84 15,-12-8-22-15,-6-3-193 16</inkml:trace>
  <inkml:trace contextRef="#ctx0" brushRef="#br0" timeOffset="-174817.71">19860 11791 998 0,'0'0'28'16,"0"0"7"-16,0 0-3 15,0 0-32-15,0 0-9 16,0 0 4-16,0 0-62 15,8 57-107-15,-8-30-185 16</inkml:trace>
  <inkml:trace contextRef="#ctx0" brushRef="#br0" timeOffset="-174572.1">19098 12917 838 0,'0'0'95'0,"0"0"5"16,0 0 15-16,0 0-5 15,0 0-85-15,0 0-5 16,95-104-20-16,-18 67 11 16,5 4-7-16,-2-1-4 15,-1 11-9-15,-9 6-14 16,-8 3-68-16,-10 11 0 15,-14 3-120-15,-20 0-136 0</inkml:trace>
  <inkml:trace contextRef="#ctx0" brushRef="#br0" timeOffset="-174382.29">19240 12900 789 0,'0'0'101'16,"0"0"-4"-16,-89 20-24 15,89-20-19-15,0 0 16 16,36-3-60-16,24-17-9 16,27-6 11-16,11-6-12 0,6-7-4 15,-2 4-42-15,-12 0-109 16,-15 1-352-16</inkml:trace>
  <inkml:trace contextRef="#ctx0" brushRef="#br0" timeOffset="-173131.77">18903 3591 416 0,'0'0'13'15,"0"0"86"-15,0 0-35 16,0 0-21-16,0 0 43 16,0 0-29-16,-7-21 4 15,7 20-14-15,0 1-20 0,0 0 29 16,0 0-51-16,0 0-4 16,0 0 5-16,5 9 0 15,15 7 1-15,10-1 12 16,10-3-13-16,10-9 34 15,14-3-38-15,14-13 2 16,14-16 2-16,14-5-6 16,-3-6-17-16,-6-1-25 15,-20-1-41-15,-26-4-45 16,-23-6-221-16</inkml:trace>
  <inkml:trace contextRef="#ctx0" brushRef="#br0" timeOffset="-172214.72">22001 3819 277 0,'0'0'136'0,"0"0"-113"0,0 0 48 15,0 0-63-15,-101-13 60 16,83 13 7-16,3 0-8 15,2 0 0-15,3 0-33 16,3 2-32-16,0 3 9 16,4-1-11-16,-1 0 0 15,1 1 0-15,2-4 13 16,-1 3-19-16,0-2 6 16,-1 1 0-16,0-1-2 15,1 1 4-15,1-3-2 16,1 0 19-16,6 0 17 0,29 0 33 15,22-12-61-15,17-4-2 16,11-3 6-16,3 2-7 16,1 4-5-16,-4 4 0 15,-13 6 5-15,-17 3-16 16,-22 2 11-16,-23 15-67 16,-10 3-14-16,-23 2-47 15,-20-4 11-15,-9-7-76 16</inkml:trace>
  <inkml:trace contextRef="#ctx0" brushRef="#br0" timeOffset="-171359.45">19096 3678 525 0,'0'0'9'0,"0"0"-9"16,0 0-5-16,126-40 2 0,-66 26-9 16,0 2-16-16,-10-1-203 15</inkml:trace>
  <inkml:trace contextRef="#ctx0" brushRef="#br0" timeOffset="-169176.14">18508 5097 499 0,'0'0'0'0,"0"0"9"0,0 0-2 16,0 0 30-16,0 0 21 16,0 0-58-16,-3-12 6 15,3 12-7-15,0 0 1 16,10 0 0-16,16-5 12 15,16-4-9-15,23-8-6 16,28-10-6-16,18-9-134 16</inkml:trace>
  <inkml:trace contextRef="#ctx0" brushRef="#br0" timeOffset="-168347.32">21829 3877 568 0,'0'0'9'15,"0"0"0"-15,0 0 33 16,0 0 3-16,0 0-6 15,0 0 3-15,-27 12-34 16,27-12 42-16,10 0 0 16,17 0-35-16,18 0 28 0,18-6-43 15,14-6 0-15,12-1 7 16,6 0-7-16,2 0-6 16,-3 5-5-16,-11 5-55 15,-11 1-49-15,-22 1-89 16</inkml:trace>
  <inkml:trace contextRef="#ctx0" brushRef="#br0" timeOffset="-168078.81">21881 3846 86 0,'0'0'602'0,"0"0"-600"0,0 0 8 16,0 0-3-16,0 0 104 16,0 0-86-16,-49 5-17 15,78-5 14-15,19 0-22 16,25-12 0-16,17-4 0 16,14-2 10-16,6-1-16 15,3 4 6-15,-3-1-44 16,-8 0-80-16,-14-4-203 15</inkml:trace>
  <inkml:trace contextRef="#ctx0" brushRef="#br0" timeOffset="-158140.49">13441 2463 19 0,'0'0'132'0,"0"0"-132"0,0 0 0 15,0 0 27-15,0 0 89 16,0 0-41-16,0 0-10 16,-28 2 3-16,28-2-38 15,0 0 23-15,0 0-35 16,0 0 34-16,0 0-29 16,0 0 25-16,0-2 2 15,5-1-29-15,12 2 1 16,7-2-14-16,7 0-2 15,9-2 20-15,12 2-26 16,8-2 0-16,8 0 3 16,12-1 7-16,-1-3-10 15,5 0 0-15,-4 0 0 0,-6-2-1 16,-11 2 1-16,-14 0-2 16,-14 0-2-16,-9 1 8 15,-9 1-10-15,-7-1 5 16,-7 4-1-16,-3 2-13 15,0 2 0-15,-14 0-28 16,-15 0-3-16,-10 0-16 16,-6 6-4-16,-8 4 2 15,-4-2-36-15,-5 2-112 16</inkml:trace>
  <inkml:trace contextRef="#ctx0" brushRef="#br0" timeOffset="-157905.8">13645 2429 358 0,'0'0'13'0,"0"0"0"0,0 0 38 16,0 0 2-16,-88 6-7 16,83-5 14-16,1-1-44 15,3 0 34-15,1 0-11 16,0 0 22-16,10 0 8 16,20 0-63-16,15-1 24 15,12-8-27-15,9-2 1 16,10 1 4-16,7-1-8 15,6 2 0-15,-4 3 0 16,-8 1 10-16,-11 1-20 16,-23 3-37-16,-17-3-120 15,-19 0-41-15</inkml:trace>
  <inkml:trace contextRef="#ctx0" brushRef="#br0" timeOffset="-155925.42">9478 3218 493 0,'0'0'12'0,"0"0"-3"16,0 0 39-16,0 0 5 15,0 0-2-15,0 0-18 16,-5 0 21-16,5 0-11 15,0 0-12-15,0 0 17 16,0 0-41-16,17-3 14 0,21 1 8 16,19-5-25-1,13-2 19-15,10 0-23 0,9-3 0 16,6-1 4 0,4-1-4-16,-3 1 0 0,-7 0-3 15,-16 5-4-15,-12 0-5 16,-16 3-35-16,-15 4-27 15,-11 1-9-15,-15 0-40 16,-4 0-22-16</inkml:trace>
  <inkml:trace contextRef="#ctx0" brushRef="#br0" timeOffset="-155679.08">9615 3266 589 0,'0'0'10'15,"0"0"26"-15,0 0 74 16,0 0-51-16,0 0-35 16,0 0 13-16,-2 14 14 15,62-14 14-15,20-9-65 16,21-10 3-16,16-3 7 15,6 1-10-15,-4 3-9 16,-18 4-39-16,-20 4-178 16</inkml:trace>
  <inkml:trace contextRef="#ctx0" brushRef="#br0" timeOffset="-154323.49">3404 5178 577 0,'0'0'58'0,"0"0"-34"0,0 0 49 16,0 0 39-16,0 0-90 16,0 0-15-16,-9-34-7 15,9 50 0-15,0 9 16 16,0 11-9-16,0 8 13 15,-3 9 25-15,3 4-27 16,0 0 9-16,0-3-25 16,10-7-2-16,15-8 11 15,8-11-6-15,11-12-5 16,12-12 5-16,12-4 4 16,7-12-15-16,3-13 6 15,-6-4-59-15,-12 0-14 0,-18 2-110 16,-20 0-62-1</inkml:trace>
  <inkml:trace contextRef="#ctx0" brushRef="#br0" timeOffset="-154042.28">3746 5339 813 0,'0'0'8'0,"0"0"18"15,0 0 18-15,0 0 49 16,0 0-67-16,0 0-22 16,-31-41-8-16,31 53 4 15,13 17 0-15,2 10 18 0,0 12-12 16,-2 7 34-16,-3 7-40 16,-3 4 2-16,-4 4 8 15,-3 0-6-15,0-2-4 16,0-5 0-16,0-10-6 15,0-11 4-15,0-11-67 16,0-13-64-16,14-21-99 16</inkml:trace>
  <inkml:trace contextRef="#ctx0" brushRef="#br0" timeOffset="-153722.33">4266 5379 852 0,'0'0'16'15,"0"0"18"-15,0 0 25 16,0 0-59-16,0 0 0 16,0 0 24-16,-3 104-18 15,3-52 17-15,0 4 19 16,0 4-30-16,0 7 21 15,1 2-33-15,2 0 4 16,1-2 3-16,2-5-5 0,0-13-2 16,0-10 0-1,-2-11 6-15,-1-10-22 0,-1-10 12 16,-2-8-44-16,1-15 40 16,-1-23-63-16,0-13-58 15,0-15-40-15,-12-12-114 16</inkml:trace>
  <inkml:trace contextRef="#ctx0" brushRef="#br0" timeOffset="-153473.2">4192 5446 635 0,'0'0'11'16,"0"0"60"-16,0 0 13 16,26-86-40-16,0 71-8 15,7 1-14-15,6 7-18 0,5 3 38 16,2 4-42-16,-3 0 0 15,-1 16-3-15,-8 8 9 16,-7 6-10-16,-11 5 4 16,-12 3 0-16,-4 3 2 15,-27 3-2-15,-17 2 0 16,-9 1 9-16,-2 0-9 16,1-7-7-16,14-8-30 15,12-15-162-15,18-16-149 16</inkml:trace>
  <inkml:trace contextRef="#ctx0" brushRef="#br0" timeOffset="-152822.49">4812 5698 891 0,'0'0'11'0,"0"0"43"15,0 0-12-15,0 0-26 16,0 0-1-16,0 0-11 16,-17 80 34-16,26-53-31 15,2 3 11-15,-2 0 19 16,-1 0-24-16,-1-2 9 16,0-6-10-16,-2-6-8 15,-2-6 17-15,-3-6-21 16,0-4 0-16,0 0 23 0,0-21-22 15,0-15 10-15,-5-15-11 16,-7-14-27-16,-4-6 21 16,0 2-38-16,3 7 25 15,6 14 8-15,6 14 15 16,1 10-4-16,3 12 0 16,21 9 8-16,9 3-3 15,7 10-5-15,4 16 0 16,-1 5 12-16,-3 4-5 15,-3 1-5-15,-7 0-2 16,-12 0 5-16,-8 3-4 16,-10 0 5-16,0-4-6 15,-16-6 24-15,-1-10-23 0,4-10 13 16,1-9-14 0,2 0 4-16,3-28 0 0,4-13-4 15,3-13-35-15,0-5 15 16,20 1-24-16,2 5 28 15,2 11 7-15,5 11 9 16,1 9 3-16,1 11-3 16,0 8 0-16,-1 3 11 15,-3 17-1-15,1 15-8 16,-3 7-2-16,-1 5 5 16,-6 1 6-16,-5 1-11 15,-6-1 0-15,-7 0-2 0,0 0-9 16,-8-8-21-16,-4-8-77 15,5-16-213-15</inkml:trace>
  <inkml:trace contextRef="#ctx0" brushRef="#br0" timeOffset="-152612.39">5817 5769 1018 0,'0'0'38'16,"0"0"5"-16,0 0 13 16,0 0-40-16,100-8-7 0,-25-6-15 15,9-2 6 1,7-3-28-16,8-5 9 0,0 1-75 16,-6-1-120-16,-8 0-524 15</inkml:trace>
  <inkml:trace contextRef="#ctx0" brushRef="#br0" timeOffset="-151973.77">7304 5382 704 0,'0'0'33'0,"0"0"36"0,0 0 22 15,0 0-25-15,0 0-63 16,0 0 63-16,-52 100-46 16,52-47-14-16,0 5 29 15,0 2-35-15,0 0 0 16,0-4 0-16,0-7-11 16,1-6 9-16,13-12-81 15,6-14-68-15,8-17-114 16</inkml:trace>
  <inkml:trace contextRef="#ctx0" brushRef="#br0" timeOffset="-151571.06">7677 5432 812 0,'0'0'49'0,"0"0"12"0,0 0 6 16,0 0-17-16,0 0-6 15,0 0-38-15,-29-59 4 16,29 67-10-16,0 13 0 16,7 9 16-16,1 7-12 15,0 7 12-15,2 4 13 16,6 1-25-16,5-5 42 16,7-4-45-16,8-10 5 15,3-9 11-15,7-9-14 16,1-11-3-16,-2-1 0 0,-5-8 16 15,-5-17-19 1,-8-6 3-16,-12-5-11 0,-12-6 7 16,-3-6-24-16,-25-4 5 15,-15 0-2-15,-11 4-10 16,-7 13 25-16,0 15 6 16,-1 19 4-16,4 1-19 15,12 22 9-15,14 7-93 16,27-2-59-16,8-8-136 15</inkml:trace>
  <inkml:trace contextRef="#ctx0" brushRef="#br0" timeOffset="-151256.96">8311 5249 843 0,'0'0'14'0,"0"0"97"16,0 0-18-16,0 0-48 16,0 0-24-16,0 0-21 15,6-40 16-15,7 76 7 16,3 14-3-16,1 11-20 16,0 6 44-16,1 7-38 15,-1-2 10-15,-4-3-16 0,-2-4 7 16,-5-10 1-1,1-8-8-15,-2-10 0 0,0-11-12 16,-5-9-5-16,0-11-26 16,0-6-25-16,0-10 34 15,0-23-46-15,0-19-202 16,-7-14-305-16</inkml:trace>
  <inkml:trace contextRef="#ctx0" brushRef="#br0" timeOffset="-151006.93">8249 5175 893 0,'0'0'29'0,"0"0"-10"0,0 0 73 15,0 0-47-15,62-77-42 16,-10 73 11-16,10 2-9 16,10 2 2-16,0 0-7 15,-2 9 2-15,-10 11-12 16,-15 5 10-16,-15 6-18 15,-20 1 17-15,-10 8-18 16,-25 2 16-16,-25 0 1 16,-14 1 2-16,-2-2-6 15,4-3 6-15,15-6-60 16,16-10-69-16,20-13-194 16</inkml:trace>
  <inkml:trace contextRef="#ctx0" brushRef="#br0" timeOffset="-150339.83">8900 5496 568 0,'0'0'181'15,"0"0"-87"-15,0 0-48 16,0 0 16-16,0 0 15 15,0 0-66-15,13 80 46 16,-8-56-33-16,2 0-12 16,1-1 40-16,-3-3-45 15,0-6-2-15,-3-3 6 0,-1-5-4 16,-1-3 9-16,0-3-16 16,0 0 1-16,0-13 38 15,0-14-39-15,0-11 0 16,0-9-3-16,0-8-2 15,0-3-6-15,0 1-12 16,0 11 23-16,16 9-20 16,5 8 20-16,7 8 0 15,6 9-3-15,3 10 15 16,1 2-8-16,-2 9-4 16,-5 18 0-16,-4 6 6 15,-4 5-2-15,-4 1-4 0,-6-3 5 16,-3-1 4-1,-5-7 6-15,-3-5-15 0,-2-10 0 16,0-5-2-16,0-5 4 16,0-3-2-16,-2-2 18 15,-8-20-8-15,-3-11-6 16,4-15-4-16,4-9-40 16,5-4 25-16,0 4-39 15,19 11 25-15,11 9 22 16,6 10 7-16,8 11-12 15,3 5 12-15,3 7 0 16,0 4 27-16,0 1-20 16,-6 23 1-16,-5 12 2 15,-7 12-1-15,-5 9-5 0,-11 8-4 16,-10 3 0-16,-6 4-3 16,-10-1 3-16,-23 1-33 15,-12-2-32-15,-7-7-170 16,4-15-352-16</inkml:trace>
  <inkml:trace contextRef="#ctx0" brushRef="#br0" timeOffset="-145967.53">5793 6784 555 0,'0'0'13'0,"0"0"42"0,0 0 30 15,0 0 28-15,0 0-52 16,0 0 20-16,0 0-39 16,-2-68-41-16,2 59 55 15,0 3-40-15,0 0-4 16,-1 6 18-16,-4 0-28 16,-5 0 19-16,-9 3-21 15,-8 20 0-15,-6 14-8 16,-7 10 12-16,2 10-4 15,1 10 1-15,5 8 11 16,11 7 1-16,7 4-13 16,11 2 2-16,3-7 16 15,13-11-18-15,23-14 0 16,7-18 3-16,12-15 5 16,7-22 3-16,1-1-11 0,0-29 0 15,-9-10 3-15,-12-3-3 16,-17-3 0-16,-17 1-5 15,-8 4 15-15,-15 7-25 16,-20 8 15-16,-8 12-2 16,-7 9-19-16,-1 4 21 15,-1 22 0-15,3 12-5 16,5 10 8-16,12 2-18 16,14 1-23-16,18-8-47 15,12-15-36-15,31-14-144 16,16-12-382-16</inkml:trace>
  <inkml:trace contextRef="#ctx0" brushRef="#br0" timeOffset="-144887.72">6228 6727 522 0,'0'0'126'15,"0"0"-26"-15,0 0-1 16,0 0-34-16,0 0 40 16,0 0-88-16,-34-56-14 15,34 73-3-15,14 14 0 16,3 13 49-16,2 10-38 16,1 11-8-16,-1 7 40 0,-5 5-41 15,-3 2 6-15,-6-8-8 16,-3-5 15-16,-2-15-13 15,0-13-2-15,0-14 0 16,0-16 2-16,3-8-1 16,2-17-1-16,7-20 0 15,2-12-7-15,8-5-7 16,1 4 1-16,3 6 0 16,-6 11 0-16,-4 16 13 15,-2 9 0-15,-2 8-1 16,0 0 3-16,1 19 7 15,2 7-4-15,-2 6-5 16,2 1 36-16,0 2-36 0,2-2 7 16,5 0-7-16,1-5 10 15,6-4-8-15,2-7-2 16,1-11 0-16,3-6-7 16,0-7 7-16,-2-19-5 15,-4-6-5-15,-6-1-1 16,-10-3-7-16,-10 3 11 15,-3 3 7-15,-4 5-7 16,-18 6 7-16,-3 11 0 16,-3 5-1-16,0 3 7 15,2 0-13-15,6 11 7 16,10-1 0-16,7-4-4 16,3 1 4-16,8-5 0 0,21-2-1 15,9 0 6-15,5-9-7 16,1-5 2-16,-7 4 0 15,-7 3-7-15,-12 5 7 16,-5 2 0-16,-4 0-1 16,-2 0 4-16,-3 13-9 15,2 3 6-15,-1 7 0 16,1 4 10-16,1 2-5 16,1 0-3-16,2 2 4 15,3-1 5-15,3 0 2 16,0-3-13-16,4-6 0 15,6-6 3-15,3-12 6 0,7-3-9 16,2-9 0-16,1-15-5 16,-4-6-16-16,-5-3 17 15,-7-5 0-15,-8-1-3 16,-3-5 7-16,-9 0 0 16,-3-3-1-16,0 2 6 15,0 6-3-15,0 9 6 16,-7 10-8-16,3 10 30 15,0 5-27-15,2 5 10 16,2 0-13-16,0 8 3 16,0 11-7-16,0 2 5 15,10 2-1-15,9-2 13 16,4-3-2-16,8-3-11 16,3-3 0-16,4-2 5 15,5-1-1-15,0 0-4 0,-1-2 0 16,-10 1-11-16,-13 3 7 15,-16 5-3-15,-6 6 0 16,-30 3 7-16,-15 5-19 16,-12 2-10-16,-10-2-40 15,-4-10-69-15,-4-10-258 16</inkml:trace>
  <inkml:trace contextRef="#ctx0" brushRef="#br0" timeOffset="-141653.09">17586 2463 577 0,'0'0'55'0,"0"0"-29"0,0 0 28 15,0 0-13 1,0 0-14-16,0 0 3 0,0 0-24 16,85-20 37-16,-43 10-38 15,8 3 11-15,14-4 20 16,14-2-21-16,16-1 4 16,6-1-19-16,-5 1 6 15,-7 3 4-15,-12-1-10 16,-14 1-5-16,-12 2 2 15,-14 1-26-15,-12 3 5 16,-10 0-26-16,-11 3-29 16,-3 2 0-16,-3 0-70 15,-25 0-43-15</inkml:trace>
  <inkml:trace contextRef="#ctx0" brushRef="#br0" timeOffset="-141443.41">17656 2433 781 0,'0'0'14'15,"0"0"46"-15,0 0-9 16,0 0 17-16,0 0-55 16,0 0-3-16,77-22-4 15,-2 10-6-15,22-2-5 16,17-1 1-16,13 0-34 15,3 0-25-15,-10-2-138 0</inkml:trace>
  <inkml:trace contextRef="#ctx0" brushRef="#br0" timeOffset="-140368.25">19223 2337 526 0,'0'0'62'16,"0"0"-40"-16,0 0 35 16,0 0 14-16,0 0-15 15,0 0-5-15,109-6-34 16,-79 3 2-16,7 0 7 16,4 0-23-16,8 0 26 0,5 2-29 15,1-1 0-15,3 2 0 16,2 0 0-16,6 0-6 15,-3 0-6-15,-5 0-30 16,-7 0 6-16,-18 2-24 16,-11 1-19-16,-14-2 47 15,-8 2-60-15,0-3 6 16,-17 0 24-16,-8 0-298 16</inkml:trace>
  <inkml:trace contextRef="#ctx0" brushRef="#br0" timeOffset="-140065.55">19347 2382 524 0,'0'0'49'0,"0"0"-16"16,0 0 3-16,0 0 79 15,0 0-27-15,0 0-12 16,8 0-49-16,21 0-1 16,9-6 4-16,9 0-25 15,10 0 4-15,5 0-9 0,10 1 4 16,5 3-4 0,1-1 0-16,-1 3-17 15,-5 0 1-15,-6 0-53 0,-5 0 8 16,-9 0-11-16,-7 0-59 15,-10 0 16-15,-8-3-333 16</inkml:trace>
  <inkml:trace contextRef="#ctx0" brushRef="#br0" timeOffset="-138948.53">19940 2328 488 0,'0'0'17'0,"0"0"67"15,0 0-58-15,0 0 19 0,0 0 31 16,0 0-31 0,89-2 20-16,-53 2-45 0,10 0-3 15,9 0 28-15,9 0-40 16,7 0 5-16,4 0 7 15,7 0-11-15,4 2 23 16,6 2-29-16,2 0 0 16,3-3-2-16,-1-1 2 15,-7 0 0-15,-2 0-3 16,-8 0 7-16,0-2-5 16,-6-7 1-16,-2 1 0 15,-6-2-3-15,-5 1 4 0,-4 0-1 16,-5 0 0-1,-1 2 5-15,-1-1-6 0,-3 3 1 16,-2 1 0 0,-2 1-1-16,0 2 3 0,-2-1-2 15,-1 2 0-15,5 0 1 16,3 0-3-16,3 0 2 16,5 0 0-16,4 0-3 15,-3 5 3-15,3 2 0 16,-4 2-1-16,0-1 6 15,-1-1-7-15,-4-1 2 16,-8-1 0-16,-13-4-3 16,-8-1 4-16,-10 0-1 15,-4 0 0-15,0 0 3 16,-4 0-2-16,0-1-1 16,1-2 0-16,-1 1-5 15,-3 1 5-15,0 1-19 0,0 0-17 16,0 0-71-16,-3 0-59 15,-12 0-88-15</inkml:trace>
  <inkml:trace contextRef="#ctx0" brushRef="#br0" timeOffset="-137602.04">3701 8518 734 0,'0'0'14'0,"0"0"74"0,0 0-31 16,0 0-26-16,0 0 36 15,-18-76-53-15,18 76-12 16,0 4 1-16,0 30 13 15,0 28-1-15,3 21 16 16,4 12-27-16,-2 2 22 16,3-3-26-16,1-9 0 15,-2-8-1-15,3-12 3 16,2-18-7-16,2-15-46 16,6-21-78-16,3-11-87 15,1-36-306-15</inkml:trace>
  <inkml:trace contextRef="#ctx0" brushRef="#br0" timeOffset="-136918.17">4102 8420 862 0,'0'0'2'0,"0"0"63"16,0 0-34-16,0 0-2 15,0 0-27-15,0 0-2 16,-13 65 46-16,22-20-26 16,1 10 3-16,0 10 4 0,-1 0-22 15,0-2 15 1,-1-5-20-16,0-10 0 0,2-13-1 16,-2-9 1-16,-1-12 0 15,0-8-1-15,0-6 2 16,4-3-13-16,2-22 12 15,4-8-25-15,-2-2 18 16,-1 2-4-16,-2 4 11 16,-5 8-5-16,0 7 13 15,0 7-8-15,-2 5 0 16,2 2 0-16,5 3 4 16,1 20-1-16,0 5 6 0,4 6 3 15,2 2-3 1,-1-4 14-16,6 0-23 0,2-5 0 15,1-7 1-15,3-8-1 16,0-12 0-16,-2 0-2 16,3-11 10-16,-8-14-15 15,-5-5 7-15,-11-8-13 16,-7-3 5-16,-2 1-8 16,-20 4-2-16,-1 9 17 15,2 10 2-15,-3 10-13 16,6 7 12-16,1 0-5 15,2 7-4-15,5 13 9 16,7 1 0-16,3 1-2 16,0 2 4-16,10-1-4 0,9 0 2 15,3-3 0-15,2-3-6 16,2 1 6-16,-1 0 0 16,1 0-2-16,-2 2 14 15,-2 1-18-15,0 0 6 16,-2 1 0-16,-1 1-15 15,1-5 15-15,1-3-77 16,3-10-64-16,1-5-146 16</inkml:trace>
  <inkml:trace contextRef="#ctx0" brushRef="#br0" timeOffset="-136417.91">4993 8870 754 0,'0'0'157'0,"0"0"-65"16,0 0-40-16,0 0-49 15,0 0 35-15,115-26-38 16,-46 20 0-16,13-4 0 16,12-5 8-16,16-4-9 15,4-3 1-15,9-2 0 16,-1 1-6-16,-14-1-15 15,-23 8 2-15,-26 4-17 16,-29 5-46-16,-23-1 63 16,-7-3-21-16,-15-2 37 15,-19-4-5-15,-7-2 4 0,-3-4 0 16,0-1-6-16,6 2-29 16,6 3 37-16,9 3-30 15,6 4 32-15,7 2 11 16,4 2-6-16,0 3 26 15,5 1 23-15,1 4-2 16,0-2 31-16,0 1-70 16,7 0-1-16,13 1 18 15,11 0-6-15,3 4-4 16,3 17-17-16,1 5 6 16,-1 4 5-16,-4 7-14 15,-6 4 0-15,-12 7-8 16,-10 6 10-16,-5 3-4 0,-20 6 1 15,-23 5-34-15,-15 3 23 16,-3-5-136-16,8-18-232 16</inkml:trace>
  <inkml:trace contextRef="#ctx0" brushRef="#br0" timeOffset="-135781.91">6704 8455 203 0,'0'0'392'0,"0"0"-364"0,0 0 12 15,0 0-11-15,0 0 35 16,0 0-20-16,-76-66-17 16,73 66-9-16,-2 0-12 15,0 10 6-15,-2 14-2 16,4 9 7-16,3 7 54 15,0 5-48-15,13 2 7 16,18-2 30-16,7-7-59 16,10-8 44-16,6-3-45 0,3-8 6 15,1-3 21 1,-1-1-26-16,-7 1-1 0,-6 0 1 16,-12-1 13-16,-12 3-11 15,-14 0-3-15,-6 2 0 16,-6 3 5-16,-26 0-5 15,-13-2-5-15,-7-6-13 16,0-12-46-16,0-3 6 16,6-22-105-16,-2-20-148 15</inkml:trace>
  <inkml:trace contextRef="#ctx0" brushRef="#br0" timeOffset="-135610.58">6582 8513 84 0,'0'0'713'0,"0"0"-680"16,0 0 52-16,74-85-34 16,-31 56-20-16,7-1-1 15,7 1-30-15,3 0-1 16,2 3 0-16,-2 6-56 16,-5 1-49-16,-8 4-186 15</inkml:trace>
  <inkml:trace contextRef="#ctx0" brushRef="#br0" timeOffset="-134967.36">7234 8486 781 0,'0'0'39'0,"0"0"38"16,0 0 0-16,0 0-45 15,0 0-24-15,0 0 31 16,65 41-20-16,-50-17-6 16,-2 6 24-16,-1 3-32 15,-2 3 13-15,-5-7-18 16,-3-3 13-16,-2-8-5 16,0-8-8-16,0-7 0 15,0-3 6-15,0-7-4 0,0-26-2 16,0-13-6-16,0-8-22 15,-4 4 21-15,3 6-5 16,1 11 12-16,0 10-3 16,0 5 3-16,6 5 0 15,13 7 0-15,-1 4 8 16,4 2 6-16,3 6-14 16,0 16 0-16,2 12 17 15,-2 4-8-15,-4 6 9 16,-2 4-10-16,-6-3-2 15,-3-4 15-15,0-9-21 16,-5-11 0-16,0-12-11 16,-2-9 11-16,-1-5-5 0,-2-26 1 15,0-16-37 1,0-13 41-16,0-6-43 0,8 3-2 16,6 8 29-16,7 11-17 15,5 10 33-15,-1 8 0 16,2 13 7-16,-2 9 22 15,-2 4-26-15,0 7-3 16,-1 19 34-16,0 8-25 16,-5 9 9-16,-4 4-18 15,-2 4 15-15,-2 4-13 16,0-6-2-16,-1-7-27 16,1-16-8-16,5-15-98 15,1-11-117-15,2-14-271 16</inkml:trace>
  <inkml:trace contextRef="#ctx0" brushRef="#br0" timeOffset="-134779.93">8097 8390 762 0,'0'0'102'0,"0"0"-10"16,0 0-2-16,0 0-6 15,0 0-56-15,9 106-22 16,-4-73 33-16,2 3-39 15,-3-2 0-15,2-2-6 16,-2-4-13-16,0-5-16 16,-2-8-91-16,-1-7-53 0,-1-8-186 15</inkml:trace>
  <inkml:trace contextRef="#ctx0" brushRef="#br0" timeOffset="-134500.4">8028 8311 830 0,'0'0'33'15,"0"0"23"-15,0 0 14 16,0 0-45-16,0 0-17 16,0 0-16-16,19-69-8 15,-3 49-28-15,-8 1 43 0,-8 0-40 16,0 5 35-16,-8 5 0 15,-14 7 4-15,-1 2-3 16,-3 4 5-16,1 14 0 16,3 5-4-16,8 4 4 15,7 1-14-15,7 1-74 16,7-5-153-16</inkml:trace>
  <inkml:trace contextRef="#ctx0" brushRef="#br0" timeOffset="-134130.03">8326 8434 788 0,'0'0'30'0,"0"0"113"0,0 0-102 16,0 0-33-16,0 0 10 15,0 0-11-15,50 66 16 16,-36-30 4-16,-3 2-24 15,2-2 36-15,-7-6-39 16,-1-10 0-16,-2-7 2 16,-1-9-2-16,-2-4 0 15,2-3 5-15,-2-25-2 16,1-16-6-16,-1-12-1 16,2-5-35-16,2 5 35 15,4 9-23-15,7 16 27 16,2 9 2-16,1 11 2 0,6 9 37 15,0 2-41-15,1 20 0 16,-3 15 19-16,-5 9-19 16,-5 4 0-16,-2 6-3 15,-4 3-8-15,-4-1 10 16,1-9-146-16,-3-13-291 16</inkml:trace>
  <inkml:trace contextRef="#ctx0" brushRef="#br0" timeOffset="-133283.62">9348 8246 610 0,'0'0'4'15,"0"0"17"-15,0 0 97 16,-14-79-52-16,14 51-46 15,0-3 4-15,0-1-18 16,-3 5-6-16,-9 5 0 0,-5 9 6 16,-5 13 0-16,-2 0-6 15,-10 30 0-15,-2 17 52 16,-3 9-25-16,4 5-7 16,10 1-10-16,10-8 3 15,13-12 16-15,2-13-29 16,13-14 0-16,18-15 11 15,5-1-7-15,6-27 11 16,0-11-15-16,-6-4 6 16,-7-1-6-16,-9 5 0 15,-10 12 0-15,-3 10 34 16,-5 11-18-16,1 6 23 16,0 14-39-16,7 23 0 0,7 17 48 15,6 15-32 1,8 13 3-16,2 15 29 0,3 7-42 15,3 5 29-15,-4-1-35 16,-6-6 1-16,-11-2 2 16,-13-12-3-16,-5-11 0 15,-5-24 1-15,-13-23 13 16,-3-29-28-16,-2-13 7 16,-9-45-19-16,-2-30 11 15,-5-27-57-15,2-22-8 16,10-7 24-16,14 11-48 15,13 19 90-15,9 25-8 16,27 23-38-16,14 19 28 16,9 10-108-16,3 12-20 0</inkml:trace>
  <inkml:trace contextRef="#ctx0" brushRef="#br0" timeOffset="-132265.45">9914 8245 670 0,'0'0'11'16,"0"0"41"-16,0 0-29 15,-32-86-18-15,23 59 5 16,-5 0-10-16,-3 4 0 0,-3 4-4 16,-2 6 10-1,-1 7-6-15,-1 6 29 0,1 0-25 16,-3 11 38-1,-2 16-13-15,4 9 7 0,2 12 28 16,7 9-45-16,5 3 10 16,6-1 10-16,4-6-32 15,7-13 6-15,15-11-13 16,4-13 0-16,5-16 6 16,2 0-5-16,4-22-1 15,0-13 0-15,-6-9 12 16,-2-3-30-16,-7-3 18 15,-8 6-12-15,-7 11-2 16,-4 14 14-16,-3 10 0 16,0 9 13-16,0 0-3 0,0 7-2 15,0 14-8-15,0 6 0 16,7 6 10-16,10-2-10 16,1 2 0-16,2-2 0 15,4-2 16-15,1-5-16 16,2-6 0-16,-1-7 0 15,4-10 1-15,2-1-1 16,-2-8-4-16,1-16 2 16,-8-8-16-16,-5-7 5 15,-8-7 1-15,-6-2-21 16,-4 5 33-16,0 6-21 16,0 12 21-16,0 12 7 15,0 6 1-15,0 7 53 16,0 0-61-16,0 11 0 0,0 14 12 15,8 5-9-15,8 4 5 16,3-4-7-16,4-3 11 16,0-5 0-16,5-7-12 15,-5-7 0-15,-1-8-1 16,-1 0 2-16,-2-16-1 16,-1-9 0-16,-3-6-10 15,-2-7-15-15,-3-1 23 16,-3 3-9-16,0 6 0 15,-3 6 10-15,-1 7 1 16,0 7 2-16,-2 3 4 16,2 4 12-16,0 3-18 0,1 0 0 15,6 7 13-15,2 12-9 16,2 8 8-16,-1 5-2 16,0 1 0-16,-1-2 10 15,1-2-20-15,-3-6 0 16,-1-6 0-16,-4-11 2 15,-2-6-2-15,4 0 3 16,1-19 4-16,2-14-11 16,4-9 4-16,-1-5-24 15,2 2 16-15,5 4-18 16,7 10 25-16,3 8-1 16,1 8 4-16,0 12-2 15,-3 3 0-15,-3 11 0 16,-6 19 6-16,-4 7-2 15,-2 4-4-15,-6 0 0 0,-2-2 5 16,-5-5-12-16,0-3 7 16,-5-9-39-16,-17-9-10 15,-7-11-122-15,-4-2-121 16</inkml:trace>
  <inkml:trace contextRef="#ctx0" brushRef="#br0" timeOffset="-132012.53">10282 7863 948 0,'0'0'18'0,"0"0"-16"15,0 0 39-15,0 0 3 16,0 0-32-16,0 0 21 16,48 33-33-16,-18-55 0 15,-7-5-4-15,-13-2 8 16,-10-2-12-16,-8 6 3 15,-24 7-1-15,-7 14-16 16,-9 4 22-16,2 17-1 16,-3 16-14-16,6 5 0 15,15-2-71-15,11-10-157 16,12-7-287-16</inkml:trace>
  <inkml:trace contextRef="#ctx0" brushRef="#br0" timeOffset="-130627.39">7056 6540 609 0,'0'0'1'0,"0"0"13"15,0 0 40-15,-86-59 31 16,61 45-42-16,1 0 11 0,0 1-53 16,1-2 3-16,-2 0 30 15,-2-1-26-15,-2 1-7 16,-3 3 4-16,-4 4 3 16,-3 2 13-16,-8 0-17 15,-7 6 0-15,-4 0 18 16,-4 0-19-16,0 0 3 15,0 0-6-15,-1 3 13 16,0 4-11-16,-1 2-2 16,0 1 0-16,1 4 0 15,-1 3 8-15,6 2-8 16,1 5 0-16,5 2 6 16,5 4 5-16,1 1-11 15,4 3 0-15,0-3 5 16,2 4-5-16,-1-2 0 0,0 1-1 15,0 4 8-15,0-1 0 16,1 1-7-16,3 0 0 16,6-2 8-16,2 2-5 15,6 0-3-15,3 3 11 16,6 3-4-16,4 3 10 16,9-2-17-16,1 1 0 15,0 1 10-15,11 0-6 16,11 4-4-16,3 5 2 15,7-1 10-15,3-1 12 16,3-3-24-16,4-6 0 16,3-3 8-16,6-1-3 0,4-5-2 15,5-1-2-15,3 0 6 16,11-7 29-16,8-2-36 16,8-6 0-16,6-2 13 15,0-2-13-15,-1-5 0 16,4 0 0-16,5-5 2 15,2-1-5-15,5-4 3 16,-6-1 0-16,-1 0-1 16,-9 0 7-16,-8-3-6 15,-7-14 0-15,-6-5 0 16,-1-8-6-16,-1-10 6 16,-4-3 0-16,-8-3-6 15,-3 0 14-15,-8 3-8 0,-4 4 0 16,-5 3 0-1,-3 2-7-15,-1 1 7 0,-1-4 0 16,3-2-3-16,-5-5 14 16,-1-3-12-16,-4 3 1 15,-6 0 0-15,-6 0-4 16,-6 1 4-16,-6-6 0 16,-4-3-10-16,-11-5 18 15,-20-4-17-15,-10-1 9 16,-17-2-2-16,-10-2-19 15,-14 1 15-15,-10 3 5 16,-8 11-11-16,-9 12 23 0,-1 21-22 16,-2 18 11-1,0 9 0-15,-4 33-20 0,2 19-9 16,1 5-84-16,8 0-203 16</inkml:trace>
  <inkml:trace contextRef="#ctx0" brushRef="#br0" timeOffset="-129715.27">6735 9710 754 0,'0'0'1'0,"0"0"-1"15,0 0 46-15,0 0 31 16,0 0 1-16,0 0-50 16,-20 17-18-16,10-11 14 15,-3 2-22-15,-2 2-2 16,-5 11 0-16,-3 13 10 15,-6 10 11-15,1 14-19 16,0 8 12-16,6 8 24 16,10 5-29-16,11 2 7 15,1-2-8-15,23-12 5 0,13-13-3 16,13-19-10-16,8-17 0 16,5-18 10-16,-1 0-6 15,0-28-4-15,-11-11 0 16,-12-5 10-16,-12-1-17 15,-19 0 7-15,-7 1-11 16,-7 6 11-16,-22 13-24 16,-4 15 20-16,-5 10 1 15,-1 10 6-15,-3 24-16 16,3 10 13-16,6 2-10 16,13-3 7-16,15-9-69 0,5-8-43 15,23-17-79 1,18-9-82-16</inkml:trace>
  <inkml:trace contextRef="#ctx0" brushRef="#br0" timeOffset="-128663.46">7053 9569 581 0,'0'0'18'0,"0"0"91"16,0 0-12-16,0 0-94 16,0 0 48-16,0 98 37 15,10-36-49-15,-1 7 30 16,-1 3-45-16,0-1-5 15,-1-5 8-15,-1-3-23 16,0-4 4-16,-3-8-8 16,4-9 10-16,-1-13-15 15,1-19 5-15,2-10-7 16,4-3 3-16,1-25-10 16,5-10 11-16,1-6-9 15,0 4-2-15,-1 5-1 0,-1 8 6 16,-3 9 9-1,0 6 1-15,-3 8 6 0,1 4-5 16,4 0-2-16,1 16 0 16,4 10 19-16,1 5-13 15,1 2-6-15,3 0 21 16,-2-4-16-16,1-8 2 16,3-7-7-16,-2-10 0 15,-1-4-3-15,-1-6 3 16,2-18 0-16,-5-9-6 15,-7-5 9-15,-7-5-12 16,-6-3-13-16,-2 8-16 16,0 9 26-16,-2 11 6 0,-5 12 6 15,1 6-7-15,-4 1 5 16,3 18-1-16,-2 3 3 16,9 1 0-16,0-2 1 15,0-3-1-15,20-3 0 16,4-6 5-16,7-2 6 15,4-2 1-15,-2-1-12 16,-5 5 0-16,-3 2 5 16,-4 3-5-16,-5-1 0 15,-3 4 9-15,-3 1-3 16,-1 1 17-16,-4-1-23 16,1-1 4-16,4-4 11 15,0-3-15-15,4-3 0 16,1-4-2-16,3-3 13 0,4 0-7 15,2-5-4-15,0-11-3 16,1-6-18-16,-1-3 17 16,-4-2-9-16,-3-5 11 15,-4 2 1-15,-5-2-14 16,-4 6 15-16,-3 3 0 16,-1 5-3-16,0 6 3 15,0 5 0-15,0 4 5 16,0 3 1-16,0 0 3 15,0 0-9-15,0 3 0 16,4 11-5-16,4 3 11 16,6 4-6-16,2 0 0 0,6 2 15 15,5-2-7 1,5 0-8-16,1-2 0 0,5-1-2 16,-6-3 2-16,-5-1 0 15,-11-2-2-15,-10-3 10 16,-6-2-19-16,-2 4 11 15,-21 0-12-15,-11 0 12 16,-7-1-66-16,-1-10-85 16,3 0-167-16</inkml:trace>
  <inkml:trace contextRef="#ctx0" brushRef="#br0" timeOffset="-128364.54">8706 9994 806 0,'0'0'54'0,"0"0"-12"15,0 0 29-15,129-21-11 16,-66 8-3-16,11-3-45 16,11-6-5-16,14-4 9 15,8-10-14-15,10-5 35 16,4-3-37-16,-5 5-1 15,-11 5-11-15,-22 8-6 16,-26 9 1-16,-22 9 3 0,-20 1-9 16,-13 3 10-1,-2 2 8-15,-17-1-44 0,-14-1 9 16,-13-3-60-16,-3-4-66 16,-1-5-42-16</inkml:trace>
  <inkml:trace contextRef="#ctx0" brushRef="#br0" timeOffset="-128160.7">9563 9556 644 0,'0'0'131'16,"0"0"-22"-16,0 0-30 15,0 0-30-15,0 0 3 16,113 1-38-16,-82 15-2 16,2 5-12-16,-3 4 4 0,-1 8-4 15,-4 5 0-15,-7 5-1 16,-6 5-10-16,-12 2-1 15,0 0 3-15,-30 2-31 16,-15 1-49-16,-14 1-56 16,-11-4-302-16</inkml:trace>
  <inkml:trace contextRef="#ctx0" brushRef="#br0" timeOffset="-127447.66">10639 9259 629 0,'0'0'94'15,"0"0"-62"-15,0 0-8 16,0 0 48-16,0 0-16 15,0 0-39-15,7-46 41 16,-7 46-58-16,-7 8 0 0,-18 15 35 16,-6 17-20-16,-7 9 36 15,2 14-27-15,7 10-19 16,9 3 32-16,14 0-35 16,6-4 0-16,10-9 0 15,22-12 9-15,11-16-5 16,7-21-6-16,5-14 0 15,2-10 8-15,-5-23-5 16,-7-5-3-16,-12-4 0 16,-14 2 10-16,-16 2-28 15,-3 5 18-15,-17 9-6 16,-15 13-15-16,-6 11 21 16,-9 4-3-16,-1 20-5 15,1 6-13-15,9 5 18 16,13-5-49-16,16-2-57 0,9-10-75 15,21-13-105-15</inkml:trace>
  <inkml:trace contextRef="#ctx0" brushRef="#br0" timeOffset="-127198.77">11099 9400 873 0,'0'0'9'0,"0"0"79"16,0 0-66-16,0 0 20 15,0 0 25-15,108 76-64 16,-60-41-1-16,11 1-2 16,2-3 16-16,-6-5-29 15,-9-4 13-15,-11-4-49 16,-11-8-19-16,-9-10-104 15,-10-2-137-15</inkml:trace>
  <inkml:trace contextRef="#ctx0" brushRef="#br0" timeOffset="-127010.06">11373 9332 921 0,'0'0'7'0,"0"0"2"0,0 0 11 15,0 0 19-15,-93 106-23 16,82-65 12-16,4 4-28 16,-1 5-6-16,2 4 3 15,0 0-55-15,6-9-96 16,0-13-166-16</inkml:trace>
  <inkml:trace contextRef="#ctx0" brushRef="#br0" timeOffset="-126579.87">11780 9216 729 0,'0'0'1'15,"0"0"71"-15,0 0-46 16,0 0 1-16,0 0-1 15,0 0-11-15,-6-75 46 16,-1 75-61-16,-3 15 0 16,-2 12 44-16,1 7-33 15,4 3 8-15,7-1 9 16,0-1-11-16,4-6 33 16,20-5-47-16,7-4 0 15,7-4 19-15,4-5-16 16,1-3 0-16,0-3-6 0,-2 1 5 15,-1 2 4-15,-7 0-9 16,-4-1 0-16,-6 1 9 16,-10 1-6-16,-7 2 4 15,-6 5-7-15,0 4 1 16,-26 2 26-16,-9 2-27 16,-10 4 0-16,-5-6-7 15,-3-1-45-15,2-7 2 16,9-12-60-16,7-2-208 15</inkml:trace>
  <inkml:trace contextRef="#ctx0" brushRef="#br0" timeOffset="-126366.81">11741 9192 847 0,'0'0'22'0,"0"0"92"16,0 0-66-16,108-78-12 16,-29 48 18-16,13-5-42 15,5-4-6-15,0 0 9 16,-6 4-15-16,-10 8-22 16,-16 7-30-16,-20 6-200 15</inkml:trace>
  <inkml:trace contextRef="#ctx0" brushRef="#br0" timeOffset="-125803.99">10776 11045 894 0,'0'0'44'16,"0"0"-34"-16,0 0 93 16,0 0-51-16,0 0-38 15,119-87 24-15,-64 52-38 16,0-1-1-16,-1 6-8 15,-8 8-39-15,-10 8-42 16,-13 9-116-16,-20 5-207 16</inkml:trace>
  <inkml:trace contextRef="#ctx0" brushRef="#br0" timeOffset="-125638.5">10911 11149 982 0,'0'0'34'0,"0"0"0"15,0 0 61-15,0 0-87 16,0 0-8-16,124-44 13 16,-59 19-13-16,9 0-14 15,4-3-36-15,6-5-122 16,-4 0-121-16</inkml:trace>
  <inkml:trace contextRef="#ctx0" brushRef="#br0" timeOffset="-125131.04">11806 10509 870 0,'0'0'4'0,"0"0"-4"16,0 0 88-16,0 0-83 15,0 0 20-15,-17-87-25 16,45 74 16-16,7-1-5 15,4 2-11-15,1 4 5 16,-2 2 21-16,-4 6-19 16,-4 0 1-16,-10 0-8 15,-5 11 7-15,-8 7-8 0,-6 3 1 16,-1 5 0-16,-1 2 2 16,-19 1 5-16,-7 1-7 15,0-3 0-15,2-3 6 16,7-1-8-16,5-9 2 15,7-1 0-15,6-4-6 16,0-2 10-16,3-4-4 16,19-1 6-16,7 0 1 15,1-2 31-15,3 2-38 16,1 2 0-16,-3 6 3 16,0 3 1-16,-7 1-4 15,0 4 0-15,-9-2 4 16,-9 1-5-16,-3 1 1 0,-3 1 0 15,-19 4 1-15,-16 2 6 16,-8 0-5-16,-8-1-2 16,-2-7-23-16,-1-8 21 15,13-9-65-15,10 0-146 16,21-31-127-16</inkml:trace>
  <inkml:trace contextRef="#ctx0" brushRef="#br0" timeOffset="-124762.56">12389 10354 480 0,'0'0'414'0,"0"0"-382"16,0 0 49-16,0 0-21 16,0 0-13-16,0 0-44 15,-37-25-2-15,33 47 6 16,1 15-7-16,2 8 26 15,1 7-19-15,0 8 25 16,0-2-29-16,15-5 6 16,10-9 3-16,8-11-9 15,5-12-3-15,6-18 0 16,5-3 7-16,1-28-20 16,-2-20-8-16,-8-9 12 15,-16-7-6-15,-20-5 0 16,-4-1-3-16,-31 7-2 15,-13 13-33-15,-5 19 47 0,-5 26-6 16,1 5 12-16,1 27-14 16,7 11 14-16,9 0-25 15,14 1-43-15,18-8-79 16,4-12-93-16</inkml:trace>
  <inkml:trace contextRef="#ctx0" brushRef="#br0" timeOffset="-123661.24">12805 10364 835 0,'0'0'67'0,"0"0"61"16,0 0-43-16,0 0-74 16,0 0 53-16,0 0-64 15,0-20 0-15,2 47-8 16,2 11 16-16,2 4 0 15,-2 4-8-15,2 2 0 16,2-7-9-16,0-4 10 16,1-11-1-16,-4-8 0 15,0-12-17-15,0-6 10 16,0-16 7-16,0-18-16 16,-2-17 10-16,0-4-25 0,-1-6 8 15,3 6 18 1,5 8 2-16,0 8 3 0,2 15 0 15,-2 10 0-15,2 10 21 16,3 4-11-16,5 0-9 16,4 8 22-16,2 8-21 15,0 1 42-15,-4 3-44 16,-2 0 6-16,-5 1 0 16,-3 2-6-16,-4-2 0 15,-2 2-4-15,-5-9 13 16,1-1-27-16,-2-10 2 15,1-3-31-15,3 0 45 0,-1-22-11 16,2-9-32 0,2-8-10-16,0 0 4 0,3 2 34 15,2 2 1-15,1 7 16 16,0 8 18-16,0 6-7 16,-3 5 23-16,-1 6 5 15,-1 3-28-15,2 0 11 16,3 13-11-16,4 9 10 15,-2 2 6-15,2-1-23 16,1 4 1-16,-1-7-5 16,3 0 4-16,-2-6-4 15,4-7 0-15,5-4-10 16,2-3 5-16,0-6-37 16,0-12-23-16,-6-5 17 15,-4-1-6-15,-6-2 49 0,-6-2-28 16,-6 4 33-1,-1 2 17-15,0 6 3 0,0 8 42 16,0 3-9-16,0 5-36 16,0 0 33-16,0 0-50 15,0 5 0-15,3 11 14 16,4 5-13-16,4 4 6 16,-1-5-7-16,3-2 14 15,0-4-17-15,2-7 3 16,2-7 0-16,3 0-6 15,0-6-4-15,-4-11-7 16,1-2-2-16,-5 0 19 0,0-3-6 16,-4 3 6-1,-1-3 0-15,1 2-7 0,-1-1 12 16,1 1-5-16,1 2 7 16,3 3-5-16,-2 4 35 15,0 2-33-15,1 2 1 16,-1 2 22-16,0 4-24 15,0 1 4-15,2 0-7 16,3 0 6-16,4 5 1 16,2 7-7-16,1 1 0 15,0 4-7-15,-1 2 12 16,-3 5-5-16,-1 3 0 16,-4-1 2-16,-4-1-8 0,-2-3 6 15,-7-7 0-15,0-5-5 16,0-2 5-16,-6-5 0 15,-7-3-24-15,-1 0-39 16,-5-18-15-16,-1-22-223 16</inkml:trace>
  <inkml:trace contextRef="#ctx0" brushRef="#br0" timeOffset="-123379.11">13508 9870 613 0,'0'0'142'0,"0"0"-13"16,0 0-39 0,0 0-39-16,0 0 3 0,0 0-36 15,-32 38 6-15,54-38-24 16,0 0 6-16,-2-11-3 16,-5-10-3-16,-10-8-1 15,-5-6-7-15,-3-8 14 16,-20 7-15-16,-4 11 9 15,-1 20 0-15,-6 8-5 16,0 32 5-16,-1 9 0 16,7 7-2-16,10-3 17 15,12-7-32-15,6-6-7 16,24-15-142-16,10-16-211 16</inkml:trace>
  <inkml:trace contextRef="#ctx0" brushRef="#br0" timeOffset="-121562.46">9617 3263 449 0,'0'0'53'0,"0"0"41"16,0 0-46-16,0 0 48 15,0 0-24-15,0 0-34 16,-10 0 29-16,10 0-57 16,0 0 25-16,0 0-1 0,0 0-24 15,0 0 6-15,6 0-16 16,14-1 3-16,12-4 30 15,8-1-29-15,7-3 8 16,12 0 9-16,14-5-20 16,12 0 10-16,12-5-11 15,5 2 0-15,-5-3-2 16,-9 3 2-16,-17 6 0 16,-18 1-9-16,-19 4 0 15,-16 2 2-15,-10 1-21 16,-8 1-26-16,0 1 52 15,-22 1-27-15,-16 0 2 16,-12 0-35-16,-8 3 2 16,-6 4-12-16,-5 1-2 0,-2 1 1 15,-4 0 48-15,-1-1-13 16,4-1 14-16,9-1 14 16,9 1 10-16,8 0 4 15,9 0 3-15,7 0-2 16,5-1 37-16,10 1-16 15,5-4-5-15,7 0 61 16,3-2 0-16,0 1 9 16,0-2-35-16,0 0-23 15,11 0 3-15,14 0-33 16,8-2-3-16,12-4 13 16,13 2-9-16,10 0 6 15,14 2-10-15,6-2 4 0,8 0-8 16,1 1 4-16,-2-1 0 15,-10 1-9-15,-13 1-20 16,-25 2 28-16,-24 0-37 16,-18 0-27-16,-5 0 29 15,-28 5-6-15,-19 1 36 16,-12-1-22-16,-6-3-34 16,-5 2 35-16,-5 0-23 15,-4 0-1-15,-6 2 26 16,0 0-31-16,3 2 43 15,5-1 12-15,9 4 2 16,6-1 2-16,8 0 15 16,11 1 22-16,13-2 22 15,13-2-8-15,9-2 2 0,8 0-1 16,0-1-50-16,28-2 60 16,19-2-33-16,15 0-7 15,18-11 5-15,14-7-30 16,9 2 0-16,-1 2 0 15,-10 7-86-15,-20 2-137 16</inkml:trace>
  <inkml:trace contextRef="#ctx0" brushRef="#br0" timeOffset="-120665.67">12273 11142 675 0,'0'0'0'15,"0"0"-33"-15,0 0 25 16,0 0 2-16,0 0-14 15,0 0-16-15,0 0-23 16,-36-48 42-16,47 56 17 0,0-5-49 16,0-3-362-1</inkml:trace>
  <inkml:trace contextRef="#ctx0" brushRef="#br0" timeOffset="-120311.58">12273 11142 792 0,'-66'-105'13'0,"56"105"66"16,5 0-21-16,3 0 2 15,2 0 2-15,0 0-57 16,14 0 17-16,23-6-10 0,24-13-12 15,17-5 32-15,19-6-32 16,16-4 0-16,8-2 1 16,9 2 11-16,1 2-17 15,-14 8 5-15,-16 9-1 16,-30 8-18-16,-31 4 0 16,-21 3-6-16,-19 0-12 15,-7 4-22-15,-31 16 58 16,-16-1-69-16,-15 5-87 15,-7-3-16-15,-7-1-177 16</inkml:trace>
  <inkml:trace contextRef="#ctx0" brushRef="#br0" timeOffset="-120058.45">12299 11075 501 0,'0'0'33'15,"0"0"36"-15,-92 19-19 16,83-16 45-16,9-3 37 15,0 0-67-15,12 0-37 16,18 0 30-16,13 0-14 16,11 0-1-16,8-3-43 15,13-11 14-15,17-8-3 16,13-9-11-16,12-8 0 16,12-10-3-16,-1-2 11 15,-4 6-24-15,-17 8 12 0,-27 11-59 16,-29 10-13-1,-30 8-32-15,-19 8-9 0,-4 0-34 16,-36 0-147-16</inkml:trace>
  <inkml:trace contextRef="#ctx0" brushRef="#br0" timeOffset="-119869.29">12524 11021 707 0,'0'0'34'16,"0"0"-30"-16,0 0 152 0,121 0-88 16,-36-27-51-1,10-6 2-15,4-7-19 0,-6 0-11 16,-10 2-36-16,-15 1-154 16,-25 1-105-16</inkml:trace>
  <inkml:trace contextRef="#ctx0" brushRef="#br0" timeOffset="-118277.3">12091 11985 702 0,'0'0'206'0,"0"0"-189"0,0 0 35 16,0 0-22-16,0 0 10 15,0 0-13-15,-45-47-17 16,52 55-10-16,13 26 0 16,8 25 30-16,4 16-23 15,1 16-3-15,1-2-3 16,0-3 17-16,-5-8-20 15,-2-12 2-15,-3-5-23 16,-4-18 19-16,1-12-63 16,3-27-90-16,-4-6-117 15</inkml:trace>
  <inkml:trace contextRef="#ctx0" brushRef="#br0" timeOffset="-117910.48">12469 12076 719 0,'0'0'35'0,"0"0"16"15,0 0 46-15,0 0-56 16,0 0 19-16,0 0-16 16,17-44-33-16,-12 81 4 15,1 20 37-15,4 11-45 16,4-1 33-16,4 0-30 15,9-13 5-15,8-8 5 0,7-13-18 16,5-13-2-16,-3-16 0 16,0-4 8-1,-8-18-19-15,-7-21 11 0,-9-11-28 16,-13-14 25-16,-7-9-13 16,-20-4 4-16,-23 3 2 15,-6 12 5-15,-8 27-8 16,2 15 13-16,2 17 0 15,2 3-6-15,9 25 5 16,13 8-30-16,15 4-57 16,14-6-112-16,19-7-107 15</inkml:trace>
  <inkml:trace contextRef="#ctx0" brushRef="#br0" timeOffset="-117680.04">13124 11949 995 0,'0'0'47'16,"0"0"33"-16,0 0-18 16,0 0-22-16,0 0-31 15,0 0-9-15,-17-20-5 16,20 37-3-16,6 2 4 15,0-1-58-15,-3 2 2 16,2-7-103-16,-1-7-169 0</inkml:trace>
  <inkml:trace contextRef="#ctx0" brushRef="#br0" timeOffset="-117448.58">13217 12374 1048 0,'0'0'42'0,"0"0"-1"15,0 0 27-15,0 0-52 16,0 0 39-16,0 0-55 0,81-13 9 16,-69 23-14-16,-4 3 5 15,-3 0-16-15,-4 1-25 16,-1-4-67-16,0-10-85 15,0 0-345-15</inkml:trace>
  <inkml:trace contextRef="#ctx0" brushRef="#br0" timeOffset="-116977.47">13457 11995 514 0,'0'0'467'0,"0"0"-413"15,15-93 27-15,6 66-68 0,11 0 43 16,5 4-56-16,1 5 0 16,1 3 7-16,-6 5 3 15,-3 6 0-15,-5 4-10 16,-4 0 0-16,-7 6-6 16,-4 11 6-16,-8 4 0 15,-2 5-9-15,0 4 6 16,-9 1-4-16,-5 3-3 15,-1-1-15-15,3-6 21 16,4-2-14-16,6-4 9 16,2-7 3-16,0-4 11 15,0-1-7-15,8-5 2 0,11 3 0 16,4-4 32 0,3 0-27-16,3 4-5 0,1 1 0 15,2 4 11-15,0 5-10 16,-2 4-1-16,-1-2 0 15,-10 3-3-15,-7 0 3 16,-8-3 0-16,-4 2-1 16,-7 2 8-16,-17-2 5 15,-7-1-12-15,-6-4 0 16,-5-2-13-16,-3-4 11 16,-2-10-43-16,2 0-30 15,8-24-265-15</inkml:trace>
  <inkml:trace contextRef="#ctx0" brushRef="#br0" timeOffset="-116607.59">14096 11745 1025 0,'0'0'19'15,"0"0"68"-15,0 0-32 16,0 0-55-16,0 0 2 15,0 0-1-15,14 4-1 16,-7 25 18-16,0 5-14 16,-4 3 27-16,4 6-31 15,-1 1 0-15,1-1-3 16,8-6 3-16,3-7-6 0,4-11-7 16,8-15-14-16,3-4 18 15,1-17-12-15,1-19-22 16,-5-4 32-16,-7-7-8 15,-9-6 13-15,-14-6 5 16,-2-7-41-16,-28 5 11 16,-12 12-41-16,-9 16 72 15,-8 25 23-15,-3 8-15 16,3 24-2-16,10 10-6 16,13 9-19-16,20-6-35 15,16-7-239-15</inkml:trace>
  <inkml:trace contextRef="#ctx0" brushRef="#br0" timeOffset="-116107.78">14595 11621 929 0,'0'0'90'16,"0"0"-14"-16,0 0-46 15,0 0-17-15,0 0-9 16,0 0 62-16,18 76-52 16,-14-28-6-16,-1-1 13 15,0 9-21-15,1-2 0 16,0-3-5-16,3-5-17 16,0-6 13-16,-1-16-40 0,-4-11 33 15,-2-10 15-15,0-3 0 16,0-10 1-16,-13-19 0 15,-7-12 5-15,-4-9-12 16,1-13 7-16,1-6 0 16,7-1-8-16,6 3 12 15,8 11-4-15,1 7 6 16,1 8-6-16,18 10 44 16,8 4-44-16,5 3 0 15,1 7 0-15,1 4 4 16,-1 10-4-16,0 3 0 15,-1 3 7-15,-3 18-12 16,-8 5 5-16,-7 5 0 16,-14 3-5-16,0 0 6 0,-22 6-2 15,-15-2 1-15,-10 3-15 16,-5 0 6-16,-1-5-59 16,3-8-90-16,10-13-167 15</inkml:trace>
  <inkml:trace contextRef="#ctx0" brushRef="#br0" timeOffset="-115491.59">14909 11678 811 0,'0'0'122'0,"0"0"-66"15,0 0 13-15,0 0-15 16,0 0-30-16,0 0 25 15,52 9-38-15,-48 1 15 16,3 1-9-16,-5-3-4 16,-2 0-8-16,0 3-5 15,0-5 0-15,0-2-5 16,0-4 5-16,0 0-8 16,-7-4 4-16,1-19-16 15,0-7 11-15,5-7-9 16,1-9 18-16,0-6-13 15,5-1 13-15,13-1 0 16,2 11-7-16,-1 5 15 16,-1 12 23-16,-1 10-15 0,-2 8-13 15,1 8 22-15,3 0-25 16,1 14 0-16,0 13 8 16,0 6-2-16,-2 0 1 15,-6 5-7-15,0-2 0 16,-7-2 2-16,-3-7-2 15,-2-4 0-15,0-9-2 16,0-7-1-16,0-7-5 16,-3 0 2-16,-1-21-19 15,-3-20 9-15,5-14-58 16,2-13 33-16,0-2-19 16,16 3-12-16,12 13 71 0,6 11 2 15,4 12 12-15,3 8 40 16,4 9-22-16,4 9-3 15,2 5 3-15,-10 12-12 16,-4 18 11-16,-12 11-30 16,-8 9 0-16,-9 1-11 15,-8 5 11-15,0 2-28 16,-18-2-26-16,-13-8-131 16,-9-12-156-16</inkml:trace>
  <inkml:trace contextRef="#ctx0" brushRef="#br0" timeOffset="-114809.87">12467 10995 740 0,'0'0'13'16,"0"0"11"-16,0 0 114 15,0 0-78-15,-12-88-2 16,33 75 13-16,12-2-61 16,14 0 27-16,18-1 18 15,11-2-49-15,10-1 32 0,8 1-38 16,8-5-3-16,3 2-8 16,-2 1 3-16,-9 0-34 15,-19 6 2-15,-24 6-26 16,-25 5 28-16,-19 3-73 15,-7 0-58-15,-32 6 34 16,-21 6 9-16</inkml:trace>
  <inkml:trace contextRef="#ctx0" brushRef="#br0" timeOffset="-114590.75">12444 10981 604 0,'0'0'21'0,"0"0"16"0,0 0 25 16,0 0 41-1,97-6 0-15,-17-25-76 0,17-7-22 16,12-5 6-16,8-6-7 16,1 5-8-16,-6 3 1 15,-14 7-102-15,-25 8-179 16</inkml:trace>
  <inkml:trace contextRef="#ctx0" brushRef="#br0" timeOffset="-113225.53">9559 3176 463 0,'0'0'11'15,"0"0"22"-15,0 0-24 16,0 0 37-16,0 0-1 15,0 0-29-15,-21 0-1 16,21 0 17-16,0 0-31 16,0 0 49-16,0 0-39 15,0 0-11-15,0 0 24 0,17 0 5 16,9 0 28 0,13 0-2-16,10 0-47 0,6 0 40 15,10 0-40-15,12 0-8 16,8 0 13-16,9 0-7 15,4 0-6-15,-1-4 0 16,-4-4 0-16,-9 3-2 16,-14 1 2-16,-22 2-25 15,-21 2 0-15,-20 0-40 16,-7 0-17-16,-17 6 32 16,-23 1-28-16,-6-3-3 15,-8-4-72-15</inkml:trace>
  <inkml:trace contextRef="#ctx0" brushRef="#br0" timeOffset="-112842.09">9563 3213 521 0,'0'0'31'0,"0"0"16"15,0 0 25-15,0 0 5 16,0 0 17-16,0 0-88 16,-18 4-3-16,54-4 12 15,13 0 3-15,13 0 8 16,12 0-10-16,10 0-10 0,14-2 8 16,6-4-14-16,2 0 0 15,-9 2 0-15,-14 2 8 16,-17 1-19-16,-21 1 11 15,-18-2-22-15,-16 1 8 16,-11-1-13-16,0 1 4 16,-15 1 16-16,-13-2 10 15,-5 2-6-15,-1 0-18 16,4 0-22-16,7 0 20 16,3 0-67-16,3 0 3 15,6 0-33-15,1 0-346 16</inkml:trace>
  <inkml:trace contextRef="#ctx0" brushRef="#br0" timeOffset="-110824.55">9617 3193 501 0,'0'0'1'0,"0"0"6"15,0 0 36-15,0 0 12 16,0 0-33-16,0 0-21 16,36 0 22-16,-4 0-13 0,8 0 28 15,4 0-10-15,8-7-20 16,7 3-1-16,13-2-7 16,11 0 0-16,3-1 0 15,1 0 0-15,-5 3-21 16,-10 1-14-16,-13 1-58 15,-18 2-32-15</inkml:trace>
  <inkml:trace contextRef="#ctx0" brushRef="#br0" timeOffset="-110585.83">9864 3205 549 0,'0'0'24'15,"0"0"-12"-15,0 0 0 16,0 0 11-16,0 0 13 16,0 0 19-16,100-9-43 15,-48-1-12-15,3 1 0 16,3 1-49-16,-6-2-44 15</inkml:trace>
  <inkml:trace contextRef="#ctx0" brushRef="#br0" timeOffset="-108769.17">12255 11112 516 0,'0'0'32'0,"0"0"14"16,0 0 39-16,0 0-40 0,0 0 4 16,0 0-9-1,-62-37-33-15,62 37 17 0,0 0-14 16,0 0 7-16,0 0 33 15,0 0-20-15,0 0 9 16,7-5 9-16,18-4-18 16,13-11 23-16,14-11-48 15,12-3-5-15,9-4 32 16,11 4-32-16,9 0 2 16,8 4-5-16,-1 1 20 15,-6 5-26-15,-11 7 9 16,-18 7-21-16,-18 6 16 15,-18 4-9-15,-18 0 5 16,-11 10 4-16,0 7-7 16,-13 4-3-16,-19 2 15 0,-10-1-10 15,-5 1 3-15,-4-4-12 16,-5-3 8-16,-2-5 1 16,-4-2 2-16,-3-2-10 15,0-2 18-15,-2 4 0 16,4 4-17-16,4-3 17 15,4 4 0-15,5 2 0 16,8 1 11-16,7-4 8 16,11-2-19-16,13-6 5 15,8 0 4-15,3-5-6 16,16 0 14-16,26-10-9 16,17-11 1-16,12-6 26 0,11-2-35 15,6 1 0-15,8 1 0 16,-2 5 5-16,-6 4-5 15,-6 2 0-15,-8 2-22 16,-9-2 21-16,-12 3-67 16,-13 1-41-16,-13 2-12 15,-17 4-74-15,-10-4-85 16</inkml:trace>
  <inkml:trace contextRef="#ctx0" brushRef="#br0" timeOffset="-107538.3">6397 3963 636 0,'0'0'159'0,"0"0"-154"16,0 0 43-16,0 0-8 15,0 0 26-15,97-50-15 16,-56 27-39-16,11-8 27 16,13-10-34-16,12-4 0 15,6-3 3-15,2 4-7 16,-8 10-1-16,-15 8 0 15,-18 12-17-15,-19 9 5 0,-15 5-70 16,-10 0-55 0,0 2-54-16,-25 12 15 0</inkml:trace>
  <inkml:trace contextRef="#ctx0" brushRef="#br0" timeOffset="-107329.39">6484 4014 670 0,'0'0'44'0,"0"0"33"15,0 0-12-15,0 0-2 0,0 0 15 16,0 0-55 0,136-35-6-16,-67 4-8 0,8-4-9 15,1 5 0-15,-4 5-40 16,-12 9-66-16,-12 7-145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1:57:39.96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5882 6249 544 0,'0'0'53'0,"0"0"-44"15,0 0 58-15,0 0-19 16,0 0 26-16,0 0-4 16,0 0-62-16,0 0 18 15,-57-53 13-15,55 53-31 16,2 0 14-16,0 0-22 15,-3 0 0-15,-4 1-5 16,-6 24 11-16,-9 15-6 16,-7 13 26-16,0 10-14 15,0 9 11-15,-1 8-10 16,5 8-6-16,7 3 37 0,4 0-44 16,14-9 0-16,0-13 0 15,9-12 6-15,19-13-6 16,11-14 0-16,6-11 2 15,7-14-7-15,3-5 5 16,0-17 0-16,-7-16-4 16,-10-4 11-16,-14-4-10 15,-16-1 3-15,-8 3 0 16,-3 4-4-16,-24 8 4 16,-8 12 0-16,-7 14-6 15,-4 1 16-15,-2 18-18 16,4 13 8-16,6 4 0 0,9 1-11 15,16-3 11-15,13-4-60 16,3-8-68-16,32-14-124 16</inkml:trace>
  <inkml:trace contextRef="#ctx0" brushRef="#br0" timeOffset="1229.31">6584 6619 656 0,'0'0'3'0,"0"0"8"0,0 0 34 16,0 0-21-16,0 0 5 16,-31 117 37-16,20-67-40 15,-1 3 25-15,0 0-4 16,1-3-42-16,-1-6 40 15,4-8-45-15,3-13 1 16,0-7 23-16,5-12-23 16,0-4 5-16,0-12 44 15,0-22-49-15,0-18 15 16,13-14-16-16,4-9 0 16,1-6-4-16,2 1 4 15,-2 11 0-15,3 17-1 0,-4 14 8 16,-3 15-12-1,1 13 5-15,1 10 0 0,4 0-9 16,3 20 9-16,6 12 0 16,-1 12 0-16,0 9 6 15,-1 1-4-15,-4 0-2 16,1-3 0-16,-6-6-9 16,-3-3 3-16,-5-5-14 15,-8-6-11-15,-2-5-50 16,0-5 16-16,-6-7-62 15,-10-7 7-15,-7-7-29 16</inkml:trace>
  <inkml:trace contextRef="#ctx0" brushRef="#br0" timeOffset="1414.93">6515 6937 806 0,'0'0'15'0,"0"0"92"16,0 0-15-16,0 0-57 15,0 0-6-15,0 0-28 16,70-16 5-16,-6-10-6 16,5-3-11-16,-3-2 2 15,-2 1-116-15,-11-1-136 16</inkml:trace>
  <inkml:trace contextRef="#ctx0" brushRef="#br0" timeOffset="2014.81">7120 6664 704 0,'0'0'161'15,"0"0"-133"-15,0 0 86 16,0 0-91-16,0 0 19 16,0 0-13-16,-19 105-19 15,19-68 31-15,0 0-39 16,10-3-2-16,2-3 8 15,0-9-1-15,-5-6-7 16,-2-6 0-16,-3-7 4 16,-2-3 11-16,0 0-11 15,0-16 12-15,-6-17-9 0,-4-13-2 16,2-15-10-16,3-7 3 16,3 0-19-16,1 8 0 15,1 16 21-15,0 17 0 16,0 11 0-16,1 10 5 15,13 6 4-15,7 0-9 16,4 19 3-16,7 12 21 16,0 7-24-16,2 7 0 15,-5 3 12-15,-2 1-6 16,-3-4-6-16,-7-4 0 16,-6-5 2-16,-5-8 1 15,-4-10-3-15,-2-9 0 0,0-9-8 16,0-5 18-16,2-28-20 15,5-20-14-15,6-18-30 16,5-8 44-16,4 6-38 16,1 13 42-16,-1 17-1 15,-2 18 14-15,-3 13 2 16,2 12-9-16,-1 0 9 16,3 27 25-16,3 9-31 15,0 8 10-15,-1 4 3 16,-1 1-8-16,1 1-16 15,4-2 0-15,2-3-62 16,7-9-11-16,1-12-152 16,3-13-289-16</inkml:trace>
  <inkml:trace contextRef="#ctx0" brushRef="#br0" timeOffset="2189.81">8194 6748 1013 0,'0'0'17'0,"0"0"21"16,0 0 23-16,0 0-56 15,0 0-5-15,0 0 0 16,131-21-5-16,-74 10-11 16,6-2-27-16,13-5-102 0,0-5-118 15</inkml:trace>
  <inkml:trace contextRef="#ctx0" brushRef="#br0" timeOffset="2996.91">9835 6155 749 0,'0'0'22'16,"0"0"-20"-16,0 0 41 16,0 0-19-16,100-56-21 15,-49 48 26-15,1 0-19 16,-4 5-9-16,-10 3 15 16,-7 0-10-16,-11 6-3 15,-8 10-3-15,-11 9 0 16,-1 2 21-16,-12 5-19 15,-16 4 12-15,-9 0 11 16,-1-2-17-16,3-2 12 16,3-6-20-16,9-6 0 15,9-7-5-15,6-5 5 0,8-2 0 16,0 2 2-16,3-3 10 16,16-1 20-16,2 1-11 15,4-1-11-15,4 1 27 16,1 1-28-16,3 5-9 15,2-2 0-15,0 5 16 16,1 2-20-16,-7 0 4 16,-3 2 0-16,-11 0 0 15,-10 2 0-15,-5 2 0 16,-22 2 2-16,-20 2 10 16,-13-1 7-16,-8-4-19 15,-5-2 0-15,3-11-1 16,12-8 1-16,13 0-22 0,15-16-3 15,20-16-79-15,5-11-117 16,16-7-454-16</inkml:trace>
  <inkml:trace contextRef="#ctx0" brushRef="#br0" timeOffset="3299.72">10609 6124 868 0,'0'0'31'0,"0"0"30"15,0 0-6-15,0 0-31 0,0 0-13 16,0 0 46-16,2 126-55 16,8-66 15-16,1 5 39 15,1-2-50-15,2 0 2 16,-1-1-8-16,-3-3 14 15,-1-7-14-15,-5-5 0 16,-4-10-16-16,0-9-3 16,0-11-5-16,0-10 3 15,-1-7-21-15,-6-10-4 16,1-26-32-16,-1-17-168 16,2-15 6-16</inkml:trace>
  <inkml:trace contextRef="#ctx0" brushRef="#br0" timeOffset="3546.92">10599 6135 702 0,'0'0'107'16,"0"0"8"-16,-3-79-37 15,18 62-56-15,10 4 41 16,7 6-59-16,6 0-2 16,5 7 22-16,2 0-23 15,1 0-1-15,-6 10 0 16,-6 11 11-16,-10 6-15 15,-9 7 4-15,-11 5 0 16,-4 5-8-16,-19 4 8 16,-21 3 0-16,-12-1-8 0,-4-3-17 15,1-9 17 1,6-6-76-16,14-14-98 0,15-13-146 16</inkml:trace>
  <inkml:trace contextRef="#ctx0" brushRef="#br0" timeOffset="4213.59">11184 6376 827 0,'0'0'51'0,"0"0"-27"16,0 0 86-16,0 0-67 0,0 0-10 15,0 0-3-15,0 85-29 16,0-57 13-16,2 1-14 16,5-3 9-16,0-4-3 15,-1-6-6-15,0-3 0 16,-4-7-2-16,-2-5 9 16,2-1-7-16,-1-6 0 15,-1-15 16-15,2-10-16 16,-2-13 0-16,0-11-13 15,0-12 10-15,2-2-14 16,-2 4 17-16,3 13-2 16,2 15 6-16,2 13 25 15,1 8-28-15,3 7 2 0,11 5 28 16,4 4-27 0,7 4 5-16,4 19-7 0,0 10 12 15,-4 9 14-15,-3 6-28 16,-3 4 0-16,-6-2-5 15,-2-7 15-15,-7-5-12 16,-5-6 2-16,-6-8 0 16,-1-9 1-16,0-6-1 15,0-9 0-15,-4 0-10 16,-5-17 10-16,0-20-7 16,6-19-10-16,3-15-35 15,0-8 44-15,10 0-31 0,10 12 39 16,7 15-7-1,3 15 17-15,5 12-10 0,5 8 15 16,7 10-15-16,3 7 65 16,1 0-51-16,-2 22-7 15,-7 14 11-15,-10 20-12 16,-12 13-6-16,-10 11 0 16,-10 2-23-16,0-1 17 15,-7-2-92-15,-15-6-12 16,-5-8-146-16</inkml:trace>
  <inkml:trace contextRef="#ctx0" brushRef="#br0" timeOffset="5547.97">8326 6744 480 0,'0'0'26'0,"0"0"12"16,0 0 41-16,0 0-22 15,0 0-7-15,0 0 6 16,-9-2-39-16,9 2 14 15,0 0 18-15,0-3-26 16,0-4 34-16,13 1-56 0,5-4 5 16,7 1 29-1,9-4-30-15,9-1 0 0,15-6-1 16,14-5 3 0,11 0 0-16,3-3-7 0,-4 6 0 15,-9 6 0-15,-11 3 0 16,-13 9 0-16,-15 2-2 15,-13 2 9-15,-11 0-11 16,-8 0 4-16,-2 0 0 16,0 0 6-16,-16 5-5 15,0-2-1-15,3-3 0 16,6 0-24-16,4 0-43 16,3-5-234-16</inkml:trace>
  <inkml:trace contextRef="#ctx0" brushRef="#br0" timeOffset="11182.99">7964 7697 712 0,'0'0'4'0,"0"0"21"16,0 0 68-16,0 0-68 0,0 0 9 16,0 0-7-1,0 0-5-15,-53-59-14 0,37 57 0 16,-4-3 13-16,-3 0-18 15,-5 2 4-15,-1 2 1 16,-3 1-4-16,-1 1 17 16,-4 17-15-16,2 8-1 15,2 7 19-15,6 7-16 16,9 2-4-16,6 4 11 16,10-1-14-16,2-4 11 15,4-10-12-15,19-10 0 16,7-10 1-16,8-11 0 15,6-9-1-15,0-25 0 16,-5-7 6-16,-6 0-5 16,-7 2-1-16,-10 6 0 0,-4 9 3 15,-7 8 2 1,-2 6-2-16,-3 9 8 0,0 1-10 16,0 8 14-16,0 20-8 15,2 9 15-15,2 7 13 16,2 7-13-16,1 4 15 15,2 3-7-15,-2 2-27 16,0-2 13-16,-4-5-16 16,1-3 0-16,-2-8-4 15,-1-10-4-15,-1-10-34 16,2-11-36-16,1-11-32 16,-1-6-61-16,-2-26-227 15</inkml:trace>
  <inkml:trace contextRef="#ctx0" brushRef="#br0" timeOffset="11954.65">8141 7598 889 0,'0'0'24'15,"0"0"36"-15,0 0 45 16,0 0-66-16,0 0-29 15,0 0-4-15,7 48 49 16,-1 6-18-16,1 12 6 0,2 9 3 16,-1 5-26-1,0 1 6-15,2-5-15 0,0-7-9 16,0-9 6-16,2-11-8 16,-2-13 0-16,-2-12-2 15,-1-13 2-15,3-11-7 16,2-15-13-16,1-24-1 15,6-13 18-15,-5-2-16 16,0 7 10-16,-3 12 9 16,-5 13 0-16,-2 11 0 15,-2 8 10-15,2 3-2 16,0 1 2-16,6 19-8 16,1 6 19-16,3 3 1 15,3 3-18-15,2 1 5 0,6-1-9 16,2-3 6-16,5-2-2 15,3-6-4-15,-1-7 0 16,-2-6 1-16,-2-8-1 16,-6 0-3-16,-4-18-1 15,-2-10-10-15,-7-5 4 16,-8-4 3-16,-3-2-16 16,0 2 20-16,-10 4-13 15,-7 7 16-15,0 11-4 16,-3 9 4-16,5 6 2 15,0 0-2-15,3 5-2 16,4 11-1-16,3 4 6 16,5 1-3-16,0 0 0 0,22-4 2 15,4 0 6 1,3-5-8-16,1-3 0 0,-2-1 4 16,-2 0 2-16,-6 0-6 15,-4 4 0-15,-3 5 6 16,-4 2 20-16,-2 5-26 15,-3 4 9-15,0-1-5 16,2-3 0-16,0 0 6 16,0-6-10-16,4-3 0 15,3-5 3-15,4-4-3 16,7-6 0-16,6 0-2 16,9-7-25-16,4-16-21 15,3-5-55-15,3-4-39 16,-5-2-122-16</inkml:trace>
  <inkml:trace contextRef="#ctx0" brushRef="#br0" timeOffset="14618.09">11440 1905 667 0,'0'0'3'0,"0"0"7"16,0 0 64-16,0 0-39 16,0 0 12-16,0 0-13 15,12 0-31-15,5-3 4 16,4-1 40-16,6-1-39 16,4-1 26-16,9-1-34 15,9-1 0-15,9-1 8 0,6 2-8 16,-2 2-3-1,-10 3-18-15,-12 2-49 0,-15 0-59 16,-17 0-112-16</inkml:trace>
  <inkml:trace contextRef="#ctx0" brushRef="#br0" timeOffset="14857.63">11329 1967 708 0,'0'0'2'0,"0"0"40"15,0 0 44-15,0 0-40 16,0 0 17-16,106 18-48 16,-50-18-13-16,5-8 11 15,9-5-13-15,3 1-2 16,2 0-6-16,-1 3-38 15,-11 1-58-15,-11 3-132 16</inkml:trace>
  <inkml:trace contextRef="#ctx0" brushRef="#br0" timeOffset="15770.79">15097 1840 581 0,'0'0'39'0,"0"0"-8"16,0 0 51 0,0 0-9-16,0 0 5 0,0 0-52 15,99 11-1-15,-61-9 2 16,10-1-11-16,11-1 0 16,8 0 0-16,11 0-12 15,5 2 2-15,10-1-6 16,17 2 0-16,9 0-4 15,8 0 4-15,-3-1-1 16,-11-2 1-16,-9 0-13 16,-10 0 2-16,-6 0 0 15,-5-6-10-15,-8 0 5 16,-10 1-16-16,-12 1-6 16,-11 0 12-16,-10 1-1 15,-7 3 21-15,-9 0-3 16,-4 0 9-16,-5 0 1 0,-4 0 2 15,-3 0 23-15,0-1-1 16,0-2-22-16,0-1-3 16,-10 1-77-16,-7-2-153 15</inkml:trace>
  <inkml:trace contextRef="#ctx0" brushRef="#br0" timeOffset="17129.47">14889 6064 892 0,'0'0'2'0,"0"0"-2"0,0 0 3 15,0 0 30 1,33 120 15-16,-20-54-17 0,-3 6 20 16,-1 2-15-16,-6-6-21 15,-1-7 0-15,-2-1-14 16,0-11-1-16,0-9 0 15,0-10-31-15,0-12 1 16,3-13-90-16,7-5-152 16,4-23-402-16</inkml:trace>
  <inkml:trace contextRef="#ctx0" brushRef="#br0" timeOffset="17802.88">15308 6101 545 0,'0'0'465'0,"0"0"-456"16,0 0 60-16,0 0-39 15,0 0-26-15,0 0 36 16,23 101-3-16,-13-37-26 16,-1 1 10-16,-4-2-15 15,0-6 1-15,2-8-11 16,-2-10 4-16,3-12 0 15,2-8-4-15,2-15-12 16,8-4-20-16,2-14 5 0,3-16 1 16,-1-6 10-1,-5 1 10-15,-4 4 10 0,-5 4-10 16,-3 5 10-16,0 11 0 16,-3 4 5-16,2 7 2 15,-2 0 7-15,3 20 5 16,0 9 0-16,1 5 33 15,4 2-36-15,1-4-9 16,7-3 7-16,7-5-11 16,3-8-2-16,2-8-1 15,3-8 5-15,0-2-11 16,-5-22 6-16,-3-5-6 16,-9-6-5-16,-9-6-14 15,-8-6 14-15,-1 0-17 0,-1 5 4 16,-15 8 18-1,0 10 6-15,1 12 0 0,0 11 0 16,2 1 0-16,2 5-1 16,6 12-1-16,5 0 2 15,0 0-4-15,7 0 4 16,13-2 0-16,5 1-2 16,2-3 6-16,1-2-4 15,1 5 0-15,-5-1 7 16,-2 3 6-16,-3 3-12 15,-4 2 11-15,-3 2 13 16,-2 2-20-16,-2-2 6 16,0 0-11-16,1-4 0 0,4-5-1 15,4-8-25 1,8-8-38-16,5 0-60 0,2-23-200 16</inkml:trace>
  <inkml:trace contextRef="#ctx0" brushRef="#br0" timeOffset="18318.88">16349 6394 954 0,'0'0'40'0,"0"0"46"16,0 0-22-16,95-24-8 0,-9 8-13 15,25-4 25 1,22-9-44-16,12-1-8 0,4-2-11 15,-7 2 2-15,-17 9-14 16,-28 4-3-16,-33 6-42 16,-34 2-4-16,-24 2-12 15,-6-1 48-15,-16 0 5 16,-14 2-15-16,-4-4 20 16,1 0-17-16,3 1-12 15,2-2-31-15,4 1-33 16,2 0-65-16,6-3 40 15,-1-1 16-15,2 1 73 16,-1-4 39-16,5 3 51 16,4 4 84-16,2-1 11 15,4 3 23-15,1 3-51 0,0 4-41 16,0 1-18-16,10 0-34 16,13 9 2-16,10 9 23 15,9 4-42-15,6 4 2 16,4 5-9-16,-1 2 4 15,-7 6-9-15,-12-1 4 16,-13 2-18-16,-14 0 13 16,-5-1 0-16,-15-1 5 15,-20-4-2-15,-11 0-6 16,0-7 2-16,1-6-53 16,10-9-26-16,15-12-66 15,18-5-314-15</inkml:trace>
  <inkml:trace contextRef="#ctx0" brushRef="#br0" timeOffset="18719.86">18037 5799 708 0,'0'0'1'15,"0"0"48"-15,0 0 90 16,0 0-65-16,0 0-23 16,0 0-17-16,-27-24-9 0,12 40-8 15,7 9 21-15,1 4-18 16,7 0-11-16,0 3 35 16,20-4-28-16,12-1 5 15,8-3-6-15,2-5-8 16,2-3 10-16,-3-1-11 15,-1-1-4-15,-1-3 18 16,-7 3-20-16,-8-2 0 16,-5 3 0-16,-11 0 5 15,-8 1-8-15,-2 4 3 16,-24 0 0-16,-13 3-9 16,-7-2-4-16,-5-4-38 15,3-12-37-15,8-5-11 16,10-15-136-16,13-22-585 0</inkml:trace>
  <inkml:trace contextRef="#ctx0" brushRef="#br0" timeOffset="18884.49">18034 5841 907 0,'0'0'124'16,"0"0"-74"-16,0 0 74 15,0 0-67-15,0 0 18 16,0 0-70-16,70-87 0 15,1 64-10-15,6-4-8 16,2-2-43-16,-2 4-35 16,-9 4-25-16,-7 5-134 15</inkml:trace>
  <inkml:trace contextRef="#ctx0" brushRef="#br0" timeOffset="19505.63">18767 5754 1079 0,'0'0'1'15,"0"0"9"-15,0 0 66 16,0 0-69-16,0 0 8 16,0 0-15-16,-25-77-12 15,18 75 10-15,-5 2-17 0,-7 0 7 16,-6 17 9-16,-3 7-2 15,4 5 5-15,9 3 14 16,8 1 2-16,7-2 21 16,7-1-14-16,26 0 7 15,12-4 3-15,6-2-33 16,0-4 15-16,-2-1-15 16,-5-3 0-16,-8 1 3 15,-11-4-3-15,-10 0 0 16,-15-2 1-16,0 3 6 15,-25 0-5-15,-10-1-2 16,-4-4-9-16,6-4 4 16,8-5-25-16,12 0-7 0,11-6-12 15,2-12 6 1,21-7 13-16,16-2 16 0,8-4 14 16,2-3 8-16,-1-3-3 15,-7 3-3-15,-7 1 30 16,-10 1-20-16,-8 6 12 15,-8 4-21-15,-6 6 1 16,0 3 4-16,0 6-8 16,-12 7 0-16,-1 0 1 15,-4 0 1-15,1 16 0 16,4 7 1-16,5 7 1 16,7 3 25-16,0 2-9 0,7-2-11 15,13-5 2 1,4-5-9-16,0-7-4 0,5-6-19 15,4-7-52-15,5-3 3 16,3-5-102-16,-1-18-303 16</inkml:trace>
  <inkml:trace contextRef="#ctx0" brushRef="#br0" timeOffset="19739.66">19466 5746 836 0,'0'0'171'15,"0"0"-154"-15,0 0 98 16,0 0-85-16,0 0 3 0,0 0-1 16,-77 32-24-1,60 1 9-15,2 6-1 0,2 2-14 16,8-1 13-16,5-7-15 16,0-6 0-16,15-9 7 15,20-8-5-15,13-10-2 16,12 0-3-16,15-15-60 15,13-4-27-15,6-2 12 16,2-1-164-16</inkml:trace>
  <inkml:trace contextRef="#ctx0" brushRef="#br0" timeOffset="21304.09">20316 5914 977 0,'0'0'108'0,"0"0"-96"0,0 0 84 15,0 0-53-15,0 0 37 16,0 0-40-16,52 13-14 16,-37-26 3-16,5-15-26 15,0-6 9-15,1-11-12 16,-2-7 0-16,-2-9-9 15,-5-14 9-15,-7-17-5 16,-5-13 1-16,0-7-27 16,0 0-6-16,-19 8 22 15,-5 18 15-15,-5 21-12 16,4 24 12-16,3 23 0 0,2 18 0 16,-1 5-8-16,0 34 4 15,8 20-1-15,11 16 5 16,2 8 18-16,24 6-15 15,12 4 17-15,5 0-8 16,2 0-12-16,-3-6 11 16,-2-12-11-16,-3-11 0 15,-1-15-13-15,-4-14 12 16,-1-16-8-16,1-13-1 16,2-6-4-16,1-19 13 15,3-17-24-15,0-10-11 16,-7 0 36-16,-5 1-22 0,-7 9 22 15,-7 12 0-15,-3 9 12 16,-6 9 36-16,1 6-27 16,1 0-18-16,4 8 2 15,3 13 6-15,2 5 0 16,1 9 1-16,-2 1-11 16,3 2 14-16,0-2-15 15,2-3 0-15,2-7 3 16,3-8-3-16,2-8-5 15,0-8-2-15,0-2-18 16,-1-11 23-16,-5-14-26 16,-7-12 9-16,-10-9 5 15,0-5-32-15,-18 0-8 0,-13 8 29 16,-8 14 25-16,-3 12 2 16,-5 12 6-16,5 5 14 15,7 0 16-15,12 11-28 16,10 0 0-16,11-5-9 15,2 1 6-15,18-5 11 16,21-2-11-16,9 0-6 16,7-15-1-16,1-8-5 15,0-6 1-15,-4-5 0 16,-4-8 4-16,-8-6-2 16,-9 2 2-16,-15 10 0 15,-8 9 0-15,-8 14 5 0,0 9-4 16,-4 4-1-16,-15 0 1 15,1 17-10-15,3 3 9 16,6 2 0-16,8 4 3 16,1 1-2-16,3 0 4 15,17-2 8-15,3-2-11 16,6-2 12-16,-2 0-14 16,-2-3 5-16,-3-1-8 15,-6-1 4-15,-6-4-1 16,-8-1 0-16,-2-2 3 15,-4-1-10-15,-19-4 9 16,-9 3-2-16,-3-5 0 16,2 0-5-16,3-1 4 15,8 2-7-15,9 2-15 16,6-1 13-16,7 0-9 0,0 1 9 16,15-2 6-16,15-3 8 15,9 0-1-15,7 0 3 16,6-9-1-16,2-9 13 15,2-3-7-15,-1-5-2 16,-3-2 10-16,-3-6-18 16,-7-9-1-16,-10-4-6 15,-7-2-28-15,-11 2 25 16,-7 9-26-16,-7 13 28 16,0 12 4-16,-11 13-1 15,-18 0-3-15,-6 22 4 16,-1 16 6-16,2 7 16 0,7 6-19 15,10 0 5-15,11-4 19 16,6-7-9-16,0-5 2 16,12-9-11-16,14-10 0 15,7-8 16-15,8-8-15 16,7 0-5-16,2-17 4 16,3-10-2-16,1-10-2 15,-2-9-2-15,-6-8 0 16,-8-3-11-16,-12 1 7 15,-12 6-3-15,-11 12 6 16,-3 11-2-16,0 11 0 16,-5 10 1-16,-3 6-1 15,-2 0-12-15,4 11 15 0,5 7 0 16,1 5-4-16,3 0 12 16,21 2 4-16,5-1-2 15,5 0 7-15,4 3 26 16,4 0-42-16,3 4 19 15,-3 1-5-15,-7 1-14 16,-11-1 3-16,-12-2-4 16,-12-3 1-16,-6-2-14 15,-30 0 13-15,-25-3-13 16,-24 1-16-16,-28-3-119 16,-26-3-114-16</inkml:trace>
  <inkml:trace contextRef="#ctx0" brushRef="#br0" timeOffset="22988">9328 8128 463 0,'0'0'309'0,"0"0"-294"16,0 0-15-16,0 0 39 15,0 0-38-15,0 0 26 16,0 0-12-16,86-46 27 16,-55 38 0-16,4-1-18 15,3-1 11-15,2 1-13 16,2 1-13-16,0 2-6 16,-1 4-3-16,-4 2-25 15,-4 0-30-15,-6 0-72 16,-12 0-101-16,-10 5-364 15</inkml:trace>
  <inkml:trace contextRef="#ctx0" brushRef="#br0" timeOffset="23212.33">9419 8213 686 0,'0'0'14'15,"0"0"36"-15,0 0 51 16,0 0-71-16,0 0-15 16,0 0-4-16,16 3 19 15,14-3-5-15,5 0-8 16,5-11 8-16,7-2-25 16,3-2 0-16,3-1-3 0,1 2-18 15,-3 3-28-15,-2-1-85 16,-7 5-147-16</inkml:trace>
  <inkml:trace contextRef="#ctx0" brushRef="#br0" timeOffset="23690.69">9613 7914 680 0,'0'0'23'15,"0"0"31"-15,0 0 60 16,0 0-94-16,0 0 29 16,0 0 4-16,65-3-24 15,-33 13 17-15,2 3-21 16,4 4-12-16,2 1 14 16,4 2-25-16,-1 1 11 15,-1-1-13-15,-4-3 5 0,-4 1-7 16,-11 2 2-16,-8-2 0 15,-8 3-4-15,-7 3 9 16,-4 3-3-16,-22 6 0 16,-13 7 5-16,-9 4 3 15,-6 6-10-15,4 0-4 16,3-2-2-16,9-8-75 16,11-7-101-16,10-16-490 15</inkml:trace>
  <inkml:trace contextRef="#ctx0" brushRef="#br0" timeOffset="25172.65">11161 7762 898 0,'0'0'10'0,"0"0"7"16,0 0 20-16,0 0-35 15,0 0 29-15,0 0-28 16,-50-70 2-16,36 50 1 15,-1 0-5-15,-1 2-1 0,-5 6 2 16,0 9 6-16,-3 3 9 16,-1 7-17-16,2 22 0 15,-1 8 21-15,10 6-7 16,4 0-3-16,10-2-8 16,0-8 4-16,10-8 2 15,14-9-9-15,7-13 0 16,2-3 11-16,3-14-11 15,-1-13 0-15,-4-4 0 16,-8 0 6-16,-6 4-7 16,-7 5 1-16,-7 7 0 15,-3 7 8-15,0 7-1 16,0 1 15-16,0 6-12 16,0 18-5-16,0 16 32 15,0 9-20-15,0 2-1 0,0 4 15 16,4-4-20-1,1-3-4-15,2-2-7 0,-1-8 2 16,-1-7-6-16,-2-7 4 16,3-9-44-16,-3-9-45 15,5-6-26-15,2-6-69 16,0-22-216-16</inkml:trace>
  <inkml:trace contextRef="#ctx0" brushRef="#br0" timeOffset="25385.71">11423 7759 1014 0,'0'0'0'15,"0"0"25"-15,0 0 32 16,0 0-30-16,0 0 38 16,120 48-36-16,-73-18-26 15,7 0 6-15,1 3-5 16,-2-3-4-16,-3-1 0 15,-11-2-29-15,-11-6-17 16,-11-6-30-16,-9-5-38 16,-8-8-108-16,0-2-109 15</inkml:trace>
  <inkml:trace contextRef="#ctx0" brushRef="#br0" timeOffset="25591.09">11738 7669 973 0,'0'0'17'0,"0"0"-12"16,0 0 88-16,0 0-80 15,0 0-10-15,0 0 13 16,-62 126-2-16,52-69-14 16,-2 2-1-16,0-4-1 15,0-4-15-15,4-11-46 16,4-16-120-16,4-15-253 15</inkml:trace>
  <inkml:trace contextRef="#ctx0" brushRef="#br0" timeOffset="25992.75">12020 7605 911 0,'0'0'24'15,"0"0"73"-15,0 0-46 16,0 0-21-16,0 0-14 16,0 0-10-16,15-39-6 15,-15 53 0-15,-14 9-6 16,1 6 11-16,-1 3-5 0,10 0 10 16,4 1 2-1,0-3 2-15,8-2 7 0,15-2-19 16,8-5 43-16,5-2-42 15,0-2 0-15,3-3 6 16,-2-1 1-16,0 1-5 16,-4 1-5-16,-3 0 0 15,-5 3 1-15,-6 1-1 16,-15 4 0-16,-4 1 3 16,-6 1 0-16,-22 3 3 15,-11-1-6-15,-5-3 0 16,-1-5-10-16,4-8-14 15,6-11-78-15,10-8 5 16,8-26-162-16,8-18-530 0</inkml:trace>
  <inkml:trace contextRef="#ctx0" brushRef="#br0" timeOffset="26175.54">12076 7665 1012 0,'0'0'3'0,"0"0"71"15,0 0 24-15,0 0-55 16,0 0 2-16,0 0-45 16,55-48 4-16,-8 29-9 15,9-3 3-15,2-1-44 16,2 4-44-16,-3 4-16 16,-4 7-182-16</inkml:trace>
  <inkml:trace contextRef="#ctx0" brushRef="#br0" timeOffset="26462.53">12730 7873 864 0,'0'0'78'16,"0"0"-27"-16,0 0 56 16,0 0-35-16,0 0-4 0,0 0-5 15,73 9-37-15,-26-9-15 16,2-12 4-16,-1-1-15 16,-6 3-29-16,-10 3-27 15,-12 4-108-15,-14 3-60 16,-6 0-598-16</inkml:trace>
  <inkml:trace contextRef="#ctx0" brushRef="#br0" timeOffset="26615.34">12750 8088 997 0,'0'0'114'0,"0"0"-100"15,0 0 75-15,0 0-55 0,0 0-24 16,127-15-9-16,-62-6-2 15,0-5-121-15,-3-3-53 16,-7-2-306-16</inkml:trace>
  <inkml:trace contextRef="#ctx0" brushRef="#br0" timeOffset="27072.4">13307 7563 952 0,'0'0'21'0,"0"0"100"0,0 0-60 15,0 0-6-15,0 0-30 16,0 0-23-16,-16 30 31 16,21 6-8-16,2 10 23 15,0 6-13-15,3 2-35 16,3-1 22-16,6-5-22 15,4-11 0-15,3-9 0 16,4-14 1-16,-1-10-1 16,1-4 0-16,0-18-28 15,-2-16 19-15,-4-9-8 16,-6-5 7-16,-6 0 6 16,-7 7-1-16,-3 11 5 0,-2 13-1 15,0 10 2 1,0 7 42-16,0 0-34 0,0 7-6 15,0 19 8-15,1 16 2 16,1 9 5-16,1 11 4 16,-1 5-18-16,-2 1 12 15,0-2-16-15,0-2-2 16,0-9 0-16,0-11-25 16,0-14-17-16,7-17-111 15,8-13-70-15,4-13-208 16</inkml:trace>
  <inkml:trace contextRef="#ctx0" brushRef="#br0" timeOffset="27473.27">13886 7658 980 0,'0'0'46'0,"0"0"53"16,0 0-55-16,0 0-17 15,0 0-7-15,0 0-20 16,-20-20-5-16,16 27 5 16,0 7-5-16,-2 9 5 15,2 7 0-15,2 5 3 16,2 3 12-16,0-1-1 0,10-4 5 16,10-2-6-1,5-4 16-15,7-6-24 0,3-3 0 16,5-2 7-1,4 0-12-15,-4-1 12 0,-5 3-7 16,-7 2-4-16,-7 1 36 16,-10 0-34-16,-11 0 5 15,0 1 6-15,-25 1-12 16,-15-1 2-16,-13 0-4 16,-8-7-5-16,2-10 3 15,8-5-72-15,11-14-103 16,13-24-44-16,10-14-604 15</inkml:trace>
  <inkml:trace contextRef="#ctx0" brushRef="#br0" timeOffset="27636.45">13829 7753 1021 0,'0'0'21'0,"0"0"79"0,0 0 28 15,0 0-101-15,0 0 5 16,124-88-13-16,-60 60-16 15,5-2-3-15,-2-1-23 16,-6 3-1-16,-11 8-92 16,-7 5-40-16,1 11-337 15</inkml:trace>
  <inkml:trace contextRef="#ctx0" brushRef="#br0" timeOffset="28273.5">14705 7723 1028 0,'0'0'78'0,"0"0"-64"15,0 0 35-15,0 0-36 16,0 0-7-16,0 0-12 16,-30-67-7-16,23 57-8 15,-1 0 21-15,-6 3-1 16,-4 7 1-16,-2 0 9 15,-5 5-4-15,-2 16 33 16,4 10-24-16,6 7 5 0,11 5-9 16,6 3 3-1,11-4 3-15,19-3-8 0,8-5-5 16,3-1 18-16,-3-1-17 16,-1 0-2-16,-8-2 17 15,-6 0-18-15,-7-1 9 16,-12-1-10-16,-4 0 0 15,-7-3 8-15,-20-3-8 16,-2-5 0-16,-3-6 0 16,5-11-18-16,10 0-12 15,9-16-11-15,8-13-32 16,10-8 48-16,25-5 0 16,8-5 19-16,8-1 5 15,2 0 2-15,1 1 0 0,-8 2-1 16,-3 5 3-16,-11 4 0 15,-9 3-3-15,-7 4 0 16,-11 7-2-16,-5 7 8 16,-2 6-9-16,-18 9 3 15,-6 0 0-15,-5 4 20 16,0 20-4-16,0 9 13 16,7 6 4-16,6 6-6 15,10 2 4-15,8-2-8 16,2-4-19-16,25-7 9 15,6-10-11-15,7-7-2 16,5-11 0-16,4-6-40 0,2-9-51 16,5-18-49-16,-2-8-220 15</inkml:trace>
  <inkml:trace contextRef="#ctx0" brushRef="#br0" timeOffset="28542.64">15462 7603 986 0,'0'0'28'0,"0"0"94"16,0 0-42-16,0 0-65 15,-90-14 50-15,65 44-51 16,-1 10-2-16,5 12 15 16,6 4-27-16,8 6 38 0,7-3-27 15,1-6-10-15,28-8 15 16,11-7-12-16,10-12-2 15,9-11-2-15,4-9 2 16,4-6-12-16,8-6-13 16,2-12-54-16,-6 1-22 15,-16 6-35-15,-24 3-126 16,-24 5-521-16</inkml:trace>
  <inkml:trace contextRef="#ctx0" brushRef="#br0" timeOffset="28823.87">14462 8526 785 0,'0'0'21'16,"-138"55"65"-16,96-34 23 16,22-7-36-16,16-7 11 15,4-5 10-15,41-2 9 16,24-11-34-16,27-18-38 15,25-8-27-15,24-7 32 16,25-4-27-16,25 5-1 16,6 6 39-16,-15 5-45 15,-35 14-2-15,-40 7-16 16,-45 7-72-16,-32 4 9 16,-30 0-144-16,-24 4 4 15,-37 10-83-15</inkml:trace>
  <inkml:trace contextRef="#ctx0" brushRef="#br0" timeOffset="29024.05">14488 8728 850 0,'0'0'63'16,"0"0"59"-16,0 0 3 15,0 0-63-15,0 0 23 16,0 0-2-16,87 25-65 0,24-55-5 15,28-11-13 1,17-10 0-16,12-3-2 0,0 0-6 16,-20 7-33-1,-29 8-169-15,-38 1-315 0</inkml:trace>
  <inkml:trace contextRef="#ctx0" brushRef="#br0" timeOffset="31057.95">12207 2828 667 0,'0'0'213'0,"0"0"-209"15,0 0 18-15,0 0-2 16,0 0 3-16,85 0-20 16,-50-4 7-16,7 1-10 15,5-3 0-15,8-1 11 16,12-2-5-16,11-3 8 15,10-4 7-15,8 0-13 16,1-1 17-16,-8 3-25 16,-18 1-3-16,-18 6 2 15,-24 4-16-15,-22 3-45 16,-7 0-34-16,-27 0-22 16,-18 5-24-16,-12 3-159 15</inkml:trace>
  <inkml:trace contextRef="#ctx0" brushRef="#br0" timeOffset="31323.92">12195 2854 730 0,'0'0'76'0,"0"0"18"15,0 0-13-15,0 0-24 16,0 0-25-16,0 0 1 15,-15 20 17-15,42-16 26 16,13-4-18-16,17 0-14 0,16 0-1 16,21-8-35-16,18-9 4 15,13-2-12-15,2 2-5 16,-3 1-4-16,-19 5-51 16,-23 3-52-16,-22 2-44 15,-28 0-271-15</inkml:trace>
  <inkml:trace contextRef="#ctx0" brushRef="#br0" timeOffset="33110.82">8343 10221 882 0,'0'0'12'0,"0"0"-8"15,0 0 79-15,0 0-59 16,0 0 5-16,0 0 13 16,-10-37-37-16,20 27 8 15,3-2 26-15,1 0-24 16,4-2 22-16,5-1-20 15,6-4-15-15,11-1 30 16,7-1-32-16,6-1 8 0,1 6-8 16,-8 5 4-1,-7 11 4-15,-9 0-8 0,-11 15 0 16,-7 12-8-16,-11 6 8 16,-1 6 0-16,-11 1 5 15,-17 1 3-15,-5-2-4 16,0-3-4-16,1-6 0 15,6-4-2-15,4-8 2 16,8-6-2-16,8-5-2 16,4-7 8-16,2 0-5 15,0 0 1-15,0 0 0 16,13 2 5-16,11-2 4 16,4 0 5-16,6 2-5 15,0 0-7-15,7 5 14 16,-2 0-16-16,3 3 0 0,-2 4-8 15,-6 3 8-15,-4 3 0 16,-11 2 0-16,-12 3 3 16,-7 4 6-16,-4 2-7 15,-25 2 13-15,-10 0 4 16,-12 0-19-16,-9-2 0 16,-7-7-2-16,-1-5 11 15,4-11-18-15,9-5-2 16,15-3-38-16,15-11-37 15,15-13-38-15,10-9-60 16,13-7-245-16</inkml:trace>
  <inkml:trace contextRef="#ctx0" brushRef="#br0" timeOffset="33442.01">9079 10178 883 0,'0'0'28'0,"0"0"44"15,0 0 32-15,0 0-71 16,0 0-8-16,0 0-18 16,3 0-2-16,3 29 28 15,1 12 22-15,0 13-21 0,-1 9 15 16,0 6-19-16,-3 3-14 15,2-1-12-15,-2-5 3 16,4-6-5-16,-2-7-2 16,-2-11 0-16,1-10-3 15,-3-14-3-15,1-15-33 16,-2-3-42-16,0-20-13 16,0-20-16-16,-2-14-111 15,-11-8-127-15</inkml:trace>
  <inkml:trace contextRef="#ctx0" brushRef="#br0" timeOffset="33711.87">9040 10168 877 0,'0'0'5'0,"0"0"108"16,0 0-44-16,0 0-44 15,75-89 12-15,-36 75-29 16,4 5 13-16,4 4-7 15,-1 5-7-15,0 0 5 16,-8 3-12-16,-6 15 0 16,-10 8-2-16,-11 3 2 15,-11 8 0-15,-4 6-1 16,-30 5 4-16,-8 3-14 16,-5-1 11-16,1-4-31 15,4-6-15-15,8-10-72 0,11-13-119 16,10-13-272-16</inkml:trace>
  <inkml:trace contextRef="#ctx0" brushRef="#br0" timeOffset="34376.92">9580 10346 692 0,'0'0'261'0,"0"0"-240"0,0 0 0 16,0 0 25 0,0 0 0-16,0 0-4 0,45 96-16 15,-27-69-3-15,-1 6 28 16,-5 0-29-16,-2 0-5 16,-5-3 8-16,-2-4-12 15,-1-8 0-15,-2-9-13 16,0-6 4-16,0-3 13 15,0-8-14-15,-4-18 1 16,-6-9-4-16,1-14 0 16,0-3-6-16,4-4 2 15,2 3 4-15,3 5-9 16,0 9 9-16,0 9 0 16,8 7-3-16,10 6 8 15,2 5-3-15,4 6-2 0,1 6 0 16,0 1-1-1,2 22 5-15,-2 10-4 0,-2 6 7 16,-3 3-3-16,-3 0 12 16,-2-1-16-16,-8-7 4 15,-2-4 1-15,-5-7-1 16,0-9-4-16,0-4 3 16,0-10 1-16,-9 0 4 15,-1-24-8-15,-2-12-11 16,6-15-9-16,2-6-29 15,4-2-2-15,0 5 4 16,7 9 38-16,10 12 8 0,3 8 2 16,4 10 9-16,2 9 29 15,1 6-20-15,0 4 4 16,1 22-3-16,-1 11-15 16,0 7 12-16,-4 6-4 15,-4 3-7-15,-2-3-1 16,-3 1-5-16,-6-9-1 15,-1-4-21-15,-4-6-53 16,-1-10-96-16,0-16-318 16</inkml:trace>
  <inkml:trace contextRef="#ctx0" brushRef="#br0" timeOffset="35042.89">10496 10308 864 0,'0'0'46'0,"0"0"16"16,0 0 47-16,0 0-77 16,0 0-3-16,0 0 37 15,-7 0-40-15,7 0 14 0,15-4 2 16,12-4-29-16,11-4 22 15,11-1-30-15,11-3-2 16,7 2-3-16,4 1 6 16,-7 3-6-16,-11 3 0 15,-17 4 5-15,-15 3-7 16,-11-1 2-16,-10 1 0 16,0 0-3-16,-15 0 3 15,-20 0-2-15,-14 0-2 16,-7 0-9-16,-6 4 13 15,-2 6-11-15,3 0 11 16,2 7-7-16,7-1 7 0,7 1-4 16,10-1-10-1,10-3-48-15,11 1-51 0,14-6-84 16,0-6-469-16</inkml:trace>
  <inkml:trace contextRef="#ctx0" brushRef="#br0" timeOffset="35759.85">11294 9929 658 0,'0'0'23'0,"0"0"93"16,0 0-5-16,0 0-53 15,0 0 19-15,0 0-16 16,68-65-33-16,-64 65 27 16,1 8-33-16,0 22-20 15,-2 12 68-15,4 8-25 16,0 0-16-16,4 1-20 16,6-3 2-16,7-8-9 15,6-8-2-15,6-9 0 16,5-13-4-16,7-10 4 15,0 0-21-15,3-17-43 16,-8-10-80-16,-9-3 41 0,-13 0-165 16,-16-2-242-1</inkml:trace>
  <inkml:trace contextRef="#ctx0" brushRef="#br0" timeOffset="35999.83">11680 9941 806 0,'0'0'179'16,"0"0"-126"-16,0 0 65 16,0 0-48-16,0 0-29 15,0 0-23-15,-13 32 17 16,19 9 16-16,1 11-39 16,-2 9 15-16,-3 6-27 0,0 0 0 15,-2-1 2 1,3-8 4-16,-2-10-12 0,3-14 2 15,-1-10-38-15,2-13-52 16,4-11-106-16,4-17-156 16</inkml:trace>
  <inkml:trace contextRef="#ctx0" brushRef="#br0" timeOffset="36393.21">12004 9920 911 0,'0'0'51'0,"0"0"-23"16,0 0 61-16,0 0-61 15,0 0 7-15,0 0-20 16,2-42-2-16,-2 42-13 16,0 0 0-16,0 7-6 15,-2 11 11-15,-8 9-5 16,2 5 3-16,3 0-2 15,5 1 32-15,0-3-23 16,7-2 27-16,15-4-8 16,6-2-4-16,5-5 9 15,4-3-28-15,3 1-3 16,0-5 16-16,-1 5-19 16,-6 1 0-16,-6 1 1 15,-10-1 4-15,-11 1-6 0,-6-3 1 16,0 4 0-16,-27 0-1 15,-9-1 1-15,-9-5-40 16,-2-5-25-16,2-7-71 16,4-8-10-16,7-28-166 15</inkml:trace>
  <inkml:trace contextRef="#ctx0" brushRef="#br0" timeOffset="36546.83">11941 10003 365 0,'0'0'697'0,"0"0"-655"15,0 0 100 1,40-78-57-16,-4 47-47 0,13-3 0 16,9-5-38-16,4 1-7 15,2 5 7-15,-7 10-83 16,-12 11-119-16,-11 10-117 16</inkml:trace>
  <inkml:trace contextRef="#ctx0" brushRef="#br0" timeOffset="37175.96">12569 9856 995 0,'0'0'22'16,"0"0"32"-16,0 0-14 0,0 0-40 15,0 0 0-15,0 0 9 16,-38-65-9-16,17 65-1 15,-3 1-2-15,-3 21 0 16,3 10-5-16,6 6 8 16,7 3 0-16,5 2 13 15,6-1-10-15,2-1 14 16,20-5 18-16,9-6-15 16,7-3 2-16,5-5-21 15,5-1 7-15,-1 0 12 16,0 2-17-16,-8-2 1 15,-11 1 4-15,-13 0-6 0,-15-3 10 16,0 3-12-16,-22-3 1 16,-15 0 12-16,-3-9-13 15,0-3-8-15,7-7-21 16,13 0-31-16,8-15 28 16,12-8-12-16,0-7 27 15,25-9 15-15,11-3-2 16,8-1 4-16,-1-1-2 15,-1 5 7-15,-5 0-6 16,-5 3 1-16,-6 0 0 16,-5 3-7-16,-6-1-7 15,-7 6-31-15,-8 5 13 16,0 8 12-16,-3 11 16 16,-19 4 3-16,-3 6 1 15,-3 18 42-15,-1 9 0 0,6 8-7 16,6 0-3-1,9 7 17-15,8-4-3 0,4-4-22 16,24-8-23-16,7-9 13 16,3-9-14-16,7-13-9 15,2-1-44-15,3-16-64 16,2-16-53-16,-4-1-341 16</inkml:trace>
  <inkml:trace contextRef="#ctx0" brushRef="#br0" timeOffset="37443.64">13340 9829 570 0,'0'0'428'0,"0"0"-407"16,0 0 74-16,0 0-69 16,0 0-18-16,0 0-8 15,-85-1 6-15,66 25-4 16,0 8 0-16,-1 9 37 15,2 3 2-15,7 7-2 16,4 1 0-16,7-3-14 16,0-2-5-16,18-8-18 15,14-8 10-15,8-12-6 16,7-13-6-16,7-6-19 0,4-9-28 16,4-18-118-1,0-6-5-15,-4-1-144 16</inkml:trace>
  <inkml:trace contextRef="#ctx0" brushRef="#br0" timeOffset="37671.86">13891 9888 1020 0,'0'0'70'15,"0"0"-25"-15,0 0 47 0,119-66-73 16,-82 57 12-16,-1 8-31 16,-4-1 7-16,-2 2-19 15,-6 0-2-15,-8 0-95 16,-8 0-53-16,-6 2-259 16</inkml:trace>
  <inkml:trace contextRef="#ctx0" brushRef="#br0" timeOffset="37856.99">13894 10065 565 0,'0'0'553'16,"0"0"-533"-16,0 0 57 16,0 0-35-16,0 0-42 0,0 0 1 15,124 0 1-15,-69-4-2 16,0-9-39-16,0-1-47 15,-4-3-23-15,-6 0-169 16</inkml:trace>
  <inkml:trace contextRef="#ctx0" brushRef="#br0" timeOffset="39027.85">15071 9594 789 0,'0'0'7'15,"0"0"2"-15,0 0 7 16,0 0 0-16,-87 3 7 15,77-3 29-15,1-3-28 16,5-8 19-16,0 2-4 0,4-3-37 16,0 0 16-16,4-2-18 15,19-1 2-15,7 3 5 16,4 2-6-16,0 4 10 16,1 6 2-16,-3 0-9 15,-3 19 14-15,-7 11-16 16,-9 6 13-16,-5 5 22 15,-8 4-20-15,0 4 0 16,-1 3 15-16,-19 2-21 16,-8-1 19-16,-3-4-30 15,-4-5 2-15,0-9 10 16,5-10-12-16,6-10 0 16,7-6 2-16,11-6 6 0,5-3-2 15,1 0-5 1,6 0 0-16,21-13 12 0,13-7-13 15,8 1 0-15,6-1-2 16,6 2-11-16,1 1-20 16,5 2-77-16,-4 1-51 15,-10-2-223-15</inkml:trace>
  <inkml:trace contextRef="#ctx0" brushRef="#br0" timeOffset="39427.94">15724 9484 970 0,'0'0'17'0,"0"0"66"16,0 0 10-16,0 0-35 15,0 0-11-15,0 0-34 16,0-22-3-16,0 31 8 16,0 8 24-16,0-1-13 15,0 0-29-15,0-4 7 16,0-7-7-16,0-1 7 16,0-4 2-16,0 0-8 0,0 0 0 15,-1-6 12-15,-1-14-11 16,-3-7 0-16,3-1-2 15,-1-1-8-15,3 6 4 16,-2 9 4-16,0 6-2 16,2 8-4-16,-1 0 2 15,-1 9-52-15,-1 18 20 16,2 9-67-16,1 4-41 16,0-2-223-16</inkml:trace>
  <inkml:trace contextRef="#ctx0" brushRef="#br0" timeOffset="39764.32">15843 9825 948 0,'0'0'39'16,"0"0"22"-16,0 0 6 15,0 0-22-15,0 0 27 16,0 0-54-16,-15-27-5 16,15 35-5-16,0 9 30 15,0 5-5-15,5-1-20 16,5-3 4-16,-2-5-17 0,0-5 0 16,1-5-1-16,-4-3 5 15,1 0 2-15,0-11-6 16,0-13-16-16,-4-4 14 15,-2-3-31-15,0 8-19 16,0 7-49-16,0 10-16 16,0 6-86-16,-4 0-434 15</inkml:trace>
  <inkml:trace contextRef="#ctx0" brushRef="#br0" timeOffset="40262.71">16282 9290 831 0,'0'0'32'0,"0"0"8"15,0 0 62-15,0 0-61 16,0 0-23-16,0 0-8 16,-45 10 9-16,35 11-9 15,3 3 27-15,0 2-21 16,6-1-2-16,1-1 14 0,0 0-9 16,0-3 8-16,8-1-2 15,8-2-8-15,3-1 33 16,10-5-33-16,4-2-5 15,6-2 7-15,1-2-8 16,0-2 0-16,-3 4-3 16,-4 1-8-16,1 3 10 15,-8 4-10-15,-4 1 0 16,-8 5-2-16,-10 5 7 16,-4 2-5-16,-8 6 0 15,-18 2 0-15,-9 0-1 16,-7-6 1-16,-2-7-6 15,1-12 2-15,4-12-26 16,7-7-52-16,9-36-75 0,12-14-61 16,2-12-461-1</inkml:trace>
  <inkml:trace contextRef="#ctx0" brushRef="#br0" timeOffset="40453.75">16269 9361 961 0,'0'0'66'0,"0"0"50"16,0 0-43-16,0 0-36 16,0 0 42-16,0 0-52 15,27-23-3-15,13 6-13 16,12-7-6-16,9-1-10 0,8-7-4 16,3 2-55-16,5 1-19 15,-3 4-74-15,-6 2-201 16</inkml:trace>
  <inkml:trace contextRef="#ctx0" brushRef="#br0" timeOffset="41078.4">17151 9312 700 0,'0'0'127'0,"0"0"-14"0,0 0-6 16,0 0-71-16,0 0 1 16,0 0-6-16,7-54-17 15,-7 39-13-15,0 0 10 16,-2 0-6-16,-10 0-6 15,-4 2 1-15,-2 5 0 16,-7 8 17-16,-4 0-11 16,-3 3 16-16,-1 16 14 15,1 4-9-15,3 2 4 16,8 4-31-16,6 1 6 16,8-2-3-16,7 0 3 0,0-4-4 15,6-3-2-15,14-6 2 16,3-4 8-16,3-8-10 15,3-3 1-15,1 0 0 16,0-12 0-16,-2-6-1 16,-1-2 0-16,-2 0 4 15,-5 2-5-15,-5 4 1 16,-5 5 0-16,-4 4 5 16,-5 2-2-16,1 3 7 15,1 0 1-15,1 0-3 16,0 19 7-16,-1 7-5 15,3 7-4-15,0 8 20 16,0 2-16-16,-3 5-3 0,1 3-2 16,-3-1 1-16,-1 2-3 15,0-3-3-15,0-6-5 16,0-5 3-16,0-11-35 16,0-14-21-16,0-13-136 15,0 0-71-15,10-28-295 16</inkml:trace>
  <inkml:trace contextRef="#ctx0" brushRef="#br0" timeOffset="41406.51">17507 9287 985 0,'0'0'18'0,"0"0"76"15,0 0-59-15,0 0-23 16,0 0 35-16,0 0-42 16,0-15 29-16,0 17-14 15,0 14 3-15,0 2 21 16,-1-1-28-16,-2 0-7 16,0-6-9-16,3-6 5 15,0-5-3-15,0 0-2 16,3-4 0-16,6-14-1 15,1-4 0-15,-5-4 1 0,-3 4-3 16,-2 6 7-16,0 9-13 16,0 7 9-16,-5 1-80 15,-3 19-74-15,1 7-129 16</inkml:trace>
  <inkml:trace contextRef="#ctx0" brushRef="#br0" timeOffset="41728.64">17579 9629 1008 0,'0'0'68'16,"0"0"1"-16,0 0-8 0,0 0-60 15,0 0 12-15,0 0-3 16,17 23-6-16,-9-6 14 15,1-1-2-15,-1-2-7 16,-3-7-2-16,3-3-7 16,2-4 3-16,1 0-6 15,2-17 1-15,-5-5-7 16,-6-4 6-16,-2 6 0 16,0 5 3-16,0 7 0 15,-10 7-7-15,-5 1 1 16,-2 0-5-16,4 1-76 15,4 5-102-15,8-3-312 16</inkml:trace>
  <inkml:trace contextRef="#ctx0" brushRef="#br0" timeOffset="42395.54">18009 9171 507 0,'0'0'61'0,"0"0"-60"16,0 0 159-16,0 0-59 15,0 0-20-15,0 0 24 16,10-53-46-16,-10 53-20 16,0 0-14-16,0 18-24 0,0 15 35 15,0 12 26-15,3 10-45 16,0 3 17-16,1 2-34 15,1-3 0-15,0-3-3 16,3-8-14-16,2-9-36 16,5-12-70-16,-2-15-68 15,4-10-198-15</inkml:trace>
  <inkml:trace contextRef="#ctx0" brushRef="#br0" timeOffset="42830.9">18365 9084 427 0,'0'0'479'0,"0"0"-478"16,0 0 56-16,0 0-42 16,0 0 0-16,0 0 0 15,0-33-3-15,0 38 0 16,0 12 3-16,-2 4 25 15,-7 3-7-15,-2 5-16 16,-1 1 9-16,5 2 7 16,3 1-19-16,4-3 17 15,0-2-16-15,4-3-4 16,15-5 11-16,7-4-14 16,4-4 12-16,4-2-12 15,3-3 4-15,-2 3 19 0,1-3-26 16,2 0-5-16,-5 1 7 15,-3 1-2-15,-7 0-5 16,-6 2 0-16,-7 0 0 16,-6 3-3-16,-4 4 3 15,-7 2 0-15,-20 2 7 16,-6-1-6-16,-6-3-2 16,3-2-18-16,0-10-64 15,4-6-55-15,7-10-48 16,5-26-229-16</inkml:trace>
  <inkml:trace contextRef="#ctx0" brushRef="#br0" timeOffset="43004.77">18403 9144 1097 0,'0'0'9'0,"0"0"70"15,0 0-11-15,0 0-66 16,109-81 41-16,-56 53-40 15,7-2-6-15,9-4-40 16,-2 3-69-16,-4 5-23 16,-9 8-278-16</inkml:trace>
  <inkml:trace contextRef="#ctx0" brushRef="#br0" timeOffset="43630.77">19145 9103 615 0,'0'0'419'0,"0"0"-405"15,0 0 21-15,0 0-13 16,0 0-21-16,0 0 0 16,-24-27 5-16,11 17-6 15,-3 5 0-15,-4 5 7 16,-8 0-4-16,0 21 17 0,1 7-11 15,6 6-9 1,9 2 8-16,10 1-8 0,2 1 0 16,12-1-3-1,14-2 11-15,6-1-2 0,5-3-2 16,0-3-3-16,-1 0 25 16,-5-1-17-16,-6 0-9 15,-9-3 0-15,-9-2 6 16,-7-2-9-16,-7-4 3 15,-19-2-10-15,-7-6-1 16,-1-6-14-16,6-2-32 16,6 0 22-16,12-17 3 15,10-9 28-15,1-7-7 16,27-4 11-16,6-1 0 0,7-2 0 16,1 3 1-16,1 1 11 15,-1 1-6-15,-4 2 25 16,-3 1-23-16,-5 4-8 15,-8 2 19-15,-9 7-12 16,-8 4-7-16,-5 7 21 16,0 8-19-16,-21 0 12 15,-10 15-11-15,-2 14 1 16,0 7 31-16,8 6-20 16,6 2-5-16,11 0 18 15,8-6-20-15,3-6 17 16,26-8-25-16,12-11-1 15,10-13-9-15,5 0-38 16,8-17-52-16,3-18-55 16,9-5-180-16</inkml:trace>
  <inkml:trace contextRef="#ctx0" brushRef="#br0" timeOffset="43879.22">19932 9077 909 0,'0'0'94'0,"0"0"-29"16,0 0 14-16,-85-5-61 16,66 21 51-16,4 10-53 15,4 6-8-15,4 5 6 0,7 2-7 16,0-1 0 0,5-2-7-16,22-9 5 0,7-8-4 15,14-8-1-15,7-8-1 16,8-3-11-16,9-6-62 15,7-12-33-15,-1 0-23 16,-11 1-138-16,-19 4-157 16</inkml:trace>
  <inkml:trace contextRef="#ctx0" brushRef="#br0" timeOffset="44479.94">16010 10753 939 0,'0'0'11'0,"0"0"-11"15,0 0 0-15,0 0 1 16,0 0 15-16,0 0 14 16,69-4 3-16,-16-16 17 15,19-3-4-15,25-11-15 16,32-11 38-16,39-10-15 15,43-8-23-15,43-7 10 16,40-1-39-16,34 2-1 16,17 5 9-16,3 9-10 0,-26 12-3 15,-53 12-6-15,-60 12-19 16,-70 5-10-16,-60 6-46 16,-46-1 26-16,-30-1-6 15,-3 1 30-15,-32 0 34 16,-14 6-18-16,-18 3-70 15,-8 0-58-15,-12 8-163 16</inkml:trace>
  <inkml:trace contextRef="#ctx0" brushRef="#br0" timeOffset="44796.37">16408 10764 256 0,'0'0'541'16,"-105"12"-512"-16,76-8 14 16,17-1 58-16,12-3 0 15,12 0-40-15,30-9-41 16,21-12-4-16,26-6 57 15,33-10-51-15,30-13-18 16,38-9 14-16,36-5-12 0,26-10-7 16,27 0 1-16,9 2-36 15,-13 6-52-15,-29 9-92 16,-60 5-370-16</inkml:trace>
  <inkml:trace contextRef="#ctx0" brushRef="#br0" timeOffset="45995.79">9635 3334 495 0,'0'0'413'0,"0"0"-380"16,0 0 48-16,0 0-25 15,0 0-27-15,0 0-4 16,55-13 5-16,-5-10-21 16,15-7 0-16,12-6-9 15,7-2 3-15,2 0-4 16,-7 7 1-16,-19 8-21 15,-21 12-29-15,-23 9-44 16,-16 2-129-16,-15 6-116 16</inkml:trace>
  <inkml:trace contextRef="#ctx0" brushRef="#br0" timeOffset="46190.51">9555 3531 840 0,'0'0'11'0,"0"0"91"16,0 0-21-16,0 0-29 16,0 0 30-16,0 0-25 15,130-12-28-15,-49-24-9 16,15-8-20-16,11 1 0 16,5 4-44-16,-6 4-83 15,-18 6-137-15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0:17:42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3829 3645 423 0,'0'0'44'0,"0"0"25"0,0 0-9 15,0 0-28 1,0 0-2-16,0 0-13 0,0 0 3 16,0 0-5-16,0 0-2 15,0 0 4-15,0 0-2 16,3 0 16-16,1 0 21 16,5 0-19-16,2-1-10 15,3-3-6-15,3 2-7 16,1 0 6-16,3 0-5 15,1 0-3-15,2 0 6 16,2 1-5-16,3 1 1 16,-1 0 2-16,1 0-3 0,-5-2-1 15,2 1-6 1,-1-1-2-16,2-1 9 0,-2 0-7 16,1-1 0-16,-2-1 3 15,-2 0-4-15,-3 2 0 16,0 0-1-16,-6 1 0 15,1 2 1-15,-2 0-1 16,-2 0 0-16,1 0-1 16,2-2 2-16,2 1 1 15,2-2-2-15,2 1 0 16,4-1 7-16,-1-1-5 16,1 1-2-16,2-2 1 15,-3 1 0-15,2 3-1 16,-1-2 0-16,-1 1 3 15,-1 0-3-15,1 1-1 0,0-1 1 16,-1 1 0-16,0-2 1 16,-1 1-2-16,-3 1 0 15,1-2 1-15,-1 3 1 16,-4-2-1-16,2 1 0 16,-2 1-1-16,2-2 2 15,0 2-1-15,0-2 0 16,0 2 0-16,0-1-1 15,0 1 1-15,0-2 0 16,1 1 1-16,-3-2 0 16,-2 1-2-16,1 0 1 15,-2 0 0-15,-1 2 0 0,-1-1 0 16,-2 1 0-16,0 0 0 16,-2-2 1-16,2 2-1 15,-3-1 0-15,0 1 0 16,-1 0 1-16,-1 0-1 15,-1 0 0-15,0 0-1 16,3 0 3-16,-3-2 0 16,0 1 1-16,0-3 1 15,0 0 1-15,-11-2-5 16,-3-2 0-16,0 1-1 16,-3-1 2-16,2 0-2 15,-1-1 0-15,-1 3 0 16,2-1-1-16,-1 1 1 15,2 2 1-15,-2 1 0 0,3 1 3 16,3 2-3-16,1-1 0 16,3 1 1-16,3 0 3 15,1 0-3-15,2 0 2 16,0 0-2-16,0 0-1 16,0 0 0-16,0 0-2 15,0 0 2-15,0 4 3 16,2 2-2-16,6 0-1 15,2 1 8-15,3-1-5 16,4 1 6-16,0-1 0 16,1 0-7-16,-2 2-1 15,-2-3-1-15,-1 1 0 0,-4 0 1 16,-1 0 0-16,-1 1-1 16,0-1 0-16,0 2 0 15,-3 0 0-15,2 0 0 16,-2 1 0-16,-1-1 1 15,-3 5 1-15,0 1 0 16,0 2-2-16,-17 6 2 16,-14 6-2-16,-9 3 0 15,-5 5-16-15,-1 0-41 16,-2-3-145-16,12-9-534 16</inkml:trace>
  <inkml:trace contextRef="#ctx0" brushRef="#br0" timeOffset="2150.98">3767 3650 498 0,'0'0'53'0,"0"0"38"15,0 0-60-15,0 0 18 16,0 0 2-16,0 0-6 15,0 0-1-15,0-2-10 16,0 2-10-16,0-1 3 0,0-2 3 16,-3-1 0-16,2-2-4 15,-1-4-9-15,1-2-9 16,1 2 1-16,-2-2-2 16,0-2 4-16,0 1-3 15,-1-2-1-15,0-1 8 16,-2 0-10-16,0-1 4 15,-1-1 0-15,2 0-2 16,-3 1 11-16,2-1-11 16,-2-2 0-16,3-1 3 15,-2 1-6-15,1-3 5 0,0 4-5 16,0-2 0-16,2 1 14 16,-2 2-10-16,2 2 0 15,-1-1 2-15,1-1-9 16,1 3 4-16,-1-1-1 15,2-1 0-15,-5 2 4 16,3-1-5-16,-1-2 3 16,1-1 0-16,0 1-5 15,1-1-1-15,1 0 0 16,-1 2 0-16,2-2 1 16,0 3 0-16,0-2-1 15,0 0 2-15,0 1-1 16,0 3-2-16,0-3 1 15,0 0 0-15,0-1 0 16,0 2 1-16,0 1-1 0,0-2 5 16,0 2-4-16,-2-4 4 15,2-1-4-15,0 0 1 16,-2 3 0-16,2-2-2 16,0 2 0-16,0 0 3 15,-1-3-2-15,-1 2-2 16,1-3 1-16,-2 2 0 15,0 1 2-15,3 1-2 16,0 2 0-16,0 0-1 16,0 0 2-16,0 0-2 0,0 0 1 15,0-1 0 1,0-1 0-16,0 1 0 0,0-1 0 16,0 2 1-16,0-2 0 15,0 4-2-15,0-3 1 16,0 2 0-16,0 0 0 15,0-1-1-15,0 0 1 16,0 0 0-16,0 0 0 16,2 0 0-16,-1 1 0 15,2 0 0-15,-3 1 0 16,1-3 0-16,1 3 0 16,1 2 1-16,-3-3-1 15,4 1-1-15,-3-1 0 16,-1 2 1-16,0-2 0 15,0 4 0-15,0-1 0 0,0 1-3 16,0-1 5-16,0 2-4 16,0 1 0-16,0-3 2 15,0 0-2-15,0 0-2 16,0 3 0-16,0 0 3 16,0 2-2-16,0 4 1 15,0 2 2-15,0 0-2 16,0 0 1-16,0 0-12 15,0 0 6-15,0 0 7 16,0 11-5-16,0 1 5 16,-5 2 0-16,-1 2 0 15,-3 2 0-15,-1 6-3 0,-1 2 3 16,-5 2 0-16,1-1 1 16,2 0-2-16,-1-2 2 15,3-4-1-15,3-3 0 16,-1 0-1-16,1-2 1 15,1-1-1-15,1-3 4 16,2-2-5-16,1-5 2 16,3-1 0-16,0-4 0 15,0 0 0-15,0 0 0 16,0 0 5-16,0 0-2 16,0 0 4-16,0-3 5 15,0-11-5-15,0-6-6 16,10-4-1-16,5-1 0 0,0-2-3 15,1-2 3 1,1 2 0-16,0 2-1 0,-5 0 1 16,0 7 0-16,-4 2 0 15,-2 4 0-15,0 3-2 16,-3 2 4-16,-2 3-2 16,-1 3 0-16,0 1-1 15,2 0-1-15,2 0-6 16,4 15-1-16,6 6 3 15,7 4 7-15,6 2-2 16,4 2 1-16,4 0 0 16,2-1 1-16,1 1-1 15,1-2 0-15,-2-4-2 16,0 2-10-16,-2-3-54 0,-10-3-57 16,-12-4-236-16</inkml:trace>
  <inkml:trace contextRef="#ctx0" brushRef="#br0" timeOffset="6723.55">3656 3324 280 0,'0'0'19'0,"0"0"53"16,0 0-29-16,0 0-2 16,0 0 5-16,0 0 16 15,0 0-8-15,0 0-7 16,0 0-23-16,0 0 2 15,7 0 16-15,4 0-20 16,4-3 16-16,2-2-14 16,-1 1 0-16,6-1-4 15,2-1-7-15,1 0-5 16,4 0 9-16,-3-1-7 16,1 0-5-16,-2 1 5 0,-2 2-3 15,0-1 2-15,-1 2-9 16,-2 1 1-1,-1-2 8-15,-1 2-9 0,-3-3 0 16,0 2 4-16,-1 0-4 16,-4 0 0-16,-2 1-2 15,-1-1 5-15,-3 3-3 16,0-1 0-16,-1-1 0 16,0 1 1-16,1-3 0 15,-1 3 2-15,-1 1-1 16,-2 0-1-16,0-2 8 15,0 2-3-15,0 0-4 16,1 0 1-16,-1 0-1 0,0 0-1 16,0 0-1-16,0 0 0 15,0 0-2-15,0 0 3 16,0 0-1-16,0 0 0 16,0 0 0-16,0 0 0 15,0 0-3-15,0 3 3 16,0 10 2-16,0 1 0 15,0 3 7-15,0 1-6 16,0 2-3-16,0 1 8 16,4 0-8-16,1 0 0 15,-2-1 6-15,3-2-6 16,-3 0 0-16,1 1 5 0,-1 0-5 16,0-3 3-1,0 1-3-15,1-3 2 0,-3 0 3 16,1-2-5-16,-1-3 0 15,1 0 0-15,2-1 3 16,-3 0-4-16,2-2 1 16,-1 2 0-16,0-2 0 15,0 2 1-15,-1-2-1 16,-1-2 0-16,0 1 3 16,0-2-3-16,2 0 0 15,-1 1 1-15,1 2-1 16,0 1 0-16,1-1 0 15,-1 2 0-15,1-2 1 0,-1 2-1 16,0-2 0 0,-2-1-32-16,0-4-56 0,0-1-206 15</inkml:trace>
  <inkml:trace contextRef="#ctx0" brushRef="#br0" timeOffset="9139.29">3183 633 522 0,'0'0'77'16,"0"0"30"-16,0 0-63 15,0 0 1-15,0 0 7 16,0 0-8-16,-2 0-9 16,2-5 14-16,0-3-20 15,12 0-20-15,3-1 0 16,5-2 6-16,5 4-10 0,2-1 4 16,0 5-4-1,-2 2 3-15,-4 1-5 0,-2 0-3 16,-6 6 0-16,-3 9-1 15,-5 3 1-15,-5 3 0 16,0 6 5-16,0 1 2 16,-15-2-3-16,-3 0 2 15,1-4-3-15,3-5 4 16,5-5-6-16,4-6 1 16,3-4-2-16,2 0-2 15,0-1 1-15,0 3 1 16,0 1 0-16,3 0 2 15,14 4 2-15,2-3 6 0,3 2-4 16,1 1-1 0,0 1-2-16,0 1-3 0,-3 4 0 15,-5 1 1-15,-6 1 0 16,-8 4-1-16,-1 0 4 16,-4 3 0-16,-22 2 6 15,-7-2 6-15,-5-1 4 16,-6-6 0-16,-1-7-11 15,0-6 0-15,3-4-1 16,2 0-6-16,5-4-2 16,7-9 0-16,6-1-1 15,8 0-8-15,8-1-18 16,6-3-11-16,0-2-13 16,28-3-82-16,12-5-163 0</inkml:trace>
  <inkml:trace contextRef="#ctx0" brushRef="#br0" timeOffset="9377.87">3667 768 777 0,'0'0'41'0,"0"0"139"15,0 0-116-15,0 0-9 16,0 0-7-16,0 0-18 0,-4-14-18 16,2 14-10-16,-3 0-2 15,-4 1-39-15,0 12-72 16,2 1-215-16</inkml:trace>
  <inkml:trace contextRef="#ctx0" brushRef="#br0" timeOffset="9588.91">3833 1021 949 0,'0'0'34'0,"0"0"110"0,0 0-129 16,0 0 14-1,0 0-8-15,0 0-6 0,-10 0-12 16,10 0 7-16,0 0-10 15,-1 0-6-15,-5 0-40 16,2 3-62-16,-3-3-169 16,5 0-451-16</inkml:trace>
  <inkml:trace contextRef="#ctx0" brushRef="#br0" timeOffset="10052.91">4008 779 514 0,'0'0'7'0,"0"0"-6"16,0 0 11-16,0 0 54 15,0 0-3-15,0 0-16 16,0-12 32-16,0 12 0 15,0 0-41-15,0 0 10 16,0 0 4-16,-3 7-20 16,-5 10-17-16,3 4 3 15,1 5-14-15,4 4 11 0,0 2-6 16,0-2-3-16,13 1 7 16,6-4-10-16,3-6-3 15,3-4 9-15,3-8-8 16,2-7-1-16,2-2-2 15,3-2 2-15,-5-18-13 16,-5-4-1-16,-9-3 9 16,-15-3 5-16,-1-4 0 15,-20 3 6-15,-12 3-4 16,-4 8 2-16,-4 11 13 16,-1 8 1-16,-2 1-11 15,3 5-7-15,8 12-5 16,15-4-60-16,17-7-109 15,4-6-264-15</inkml:trace>
  <inkml:trace contextRef="#ctx0" brushRef="#br0" timeOffset="10469.33">4358 771 763 0,'0'0'109'0,"0"0"22"16,0 0-104-16,0 0 13 16,0 0-13-16,0 0 3 15,-10 0-17-15,10 0 1 16,0 0-10-16,0 2-4 0,0 10 0 16,0 5-2-1,0 10 2-15,0 3 0 0,3 0 5 16,9 1-5-16,-1-4 7 15,5-2-6-15,0-5-1 16,3-7 3-16,4-5-3 16,6-8 0-16,2 0 4 15,6-16-3-15,-2-9-2 16,-7-4-10-16,-9-3 8 16,-13 0-1-16,-6-2 4 15,-10 2 0-15,-19 4 2 16,-10 10 0-16,-6 11-2 15,0 7 3-15,-2 5-3 0,5 18 0 16,10-3-105 0,14-10-460-16</inkml:trace>
  <inkml:trace contextRef="#ctx0" brushRef="#br0" timeOffset="13888.36">11802 3680 200 0,'0'0'289'0,"0"0"-234"15,0 0 15-15,0 0-41 16,0 0 3-16,0 0-3 16,0 0-8-16,0-4-4 15,0 4-4-15,0 0 9 16,0 0 1-16,0-2 11 15,0 2-2-15,0 0-2 16,0 0-8-16,0 0-2 16,0 0-13-16,0 0-3 15,0 0 1-15,0 0-2 0,0 0-3 16,0 2 0-16,0 8 2 16,0 2 7-16,4 3 1 15,-3 3 5-15,1 5 6 16,1 0-10-16,-1 5 9 15,-2 0-11-15,3 2-1 16,-1 0 6-16,1-2-9 16,1-3-4-16,-1 1 3 15,0-2-2-15,-1 0 1 16,-1 2-3-16,2-5 2 16,-2-1-1-16,1-1 0 15,-2-4-1-15,1-4 7 16,-1-2-6-16,2-1 0 15,-1 0-1-15,2 0 1 16,0 0-1-16,0 1 0 0,-2 0 0 16,3 0-1-1,-2 0 3-15,-1 2-2 0,-1 1 0 16,0-1 1-16,0-1-1 16,0 1 2-16,0-2 0 15,0 2-1-15,0 0-1 16,0 1 0-16,0 0 0 15,0 2 1-15,-1 1 0 16,1 3-1-16,0 0 0 16,0 0-1-16,0 0 1 15,0 0 0-15,0 0 0 16,0-5 1-16,0 2-1 16,0-1 0-16,0 0 1 0,0 2-1 15,0 1 1-15,0 1-1 16,0 0 2-16,0 0 1 15,0 2 2-15,0-3-4 16,1 0-1-16,-1-1 6 16,0-2-6-16,2-2 1 15,-2 0 1-15,0-3-1 16,0 0 1-16,0-1-2 16,0-2 0-16,0-2-1 15,0 1 7-15,0-4-7 16,0 1 2-16,0-1-1 15,0-1 2-15,0 0 1 16,0 0 4-16,0 0 7 16,0-9-13-16,-3-6 2 0,-6-3-3 15,1-2 1-15,-2-2-1 16,0 3 0-16,-2-1 0 16,-1 3 0-16,1 1 0 15,-1 1 0-15,1 1 0 16,1 2 1-16,-2 2-1 15,6 2 0-15,0 2 0 16,4 3 7-16,-1 0-6 16,4 3 5-16,-2 0 1 15,2 0-5-15,0 0 6 0,0 0-5 16,0 0-2 0,0 0 0-16,0 0-1 0,0 0 0 15,0 0 0-15,0 0 2 16,7 3-3-16,5 5 2 15,1 4-1-15,4 1 7 16,2 5-7-16,2 2 1 16,1 1 7-16,1 0-6 15,1 0-2-15,-3-1 2 16,1-2-1-16,-3-3 0 16,-3-5-1-16,-3-2 0 15,-3-5 4-15,-3-2-3 16,-2-1 0-16,-1 0 8 15,0-10-5-15,0-13 0 16,-1-7-4-16,0-9 4 0,3-10-3 16,-2-9-1-16,5-4-8 15,-1 2-36-15,2 5-4 16,1 5-23-16,-1 5-104 16,-1 4-208-16</inkml:trace>
  <inkml:trace contextRef="#ctx0" brushRef="#br0" timeOffset="15773.86">11838 3638 179 0,'0'0'261'16,"0"0"-225"-16,0 0 22 16,0 0-38-16,0 0-15 15,0 0-1-15,13-11 0 16,-13 8 25-16,0 2 16 15,0-1 14-15,0 1 14 16,0 1-2-16,0 0-31 0,0 0-7 16,0-2 8-1,0 1-14-15,0-4 4 0,0-3-5 16,0 0-24-16,0-3 8 16,0-3 8-16,1 0 0 15,1-2-7-15,-1-1-6 16,-1-2 3-16,3 1 0 15,-2-2-3-15,-1 0 1 16,2-3-1-16,-1 0-1 16,1 0 2-16,-2-1 0 15,0 0 3-15,0 1 2 16,0 0-4-16,0 1 5 0,0-1 4 16,0 1-12-16,0 1 10 15,0-2-4-15,0 2-7 16,0-2 11-16,0 3-3 15,-2-5-2-15,-1 3 3 16,-1 0-8-16,1-1 7 16,0 0-10-16,3 1 2 15,0-1 1-15,0 2-4 16,0 0 0-16,0 1 1 16,0-1 1-16,3 2-4 15,-1-4 2-15,-1 2 0 16,2-1 4-16,-3-2-4 15,1 0 0-15,-1-1 5 16,0 0-4-16,0-1 5 16,0 1-5-16,0 2 0 0,0-1 0 15,0 2-1-15,0-1 0 16,0 2-1-16,0 0 4 16,-1 3-4-16,1 0 1 15,-4 0 0-15,4 3 1 16,-2-2-1-16,1 1 0 15,1 1-3-15,0-2 6 16,0-2-5-16,0 2 2 16,0-3 0-16,0 4-1 15,0-1 1-15,0 3 0 16,0-2-2-16,0 3 5 16,0-1-6-16,0 1 3 0,0 3-4 15,0 0 2-15,0 1-3 16,0 1-1-16,0-1 4 15,0 2-5-15,0 1 5 16,0 0 1-16,0 1 1 16,0 3-1-16,0-1 1 15,0 1 0-15,0 2 0 16,0 0 1-16,0 0-2 16,0 0-4-16,0 0-7 15,-2 0 5-15,-3 7-6 16,-4 9 13-16,-2 3-3 15,-3 2 6-15,1 5-4 16,-1 2 1-16,-5 4 0 0,0-2 0 16,1 2 0-1,1-2 0-15,2-3-3 0,0-3 4 16,4-8-1-16,2-4 0 16,4-4 3-16,2-5-7 15,1-2 4-15,2-1 0 16,0 0 3-16,0 0-1 15,0 0 4-15,0 0 5 16,0-6 2-16,0-12-4 16,4-3-9-16,2-3 0 15,3 2 2-15,-6 1-2 16,2 1 0-16,-2 0-1 0,2 4 1 16,2-1 0-16,1-2 0 15,4-3 0-15,1 2-1 16,4 1 1-16,-2 3 0 15,2 4-3-15,-4 4 2 16,-1 3 1-16,-1 0-4 16,1 2 3-16,-3 1-3 15,2 2 3-15,1 0-1 16,1 0-2-16,4 3 3 16,3 9 0-16,0 5-1 15,4 4 2-15,1 3-2 16,-2 3 3-16,1 0-2 15,-1 1 2-15,-1-3-1 16,-2-2 0-16,2-2 0 16,-2-5 0-16,5-1 0 0,1-4 0 15,3-5-2-15,2-5-32 16,0-1-20-16,-5 0-13 16,-9 0-76-16,-15 0-241 15</inkml:trace>
  <inkml:trace contextRef="#ctx0" brushRef="#br0" timeOffset="17276.39">11859 3286 476 0,'0'0'33'15,"0"0"47"-15,0 0-51 16,0 0-9-16,0 0 4 15,0 0 2-15,18-2 0 16,-8 1 8-16,2 0 3 16,-1 1-12-16,2 0 15 15,0 0-17-15,-1 0-2 16,1 0 2-16,0 0-3 16,1 0-8-16,-1 6 8 0,0 1-10 15,1 1 6-15,-1 1-3 16,1 0-1-16,-3 0 2 15,1 1-4-15,-2-1-6 16,-1 0 10-16,1 2-5 16,-3-1-7-16,0 2 6 15,2 2-6-15,1-2 0 16,-2 1 4-16,0-1-4 16,-1 2 8-16,0-3 0 15,-1 2-5-15,1 1-5 16,-2-3 7-16,-3 1-4 15,0 1-3-15,-2-2 0 16,0 0 8-16,0 2-6 0,0-2-1 16,0 1 0-16,0 1 2 15,-2-2 1-15,-3 0-4 16,0 0 0-16,0-1 4 16,0-1 0-16,0-2-4 15,2 2 1-15,-3-1 1 16,3-1 4-16,-2 3-6 15,-2-2 1-15,3 1-1 16,-3 2 1-16,1-1-1 16,2 1 0-16,-2 1 3 15,2-3-6-15,-1 0 3 16,1-2 0-16,1 1 4 0,-2-2-4 16,2 2 0-1,-4-1-2-15,2 2 2 0,-2-1 1 16,-1 2-1-16,0 0 1 15,-1-1 3-15,1-1-3 16,0 1-1-16,-1-1 0 16,1 0 0-16,-1-3 2 15,1 3-3-15,0-2 2 16,1 0-2-16,-1-2 5 16,-1 1-4-16,1-4 3 15,0 1-3-15,-1-1 0 16,-1 1 2-16,0 1-1 15,-2 2-1-15,-2-1 0 16,-3 2 0-16,-1 1 0 16,-2-2 0-16,-2 1 0 0,2 2-1 15,0-2-6 1,3-3 1-16,2 0-11 0,3-3-5 16,4 0-38-16,3-12-112 15,5-14-461-15</inkml:trace>
  <inkml:trace contextRef="#ctx0" brushRef="#br0" timeOffset="19540.12">11424 511 602 0,'0'0'32'0,"0"0"1"16,0 0-22-16,0 0 30 0,0 0 24 16,0 0-20-16,0 0 4 15,-93 74 1-15,78-55-1 16,0 4-33-16,-3 8 6 15,1 6 2-15,3 8-5 16,6 1 7-16,5-1-22 16,3-1 5-16,0-8-4 15,11-6-4-15,11-5-1 16,4-9 0-16,-2-6 0 16,3-5 10-16,1-5-10 15,-1 0 0-15,-2-17 0 16,-1-5 0-16,-10-2-9 15,-5-2-10-15,-9-3 0 16,0 4 18-16,-3 4-6 0,-10 7 6 16,-4 10 1-16,-5 4 2 15,-3 10 3-15,-4 14-5 16,1 8 0-16,6 3-4 16,7-5 4-16,14-5-16 15,1-11-125-15,25-14-146 16</inkml:trace>
  <inkml:trace contextRef="#ctx0" brushRef="#br0" timeOffset="19780.93">11894 672 565 0,'0'0'474'16,"0"0"-390"-16,0 0-52 15,0 0-19-15,0 0-5 16,0 0-8-16,-30 0-21 16,30 3-69-16,0 13-94 15,0 4-234-15</inkml:trace>
  <inkml:trace contextRef="#ctx0" brushRef="#br0" timeOffset="19948.36">11990 1035 1050 0,'0'0'48'0,"0"0"60"15,0 0-84-15,0 0 13 16,0 0-25-16,0 0-12 15,-17 0-35-15,17-6-52 16,-4-4-143-16</inkml:trace>
  <inkml:trace contextRef="#ctx0" brushRef="#br0" timeOffset="20408.83">12292 677 600 0,'0'0'192'16,"0"0"-120"-16,0 0-33 15,0 0-2-15,0 0-37 16,0 0-8-16,-32 12 2 0,24 11 6 15,-1 6 15-15,0 6 17 16,2 2-11-16,1 2-2 16,5-1-10-16,1-3 15 15,0-7-14-15,10-6-10 16,8-9 6-16,7-7-3 16,6-6-3-16,6-6 2 15,-1-18 0-15,-1-5-2 16,-6-1-14-16,-13-2-1 15,-11 1 14-15,-5-2 0 16,-11 1-2-16,-19 7 6 16,-9 10-3-16,-5 12 17 15,-2 3-17-15,-1 10 2 16,9 11-4-16,13-1-7 16,18-9-91-16,7-10-157 0,33-1-193 15</inkml:trace>
  <inkml:trace contextRef="#ctx0" brushRef="#br0" timeOffset="20791.61">12631 691 852 0,'0'0'59'0,"0"0"40"16,0 0-89-16,0 0 15 15,0 0-25-15,0 0-1 0,-17 14 0 16,13 0 1-16,-5 2 8 16,4 5 6-16,3 3-6 15,2 4 8-15,0 2-6 16,6 0 2-16,11-1 0 16,4-1-10-16,7-9 6 15,6-4-7-15,2-8-1 16,4-7 5-16,1-2-5 15,-5-19-1-15,-3-6 1 16,-4-5-4-16,-12-4 2 16,-12-1-4-16,-5-7 6 15,-16 0 6-15,-22 6-4 16,-7 9-1-16,-7 15 3 0,0 14 2 16,-1 0-4-16,3 19-2 15,12 1-80-15,21-11-451 16</inkml:trace>
  <inkml:trace contextRef="#ctx0" brushRef="#br0" timeOffset="23627.52">4257 2803 648 0,'0'0'56'0,"0"0"17"16,0 0-32-16,0 0 12 15,0 0-18-15,0 0 8 16,-11-54 3-16,2 39-21 15,-1 1-18-15,-5 2 11 16,1 3-17-16,-2 3 1 16,0 5 1-16,2 1-3 15,1 0 0-15,-1 5 0 0,1 15 0 16,2 7-6 0,1 3 7-16,4 2-1 0,5-2 0 15,1-3 0-15,0-6 0 16,8-7-3-16,7-8 3 15,5-6 0-15,2 0 3 16,3-17-4-16,0-8 1 16,-2-1 0-16,-4 4 0 15,-7 7 0-15,-6 6 0 16,-2 6 0-16,-3 3 2 16,2 0-4-16,3 14-1 15,-3 13 3-15,4 6 4 16,-3 3 1-16,0-1 4 15,1 3 9-15,-2-2-11 0,3 2 5 16,-3-2-12-16,0-1 1 16,1-4-1-16,-1-8 0 15,0-8-1-15,2-11-57 16,3-4-102-16,-1-15-125 16</inkml:trace>
  <inkml:trace contextRef="#ctx0" brushRef="#br0" timeOffset="24008.66">4460 2845 321 0,'0'0'464'0,"0"0"-402"16,0 0-20-16,0 0-9 15,0 0-19-15,0 0-14 16,-14-12 3-16,13 15-1 15,-1 15 3-15,0 9 44 16,-1 8-20-16,3 3 0 16,0 2-14-16,0-2-8 15,10-4 13-15,7-7-19 16,2-7-1-16,2-10 0 16,3-10 3-16,0-1 2 15,3-25 6-15,0-11-9 16,-7-5 0-16,-8-5-2 0,-12 1-13 15,0-3 2 1,-12 8-16-16,-14 7 3 0,-1 13-4 16,-5 15 28-16,-2 6-3 15,6 9 2-15,4 14-8 16,13-3-48-16,11-7-87 16,0-12-84-16</inkml:trace>
  <inkml:trace contextRef="#ctx0" brushRef="#br0" timeOffset="24288.46">4627 2684 763 0,'0'0'134'0,"0"0"-47"0,0 0-56 16,0 0-22-16,0 0-9 15,0 0-3-15,-14-6-6 16,26 12 9-16,2-1 0 15,-3-2 2-15,1-3 4 16,-2 0-5-16,-3 0 2 16,-4-12 5-16,-3 0 1 15,0-1-5-15,-8 3-1 16,-13 6 0-16,0 4 1 16,2 0-4-16,3 14-5 15,6 5-7-15,10-1-63 16,0-13-306-16</inkml:trace>
  <inkml:trace contextRef="#ctx0" brushRef="#br0" timeOffset="25359.04">12434 3373 639 0,'0'0'46'15,"0"0"122"-15,0 0-88 16,0 0 8-16,0 0-34 0,0 0-1 16,-6-29-25-16,6 29-10 15,0 14-16-15,0 20 2 16,0 15-1-16,1 9 23 15,4 6-1-15,2-7-16 16,1-4-9-16,-2-11 0 16,3-9 0-16,3-17-73 15,1-16-67-15,5-10-240 16</inkml:trace>
  <inkml:trace contextRef="#ctx0" brushRef="#br0" timeOffset="26097.18">12828 3372 958 0,'0'0'3'16,"0"0"68"-16,0 0-62 16,0 0-8-16,0 0 0 15,0 0-1-15,-56-92 0 16,42 75-2-16,-4 4 2 15,-1 7 3-15,-1 4-3 16,0 2 0-16,-3 7-1 16,-1 13 3-16,3 9 0 15,2 3 7-15,9 2-3 0,10-1 1 16,0-1-7 0,7-4 0-16,16-4 5 0,8-5-5 15,3-5 5-15,4-3-2 16,0-5-2-16,-3 0 7 15,-1 2-5-15,-6 1-3 16,-5 2 1-16,-6 6 1 16,-7 3-2-16,-9 1 1 15,-1 1 1-15,-6 0 5 16,-19-1-1-16,-4-7-5 16,1-6 4-16,-2-8-5 15,3 0-3-15,5-19-10 0,12-12-22 16,10-8 11-1,2-4-7-15,30-3-16 0,5 4 34 16,-1 3 11-16,0 9 2 16,-10 8 11-16,-6 9 21 15,-8 6 6-15,-4 7-9 16,-3 0-17-16,0 9-6 16,0 14 10-16,2 8 14 15,0 4-7-15,1 2-2 16,3 1 5-16,-1-3-6 15,4-5-4-15,0-7-13 16,2-9-1-16,6-11-1 16,6-3-1-16,7-15 4 15,2-16-4-15,-2-10-8 16,-6-2-20-16,-11-3 14 0,-11 1-11 16,-7 6 10-1,-7 8-7-15,-23 8 21 0,-12 14 1 16,-8 9 0-16,-5 0 4 15,0 9 2-15,11 5-5 16,16-4-2-16,18-7-32 16,10-3-132-16,15-7-202 15</inkml:trace>
  <inkml:trace contextRef="#ctx0" brushRef="#br0" timeOffset="26388.76">13178 3159 932 0,'0'0'19'16,"0"0"94"-16,0 0-90 15,0 0-7-15,0 0-16 16,0 0-8-16,-10 4 8 16,21 6 1-16,1-3 0 15,0-3-2-15,-2-4 1 16,0 0 0-16,-5-2 3 15,-2-14 1-15,-3-3-4 16,0 1 0-16,-15 4 1 16,-4 4-1-16,1 10 0 15,1 0 0-15,4 0-2 0,6 17-2 16,7-3-59 0,0-6-175-16,19-3-466 0</inkml:trace>
  <inkml:trace contextRef="#ctx0" brushRef="#br0" timeOffset="27860.86">18537 3818 117 0,'0'0'511'15,"0"0"-464"-15,0 0 36 16,0 0-6-16,0 0-39 16,0 0-9-16,0-1-6 15,0 1 6-15,7-2-4 16,0 1 13-16,9 0-10 15,4-3 2-15,8 0 4 16,5-2-17-16,8 1-5 16,4 1 5-16,3-1-11 0,4 0-3 15,-1 1 0 1,3 1-1-16,-2-1 5 0,-3 1-1 16,-4-2 0-1,-2 0-2-15,-3 1-3 0,2 0 3 16,5-2-2-16,-2 2 1 15,-2-3-2-15,-3 3-1 16,-5 1 0-16,-4 0 0 16,-4-3 0-16,-4 2-4 15,-1-2 4-15,-1 2 0 16,0-2 1-16,-1 0 1 16,-1-3-2-16,-2 2 0 15,0 1 0-15,-2 1 0 16,-3 3-3-16,-1 1 3 0,-2-1 0 15,1-1 0-15,-2 2 0 16,0-2-1-16,2 1 2 16,2-1-1-16,3 2 1 15,0-1-1-15,2 0-2 16,-2 2-1-16,-4-4-5 16,-1 3 4-16,1 0-4 15,-6-3 3-15,-2 3 2 16,0-2-8-16,-3 1 5 15,0 1-8-15,0-1 0 16,0 2-12-16,-4 0-49 16,-10 0-30-16,0 0-53 15,-2 0-53-15</inkml:trace>
  <inkml:trace contextRef="#ctx0" brushRef="#br0" timeOffset="28543.71">18707 3648 446 0,'0'0'52'0,"0"0"45"0,0 0-32 16,0 0-4-1,0 0 30-15,0 0-31 0,0-4-20 16,0 4 23-16,-1 0-8 15,-5 0-24-15,-2 0-16 16,-9 0 6-16,-3 13-6 16,-6 8 16-16,-3 6-11 15,-3-1 3-15,1 2-3 16,0-1-13-16,1 0 1 16,7-7-5-16,3-2 0 15,7-7-2-15,4-5-1 16,6-5 0-16,3-1 0 0,0 0-3 15,0 0-7-15,0 0 8 16,5 6-2-16,13 1 3 16,9 3 1-16,5 8-1 15,8 3-2-15,7 3 1 16,6 3 2-16,6-3 2 16,3-1-2-16,1-6 0 15,1-7-36-15,-1-10-70 16,-3 0-193-16</inkml:trace>
  <inkml:trace contextRef="#ctx0" brushRef="#br0" timeOffset="30183.39">19882 3669 447 0,'0'0'28'0,"0"0"60"0,0 0-44 16,0 0-19-16,0 0 18 15,0 0 29-15,-2 5 32 16,2-5-30-16,0 0-6 15,0 0-10-15,0 0-24 16,-2 0-15-16,2 0 3 16,0 0-14-16,0 0-6 15,0 0 15-15,-1 0-8 16,1 0 5-16,0-7-5 16,0-6-8-16,0-5 6 15,0-1-2-15,0-7 7 16,0-4-7-16,0-4 1 0,0-3 0 15,0 0-6 1,0-1 1-16,0 1 3 0,0 1-4 16,0-2 0-16,0 2-2 15,-7 0 2-15,-2 1 0 16,2 2 5-16,0 3-3 16,2 3-2-16,0 4 3 15,2 2-3-15,-3 2 11 16,3-1-3-16,1 1-5 15,-1-1 3-15,1 4-5 16,0-2 2-16,1-1-3 16,1 3 0-16,0-1 1 15,0 1-1-15,0-1 0 16,0 2 0-16,0-2 1 16,0 3-2-16,0-1 1 0,0-2 0 15,0 0 1-15,0-2 0 16,0-5 2-16,0 0-3 15,-5-3 0-15,0 5 0 16,-1 2-4-16,-1 3 5 16,1 5-2-16,0 0 2 15,2 2-1-15,-1-1 2 16,4-1-1-16,-1-2-1 16,1 1 0-16,1 2 0 15,0-1-1-15,0 5 1 16,0-2 0-16,0 0-2 15,0 3 0-15,0-2 1 0,0 1 1 16,0-1 1-16,3-2-1 16,-2 1-1-16,1 1 1 15,0-1 1-15,-2 4-1 16,0 3 0-16,0-1 2 16,0 3-2-16,0 0-2 15,0 0 1-15,0 0 1 16,0-1 2-16,0-3-2 15,1-2 0-15,1 0-1 16,0-3-1-16,1 2-2 16,-1-2-6-16,2 1 4 15,-3 0 2-15,1 0-1 16,-1 5 1-16,-1 1 4 0,0 2 3 16,0 0-3-1,0 0-2-15,0 0-2 0,0 0 2 16,0 0-2-16,0 0 4 15,0 5 0-15,-7 2 0 16,-1 5-3-16,-3 5 2 16,-5 2 1-16,-2 7-1 15,-2 1 3-15,2 2-2 16,-4 2 2-16,2-1 0 16,1-3-1-16,3-4-2 15,4-3 4-15,4-7 0 16,2-4-3-16,5-6 0 0,-1-3 0 15,2 0 0 1,0 0 11-16,0 0-5 0,0 0 5 16,0-11 0-16,12-9-8 15,3-1-3-15,2-5 0 16,1-5 0-16,1 0-3 16,0-2 2-16,1 1 0 15,-1 2 1-15,-2 5-9 16,-2 2 5-16,-4 8 2 15,0 3-1-15,-7 5 2 16,2 4 2-16,-5 1 0 16,1 2-1-16,2 0-3 15,2 3-8-15,7 17 10 16,4 3 1-16,5 8 0 16,3 0 4-16,6 2 7 0,3 0-5 15,4-1-6-15,6-3-1 16,1-4-8-16,-2-7-103 15,-9-9-115-15</inkml:trace>
  <inkml:trace contextRef="#ctx0" brushRef="#br0" timeOffset="33962">18951 895 631 0,'0'0'64'0,"0"0"2"0,0 0 7 16,0 0-19-16,0 0-5 16,0 0 10-16,0 0-18 15,0-50-20-15,-2 40 5 16,-4-3-7-16,-4 3 3 15,0-4-22-15,-3 2 2 16,-1 3-1-16,0 1-1 16,0 6 0-16,-3 2 2 15,-4 0-2-15,-2 6 0 16,-3 14-4-16,-1 3 4 16,3 6 0-16,3-1 0 15,6 1 0-15,6-1-1 16,6-3 1-16,3-4-4 15,0-5 2-15,3-5 1 16,14-4 0-16,4-5-2 0,7-2 3 16,0 0 2-16,3-9-1 15,-4-5 1-15,-2 2-2 16,-5 1 1-16,-3 0 2 16,-3 0-3-16,-6 4 0 15,-5 3 3-15,-1 1-1 16,-2 3-2-16,0 0 0 15,0 0 0-15,0 0 0 16,0 0-3-16,4 8 0 16,0 10 2-16,1 6 2 15,-1 8 4-15,-1 4-3 0,-2 5 0 16,1-1 4 0,-2 2-6-16,0 1 0 0,0-8 1 15,0-2 1-15,0-5-2 16,-2-9 0-16,2-5-1 15,0-10-17-15,0-4-64 16,2-3-66-16,18-22-73 16</inkml:trace>
  <inkml:trace contextRef="#ctx0" brushRef="#br0" timeOffset="34152.91">19258 956 860 0,'0'0'180'0,"0"0"-126"0,0 0-18 15,0 0-26-15,0 0-10 16,0 0-3-16,-13-9-33 16,13 14-36-16,0 10-16 15,-3 0-181-15</inkml:trace>
  <inkml:trace contextRef="#ctx0" brushRef="#br0" timeOffset="34330.96">19329 1244 845 0,'0'0'132'0,"0"0"-48"15,0 0-16-15,0 0-30 16,0 0-10-16,0 0-28 15,0 0-3-15,0-7-6 16,0-6-107-16,0-8-199 16</inkml:trace>
  <inkml:trace contextRef="#ctx0" brushRef="#br0" timeOffset="34795.96">19634 939 143 0,'0'0'588'16,"0"0"-573"-16,0 0 57 15,0 0-55-15,0 0-14 16,0 0-2-16,-16 11 11 15,6 10 9-15,-3 8 13 16,0 6-10-16,2 4 0 16,1 3 29-16,3 1-16 15,6-1-28-15,1-4-3 16,1-6 2-16,16-8-8 16,3-9-1-16,9-7 1 0,5-8-1 15,7-2 1-15,2-21-13 16,1-6-19-16,-8-5 7 15,-9-3-11-15,-11-3 15 16,-12-1 14-16,-4-1 5 16,-20 2-14-16,-15 7 0 15,-8 11 0-15,-1 13 16 16,4 9 26-16,1 1-18 16,9 17-6-16,7 1-2 15,10-2-35-15,13-6-107 16,3-10-194-16</inkml:trace>
  <inkml:trace contextRef="#ctx0" brushRef="#br0" timeOffset="35180.19">20051 949 795 0,'0'0'41'16,"0"0"4"-16,0 0-33 0,0 0-12 16,0 0 0-1,0 0 1-15,-15 30 1 0,12-6 30 16,3 6 15-16,0 7-17 16,0-1-2-16,6-1-13 15,9 0-10-15,6-7 0 16,6-6-5-16,4-14 0 15,4-8 0-15,5 0 0 16,3-22-7-16,-5-8-9 16,-4-7-2-16,-16 0 17 15,-11-1 1-15,-7-2 12 16,-8 4 18-16,-23 4-20 16,-3 9 1-16,-7 13 12 15,-9 10-4-15,-7 1-13 16,-6 27-6-16,1 2-30 0,15-3-150 15</inkml:trace>
  <inkml:trace contextRef="#ctx0" brushRef="#br0" timeOffset="37988.18">19907 3465 482 0,'0'0'60'16,"0"0"25"-16,0 0-47 0,0 0-23 16,0 0 13-16,0 0 14 15,0-9-4-15,0 9 19 16,0-2-18-16,0 2-10 16,0 0 7-16,0 0-13 15,0 0-8-15,0 0-5 16,0-1-9-16,15-2 9 15,0 0-1-15,2 0 3 16,0 0 4-16,-3 0-9 16,0 1 3-16,-1 0 4 0,-3 1-6 15,0 1-4 1,0 0 4-16,0 0-7 0,0 0 5 16,0 0-4-16,2 5-2 15,0 1 7-15,-1 0-3 16,3 1-2-16,-2-1 2 15,-2 1-3-15,-2-3 6 16,0 0-7-16,1 1 0 16,-2-2 7-16,-1 1-7 15,-1 0 5-15,0-2-3 16,0 2 0-16,1 1 4 16,0 3-6-16,-1 0 0 15,0-1 4-15,0 2-4 16,0-1 0-16,-2-1 2 15,0 1-2-15,3-3 7 0,-3 4-7 16,1 1 1-16,0-1 4 16,-1 1-4-16,1 1 5 15,-1-1-3-15,2 1-3 16,-2-1 9-16,1 1-9 16,-1 0 0-16,0 0 2 15,0 2 0-15,0-2-3 16,-2 5 1-16,1-2 0 15,-1 2 3-15,-1-1-3 16,2 2 0-16,-2 0 1 16,0 0 1-16,0 1-2 15,0 0 1-15,0-2-1 0,0 1 5 16,0-2-3-16,0 0-2 16,0-2 2-16,-2 1 1 15,-1-1-4-15,-1-2 1 16,-2 0 0-16,1 1 4 15,-3 0-4-15,-2 1 2 16,0 0 7-16,-2 0-8 16,1-1 6-16,-1 0-4 15,0-1 0-15,-2-2 0 16,3-1-3-16,-2 2 0 16,-2 0 5-16,-1-1-3 15,2 0-2-15,-2-1 1 16,1-4-1-16,2 4 0 0,-2-4 1 15,1 2-1 1,1 1 3-16,-2-3-2 0,-1-2 1 16,-2 2-1-16,4-3-1 15,-3 1 2-15,2-2-2 16,0 1 0-16,-2 1 3 16,0-1-2-16,-1 1-1 15,0-1 1-15,-1 1 0 16,1-2 2-16,1 0-1 15,-1 0 0-15,1 0 11 16,0 0-13-16,-1-2 3 16,0-5-2-16,1-2-1 0,0 0 9 15,4 0-7 1,-1-1 0-16,3 5 4 0,1-2-4 16,-2 3-1-16,2-2 2 15,0 0 4-15,0-1-7 16,1-4 0-16,2 0 0 15,0 0 8-15,0-3-8 16,3-1 3-16,0-1-5 16,-3-1 3-16,0-2-1 15,1 3 0-15,-1-1 1 16,0 1 2-16,1-2-3 16,-3 0 0-16,3 0-2 15,0-2 1-15,2 1 1 16,-2 1 0-16,5 1 3 15,-4 1-8-15,1 3 5 0,3 3 0 16,-2 5-2-16,1 0 5 16,0 0-4-16,2 2 1 15,-2 0 0-15,2 0-3 16,0-1 3-16,0-1-9 16,0-3 1-16,0-2-9 15,0-4 0-15,4 1-1 16,-1 1-8-16,-1 2 23 15,-1 3 0-15,-1 3 2 16,0 1-1-16,0 3 2 16,0 0-4-16,2 0-17 15,2 0-61-15,-1 0-119 0,1 0-171 16</inkml:trace>
  <inkml:trace contextRef="#ctx0" brushRef="#br0" timeOffset="38731.65">20614 3630 624 0,'0'0'42'15,"0"0"78"-15,0 0-33 16,0 0-1-16,0 0-17 16,0 0-22-16,-19-59-23 15,19 49-4-15,0-2 4 16,12 1-16-16,4 4-5 16,1 1 4-16,2 3-1 15,1 2 3-15,-2 1-9 16,1 0 0-16,-5 4-1 15,-2 16 6-15,-7 5-5 0,-5 8 0 16,0 4 1-16,-11 5 6 16,-16 4-6-16,-5-1-1 15,-1 0 5-15,3-4-3 16,8-11-2-16,8-12 0 16,8-10 1-16,4-6-3 15,2-2 2-15,0 0 0 16,19-7 9-16,14-10-8 15,9-4 2-15,7-3-3 16,-1 3-6-16,-3 0-28 16,-5 3-21-16,-7 2-61 15,-6 2-141-15,-7 2-232 0</inkml:trace>
  <inkml:trace contextRef="#ctx0" brushRef="#br0" timeOffset="39085.8">20968 3505 857 0,'0'0'27'16,"0"0"107"-16,0 0-117 15,0 0 3-15,0 0 11 16,0 0-30-16,31-40 10 0,-12 32 3 15,1 2-8-15,-1 2-2 16,-3 3-3-16,-4 1-1 16,2 0 5-16,-3 4-5 15,-1 16 0-15,-2 8 0 16,1 10 3-16,-4 5 8 16,-3 1 3-16,1 0-6 15,-2-2 1-15,3-3-9 16,-1-3 0-16,0-6 0 15,1-6-1-15,-4-7-13 16,0-10-45-16,0-7-91 16,0-3-136-16</inkml:trace>
  <inkml:trace contextRef="#ctx0" brushRef="#br0" timeOffset="39514.96">20996 3695 555 0,'0'0'460'16,"0"0"-430"-16,0 0 12 16,0 0-42-16,0 0 0 15,117-77 1-15,-82 63 1 16,-1 3-2-16,-7 3 0 16,-4 2 0-16,-4 3-3 15,-5 3 3-15,-1 0 0 16,0 2-1-16,-3 16 0 15,-1 3 1-15,0 6 4 0,-1 0 6 16,2-1 13-16,0-2-17 16,0-3 1-16,4-2 2 15,-1-4-6-15,4-7-1 16,2-7 1-16,0-1 2 16,3-5 2-16,-2-19-7 15,-2-3-1-15,-6-5-1 16,-7-3-6-16,-5 0 8 15,0 2-3-15,-11 7 3 16,-9 7 1-16,-6 11-1 16,-6 8 0-16,-1 0-2 15,-2 14-4-15,5 4-20 0,10-3-61 16,12-5-166-16,8-10-405 16</inkml:trace>
  <inkml:trace contextRef="#ctx0" brushRef="#br0" timeOffset="39806.14">21463 3374 898 0,'0'0'42'0,"0"0"60"15,0 0-94-15,0 0-6 16,0 0-2-16,0 0 2 0,-19 5 0 15,19 3 4-15,0-3 0 16,3 0-4-16,11-3 15 16,3-2-11-16,0 0 4 15,-1-11 5-15,-3-5-10 16,-4-3 4-16,-8 0-6 16,-1 5-2-16,0 3 7 15,-14 8-6-15,-8 3-4 16,-7 6 2-16,-4 16-28 15,4-1-155-15</inkml:trace>
  <inkml:trace contextRef="#ctx0" brushRef="#br0" timeOffset="42149.12">19805 2394 184 0,'0'0'97'0,"0"0"28"16,0 0-46-16,0 0-15 15,0 0-6-15,0 0-27 16,0 0-14-16,-3-8 1 16,3 8 12-16,0 0 4 15,0 0 2-15,0 0-31 16,0 0 15-16,0 0 0 16,0 0-12-16,-2 0 6 15,-3 0-12-15,-1 0 4 16,-3 5 16-16,-1 7-10 0,-6 3 7 15,0 5-7-15,-2 1-3 16,-3 2 14-16,4 4-10 16,-2 0-9-16,2 1 4 15,1 1-4-15,2-1 2 16,-1-1-5-16,2-3 1 16,0-2 4-16,-3-3-6 15,3-2 0-15,3-6 0 16,0 2 4-16,5-8-8 15,0-1 4-15,3-1 0 16,2-3-2-16,0 0-4 16,0 0 5-16,0 0-1 15,0-11-18-15,7 0-6 16,3-3 0-16,2 0-34 0,-1-3-83 16,1 1-59-16</inkml:trace>
  <inkml:trace contextRef="#ctx0" brushRef="#br0" timeOffset="42815">19827 2359 442 0,'0'0'152'15,"0"0"-111"-15,0 0 4 0,0 0-33 16,0 0-12-16,0 0 1 16,0 0 2-16,0 0 4 15,0 0 17-15,0 0 1 16,0 0-16-16,0 0 23 15,3 8-1-15,4 1-7 16,3 3-4-16,0 2-4 16,3-1 5-16,4 2-8 15,3 2 1-15,0-1 7 16,4-1-12-16,-1 0 1 16,0-3 4-16,-1 1-8 15,-1 0-1-15,0-2 3 16,-3 2-4-16,-1-1 1 0,-4 1 3 15,-1-4-6 1,0-1 2-16,-5-3-4 0,2-1 1 16,0-1 1-16,-5-1-2 15,-1 0 0-15,-2-2 0 16,-1 1 1-16,0 1-2 16,0-1 0-16,0 0-5 15,0-1-1-15,-7 2-23 16,-5-2-41-16,-2 0-98 15,-2-3-143-15</inkml:trace>
  <inkml:trace contextRef="#ctx0" brushRef="#br0" timeOffset="44004.47">19763 2424 379 0,'0'0'42'0,"0"0"-27"0,0 0 24 16,0 0-6-16,0 0 24 16,0 0-8-16,0-4-45 15,0 4 1-15,0 0-1 16,0 0 0-16,0 0 8 16,-5 0 8-16,-3 1-6 15,-2 11 17-15,1 0 3 16,-2 2 20-16,-3 3-19 15,1 0-16-15,-2 4-14 16,-2 4 8-16,-1-1-8 0,-4 2-3 16,2-1 5-1,1-3-3-15,3-3 3 0,4-2-7 16,2-3 0-16,2-3 3 16,1-2-3-16,1-2 0 15,0 0 1-15,0-1 0 16,1-2-1-16,2 0 0 15,-3-2 3-15,3-1-3 16,0 0-3-16,1 2 3 16,-2 0 0-16,3 0 0 15,-1 0 0-15,-1-1 0 16,2 1 0-16,1-3 0 16,-3 2 0-16,3-2 0 15,0 0-2-15,0 0 8 16,0 0-11-16,9-5 5 0,1-6 0 15,-1 0 0-15,1 1-1 16,-2-4-4-16,0-3-3 16,2-4-3-16,0-2 9 15,0 0-3-15,3 0 3 16,0 1 1-16,0 0 1 16,-2 1-9-16,1 0-13 15,1-2-11-15,0 2 18 16,1 1-18-16,0 1 29 15,-1 1 0-15,0 3 2 16,1 0-2-16,-2 0 1 16,-1 3 0-16,1-2 0 0,-2 4 3 15,0 1 0-15,-4 3 0 16,-2 1 5-16,-1 3-5 16,-3 2 8-16,0 0-4 15,0 0-3-15,0 0 3 16,0 0 11-16,0 0 0 15,0 0-13-15,0 0 11 16,0 0-5-16,2 0-7 16,-2 0 0-16,4 0 6 15,0 7 11-15,3 0 6 16,3-1-17-16,2 2-2 16,1-4 11-16,2 0-15 15,-1 3 15-15,0-3 1 16,0 4-8-16,1 0 5 15,-2 2-4-15,1 1 6 0,-3-1 1 16,2 2-5-16,1-1-1 16,3 1-6-16,0-2 1 15,3 1 5-15,0-1-10 16,-2-2 3-16,0-3-2 16,-3 2-1-16,-1-1-1 15,-2 0 0-15,-4-2 1 16,0 1 2-16,-1-2-3 15,-4-2 0-15,2 0 4 16,-3-1-3-16,-2 0-1 16,0 0 0-16,0 0 3 15,0 0-3-15,0 0-7 0,0 0-34 16,0 0-106-16,0-4-131 16</inkml:trace>
  <inkml:trace contextRef="#ctx0" brushRef="#br0" timeOffset="44972.52">20107 2476 455 0,'0'0'28'15,"0"0"-23"-15,0 0 0 16,0 0 0-16,0 0-4 15,0 0 3-15,-13 13 2 0,13-13 5 16,0 0 25-16,-2 0 4 16,1 0-6-16,-1 0-15 15,0 0-9-15,0 0 16 16,1 0-12-16,1 0 3 16,0 0-4-16,0 0-13 15,0 0 1-15,0 0 0 16,0 0-1-16,0 4 5 15,7 7 19-15,4 3 32 16,3 0-20-16,1 3-14 16,0 0-15-16,-2-6 2 15,-1 0-9-15,-2-2 0 0,-3-3 3 16,-4-3-2-16,-2-2-1 16,-1-1 2-16,0 0-2 15,0 0 10-15,0-3-10 16,-1-11 0-16,-9 0-3 15,1-1-6-15,-1 1 8 16,1 4-8-16,2 2 9 16,1 5 0-16,5 0-1 15,-1 3 1-15,1 0 0 16,1 0 0-16,0 0-1 16,-2 0-2-16,2 0 3 15,0 0 1-15,0 5-1 16,0-1 1-16,0 1-2 0,0 0 1 15,0-3 0-15,0 1-1 16,5 1-3-16,0-2-27 16,-3-2-113-16,-2 0-165 15</inkml:trace>
  <inkml:trace contextRef="#ctx0" brushRef="#br0" timeOffset="45700.36">19800 2407 374 0,'0'0'47'0,"0"0"17"15,0 0-9-15,0 0-6 16,0 0-30-16,0 0-7 16,-1 73-9-16,1-54 6 15,0 4 1-15,0 2-4 16,0 4-3-16,0 2 2 16,1 1-1-16,5-2-1 15,1-2-3-15,0-1-1 16,1-2-12-16,-1 0-55 0,-2 2-2 15,-1-3-45 1,-3 1-186-16</inkml:trace>
  <inkml:trace contextRef="#ctx0" brushRef="#br0" timeOffset="45858.89">19854 3115 156 0,'0'0'133'0,"0"0"-133"15,0 0-92-15</inkml:trace>
  <inkml:trace contextRef="#ctx0" brushRef="#br0" timeOffset="49320.91">19907 3423 302 0,'0'0'92'16,"0"0"-82"-16,0 0 13 16,0 0 3-16,0 0 49 15,0 0 18-15,0 0-36 16,0 0-11-16,0 0-8 15,0 0 9-15,0 0-21 16,-2 0 10-16,2 0-2 16,0 0-2-16,0 0 4 0,0-2-8 15,0-2-9-15,0-1 1 16,7-1-19-16,3-1 3 16,2 0 3-16,-1 2-5 15,1 0 1-15,-2 1 0 16,0 0-3-16,0 2 7 15,0 0-7-15,-1 1 0 16,-1 1 0-16,2-2 0 16,-2 2 2-16,0 0-2 15,1 0 0-15,0 0 1 16,-2 0-1-16,2 0 0 16,-1 0 0-16,1 0 0 15,-3 0 0-15,1 0 0 16,-2 0 0-16,0 0 0 15,0 0 0-15,-1 0 0 0,-1 0 2 16,2 0-2-16,0 3-1 16,-1 0 1-16,3-2 0 15,-3 3 0-15,1-1 0 16,0-2 0-16,2 3 0 16,-3-2 1-16,2 1-2 15,-2 1 1-15,2-2 0 16,-2 1 5-16,2 2-1 15,-2-1-1-15,2 1 4 16,-1 1-6-16,0-1 2 16,1 0-3-16,1 1 0 15,-1 0 3-15,1 0-3 0,-1 0 0 16,-2 1 2 0,0-2 2-16,-1 3-3 0,0 1 1 15,1 0 4-15,1 2-1 16,0-3-5-16,0 2 0 15,0-1 8-15,0-2-7 16,0 1 2-16,0 1 2 16,-2-2-3-16,0 2 1 15,1 2 1-15,-1-1-4 16,1 2 5-16,1-3-5 16,-2 2 3-16,0-2 0 15,1-1-1-15,-1-1 4 16,0 0-6-16,0 1 0 0,1 1 2 15,-2 0-1-15,-1 2 0 16,1-1-1-16,-1 2 1 16,2-1 0-16,-2-1-1 15,-1-1 0-15,2 0 0 16,-2 0 2-16,0 1-2 16,0-1 1-16,0-1 0 15,0 3 2-15,0-1-3 16,0 0 0-16,0 2 3 15,0-2 0-15,0 0-4 16,0 2 1-16,0 0 0 16,0 1 1-16,0-3-1 0,0 1 0 15,0 0-1 1,0-1 3-16,0 0-2 0,0 0 0 16,0-1 0-16,0 2 1 15,-3 0-1-15,-3 0 0 16,2 0 4-16,-3 0-4 15,0 0 0-15,1-1 0 16,-1 1 0-16,-2-1 0 16,4-1 0-16,-2 0 0 15,3-1 0-15,-2 0 2 16,2-2-2-16,-2 2 0 16,3-2 1-16,-2 0-1 15,0 1 0-15,0-3 1 16,0 0 0-16,-1 2 0 0,-1-2-2 15,0 3 0-15,-1-1 1 16,1-2 0-16,-1 3 0 16,1-3 0-16,0 3 3 15,-1 1-3-15,-1-2 3 16,2 2-3-16,0-3 2 16,-2 1 1-16,3-1-3 15,-1-1 1-15,0-2 1 16,1 2 1-16,-1-1-3 15,0 1 0-15,1-1 2 16,-1-1 1-16,0-1 0 16,-1 2 0-16,-2 2 5 15,1 0-6-15,-1-2 0 16,0 0 2-16,2-2 0 0,-3 1 1 16,2-1-3-16,-3 3-1 15,2-3 6-15,-2 2-6 16,2-2 0-16,1 3 0 15,-4-3 0-15,4-1 3 16,-1 1-1-16,0-1-2 16,1 0 8-16,-1 0-9 15,0 0 4-15,2 0 2 16,-2 0-2-16,-1 0-3 16,0 0 1-16,-2 0 2 15,0 0-2-15,-3-1 3 16,3 0-2-16,0-1 0 0,-1 0-2 15,1 0 4-15,1 0-2 16,0-1-1-16,2 0 7 16,0 0-9-16,2 1 0 15,1-1 2-15,0 0 4 16,1 0-1-16,-4-2 2 16,0 1-4-16,0-1 4 15,-2-3-7-15,1-1 0 16,1-1 2-16,1 0 3 15,1 1-5-15,1-1 0 16,2 0 0-16,-1 1 2 16,0-3 0-16,-1 0-2 15,3 1 0-15,-3 0 0 16,2-1 0-16,0 1 0 0,-2 0 0 16,2-3 4-16,0 2-4 15,-2 0-2-15,1-1 2 16,-1 3 0-16,3 0-2 15,-3-1 4-15,0 1-2 16,0-2 0-16,0-1-2 16,4 2 2-16,-4-1 0 15,4-1 2-15,-1 3-2 16,1-4 0-16,2 0 0 16,-1 0-1-16,2 1 1 15,-1 1 0-15,-3 1 3 16,1 3-3-16,0 0-2 0,-1 2 1 15,1-2 1-15,1 0 0 16,0-3 0-16,2 2 0 16,-1-1-1-16,1 1 2 15,0 2-2-15,0-1 0 16,0 0 1-16,0 1 0 16,0-3-2-16,0 1-3 15,0-3 2-15,0 1-4 16,0 2 3-16,0 1-3 15,0 4 6-15,0 1-1 16,0 3 0-16,0 0-4 16,0 0 3-16,0 0-9 15,0 0 2-15,1 0 5 0,3 6 4 16,-3-3-1-16,1 2-12 16,0-3-25-16,0 0-1 15,-1-1-7-15,1 0 6 16,-2-1-30-16,0 0-45 15,1 0-25-15,3 0-13 16,-2 0-147-16</inkml:trace>
  <inkml:trace contextRef="#ctx0" brushRef="#br0" timeOffset="49580.97">19492 3710 566 0,'0'0'1'16,"0"0"4"-16,0 0-5 16,0 0-7-16,0 0 7 15,0 0 0-15,0 0 2 16,-1 0 20-16,1 0 7 16,0 0 2-16,0 0-20 15,0 0-11-15,0 0 0 16,0 0-2-16,0 0-27 15,1 0-39-15,-1 0-10 16,0 0 4-16,0 0-156 16</inkml:trace>
  <inkml:trace contextRef="#ctx0" brushRef="#br0" timeOffset="54912.87">20944 4049 143 0,'0'0'397'16,"0"0"-343"-16,0 0 2 16,0 0-32-16,0 0-4 15,0 0 12-15,0 0 5 16,6 1-4-16,-3-1-12 15,-2 0-4-15,3 0-13 16,-1 0 1-16,4 0 3 16,1 0-2-16,4 0-2 0,2 0-3 15,4-3-1-15,0 0 0 16,2 0-2-16,-1-2-31 16,-4 2-31-16,-4 3-26 15,-4-1-88-15,-5 1-216 16</inkml:trace>
  <inkml:trace contextRef="#ctx0" brushRef="#br0" timeOffset="55169.96">20950 4124 558 0,'0'0'55'0,"0"0"3"15,0 0-13-15,0 0 1 16,0 0-3-16,0 0-36 16,25-7 0-16,-4-1-7 15,5-1-27-15,0-1-119 16,1 0-368-16</inkml:trace>
  <inkml:trace contextRef="#ctx0" brushRef="#br0" timeOffset="59454.7">19740 2504 181 0,'0'0'87'0,"0"0"-82"15,0 0 8-15,0 0 1 16,0 0 64-16,0 0-8 16,-25 10-20-16,18-6 5 15,2-3-19-15,0 0-17 16,0 2-4-16,-2 2 6 16,-1 1-1-16,-2 2-10 15,-2 2 0-15,0 1 3 16,-1 3-10-16,-2 5 5 15,-2 1 15-15,0 3-12 16,0 4-4-16,-2 1-7 16,-1 2 0-16,1-5 6 15,3-4-6-15,3-3 0 0,1-3 2 16,0-4-2-16,4-4 0 16,1-3-1-16,5 0 3 15,1-4-4-15,1 0 1 16,0 0 1-16,0 0 10 15,0 0 1-15,0-5-8 16,6-4-3-16,4-5 0 16,0 3 4-16,2-5-4 15,2-1 0-15,-1-2 0 16,3-2-6-16,0 0-6 16,0-1-1-16,0 1 8 15,-3 0 2-15,0 2 3 16,-1 2 0-16,-1-2 2 0,3 5 0 15,-2-3-2-15,1 2 0 16,-1 2 0-16,-1 2-3 16,1 2 3-16,-4 1 0 15,1 0-1-15,-3 2 1 16,1-2 0-16,-2-1 0 16,0-1 0-16,0 1 1 15,-1 1-1-15,0 2 0 16,-2 1 3-16,2 2-3 15,-1 1 0-15,0 1 0 16,1 0 0-16,0-1 0 16,2 1 0-16,0 0 0 15,1-3 5-15,2 0-5 0,-3 2 9 16,-1-1 6-16,1 3 5 16,0 0 1-16,0 0-2 15,1 0-13-15,2 0 4 16,2 0-3-16,1 8 4 15,2-1 1-15,5 2 1 16,-2 0 6-16,3 0-10 16,0-1 4-16,0 1 10 15,2 1-8-15,-1 0 3 16,1 0-7-16,-3-1-7 16,-1 1 2-16,-3 0-4 15,0 1-2-15,-1 0 2 0,-1-1 0 16,-2 1-3-16,-1-2 1 15,-3-3 0-15,-2-3 2 16,-3 1-2-16,-1-4 0 16,2 3 4-16,-3-3-3 15,0 0 2-15,0 0 1 16,0 0-3-16,0 0 7 16,0 0-8-16,0 0 0 15,0 0 4-15,0 0-3 16,0 0 3-16,0 0-1 15,0 0-3-15,0 0 4 16,0 0-4-16,0 0 0 16,0 0 0-16,0 0 3 0,0 0-4 15,0 0 1-15,0 0 0 16,0 0 0-16,0 0 0 16,0 0 0-16,0 0-3 15,0 0 3-15,0 0-3 16,0 0-10-16,0 0-18 15,0 0-17-15,0 0-46 16,0-3-104-16,0-5-227 16</inkml:trace>
  <inkml:trace contextRef="#ctx0" brushRef="#br0" timeOffset="67121.07">20961 4087 413 0,'0'0'50'0,"0"0"-37"15,0 0 4-15,0 0-16 16,0 0 8-16,0 0 6 16,0 0 21-16,27 0-29 15,-16 0-7-15,5-5-14 16,0-3-174-16</inkml:trace>
  <inkml:trace contextRef="#ctx0" brushRef="#br0" timeOffset="76979.72">18771 7082 574 0,'0'0'82'15,"0"0"-78"-15,0 0 61 16,0 0-15-16,0 0 15 16,0 0-43-16,0 0 16 15,8-18 19-15,4 7-31 16,1-1-26-16,6 0 13 0,0 2-5 15,5-1-4 1,1 2 5-16,0 3-2 0,2 6-1 16,-4 0 2-16,-1 0-7 15,-2 11-1-15,-5 7 4 16,-5 2-3-16,-3 7 0 16,-7 0-1-16,0 1 1 15,0 1 21-15,-12 0-22 16,-5-1 5-16,-3-4 2 15,-2-3-6-15,2-3 4 16,1-3-5-16,2-2 1 16,2-2 5-16,5-3-6 15,4-2 0-15,3-2 1 16,3-1 0-16,0-1-1 16,0 1 2-16,3 1-1 15,9 1 19-15,5 0-17 16,3 3 4-16,3 3 0 0,2 2-4 15,1 4-3 1,-3 2 0-16,-3 0 0 0,-5 3 2 16,-8 2-2-16,-7 0 0 15,0 1 6-15,-5 0-3 16,-20 0-1-16,-7-1-2 16,-8-4 7-16,-4-3-3 15,1-7-4-15,1-7 0 16,2-3 5-16,8 0-3 15,7-16 3-15,9-1-5 16,10-5-12-16,6-6-1 16,14-2-64-16,17-4-69 0,7-3-100 15</inkml:trace>
  <inkml:trace contextRef="#ctx0" brushRef="#br0" timeOffset="77219.67">19340 7178 939 0,'0'0'14'0,"0"0"93"0,0 0-82 16,0 0-10-16,0 0-13 15,0 0 5-15,-21-21-14 16,21 21-20-16,-3 15-86 16,-6 6-32-16,-1 1-242 15</inkml:trace>
  <inkml:trace contextRef="#ctx0" brushRef="#br0" timeOffset="77418.38">19458 7532 1087 0,'0'0'45'0,"0"0"-6"0,0 0 32 15,0 0-52-15,0 0-19 16,0 0 6-16,-19 0-6 16,19 0-13-16,0 0-3 15,0 0-61-15,0 0-69 16,0-3-195-16</inkml:trace>
  <inkml:trace contextRef="#ctx0" brushRef="#br0" timeOffset="77762.24">19701 7055 756 0,'0'0'27'15,"0"0"60"-15,0 0-63 16,0 0-18-16,0 0-4 16,0 0 24-16,8-5-23 15,-6 26 44-15,2 9 18 16,2 8-46-16,3 5-3 15,1 4-8-15,0 0-3 0,-3-1 17 16,-3 3-22-16,0-6 0 16,-4-5 0-16,0-5 3 15,0-9-3-15,0-8 0 16,0-9-56-16,3-7-106 16,5-13-225-16</inkml:trace>
  <inkml:trace contextRef="#ctx0" brushRef="#br0" timeOffset="78314.96">20231 7123 875 0,'0'0'9'0,"0"0"88"0,0 0-81 15,0 0 2-15,6-83-11 16,-6 59 8-16,0-2 1 16,0-1-4-16,-7-2 1 15,-10 3-13-15,-2 1 7 16,0 9 4-16,0 5-10 16,-1 11 1-16,-3 0 2 15,-6 14-4-15,-3 15 0 16,2 5 0-16,5 3 1 15,10-2 2-15,8 0-3 16,7-4 0-16,0-1-1 0,10-2 4 16,11-6-3-16,3-4 0 15,7-1 7-15,0-4-6 16,1 2-1-16,0 0 0 16,-2 0 2-16,-3 3-2 15,-4 2 0-15,-5-1-1 16,-4 4 4-16,-9 0-3 15,-5 1 0-15,0-1 0 16,-14 0 10-16,-11-2-7 16,-7-3 2-16,-1-8 0 15,0-10-4-15,3 0 18 16,5-23-13-16,8-18 14 0,14-9-6 16,3-7-14-16,20-4-1 15,23-2-14-15,12-2-59 16,7 0-103-16,-2 4-174 15</inkml:trace>
  <inkml:trace contextRef="#ctx0" brushRef="#br0" timeOffset="79937.53">20679 7476 837 0,'0'0'46'0,"0"0"64"15,0 0-62-15,0 0-9 16,0 0-34-16,0 0-5 16,0 9-1-16,-4 27 1 15,-17 13 12-15,-13 9-9 16,-8 6-6-16,-1 1 1 15,5-11-184-15,9-12-439 0</inkml:trace>
  <inkml:trace contextRef="#ctx0" brushRef="#br0" timeOffset="80346.36">21210 6889 917 0,'0'0'0'15,"0"0"107"-15,0 0-88 16,0 0-16-16,0 0-6 15,0 0 3-15,-3 30 0 16,3-4 36-16,0 7-24 16,0 6 28-16,0 6-9 15,-1 3-19-15,-3-2 7 16,4-3-13-16,0-5-5 16,7-10 12-16,14-4-5 15,6-12-4-15,11-12 6 16,11 0-4-16,8-19 9 15,5-8-15-15,-2-2-18 16,-12 4-52-16,-8 1-45 16,-13 3-79-16,-14 2-189 0</inkml:trace>
  <inkml:trace contextRef="#ctx0" brushRef="#br0" timeOffset="80609.95">21461 7094 959 0,'0'0'31'0,"0"0"95"15,0 0-114-15,0 0-12 16,0 0-5-16,0 0 4 0,8 74 2 16,-2-23 19-16,-6 7 9 15,0 6-15-15,0 5 4 16,0-5-17-16,0-4 2 15,0-8 2-15,0-12-5 16,0-10 0-16,0-12-1 16,0-7 1-16,0-11-35 15,3-3-82-15,14-29-90 16</inkml:trace>
  <inkml:trace contextRef="#ctx0" brushRef="#br0" timeOffset="80927.78">21881 7049 936 0,'0'0'16'15,"0"0"92"-15,0 0-96 16,0 0-8-16,0 0 8 15,0 0-12-15,-3-4 0 16,3 4 7-16,0 0-4 16,0 0 4-16,0 0 0 15,0 0-5-15,0 0 24 16,0 0-22-16,0 0 1 16,0 0 6-16,0-5-10 0,0-3-2 15,-1 1-36-15,1 1-40 16,-3 3-77-16,0 3-250 15</inkml:trace>
  <inkml:trace contextRef="#ctx0" brushRef="#br0" timeOffset="81197.3">21989 7345 868 0,'0'0'91'0,"0"0"66"16,0 0-117-16,0 0 7 15,0 0-33-15,0 0-12 16,0-4-2-16,0 22 3 16,0 3-3-16,-7 3 0 15,3-4 5-15,-3-7-7 16,4-1 2-16,0-7-22 15,3-5-68-15,0-11-126 16,4-22-661-16</inkml:trace>
  <inkml:trace contextRef="#ctx0" brushRef="#br0" timeOffset="81647.38">22290 6862 964 0,'0'0'95'0,"0"0"-55"16,0 0 13-16,0 0-53 15,0 0 0-15,0 0 12 16,-29 51-10-16,28-18 12 16,1 7-1-16,0 0-6 15,0 3 19-15,8-2-26 0,9-11 1 16,3-6 3-1,0-8 1-15,5-10-5 0,3-6 8 16,3-6-6 0,0-17 7-16,-3-7-9 0,-6-6 0 15,-5-2-7-15,-7 1 3 16,-7 7 2-16,0 7 2 16,-3 9 0-16,0 8 9 15,0 5-4-15,0 1 10 16,0 0-3-16,0 4-12 15,0 22 0-15,0 10 2 16,0 12-2-16,0 7 14 16,6 0-14-16,4-1 1 15,1-1 1-15,0-6-2 16,-3-6-2-16,-2-5-2 16,3-9-99-16,6-19-73 0,2-8-453 15</inkml:trace>
  <inkml:trace contextRef="#ctx0" brushRef="#br0" timeOffset="82135.35">22945 7026 1041 0,'0'0'19'0,"0"0"98"16,0 0-114-16,0 0-3 15,0-97 0-15,0 73 2 16,0-2-2-16,0 0 0 0,-10 3 0 16,-6 3 3-16,2 6-3 15,-3 7 0-15,-3 7 5 16,-5 0-4-16,-6 12-1 16,0 12 0-16,1 6 3 15,5 4 2-15,7 3-5 16,4 0 0-16,11 3 1 15,3-3-1-15,0-3 0 16,10-1 0-16,13-4 4 16,6-4-6-16,6 0 6 15,2-4-4-15,-1-2 0 16,-1-1 1-16,-8-1-2 0,-10-4 1 16,-7-1 0-1,-9-3 3-15,-1-1-3 0,-3-2 0 16,-20-4-1-16,-9-2 2 15,-5 0-1-15,0-16 0 16,6-3 5-16,6-4-3 16,12-2-2-16,13-4 0 15,0 1-3-15,19 0-8 16,21-1-49-16,7 2-68 16,3 5-160-16</inkml:trace>
  <inkml:trace contextRef="#ctx0" brushRef="#br0" timeOffset="82373.97">23230 7355 555 0,'0'0'178'15,"0"0"-58"-15,26 100-26 16,-26-50-37-16,0 1-21 16,-19 0-28-16,-14 1 9 15,-16 1-16-15,-2-2-2 16,-1-9-145-16</inkml:trace>
  <inkml:trace contextRef="#ctx0" brushRef="#br0" timeOffset="82914.28">23553 6667 658 0,'0'0'22'16,"0"0"63"-16,0 0-8 15,-54 81 0-15,41-37-32 16,3 8-13-16,4 7 42 16,2 3-44-16,4-1 0 15,0-4-12-15,17-6-17 16,6-7 3-16,4-9-4 0,1-14 0 16,3-9 9-16,-1-12-9 15,2 0-1-15,-2-15-2 16,-5-17-55-1,-9-6 20-15,-12 1-20 0,-4 4 27 16,-9 9 31-16,-16 12 8 16,-10 10 25-16,-9 2-1 15,-5 9-4-15,-5 15 16 16,7 4-44-16,9 2 4 16,12 1-8-16,19-5-33 15,7-9-176-15,16-13-276 16</inkml:trace>
  <inkml:trace contextRef="#ctx0" brushRef="#br0" timeOffset="83050.57">23812 6880 160 0,'0'0'0'15</inkml:trace>
  <inkml:trace contextRef="#ctx0" brushRef="#br0" timeOffset="83298.17">23974 6835 950 0,'0'0'120'0,"0"0"22"0,0 0-77 16,0 0 1-16,0 0-40 16,0 0-20-16,-7-5-6 15,6 5-5-15,-4 0-117 16,-2 9-193-16</inkml:trace>
  <inkml:trace contextRef="#ctx0" brushRef="#br0" timeOffset="83740.89">24011 7174 559 0,'0'0'305'15,"0"0"-239"-15,0 0 24 16,0 0-82-16,0 0 35 16,0 0-25-16,0-54-2 15,0 51 26-15,0 3-18 16,0 0-13-16,0 0-5 16,0 0-4-16,0 9-2 15,0 5 0-15,0 3 1 16,-3 1 14-16,3-3-15 15,0-3 0-15,0-3 5 0,0-2-5 16,0-6 0-16,0-1-5 16,0 0-14-16,10-8-16 15,3-16-197-15,2-6-395 16</inkml:trace>
  <inkml:trace contextRef="#ctx0" brushRef="#br0" timeOffset="84181.41">24320 6784 540 0,'0'0'174'16,"0"0"-71"-16,0 0-18 0,0 0-72 15,5-81 42-15,-5 73-19 16,0 6-1-16,0 2 18 15,0 0-41-15,-5 0-2 16,-8 2-9-16,-4 12 10 16,4 4 12-16,0 3-14 15,3 5 0-15,-1 2 13 16,8 3-10-16,3-3-5 16,0 0-3-16,10-4-1 15,10 0 12-15,7-1-15 16,5 0 0-16,1-1 4 15,2 1 2-15,-2 1-7 16,-4 0 1-16,-4-3 0 0,-8-2 1 16,-7-2-1-16,-7-5 0 15,-3 0 4-15,0 0-3 16,-10-3 0-16,-12 2 3 16,-8-4-1-16,-5-5 1 15,-7-2-4-15,-1-7-19 16,3-23-72-16,12-11-176 15</inkml:trace>
  <inkml:trace contextRef="#ctx0" brushRef="#br0" timeOffset="84665.83">24280 6698 757 0,'0'0'326'0,"0"0"-255"0,0 0 27 16,0 0-92-16,0 0-4 15,115-60 5-15,-80 59-6 16,0 1 5-16,1 0-6 16,-3 0 0-16,-5 6 0 15,-4 11 0-15,-2 3 0 16,-11 6-3-16,-2 4-3 16,-6 8 1-16,-3 2 1 15,0 4 4-15,0 1-4 16,0-3 4-16,-2-3-2 15,2-6-1-15,0-8 6 16,7-5-6-16,7-11 3 16,7-7 0-16,9-2-2 0,5-12 2 15,7-15-12-15,2-11-9 16,-8-7-16-16,-4-5 23 16,-9 4 5-16,-7 11 9 15,-12 12 10-15,-1 13 9 16,-3 9 24-16,0 1-24 15,0 4-18-15,-3 23 0 16,-5 12-1-16,-1 10 9 16,6 6 16-16,2 5-22 15,-1 3-3-15,-3 7 2 16,-3 0 1-16,-6 2-5 16,-11 7 2-16,-7 1-75 0,-8-6-83 15,-2-12-406-15</inkml:trace>
  <inkml:trace contextRef="#ctx0" brushRef="#br0" timeOffset="212986.4">1063 7295 465 0,'0'0'93'0,"0"0"-57"16,0 0 35-16,0 0-28 15,0 0 30-15,0 0-41 16,0 0-16-16,0 0 27 0,0 0-22 16,0 0 11-16,-22-51-15 15,17 78-13-15,0 16-2 16,1 17 46-16,3 15-20 16,1 9-15-16,0 3 14 15,0-2-17-15,0-13 0 16,0-12-4-16,0-7-3 15,0-10 6-15,0-10-9 16,0-9-1-16,0-13-5 16,3-11-25-16,12-15-73 15,1-26 0-15,3-14-362 16</inkml:trace>
  <inkml:trace contextRef="#ctx0" brushRef="#br0" timeOffset="213282.63">1355 7226 646 0,'0'0'227'16,"0"0"-226"-16,0 0 7 16,0 0-8-16,0 0 7 15,0 0-2-15,12 74 26 16,-4-32 18-16,2 10 12 15,-2 10-32-15,-1 11-23 0,1 1 5 16,-1-4-10 0,-2-6-2-16,0-8 1 0,-4-10 0 15,-1-8 0 1,0-8 0-16,0-7-19 0,-3-9-26 16,-12-10-64-16,-6-4-91 15,-8-12-219-15</inkml:trace>
  <inkml:trace contextRef="#ctx0" brushRef="#br0" timeOffset="213764.2">915 7847 717 0,'0'0'89'15,"0"0"-3"-15,0 0-38 0,0 0-29 16,0 0-19-16,0 0 0 15,69-13 27-15,-12-6-4 16,1-4 1-16,4 2-17 16,-1 3-2-16,-2 1 3 15,-5 5-7-15,-9 6-1 16,-8 4 8-16,-11 2-5 16,-4 0 0-16,-5 5 1 15,-5 10 0-15,-2 3 14 16,-2 6-7-16,0 2 16 15,-2 4-6-15,1 0-12 16,2 0 4-16,2-2-7 0,3-2-5 16,1-3 4-16,2-8-5 15,1-7 0-15,4-8 9 16,3 0-8-16,3-10 4 16,1-17-5-16,-6-6 0 15,-6-3-9-15,-11-6-10 16,-6-2 9-16,-1 1 10 15,-22 2-13-15,-5 9 4 16,4 13 9-16,-3 14 0 16,2 5-6-16,1 10 6 15,4 14-4-15,6 3 0 16,8 0-50-16,6-5-99 16,17-9-151-16</inkml:trace>
  <inkml:trace contextRef="#ctx0" brushRef="#br0" timeOffset="214467.36">2046 7692 913 0,'0'0'50'16,"0"0"71"-16,0 0-61 16,0 0-42-16,0 0 5 15,0 0-23-15,-13-9-5 16,13 9-1-16,0 14-5 15,5 15 10-15,5 7 1 0,2 4 0 16,2 1 4 0,2-2-4-16,1-3 0 0,2-7 0 15,-3-8 4-15,-3-9-4 16,1-9 0-16,-1-3 0 16,2-11 17-16,0-19-16 15,-1-9 0-15,-3-3 5 16,-2 1-4-16,-5 7 1 15,0 7-1-15,-4 11-2 16,2 8 30-16,-2 6-20 16,1 2 1-16,1 0-11 15,5 7-19-15,3 16 15 16,3 9 4-16,6 1 6 16,4 0 19-16,2-4-24 15,2-1 0-15,-1-10 5 0,-1-6-5 16,-5-8-1-16,-3-4 5 15,-4 0-3-15,1-22 13 16,-3-10-15-16,-2-9 0 16,-6-6 1-16,-3-10-1 15,0-4-8-15,-5 9-22 16,-6 10 8-16,2 18 16 16,1 17 3-16,-3 7-9 15,2 14 0-15,-1 16 1 16,2 5 11-16,4-3 0 15,4-4 5-15,0-5-1 16,17-4-3-16,4-5 4 0,4-5 16 16,4-3-20-1,-2-2 8-15,-1 1-5 0,-4 4-2 16,-3 1-2-16,-5 5 0 16,0 5 0-16,-4 3 3 15,0 2 0-15,-3 1-3 16,0-1 0-16,-1 1 4 15,6-3-4-15,1-4 0 16,7-2-12-16,5-7-47 16,9-9-107-16,4-1-228 15</inkml:trace>
  <inkml:trace contextRef="#ctx0" brushRef="#br0" timeOffset="-212562.87">8024 7262 402 0,'0'0'390'0,"0"0"-300"0,0 0 0 16,0 0-33-1,0 0-36-15,0 0-16 0,0 31 14 16,0-2 20-16,5 12 0 15,-2 9-9-15,0 5-6 16,1 5 5-16,-2-4-5 16,-2-8-22-16,0-10 21 15,0-8-13-15,0-12 2 16,0-9 0-16,0-7-9 16,0-2 9-16,0-17 27 15,0-22-15-15,0-18-15 16,0-17-9-16,0-5 0 15,-2 0-3-15,-2 9 0 16,4 11 3-16,0 12-5 16,0 13 5-16,10 8-9 0,6 11 9 15,4 13-4-15,3 2 2 16,5 16-2-16,4 18 2 16,0 11-1-16,0 6 3 15,-4 3 0-15,-1 4 0 16,-6-1 0-16,-5-3-1 15,-4-5 3-15,-8-9-4 16,0-13 2-16,-2-11 0 16,-2-12-3-16,0-4 13 15,0-22-10-15,0-22 0 16,0-18-10-16,0-8 3 16,0 1-31-16,8 6-16 0,4 12 43 15,2 10-8 1,2 14 18-16,2 14 1 0,0 10 0 15,6 3 0-15,-1 18-4 16,4 21 4-16,-1 13 12 16,2 13 3-16,-4 9-2 15,0 2 9-15,-6 1-14 16,-5-8-3-16,-3-11-5 16,-3-10-3-16,2-14 0 15,-1-13-66-15,6-19-50 16,4-5-128-16,3-33-358 15</inkml:trace>
  <inkml:trace contextRef="#ctx0" brushRef="#br0" timeOffset="-212363.98">8865 7503 630 0,'0'0'394'0,"0"0"-361"15,0 0 43-15,0 0-40 16,-9 101-5-16,9-67 7 15,0 3-33-15,0 1 2 16,7-3 2-16,-1-5-9 16,1-6-5-16,-3-8-13 15,-1-10-42-15,-2-6-11 16,-1-6-31-16,0-25-130 0,0-13-394 16</inkml:trace>
  <inkml:trace contextRef="#ctx0" brushRef="#br0" timeOffset="-212111.22">8829 7420 772 0,'0'0'191'16,"0"0"-106"-16,0 0-18 15,0 0-26-15,0 0-17 16,0 0-17-16,-13-27 3 16,28 9-10-16,3-5 0 15,-6-1-2-15,-7 0-21 16,-5 2 12-16,0 1 6 15,-11 7 5-15,-5 10-2 16,2 4 2-16,-2 0 0 0,3 10-1 16,3 8 2-16,7 5-3 15,3 3 2-15,1 1-43 16,28 1-77-16,6-1-127 16,8-3-186-16</inkml:trace>
  <inkml:trace contextRef="#ctx0" brushRef="#br0" timeOffset="-211711.62">9120 7539 806 0,'0'0'69'0,"0"0"57"16,0 0-65-16,0 0-24 0,0 0-32 15,0 0 4-15,0 35 36 16,5-9-19-16,2 6 11 15,-1-2-27-15,0-1-5 16,-1-4 1-16,-4-4-6 16,1-5 8-16,-2-7-8 15,2-5 1-15,-2-4 7 16,0 0-4-16,0-21 13 16,0-13-15-16,0-15-2 15,0-9-3-15,2-4-38 16,11 6 10-16,4 13 26 15,4 16-2-15,3 10 7 0,-1 11-2 16,0 6 1 0,-1 14 1-16,0 20 2 0,-2 13 10 15,-3 6 18 1,-2 1-13-16,-1-2-8 0,-2-2-6 16,-2-2-3-16,-5-3-4 15,-5-1-96-15,0-12-208 16</inkml:trace>
  <inkml:trace contextRef="#ctx0" brushRef="#br0" timeOffset="-210814.02">14434 7196 120 0,'0'0'698'15,"0"0"-678"-15,0 0 44 16,0 0-41-16,0 0 9 15,-55-80 4-15,43 71-11 0,-1 5-10 16,0 4 16-16,-1 0-26 16,-3 12-4-16,-3 12-1 15,0 9 1-15,2 5 16 16,1 4 12-16,6 4-14 16,7 3 18-16,4-3-13 15,2-1-9-15,23-5 4 16,8-7 1-16,4-8-4 15,3-1-9-15,-1-4-2 16,-6-2 10-16,-6 0-11 16,-9-2 0-16,-8 2 7 15,-10 1-3-15,-1 0 2 16,-27 3-4-16,-10-2-1 16,-2-2 6-16,2-4-4 15,5-11-6-15,11-3-17 0,12-15-75 16,10-15-118-1,18-10-603-15</inkml:trace>
  <inkml:trace contextRef="#ctx0" brushRef="#br0" timeOffset="-210497.14">14603 7542 757 0,'0'0'201'0,"0"0"-170"16,0 0 21-16,0 0-51 15,0 0-1-15,0 0 0 16,80-9-11-16,-56-6-31 0,-7-3 4 16,-10-4-3-16,-3-2-36 15,-4 0 48-15,0 2 29 16,-10 7 2-16,-10 8 18 16,-3 7 24-16,-6 0-8 15,0 21 15-15,3 6 29 16,4 8-46-16,7 5-8 15,9 2 5-15,6 0-13 16,0-3-2-16,23-4-6 16,10-8-9-16,14-10 2 15,10-10-3-15,8-7-34 16,7-8-56-16,-2-20-166 16</inkml:trace>
  <inkml:trace contextRef="#ctx0" brushRef="#br0" timeOffset="-210229.62">15100 7437 838 0,'0'0'63'0,"0"0"44"16,0 0-83-16,0 0-13 16,0 0-8-16,-90 22 1 15,77 0 3-15,0 6 17 16,1 5 1-16,4 1 0 15,6 3-14-15,2-5-1 0,0-3 1 16,15-1-2 0,12-4-1-16,10-6-5 0,3-8-2 15,6-10 3-15,5 0-4 16,-1-9-34-16,-2-15-105 16,-4-3-201-16</inkml:trace>
  <inkml:trace contextRef="#ctx0" brushRef="#br0" timeOffset="-209958.88">15470 7201 812 0,'0'0'169'0,"0"0"-63"15,0 0-36-15,0 0-27 16,0 0-36-16,0 0-4 15,-95 34 21-15,38 11 10 16,-15 17-1-16,-13 9-15 16,-17 8-7-16,-8 5 5 15,-4-1-16-15,9-2-3 16,15-10 3-16,18-9-6 16,21-17-43-16,20-18-41 15,16-20-47-15,15-7-185 16</inkml:trace>
  <inkml:trace contextRef="#ctx0" brushRef="#br0" timeOffset="-209696.68">14494 6997 1026 0,'0'0'30'16,"0"0"17"-16,0 0-3 15,0 0-37-15,0 0 64 16,71 110-18-16,-19-45-18 16,13 12 15-16,8 13-32 15,9 6-6-15,3-1-10 16,-3-8-1-16,-5-8-2 16,-7-12-16-16,-14-8-69 0,-15-11-29 15,-17-14-11 1,-18-14-50-16,-6-14-265 0</inkml:trace>
  <inkml:trace contextRef="#ctx0" brushRef="#br0" timeOffset="-208813.99">8382 8073 268 0,'0'0'389'0,"0"0"-361"0,0 0 26 15,0 0-26 1,0 0 3-16,0 0 7 0,-84-15 10 15,79 15 15-15,5-1 10 16,0 1-26-16,4 0-32 16,25 0-1-16,23 0-4 15,22 1 36-15,23 6 1 16,17 1-38-16,10-2-3 16,15 0-6-16,1 0-2 15,-7 2-1-15,-11-2-59 16,-22 1-114-16,-27-4-248 15</inkml:trace>
  <inkml:trace contextRef="#ctx0" brushRef="#br0" timeOffset="-207596.11">927 8404 429 0,'0'0'12'16,"0"0"22"-16,0 0 19 16,0 0-2-16,0 0-22 15,0 0-7-15,-70 28 12 16,85-28 49-16,11 0-17 15,15-6-31-15,11-5 13 16,13-3-31-16,10-1 8 0,13 0 5 16,11-2-13-16,9 3 3 15,3 1-20-15,-1 6 5 16,2 0-10-16,7 6-27 16,-2 1-36-16,-4 0-57 15,-14 0-222-15</inkml:trace>
  <inkml:trace contextRef="#ctx0" brushRef="#br0" timeOffset="-205879">5492 7143 200 0,'0'0'422'15,"0"0"-379"-15,0 0 0 16,0 0-10-16,0 0-6 15,0 0 2-15,0 0 5 16,20 26 6-16,-10-10-5 16,0 3 7-16,2 6-15 15,0 7 7-15,-1 7-2 16,-1 9-15-16,-3 12 10 16,0 6 0-16,-2 5-9 15,0 1 9-15,-2-4-20 0,2 4 9 16,-3 2-1-16,2 2 3 15,-1 3 6-15,2-2-21 16,1-4-2-16,3-2 3 16,1-3 3-16,0 2-7 15,0 0 4-15,-4 1 1 16,1 6 6-16,0 4-10 16,-1 3 1-16,3-1 11 15,-2 2-5-15,1-2-6 16,-1 5-2-16,0 1 5 15,-1 2 4-15,1-4-9 0,-3 1 0 16,0 1 9 0,-4-3-4-16,0-1-2 0,0 1-3 15,0-4 6-15,0 0 1 16,0-7-7-16,2-4 0 16,8-8 9-16,0-4-5 15,0-1-4-15,-2-1 0 16,0 3 0-16,-1-2 0 15,-5 3 0-15,-1 0 0 16,-1 7 4-16,0-1-1 16,0 3-3-16,0-2 0 15,2-3 3-15,0-4-6 16,0-2 4-16,-1 3-1 16,-1-2 2-16,0 0 0 0,2 1-3 15,-2-8 1-15,0-2 0 16,0-4-1-16,2 0 1 15,1-1 0-15,1 4 0 16,-1-2 4-16,0 5-6 16,1-5 2-16,-1 4 0 15,0-5 2-15,4 0-2 16,1-1 0-16,4-5 1 16,-2 0-1-16,-2-2 0 15,2 1-2-15,-3 1 6 16,0-1-8-16,-1 1 4 15,-1 1 0-15,0-1-1 16,0 2 4-16,-1 4-4 0,-3 0 1 16,2-4 0-16,3 5-2 15,-2-5 3-15,3 0-1 16,-4 1 3-16,3 0-3 16,-3-1 0-16,0-2 0 15,-1-1 0-15,3-4 1 16,-3-1-1-16,1 1 0 15,1-3-2-15,-3 2 4 16,2 1-2-16,-1-3 0 16,0 1 2-16,0 0-5 15,1-5 3-15,0 1 0 16,1-2 2-16,-1-1 3 0,0-2-5 16,1 2 0-1,-1 1 2-15,-2-4-2 0,2-2 0 16,0-5 0-16,-2-1 0 15,2-5 0-15,-1-8 0 16,1 0-9-16,-3-3-20 16,0-6 3-16,0-27-28 15,0-14-65-15,0-18-112 16,-15-8-539-16</inkml:trace>
  <inkml:trace contextRef="#ctx0" brushRef="#br0" timeOffset="-201708.96">3115 9155 479 0,'0'0'46'16,"0"0"18"-16,0 0-25 0,0 0-22 16,0 0-2-16,0 0-11 15,-2 2 3-15,2-2 1 16,0 0 1-16,0 0 24 16,0 0 22-16,0 0 9 15,0 0-1-15,0 0-33 16,0-5-7-16,0-3-23 15,0-3 7-15,8-1-2 16,2 0-5-16,2-3 0 16,1 1 16-16,2-2-16 15,2 1 8-15,-2 5-3 16,2 0 3-16,-1 4 17 16,0 4-24-16,2 0-1 15,0 2 9-15,1 0-9 0,3 0 10 16,-1 10-10-16,-1 5 3 15,-2 5 9-15,-2 6-9 16,-6 2-1-16,-2 5 11 16,-8 4-12-16,0 0 15 15,0-2-5-15,-14 1-5 16,-2-3 8-16,-6-4-11 16,1-6-3-16,-3-4 4 15,2-3-3-15,2-5 3 16,0-5-4-16,5-3 0 15,2-2 5-15,6-1-5 0,2 0 0 16,4 0 7 0,1 0-5-16,0 0 6 0,0 0-8 15,0 0 1-15,0-4 0 16,13-1-1-16,7-1 0 16,0 3-2-16,2 0 5 15,0 3-2-15,-1 0-1 16,2 0 0-16,-2 1-4 15,-3 10 4-15,-1 1 0 16,-2 2 0-16,-3 1 0 16,-2 0 0-16,-4 3-1 15,-1 0 3-15,-5-1-3 16,0 6 1-16,0 1 0 16,-14 2 2-16,-3-1-1 0,-5 1 3 15,-4-2-4-15,-2 1 0 16,-3-6 2-16,-7-2-2 15,0-7 0-15,-2-5 0 16,0-5 2-16,3 0-3 16,4-7 1-16,3-8 0 15,5-3-10-15,6-1 2 16,8-2 3-16,5-1-3 16,6 1-36-16,0-1-3 15,2 3-43-15,16-1-128 16,3 0-184-16</inkml:trace>
  <inkml:trace contextRef="#ctx0" brushRef="#br0" timeOffset="-201040.25">3776 9073 492 0,'0'0'54'16,"0"0"-39"-16,0 0-3 15,0 0-11-15,0 0-1 16,0 0 1-16,0 0 37 16,0-20 33-16,0 20 1 15,-12 6 10-15,-1 8-15 16,-2 4-25-16,-2 4 19 16,3 3-31-16,-2 3 1 15,1 4 14-15,2 1-28 16,2 3 5-16,2 5 5 15,0 2-10-15,6 4 10 0,3 1-14 16,0 0-11 0,0-1 12-16,9-4-10 0,9-3-5 15,3-6 1-15,7-7 0 16,-2-6 6-16,4-9-6 16,2-9 0-16,1-3 8 15,1 0-8-15,-3-15 0 16,0-9 0-16,-5-6-14 15,-4-3 1-15,-5 0-18 16,-7 1 10-16,-9 1 16 16,-1 6-3-16,0 3 8 15,-18 7-2-15,-6 8 7 0,-3 7-2 16,-5 0-3 0,0 6 0-16,0 10 7 0,4 6-7 15,1 0 0-15,3 2-1 16,5 0-1-16,3-1-13 15,10-6-85-15,6-6-149 16,0-11-226-16</inkml:trace>
  <inkml:trace contextRef="#ctx0" brushRef="#br0" timeOffset="-200509.96">4164 9273 629 0,'0'0'12'0,"0"0"24"15,0 0-11-15,0 0-24 16,0 0 10-16,0 0 21 15,0-26 52-15,0 26-15 16,-4 0-29-16,1 0-10 16,-4 0-12-16,0 12 7 0,0 8 11 15,0 6-13 1,2 5-10-16,3 7 17 0,2 2-21 16,0 3 0-1,0-1 6-15,5-1-15 0,11-4 8 16,1-4-8-16,5-4 0 15,4-10 5-15,0-6-1 16,1-11-4-16,1-2 1 16,2-15 2-16,-1-14-6 15,-6-8-13-15,-4-4-5 16,-11-6 21-16,-8-2-19 16,0-2 17-16,-12 5-1 15,-10 5 3-15,-4 10 2 16,-4 14-1-16,-4 8 12 15,-1 9 9-15,0 0-22 0,1 13 0 16,7 6 0 0,1 4-11-16,10-5-45 0,10-6-153 15,6-10-250-15</inkml:trace>
  <inkml:trace contextRef="#ctx0" brushRef="#br0" timeOffset="-200082.45">4403 8926 663 0,'0'0'3'0,"0"0"119"16,0 0-79-16,0 0-35 15,0 0 15-15,0 0 15 16,-7-8 2-16,7 8 27 16,0 0-35-16,0 0-29 15,0 1 16-15,0 12-13 16,0 0 1-16,12-1 1 16,2-1-7-16,-1-5 5 15,0-3-6-15,-1-3 0 16,-4 0 11-16,-1-6-7 15,-5-12-3-15,-2-4-1 16,0-2 1-16,0 2 7 0,-10 4-6 16,-6 5 0-16,1 5 35 15,-2 8-30-15,3 0-5 16,2 2-2-16,3 11-1 16,5 5-6-16,4 1-65 15,0-3-95-15,6-1-250 16</inkml:trace>
  <inkml:trace contextRef="#ctx0" brushRef="#br0" timeOffset="-177396.22">492 9515 283 0,'0'0'185'16,"0"0"-168"-16,0 0 14 15,0 0-23-15,0 0 0 16,0 0 4-16,0 0 31 16,6-21 13-16,-6 21-4 15,0 0-8-15,0 0-11 16,0 0-9-16,0 0-2 15,0 0-13-15,0 0 14 0,1 0-18 16,1 0-1 0,6 17-3-16,4 9 32 0,5 12 31 15,-1 8-19-15,-3 4-29 16,1 3 20-16,0 6-17 16,-3-2 4-16,1 2-6 15,-2-4-9-15,-3-2 6 16,-2-8-14-16,-2-10 4 15,-3-11-3-15,2-11-1 16,-2-11 0-16,0-2-29 16,3-14-11-16,2-19-92 15,2-9-232-15</inkml:trace>
  <inkml:trace contextRef="#ctx0" brushRef="#br0" timeOffset="-176616.74">1034 9548 662 0,'0'0'23'0,"0"0"22"16,0 0-20-16,0 0-8 16,0 0 21-16,0 0-10 15,-30 17 5-15,20-15 5 16,-2-1-7-16,-1-1-18 15,-3 0 8-15,2-1-10 16,2-10-7-16,2-1 8 16,3-3-11-16,5 0-1 0,2 0 8 15,0 0-8 1,0 2 2-16,6 4-2 0,4 4 0 16,3 2 0-16,3 3 2 15,5 0 4-15,0 3 17 16,5 13-9-16,-1 5 3 15,-2 6 4-15,-3 5-1 16,-5 2 5-16,-5 7-22 16,-6 3 10-16,-4 2 11 15,0 1-13-15,-17 0 1 16,-5-3 4-16,-4-1 0 16,-1-6 1-16,0-8-17 15,-3-8 1-15,1-12 7 16,4-9-6-16,2 0 6 0,5-21-8 15,6-8 0-15,5 0-1 16,7-4-18-16,0 4 4 16,2 4 12-16,12 6-10 15,0 4 12-15,3 8-8 16,1 2 9-16,2 5-1 16,0 0-6-16,4 13 3 15,-4 13-2-15,0 7 12 16,-3 4 6-16,-2 4 15 15,1-3-20-15,4-5 3 16,2-8-9-16,4-10-1 16,1-8 1-16,4-7-1 15,6-15-29-15,-1-23-53 16,-2-8-72-16,-7-6-97 0,-9-5-365 16</inkml:trace>
  <inkml:trace contextRef="#ctx0" brushRef="#br0" timeOffset="-175597.31">1283 9323 672 0,'0'0'220'16,"0"0"-155"-16,0 0 32 16,0 0-90-16,0 0-7 15,0 0 0-15,-5 71 12 16,20-34 0-16,0 5 7 15,0 5 16-15,-2 3-14 0,-1 8-10 16,-3 1-2-16,-5 1-8 16,-1 0 2-16,-2-7-2 15,1-7 0-15,-1-11 2 16,1-16-3-16,-1-8 0 16,2-11 2-16,-2-3 2 15,5-26 25-15,4-10-29 16,2-7 2-16,4 1-7 15,-2 5-2-15,-1 10 5 16,1 8-2-16,-6 10 2 16,-1 4 1-16,2 8-2 0,-3 0-10 15,2 8 13 1,4 11-4-16,2 7 4 0,2 3 14 16,1-1-11-16,1 1 8 15,2-2-7-15,0-3-2 16,-1-5 0-16,-3-5-2 15,-4-4 0-15,0-8 4 16,-4-2 1-16,-1-7-1 16,0-21 2-16,-4-5-5 15,-1-6 4-15,-2-1-5 16,0 1-7-16,0 6 3 16,0 7-6-16,0 11 9 15,0 10 1-15,-2 5-7 16,-1 0 2-16,-1 10-19 0,0 12 22 15,4 2-4-15,0-1 9 16,0-6-3-16,0-1 0 16,8-4 2-16,5-5-9 15,-1-3 14-15,3 3-7 16,-4-3 3-16,3 2-3 16,-1 1 1-16,2 6-1 15,1 2 0-15,-3 1-2 16,0 5 0-16,-1 4 2 15,-2-3 2-15,1 0-2 16,-2-3 0-16,-1-4 0 16,2-5 0-16,-3-7-3 15,0-1 6-15,3-2-3 16,-3-13 4-16,0-14-4 16,3-9-1-16,1-3-11 0,-4-1 4 15,-1-1 6-15,-1 3-5 16,0-1 4-16,-3 6 1 15,1 7 2-15,-1 7 0 16,-2 9 0-16,0 5 1 16,0 5-3-16,1 0 2 15,2 0-2-15,1 2-1 16,3 10-1-16,3 2 4 16,0 0 0-16,1 0 0 15,5 0 2-15,-1-3 0 16,3 0-2-16,1-2 0 15,0 1 3-15,-2 1-4 0,0 3 1 16,-7 0 0-16,-3 5-2 16,-7 2 2-16,0 2-1 15,-2 2-2-15,-15-1 1 16,-5-4-20-16,4-7-60 16,0-13-133-16</inkml:trace>
  <inkml:trace contextRef="#ctx0" brushRef="#br0" timeOffset="-174881.93">2276 9648 41 0,'0'0'814'0,"0"0"-764"15,0 0 65-15,0 0-76 16,0 0-7-16,0 0-21 16,-6 0 0-16,13 0 10 15,14 0 28-15,7-6-15 16,7-5-12-16,12-5-10 16,5-5 6-16,6-3-14 0,5 1 4 15,-1-1-1 1,-4 5-4-16,-4 5-3 15,-9 5-3-15,-6 3 3 16,-11 1-4-16,-6 4 4 0,-9-1-1 16,-6 0 0-16,-2 2 0 15,-4 0-6-15,1-3-16 16,0 3-9-16,-2-1 20 16,0 1-5-16,0-1 7 15,0 1 6-15,0-2 2 16,0-1-5-16,-8-3 4 15,-4 1-6-15,1-3 6 16,-5 0-20-16,0-3 10 16,-4 0-3-16,-2-3-4 15,-1 0 6-15,2 0 7 16,0 1 7-16,4 1 1 16,2 2 1-16,3 1 17 0,4 3 1 15,5 1 11-15,-1 4-3 16,4-1 5-16,0 2 6 15,0 0-6-15,0 0-26 16,0 0-6-16,5 5-1 16,13 7 7-16,2 1 1 15,6 2-1-15,0 0-7 16,3 0 7-16,-1 2-6 16,0-2-1-16,0 1 0 15,-7 1 2-15,-3-2-4 16,-6 0 1-16,-2 2 1 15,-5 1-2-15,-5 2 2 0,0 3 0 16,-5 4 0-16,-18 3 0 16,-12 7 0-16,-7 0-6 15,-7-1-104-15,4-6-166 16</inkml:trace>
  <inkml:trace contextRef="#ctx0" brushRef="#br0" timeOffset="-155976.36">1160 10658 353 0,'0'0'66'0,"0"0"-12"0,0 0 29 15,0 0-31-15,0 0-12 16,0 0-3-16,0 0 31 16,0 0-3-16,0 78-17 15,0-48-3-15,0 14 15 16,0 7-34-16,3 8 10 16,0 4 2-16,1 1-21 15,-1 0 4-15,0-3-12 16,0-5 2-16,1-8 2 15,-1-9-12-15,-1-10-1 16,-1-8 5-16,1-9-5 16,-2-7-2-16,0-5 1 15,0 0-5-15,0-12 4 0,0-15-53 16,4-7-49-16,2 0 3 16,2 1-116-16,-1-5-191 15</inkml:trace>
  <inkml:trace contextRef="#ctx0" brushRef="#br0" timeOffset="-155075.04">1420 10657 695 0,'0'0'50'0,"0"0"-16"16,0 0 27-16,0 0-61 15,0 0-4-15,0 0 4 16,0 25 19-16,0-1 39 16,0 7-3-16,0 12-3 15,0 4-21-15,0 3 0 16,0 7-11-16,0 0-6 15,2 2 7-15,1-1-13 16,1-5 2-16,-1-5-10 16,0-15 0-16,-2-9 11 0,-1-12-11 15,3-8-1-15,-2-4 1 16,1 0 6-16,-1-13 14 16,5-13-20-16,-2-8 9 15,5-4-14-15,3 5 5 16,-1 3-9-16,1 5 1 15,1 8 0-15,1 6 8 16,-1 7-6-16,2 4 2 16,0 0-2-16,3 10 0 15,2 12 6-15,4 7 0 16,0 4 1-16,-3-4 11 16,3-2-12-16,-3-6 0 15,-1-7 12-15,0-4-10 0,-3-3-2 16,-4-7 3-1,-3 0 0-15,-1 0 3 0,-2-10 3 16,-3-8-3-16,2-12 14 16,-6-3-18-16,0-4-2 15,0-1 1-15,-4 2-1 16,-6 9 0-16,4 8-5 16,0 11 2-16,3 6-3 15,0 2-5-15,-1 0-2 16,-1 0 2-16,2 9 0 15,-2 5 4-15,3-1 7 16,2 1 0-16,0-2-4 16,0 0 6-16,0-1-2 15,5 2 2-15,5-4-2 0,4 1 2 16,-1-1-2-16,0-1 3 16,2 1-2-16,1-5-1 15,-2 5 0-15,3-5 1 16,0 6 2-16,4 4 3 15,3-1-6-15,-2 7 1 16,0 1 22-16,-6 3-12 16,-3 1-4-16,1-2 3 15,-1 1-1-15,-4-4-1 16,3-5-8-16,-6-5 0 16,2-4-4-16,2-6 3 15,0 0-57-15,5-7-28 16,5-16-73-16,2-5-141 0</inkml:trace>
  <inkml:trace contextRef="#ctx0" brushRef="#br0" timeOffset="-154576.09">2376 11052 860 0,'0'0'64'15,"0"0"56"-15,0 0-58 16,0 0-46-16,0 0-7 15,0 0-2-15,-12-1-7 16,21 1 0-16,16 0 0 16,6 0 16-16,10 0-10 15,5-6-6-15,6 0 0 16,6-2 0-16,1-1 0 16,1 0 0-16,-1 4 0 15,-4-2 1-15,-2 1-2 16,-6 3-4-16,-8 2 5 15,-11 1-8-15,-4 0 8 0,-8 0 0 16,-5 0 1-16,0 0-1 16,-6 0 0-16,-4 0 0 15,1-2-11-15,0 1-1 16,-2-4-17-16,0 1-9 16,0 0-4-16,0-3-46 15,-10 1-32-15,-5-2-67 16,-2-2-81-16</inkml:trace>
  <inkml:trace contextRef="#ctx0" brushRef="#br0" timeOffset="-154192.27">2795 10793 755 0,'0'0'123'15,"0"0"50"-15,0 0-109 16,0 0-34-16,0 0-29 15,0 0 0-15,-1 1 0 16,17 11-1-16,4 1 7 16,6 0 1-16,0 0-8 15,6 0 11-15,1 1-8 16,-1 1-2-16,-2-5-1 16,-3 3 2-16,-6-2 0 15,-2 0-2-15,-4 1 0 16,-5-5 5-16,0 4-3 0,-3 2-1 15,0-5 0-15,-3 4 5 16,-2-2-1-16,2 3 12 16,-4-4-12-1,0 5 11-15,0 2-15 0,0 2 10 16,-6 6 0-16,-7 6-2 16,-7 3-7-16,-5 5-2 15,-5 4 0-15,-5 1-4 16,-1 1-2-16,0-3-109 15,7-14-132-15</inkml:trace>
  <inkml:trace contextRef="#ctx0" brushRef="#br0" timeOffset="-140070.17">3553 10905 690 0,'0'0'28'0,"0"0"15"15,0 0 53-15,0 0-82 16,0 0 4-16,0 0-1 16,0 0-10-16,0 0 23 15,-17-47 5-15,17 43 2 16,0-2 6-16,0-1-19 15,0 1-4-15,0-2 4 16,8-5-17-16,5 1 0 16,4-1-3-16,5-2-2 15,1 1 7-15,2 3-9 16,0 5 0-16,-1 2 1 16,-2 4-1-16,-2 0-2 0,-2 10 1 15,0 7 2 1,-3 4 0-16,-3 6-1 0,-5 4 0 15,-6 0 13-15,-1 3-13 16,0-5 7-16,-6 0-5 16,-10-2-1-16,2-3 7 15,-2-6-7-15,3-4-1 16,1-4 0-16,5-7 3 16,3-1-3-16,1-2 5 15,3 0-4-15,0 0 19 16,0 0-12-16,0-2-3 15,0-5 3-15,0 0-6 16,6-1 1-16,8 2-3 16,4 1 0-16,0 5 3 15,5 0-2-15,2 0-1 0,1 3 2 16,0 8 1-16,0 5 2 16,-3 3-5-16,-4 3 0 15,-8 2 8-15,-6 1-8 16,-5 0 0-16,0 2 10 15,-10-1-6-15,-13 3 3 16,-9-5-7-16,-7-1 0 16,-4-2 7-16,-4-8-7 15,2 0 0-15,3-5 1 16,7-6 1-16,7-2-4 16,6 0 2-16,5-2-20 15,11-15-9-15,6-9-45 0,0-6-52 16,21-4-89-16,7-4-194 15</inkml:trace>
  <inkml:trace contextRef="#ctx0" brushRef="#br0" timeOffset="-139585.85">4023 10890 810 0,'0'0'27'0,"0"0"74"16,0 0-79-16,0 0-16 0,0 0 5 15,0 0-1-15,0-14 27 16,0 14 5-16,0 0-23 16,0 0 3-16,0 3-17 15,-3 14-5-15,0 5 15 16,1 10-5-16,2 6 8 15,0 5 8-15,15 6-5 16,5-1 18-16,4-2-27 16,0-8-8-16,3-7 3 15,-2-8-6-15,1-13 3 16,-3-7-3-16,-1-3 3 16,-2-10 10-16,2-20-14 0,-6-8-3 15,-1-5-15-15,-7-3 2 16,-8 6 15-16,0 4-8 15,0 8 9-15,-11 5-11 16,-11 6 10-16,-1 7 1 16,-5 5-1-16,-4 5-5 15,-2 0 6-15,3 0-2 16,2 9-6-16,4 0 3 16,5-4-44-16,6-4-39 15,8-1-83-15,6-2-173 16</inkml:trace>
  <inkml:trace contextRef="#ctx0" brushRef="#br0" timeOffset="-139130.14">4249 10673 582 0,'0'0'55'16,"0"0"44"-16,0 0 4 16,0 0-52-16,0 0 7 15,0 0 2-15,-10-11-24 0,10 11-7 16,0 0-21-16,0 2 10 15,0 9-1-15,0 3 6 16,0-3-2-16,5 0-6 16,7 1-12-16,-1-8 2 15,2 0-5-15,1-4 20 16,0 0-18-16,-3-5 6 16,1-10 1-16,-5-3-7 15,-4-3 2-15,-3 0-4 16,0 4 0-16,-3 3-3 15,-13 3 3-15,0 8-1 16,-4 3-3-16,0 1-7 16,0 15 9-16,1 1-19 0,7 3-48 15,2-4-43-15,7-5-293 16</inkml:trace>
  <inkml:trace contextRef="#ctx0" brushRef="#br0" timeOffset="-127713.04">1198 11952 482 0,'0'0'45'0,"0"0"13"15,0 0 8-15,0 0-23 0,0 0 4 16,0 0 13-16,0 0-10 15,-34-16 1-15,23 16-38 16,-6 0 7-16,-1 0-4 16,-2 7 8-16,-1 3 8 15,0 5-18-15,-1 3 5 16,-1 5 16-16,0-2-23 16,4 4 2-16,0 4 7 15,5 7-12-15,4 5 14 16,3 8-19-16,5 5 8 15,2 6 6-15,0 4-16 16,20-7 6-16,3-7-6 0,8-4 3 16,2-11-2-1,2-10-3-15,4-7 0 0,-1-6 11 16,0-12-10-16,-1 0-1 16,-3-9 6-16,-3-15-2 15,-4-6 8-15,-5-6-12 16,-11 2 0-16,-5-3-1 15,-6 0 1-15,0 1-8 16,-10 9-5-16,-9 4-4 16,-1 16 5-16,-6 7-2 15,-2 0-6-15,-2 19 20 16,-2 11-22-16,8 7 5 16,0 0-4-16,9-3-43 0,9-10-86 15,6-12-291 1</inkml:trace>
  <inkml:trace contextRef="#ctx0" brushRef="#br0" timeOffset="-127246.96">1468 12180 505 0,'0'0'1'0,"0"0"-1"0,0 0 71 15,0 0-17-15,0 0 14 16,0 0 0-16,-19-3-13 16,15 6-17-16,1 17-17 15,1 10 22-15,2 10-8 16,0 4-9-16,5 0-6 15,10-1-1-15,3-10-8 16,2-6 5-16,1-7-16 16,-3-10 0-16,0-6 7 15,-1-4 2-15,0-4-7 16,-2-16 3-16,-2-9-4 16,-8-6 8-16,-5-8-9 15,-1-4 1-15,-19 4-8 0,-7 3 7 16,0 13-4-16,4 14 3 15,3 8 2-15,3 5-2 16,4 2-2-16,3 17-11 16,4-2-33-16,6-1-89 15,0-2-87-15,17-10-310 16</inkml:trace>
  <inkml:trace contextRef="#ctx0" brushRef="#br0" timeOffset="-126344.75">1786 12213 791 0,'0'0'4'0,"0"0"70"0,0 0-17 15,0 0-53-15,0 0-4 16,0 0 0-16,-9 0 5 15,9 0-2-15,0 17-2 16,0 2 56-16,2 10 0 16,7 7-48-16,-1 1 15 15,2 3-5-15,0-7-10 16,0-3 16-16,-5-13-17 16,0-7-7-16,-2-6 14 0,-3-4-10 15,0 0 7 1,0-7 35-16,0-10-20 0,0-7-25 15,-3 4-2-15,-4 0 0 16,4 7-1-16,2 3 5 16,1 3-7-16,0 5 3 15,0 2 0-15,0 0-3 16,0-1 3-16,0-2 0 16,0-3-1-16,0-2 1 15,0-4-6-15,6 5-5 0,-3-1 11 16,1 2-4-1,-3 6 4-15,-1 0-2 0,2 0-6 16,-2 0 7 0,0 0 1-16,2-6 0 0,-1 2 2 15,3-7 1-15,1 2-3 16,-1-1 0-16,-1 0-4 16,1 0 4-16,0 2-1 15,1 0-4-15,0 0 5 16,0 5-3-16,2 0 3 15,1 0 0-15,3 3-9 16,5 0 0-16,4 13 6 16,2 13 2-16,2 4 1 15,0 4-3-15,-6 3 7 16,-3-7-4-16,-1 0 16 16,-4-11-14-16,-4-1 4 15,0-7-2-15,-3-5 1 0,-2-6 4 16,-1 0-6-16,0 0 0 15,0-11 22-15,-6-11-24 16,-6-5-1-16,2-6 0 16,7-2-17-16,3 2 5 15,0 6-14-15,0 1 11 16,5 8 10-16,5 5-7 16,2 1 8-16,1 7 2 15,0 2 2-15,3 3-5 16,1 0 0-16,2 14 4 15,1 13-5-15,2 6 12 16,-2 4-6-16,0 6 7 0,-4-3-1 16,1-4 2-16,-5-1-8 15,-3-5 0-15,-3-7 3 16,-2-10-3-16,-3-5-14 16,-1-8-70-16,2-3-57 15,-1-15-118-15</inkml:trace>
  <inkml:trace contextRef="#ctx0" brushRef="#br0" timeOffset="-126124.2">2396 12304 889 0,'0'0'143'16,"0"0"-84"-16,0 0-30 0,0 0-26 15,0 0-3-15,0 0 0 16,23 113 25-16,-13-72-20 15,2 0 8-15,-3-2-6 16,-1-6-4-16,-2-6-6 16,0-9 2-16,-3-6-14 15,-2-12-35-15,2 0-125 16,-3-22-46-16</inkml:trace>
  <inkml:trace contextRef="#ctx0" brushRef="#br0" timeOffset="-125825.55">2337 12270 964 0,'0'0'65'0,"0"0"5"15,0 0-30-15,0 0-34 16,0 0-6-16,0 0-9 16,-22-10 8-16,29 1-5 15,0-1 0-15,0-4 6 16,-4-6-16-16,-3 2 5 15,0 1 9-15,-7 1-2 16,-6 6 2-16,-1 3 2 16,3 7-2-16,-1 0-6 15,2 0 6-15,0 7 0 16,-2 6 2-16,6 2 0 0,4 0-8 16,2 3 4-1,0-1-48-15,20 0-45 0,13-1-69 16,4-3-95-16</inkml:trace>
  <inkml:trace contextRef="#ctx0" brushRef="#br0" timeOffset="-125364.95">2625 12371 719 0,'0'0'19'0,"0"0"79"16,0 0-81-16,0 0-4 0,0 0 18 16,0 0-16-16,-2 53 30 15,5-40 12-15,1 4-20 16,2 7-8-16,3-3-16 16,-2 2 3-16,1-1 12 15,-3-4-22-15,0-4 1 16,-1-2-7-16,-1-7 0 15,-3-5 6-15,0 0-5 16,0-3 12-16,0-19 23 16,0-11-36-16,0-7-22 15,-2-7-10-15,2 3 3 16,0 1 28-16,3 10-5 16,7 9 6-16,-1 7 1 0,-1 14-1 15,0 3 0 1,4 0-1-16,5 16 3 0,4 18 12 15,7 6-8-15,-2 10 2 16,1-2 0-16,-2-1-8 16,-3-1 0-16,-4-5 0 15,-5-8-6-15,-4-7-13 16,-6-9-113-16,-3-17-243 16</inkml:trace>
  <inkml:trace contextRef="#ctx0" brushRef="#br0" timeOffset="-124562.61">3113 12421 898 0,'0'0'38'0,"0"0"16"16,0 0-4-1,0 0-47-15,0 0-1 0,0 0 13 16,22-4-9-16,7 4 31 15,13-2 14-15,5 2-37 16,3 0 1-16,6 0-15 16,-5 0 5-16,4 0-8 15,-2 0 3-15,1 0 0 16,-2-3 2-16,-7-2-1 16,-5 2-2-16,-10 0 1 15,-8-1 0-15,-7 1 2 16,-7 3-2-16,-2-3 0 15,-3 0-2-15,-3-3 2 16,0-2-16-16,0-1-27 0,-3 5-17 16,-13-2-22-16,-2 6-26 15,-3 0 30-15,-1-4 18 16,-2 0-17-16,-1-8-17 16,0-3 18-16,1-1 12 15,3-4-12-15,3-1 76 16,5 4 49-16,0 4 112 15,6 4-76-15,1 1-14 16,3 8 31-16,1-3-32 16,2 3 0-16,0 0-19 15,0 0 11-15,0 0-38 16,0 0-17-16,0 0 8 16,7 0 10-16,10 6-8 0,4 5 13 15,4 0-28-15,7 2 3 16,0-3 4-16,3 4-5 15,-4-2-4-15,0-2 0 16,-6 1 2-16,-5-2-3 16,-5 2 1-16,-5 3 0 15,-4-4 8-15,-2 9-5 16,-4 2 4-16,0 5-6 16,-8 3 3-16,-17 9-2 15,-7 2-2-15,-7 5-13 16,1 1-70-16,3-6-134 15,8-13-577-15</inkml:trace>
  <inkml:trace contextRef="#ctx0" brushRef="#br0" timeOffset="-122245.89">4322 12123 403 0,'0'0'319'15,"0"0"-231"-15,0 0 2 16,0 0-49-16,0 0 28 16,0 0-38-16,-7-13-17 15,7 13 19-15,0-7-14 16,0 0 12-16,1-5-31 15,14-2 8-15,2-1 9 16,6-1-16-16,2 5 0 0,1 2 1 16,1 6 1-16,1 3-3 15,1 0 0-15,-2 0 1 16,-2 11-2-16,-2 8 1 16,-7 4 0-16,-5 4 8 15,-8 0-8-15,-3 6 6 16,0-1 3-16,-17-1-6 15,-7 4 5-15,-3-9-8 16,0 1 0-16,2-10 3 16,5-4 0-16,5-5-2 15,5-8-1-15,7 0 2 16,1 0 15-16,2 0-14 0,0 0 6 16,2-10-6-1,15-2-1-15,6 0-3 16,2 8 1-16,0-3 0 0,5 7-1 15,1 0 1-15,-2 0 0 16,1 7-2-16,-3 6 1 16,-3 8-1-16,-4 9 2 15,-7 0 0-15,-4 8 28 16,-8 1-21-16,-1-5 6 16,0 3-1-16,-13-10-9 15,-9-5 1-15,-8-4-4 16,-12-8 0-16,-3-5 11 15,-7-5-11-15,2 0-4 0,3-5-5 16,9-12-12-16,7-2-17 16,14-3 2-16,11-4-23 15,6-1-32-15,9-3-106 16,15-5-138-16</inkml:trace>
  <inkml:trace contextRef="#ctx0" brushRef="#br0" timeOffset="-121746.41">4887 12194 670 0,'0'0'48'15,"0"0"78"-15,0 0-97 16,0 0-21-16,0 0 18 16,0 0-8-16,-31-22 49 15,24 22-35-15,0 0-17 16,2 8 4-16,-3 6-5 16,3 8 16-16,2 5-4 15,-1 8-1-15,4 7 37 16,0 3-33-16,0 1 4 0,10-7-5 15,5-4-20-15,7-9 7 16,3-8-15-16,4-6 1 16,1-12 12-16,5 0-8 15,-2-9-5-15,-4-15 3 16,-6-6-3-16,-8-3-18 16,-10-8 4-16,-5 1-4 15,-1-4 14-15,-23 4-7 16,-8 6-3-16,-1 12 9 15,-2 8-1-15,0 11 5 16,3 3-3-16,2 0 4 16,6 11-11-16,4 1 11 0,10-1-56 15,9-6-41 1,1-5-110-16,10 0-152 16</inkml:trace>
  <inkml:trace contextRef="#ctx0" brushRef="#br0" timeOffset="-121388.23">5003 12019 730 0,'0'0'169'0,"0"0"-141"16,0 0 59-16,0 0-53 15,0 0-26-15,0 0 6 0,-17-10-8 16,17 10 2-1,0 0 5-15,0 10 10 0,0 3 2 16,5-2 15-16,7 1-34 16,6-2 8-16,3-6-3 15,0-4-10-15,0 0 12 16,-4-4-13-16,-2-9 3 16,-6-7 0-16,-8-3-1 15,-1 0-2-15,-4 2 0 16,-17 5 2-16,-2 2-6 15,-2 11 3-15,3 3-2 16,4 0-7-16,-1 11 1 16,8 6-9-16,4 5-55 15,7-1-88-15,0-2-241 16</inkml:trace>
  <inkml:trace contextRef="#ctx0" brushRef="#br0" timeOffset="-120361.1">1430 12953 687 0,'0'0'75'16,"0"0"43"-16,0 0-37 15,0 0-51-15,0 0 9 16,0 0-13-16,-5 14-16 16,5 7 17-16,0 8-5 15,0 11-5-15,14 7 21 16,2 3-17-16,1 5-5 15,-2 1 16-15,-2-5-30 0,-3-8 3 16,0-6-5-16,0-14 0 16,-3-9-8-16,-2-12-15 15,2-2-49-15,1-6-31 16,-1-21-9-16,-2-7-201 16</inkml:trace>
  <inkml:trace contextRef="#ctx0" brushRef="#br0" timeOffset="-119626.3">1784 13157 87 0,'0'0'816'0,"0"0"-812"0,0 0 63 16,0 0-43-16,0 0-19 15,0 0 6-15,-5 0-9 16,5 0 10-16,0 0 35 16,0 0-34-16,0 0 5 15,0 0-18-15,0 11 5 16,0 6 4-16,10 2-8 16,2 3 3-16,-1 0 14 15,2-1-16-15,-4-5 6 16,1 1-1-16,-1-8-6 15,-5-4-1-15,-1-5 0 0,-3 0 0 16,0 0 23 0,0-14-11-16,-2-10-2 0,-10-9-10 15,2 0-1-15,5-2-6 16,0 2-9-16,5 9 8 16,0 5 4-16,0 5 4 15,0 8-1-15,2 3 1 16,6 3-3-16,6 0-1 15,2 0-4-15,4 13 8 16,6 11 1-16,3 2 1 16,0 1 13-16,-2 6-6 15,-4-3-8-15,-8 0 25 16,-4-6-26-16,-7-4 5 0,-2-6 3 16,-2-7-7-16,0-3-1 15,0-4 6-15,0 0 16 16,-10-11 7-16,-6-14-29 15,5-4-12-15,-1-5 6 16,9-2-33-16,3 6 25 16,0 6 13-16,0 4-7 15,8 10-1-15,6 4 5 16,-1 2 4-16,5 4-8 16,3 0 1-16,2 7 7 15,2 9-4-15,-4 4 4 16,3 7 13-16,-4-3-11 15,-2 7 1-15,-3-5 5 16,-1 0-6-16,-6-5-4 0,-3-4 2 16,-3-3-21-16,-2-6-28 15,1-3-60-15,1-5-120 16,2 0-18-16</inkml:trace>
  <inkml:trace contextRef="#ctx0" brushRef="#br0" timeOffset="-119387.33">2388 13195 699 0,'0'0'147'0,"0"0"-65"15,0 0-1-15,0 0-68 16,0 0 8-16,0 0 2 0,21 33 13 16,-11-13 0-16,2 7-9 15,-2 0-8-15,-1 1-11 16,-1-2-8-16,-3-3 7 15,-2-6-6-15,-1-7-2 16,0-4 1-16,-2-6-23 16,0 0-13-16,0-12-22 15,-2-15-229-15,-10-14-394 16</inkml:trace>
  <inkml:trace contextRef="#ctx0" brushRef="#br0" timeOffset="-119094.37">2327 13061 993 0,'0'0'75'0,"0"0"-70"0,0 0 24 15,0 0-29-15,0 0-1 16,0 0 0-16,-10 0-8 16,15-4 9-16,2-5 7 15,-4 1-7-15,-3-5-26 16,0 2 15-16,0-1-12 15,-11 5 18-15,-2 4 3 16,0 3 2-16,4 0-5 16,-1 0 5-16,1 3-6 15,2 13 6-15,4 2 0 0,3 1-1 16,0 5-6-16,13-7-88 16,15 0-89-1,5-4-210-15</inkml:trace>
  <inkml:trace contextRef="#ctx0" brushRef="#br0" timeOffset="-118642.27">2623 13182 684 0,'0'0'124'0,"0"0"-61"16,0 0-9-16,0 0-39 0,0 0 13 15,0 0-16 1,0 19 28-16,0-5-4 0,3-1-5 16,4 7 11-16,0 0-24 15,-1 1 1-15,1-5-3 16,-2 1-9-16,-1-7 13 16,-1-4-20-16,-3-3 1 15,0-3 4-15,0 0 7 16,0-6 18-16,-7-16-23 15,-5-9-3-15,1-6-8 16,4 1-22-16,5 9 0 16,2 2 24-16,0 9-14 15,4 6 15-15,6 3 0 16,2 4 1-16,-1 3-7 0,4 0 6 16,5 0 0-1,4 14-7-15,1 8 16 0,2 6-9 16,-4 2 1-16,0 3 0 15,-4 0-2-15,-6 2 2 16,-5 1 0-16,-5-3-4 16,-3-2-76-16,0-8-120 15,0-10-540-15</inkml:trace>
  <inkml:trace contextRef="#ctx0" brushRef="#br0" timeOffset="-118128.53">3250 13194 860 0,'0'0'20'0,"0"0"39"16,0 0-55-16,0 0-1 0,0 0-1 16,0 0 1-16,-11 4 3 15,24-1 17-15,3-3 5 16,11 0 36-16,11 0-30 15,7 0-12-15,11 0-12 16,7-11-8-16,6 0 4 16,3 0-6-16,-2 0 0 15,-4 6-6-15,-7 1 5 16,-9 0-8-16,-7 4 7 16,-11 0 4-16,-8 0-2 15,-8 0 0-15,-6 0-10 16,-4 0 5-16,-5 0-19 15,-1 0 9-15,0 0 11 16,0 0-18-16,-7 0-24 0,-11-3-30 16,-4-3-10-16,-3-5-35 15,-3-2-105-15,-2-3-195 16</inkml:trace>
  <inkml:trace contextRef="#ctx0" brushRef="#br0" timeOffset="-117828.04">3751 13030 513 0,'0'0'89'0,"0"0"16"15,0 0 34-15,0 0-69 16,0 0 30-16,0 0-69 16,-19-3-20-16,19 10 36 15,7 3-18-15,7 0-3 16,4 0-2-16,4 0-14 0,3-3 4 16,2 2-9-16,1-4-3 15,-3 4 5-15,0-5-7 16,-6 3 0-16,-5-2 4 15,-3-1-3-15,-4 3-1 16,-3-3 0-16,2 5 1 16,-5 1-1-16,-1 10 0 15,0 4 0-15,0 12 9 16,-11 5-9-16,-11 10 1 16,-5 12-1-16,-4 8-3 15,0 3-30-15,1-5-115 16,5-15-359-16</inkml:trace>
  <inkml:trace contextRef="#ctx0" brushRef="#br0" timeOffset="-114638.05">4682 12942 567 0,'0'0'79'16,"0"0"-40"-16,0 0 26 15,0 0-31-15,0 0-27 16,0 0 0-16,0 0 14 15,-3 0-16-15,3 0 27 0,0 0-4 16,0 0-2-16,0 0 26 16,0 11-22-16,0 7 19 15,0 8-10-15,0 1-16 16,3-1 1-16,7 5-13 16,2-1-9-16,-1-3 19 15,-1-1-19-15,-3-5-2 16,0-2 0-16,-6 0 5 15,1-3-6-15,0-3 1 16,-2 0-5-16,2-3 1 16,-2-7-66-16,3-3-47 15,0 0-75-15,-3 0-80 0</inkml:trace>
  <inkml:trace contextRef="#ctx0" brushRef="#br0" timeOffset="-114252.3">4532 13409 663 0,'0'0'129'0,"0"0"-126"15,0 0 24-15,0 0-6 16,85-3 5-16,-45-7-3 16,0-1-23-16,2-3 0 15,-2-1 1-15,-2 5 4 16,-2-4-6-16,-3 7 1 15,-5 1 0-15,-4 0 10 16,-2 6-10-16,-8 0 0 16,-2 0 0-16,-5 0-11 0,-4 0-40 15,-3 3-127 1,0 6-104-16</inkml:trace>
  <inkml:trace contextRef="#ctx0" brushRef="#br0" timeOffset="-113739.59">4787 13627 448 0,'0'0'247'15,"0"0"-220"-15,0 0 112 16,0 0-99-16,0 0-12 15,0 0 25-15,-17-14-38 0,17 12-3 16,0-6-8-16,6 2 2 16,5-2 13-16,3 2-12 15,0 1-2-15,2 5 1 16,-1 0-1-16,-2 0-5 16,-2 13 0-16,2 3 5 15,-5 7 3-15,-5 4-6 16,-3 6 1-16,0 3 15 15,-7-1-17-15,-13 1 2 16,-5-2 0-16,0-4 2 16,-1 1-1-16,2-4-4 15,6-8 1-15,5-8 11 16,4-5-7-16,4-3-5 0,3-3 7 16,2 0-2-16,0 0 21 15,7-6-18-15,13-5-4 16,6-5 18-16,6-1-21 15,5 1-1-15,1-1 0 16,3 7 3-16,-1-4-6 16,-2 5 3-16,-2 1-27 15,-7-2 3-15,-2 1-39 16,-3-2-32-16,-6-3-52 16,-3-2-112-16</inkml:trace>
  <inkml:trace contextRef="#ctx0" brushRef="#br0" timeOffset="-112949.8">4876 12792 469 0,'0'0'87'0,"0"0"-68"15,0 0 22-15,0 0 3 16,0 0-7-16,0 0 45 16,11 51-28-16,-6-40-18 15,1 1 4-15,1-2-7 0,-1 4 15 16,4-4-20 0,1-1-12-16,3-1 10 0,1-2-24 15,-3-3 7-15,-2-3 5 16,-4 0-8-16,-1 0 24 15,-1-13-20-15,-4-4-4 16,0-3-6-16,-2 1 0 16,-13 2-1-16,-2 4-10 15,-1 5-1-15,1 5-2 16,2 3 11-16,2 0-18 16,1 3 19-16,3 11-36 15,2-4-22-15,4 4-8 16,3-5-67-16,0-1-214 0</inkml:trace>
  <inkml:trace contextRef="#ctx0" brushRef="#br0" timeOffset="-106157.52">9817 8602 521 0,'0'0'78'0,"0"0"-27"0,0 0 36 15,0 0-3-15,0 0-32 16,0 0-25-16,0 0-5 15,-3-6 12-15,3 6-8 16,0 0 13-16,0-2-23 16,0 1 5-16,0-2 16 15,0-2-31-15,0 1 16 16,0-2-8-16,0-3-11 16,3-2 5-16,14-2-8 15,3 0 0-15,2 2 6 16,1 3-5-16,2 4 5 15,0 2-6-15,0 2 5 16,0 0-4-16,-5 2-1 0,-3 11 0 16,-5 7 0-16,-6 6 3 15,-6 5-3-15,0 7 12 16,-8 2-10-16,-15 0 20 16,-4-3-14-16,-2-5 0 15,4-8-4-15,2-6 0 16,6-7-4-16,2-6 0 15,4-2 1-15,2-3 5 16,1 0-4-16,3 0-2 16,3 0 18-16,2-3-13 15,0-6 3-15,0 1-8 0,8-2 1 16,8 4 3 0,2 1-4-16,4 5 0 0,4 0-3 15,3 0 6-15,1 10-3 16,0 6 0-16,-3 4 0 15,-5 0 0-15,-8 2 0 16,-4 4 0-16,-10-1 0 16,0 2 3-16,-6 2 1 15,-16-1-2-15,-8 1 0 16,-5-4 10-16,-2-6-12 16,-5-5 0-16,0-9-4 15,1-5 7-15,3 0-3 16,4-13 0-16,10-8-7 15,11-5-2-15,11-6-43 16,2 1-28-16,12-4-30 0,17-1-59 16,4 3-161-1</inkml:trace>
  <inkml:trace contextRef="#ctx0" brushRef="#br0" timeOffset="-105673.11">10280 8548 473 0,'0'0'241'0,"0"0"-151"16,0 0-1-16,0 0-66 0,0 0 15 16,0 0-6-16,0-27-2 15,0 27 8-15,0 0-5 16,0 0 16-16,-4 0-49 15,-2 11 3-15,-4 9 19 16,-1 11 9-16,2 7-1 16,2 7-8-16,5 9-3 15,2 4 17-15,0 1-29 16,0 0 5-16,11-4 10 16,5-1-22-16,8-10 7 15,-1-7-7-15,3-9 1 16,5-9-1-16,-1-10 0 15,0-9 0-15,0 0 8 16,-3-12-8-16,-4-13-9 16,-10-7-9-16,-9-4 4 0,-4 1 11 15,0 6-16-15,-15 7 19 16,-5 11-5-16,-4 11 2 16,-5 0 2-16,-3 5 0 15,-2 16 0-15,6 2-4 16,5-1 5-16,11-1-80 15,12-5-99-15,0-11-247 16</inkml:trace>
  <inkml:trace contextRef="#ctx0" brushRef="#br0" timeOffset="-105235.29">10700 8790 864 0,'0'0'35'0,"0"0"61"15,0 0-45-15,0 0-32 16,0 0-14-16,0 0-3 16,-26-19-2-16,21 28 0 15,-3 7 27-15,1 4-7 16,2 7 6-16,0 5 7 0,5 8-1 15,0 2 4-15,0 3-19 16,12-1-13-16,6-6 14 16,2-5-18-1,2-9 0-15,0-9 0 0,-1-11 2 16,1-4 4-16,4-10-4 16,-2-19 0-16,1-12-4 15,-8-7 1-15,-5-6-19 16,-9 0 7-16,-3 1-3 15,0 9 14-15,-15 7-4 16,-3 13 6-16,-6 14-4 16,-3 10 4-16,-4 0-7 15,1 13 3-15,1 10-3 16,9-1 3-16,9-4-72 0,11-9-74 16,0-9-126-16</inkml:trace>
  <inkml:trace contextRef="#ctx0" brushRef="#br0" timeOffset="-104862.31">10878 8455 803 0,'0'0'37'16,"0"0"-5"-16,0 0 31 0,0 0-29 15,0 0-24-15,0 0-7 16,-18-11 4-16,18 11-7 16,0 2 54-16,3 7-23 15,3 0-5-15,3 0-8 16,3-2-14-16,-2-2 16 16,1-2-17-16,1-3 1 15,0 0 13-15,0-2-9 16,-4-12 0-16,-3-3-8 15,-5-3 1-15,0 0-1 16,0 3 0-16,-13 5-5 16,-3 7 4-16,-1 5-5 15,-2 0 4-15,0 15-12 0,1 4-69 16,2 3-106 0,0-1-373-16</inkml:trace>
  <inkml:trace contextRef="#ctx0" brushRef="#br0" timeOffset="-103622.29">8594 8884 671 0,'0'0'168'0,"0"0"-106"15,0 0-36-15,0 0 10 16,0 0-27-16,0 0 17 15,21-2 26-15,5 2-7 16,7 0-8-16,9 0 2 16,10 0-15-16,5-1 12 15,6-7-35-15,5 0 5 16,6-2 11-16,1-2-16 16,-4 0-1-16,-10 2 0 0,-9-1 0 15,-7 4 0 1,-12 2 0-16,-7 2 0 0,-12 2-1 15,-3 1 4-15,-8 0-5 16,-1 0 2-16,-2 0-4 16,0 0-6-16,0 0 10 15,0 0-13-15,0 0-12 16,-5-2-12-16,-9-1-14 16,-3-2-6-16,-1-2-44 15,-3-3 20-15,-1-3-31 0,2-2 31 16,1 1 43-1,1 0 33-15,1 1 5 0,0 3 3 16,3 1 27-16,-2 1 46 16,3 3-4-16,1-1-19 15,2 4 3-15,2-1 14 16,5 2-13-16,1 0-19 16,2 1-11-16,0-3 3 15,0 3-28-15,0 0 0 16,0 0 6-16,13 4 0 15,6 5 24-15,4 1-17 16,7 2-4-16,4 1 23 16,2 0-32-16,0-1 1 15,-3-1 5-15,-5 0-8 16,-4 1 3-16,-6-2-3 0,-6 0 0 16,-4-1-2-1,-3 1 2-15,-5 2 0 0,0 4 3 16,0 3 1-16,0 3 7 15,-17 4-5-15,-7 7-4 16,-12 5 19-16,-7 11-21 16,-11 4 0-16,3 1-1 15,4-3-58-15,12-13-126 16,13-17-354-16</inkml:trace>
  <inkml:trace contextRef="#ctx0" brushRef="#br0" timeOffset="-88117.14">6844 8650 487 0,'0'0'138'0,"0"0"-83"16,0 0 1 0,0 0 0-16,0 0 0 0,0 0-36 15,0 0 2-15,0 0 12 16,-5-23-15-16,5 23 2 16,0 0 0-16,0 0 2 15,-1 0 12-15,1 0-24 16,-2 0 2-16,-2 10 5 15,3 16-2-15,-4 12 18 16,3 12-12-16,0 12-2 16,2 3 15-16,0 1-18 15,0-1-7-15,0-2 6 16,0-5-13-16,6-5 0 16,0-6-1-16,-2-7 0 15,-3-7 3-15,1-7-5 16,-2-7 0-16,0-6 2 0,0-10-2 15,0-1 0-15,0-2-1 16,0 0 2-16,0-5-3 16,0-14-52-16,5-3-33 15,7-4-20-15,3-4-65 16,2-3-198-16</inkml:trace>
  <inkml:trace contextRef="#ctx0" brushRef="#br0" timeOffset="-87047.07">7121 8602 624 0,'0'0'4'0,"0"0"60"0,0 0 17 15,0 0-34-15,0 0-3 16,0 0-17-16,-14-14-6 16,14 16 5-16,-2 21 0 15,0 11 57-15,2 14-40 16,0 7-20-16,0 8 21 16,0 3-24-16,0-3 1 15,0 0 8-15,0-7-23 16,0-3 5-16,0-5-3 15,0-6-7-15,0-12 4 16,0-8-5-16,0-11 0 16,0-6 0-16,0-5 7 0,0 0-1 15,4-3 8-15,4-19-13 16,4-6 7-16,4-7-8 16,3-1 0-16,4-2 0 15,2 4-2-15,-3 7-6 16,-2 7 3-16,-5 9 5 15,-2 8-6-15,1 3 6 16,-1 0-7-16,5 20 4 16,-1 8 3-16,4 5 0 15,-2 3 3-15,3 0-2 16,2-2 16-16,2 0-16 16,1-7 0-16,1-3 11 15,1-9-10-15,-1-6 2 16,0-8-4-16,1-1 0 15,1-13 11-15,-2-14-11 0,-2-8 0 16,-8-6 1-16,-6-3 2 16,-9 1-6-16,-3 1 2 15,0 3 1-15,-5 6-4 16,-9 6-1-16,0 9 3 16,2 5 1-16,0 9 0 15,-1 4-2-15,-1 0-6 16,3 9 8-16,-1 6-6 15,4 3 7-15,4-1-3 16,4 0 2-16,0-4-3 16,2-3 4-16,14-2-2 15,6-5 2-15,4-2-3 0,0 1 3 16,1 0 0-16,-4 1-3 16,-3 4 9-16,-3 4-12 15,-2 2 6-15,-2 7 0 16,-1 2-3-16,0 5 5 15,-1 1-2-15,-1 0 0 16,2-2 2-16,-2-3-1 16,0 2-1-16,-1-4 2 15,1-3 11-15,-2-6-12 16,-1-3-1-16,4-6 4 16,2-3 0-16,6 0 3 15,8-21-6-15,5-10 3 16,4-2-3-16,3-1-1 0,1 1-34 15,-3 6-70-15,-4 8-89 16,-10 5-236-16</inkml:trace>
  <inkml:trace contextRef="#ctx0" brushRef="#br0" timeOffset="-82247.18">6956 10100 703 0,'0'0'13'0,"0"0"11"0,0 0 23 16,0 0-21-16,0 0-6 16,0 0-6-16,0 0-2 15,-73-16 10-15,64 22 13 16,-1 6-15-16,-1 3-5 16,-4 4 15-16,-2 5-4 15,-2 2 4-15,0 7 3 16,0 6-8-16,2 8 6 15,1 6-5-15,4 3-14 0,7 2 18 16,5-4-26 0,0-4 1-16,1-11-1 0,15-5-3 15,6-13 3 1,2-7-4-16,3-8 0 0,1-6 19 16,-2-1-17-16,-3-18 0 15,-5-2 3-15,-2-4-4 16,-10 2 2-16,-6 1-3 15,0 1 0-15,-3 4-6 16,-14 8 2-16,-1 6-3 16,-4 3-14-16,2 10-14 15,0 16 11-15,1 2-35 16,10-1-137-16,5-14-241 16</inkml:trace>
  <inkml:trace contextRef="#ctx0" brushRef="#br0" timeOffset="-81826.56">7208 10318 829 0,'0'0'4'16,"0"0"-4"-16,0 0 0 15,0 0 3-15,0 0 5 16,0 0 2-16,-43 20 14 0,38 1 18 16,-2 5 25-16,4 8-23 15,3 2-24-15,0 0 13 16,0-1-24-16,13-6-1 16,11-2-2-16,4-9-4 15,7-8 3-15,0-7-5 16,-3-3 0-16,-3-6 8 15,-6-15-5-15,-6-5-3 16,-7-5 0-16,-10-4-7 16,0-3 5-16,-22-2-17 15,-10 3 1-15,-1 6 13 16,0 13-5-16,3 12 8 16,4 6 0-16,8 6-17 15,4 15-5-15,11 3-46 16,3-7-57-16,13-5-121 15</inkml:trace>
  <inkml:trace contextRef="#ctx0" brushRef="#br0" timeOffset="-81197.33">7548 10344 563 0,'0'0'200'0,"0"0"-161"16,0 0 31-16,0 0-46 16,0 0-24-16,0 0 0 0,-12 31 22 15,12-7 16-15,2 5 2 16,5 1-2-16,-1 0-24 16,4-1 12-16,-1-7-19 15,-1-3-4-15,-2-9 8 16,0-2-11-16,-3-8 0 15,-2 0 8-15,1 0-2 16,-2-13 30-16,0-9-32 16,0-10-2-16,0-1 1 15,0-1-3-15,0-3-2 16,2 7 2-16,4 9 0 16,3 5-3-16,1 8 3 15,3 5 0-15,0 3-5 16,4 0 1-16,2 12 4 15,1 8-4-15,0 9 4 0,0 2 8 16,-3 2-5-16,-1 2-3 16,-2-5 10-16,-4-5-6 15,-4-7-4-15,-2-9 0 16,-4-2 2-16,0-7 4 16,0-10-4-16,0-20 10 15,2-9-12-15,-1-7-36 16,2-1-8-16,3 5 9 15,0 12 24-15,-1 10 7 16,0 10 4-16,2 10-5 16,2 0 1-16,0 22 8 15,3 10 8-15,1 10 21 0,2 2-12 16,2-2 3-16,0-1-24 16,3-7 4-16,-2-7-8 15,2-7 4-15,-1-16-52 16,-3-4-89-16,-1-10-123 15</inkml:trace>
  <inkml:trace contextRef="#ctx0" brushRef="#br0" timeOffset="-80972.43">8131 10318 964 0,'0'0'73'16,"0"0"-37"-16,0 0-5 0,0 0-21 15,0 0-10-15,-5 90 0 16,18-67 2-16,0 0-2 16,-2-2-2-16,-1-3 1 15,-3-5-7-15,-4-3 2 16,-2-6-35-16,-1-4-13 16,0 0-22-16,0-21-153 15</inkml:trace>
  <inkml:trace contextRef="#ctx0" brushRef="#br0" timeOffset="-80693.31">8131 10318 947 0,'-110'-99'54'0,"101"99"-1"0,8 0 11 16,1 0-44-16,0 0-11 15,1-6-7-15,16-5 5 16,3-2-6-16,-2-3-1 15,-4-1-11-15,-8 1-12 16,-6-1-7-16,0 5 13 16,-4 4 11-16,-10 5 6 15,-3 3 2-15,0 0-2 16,1 16-2-16,-1 5-2 16,4 7 5-16,4 1-1 15,6 1 0-15,3 0-3 16,7-2-45-16,20-5-138 15,6-10-185-15</inkml:trace>
  <inkml:trace contextRef="#ctx0" brushRef="#br0" timeOffset="-80260.09">8276 10321 671 0,'0'0'179'15,"0"0"-138"-15,0 0 11 16,0 0-44-16,0 0 0 16,0 0 17-16,-6 48 10 0,12-25-7 15,1 1-6-15,1 3 12 16,1-1-17-16,-2-4 0 16,-3-1-4-16,2-5-10 15,-2-5 21-15,-2-5-23 16,0-2 1-16,-2-4 9 15,0 0 2-15,0-17 29 16,0-13-42-16,0-12 9 16,0-4-20-16,0 1 11 15,0 6-16-15,1 6 14 16,9 10-8-16,6 10 6 16,-5 9 0-16,2 4 0 15,5 1-5-15,-4 22 5 16,5 8 4-16,-1 7-4 15,-1 6 6-15,1-2-4 0,-3 1 1 16,1-2 1-16,-6-6-8 16,-4 0-54-16,-5-12-71 15,-1-9-223-15</inkml:trace>
  <inkml:trace contextRef="#ctx0" brushRef="#br0" timeOffset="-79644.55">8849 10379 862 0,'0'0'20'0,"0"0"31"15,0 0-31-15,0 0-13 16,0 0 29-16,0 0 3 16,119-15 9-16,-62 1 3 15,8-1-25-15,5 1-4 16,2 5-22-16,-4 5 11 16,-5 4-12-16,-7 0 1 15,-6 0 0-15,-8 0-4 16,-10 0 7-16,-9 0-3 15,-8-4 0-15,-6-6 1 0,-8-2-8 16,-1-1 7-16,0-2-17 16,-8-1-8-16,-9 0-3 15,-3 0 4-15,-5-3 2 16,-3 1-13-16,0-1 35 16,-1 2-12-16,4 4 12 15,5 5 4-15,3 4-2 16,4 2 15-16,4 2 4 15,5 0-6-15,1 0 11 16,3 0-22-16,0 0 0 16,0 0 11-16,6 10 1 15,12 5 6-15,6 1 3 0,6 2-7 16,3 1-1-16,2 1-17 16,2 0 0-16,0 0 6 15,-5 2-6-15,-4 2 0 16,-4-2-1-16,-11 4 6 15,-10 4-10-15,-3 0 5 16,-16 6-7-16,-25 8 5 16,-11 3-35-16,-8-6-95 15,0-9-295-15</inkml:trace>
  <inkml:trace contextRef="#ctx0" brushRef="#br0" timeOffset="-78747.7">10138 10042 667 0,'0'0'94'0,"0"0"17"16,0 0-59-16,0 0-30 16,0 0-6-16,0 0 35 15,23-42-39-15,1 32 14 16,2-3 3-16,6 5-4 16,1 1 0-16,2 5-25 15,-1 2 5-15,-6 0-5 16,-8 20 1-16,-8 6-1 15,-8 7 2-15,-4 1 0 16,-7 2 7-16,-13-1-9 16,-5-2 0-16,-1-6 3 15,3-4 1-15,3-7-4 0,5-7 0 16,7-4 2-16,5-4-2 16,3-1 0-16,0 0 0 15,10 0 12-15,15 0-8 16,9 0 14-16,7 0-4 15,2 0-10-15,1 8 10 16,-3 3-14-16,-2 6 0 16,-4-1 2-16,-6 8-1 15,-8 0-1-15,-6 3 1 16,-10 0 0-16,-5 3 10 16,-2-3-4-16,-24-2-3 15,-11 1 17-15,-10-7-19 16,-8-4 2-16,-5-7-4 0,-4-8 5 15,4 0-3-15,10-15-2 16,10-10-17-16,13-3 7 16,14-3-38-16,13-4-30 15,6-1-64-15,25 2-70 16,7 0-221-16</inkml:trace>
  <inkml:trace contextRef="#ctx0" brushRef="#br0" timeOffset="-78280.11">10826 9927 662 0,'0'0'76'0,"0"0"38"16,0 0-38-16,0 0-37 16,0 0 8-16,0 0-9 15,-51 46-9-15,35-13 25 16,3 9-26-16,5 5 5 16,1 11 4-16,5 2-18 0,2 3 0 15,0-2-4 1,4-6-9-16,11-5-2 0,3-14-4 15,2-9 0-15,4-12-3 16,-1-13 6-16,2-2-6 16,-1-13-4-16,-2-13-36 15,-5-5 16-15,-5-2-4 16,-8-1 8-16,-4 8 17 16,0 4-11-16,-14 9 15 15,-5 9 2-15,-9 4 0 16,-3 7-4-16,-4 17 1 15,-2 8 3-15,3 1-2 16,8 2 1-16,10-7-45 16,15-11-213-16,1-14-483 15</inkml:trace>
  <inkml:trace contextRef="#ctx0" brushRef="#br0" timeOffset="-77879.89">11047 10177 903 0,'0'0'47'0,"0"0"27"16,0 0-5-16,0 0-64 0,0 0-5 16,0 0 8-1,0 0 0-15,-47 83 40 0,47-41-12 16,0 3 1-16,2 0-1 15,16-3-28-15,4-9 4 16,5-7-11-16,1-8 2 16,6-12 8-16,-1-6-11 15,0-12 0-15,-1-18-4 16,-9-9-10-16,-7-6-9 16,-15-7-4-16,-1 1-19 15,-10 4 26-15,-17 10-14 16,-3 14 33-16,-3 12-6 15,-4 11 14-15,1 0-7 16,-1 21 0-16,5 6 2 16,5-2-8-16,10 1-71 0,10-11-192 15,7-12-406 1</inkml:trace>
  <inkml:trace contextRef="#ctx0" brushRef="#br0" timeOffset="-77547.15">11234 9852 1001 0,'0'0'23'16,"0"0"47"-16,0 0-61 15,0 0-9-15,0 0 0 0,0 0 1 16,-8 59 6-1,13-40-1-15,6-2 11 0,1-5-15 16,0-8 1-16,2-4-2 16,0 0-1-16,1-19 14 15,-3-6-14-15,-4-6-5 16,-8 1 4-16,0 1-2 16,-18 7-5-16,-6 8 1 15,-1 12 7-15,-1 2-2 16,-3 19-7-16,2 13 8 15,6 7-18-15,1 1-143 16,5-2-342-16</inkml:trace>
  <inkml:trace contextRef="#ctx0" brushRef="#br0" timeOffset="-76594.91">7145 11266 764 0,'0'0'58'0,"0"0"-11"15,0 0 0-15,0 0-30 16,0 0-9-16,0 0 4 16,0-7-6-16,0 7 25 15,0 19 0-15,7 11 62 16,4 14-57-16,1 10-17 15,0 10 12-15,-2 5-29 16,-2 0 10-16,2-7-12 16,-3-11 2-16,1-8-3 15,-1-12 1-15,2-14-11 16,-3-12-36-16,5-5-64 16,3-13-58-16,-2-20-115 15</inkml:trace>
  <inkml:trace contextRef="#ctx0" brushRef="#br0" timeOffset="-75911.47">7484 11432 809 0,'0'0'39'0,"0"0"-32"16,0 0 24-16,0 0-11 15,0 0-9-15,0 0 11 16,0 0 12-16,0 0 13 16,0 0-3-16,5 20-21 0,2 10 23 15,3 5-10-15,2 5-25 16,1 3 8-16,1-6-14 16,-1-7-2-16,-3-6 18 15,0-7-21-15,-5-9 1 16,-2-7 10-16,-1-1-9 15,-2-3 13-15,0-21-9 16,0-11 6-16,0-7-17 16,-4-3 5-16,0 0-26 15,4 3 15-15,0 7-7 0,0 11 18 16,1 9 0 0,9 7 0-16,-1 4-8 15,2 4 8-15,3 0-5 0,3 8 0 16,2 11 5-16,3 11 0 15,0 5 14-15,0 2-12 16,0 3 27 0,-5-3-25-16,-1-1-4 0,-4-9 8 15,-6-3-3-15,-4-7-4 16,0-8-1-16,-2-7 1 16,0-2 8-16,0-19-8 15,-2-17-1-15,-5-11-31 16,4 0-17-16,3 0 9 15,0 5 12-15,2 13 23 16,8 10-3-16,3 8 5 16,-2 8 0-16,3 3-3 15,3 0 3-15,3 20 2 0,2 8 0 16,1 11 8-16,0 2 23 16,0 6-23-16,-3-4-2 15,-1-2-2-15,-6-2-2 16,-3-8-4-16,-4-12-1 15,-3-5-18-15,-2-13-47 16,1-1-165-16,-2-20-218 16</inkml:trace>
  <inkml:trace contextRef="#ctx0" brushRef="#br0" timeOffset="-75697.41">8166 11520 875 0,'0'0'143'0,"0"0"-121"16,0 0 23-16,0 0-23 16,0 0-13-16,27 98 6 15,-17-71-6-15,-3 0-5 16,-3-2 5-16,-2-2-9 16,-2 2-2-16,0-8 1 15,0-3-30-15,0-8-38 16,-8-6-90-16,-3-18-201 15</inkml:trace>
  <inkml:trace contextRef="#ctx0" brushRef="#br0" timeOffset="-75429.32">8089 11383 957 0,'0'0'56'0,"0"0"4"0,0 0 4 16,0 0-52-16,0 0 7 15,0 0-19-15,10-40 0 16,7 20 0-16,-1 2 0 16,-6 3 0-16,-6 0-4 15,-4 1-7-15,0 6 9 16,-8 4-20-16,-9 4-2 16,-3 0 4-16,2 13 7 0,-1 10 12 15,4 4 1-15,5 4 0 16,6 0-7-1,4 2-35-15,4-5-105 0,18-6-143 16</inkml:trace>
  <inkml:trace contextRef="#ctx0" brushRef="#br0" timeOffset="-75011.25">8378 11547 808 0,'0'0'63'0,"0"0"-1"0,0 0-26 16,0 0-36-1,0 0 43-15,0 0 10 0,14 74-28 16,-5-49 14-16,-2 3-18 16,2-5 5-16,-2-2-12 15,-3-4-12-15,1-7 11 16,-1-4-6-16,-2-2-3 15,-2-4 6-15,0 0-8 16,0-10 23-16,0-18-25 16,-2-5 4-16,-3-9-14 15,5-6 10-15,0-6-12 16,3 7-2-16,11 11 10 16,4 14 0-16,-2 11 3 0,2 11 1 15,5 2-8 1,0 24 7-16,4 12 1 0,0 2 12 15,-3 2-11-15,2-1 8 16,-3 0-9-16,-4-4 0 16,-5-4-13-16,-5-6-5 15,-6-7-88-15,-1-12-224 16</inkml:trace>
  <inkml:trace contextRef="#ctx0" brushRef="#br0" timeOffset="-74344.08">9169 11523 279 0,'0'0'560'15,"0"0"-537"-15,0 0 30 16,0 0 6-16,0 0 9 16,0 0-22-16,-2 0-9 15,14 0 9-15,11 0 0 16,10 0 0-16,11 0-34 16,9 0-8-16,8 0 5 0,1 0-9 15,4-3 0-15,0-3-2 16,-8 2 8-16,-5-3-9 15,-9 1 3-15,-13 2 0 16,-5-2-5-16,-13-5-2 16,-4 3-7-16,-5-3-3 15,-2 0-13-15,-2 1 10 16,0 0-30-16,-10 0-11 16,-8 0 28-16,-8 1-23 15,0 1 12-15,-3 1 23 16,-1 2 20-16,5 2 1 15,5 2 24-15,7-2 27 16,6 3 3-16,2-4-14 16,5 3 11-16,0 1 30 0,0 0-58 15,0 0 1-15,0 0-24 16,12 0 0-16,11 1 24 16,6 7-15-16,3 1-3 15,3 3-2-15,1 3-4 16,3 1 2-16,-4 1-2 15,-5 3 0-15,-5-2-3 16,-8 4 3-16,-9 1 0 16,-8 2 0-16,0 4 1 15,-21 3-6-15,-17 2 5 16,-10 7-17-16,-11 4-34 16,-2-1-82-16,-2-5-182 15</inkml:trace>
  <inkml:trace contextRef="#ctx0" brushRef="#br0" timeOffset="-70219.11">10566 11386 597 0,'0'0'89'15,"0"0"-13"-15,0 0-9 0,0 0-57 16,0 0-3-16,0 0 9 15,0 0-8-15,0-16 42 16,-2 12 19-16,-5 3-7 16,-3 0-30-16,-3-1-12 15,-2 2-5-15,-4 0-6 16,-1 0-8-16,0 2 19 16,0 10-17-16,-2 2 4 15,1 9 15-15,-1 1-8 16,0 8 7-16,4 5 7 15,3 7-10-15,5 4 19 16,5 5-33-16,5 0 4 16,0-2 4-16,5-3-8 0,15-6 1 15,7-11-5-15,5-5 1 16,6-9-1-16,2-14 0 16,4-3 0-16,-3-3 9 15,-3-17-3-15,-6-7-2 16,-6 0-4-16,-10-1-10 15,-9 6 6-15,-7 3 3 16,0 7-6-16,-13 6 7 16,-14 6-13-16,-8 0 2 15,-4 16 2-15,0 8 9 16,5 3-11-16,7-4-8 16,8-5-36-16,12-3-45 15,7-10-141-15,0-5-321 16</inkml:trace>
  <inkml:trace contextRef="#ctx0" brushRef="#br0" timeOffset="-69660.83">10719 11195 630 0,'0'0'48'0,"0"0"-29"16,0 0 75-16,0 0-42 0,0 0-13 16,0 0-14-1,-6-3-20-15,6 3 5 0,0 0 26 16,0 0-5-16,6 11 20 15,4-2-21-15,4 1-22 16,2-4 9-16,3-5-10 16,0-1-6-16,-3 0 13 15,-5-3-12-15,-2-7 1 16,-7-3 5-16,-2-4-6 16,0 0 4-16,-21 1-6 15,-3 2-2-15,-3 10-1 16,2 4 3-16,3 0-1 15,6 14 0-15,4 8-4 0,8 8 0 16,4-2-82 0,0-4-232-16</inkml:trace>
  <inkml:trace contextRef="#ctx0" brushRef="#br0" timeOffset="-66841.65">1963 8329 463 0,'0'0'64'16,"0"0"-62"-16,0 0 3 16,0 0-3-16,0 0 0 15,0 0 0-15,2 0-2 16,-2 0 49-16,0 0-1 16,0 0-11-16,0 0 11 0,0 0 5 15,0 0-7-15,0 0-25 16,0 0-15-16,0-2 7 15,2 2-10-15,8-1 2 16,8-2 7-16,9-4 7 16,3-2 8-16,8 2-19 15,5-4-8-15,9 1 4 16,7 0-3-16,5-3 1 16,1 5-2-16,0 0 1 15,-5 4 5-15,-8 0-6 16,-8 3 0-16,-5-1 0 15,-9 1 4-15,-5-1-4 16,-5-1 0-16,-5 1 1 16,-5 0-1-16,-3-1 0 15,-4 1 0-15,-3 2 5 0,0 0-4 16,0 0 8-16,0 0 4 16,0 0 2-16,0 0 4 15,0 0-16-15,0 0-2 16,0 0 8-16,0 0-7 15,0 0 0-15,0 0 4 16,-8 0-4-16,-7 0-3 16,-8 0 1-16,-9 9 0 15,-10 2 0-15,-10 1 1 16,-11 0-2-16,-11 0 1 16,-11-1-11-16,-8-3-3 15,-6-5-85-15,2-3-148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2:00:25.87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8490 2370 446 0,'0'0'171'0,"0"0"-168"0,0 0 54 16,0 0-2-16,0 0-30 15,0 0 3-15,0 0-21 16,5 2 27-16,-3-2-13 16,3 0 6-16,1 1 12 15,3 2-7-15,2 2-5 16,5-1 2-16,7 2-5 16,6 0 17-16,7-1-23 15,12-2-6-15,13-3 7 16,7 0-17-16,16 0-1 15,3 0-1-15,2-3 5 16,-8-2-10-16,-9 4 5 16,-10 1-28-16,-10 0-20 0,-5 0-59 15,-9 0-48-15,-8 0-99 16</inkml:trace>
  <inkml:trace contextRef="#ctx0" brushRef="#br0" timeOffset="3751.7">12886 2329 615 0,'0'0'81'16,"0"0"-67"-16,0 0 60 15,0 0 16-15,0 0-42 16,0 0-6-16,0 0 7 16,-4 0-19-16,4 0 15 15,1 0-22-15,11 0-8 16,7 0 16-16,11 0-27 15,15 0-3-15,20 7-1 0,22-3 3 16,17-2-7 0,11 4-5-16,10-5-26 0,-5 3 16 15,-9 1-63-15,-16-1-65 16,-22 1-161-16</inkml:trace>
  <inkml:trace contextRef="#ctx0" brushRef="#br0" timeOffset="6166.82">11326 3194 611 0,'0'0'10'0,"0"0"33"16,0 0 41-16,0 0-27 15,0 0-22-15,0 0-19 0,0 2 20 16,0-2-25-16,0 3 18 16,0-2 10-16,0 2-5 15,0 2 4-15,5 0-17 16,9-1-13-16,0 1 21 16,6 2-23-16,7-1 9 15,5 0 7-15,9-1-20 16,13-1 13-16,17-4-15 15,18 0 2-15,20 0 13 16,17-4-15-16,4-7 0 16,4 3-1-16,-8 2 7 15,-12 3-7-15,-17 3 1 16,-30 0-19-16,-25 0 7 16,-27 3-56-16,-15 5-24 0,0-1 11 15,-17-2-36-15,-2-4-95 16</inkml:trace>
  <inkml:trace contextRef="#ctx0" brushRef="#br0" timeOffset="8402.12">8186 5945 525 0,'0'0'72'15,"0"0"-70"-15,0 0-2 16,0 0 19-16,0 0-13 16,0 0-2-16,0 0 10 15,0 0-6-15,0 0 2 16,0 0 41-16,0 0 14 15,0 0-3-15,0 0-10 0,0 0-26 16,0 0 17-16,0 0-21 16,0 0-14-16,0 0 9 15,0 17-13-15,0 11 4 16,0 11 21-16,0 8-21 16,0 7 27-16,0 3-23 15,0 3-10-15,5 5 21 16,0-7-23-16,2-2 0 15,-2-8-4-15,-2-8 13 16,0-5-9-16,-1-6 0 16,0-6 0-16,-2-5-2 15,0-8 2-15,0-4-1 0,0-4-7 16,0-2-29 0,0-6 5-16,3-15-129 0,2-7-170 15</inkml:trace>
  <inkml:trace contextRef="#ctx0" brushRef="#br0" timeOffset="8984.54">8637 5969 719 0,'0'0'0'0,"0"0"0"0,0 0 101 16,0 0-65-16,0 0-10 15,0 0-24-15,-13 5 5 16,13 16 30-16,0 8 12 16,0 7-16-16,1 8 2 15,-1 4-18-15,0 6 18 16,0 7-27-16,3 1-7 16,0-5 13-16,0-5-14 15,4-7 0-15,-1-8-2 16,-2-3 11-16,-1-7-10 0,-3-7 1 15,0-9-12 1,0-4 10-16,0-7-35 0,0 0 1 16,0-14-16-16,-3-17-115 15,-4-13-73-15</inkml:trace>
  <inkml:trace contextRef="#ctx0" brushRef="#br0" timeOffset="9318.11">8596 5933 761 0,'0'0'16'0,"0"0"25"0,0 0 22 16,0 0-19 0,0 0-18-16,0 0 4 0,90-61-1 15,-57 61-12-15,0 0 16 16,1 0-29-16,-2 4-2 15,-2 6 7-15,-2 4-9 16,-4 2 0-16,-6 5 0 16,-8 3 4-16,-10 4-4 15,0 3 0-15,-17 2 0 16,-19 2 8-16,-10 1-8 16,-5 0 0-16,-1-3 0 15,0-4 1-15,7-5-9 16,8-6-16-16,12-5-72 15,17-10-78-15,8-3-272 0</inkml:trace>
  <inkml:trace contextRef="#ctx0" brushRef="#br0" timeOffset="9985.02">9108 6295 881 0,'0'0'1'16,"0"0"1"-16,0 0 71 16,0 0-26-16,0 0-35 15,0 0 15-15,-4 36 20 16,4-16-22-16,0 3 7 0,0 2 1 16,0 4-13-16,0-1 30 15,0-1-44-15,0-1-6 16,0-4 23-16,0-6-21 15,0-6 8-15,0-6-10 16,0-4 4-16,0 0 15 16,0-7-4-16,-4-20-15 15,-2-14 3-15,0-14-3 16,6-13-7-16,0-4 1 16,0 4-14-16,14 11 14 15,2 15 3-15,4 13 3 16,-1 13-5-16,1 10 4 15,0 6 1-15,2 1-2 16,1 23 4-16,1 13-1 0,-4 9 2 16,-4 11 0-16,-4 5 17 15,-4-2-17-15,-6-3 8 16,-2-7-11-16,0-8 9 16,-3-9 1-16,-6-9-10 15,3-9 0-15,2-9 4 16,1-6 0-16,3-12 3 15,0-26-7-15,0-16-24 16,1-13 19-16,17-10-51 16,2 6 10-16,1 11 25 15,0 18 5-15,-4 19 16 0,2 15-1 16,-2 8 5 0,1 5 12-16,0 25-6 0,3 13 11 15,-1 6 11-15,-2 2-26 16,-1-1-6-16,1-5 0 15,-1-4 9-15,0-3-24 16,-1-5 6-16,1-6-43 16,-2-10-31-16,2-10-76 15,1-7-195-15</inkml:trace>
  <inkml:trace contextRef="#ctx0" brushRef="#br0" timeOffset="10187.91">10038 6370 599 0,'0'0'439'0,"0"0"-437"15,0 0 98-15,0 0-68 16,108-17 16-16,-54 11-35 16,14 1-12-16,9-4 2 15,6-2-3-15,-2-2-12 16,-11-1-70-16,-13-4-104 15,-15-1-306-15</inkml:trace>
  <inkml:trace contextRef="#ctx0" brushRef="#br0" timeOffset="10801.91">11469 5870 756 0,'0'0'27'0,"0"0"25"0,0 0 82 16,0 0-91-16,0 0-13 15,0 0 6-15,-1-2-33 16,2 31 9-16,5 10 23 16,-3 7-21-16,-3 7 26 15,1 0-40-15,-1-1 4 16,0 0-6-16,0-5 2 16,0-4-18-16,0-12-21 15,2-10-43-15,10-14-36 16,5-7-161-16</inkml:trace>
  <inkml:trace contextRef="#ctx0" brushRef="#br0" timeOffset="11205.16">11862 5895 900 0,'0'0'0'0,"0"0"11"15,0 0 69-15,0 0-57 16,0 0-8-16,0 0-7 16,-14-25 0-16,5 37 0 15,2 7 15-15,-1 7 10 16,-2 7-10-16,2 6 19 0,1 8 11 16,4 4-17-16,3 4 27 15,0-2-48-15,20-5-12 16,9-7 13-16,9-13-12 15,3-9-4-15,4-14 0 16,-1-5 2-16,-2-10-18 16,-7-21 9-16,-7-8-15 15,-9-13 13-15,-13-5-14 16,-6-7 9-16,-3 2-14 16,-26 9-9-16,-7 12 25 15,-8 18 12-15,-8 15 0 16,-1 8-7-16,1 3 4 0,7 16-16 15,15 2-53 1,20-2-97-16,10-8-172 0</inkml:trace>
  <inkml:trace contextRef="#ctx0" brushRef="#br0" timeOffset="11869.15">12439 5865 672 0,'0'0'2'0,"0"0"146"16,0 0-87-16,0 0-44 15,0 0 54-15,0 0-10 16,-23 66-11-16,9-28-4 15,1 5-1-15,0 2 17 0,1 0-35 16,2-1 3-16,3-3-21 16,2-8-4-16,1-7 5 15,3-10-7-15,-1-8 8 16,2-8-7-16,0 0 2 16,0-24 2-16,0-14-6 15,12-16 1-15,3-7-6 16,2-9-8-16,1 1-1 15,1 5 0-15,-1 6 7 16,0 16 5-16,-3 9-9 16,1 13 12-16,-2 11-5 15,3 9 2-15,4 2 0 16,2 23 15-16,5 11-3 0,0 10-4 16,3 4 16-1,-1 2-12-15,-1-1-2 0,-2-2-10 16,-3 0 0-16,-3-2-1 15,-5 1 1-15,-5-6-20 16,-6-5 0-16,-3-10-33 16,-2-8-36-16,0-12-52 15,-2-7-70-15,-16-11-227 16</inkml:trace>
  <inkml:trace contextRef="#ctx0" brushRef="#br0" timeOffset="12046.16">12432 6116 1013 0,'0'0'8'0,"0"0"31"0,0 0 46 15,0 0-22-15,0 0-41 16,0 0-14-16,49-33-8 16,2 16 0-16,10-5-40 15,5-2-49-15,3-3-35 16,-4-2-173-16</inkml:trace>
  <inkml:trace contextRef="#ctx0" brushRef="#br0" timeOffset="12735.56">13149 5894 971 0,'0'0'3'0,"0"0"32"15,0 0 36-15,0 0-70 16,0 0 13-16,0 0-11 16,-20 30 0-16,25-12 39 15,-1 2-33-15,-4 5 20 16,0 2 10-16,0 5-8 16,0-1-3-16,0 0-8 15,0-4-15-15,0-7 14 0,0-6-19 16,0-8 0-16,0-6 3 15,0 0-1-15,0-16 17 16,0-16-19-16,0-9 0 16,0-7-3-16,0-5 3 15,6-1-2-15,6 4-1 16,0 7-11-16,3 13 14 16,-1 10-2-16,3 9 4 15,2 4-7-15,1 7 5 16,3 0 0-16,2 21 3 15,-2 11 1-15,1 9 4 16,-6 4 3-16,-1 3-9 16,-4 0 33-16,-2-3-33 15,-3-4-1-15,-3-6 5 16,-4-9-3-16,-1-9-3 0,0-8 0 16,0-9 0-16,0 0 9 15,0-21-9-15,2-17-9 16,-2-13-1-16,4-11-21 15,0-5-6-15,5 4-9 16,4 7 15-16,4 14 24 16,3 14 2-16,5 9 5 15,4 9 13-15,0 8-3 16,3 2 19-16,2 3-8 16,1 18-12-16,-2 6 32 15,-1 10-36-15,-6 6 3 16,-4 7 9-16,-5 2-13 0,-7 4-3 15,-3 0-1 1,-5 2-18-16,-2-1 10 0,0-1-106 16,-17-6-74-16,-10-9-92 15</inkml:trace>
  <inkml:trace contextRef="#ctx0" brushRef="#br0" timeOffset="14836.84">8642 7584 570 0,'0'0'5'15,"0"0"2"-15,0 0 47 16,0 0 60-16,0 0-30 15,0-76-20-15,-1 73 17 16,-1 1-26-16,0 2 1 16,0 0-32-16,2 13-1 15,0 24-20-15,0 17 32 16,0 13 16-16,0 6-34 0,14 0-1 16,0-3-10-16,0-1 0 15,2-6-7-15,-5-9 1 16,-4-6-3-16,-4-9-4 15,-3-8-39-15,0-9-33 16,0-13-47-16,-2-9-161 16</inkml:trace>
  <inkml:trace contextRef="#ctx0" brushRef="#br0" timeOffset="15202.79">9117 7626 642 0,'0'0'1'16,"0"0"13"-16,0 0 28 15,0 0 12-15,0 0 27 16,0 0-21-16,15-22-15 15,-15 22 3-15,0 7-11 16,0 16 9-16,0 10 0 16,0 10-17-16,0 4-10 15,5 7 21-15,5 3-36 16,0 1 4-16,0-6-8 16,-1-4 9-16,-3-7-12 0,-1-9 3 15,-3-10-19-15,-1-9 2 16,-1-11-49-16,0-2-37 15,0-18-41-15,0-16-274 16</inkml:trace>
  <inkml:trace contextRef="#ctx0" brushRef="#br0" timeOffset="15471.98">9173 7632 392 0,'0'0'491'0,"0"0"-490"15,0 0 77-15,0 0-25 0,19-89-39 16,14 76-10 0,9 2 0-16,2 7-1 0,1 4 1 15,-7 0-4-15,-6 13 0 16,-10 7 3-16,-11 7-5 16,-11 5 2-16,-1 6 0 15,-31 3-1-15,-10 3 1 16,-4 0 0-16,-2-3-5 15,7-4 4-15,9-7 0 16,14-9-86-16,14-11-161 16,4-10-453-16</inkml:trace>
  <inkml:trace contextRef="#ctx0" brushRef="#br0" timeOffset="16073.82">9590 7853 967 0,'0'0'14'0,"0"0"-2"16,0 0 76-16,0 0-65 15,0 0 17-15,0 0-7 16,13 71 4-16,-3-38 5 16,-2 2-17-16,-1-2 9 15,-2-3-34-15,-1-4 6 16,-1-8-6-16,-1-8 10 0,-1-4-13 15,-1-6 3 1,0 0 0-16,0-15 14 0,0-18-14 16,0-10-10-16,0-10 1 15,0-5-15-15,0 2 21 16,0 10-8-16,0 11 11 16,9 12-3-16,2 7 3 15,4 9 0-15,2 4 10 16,2 3-4-16,2 5 12 15,1 19-18-15,0 10 0 16,-4 8 33-16,-1 6-32 16,-3-1 5-16,0 0-3 15,-6-5 4-15,-2-4-7 0,-6-8 0 16,0-9 0 0,0-8-9-16,0-11 9 0,0-2-2 15,0-23-2-15,-2-20-40 16,2-17 18-16,0-6-34 15,10 2 11-15,10 9 46 16,7 12-5-16,4 12 8 16,3 9 7-16,3 15 7 15,-4 7 31-15,-3 6-31 16,-5 22-12-16,-3 8 27 16,-2 3-29-16,0 3 0 15,-2 2 0-15,-2 0 9 16,-3-3-20-16,-3-6-9 15,-2-6-61-15,2-8-29 0,2-13-208 16</inkml:trace>
  <inkml:trace contextRef="#ctx0" brushRef="#br0" timeOffset="16267.51">10521 7930 1003 0,'0'0'82'0,"0"0"-73"16,0 0 52-16,0 0-36 16,85-46-23-16,-32 35 13 15,11-1-15-15,10 2-17 16,2-1 2-16,1 3-54 0,-12-1-141 16,-13 1-584-16</inkml:trace>
  <inkml:trace contextRef="#ctx0" brushRef="#br0" timeOffset="16795.04">11576 7509 943 0,'0'0'5'0,"0"0"-4"0,0 0 85 15,0 0-59-15,0 0-21 16,0 0 27-16,24 111 2 16,-14-56-8-16,0 7 23 15,0-1-44-15,0-3 2 16,-3-1-8-16,0-10-8 16,-1-6-9-16,0-12-66 15,0-9-32-15,4-16-81 16,1-4-266-16</inkml:trace>
  <inkml:trace contextRef="#ctx0" brushRef="#br0" timeOffset="17321.18">12138 7744 662 0,'0'0'152'0,"0"0"-115"15,0 0 71-15,0 0-51 16,0 0-40-16,0 0 14 0,-24 85-22 16,23-63 4-16,-1 1 23 15,1 3-8-15,-2-4 11 16,-1-2 8-16,2-7-33 15,1-7 31-15,1-4-37 16,0-2-6-16,0-6 42 16,0-21-44-16,7-13 0 15,6-11-5-15,2-12 12 16,2-3-7-16,-3-3 0 16,3 8 0-16,2 10-8 15,-1 10 8-15,0 12 0 16,3 11-2-16,-3 11 5 15,2 7-10-15,1 4 7 16,5 26 0-16,0 10-5 0,1 9 9 16,0 5-4-16,-2 2 4 15,2 3 0-15,-3-5 6 16,-2-3-10-16,-5-6 0 16,-7-7-12-16,-3-7 1 15,-7-8-37-15,0-10-40 16,0-8-27-16,-18-5-36 15,-4-9-217-15</inkml:trace>
  <inkml:trace contextRef="#ctx0" brushRef="#br0" timeOffset="17494.37">12168 7847 828 0,'0'0'186'0,"0"0"-171"0,0 0 73 16,0 0-9-16,0 0-55 15,0 0-6-15,98-23-3 16,-29-3-15-16,3-3-7 16,0 0-40-16,-5 0-53 15,-6 7-27-15,-9 5-222 16</inkml:trace>
  <inkml:trace contextRef="#ctx0" brushRef="#br0" timeOffset="18125.9">12772 7647 501 0,'0'0'490'15,"0"0"-488"-15,0 0 61 16,0 0-4-16,0 0-59 16,0 0 0-16,-31 26 11 15,43 4-3-15,1 2 33 16,-1 2-19-16,-4-1-4 15,-2-1 30-15,-1-7-42 16,-4-4 6-16,-1-7-3 16,0-8 0-16,0-6 3 0,0 0-12 15,0-15 1 1,0-17 4-16,0-12-5 0,0-11-14 16,0-3 2-1,0-4-12-15,0 4 18 0,0 11-3 16,7 13 9-16,5 8 7 15,4 13-5-15,3 9 0 16,1 4 4-16,3 3 2 16,0 21 8-16,6 9-15 15,-4 9-1-15,0 7 27 16,-7 1-15-16,-4 0 4 16,-6-4-12-16,-6-3 4 15,-2-7 1-15,0-9-9 16,-2-11 0-16,-4-7-2 0,3-9 2 15,-1-14-3-15,4-24-12 16,0-16-36-16,0-14 20 16,5-7-53-16,8 1-3 15,6 6 71-15,3 14 6 16,-1 16 10-16,1 15 22 16,3 13-8-16,2 10 43 15,-1 5-14-15,3 27-5 16,-6 14 10-16,-4 10-16 15,-8 3-8-15,-4 1-7 16,-4-2-14-16,-1-3 5 16,-2-5-8-16,0-7-26 15,0-7-25-15,0-10-105 16,0-13-98-16</inkml:trace>
  <inkml:trace contextRef="#ctx0" brushRef="#br0" timeOffset="18684.73">13871 7522 822 0,'0'0'48'16,"0"0"-40"-16,0 0 122 15,0 0-45-15,0 0-50 16,97-11 14-16,-50-3-32 16,8-4-14-16,0-3-6 15,-3 2 1-15,-9 8-47 16,-11 5-32-16,-15 6-145 0,-17 0-165 15</inkml:trace>
  <inkml:trace contextRef="#ctx0" brushRef="#br0" timeOffset="18848.9">13952 7653 969 0,'0'0'4'0,"0"0"6"16,0 0 42-16,0 0-18 15,0 0-16-15,0 0-17 16,131 14-2-16,-66-19-17 16,-1-8-83-16,-4-2-185 15</inkml:trace>
  <inkml:trace contextRef="#ctx0" brushRef="#br0" timeOffset="19171.75">14886 7268 630 0,'0'0'217'0,"0"0"-213"15,0 0 131-15,0 0-89 0,0 0 13 16,0 0-37-1,-10-4-20-15,10 35 30 0,-2 21 31 16,-3 9-9-16,0 9-21 16,1 0-11-16,2-5 6 15,1-4-28-15,-1-5 0 16,2-9-7-16,0-13 6 16,0-9-29-16,0-17-42 15,7-8-64-15,10-13-35 16,4-26-266-16</inkml:trace>
  <inkml:trace contextRef="#ctx0" brushRef="#br0" timeOffset="19521.22">15076 7280 940 0,'0'0'88'0,"0"0"-76"15,0 0 86-15,0 0-80 16,0 0-8-16,93-39 31 15,-52 39-35-15,0 12 10 16,-3 11 24-16,-6 7-40 16,-10 6 32-16,-8 10-32 15,-13 0 0-15,-1 4 11 16,-11-2-9-16,-18-6-2 16,-7 0 0-16,-8-5 7 15,0-5-5-15,6-5-2 16,6-7 0-16,12-7 2 0,9-8-2 15,7-2 0-15,4-3 0 16,11 0 7-16,23-10 4 16,18-7-11-16,13-3-12 15,11-1-10-15,5 0-79 16,11-2-18-16,4-1-88 16,-8-1-66-16</inkml:trace>
  <inkml:trace contextRef="#ctx0" brushRef="#br0" timeOffset="20288.97">15766 6963 466 0,'0'0'517'0,"0"0"-492"0,0 0 68 15,0 0-41-15,0 0-1 16,0 0-48-16,-25 9 2 15,25 44 68-15,0 8-51 16,5 11 28-16,-2 4-33 16,-1 2 3-16,0-1 5 15,0-7-23-15,-1-8 6 16,-1-13-8-16,2-15 6 16,1-12-6-16,-2-10 0 15,5-12 0-15,4 0-6 16,5-18 4-16,5-15-17 15,5-5 9-15,-1 1-18 0,-1 1 24 16,0 7-15-16,-3 7 19 16,-1 7-7-16,-4 6 8 15,-2 4-1-15,-5 5 0 16,2 6 1-16,-1 20 12 16,-1 9-4-16,0 3 11 15,2 0 7-15,2-2-25 16,5-6-2-16,1-6 0 15,4-6 7-15,1-9-8 16,2-9 1-16,4 0-4 16,-3-16 1-16,-2-15-16 15,-4-8-1-15,-6-12 1 16,-8-7-20-16,-6 1 6 0,0 8-4 16,0 14 31-1,-9 15 6-15,-9 14 0 0,-2 6 0 16,-1 1-1-16,2 18 7 15,6 2 2-15,7 3-8 16,6 1 0-16,0-1-1 16,6-2 1-16,14-6 0 15,3-3 0-15,6-4 4 16,0-3 4-16,0-1-8 16,-6 0 0-16,-4 0 11 15,-7 5-7-15,-4 3-2 16,-5 4 4-16,-1 2-1 0,-2 5 20 15,0 2-15-15,0 1 3 16,0 0 3-16,0-1-15 16,0-4 0-16,11-2-1 15,8-7 5-15,7-6-3 16,12-7-2-16,6 0-21 16,12-13-29-16,9-11-109 15,11-7-100-15</inkml:trace>
  <inkml:trace contextRef="#ctx0" brushRef="#br0" timeOffset="22642.08">9004 8917 585 0,'0'0'24'0,"0"0"10"0,0 0 117 16,0 0-100-16,0 0 11 16,0 0-18-16,0 0-9 15,-10-15 6-15,10 15-23 16,0 4-6-16,0 23 14 16,0 21 19-16,0 15 36 15,3 12-30-15,1 4-14 16,2-3-9-16,2-6-20 15,-3-7 1-15,2-8-9 16,-2-8 0-16,-2-11-2 16,-1-11 2-16,1-9-28 15,0-15-43-15,7-1-55 16,3-20-23-16,6-16-238 16</inkml:trace>
  <inkml:trace contextRef="#ctx0" brushRef="#br0" timeOffset="23107.59">9448 9121 922 0,'0'0'5'16,"0"0"57"-16,0 0 39 15,0 0-87-15,0 0 10 0,0 0-19 16,0 47 31-1,-7-6 14-15,-3 5-29 0,-3 7 31 16,-2 0-33-16,-1-6-3 16,5-4 0-16,1-10-15 15,5-11 10-15,2-8-11 16,1-11 5-16,2-3 7 16,0-20-12-16,5-18 3 15,10-16-6-15,2-7-1 16,-1-5-9-16,1 1 2 15,-2 5 11-15,0 10-9 16,0 14 9-16,-3 11 0 16,-1 9-2-16,-2 10 7 15,2 6-5-15,5 2 0 16,2 21 0-16,3 12 18 16,4 9-17-16,-1 7 1 0,0 2 4 15,0-1-2-15,0-5-6 16,-4-2 2-16,-5-6-28 15,-9-4 6-15,-6-9-87 16,0-6-3-16,-6-14-46 16,-15-6-118-16,-7-1-344 15</inkml:trace>
  <inkml:trace contextRef="#ctx0" brushRef="#br0" timeOffset="23273.91">9429 9425 936 0,'0'0'21'0,"0"0"108"15,0 0-30-15,0 0-40 16,0 0-6-16,0 0-36 16,58-41-9-16,-17 20-8 15,9-4 0-15,3-2-10 16,-1-1-31-16,2 3-62 16,-4 7-14-16,-5 4-188 15</inkml:trace>
  <inkml:trace contextRef="#ctx0" brushRef="#br0" timeOffset="24040.29">10045 9242 864 0,'0'0'13'0,"0"0"38"0,0 0 54 16,0 0-69-16,0 0-2 16,0 0-31-16,-24 12 19 15,24 13 17-15,0 7 10 16,-5 2-9-16,2-1-22 16,-3-3 5-16,3-5-23 15,0-10 5-15,1-6 3 16,2-6-8-16,0-3 0 15,0-5 19-15,0-19-16 16,0-13 2-16,0-9-5 16,8-3-3-16,4-4-14 15,0 2 16-15,3 7 1 16,-2 11-4-16,2 9 10 0,1 11-6 16,0 9 0-16,4 4 2 15,2 9 9-15,1 19-9 16,-1 10-2-16,-1 8 22 15,-2 6-6-15,-3-2 7 16,-5-2-23-16,-3-6 3 16,-3-10 2-16,0-11-5 15,-3-10 0-15,0-10-3 16,-1-1 10-16,-1-22-14 16,0-17 0-16,4-19-44 15,1-9 45-15,5-6-63 16,5 4 13-16,5 12 46 0,2 15 10 15,4 15 3 1,-2 15 23-16,1 12-12 0,-2 2 24 16,0 25-22-16,-1 13-2 15,-2 5 6-15,-1 3-19 16,-5-1 1-16,4-3-2 16,-1-9-48-16,6-6-45 15,3-14-118-15,3-15-408 16</inkml:trace>
  <inkml:trace contextRef="#ctx0" brushRef="#br0" timeOffset="24256.05">11002 9237 1123 0,'0'0'16'0,"0"0"2"15,0 0 73-15,0 0-88 16,149-41 36-16,-72 20-39 16,4 1-12-16,3-3-56 15,-5 4-51-15,-20 0-95 16,-15 5-663-16</inkml:trace>
  <inkml:trace contextRef="#ctx0" brushRef="#br0" timeOffset="24767.12">11958 8867 937 0,'0'0'5'0,"0"0"36"16,0 0 29-16,0 0-57 0,0 0 75 15,15 126-43-15,-9-66-8 16,1 5-1-16,-2-4-35 16,-2-4 8-16,3-6-9 15,-3-8-26-15,-2-10 4 16,1-9-81-16,2-13-53 16,-1-11-213-16</inkml:trace>
  <inkml:trace contextRef="#ctx0" brushRef="#br0" timeOffset="25259.43">12392 8953 710 0,'0'0'11'0,"0"0"74"15,0 0-13-15,0 0-9 16,0 0-13-16,0 0-12 16,-15-51-21-16,7 51 15 15,-2 0-17-15,-4 16-2 16,-3 16 39-16,1 10-16 0,3 8 12 15,3 5-5-15,6 3-11 16,4-1 0-16,0-5-20 16,22-7-9-16,8-7 14 15,9-11-17-15,4-11 0 16,4-16-3-16,-3 0 3 16,0-26-1-16,-8-8-24 15,-12-10 2-15,-15-8 12 16,-9-5-10-16,-9-1-3 15,-21 8 8-15,-3 12 11 16,-5 17 1-16,-3 17 4 16,3 4 0-16,3 9-12 15,6 15-30-15,19 0-77 16,10-2-130-16,9-2-198 0</inkml:trace>
  <inkml:trace contextRef="#ctx0" brushRef="#br0" timeOffset="25664.63">12845 9312 951 0,'0'0'41'0,"0"0"-26"16,0 0 75-16,0 0-78 15,0 0 57-15,0 0-40 16,0 83-9-16,0-67 26 0,0-5-41 15,0-4 4 1,0-7-9-16,0 0 0 0,0-4 18 16,2-21-18-16,1-14 0 15,-1-14-4-15,1-13-11 16,4-13 3-16,3 0-21 16,3 7 18-16,4 20 8 15,3 19 14-15,2 15 3 16,1 12 28-16,2 6-29 15,2 6 15-15,-1 25-11 16,-2 11-4-16,-3 10 43 16,-1 4-47-16,-1-2-5 15,0-2 3-15,-2-5 5 16,1-4-16-16,-1-9-5 16,-6-9-57-16,-6-8 31 0,-5-10-84 15,0-7-49-15,0 0-190 16</inkml:trace>
  <inkml:trace contextRef="#ctx0" brushRef="#br0" timeOffset="25863.45">12889 9198 969 0,'0'0'10'0,"0"0"20"16,0 0 41-16,0 0-53 15,0 0-15-15,103-27 9 0,-43 3-18 16,5-5 6-16,4-1-16 16,-6 1-10-16,-4 5-75 15,-14 4-161-15</inkml:trace>
  <inkml:trace contextRef="#ctx0" brushRef="#br0" timeOffset="26491.02">13423 8993 936 0,'0'0'39'0,"0"0"72"0,0 0-48 15,0 0-54 1,0 0 28-16,0 0 13 0,0 74-35 16,0-39 14-16,0 1-2 15,0 0-24-15,0-4 14 16,0-5-17-16,0-6 1 15,0-9 2-15,0-6-3 16,0-6 0-16,0 0 4 16,0-8-1-16,0-17-6 15,2-16 0-15,1-10-29 16,2-6 14-16,3-2-17 16,1 5 14-16,1 13 15 15,2 11 12-15,-1 12-3 16,1 5 5-16,1 7-8 15,1 2 36-15,2 4-26 16,1 0-1-16,0 4 11 0,-2 16-20 16,-2 10 21-16,-1 10-13 15,-2 3-7-15,-3 3 26 16,1-3-27-16,-3-5 0 16,0-5 1-16,-1-10 6 15,-3-9-9-15,-1-7 2 16,0-7 0-16,0 0 1 15,0-16-1-15,0-15-18 16,0-14 10-16,0-13-40 16,5-3 4-16,5 3-16 0,6 10 50 15,0 17-3-15,2 10 18 16,-1 9-5-16,1 9 35 16,-1 3-19-16,4 3 17 15,0 20-4-15,1 7-20 16,-4 6 27-16,-4 6-36 15,-3 1 0-15,-4 4 1 16,-2-3 0-16,-2-4-2 16,-1-5-56-16,-2-8-112 15,0-12-61-15</inkml:trace>
  <inkml:trace contextRef="#ctx0" brushRef="#br0" timeOffset="26969.74">14643 8865 993 0,'0'0'47'0,"0"0"-43"0,0 0 101 15,0 0-60 1,94-13-9-16,-51 2-2 0,2 1-29 15,-3 0-10-15,-6 0-17 16,-8 4-82-16,-15 5-40 16,-13 1-242-16</inkml:trace>
  <inkml:trace contextRef="#ctx0" brushRef="#br0" timeOffset="27129.3">14725 9042 956 0,'0'0'85'0,"0"0"-75"0,0 0 66 16,0 0-25 0,0 0-21-16,99 17-29 0,-39-25-1 15,5-11-81 1,-5-3-69-16,-7-7-283 0</inkml:trace>
  <inkml:trace contextRef="#ctx0" brushRef="#br0" timeOffset="27858.48">15798 8621 656 0,'0'0'53'0,"0"0"82"15,0 0-59-15,0 0-49 16,0 0 56-16,0-92-76 16,0 70-7-16,0 3 27 15,-10-2-26-15,-7 5 6 16,-5 4-7-16,-3 5 0 15,-5 7 12-15,-6 0-12 16,-6 23 0-16,0 12 28 16,0 14-9-16,9 4 12 15,14 1-3-15,13-5-27 16,6-11 18-16,13-10-17 16,15-12-2-16,8-10 7 15,3-6 0-15,7-8-6 16,-3-16-1-16,-1-6 0 0,-5-1-2 15,-4-2 2 1,-6 3 0-16,-9 11-5 0,-4 9 16 16,-9 8-4-16,-2 2 3 15,-3 25 2-15,0 14 33 16,0 18-14-16,0 6-3 16,0 8 5-16,-3 2-25 15,1-4 4-15,0-3-12 16,2-8 0-16,0-12-6 15,0-11 6-15,0-14-28 16,7-14-32-16,7-7-73 16,3-12 23-16,4-23-118 0,0-21-183 15</inkml:trace>
  <inkml:trace contextRef="#ctx0" brushRef="#br0" timeOffset="28558.16">16180 8362 954 0,'0'0'27'0,"0"0"66"16,0 0-22-16,0 0-63 15,0 0 33-15,0 0 18 16,0 126-30-16,0-54 12 16,0 6-21-16,0 5 1 15,0-6-21-15,0-8 2 0,0-9-2 16,0-10 0-1,2-15 0-15,3-10-3 0,2-14 1 16,1-11 1-16,7-4-22 16,5-25-23-16,5-7 11 15,0-3-22-15,1 2 36 16,-5 7 17-16,-3 8 4 16,-1 7 8-16,-7 6 10 15,-1 7 10-15,-3 2 29 16,1 6-55-16,0 15 21 15,1 6 16-15,0 3-35 16,4-3 17-16,3-1-21 16,5-6 6-16,7-7-11 15,2-9 5-15,6-4-5 0,-1-6-4 16,4-16-23-16,-5-7 26 16,-4-7-13-16,-5-5-19 15,-7-11 30-15,-6 0-40 16,-5 3 26-16,-6 11 15 15,0 14 13-15,0 12-6 16,-13 12 0-16,-6 0 1 16,2 8-2-16,1 10 1 15,7 2 0-15,9-4-3 16,0 1 11-16,5-4-9 16,12-1 1-16,5 2 0 15,-1-1 0-15,1 1 8 16,-2 1-8-16,0 1 23 0,-5 2-18 15,-3 2 13 1,-5 1-15-16,-6 2 0 0,1 0 32 16,-2 3-34-16,4-3 5 15,0-2 10-15,5-4-14 16,7-8 13-16,7-5-15 16,9-4 3-16,8-4-15 15,5-16 8-15,4-2-41 16,2-4-45-16,-2-4-76 15,-5-6-314-15</inkml:trace>
  <inkml:trace contextRef="#ctx0" brushRef="#br0" timeOffset="35211.14">16827 7432 723 0,'0'0'8'0,"0"0"-1"0,0 0 74 16,0 0-27-16,0 0-5 15,0 0 16-15,-7-81-20 16,7 72-21-16,0-2 14 15,0 0-15-15,9-2-11 16,6-1 12-16,3 1-21 16,4 3 7-16,1 4 12 15,0 3-13-15,6 3 8 16,3 0-11-16,3 0 1 16,0 13 8-16,-3 6-15 0,-7 3 0 15,-7 7 15-15,-6 5-9 16,-7 5 6-16,-5 8 2 15,0 0-11-15,-9 5 32 16,-11-1-24-16,-3 2 1 16,0 0 0-16,0-2-11 15,1 0 9-15,5-2-10 16,8-1 1-16,8-1 0 16,1-3-1-16,5-7 0 15,18-5-2-15,9-6 5 16,6-9 0-16,4-6-3 15,1-10 0-15,-1-1-4 16,-3-5 4-16,-6-13-1 0,-4-5-3 16,-4 0 6-1,-8 1-3-15,-4 0 1 0,-7 0 0 16,0 4 1-16,-6 3-1 16,0 6 0-16,0 3 0 15,0 6 4-15,0 0-5 16,0 9 1-16,-3 19 0 15,0 9 7-15,3 9-4 16,0 8-3-16,9 8 12 16,13 6-9-16,5 6 7 15,3-1-10-15,-2 1 3 16,-1-4-2-16,-7-3-1 16,-8-6-2-16,-9-6-2 15,-3-6 0-15,-12-11 3 0,-21-8 1 16,-12-6-18-1,-12-9 11-15,-7-9-30 0,-1-6-37 16,7 0-86-16,9-9-114 16</inkml:trace>
  <inkml:trace contextRef="#ctx0" brushRef="#br0" timeOffset="37191.94">17227 8857 333 0,'0'0'342'16,"0"0"-279"-16,0 0 45 16,0 0-39-16,0 0-55 15,0 0 25-15,0-25-35 16,0 21-2-16,1 1-2 16,2-1 3-16,-1 2 16 0,-2 2 10 15,0 0 0 1,0 0 11-16,0-3-29 0,0-2 2 15,0-1-13-15,0 1 5 16,-3-5-5-16,-2 4 0 16,-2 2 0-16,2 2 0 15,0 2 0-15,2 0-3 16,3 0-1-16,0 0 7 16,0 0-8-16,0 0 3 15,0 5-5-15,5 7 6 16,6 1-14-16,6 4-31 15,2-2-108-15,-1 0-201 16</inkml:trace>
  <inkml:trace contextRef="#ctx0" brushRef="#br0" timeOffset="38612.66">18638 7682 761 0,'0'0'43'16,"0"0"-26"-16,0 0 27 0,0 0 16 16,0 0 18-16,0 0-35 15,-22 29-4-15,1-14-18 16,-6 2-10-16,-3 0 21 15,-2 0-20-15,4-4-10 16,3-5 4-16,3-8-3 16,9 0 1-16,6-11-4 15,7-13 4-15,4-7-10 16,21-2-11-16,7-1 12 16,4 5 3-16,0 4 3 15,-5 7-1-15,-1 8 1 16,-5 7 1-16,0 3 18 15,-3 9-16-15,-2 18 6 16,-1 7 27-16,-6 12-10 16,-5 6 9-16,-4 5-13 0,-4 4-16 15,0-3 19 1,-11-1-26-16,-15-4 0 0,-11-6 7 16,-8-7-3-16,-2-8 0 15,2-13-4-15,1-13 1 16,6-6-10-16,3-11 7 15,5-15-11-15,8-7 5 16,11 1-11-16,7 2 14 16,4 6 4-16,4 7 1 15,15 8-4-15,8 7 6 16,7 2-2-16,2 11 20 16,3 14-9-16,0 4 11 0,0 4-9 15,0 0-12 1,4 1 9-16,-1-6-10 0,2-6 0 15,-1-8-2-15,0-9-23 16,1-5-31-16,-1-12-105 16,-2-17 1-16,-10-7-88 15,-6-7-41-15</inkml:trace>
  <inkml:trace contextRef="#ctx0" brushRef="#br0" timeOffset="38847.47">19075 7670 717 0,'0'0'95'16,"0"0"-14"-16,0 0 27 0,0 0-66 16,0 0 29-1,0 0-53-15,0-45-14 0,0 62 11 16,0 10 25-16,0 7 3 16,1 11 1-16,3 9-12 15,-1 7 10-15,0-2-42 16,-1 0 1-16,2-6-1 15,-3-9-19-15,4-7-22 16,2-11-78-16,3-14-40 16,2-12-174-16</inkml:trace>
  <inkml:trace contextRef="#ctx0" brushRef="#br0" timeOffset="39596.3">19367 7617 909 0,'0'0'48'0,"0"0"77"16,0 0-73-16,0 0-49 15,0 0 67-15,0 0 0 16,18 128-19-16,-14-68-22 16,-2 6-17-16,-1 1 3 15,1-4-15-15,1-6 0 16,0-10-3-16,1-11 2 0,1-12 1 15,2-12-17 1,3-12-32-16,6 0 37 0,4-24-13 16,3-8-30-16,3-2 44 15,-4-1-7-15,-1 8 17 16,-3 6-5-16,-2 9 6 16,-3 6 16-16,0 6-16 15,1 0 0-15,-2 6 22 16,2 15 1-16,0 3 3 15,3 4-11-15,3-1-15 16,2-1 24-16,2-6-24 16,3-9 0-16,-2-7 1 15,2-4 0-15,0-9-1 16,-1-18-2-16,0-8-4 16,-6-4-3-16,-7-10 6 15,-6-3-16-15,-4 0 12 0,-3 9-8 16,0 14 14-16,0 10 1 15,-13 15 0-15,-3 4-5 16,2 0 5-16,1 10-3 16,4 7-1-16,7 1 1 15,2 1 1-15,0 2 2 16,8-5 0-16,8-3-2 16,2-3 2-16,-1 1 0 15,0-2 0-15,-3 3 4 16,0 2-2-16,-4 2-2 15,-2 4 5-15,-5 4 13 0,1 1-18 16,-4 4 6 0,0 0 5-16,2-4-10 0,-1-2 8 15,2-8-9-15,3-5 2 16,4-8 6-16,6-2-6 16,7-2-2-16,11-18 3 15,6-11 4-15,10-7-13 16,12-5 6-16,12-5-15 15,18-6-14-15,16 3-51 16,2 7-61-16,-8 11-283 16</inkml:trace>
  <inkml:trace contextRef="#ctx0" brushRef="#br0" timeOffset="40931.43">11273 10879 558 0,'0'0'0'15,"0"0"-20"-15,0 0 20 16,0 0 35-16,0 0 14 16,0 0 18-16,-15-5-12 0,12 5 31 15,3 0-11-15,-3 0-17 16,-1 5-19-16,-2 18-4 15,3 14 0-15,3 15 6 16,0 9-18-16,0 8 2 16,0 2 12-16,0-7-25 15,0-5-5-15,0-4-7 16,0-9 0-16,0-8 4 16,0-8-4-16,0-11-17 15,0-9-30-15,0-10-50 16,0-6-31-16,0-22-135 15</inkml:trace>
  <inkml:trace contextRef="#ctx0" brushRef="#br0" timeOffset="41598.05">11495 10872 730 0,'0'0'131'0,"0"0"-109"16,0 0 70-16,0 0-41 15,0 0-12-15,0 0-35 16,5 7-2-16,3 28 66 16,1 13-19-16,-5 11-10 15,0 5-11-15,-1 2-15 16,0-2 5-16,1-10-18 16,-1-8 0-16,-1-9 1 0,1-10 4 15,1-12-8-15,-1-10 3 16,2-5-2-16,3 0-3 15,2-22 5-15,5-5-11 16,1-6 9-16,0 1-10 16,1 3 12-16,0 4-4 15,-4 7 4-15,-3 8 3 16,2 7-3-16,1 3-4 16,4 6 0-16,1 19 8 15,4 5 10-15,-1 4-7 16,1 0-6-16,2-7 8 15,1-4-6-15,0-8-3 16,-4-6 2-16,1-9 2 0,-2 0-4 16,-3-17 0-16,-2-13 3 15,-5-11-12-15,-8-8 5 16,-2-5-9-16,0-4 7 16,-5 12-15-16,-4 13 19 15,1 12 1-15,3 14 2 16,1 7-5-16,0 0-1 15,1 20-5-15,-1 4 10 16,4 6 4-16,0 0-2 16,0 1-2-16,10-1 3 15,7 3 4-15,3-3-3 16,3-2-4-16,4 0 0 16,3-6 5-16,0 2-5 0,2-2 0 15,-2-2 6 1,-4-3-7-16,-2-2 1 0,-4-6-10 15,-2-4-14-15,0-2-73 16,-4-3-16-16,1 0-105 16,-3-5-149-16</inkml:trace>
  <inkml:trace contextRef="#ctx0" brushRef="#br0" timeOffset="42131.53">12532 11226 973 0,'0'0'7'0,"0"0"6"0,0 0 16 16,144-26-23-16,-48 8 8 16,21-5 25-16,9 5 56 15,-3 9-24-15,-18 9-61 16,-18 0-8-16,-16 0-4 15,-13 7-1-15,-14-1-10 16,-15-2-3-16,-14-4-15 16,-8 0 21-16,-7-10-13 15,0-7 11-15,0-6 10 16,-14 2-33-16,-1-3 24 16,-3 4-16-16,-4 0-14 15,-4 3 21-15,-3-1-15 0,0 3 17 16,3 2 17-16,4 1 1 15,3 3 7-15,5 0 29 16,5 6 7-16,5 2 9 16,1 1-16-16,3 0 8 15,0 0-29-15,14 13-15 16,11 8 41-16,8 8-12 16,6 3-28-16,5 3 20 15,-1 1-17-15,0-1-4 16,-5 0 1-16,-2-2 3 15,-11 3-4-15,-12-2 0 16,-9-3 0-16,-4 5 0 0,-10 1 0 16,-17-2-13-16,-11 0-32 15,-4-11-122 1,-2-14-347-16</inkml:trace>
  <inkml:trace contextRef="#ctx0" brushRef="#br0" timeOffset="42913.81">14162 10930 675 0,'0'0'35'0,"0"0"-31"16,0 0 118-16,0 0-58 16,0 0-6-16,0 0 6 15,0 0-53-15,-15-67 3 16,41 55 8-16,4 1-15 15,5 2 8-15,1 5-15 16,2 4 0-16,-5 0 3 16,-4 13 3-16,-6 7-6 15,-11 7 0-15,-8 4 1 16,-4 5 12-16,-9 5-12 16,-14-2 5-16,-3-4 6 15,5-5-10-15,1-8 0 0,5-5-2 16,3-6 2-16,4-5-4 15,6 1 2-15,2-3 0 16,0-1 11-16,0 4-4 16,13-1 23-16,9-1 0 15,8 4-25-15,4 4 19 16,3-4-23-16,1 4 0 16,-1 1 3-16,-2-1-2 15,-5 2-2-15,-8 2 0 16,-11-1 0-16,-11 1 5 15,0 3-2-15,-17-3-3 16,-14 0 18-16,-6-1-16 0,-5-5 7 16,-4-2-9-16,-2-6 1 15,2-3 1-15,4 0-2 16,7-6-30-16,10-11-41 16,11-6-45-16,14-4-98 15,0-7-167-15</inkml:trace>
  <inkml:trace contextRef="#ctx0" brushRef="#br0" timeOffset="44181.07">14650 10939 903 0,'0'0'32'16,"0"0"17"-16,0 0 33 15,0 0-75-15,0 0 1 16,0 0 16-16,39 36 8 16,-25-2 27-16,-3 7-13 15,-4 2-29-15,-1 2 19 16,-5-4-24-16,1-4-6 15,-2-5 14-15,0-8-18 16,0-7 0-16,1-11-2 0,2-6 0 16,-2 0 11-16,2-23-11 15,-1-16-10-15,-1-12 2 16,1-9-7-16,0-1-4 16,1 8 13-16,2 7 6 15,2 14-2-15,3 12 2 16,2 11 0-16,1 1 1 15,2 8 0-15,2 0 1 16,3 21 4-16,2 13-5 16,-4 12 28-16,-2 5-23 15,-2 1 11-15,-4 0-3 16,1-9-10-16,-4-10-4 16,0-5-1-16,0-15 1 15,-4-7 0-15,0-6 0 0,1 0-12 16,1-26 11-16,0-11-24 15,2-14-4-15,1-8 2 16,2-1-4-16,3 4 30 16,4 11-10-16,-2 14 11 15,0 15 3-15,-1 12 0 16,-3 4 5-16,0 0-6 16,0 18 2-16,2 14 24 15,-1 8-19-15,0 5 0 16,1 0 11-16,1-3-20 0,2-6 1 15,3-9-2 1,1-4 3-16,1-9-10 0,3-11 8 16,6-3-18-16,-2-9 6 15,-1-15-19-15,-2-10 1 16,-7-3 5-16,-3-2-16 16,-6-2 40-16,-6 5-4 15,1 8 5-15,-3 8 3 16,-1 11 7-16,0 8 27 15,0 1-21-15,0 0-11 16,0 13 7-16,0 11-1 16,0 9 10-16,0 0-7 15,0 8-8-15,0-7 5 16,10-1-11-16,3-6 6 16,4-7-4-16,1-9-2 0,6-10-7 15,4-1 3 1,2-15-18-16,1-13-18 0,-3-7 3 15,-3-7 6-15,-3-3 30 16,-6 0-17-16,0 2 11 16,-6 10 4-16,-4 9 6 15,-4 11 2-15,0 5 25 16,-2 7-13-16,0 1-1 16,0 0-16-16,0 9 0 15,1 14 28-15,4 8-20 16,0 9 15-16,2-3-5 15,1-2-10-15,1-4 1 16,-1-8-9-16,-2-6 0 0,-2-9-4 16,-1-6 11-16,1-2-7 15,-3-7 0-15,5-20-13 16,-5-12 8-16,1-8-29 16,-1-7-12-16,3 5 27 15,4 10 7-15,2 10 12 16,5 11 0-16,2 9 2 15,4 5 19-15,5 4-13 16,-1 0-2-16,0 16 19 16,-4 13-7-16,-4 7-10 15,-4 7-8-15,-4 2 6 16,-4-7-4-16,-1-4-2 16,-4-3-12-16,0-10-36 15,-2-4-32-15,-17-7-13 0,-5-10-103 16,-5 0-418-1</inkml:trace>
  <inkml:trace contextRef="#ctx0" brushRef="#br0" timeOffset="44449.08">15457 10616 1005 0,'0'0'4'0,"0"0"-5"0,0 0 2 15,0 0 10 1,0 0 21-16,0 0-16 0,-37-33-14 16,47 15-2-16,-6-2 0 15,-4 3-2-15,0 1 2 16,0 9 0-16,-4 5-4 16,-4 2 4-16,-9 22-5 15,-5 15 4-15,-4 14-13 16,-1 9-23-16,4-2-174 15,1 0-281-15</inkml:trace>
  <inkml:trace contextRef="#ctx0" brushRef="#br0" timeOffset="45367.2">11988 12304 739 0,'0'0'96'0,"0"0"-71"0,0 0 3 15,0 0 19-15,0 0-15 16,0 0 38-1,-26-20-56-15,23 16 0 0,-4 4-5 16,-4-2-2-16,-7 0-6 16,-8 0-1-16,-2-5 0 15,0-6 2-15,4-11-2 16,7-3 0-16,7-7 0 16,10 1 0-16,0 3-4 15,12 6 4-15,14 2 0 16,1 8-2-16,5 0 4 15,0 8-1-15,1 6 1 16,-1 0 3-16,1 10 11 0,-1 17-16 16,-2 12 9-16,-6 9 8 15,-10 5-12-15,-8 1 6 16,-6-3-4-16,-5 2 4 16,-20-3 12-16,-10 0-21 15,-7-6-2-15,-3-8 0 16,0-6 0-16,2-16-3 15,2-11 0-15,6-3-14 16,5-12 12-16,5-12-24 16,5-4 6-16,9 6 18 15,5 1 4-15,6 4 1 16,0 7-5-16,9 1 10 16,14 6-5-16,7 3 3 0,9 0 4 15,4 19 11 1,4 8-4-16,2 7-3 0,2-1-6 15,1 0 2-15,0-6-9 16,0-6 2-16,-4-8-20 16,-1-10-27-16,-5-3-93 15,-7-21-115-15,-9-17-233 16</inkml:trace>
  <inkml:trace contextRef="#ctx0" brushRef="#br0" timeOffset="45608.97">12347 11983 641 0,'0'0'245'0,"0"0"-241"16,0 0 43-16,0 0 19 16,-9 80-25-16,19-37 6 15,1 10-13-15,0 4-6 16,3 3-16-16,-4-2-12 15,-1-4 10-15,2-5-10 16,-6-1-3-16,-2-9-4 16,-3-6-51-16,2-11-97 15,-1-19-252-15</inkml:trace>
  <inkml:trace contextRef="#ctx0" brushRef="#br0" timeOffset="46298.98">12734 11938 924 0,'0'0'15'0,"0"0"-7"15,0 0 34-15,0 0-27 16,0 0-13-16,0 0 23 0,4 48 29 15,4 6 10 1,-1 16-13-16,0 3-12 0,-1 1-6 16,4-3-18-16,2-11-12 15,0-11 0-15,2-11-3 16,-3-11 0-16,1-10-3 16,-2-14-5-16,0-3-13 15,2-17-3-15,1-16-29 16,0-5 31-16,-3-2 8 15,2-3 14-15,-1 9-3 16,1 7 8-16,-2 7-4 16,2 10-1-16,-2 10 5 15,5 0 7-15,3 7 1 16,5 17-10-16,3 6 21 16,1 7-7-16,1-1-5 0,1-6-5 15,-3 0-6 1,1-12 9-16,-4-5-10 0,-1-10 0 15,-3-3-2-15,-3-7 2 16,-2-19 0-16,-8-8-2 16,-6-7-11-16,0-5-4 15,0-1-19-15,-13 7 12 16,1 14 19-16,4 15 10 16,1 8-5-16,2 3 0 15,4 11 5-15,1 12-7 16,0 3 4-16,0 4-2 15,4-4 0-15,9 6 8 0,4-5 1 16,4-2-9 0,0-1 2-16,1-1 4 0,-2-2-6 15,0 2 0-15,-3-2-5 16,1-2 3-16,-3-2 1 16,0-7-10-16,2-4-45 15,4-6-35-15,10 0-106 16,6-9-161-16</inkml:trace>
  <inkml:trace contextRef="#ctx0" brushRef="#br0" timeOffset="46798.16">13806 12401 639 0,'0'0'387'0,"0"0"-387"0,0 0 59 16,0 0-17-16,0 0-42 15,0 0 18-15,149-43 5 16,-56 30 34-16,9-4-30 16,5 3-27-16,-2 0-4 15,-6 4 3-15,-11 0-6 16,-16 4 7-16,-20-5-8 16,-18 2-28-16,-20 1 24 15,-14-4-20-15,0 2 20 16,-18-1 11-16,-13-2-21 0,-8-4 1 15,-5 1-8 1,1-4-12-16,3 3-31 0,5-3 18 16,5 6 54-16,8 4 1 15,9 3 30-15,4 1 10 16,6 5 17-16,3-1-11 16,0 2 12-16,0 0-40 15,10 0-8-15,13 9 43 16,9 8-19-16,5 4-6 15,1 6-5-15,3 1-22 16,-2 3 8-16,0 0-10 16,-3 2 0-16,-1 0-1 15,-11 2 4-15,-10 4-6 16,-14-1 3-16,0 4 0 16,-27 3-7-16,-12 5-5 0,-6-1-62 15,-1-5-68 1,2-17-185-16</inkml:trace>
  <inkml:trace contextRef="#ctx0" brushRef="#br0" timeOffset="47450.15">15175 12006 657 0,'0'0'57'16,"0"0"-21"-16,0 0 100 15,0 0-85-15,-4-91-11 16,19 67-5-16,6-1-9 16,0 4 8-16,1 1-10 15,3 7-4-15,0 5 20 16,2 8-31-16,3 0-2 16,-2 16 8-16,-5 15 0 15,-6 9 15-15,-12 12 6 16,-5 0-22-16,-6 5 23 15,-23 4-22-15,-4-5 0 16,-4-4 7-16,1-9-21 0,10-13 6 16,6-13-7-16,10-8 0 15,7-9 10-15,3 0-7 16,0 0 2-16,16-13 0 16,17-10-3-16,11-1-3 15,12-3 1-15,3 1-22 16,5 2-15-16,3-3-91 15,-2-3-64-15,-5 3-238 16</inkml:trace>
  <inkml:trace contextRef="#ctx0" brushRef="#br0" timeOffset="47692.66">15758 11684 997 0,'0'0'15'16,"0"0"28"-16,0 0 18 16,0 0-52-16,0 0 11 15,0 0-15-15,14 67 29 16,0-12 10-16,-6 8-36 16,-1 3 4-16,0-3-12 15,-1-2-4-15,3-6 0 16,2-8-61-16,5-11-50 15,-1-20-108-15,1-16-244 0</inkml:trace>
  <inkml:trace contextRef="#ctx0" brushRef="#br0" timeOffset="47910.47">16148 11755 1074 0,'0'0'19'0,"0"0"-13"16,0 0 53-16,0 0-5 16,124 57 3-16,-76-21-48 15,8 7-2-15,4-2 1 16,-1 0-8-16,-3-5-5 16,-9-13-50-16,-11-3-82 15,-19-20-69-15,-11 0-241 0</inkml:trace>
  <inkml:trace contextRef="#ctx0" brushRef="#br0" timeOffset="48112.3">16465 11718 1093 0,'0'0'30'0,"0"0"2"15,0 0 55-15,0 0-72 16,-55 102 13-16,45-47-28 0,-4 2 9 15,-3 8-9 1,-3 1 3-16,-2-3-8 0,-1-3-28 16,3-13-70-16,8-16-68 15,11-21-232-15</inkml:trace>
  <inkml:trace contextRef="#ctx0" brushRef="#br0" timeOffset="48569.63">16787 11571 1074 0,'0'0'22'16,"0"0"-22"-16,0 0 52 16,0 0-29-16,97-54 15 0,-72 54-32 15,0 0 0-15,-1 0-3 16,-3 7-6-16,-4 9-1 15,-6 8 4-15,-5 0-6 16,-6 9 6-16,0 0 0 16,-19 1 2-16,-6 2 2 15,0-1-5-15,1-5 1 16,10-7 0-16,5-4 0 16,6-11 0-16,3-2 0 15,0-3-2-15,0-2 2 16,13 1 0-16,10 0 12 15,6-2 6-15,3 2 13 16,4 1-18-16,3 0-13 16,1 5 15-16,0 1-12 0,-10 2 1 15,-4 2-4-15,-8 4 3 16,-11 0 6-16,-7 7-6 16,0-1 12-16,-22 7-1 15,-13 3-14-15,-15 3-5 16,-9 2-26-16,-8 1-58 15,-7-7-96-15,3-10-433 16</inkml:trace>
  <inkml:trace contextRef="#ctx0" brushRef="#br0" timeOffset="49133.49">16220 12642 825 0,'0'0'80'0,"0"0"-70"0,0 0 28 16,0 0 14-16,0 0 21 16,0 0-45-16,-50-54-15 15,32 85 19-15,-5 19 20 16,-1 13 2-16,4 7-27 15,7 4-5-15,6 3 7 16,7-6-7-16,0-11-12 16,22-9-10-16,6-12 0 15,9-18-1-15,3-15 1 16,4-6-8-16,-1-19 2 16,-3-19-23-16,-11-2-10 0,-16-4 10 15,-13 1-4 1,0 9 26-16,-17 9-3 0,-11 9-2 15,-7 11 11-15,-4 5-11 16,-1 8 10-16,0 14 0 16,7 8 1-16,6 0-4 15,12-3-13-15,13-7-66 16,2-10-102-16,24-10-178 16</inkml:trace>
  <inkml:trace contextRef="#ctx0" brushRef="#br0" timeOffset="49619.68">16550 12696 1055 0,'0'0'32'0,"0"0"9"16,0 0 46-16,0 0-62 16,0 0-25-16,0 0 6 15,23-27 2-15,-3 27 0 16,-1 0 3-16,0 0 5 15,3 0-11-15,0 0-2 16,2 10-3-16,-6 0 5 16,-3 3-6-16,-6 1 1 15,-5 2-6-15,-4 1 2 16,0 3 3-16,-15 0 1 16,-6 1-2-16,-3 2 2 15,1-3-4-15,-1 1 4 0,6-2-7 16,6-3 5-16,6-2 0 15,3-6 2-15,3 1 0 16,0-2 5-16,13-4-3 16,10 0 1-16,7 0-1 15,5-1 10-15,0-2-10 16,2 6-1-16,-2-3 0 16,-3 4 4-16,-6 2 1 15,-2-1-6-15,-9 2 0 16,-9 5-5-16,-6 0 4 15,-1 8 1-15,-26 1 3 16,-7 3 4-16,-11-1-14 0,-6-3-4 16,-1-6-30-1,-1-6-49-15,8-8-30 0,8-3-148 16</inkml:trace>
  <inkml:trace contextRef="#ctx0" brushRef="#br0" timeOffset="50683.47">17033 12713 1009 0,'0'0'23'0,"0"0"6"16,0 0 45-16,0 0-27 0,0 0-46 15,0 0-1-15,43 33 8 16,-28-3 11-16,-3 3-1 15,2-2-7-15,-1 3 31 16,-2-4-42-16,1-8 3 16,0-1-1-16,-4-10-1 15,2-5-2-15,-1-6 1 16,-2 0-13-16,4-11 13 16,-4-16-25-16,-3-9-15 15,-1-8 5-15,0-5-13 16,1 1 39-16,5 1 7 15,1 6 4-15,3 11 28 16,1 14-5-16,1 7 9 16,-1 6 6-16,7 3-28 0,0 6 1 15,5 13 10-15,-3 8-16 16,-1 4 23-16,-2 2-21 16,-4 1 9-16,0-1-2 15,-3 0-14-15,-5-6-2 16,-3-2 0-16,-3-9-4 15,-1-10 0-15,-1-6-25 16,0 0-10-16,0-10 18 16,3-20-74-16,1-14 2 15,3-6 40-15,1-3-21 16,2 8 74-16,6 6 16 16,-2 12 31-16,2 11 24 15,-2 13-32-15,1 3 0 0,2 6-25 16,0 18 27-16,1 2 11 15,-1 3-38-15,-1 0 2 16,2-3-3-16,-4-2-11 16,3-5-1-16,0-2-1 15,0-1 1-15,1-6-3 16,2-3 2-16,2-7-13 16,1 0-2-16,1-9-17 15,-3-12-11-15,-2-8-15 16,-4 2-1-16,-4-3 43 15,-2-2 10-15,-6 2 6 16,2 5 12-16,-2 7-8 0,-1 6 15 16,1 4 32-16,-3 8-12 15,0 0-4-15,2 5-30 16,3 15-3-16,1 6 40 16,0 4-33-16,2-3 9 15,2-1-18-15,2-8 5 16,1-3-2-16,-3-7-3 15,0-5-2-15,0-3-3 16,2 0 0-16,0-16-3 16,1-5-14-16,-1 1 1 15,-4-6 16-15,2 5-1 16,-1-2 6-16,4-1-3 16,1 8 5-16,2-1-2 0,1 1 0 15,1 5 1 1,2 4 22-16,3 1-3 0,1 6-7 15,1 0 1-15,-3 7-8 16,-2 16-5-16,-4-2 5 16,1 4-5-16,-2-1 13 15,-3-4-14-15,-4-3-3 16,-4-4 1-16,-4-3-9 16,0 1-6-16,0-5-26 15,-17 0-37-15,-6-6-19 16,-6 0-72-16,-4-3-204 15</inkml:trace>
  <inkml:trace contextRef="#ctx0" brushRef="#br0" timeOffset="50952.55">17940 12421 1098 0,'0'0'45'0,"0"0"-43"16,0 0 15-16,0 0 1 15,0 0-4-15,0 0-10 16,35 3-4-16,-17-15-15 16,-4-6-13-16,-9-9 3 15,-5-2 15-15,0-1 8 16,-17 6 4-16,-3 7 3 16,0 13 14-16,-1 4 4 15,-3 15 9-15,3 18-23 0,2 3-5 16,7 1-4-16,7 0 0 15,5-8-63-15,0-4-93 16,15-12-363-16</inkml:trace>
  <inkml:trace contextRef="#ctx0" brushRef="#br0" timeOffset="52700.57">18796 12626 906 0,'0'0'45'15,"0"0"-32"-15,0 0 42 16,0 0-9-16,0 0 15 15,0 0-17-15,34-17 13 0,-20-4-28 16,-4-12-25-16,-2-7 16 16,-4-11-20-16,-4-9 6 15,0-16-6-15,-4-19-6 16,-14-8 4-16,-6-5-24 16,-4 18-12-16,0 16 37 15,5 28-5-15,2 18 6 16,10 18 9-16,4 10 0 15,2 8-9-15,2 25-6 16,1 21 6-16,2 12 31 16,2 8-22-16,20 13 17 15,4-3 1-15,3 0-23 16,3-7 6-16,1-17-7 0,3-13-3 16,2-14 0-1,-5-15 0-15,0-12-12 0,2-6-12 16,-5-19-8-16,1-17-8 15,-8-3-6-15,-9-5 27 16,-5 0 18-16,-4 8 1 16,-3 3 6-16,0 12 16 15,-2 12 8-15,0 4 21 16,0 5-43-16,3 14-2 16,5 13 0-16,2 6 15 15,3 8-3-15,1-1-7 16,3-3-10-16,3-3 11 15,2-10-12-15,1-5 0 16,-2-8-4-16,0-8-13 0,-3-3-13 16,-5-3-2-16,-6-18-25 15,-7-9 16-15,0-6-13 16,-17-2 11-16,-10 9 19 16,-6 5 20-16,0 14 4 15,-1 7 2-15,1 3 5 16,4 3 25-16,7 9-18 15,9 3-8-15,6-3 3 16,7-1-7-16,0-5 7 16,9-6-2-16,18 0 4 15,6-3 4-15,8-20-15 16,-2-4-2-16,1-7 0 16,-6-3-9-16,-6-1 11 15,-7 0-2-15,-10 1 6 16,-5 6 1-16,-6 8-5 0,0 10 0 15,-1 5-1-15,-15 8 1 16,0 0-1-16,3 8 1 16,1 8 0-16,8 4 0 15,4 1 2-15,0 5-2 16,4 5 5-16,20 2-2 16,3-2 12-16,6-2-4 15,0-5-8-15,-1-1 3 16,-5-5-6-16,-3-2-2 15,-10 0-3-15,-7-5-3 16,-7-5-6-16,0 4 7 16,-8-7 2-16,-12 1-2 0,-2-1-1 15,3-3-8-15,8 0 15 16,6 0 0-16,5-3 1 16,0-14 0-16,5 0 3 15,18-5-7-15,6-6 4 16,2 2 0-16,0-5-2 15,-5 1 2-15,-1-3 0 16,-8 0-7-16,-2 3 17 16,-7 2-12-16,-6 6 2 15,-2 3-5-15,0 9-1 16,0 4 2-16,-5 3 4 16,-7 3-1-16,2 6 7 15,0 12 10-15,3 11-11 0,4 6 7 16,3 3 14-16,0 3-19 15,5-7 15-15,10-1-11 16,2-13-10-16,1-3 7 16,4-13-8-16,1-4 3 15,3 0-10-15,2-17 2 16,-1-17-24-16,-4-9 19 16,-3-7 0-16,-7 3 6 15,-6-1-2-15,-2 6 4 16,-4 12 2-16,-1 9 5 15,3 11 3-15,-3 4 25 16,0 6-10-16,1 0-14 0,1 0-9 16,4 3 0-16,7 10 21 15,-2 1-1-15,5 2-4 16,0 1-11-16,-3 7-3 16,0 0 0-16,-6 5-2 15,-4-3 0-15,-3 4-4 16,-7 1-4-16,-26-1-12 15,-20 0-29-15,-21-6-81 16,-14-8-182-16</inkml:trace>
  <inkml:trace contextRef="#ctx0" brushRef="#br0" timeOffset="54268.02">11508 3282 384 0,'0'0'33'0,"0"0"-24"15,0 0 43-15,0 0-9 16,0 0 1-16,0 0 2 16,-39-50 7-16,36 42 19 0,0 3 17 15,-1 3-31-15,3 2-15 16,-1 0 1-16,2 0-34 15,0 0 0-15,0 1-7 16,16 13 7-16,19 0 32 16,18-5-27-16,21-2-1 15,16-6 0-15,10-1-9 16,11 0-5-16,0-13 0 16,-2-2 3-16,-14-2 1 15,-21 4-4-15,-31 4-9 16,-24 4 8-16,-19 5-27 0,-14 0-9 15,-27 0 5 1,-17 3-14-16,-8 2 24 0,-6-1-28 16,-1-4 6-1,-3 0-15-15,0 3 21 0,0 2 19 16,-1 3 19-16,5 5 0 16,4 1 11-16,7-1-3 15,10 0 29-15,9-2 10 16,14-2-31-16,13-5 13 15,9-2-13-15,6-2-1 16,24 0 36-16,21-9-49 16,17-6 9-16,15-2 3 15,15 2-5-15,15 3-6 16,11 1-3-16,6 9-4 0,-5 2-7 16,-18 0-181-16</inkml:trace>
  <inkml:trace contextRef="#ctx0" brushRef="#br0" timeOffset="56352.11">2052 11982 639 0,'0'0'30'15,"0"0"47"-15,0 0 73 16,0 0-54-16,0 0-40 16,0 0-2-16,0 0-16 15,-30-27-10-15,30 52-11 16,0 25-7-16,0 23 40 16,4 21-15-16,8 3-18 15,5 0 6-15,-2-13-23 16,2-13 1-16,0-11-2 15,-6-14 1-15,3-16-8 16,-4-16-31-16,1-14-66 16,8-17-8-16,-4-31-85 0,-1-15-270 15</inkml:trace>
  <inkml:trace contextRef="#ctx0" brushRef="#br0" timeOffset="56735.57">2329 12113 709 0,'0'0'44'0,"0"0"49"15,0 0-10-15,0 0-31 16,0 0-17-16,0 0 15 16,5-7-35-16,0 21-9 0,5 22 24 15,4 11 10-15,0 13 46 16,5 8-56-16,1-5 0 15,5-9-13-15,4-11-14 16,2-12-3-16,3-12 0 16,-1-11 7-16,-5-8-1 15,-1-14-6-15,-5-19 0 16,-7-15 0-16,-10-5-5 16,-5-10-3-16,-12-5 3 15,-25-2-20-15,-6 9 2 16,-5 15-13-16,0 18 10 15,7 22 20-15,1 6-9 16,5 14-19-16,8 15-20 16,15 8-71-16,12-4-73 0,12-5-146 15</inkml:trace>
  <inkml:trace contextRef="#ctx0" brushRef="#br0" timeOffset="57119.27">2866 12437 793 0,'0'0'23'15,"0"0"54"-15,0 0 19 16,0 78-42-16,4-58-15 0,2 0-17 16,-5-7-1-16,1-10 6 15,-2-1-24-15,0-2 11 16,0-8 22-16,0-19-10 15,-3-13-22-15,-6-13-4 16,2-12-14-16,6-8 12 16,1-1-13-16,0 8 7 15,7 13 3-15,6 21 5 16,2 15 0-16,0 11 0 16,5 6-3-16,2 10-1 15,4 23 3-15,3 18 1 16,-1 6 16-16,1 7-9 15,-3-4 2-15,1-10-9 16,-2-3-6-16,-3-7 5 0,-5-6-50 16,-11-7-42-16,-6-13-97 15,0-11-199-15</inkml:trace>
  <inkml:trace contextRef="#ctx0" brushRef="#br0" timeOffset="57293.22">2804 12475 989 0,'0'0'26'16,"0"0"-3"-16,0 0 44 15,0 0-20-15,0 0-11 16,88-11-13-16,-27-25-21 0,4-8-4 16,-2 1-17-16,-5 6-64 15,-7 9-1-15,-13 12-216 16</inkml:trace>
  <inkml:trace contextRef="#ctx0" brushRef="#br0" timeOffset="57905.65">3355 12260 1005 0,'0'0'67'0,"0"0"-8"16,0 0 31-16,0 0-55 15,0 0-31-15,0 0 23 0,-10 74-19 16,25-41 9-16,0-2-10 16,0-4-5-16,0-2-2 15,-5-8 0-15,-3-6 0 16,-2-4-7-16,-3-7 7 16,-2 0 0-16,0-4 1 15,0-16 0-15,-5-13-2 16,-9-13-4-16,-2-8-19 15,4-10 11-15,4 7-4 16,4 6 17-16,4 15 1 16,0 12 2-16,0 10 18 15,8 8-13-15,2 6-7 16,6 0 13-16,4 11-13 0,3 19 3 16,4 14 10-1,0 5-7-15,-1 5 30 0,-3-1-25 16,-1-9-10-16,-3-4 8 15,-6-7-9-15,-3-12-1 16,-3-9 0-16,-4-10 0 16,-3-2-2-16,0-15 2 15,0-18-28-15,0-21 14 16,-9-13-41-16,0-6-11 16,2 2 16-16,7 14 29 15,0 13 21-15,3 17 4 16,14 12 0-16,3 11 20 15,7 4-17-15,0 10 4 16,5 26 16-16,-3 15-19 0,-2 15 17 16,-2 3-5-16,1-2-18 15,-2-7-2-15,3-11-2 16,0-11-76-16,-2-15-70 16,-5-20-318-16</inkml:trace>
  <inkml:trace contextRef="#ctx0" brushRef="#br0" timeOffset="58072.69">4074 12264 385 0,'0'0'732'0,"0"0"-719"0,0 0 33 16,0 0-2-16,0 0-22 15,128-26-17-15,-67-7-5 16,-2-3-41-16,-4 3-60 15,-7-2-67-15,-15 7-457 16</inkml:trace>
  <inkml:trace contextRef="#ctx0" brushRef="#br0" timeOffset="58639.55">4819 11657 607 0,'0'0'199'0,"0"0"-189"16,0 0 94-16,0 0-35 15,0 0-25-15,-90-12-15 16,76 27 7-16,1 13 2 15,2 18 17-15,0 12 10 16,5 12-33-16,6 7 14 16,0 0-30-16,24-6-3 15,12-11-10-15,7-10 1 16,2-20-3-16,0-14-1 16,-3-16-13-16,-7-10 7 15,-6-23-19-15,-13-10-7 16,-12 3 11-16,-4 2-5 15,-9 8-10-15,-15 11 33 16,-4 15-1-16,-2 4 1 16,-3 13-2-16,-2 17-4 0,5 4 5 15,8 2-57-15,13-11-38 16,9-12-137-16,9-13-124 16</inkml:trace>
  <inkml:trace contextRef="#ctx0" brushRef="#br0" timeOffset="59104.56">5042 11745 960 0,'0'0'45'0,"0"0"51"0,0 0-24 16,0 0-51-16,0 0 9 15,0 0-1-15,91-57-18 16,-62 57-3-16,-3 13-8 15,-4 3 7-15,-3 2-6 16,-8 2-1-16,-5-1 0 16,-2-6-3-16,-4 1-1 15,0 0-5-15,-7 2 1 16,-6-2 6-16,-2 2-7 16,3-1 9-16,4 1 0 15,1-2-2-15,4 2 2 16,3-3 0-16,0 4 5 15,5-4-2-15,13 1 14 0,3 2-14 16,5-2-2 0,3-1 13-16,-1-3-12 0,2 4 3 15,-2-3-5-15,-3 2 5 16,-5 1-5-16,-4 1 0 16,-10-1-3-16,-6 3 2 15,0 3-1-15,-22 2 2 16,-11 6 0-16,-9-1 2 15,-1-5-2-15,-1-7 0 16,6-5-24-16,8-8-56 16,16-2-42-16,14-22-99 15,4-13-327-15</inkml:trace>
  <inkml:trace contextRef="#ctx0" brushRef="#br0" timeOffset="60239.06">5531 11858 854 0,'0'0'59'0,"0"0"-10"15,0 0 28-15,0 0-36 16,0 0-40-16,0 0 11 16,50 47 16-16,-35-16-6 15,-2 3 8-15,-3 2-3 16,-3-3-13-16,-2-3 6 15,-1-6-15-15,-4-4-4 16,1-13-1-16,1-4 0 0,-2-3-29 16,0 0 9-16,0-17 14 15,0-13-21-15,0-6-4 16,0-5-1-16,-3 2-4 16,3-2 23-16,0 8 13 15,0 8 2-15,11 12 8 16,3 4 16-16,-1 6-14 15,2 3-1-15,3 0 17 16,2 12-16-16,2 12 26 16,-2 3 6-16,-1 6-32 15,-3 0 7-15,-4-3-11 16,0 1-3-16,-4-5 0 0,-4-2-3 16,0-7-3-16,-1-9 1 15,0-8-36-15,0 0 12 16,0-11-7-16,0-16-40 15,4-8 21-15,-4 0 15 16,1-5-8-16,1 10 43 16,-2 9 0-16,2 8 49 15,0 5-11-15,2 5-16 16,1 3-2-16,4 0-8 16,4 0 9-16,3 13 1 15,1 5-19-15,0 8 28 16,-4 1-13-16,1-3-4 15,0 0-5-15,-2-6-9 0,4-4 0 16,-3-7 0 0,3-7 5-16,1 0-15 0,-2-17 10 15,0-9-32-15,-1-7 17 16,-5-2-11-16,-4-1-1 16,-3 3 12-16,-2 6 8 15,0 10 7-15,-3 9 7 16,0 8 22-16,0 0-18 15,0 5-8-15,0 15 23 16,0 2 5-16,0 5-24 16,10 1 17-16,4 2-24 15,3-3 0-15,1-6 4 16,4-5-4-16,0-3 7 16,1-9-7-16,2-4 0 0,-1-2-4 15,-1-17-5-15,3-11-33 16,-5 0-11-16,-3-4 24 15,-6 5 16-15,-5 5 13 16,-6 10 1-16,-1 5 26 16,0 4-6-16,0 5-14 15,0 0 8-15,2 0-13 16,2 11-2-16,0 6 1 16,3 7 0-16,0-5 26 15,-2-1-24-15,1-5 4 16,-2-3-3-16,-1-4-4 15,0-6 1-15,3 0-3 16,0-16-1-16,2-12-10 0,-1-8-46 16,0-8 16-1,0 0 16-15,3 5-9 0,3 10 36 16,4 10 0-16,-1 7 3 16,4 11 19-16,2 1-4 15,0 0 0-15,-1 15 13 16,-4 7-6-16,-5 2-18 15,-3 2-7-15,-6-2 5 16,-3-2-12-16,0-2 7 16,0-2-32-16,-19-4-58 15,-7-4-163-15,-6-3-300 16</inkml:trace>
  <inkml:trace contextRef="#ctx0" brushRef="#br0" timeOffset="60392.76">6199 11550 1065 0,'0'0'30'0,"0"0"-12"15,0 0-9-15,0 0-9 16,0 0-37-16,0 0-59 16,-40 0-310-16</inkml:trace>
  <inkml:trace contextRef="#ctx0" brushRef="#br0" timeOffset="61087.86">4859 12909 848 0,'0'0'58'0,"0"0"-53"16,0 0 57-16,0-82-16 15,-2 55-11-15,-4-4-3 16,-9 2-19-16,-6 5-6 16,-5 1-2-16,-7 12-3 15,-3 11 0-15,-2 0 1 16,-1 24-1-16,1 16 12 15,5 6-11-15,9 5 7 16,12 2 0-16,12-2 3 0,0-4 1 16,29-7 0-16,10-3-9 15,9-7 12-15,2-7-16 16,2 1 7-16,-4-7 3 16,-3-3-6-16,-6 1-2 15,-11-5-1-15,-8 4-2 16,-10-4 2-16,-8 4 4 15,-2 3-6-15,-8 6 9 16,-18 0-1-16,-7 2-2 16,-2-3-6-16,-1-11 2 15,1-11 7-15,8 0-9 16,5-25 8-16,8-14-8 0,12-8-2 16,2-10 2-16,19-7-5 15,14-6-14-15,9 3 16 16,0 7-11-16,-3 10-9 15,-4 15-44-15,-5 16-59 16,-5 5-199-16,-7 11-385 16</inkml:trace>
  <inkml:trace contextRef="#ctx0" brushRef="#br0" timeOffset="61292.94">5208 12816 1072 0,'0'0'15'0,"0"0"65"0,0 0-20 15,0 0-25-15,0 0-32 16,0 0-3-16,0-33-8 16,0 42-40-16,0 15-68 15,0 9-57-15,-7 1-306 16</inkml:trace>
  <inkml:trace contextRef="#ctx0" brushRef="#br0" timeOffset="61472.34">5318 13135 1195 0,'0'0'92'0,"0"0"-65"0,0 0 94 15,0 0-86-15,0 0-17 16,0 0-18-16,-16-68-3 15,18 65-18-15,2-1-56 16,2 1-172-16,-6-4-355 16</inkml:trace>
  <inkml:trace contextRef="#ctx0" brushRef="#br0" timeOffset="62138.13">5654 12719 447 0,'0'0'220'16,"0"0"-202"-16,0 0 114 15,0 0-72-15,0 0 8 16,0 0-30-16,-1-74 9 16,-6 71-13-16,-1 3-13 15,-1 0-4-15,-1 10-12 16,0 13 10-16,-1 8 17 15,4 9-4-15,3 0 16 0,4 4-27 16,0 0 6-16,14-4 9 16,11-7-24-16,9-6 14 15,6-10-17-15,6-8-2 16,6-2 17-16,3-3-20 16,3-4 0-16,-4 2 0 15,-7 1 2-15,-9 2-3 16,-14 1 1-16,-11 1 0 15,-11 7-6-15,-2 2 10 16,-19 7-8-16,-17 1 4 16,-11 0-28-16,-7-7-23 15,-1-4-48-15,2-13 4 16,3 0-43-16,3-24-233 16</inkml:trace>
  <inkml:trace contextRef="#ctx0" brushRef="#br0" timeOffset="62312.91">5553 12759 775 0,'0'0'170'0,"0"0"-131"15,0 0 75-15,0 0-67 16,28-90-20-16,17 53-1 16,7 0 6-16,6-1-29 15,1 5-6-15,-1 7 2 16,-1 6-105-16,-7 6-76 15,-6 8-358-15</inkml:trace>
  <inkml:trace contextRef="#ctx0" brushRef="#br0" timeOffset="62624.09">6062 12619 897 0,'0'0'137'15,"0"0"-129"-15,0 0 84 16,0 0-54-16,0 0-20 16,0 0-4-16,97-40-7 15,-53 32 20-15,-5 2-15 16,2 6-8-16,-5 0 6 0,-2 3-10 16,0 17 5-16,-6 8-5 15,-3 15 1-15,-3 3 11 16,-7 8-9-1,-2 3-1-15,-3-2 3 0,-2-6-3 16,2-2-4-16,-3-7 2 16,-5-7-18-16,-2-9-29 15,0-7-47-15,-2-11-71 16,-12-6-122-16</inkml:trace>
  <inkml:trace contextRef="#ctx0" brushRef="#br0" timeOffset="62820.34">6206 12871 461 0,'0'0'611'0,"0"0"-604"15,0 0 62-15,0 0 31 16,0 0-62-16,0 0-28 16,55-31-10-16,3 10 3 15,11-9-7-15,6-3 4 16,2 0-70-16,-3 9-44 15,-9 4-103-15,-10 13-408 16</inkml:trace>
  <inkml:trace contextRef="#ctx0" brushRef="#br0" timeOffset="63239.21">6970 12907 805 0,'0'0'55'16,"0"0"60"-16,0 84-22 16,0-54-70-16,0-3 11 15,0-11-13-15,0-5-11 16,0-5 7-16,0-6-5 16,0 0 32-16,0-17 20 15,0-13-64-15,-4-10 0 16,-4-14-1-16,-1-12 1 15,5-8-3-15,4-6-8 16,0 2 11-16,0 7-5 0,13 15 5 16,6 13 0-16,1 19 19 15,1 7-15-15,4 14 10 16,2 3-13-16,3 9 2 16,2 21 20-16,-1 14-10 15,1 5 13-15,0 6-2 16,1 2-23-16,1 1 5 15,-4-8-6-15,-3 0-5 16,-9-6 4-16,-8-5-58 16,-9-10-24-16,-1-7-87 15,-6-12-114-15,-17-6-330 16</inkml:trace>
  <inkml:trace contextRef="#ctx0" brushRef="#br0" timeOffset="63427.53">6939 12926 949 0,'0'0'95'0,"0"0"-72"16,0 0 74-16,0 0-18 15,0 0-74-15,97-63-5 16,-36 27 5-16,4-5-13 16,0-5 7-16,-2-1-35 15,-4 3-18-15,-14 10-27 16,-10 9-93-16,-13 11-271 15</inkml:trace>
  <inkml:trace contextRef="#ctx0" brushRef="#br0" timeOffset="64040.24">7545 12598 1003 0,'0'0'106'0,"0"0"-71"0,0 0 75 16,0 0-77-16,0 0-26 15,0 0 19-15,11 47-8 16,-1-20 5-16,-2-3-10 16,-1 3-8-16,-2-4-1 15,-3-6-4-15,0-8 0 0,-2-2-7 16,0-3-1 0,0-4-8-16,0 0 15 0,0-11-6 15,-7-15 4-15,-6-11-16 16,1-7-23-16,2 1 40 15,7-3-9-15,3 2 11 16,0 10-4-16,1 3 8 16,14 12 1-16,-2 5 8 15,4 5 0-15,3 8 17 16,4 1-21-16,2 0-5 16,1 10 19-16,-1 10-7 15,-1 7-4-15,-8 3-12 16,0 3 5-16,-5 2-5 15,-5-2 0-15,-4-6 0 16,-3-7-1-16,0-7-2 0,0-9-3 16,0-4-20-16,0 0 11 15,0-21 8-15,-1-15-25 16,-5-12-17-16,5-4-23 16,1-3 18-16,3 2 45 15,15 6 4-15,4 4 5 16,4 13 5-16,-2 9-1 15,1 11 8-15,4 7 14 16,3 3-8-16,-2 6 14 16,-2 18-4-16,-5 9-20 15,-6 8 9-15,-7 5-14 16,-5 2-3-16,-5 2 0 0,0-3-7 16,0-1-49-1,-5-5-52-15,-12-5-122 0</inkml:trace>
  <inkml:trace contextRef="#ctx0" brushRef="#br0" timeOffset="70424.22">914 3898 343 0,'0'0'475'0,"0"0"-446"15,0 0 110-15,0 0-69 16,0 0-36-16,0 0 11 15,0 0-13-15,20-2 11 16,8 2 1-16,15-16-6 16,15-6-12-16,13-10-22 15,10-4-1-15,6-3-3 16,2-2-5-16,-2 7-11 16,-12 6-38-16,-16 14-45 0,-18 9-5 15,-20 5-78-15,-16 0-106 16,-5 11-289-16</inkml:trace>
  <inkml:trace contextRef="#ctx0" brushRef="#br0" timeOffset="70642">1037 4156 834 0,'0'0'13'0,"0"0"121"0,0 0-63 15,0 0-51 1,0 0-1-16,0 0-6 0,62-7 3 16,6-28 2-16,16-8-18 15,10-5-4-15,3 1 2 16,-3 13-58-16,-15 12-152 16,-18 12-434-16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2:01:59.63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14228 2290 305 0,'0'0'31'0,"0"0"-21"16,0 0 20-16,0 0 2 16,0 0 5-16,0 0-8 15,0 0 15-15,6 0 7 16,-6 0-24-16,0 0 25 15,0 0-7-15,0 0-22 16,0 0 29-16,0 0-27 16,0 0-1-16,0 0-21 15,0 0 4-15,0 3 1 16,0 5 4-16,0-1-8 16,0 1 18-16,0-1-7 15,0-1-9-15,0 1 10 16,0-3-15-16,1-2 12 0,-1 1-9 15,0 0-4-15,0-3 24 16,0 0-9-16,0 0 27 16,0-6-13-16,0-8-21 15,0-5 3-15,0-3-10 16,0-3-1-16,6-3 6 16,1 3-6-16,2 1-2 15,1 1-4-15,2 4 12 16,-2 4-4-16,0 4-2 15,-2 5-2-15,1 3 0 16,2 3 2-16,1 0-4 16,1 0 4-16,0 0 0 15,-1 0 0-15,0 9 0 16,0 2 0-16,-3 2-11 0,1 1 11 16,1 4 0-16,-1 1-1 15,-2 4 11-15,1 4-18 16,-5 1 8-16,3 3 0 15,-2-3 6-15,-1-2-6 16,-3-3 0-16,1-5-1 16,-2-4-21-16,0-8-1 15,0-1-38-15,0-5-28 16,0 0-9-16,0-6-72 16</inkml:trace>
  <inkml:trace contextRef="#ctx0" brushRef="#br0" timeOffset="240.95">14235 2256 110 0,'0'0'311'15,"0"0"-251"-15,0 0-35 16,0 0 30-16,0 0-1 15,0 0-14-15,34 1 12 16,-9-1-19-16,7 0-26 16,4 0-1-16,8-9-6 0,5-5-20 15,0-1-69-15,-2 1-116 16</inkml:trace>
  <inkml:trace contextRef="#ctx0" brushRef="#br0" timeOffset="914.91">14673 2289 481 0,'0'0'27'15,"0"0"17"-15,0 0-6 16,0 0 20-16,0 0-20 0,0 0-8 15,0 29 15-15,0-21-6 16,0 1-3-16,0-5-18 16,0 2-6-16,0-6 12 15,0 3-23-15,0-2 6 16,0-1 3-16,0 0 6 16,-3 0 39-16,-1-8-55 15,1-8 3-15,2-4-4 16,-1-5 3-16,2-4-2 15,0-1 0-15,0 4 1 16,3 4-6-16,4 6 5 16,3 5 0-16,-2 5-5 15,2 4 9-15,0 2-4 0,2 0 0 16,2 5 0 0,-1 10-3-16,-2 3 3 0,3 5 0 15,-4-1-4-15,0 1 2 16,-2-2 2-16,-1-3 0 15,-2-5 8-15,-3-2-10 16,-2-4 2-16,0-3 0 16,0-4 5-16,0 0-4 15,0 0 15-15,0-13-16 16,0-6 8-16,-2-4-12 16,0-4 4-16,2-1-6 15,0 1-4-15,0 4 8 16,5 5 2-16,7 6 0 15,3 4-2-15,1 5-4 0,2 3 6 16,-2 0-2-16,1 13 0 16,-1 11 2-16,-2 1 0 15,-2 4-2-15,-4 4 6 16,0 0 0-16,-3 2-4 16,0 4-5-16,-1-5 3 15,-3-4-98-15,1-6-178 16</inkml:trace>
  <inkml:trace contextRef="#ctx0" brushRef="#br0" timeOffset="117091.8">5804 5155 620 0,'0'0'23'0,"0"0"-18"0,0 0 4 16,0 0 88-16,0 0-33 15,0 0-48-15,0 0 30 16,0 0-28-16,-49-57-3 16,43 57 9-16,-4 0-18 15,-4 23 8-15,-8 13-13 16,0 13 12-16,-1 9 29 16,3 5-23-16,3 5 8 15,4 5-12-15,6-1-9 16,7-2-4-16,0-8-2 15,7-9 0-15,14-11 3 0,8-13-3 16,3-13 0-16,4-11-1 16,3-5-3-16,-4-9 2 15,-5-15 2-15,-10-6 0 16,-15-2-11-16,-5 1 11 16,-12 4 0-16,-18 4 1 15,-5 11 5-15,-5 10-7 16,0 2 1-16,2 20 0 15,3 10-15-15,11 3 10 16,16-2-65-16,8-9-69 16,15-11-140-16</inkml:trace>
  <inkml:trace contextRef="#ctx0" brushRef="#br0" timeOffset="117281.6">6179 5402 859 0,'0'0'25'15,"0"0"-12"-15,0 0 25 16,0 0-30-16,0 0-8 16,0 0-25-16,-35 12-18 15,35 12-100-15,0 1-114 16</inkml:trace>
  <inkml:trace contextRef="#ctx0" brushRef="#br0" timeOffset="117455.22">6242 5831 987 0,'0'0'7'15,"0"0"54"-15,0 0-17 16,0 0-27-16,0 0-17 15,0 0-17-15,-24-10-51 16,45-6-121-16,6-9-232 16</inkml:trace>
  <inkml:trace contextRef="#ctx0" brushRef="#br0" timeOffset="117925.83">6605 5391 917 0,'0'0'0'0,"0"0"40"16,0 0 18-16,0 0-29 15,0 0-29-15,0 0 0 16,97-72-2-16,-70 72 8 16,-5 5-11-16,-3 8 5 15,-3 6-12-15,-8 1 9 16,-6 4-18-16,-2 3 7 15,-2 6 12-15,-16 0-7 0,-4-2 7 16,-1-1 2 0,3-3 0-16,4-6 3 0,8-3-3 15,5-1 0-15,3-4 8 16,0-1-4-16,6-2 21 16,13-2-7-16,6-2-12 15,5 0 31-15,3 0-35 16,4 1 4-16,-3 4 0 15,-5 3-5-15,-3-1 2 16,-11 4-3-16,-10 0 2 16,-5 0-3-16,-5 6 4 15,-25 0-3-15,-10 2 10 0,-7-3-9 16,-4-3 0 0,6-10-1-16,9-8-17 0,13-1 14 15,14-18-83-15,9-19-119 16,19-12-266-16</inkml:trace>
  <inkml:trace contextRef="#ctx0" brushRef="#br0" timeOffset="118274.3">7187 5433 863 0,'0'0'7'0,"0"0"58"16,0 0 37-16,0 0-84 0,0 0 1 15,0 0-6 1,-47 86-12-16,47-44 20 0,0 5-21 16,0-1 0-16,10 0 11 15,10-5-5-15,4-8-4 16,2-10-2-16,4-5 3 16,-1-10-7-16,-6-6 4 15,-1-2 0-15,-4-13-2 16,-6-12 4-16,-6-9-2 15,-6-7 0-15,-4-7 1 16,-20-2-14-16,-7-1 13 16,-7 7-18-16,0 11 17 15,1 13-10-15,5 14 9 16,9 6-35-16,11 5-60 0,12 16-42 16,0 0-193-16</inkml:trace>
  <inkml:trace contextRef="#ctx0" brushRef="#br0" timeOffset="118873.84">7636 5728 714 0,'0'0'244'0,"0"0"-223"15,0 0 59-15,0 0-53 16,0 0-14-16,0 0 0 15,-28 46-10-15,28-26 35 0,0 1-28 16,0-4-2 0,0-4 8-16,2-5-12 0,-1-5-4 15,1-3 0-15,-1 0 1 16,5-21 11-16,-3-10-12 16,2-12-8-16,0-8 4 15,1-9-16-15,3-1 10 16,4 3-1-16,3 13 11 15,-2 14-12-15,2 14 12 16,0 15 0-16,4 2 11 16,3 28-10-16,5 14 30 15,-4 7-10-15,0 4-10 0,-1 0 27 16,-1-6-38-16,-4-4 0 16,-2-6-4-16,-9-8 3 15,-4-6-6-15,-3-11 3 16,0-10-10-16,-4-2 1 15,-9-16 9-15,1-18-44 16,2-12 31-16,3-8-27 16,7 1 12-16,0 7 3 15,0 10 29-15,14 13 5 16,1 14 1-16,3 7 16 16,4 2 0-16,3 5-8 15,0 15 10-15,0 4-4 16,-2 5-13-16,-2 4 19 15,-3 1-26-15,-5-1 0 16,-3 1-8-16,-6-2-17 0,-4-4-17 16,0-4-20-1,-17-5-85-15,-8-8-65 0,-6-7-155 16</inkml:trace>
  <inkml:trace contextRef="#ctx0" brushRef="#br0" timeOffset="119015.65">7782 5807 263 0,'0'0'614'16,"0"0"-588"-16,0 0 115 16,0 0-80-16,0 0-59 15,0 0 13-15,36-71-15 16,-1 54-18-16,-5 1-30 0,-8 2-110 16,-10 4-146-16</inkml:trace>
  <inkml:trace contextRef="#ctx0" brushRef="#br0" timeOffset="119470.84">7623 5683 130 0,'0'0'396'0,"0"0"-394"0,0 0 46 16,0 0-35-16,0 0 9 15,0 0-6-15,15 2-5 16,0-2 33-16,5 0-22 15,2-2 12-15,4-6-23 16,5 0-7-16,0-3-8 16,4 1-68-16,3 1-71 15</inkml:trace>
  <inkml:trace contextRef="#ctx0" brushRef="#br0" timeOffset="120158.73">8131 5590 610 0,'0'0'14'0,"0"0"65"0,0 0 46 16,0 0-62-16,0 0-18 16,0 0 16-16,-22-6-42 15,17 6-5-15,-2 7 6 16,-1 10-2-16,2 8-3 15,-1 3 14-15,2 5-15 16,5 0 30-16,0-3-39 16,0-3-5-16,0-6 8 15,0-6-4-15,0-6-4 16,0-4 0-16,0-5 4 0,0 0 26 16,0-16-20-16,-4-12-8 15,1-11-4-15,0-9 1 16,3-5-10-16,0 0-5 15,0 4 13-15,6 7-4 16,8 10 7-16,1 8 0 16,3 10-8-16,3 10 9 15,0 4-1-15,4 3 0 16,0 19 2-16,1 10-3 16,-3 6 2-16,-3 6-1 15,-2 1 7-15,-4 0 2 16,-7-5-6-16,-1-2-3 15,-6-7 0-15,0-10 3 0,0-7-3 16,0-9 0 0,0-5 6-16,0-2-6 0,-6-23 0 15,2-13-7-15,1-13-33 16,3-5 20-16,0-1-16 16,0 7 27-16,1 12 2 15,9 10 13-15,2 12-6 16,1 10 19-16,4 6-16 15,5 0 28-15,1 20-24 16,2 8 5-16,0 8 9 16,-1 5-7-16,-2 1-8 15,-5 4-6-15,-1-4-5 16,-5-1-1-16,-6 0-67 16,-5-1-28-16,0-7-114 0,-12-9-403 15</inkml:trace>
  <inkml:trace contextRef="#ctx0" brushRef="#br0" timeOffset="121126.3">8884 5581 383 0,'0'0'389'0,"0"0"-378"15,0 0 3-15,0 0 50 16,0 0-15-16,0 0 0 16,127 57-16-16,-68-51-9 15,15-1-18-15,16-5 24 16,18 0-29-16,21 0 10 15,21-12 1-15,26-8-8 16,21-4 4-16,23-1 17 16,20-1-24-16,-1 2 15 0,-12 5-16 15,-20 9 0-15,-33 3 2 16,-33 2 0-16,-33 2-2 16,-30-2 0-16,-21 1 0 15,-13-1-5-15,-14-5 5 16,-10 3 0-16,-9-3-1 15,-4 3 4-15,-7-2-3 16,0 0 0-16,0-1-4 16,-11 1-3-16,-5 1-16 15,-2 0-18-15,-2 0 20 0,-2 0-43 16,1-3 0-16,-5-1 0 16,0-3-7-16,-1 0 10 15,-3 1 23-15,2-2 38 16,-1 3 0-16,7 0 50 15,6 3 27-15,6 4-12 16,3 2-24-16,5 1 15 16,2 3-29-16,0 0-25 15,7 0 12-15,15 11 2 16,8 7 22-16,5 2-8 16,9 4-23-16,2 3 29 15,4 5-36-15,1 2 4 16,-8 4 2-16,-15 1-4 15,-15 2-3-15,-13 1 1 16,-21 3 0-16,-29-2-4 0,-17 3 4 16,-16-1-35-16,-13-8-23 15,1-8-151-15,1-13-523 16</inkml:trace>
  <inkml:trace contextRef="#ctx0" brushRef="#br0" timeOffset="122059.08">9528 5141 421 0,'0'0'11'0,"0"0"60"0,0 0-7 16,0 0-6-16,0 0-5 15,28-83 33-15,-26 73-53 16,-2 4 18-16,0 6-13 15,0 0 18-15,0 12-51 16,0 22 12-16,0 8 61 16,-5 6-54-16,-2-1 6 15,4-6-12-15,2-4-16 0,1-7 16 16,0-7-18 0,0-7 1-16,0-9 2 0,0-7 2 15,0 0-5-15,0-14 0 16,3-14 14-16,10-9-25 15,4-5 11-15,3-4-20 16,3 1 20-16,2 6-20 16,-3 6 14-16,-2 13 5 15,-1 6 1-15,-3 11 1 16,1 3-1-16,-2 3 0 16,0 15 1-16,0 7 2 15,-3 4-2-15,-2 2 5 16,0 4 0-16,-3 0 4 15,-1-1-10-15,2-4 0 16,4-4-1-16,3-5 1 0,3-6 0 16,2-7 0-16,4-8 2 15,1 0-1-15,2-17-1 16,0-10-7-16,-4-3 2 16,-7-3 2-16,-2-3-11 15,-4 1 13-15,-7 5 2 16,-3 4-8-16,0 8 7 15,-3 12 0-15,-11 6-3 16,0 3 3-16,-3 20 0 16,2 2-3-16,5 2 12 0,8 2 0 15,2-4-9 1,0-2 0-16,17-3 2 0,10-7 0 16,9-4-2-16,6-6 0 15,3-3-30-15,-1 0 1 16,-6-12-101-16,-6-4-66 15,-10-2-23-15</inkml:trace>
  <inkml:trace contextRef="#ctx0" brushRef="#br0" timeOffset="122263.67">10265 5070 736 0,'0'0'81'0,"0"0"76"16,0 0-99-16,0 0-28 15,0 0 34-15,0 0-46 0,62 75 5 16,-27-54-19-16,3-3 6 16,0-3-7-16,0-2-3 15,-7-3-44-15,-4-3 4 16,-9-4-76-16,-6-3-63 16,-5 0-78-16</inkml:trace>
  <inkml:trace contextRef="#ctx0" brushRef="#br0" timeOffset="122442.88">10492 5035 711 0,'0'0'46'15,"0"0"79"-15,0 0-32 0,0 0-74 16,0 0-18 0,0 0 33-16,-43 78-32 0,29-39 6 15,0 1-8-15,-3 0-7 16,3-4 2-16,7-4-102 15,7-12-73-15,0-9-178 16</inkml:trace>
  <inkml:trace contextRef="#ctx0" brushRef="#br0" timeOffset="122699.29">10661 4837 422 0,'0'0'408'16,"0"0"-391"-16,0 0 114 0,0 0-96 16,0 0-28-16,0 0 12 15,0 46 4-15,1-1 3 16,-1 6-2-16,0 7-21 16,0-4 10-16,0-4-13 15,0-7-10-15,0-8 6 16,0-6-31-16,0-12-48 15,0-5-32-15,0-10-107 16,0-2-109-16</inkml:trace>
  <inkml:trace contextRef="#ctx0" brushRef="#br0" timeOffset="122855.2">10497 5161 34 0,'0'0'836'16,"0"0"-815"-16,0 0 115 15,0 0-120-15,0 0 7 16,109-49-23-16,-56 37-13 16,1-2-35-16,-1-2-124 15,2 0-160-15</inkml:trace>
  <inkml:trace contextRef="#ctx0" brushRef="#br0" timeOffset="124910.95">11132 4900 727 0,'0'0'37'0,"0"0"36"16,0 0-9-16,0 0 39 15,0 0-67-15,0 0-9 16,-50-60-9-16,44 87-13 15,-1 12 48-15,2 13-24 16,3 8-17-16,2 2 24 16,0-3-29-16,0-8 5 15,5-9-12-15,7-10 9 0,2-10-7 16,5-10-2 0,3-12-3-16,5 0 0 0,1-21-8 15,4-14 6 1,-4-5-1-16,-4-4-1 0,-4 3-1 15,-6 9 8-15,-2 8 0 16,-3 13-4-16,-1 11 6 16,2 3-2-16,3 21 0 15,3 5 1-15,3 4 13 16,5-5-14-16,1-1 0 16,4-2-6-16,0-8 12 15,0-4-6-15,0-9 0 16,-2-4 7-16,-1-1-21 0,-3-19 14 15,-4-7-11 1,-6-8-1-16,-10-8 11 0,-3-7-10 16,0 0 2-16,-15 7-17 15,-3 10 14-15,1 13 4 16,1 10-18-16,4 10 4 16,5 0-95-16,7 4-78 15,0 10-98-15</inkml:trace>
  <inkml:trace contextRef="#ctx0" brushRef="#br0" timeOffset="125627.13">11849 5050 223 0,'0'0'603'0,"0"0"-587"0,0 0 70 16,0 0-22-16,0 0-44 15,0 0-12-15,3-26-6 16,22 19-2-16,1-2 0 15,0-3-8-15,-3 0 8 16,-4-5-20-16,-6 2 11 16,-7 1-16-16,-6 0 21 15,0 6 1-15,-14 3 3 16,-10 5 14-16,-4 0-9 16,-2 13 17-16,2 5 11 15,6 4-29-15,6 4 36 16,7 1-29-16,9 2-6 15,0-4 19-15,5-1-19 0,20-5 1 16,13-2-5 0,10-7 10-16,8-6-8 0,6-4-3 15,2 0-11-15,-1-11 7 16,-5-4-29-16,-7-6 2 16,-13 0 15-16,-13 0 1 15,-11 0 13-15,-10 3 2 16,-4 3 0-16,0 6 7 15,-6 4-4-15,-14 5 0 16,-6 0 4-16,0 6 4 16,1 10 4-16,5 6-15 15,4 2 0-15,9-3-1 0,4 0 1 16,3-3 0 0,4-7 0-16,14-4 1 0,11-7 4 15,1 0-5-15,3-17 0 16,-2-9-7-16,-7-9 7 15,-7-4 0-15,-8-3-1 16,-8-2 6-16,-1-3-7 16,-5-5 2-16,-11-5 0 15,-6 1-9-15,3 5 4 16,1 12 5-16,3 12-1 16,5 12 2-16,3 9 33 15,4 6-34-15,0 13 11 16,3 22-12-16,0 16 4 15,3 9 2-15,12 8 18 16,2 4-4-16,3 2 4 0,-2-2-23 16,0-6-10-16,-1-11 1 15,1-10-55-15,-1-9-82 16,0-12-232-16</inkml:trace>
  <inkml:trace contextRef="#ctx0" brushRef="#br0" timeOffset="126310.93">12969 5222 750 0,'0'0'14'15,"0"0"-11"-15,0 0 48 16,0 0-22-16,0 0 21 16,0 0-22-16,-87-31-13 15,64 57 17-15,-3 10-15 0,0 11 39 16,-2 7-32 0,7 4-17-16,4-1 12 0,14-4-19 15,3-9 0-15,15-10 0 16,20-8 6-16,7-11-8 15,3-10 2-15,4-5-11 16,-4-3 7-16,-5-16-27 16,-12-3 3-16,-14-3 17 15,-14 0-8-15,-6 2 6 16,-24 4 13-16,-11 10 0 16,-9 9 3-16,-5 8-2 15,1 20 6-15,5 6-7 16,19 0-6-16,22-2-45 15,10-11-211-15</inkml:trace>
  <inkml:trace contextRef="#ctx0" brushRef="#br0" timeOffset="126501.86">13385 5309 920 0,'0'0'19'16,"0"0"-13"-16,0 0 40 16,0 0-46-16,0 0 12 15,0 0-28-15,-61 6-34 0,61 21-107 16,0 0-117-16</inkml:trace>
  <inkml:trace contextRef="#ctx0" brushRef="#br0" timeOffset="126665.93">13362 5638 896 0,'0'0'6'0,"0"0"27"16,0 0 56-16,0 0-86 16,0 0 3-16,0 0-6 15,6 8-90-15,19-19-53 16,3-8-313-16</inkml:trace>
  <inkml:trace contextRef="#ctx0" brushRef="#br0" timeOffset="127115.43">13744 5301 826 0,'0'0'18'15,"0"0"17"-15,0 0 48 16,0 0-44-16,0 0 2 15,0 0-40-15,42-30-1 16,-21 32 0-16,1 8 4 16,-2 3-5-16,-4 4 1 15,-7 3 0-15,-4-1-2 0,-5 2 2 16,0 0 0 0,0-1-3-16,-13 2 10 0,-4-2-8 15,-1 3 1-15,1-3 0 16,2 2-5-16,3-3 5 15,6-2 0-15,6-5 0 16,0-4 5-16,0-1-1 16,13-1 4-16,9 0-2 15,3 2 26-15,2 1-31 16,-1 2-1-16,3 4 0 16,0 2 6-16,-6 2-8 15,-9 1 2-15,-7 1 0 16,-7-1-1-16,-11 1 1 15,-22-1 0-15,-13 0 0 16,-5-1 10-16,-3-4-23 0,5-8 13 16,9-7-41-16,17 0-37 15,20-20-130-15,3-14-484 16</inkml:trace>
  <inkml:trace contextRef="#ctx0" brushRef="#br0" timeOffset="127478.44">14280 5460 854 0,'0'0'12'0,"0"0"27"16,0 0 68-16,0 0-82 0,0 0 28 16,0 0-49-16,0 0-1 15,-95 56 27-15,83-24-25 16,2 6 2-16,5 3 21 15,5 2-28-15,0-4 24 16,7-3-24-16,15-7 0 16,6-7-4-16,1-11 4 15,4-10-7-15,-1-1 7 16,0-14-28-16,-6-11 24 16,-7-7-26-16,-9-5 28 15,-10-4-10-15,0-4 8 16,-24 0-14-16,-3 5 2 15,-2 10 5-15,-3 16-1 0,3 9 12 16,8 5-58-16,11 0-47 16,10 11-178-16</inkml:trace>
  <inkml:trace contextRef="#ctx0" brushRef="#br0" timeOffset="127877.52">14636 5691 928 0,'0'0'5'0,"0"0"56"16,0 0 25-16,0 0-55 15,0 0 13-15,0 0-31 0,0-11 9 16,0 8-22 0,0-3 0-16,0-4 7 0,9-7-7 15,-3-4 0-15,1-5-1 16,1-3 7-16,-1-4-12 15,5-4 6-15,1-1 0 16,3 4-6-16,1 2 6 16,5 7 0-16,2 4-4 15,-1 7 10-15,2 8-6 16,0 6 0-16,-3 0 1 16,-2 6-1-16,-5 17 2 15,-3 4-1-15,-4 6 6 16,0 5 0-16,1 0 14 0,-2 0-21 15,-1 2 0 1,-1-3 8-16,-2-4-8 0,-3-2-3 16,0-3-17-16,0-6-43 15,0-7 7-15,-11-6-120 16,-2-9-125-16</inkml:trace>
  <inkml:trace contextRef="#ctx0" brushRef="#br0" timeOffset="128052.79">14617 5619 460 0,'0'0'455'0,"0"0"-454"0,0 0 125 15,0 0-71-15,0 0-50 16,0 0 33-16,79-15-38 16,-12 4 0-16,5-5 0 15,0-1-58-15,-2-3-35 16,-9-1-100-16,-8-2-522 15</inkml:trace>
  <inkml:trace contextRef="#ctx0" brushRef="#br0" timeOffset="128628.81">15285 5395 863 0,'0'0'30'16,"0"0"72"-16,0 0-56 15,0 0-27-15,0 0 10 0,0 0 3 16,-2 102-2-16,12-64-25 16,-2 0 33-16,-1-3-38 15,0-5 1-15,-5-6 3 16,1-7-4-16,-3-7 0 16,0-7 0-16,0-3 9 15,0 0 4-15,0-17-13 16,1-14-4-16,3-9-6 15,4-10-17-15,7-5-6 16,0 0 0-16,4 6 13 16,-3 16 11-16,-2 11 9 15,1 13 0-15,-4 9 30 16,6 0-25-16,2 11 4 16,3 13 17-16,1 3-25 0,0 6 37 15,-4 1-38-15,-3 0 0 16,-4-4 16-16,-2-5-16 15,-3-8 0-15,-4-7-4 16,-2-5 18-16,3-5-12 16,-1-2 3-16,7-18-5 15,4-14 0-15,6-6-7 16,1-12-23-16,6 1 6 16,2 5-14-16,-2 14 36 15,-3 15 4-15,1 16-2 16,2 1 37-16,1 20-17 15,3 14 16-15,-3 8-1 0,-1 3-18 16,-3 4 15-16,-7-3-32 16,-5 0-9-16,-10-6 8 15,-2-2-90-15,-10-12-62 16,-14-4-311-16</inkml:trace>
  <inkml:trace contextRef="#ctx0" brushRef="#br0" timeOffset="129662.36">9759 6168 526 0,'0'0'63'0,"0"0"32"16,0 0 47-16,0 0-94 15,0 0-22-15,0 0 27 16,58-37-8-16,-23 25-26 16,7-1-6-16,9 0-2 0,3-1-7 15,-4 3-4-15,-3 7 0 16,-14 4 2-16,-4 0 4 16,-7 10-6-16,-7 11 7 15,-3 8 1-15,-6 6 11 16,-2 8-17-16,-3 7 0 15,-1 7 28-15,0 0-22 16,0-2 1-16,-4-3-8 16,0-7 14-16,-1-7-16 15,3-9 1-15,0-6-14 16,1-9 11-16,-1-10-37 16,1-4-25-16,-5 0-23 15,0-19-131-15,-6-8-249 16</inkml:trace>
  <inkml:trace contextRef="#ctx0" brushRef="#br0" timeOffset="129836.79">9832 6411 475 0,'0'0'213'16,"0"0"-204"-16,0 0 69 15,0 0-26-15,0 0-7 16,0 0-29-16,132 5 1 15,-48-24-17-15,10-3-11 16,6-8-30-16,0-3-153 16,-11-2-173-16</inkml:trace>
  <inkml:trace contextRef="#ctx0" brushRef="#br0" timeOffset="131379.9">10748 5859 801 0,'0'0'12'16,"0"0"30"-16,0 0 16 16,0 0-52-16,0 0 37 15,0 0-12-15,13 122-5 16,-8-67 5-16,0 4-14 0,0 0-14 15,0 1 10-15,0-6-6 16,0-9-2-16,-2-12-5 16,0-9 0-16,0-14-5 15,-3-3 5-15,0-7 0 16,0 0-8-16,0-14 4 16,0-12 4-16,-2 0-24 15,-10-1-10-15,-6 4 28 16,-4 5-1-16,-6 8 7 15,-6 8-4-15,-4 2 10 16,-4 6 10-16,-1 17-3 16,1 1-9-16,5 6 33 15,7 3-26-15,12-1-7 16,9-1 13-16,9-4-13 0,17-4 11 16,25-7-15-16,19-5 0 15,16-8-1-15,11-3 1 16,9 0-22-16,4-17 2 15,-1-7-35-15,-6-3 9 16,-13-2-10-16,-16-1 12 16,-16-1 40-16,-15 2-26 15,-16 4 16-15,-15 3 11 16,-3 2 6-16,-11 7 6 16,-14 3-8-16,-8 6 1 15,-6 4 23-15,1 0-14 16,-2 6 12-16,3 10 4 0,1 4-15 15,9 2 25 1,1 3-25-16,8 0-11 0,4-1 23 16,11-2-24-16,3-4 0 15,7-5-1-15,16-7 8 16,6-6-6-16,3 0-1 16,-1-5 0-16,3-12-16 15,-5-2 7-15,-3-5-12 16,-6 0 20-16,-7 1-1 15,-4 1-5-15,-5 4 7 16,0 4 0-16,-4 5 23 16,0 6-3-16,0 3 7 15,0 0-27-15,0 11 13 16,0 10 7-16,2 1-20 0,1 4 8 16,6-2 10-16,1-2-18 15,3-2 0-15,5-5-2 16,7-6 7-16,5-6-14 15,2-3-3-15,0-1-31 16,-3-16 20-16,-3-6-39 16,-8-4 12-16,-3-1 40 15,-8-2 10-15,-4 3 2 16,-3 3 0-16,0 7 10 16,0 6 62-16,0 9-31 15,0 2-6-15,0 0-30 16,0 16 5-16,0 8 3 0,0 3-15 15,0-1 3-15,10-4 6 16,4-4-9-16,4-5 0 16,0-10-9-16,4-3 15 15,2 0-16-15,-5-14 5 16,1-9-15-16,-4-4 14 16,-5-4-4-16,-6-1 10 15,1 7-7-15,-6 7 16 16,1 10-1-16,-1 8 0 15,0 12-2-15,0 26 18 16,0 19-5-16,0 17 18 16,0 11 34-16,-7 13-31 15,2 4 9-15,4-1-49 16,-1-6 0-16,2-10-7 0,-3-12 6 16,-4-13 0-16,-5-16-9 15,4-23 10-15,0-15-1 16,1-9 1-16,4-36-18 15,3-16 4-15,0-14-24 16,0-6-9-16,14-2 31 16,8 1 8-16,5 4-2 15,6 2 10-15,4 8 0 16,0 7-3-16,-2 7 3 16,-2 3 0-16,-2 8-4 15,-4 3 13-15,-3 4-16 16,-5 3 7-16,-4 1 0 0,-7 4 6 15,-5 2-6-15,-3 4 0 16,0 3 13 0,0 6-11-16,0 4 24 0,0 3-22 15,0 0-1-15,0 0 6 16,0 15-2-16,0 9-3 16,9 3 16-16,11 1-15 15,3 3 24-15,4-4-29 16,1 0 0-16,0 0-1 15,-4-2 1-15,-3 2 0 16,-7-5-3-16,-11-2-5 16,-3-3 3-16,-13 2-1 15,-25-2-38-15,-15 1 8 0,-18 2-61 16,-13-5-116-16,-11-3-311 16</inkml:trace>
  <inkml:trace contextRef="#ctx0" brushRef="#br0" timeOffset="132348.78">6134 7864 641 0,'0'0'8'0,"0"0"58"15,0 0 29-15,0 0-42 16,0 0 40-16,0 0-70 16,0 0-11-16,-12 36 68 15,5 19-64-15,1 6 20 16,-1 2-17-16,-3 5-12 16,0-1 17-16,-2-2-24 15,2-8 0-15,7-9-2 16,3-13-16-16,0-11-7 15,9-14-38-15,14-10-84 0,9-13-22 16,1-25-237-16</inkml:trace>
  <inkml:trace contextRef="#ctx0" brushRef="#br0" timeOffset="133000.03">6560 7726 846 0,'0'0'2'0,"0"0"52"16,0 0 19-16,0 0-67 15,0 0 51-15,0 118-27 16,0-58-14-16,-3 5 33 0,-2-2-40 16,-2 0-1-16,-1-7-7 15,-1-4 10-15,4-10-12 16,0-12 1-16,5-9 0 15,0-12-15-15,0-9 12 16,0 0-6-16,7-19 6 16,11-9-23-16,5-5 24 15,1-2-11-15,0 4 13 16,-1 4-5-16,0 6 5 16,-3 6 0-16,-3 7-5 15,-3 8 14-15,-3 0-1 16,1 13-5-16,0 18 4 0,-1 7 36 15,1 3-32 1,3 3 4-16,3-3-8 0,4-8 3 16,3-5-12-16,2-8 2 15,-4-10 0-15,-4-10-11 16,-1 0 5-16,-5-13-6 16,-4-17 4-16,-4-8-16 15,-5-9 20-15,0-1-32 16,-7 3-10-16,-6 8 33 15,-1 13 1-15,1 11 12 16,1 11-4-16,2 2 11 16,0 0-14-16,3 15 6 15,4 2 1-15,3 5-5 0,0 1 5 16,3 2 0-16,14-3 11 16,4 0-7-16,2-3 5 15,7-3-9-15,0 1 0 16,-2 0-1-16,-5 1 1 15,-4 1-1-15,-6 1-8 16,-4 0 18-16,-2 2-11 16,-4-3 2-16,-2-2-13 15,5-6 12-15,0-4-123 16,8-7-65-16,4 0-44 16</inkml:trace>
  <inkml:trace contextRef="#ctx0" brushRef="#br0" timeOffset="133532.15">7494 8265 572 0,'0'0'336'0,"0"0"-333"16,0 0 123-16,0 0-101 15,0 0-14-15,0 0 13 16,107-9-24-16,-27 9 1 15,22 0 31-15,20-4-15 16,11-10 1-16,-3 1-18 16,-11 1 0-16,-21 4-3 15,-26 3 3-15,-27 4-27 16,-23 1 8-16,-16-3-26 0,-6-3 36 16,-9 0-1-16,-17-4 4 15,-6-2-7-15,-1-3 13 16,0-3-8-16,1-2 0 15,2-2-37-15,3-1 12 16,4 3 20-16,1 2 13 16,4 5 7-16,5 2-5 15,4 5 25-15,4 3 17 16,1 2-7-16,4 1 4 16,0 0-41-16,11 9 6 15,12 11 29-15,5 6-21 16,4 3 9-16,2 3-7 15,0-1-9-15,0 1-8 0,-2 0 1 16,-4 1 0-16,-9 1-2 16,-13 2 2-16,-6 2 0 15,-12-1-7-15,-19 1 4 16,-7-2-1-16,-4-5-43 16,2-8-39-16,6-9-80 15,11-14-318-15</inkml:trace>
  <inkml:trace contextRef="#ctx0" brushRef="#br0" timeOffset="134200.53">9176 7909 646 0,'0'0'19'0,"0"0"46"16,0 0 44-16,0 0-51 15,0 0-16-15,0 0 5 16,0 0-19-16,3-25-28 16,-38 25 13-16,-11 0-13 15,-5 4 0-15,4 4-3 16,0 0 1-16,10 1-4 0,9-1 6 15,6-1 0-15,9 3-9 16,3-1 9-16,3 1 0 16,4-1-3-16,1 3 6 15,2 0 4-15,0 3 0 16,-2 4-4-16,1 1 67 16,-1 3-59-16,2 0 6 15,0 2 12-15,0-2-28 16,0 1 23-16,0-3-24 15,0-6 0-15,0-4-2 16,0-3 2-16,0-4 0 16,0-4-3-16,0 0 10 15,3 0-11-15,13-8 4 16,5-5 0-16,4 0-4 0,2 1 4 16,3 3 0-1,4 4-7-15,4 3 18 0,2 2-7 16,2 0-4-16,-4 7 0 15,-5 16 9-15,-6 5-9 16,-8 8 0-16,-9 5-2 16,-7 0 12-16,-3 0-9 15,-8-2-1-15,-19-5 0 16,-4-1 28-16,-8-5-28 16,0-6 0-16,3-8 2 15,1-12 6-15,5-2-16 16,2-10-7-16,12-14-61 0,8-8 27 15,8-1-69-15,7-1-103 16,20-2-99-16</inkml:trace>
  <inkml:trace contextRef="#ctx0" brushRef="#br0" timeOffset="134847.38">9559 8049 479 0,'0'0'312'0,"0"0"-276"16,0 0 56-16,0 0-50 16,0 0 7-16,41-84-37 15,-41 70-8-15,0 2 0 0,0 1-3 16,-10 5-1 0,-9 6 0-16,-4 0 9 0,-2 9-10 15,0 15 1-15,1 4 0 16,8 5 14-16,7 0-8 15,8 3 6-15,1-3 14 16,3 0-23-16,15-1 25 16,7-1-20-16,4-3-4 15,1 0 27-15,4-2-30 16,-3-1-1-16,-3 0 8 16,-2 0-1-16,-10-3 1 15,-6 0-8-15,-10-5 0 16,0 0-4-16,-22 1 4 15,-11-3-1-15,-5-3-4 0,2-7-6 16,9-5 4-16,5 0-20 16,10-14 6-16,10-7 9 15,2-6-13-15,12-5-1 16,16-2 22-16,7-2 0 16,4-1-4-16,3 1 8 15,-2 3 0-15,-2 3 6 16,-5 3 1-16,-6 4-6 15,-6 4-1-15,-8 3 7 16,-6 5-7-16,-7 5 0 16,0 5 1-16,-9 1-12 15,-12 0 7-15,-8 18 4 16,0 6 24-16,3 4-15 0,4 5 16 16,9 2-16-16,9 0-2 15,4-1 2-15,9-4-9 16,18-4 0-16,6-8-8 15,9-8 5-15,8-8-14 16,7-2-37-16,6-8-103 16,-1-16-65-16</inkml:trace>
  <inkml:trace contextRef="#ctx0" brushRef="#br0" timeOffset="135114.76">10293 8095 803 0,'0'0'47'16,"0"0"31"-16,0 0-36 15,0 0-18-15,0 0-8 16,-95 43 4-16,73-11-7 16,4 2-9-16,5 2 21 15,7-2-25-15,6-2 0 16,3-5 4-16,20-6 5 15,10-9-10-15,5-7 1 16,9-5-20-16,7-5-1 16,4-16-77-16,7-8-43 15,0-2-57-15,-3-6-260 16</inkml:trace>
  <inkml:trace contextRef="#ctx0" brushRef="#br0" timeOffset="137498.75">5963 2099 483 0,'0'0'4'16,"0"0"12"-16,0 0 42 15,0 0-25-15,0 0-5 16,0 0 15-16,-83-28-14 15,71 28 50-15,4 0-44 16,3 0-18-16,3 0 5 16,2 0-21-16,0 3-1 15,3 1 13-15,25 2 1 0,15 1 33 16,15-3-8 0,11 0-14-16,11-1 3 0,14-3-25 15,14 0-1-15,16 0 5 16,13 0-4-16,3-5-4 15,-7 4 1-15,-16 1 0 16,-17 0 6-16,-15 5-6 16,-10 7-2-16,-10-1-2 15,0-5 7-15,-7-1-6 16,-4-2 2-16,-4-1 1 16,-9 1-1-16,-8-2 1 15,-7 1 0-15,-6-1-1 16,-4 1 2-16,-6 0-1 0,-5-2 0 15,-2 0 1-15,-3 0-1 16,2 0 0-16,0 0 0 16,-1 0 0-16,4 0 3 15,2 0-3-15,4 0 0 16,7-4 0-16,5 1-2 16,5 0 2-16,9-1 0 15,6 1-2-15,5 2 6 16,3 1-5-16,2 0 1 15,-2 0 0-15,-2 0-1 16,2 0 1-16,-3 0 0 16,2 0-1-16,0-3 5 15,4 1-4-15,4-1 0 16,10 0 3-16,8 0 2 0,11 1 2 16,0 1-7-1,0 1 24-15,-9 0-22 0,-4 0 11 16,-5 0-13-16,-3 0 3 15,-2 0-4-15,-1 0 1 16,1 0 0-16,0 0-2 16,1 0 8-16,0 0-7 15,-4-2 1-15,-2-1 0 16,-7 2-2-16,-7-1 2 16,-5 2 0-16,-5-1-1 15,-2-1 4-15,1 1-3 16,1-2 0-16,5-2 3 0,2 1-3 15,3-1 0-15,4 1 0 16,-6 2-5-16,-1 1 8 16,-2 1-4-16,-2 0 1 15,6 0 0-15,4-2-2 16,6-1 2-16,2 0 0 16,3-1-4-16,1-2 8 15,-2-1-8-15,-4 0 3 16,-7 3 1-16,-5-1 4 15,-9 2-4-15,-3 2 0 16,-2-1-2-16,-1 0 5 16,1 1-3-16,3 1 0 15,2 0 0-15,6 0-8 0,-1 0 8 16,2 0 0-16,-3 0-1 16,0 0-11-16,-1 0 7 15,1 3-5-15,1-3 6 16,1 2-2-16,1-2-10 15,2 0-7-15,-5 0 5 16,-6 0-15-16,-4 0 10 16,-9 0 6-16,-4 0-33 15,-8 0-15-15,-6-9-176 16</inkml:trace>
  <inkml:trace contextRef="#ctx0" brushRef="#br0" timeOffset="140401.17">6226 9206 378 0,'0'0'223'0,"0"0"-216"15,0 0 59-15,0 0 2 16,0 0-27-16,0 0-14 15,0 0-10-15,-82 24 20 16,70-21-8-16,-1-3-20 16,-2 0 11-16,0 0-2 0,2-2-11 15,1-12-7-15,4-4 4 16,2-2-3-16,6-4-1 16,0-2 0-16,4 0 5 15,12 0-3-15,3 5-2 16,1 2 0-16,3 4 9 15,1 5-4-15,-1 8-5 16,1 2 0-16,-2 2 6 16,-1 21 2-16,-4 12 19 15,-4 8-3-15,-6 6-23 16,-7 3 30-16,0 3-31 16,-9-3 0-16,-17 4 8 15,-10-4-6-15,-5 3-2 16,-5-8 0-16,1-9 4 0,2-9-6 15,3-12 2-15,5-13 0 16,5-4-6-16,3-11-10 16,7-13-5-16,10-6 7 15,8-1-45-15,2-2 49 16,4 1-7-16,16 5 17 16,5 3 2-16,3 7 0 15,-1 10 12-15,1 7-4 16,1 0 3-16,-1 15 5 15,-1 11-3-15,-1 7-11 16,-2 3 23-16,1 0-25 16,0 0-2-16,2-4 0 15,1-8-6-15,4-10 5 0,2-7-51 16,4-7-34 0,1-10-74-16,-3-17-83 0</inkml:trace>
  <inkml:trace contextRef="#ctx0" brushRef="#br0" timeOffset="140666.44">6592 9081 617 0,'0'0'50'16,"0"0"-8"-16,0 0 97 15,0 0-87-15,0 0-50 0,0 0 17 16,-17 25 18-1,12 11-5-15,1 6 9 0,-2 5-18 16,1 5-6 0,2-5-13-16,3-3 10 0,0-7-14 15,14-10 0-15,14-8-7 16,8-11 4-16,10-8-20 16,3-4 1-16,6-20-33 15,-1-6-84-15,-7-4-64 16,-12-3-339-16</inkml:trace>
  <inkml:trace contextRef="#ctx0" brushRef="#br0" timeOffset="140923.84">6821 9174 824 0,'0'0'1'16,"0"0"47"-16,0 0 49 15,0 0-69-15,-35 89 12 16,33-40-2-16,2 10-23 16,-1 6 33-16,-2 3-41 15,2 5-4-15,-2-2 24 16,-3-4-27-16,2-3 1 16,-1-10-1-16,5-11-16 15,0-16-1-15,0-21-58 16,12-6-93-16,9-36-66 0</inkml:trace>
  <inkml:trace contextRef="#ctx0" brushRef="#br0" timeOffset="142051.16">7013 9096 780 0,'0'0'28'16,"0"0"57"-16,0 0-25 15,0 0-9-15,0 0-46 16,0 0-4-16,12 60 54 16,-9 6-21-16,-1 9-7 15,-2 6 16-15,0 2-18 0,0-3-12 16,0-8-6-16,0-8 7 16,5-12-13-16,6-15-1 15,5-12 0-15,-1-17-7 16,3-8-10-16,4-18-6 15,3-22-17-15,-1-10-15 16,0-2 50-16,-4 5-23 16,-5 8 28-16,-1 13-6 15,-4 11 6-15,-3 9 0 16,0 6 5-16,2 0 6 16,-1 21 7-16,1 8-11 15,-1 6 8-15,2 3 10 16,0 0-24-16,5-3 13 15,4-2-14-15,3-7 9 0,1-6-10 16,2-5 1-16,0-10 0 16,0-5-10-16,-2-6 8 15,1-20-9-15,-4-5 3 16,-3-8-1-16,-6-8-4 16,-6-3 2-16,-2-1-17 15,-3 6 27-15,0 14-10 16,0 13 11-16,-4 10 6 15,-5 8-3-15,0 0 6 16,2 9-9-16,0 9 0 16,2 4-6-16,3-2 6 15,2-1 0-15,0 1-2 16,4-2 10-16,9-2-12 0,3 0 4 16,4-1 0-16,0 1-3 15,-1 0 3-15,0 1 0 16,-5 0-1-16,-2 3 8 15,0-1-4-15,-4 2-3 16,1 0 0-16,-1 2 2 16,-2-1-2-16,3 0 0 15,-4-3 0-15,3-5 4 16,-1-4-6-16,2-6 2 16,2-4 0-16,4-5-11 15,2-17 11-15,3-3-11 16,2-4 11-16,-4-1-18 0,-1-3 13 15,-4 0 3-15,-1 0-14 16,-5 0 9-16,-4 3 0 16,-3 4 7-16,0 7 0 15,0 5 9-15,0 7-15 16,0 4 6-16,0 3 0 16,0 0-6-16,0 1 6 15,-7 13 0-15,2 0-2 16,0 0 8-16,3-1-6 15,2-5 0-15,0-5-15 16,0-1 11-16,0-2-35 16,5 0 13-16,4 0 22 15,-4-2 4-15,0 0 2 16,-3 2-2-16,-1 0 2 16,2 0 6-16,0 0-6 0,1 0 4 15,-1 2 4-15,0 3-6 16,1 1 7-16,-1 3-11 15,-1 3 0-15,-2 5 29 16,0 1-22-16,0 3 9 16,0 1-9-16,0-2 2 15,0 0-6-15,0-3-3 16,-10 0 0-16,0-2-11 16,-5 0 11-16,-4-1-19 15,-4 0-7-15,-7-3-60 16,-5-6-85-16,-4-5-221 15</inkml:trace>
  <inkml:trace contextRef="#ctx0" brushRef="#br0" timeOffset="142719.28">8186 9611 34 0,'0'0'628'0,"0"0"-626"15,0 0 27-15,0 0 66 16,0 0-80-16,0 0 54 16,69-1-23-16,-29-3-11 0,13-7 6 15,10-3-31-15,13 0 3 16,11 0-8-16,0 1 8 16,-7 5-10-16,-14 3-3 15,-14 5-28-15,-13 0-8 16,-12 0-35-16,-12 0-8 15,-10 0-28-15,-5 0-14 16,0 0 26-16,-12-3-60 16</inkml:trace>
  <inkml:trace contextRef="#ctx0" brushRef="#br0" timeOffset="143020.54">8637 9383 582 0,'0'0'134'16,"0"0"-104"-16,0 0 83 16,0 0-37-16,0 0-76 15,0 0 3-15,17-5 30 16,13 19-22-16,4 4 38 16,-1 3-39-16,0 2 0 15,-3 2 17-15,-3 4-25 16,-2 0 2-16,-3 3 6 15,-7 0-4-15,-2-2-6 16,-6-2 0-16,-7 3 0 16,0-2 3-16,-9 3-3 15,-15 5 0-15,-10 1-2 16,-8 3-14-16,-8 0 5 0,2-5-78 16,1-11-92-16,9-11-311 15</inkml:trace>
  <inkml:trace contextRef="#ctx0" brushRef="#br0" timeOffset="143683.67">9559 9374 472 0,'0'0'166'0,"0"0"-149"0,0 0 29 16,0 0-5-16,0 0 10 15,0 0 2-15,-41-80-29 16,43 70 5-16,16-2-9 15,3 0-14-15,10 6 42 16,0 2-37-16,3 4 10 16,-1 4 3-16,-3 19-20 15,-6 11 20-15,-6 6-3 16,-8 5-20-16,-10 3 33 16,0 1-33-16,-13-1 10 15,-17-2 11-15,-5-4-21 16,-5-5 18-16,-1-7-19 15,5-9 0-15,3-7 5 0,7-9-5 16,10-2 0-16,7-3-2 16,8 0 10-16,1 0 0 15,3 0-8-15,20-8 0 16,9-4-4-16,10 3 4 16,3-1-10-16,3 3 0 15,6 1-47-15,1 0 2 16,5-2-82-16,-5-3-177 15</inkml:trace>
  <inkml:trace contextRef="#ctx0" brushRef="#br0" timeOffset="144150.74">10054 9233 796 0,'0'0'12'16,"0"0"76"-16,0 0-44 16,0 0 14-16,0 0-58 15,0 0 12-15,-13 9 22 16,13 22 2-16,0 8-15 16,0 7 24-16,0 0-38 15,0-1 23-15,4-6-30 16,13-6 2-16,11-9-2 0,0-12 0 15,6-9 0-15,-1-3-1 16,0-13-11-16,-2-14 6 16,-5-6-20-16,-8-5 0 15,-7-1 13-15,-7 2 12 16,-2 6 1-16,-2 9-7 16,0 11 17-16,0 10 10 15,0 1-14-15,0 1 8 16,0 17-12-16,0 9 2 15,0 6-4-15,0 7 14 16,4 3-6-16,0 4 3 16,-2 3-11-16,-1-4 0 15,2 0-10-15,0-5-20 0,1-8-43 16,7-5-64 0,0-14-131-16,5-14-396 0</inkml:trace>
  <inkml:trace contextRef="#ctx0" brushRef="#br0" timeOffset="144390.03">10551 9396 779 0,'0'0'52'16,"0"0"-12"-16,0 0 38 15,0 0-76-15,0 0 61 0,0 0-25 16,93 69-15-1,-63-31-2-15,3 0-21 0,1-1 10 16,0-5-10-16,-2-7 0 16,-6-6-13-16,-1-9 0 15,-7-7-29-15,-1-3-26 16,-5 0-33-16,-7-16-71 16,-4-10-43-16</inkml:trace>
  <inkml:trace contextRef="#ctx0" brushRef="#br0" timeOffset="144577.63">10842 9408 599 0,'0'0'75'16,"0"0"61"-16,0 0-47 0,0 0-21 15,0 0-17-15,0 0-42 16,-87 30 29-16,67 14-30 16,-2 6-7-16,2 2 18 15,0-1-19-15,1-2 0 16,6-7-4-16,8-9-11 15,5-12-54-15,3-16-109 16,22-5-121-16</inkml:trace>
  <inkml:trace contextRef="#ctx0" brushRef="#br0" timeOffset="144972.41">11057 9284 621 0,'0'0'22'0,"0"0"66"16,0 0-2-16,0 0-42 15,0 0-34-15,0 0-1 16,0-12-5-16,0 27 25 16,-10 4 33-16,0 7-40 15,3 3 5-15,4 2 14 16,3 1-37-16,0-2 16 15,0-2-10-15,15-4-7 16,2-1 15-16,4-2-18 16,1-3 0-16,1-2 0 15,0-1 8-15,3 1-6 0,2-3-2 16,1 2 0 0,-2 0-5-16,-2-1 5 0,-7 1 0 15,-8 0-4-15,-10 0 12 16,0 3-12-16,-20-1 4 15,-16 2 0-15,-5-5-16 16,-4-1-11-16,0-10-14 16,4-3-63-16,7-13-161 15</inkml:trace>
  <inkml:trace contextRef="#ctx0" brushRef="#br0" timeOffset="145166.95">11024 9347 816 0,'0'0'121'0,"0"0"-61"16,0 0 19-16,0 0-70 15,0 0-9-15,121-84 4 16,-52 61-6-16,10-4 2 16,6-2-6-16,-1 2-5 15,-13 6-25-15,-11 8-44 16,-15 4-141-16</inkml:trace>
  <inkml:trace contextRef="#ctx0" brushRef="#br0" timeOffset="147088.15">9860 10240 722 0,'0'0'5'0,"0"0"66"16,0 0 0-16,0 0-8 16,0 0-44-16,0 0-8 15,-13 32 44-15,16 13-5 16,4 10-26-16,2 9 18 16,-5 2-35-16,3-2 16 15,-4-1-23-15,1-7 6 16,-1-8-3-16,0-11-3 15,1-10-28-15,4-14 2 0,4-13-59 16,6 0-71 0,2-30-66-16</inkml:trace>
  <inkml:trace contextRef="#ctx0" brushRef="#br0" timeOffset="147502.6">10159 10346 690 0,'0'0'42'0,"0"0"37"16,0 0-29-16,0 0 6 15,0 0-30-15,0 0-18 16,28-65 33-16,-14 60-29 16,3 1 10-16,3 3-8 15,2 1-4-15,1 0 25 0,1 3-33 16,0 13-2-1,-2 6 28-15,-5 5-21 0,-4 6 5 16,-7 4 2-16,-6 1-14 16,0 4 35-16,-17 1-35 15,-13-3 0-15,-8 1 15 16,-4-5-13-16,0-4-2 16,7-7 0-16,5-8 9 15,8-7-11-15,10-6 2 16,7-2 0-16,5-2-2 15,5 0 2-15,23 0 0 16,16-8-5-16,9-4 8 0,8 2-15 16,4 1-17-1,3 2-33-15,-1-4-5 0,-7 1-123 16,-9-4-108-16</inkml:trace>
  <inkml:trace contextRef="#ctx0" brushRef="#br0" timeOffset="147885.99">10771 10346 701 0,'0'0'54'16,"0"0"-25"-16,0 0 85 15,0 0-53-15,0 0-26 16,0 0-17-16,-33 19 9 0,24 18 8 15,3 11 4-15,1 4-22 16,3 0 40-16,2 1-33 16,0-4-8-16,12-6 0 15,13-9-12-15,7-7-4 16,6-13 0-16,4-14 7 16,3 0-17-16,-3-21 10 15,-4-15-46-15,-11-8 36 16,-12-4-16-16,-15-5 11 15,0-2 6-15,-20 5-33 16,-17 11 42-16,-8 10-2 16,-3 18 2-16,-4 11-8 0,5 0 8 15,7 14-4 1,11 8-46-16,19-3-109 0,10-6-111 16</inkml:trace>
  <inkml:trace contextRef="#ctx0" brushRef="#br0" timeOffset="148490.44">11239 10312 809 0,'0'0'3'0,"0"0"18"15,0 0 16-15,0 0-36 0,0 0 8 16,0 0-9-1,-17-33 10-15,2 44-4 0,2 9 5 16,2 2 3-16,5 0 28 16,6 3-31-16,0-2-2 15,19 3 18-15,7-7-21 16,10 6 29-16,2-3-35 16,1 2 7-16,-3-1 1 15,-4-2-8-15,-7 0 0 16,-10-3-1-16,-8 1 6 15,-7 0-7-15,-8-2 2 16,-23 0 0-16,-11-3-8 0,-3-3 8 16,2-6-14-1,10-5 9-15,13 0-22 0,11-5 23 16,9-14-5-16,7-4-35 16,19-5 36-16,15-2-10 15,7-3-3-15,4 0 12 16,3-6 9-16,-3 1-8 15,-4 2 8-15,-6 2 0 16,-12 5-4-16,-6 3 4 16,-13 6 0-16,-9 7 7 15,-2 7-1-15,-7 6 20 16,-15 0-24-16,-6 19 6 16,-2 9 28-16,3 3-17 15,2 4 7-15,7 3 3 16,8-4-29-16,5 1 36 0,5-1-32 15,3-3 1-15,20-11 1 16,9-3-6-16,10-10-2 16,4-7-5-16,6 0-64 15,3-20-35-15,1-8-182 16</inkml:trace>
  <inkml:trace contextRef="#ctx0" brushRef="#br0" timeOffset="148753.04">12039 10273 600 0,'0'0'70'0,"0"0"-2"0,0 0 32 16,0 0-61-16,0 0 17 16,-93 31-15-16,75-6 17 15,6 4-46-15,6 2 28 16,6-1-34-16,3-3-3 15,23-1 13-15,9-10-16 16,8-2 0-16,9-13-7 16,7-1-12-16,10 0-8 15,9-18-87-15,-1-6-273 16,-8-3-83-16</inkml:trace>
  <inkml:trace contextRef="#ctx0" brushRef="#br0" timeOffset="149434.35">10952 11036 611 0,'0'0'16'16,"0"0"65"-16,0 0 6 15,0 0-14-15,0 0-40 0,-27 106 22 16,23-66-3 0,3 3-25-16,-2 4 11 0,0 7-38 15,-1-1 17-15,-1 0-17 16,4-3 9-16,1-8-21 16,0-9 12-16,0-9-34 15,0-8 15-15,0-12-74 16,0-4 0-16,-4 0-17 15,-3-13-74-15</inkml:trace>
  <inkml:trace contextRef="#ctx0" brushRef="#br0" timeOffset="149736.39">10680 11376 611 0,'0'0'84'0,"0"0"1"15,0 0-56-15,0 0 13 0,0 0 25 16,0 0-24-16,38 76 14 16,-17-41-28-16,5-2 0 15,0 1 2-15,3-3-26 16,-1-6 18-16,-3-5-23 16,-3-8 0-16,0-9 0 15,-2-3 0-15,3-4 0 16,6-24 2-16,-1-5 6 15,2-13-16-15,0-1 2 16,-3 0-26-16,-2 10 27 0,-6 10-43 16,-1 13-61-16,-7 12-86 15,-4 2-245-15</inkml:trace>
  <inkml:trace contextRef="#ctx0" brushRef="#br0" timeOffset="150403.48">10440 12203 783 0,'0'0'6'0,"0"0"-6"0,0 0 39 16,0 0-37-16,0 0 41 16,0 0-24-16,-70-29-8 15,53 29 15-15,4 0-20 16,1 0 8-16,9 0-3 15,3-10-10-15,0-10 10 0,10-4-11 16,17-3 0 0,3 7 0-16,2 7 2 0,-1 5 16 15,0 8-14-15,-2 0 5 16,0 3 11-16,-4 18-19 16,-5 9 5-16,-5 14 9 15,-8 6-7-15,-7 7 18 16,0 0-22-16,-21-4 0 15,-10-3 20-15,-9 0-19 16,-3-6-2-16,-1-13-3 16,1-8 7-16,4-20-12 15,3-3 5-15,4-8-25 16,6-17 25-16,8-2-16 16,8 0 10-16,9 1 1 15,1 5 10-15,0 4-6 16,6 11 1-16,11-1 0 0,6 7 6 15,4 0-3-15,6 17 1 16,4 7-1-16,4 6 6 16,2-3-6-16,3 3-3 15,3-5-12-15,-1-6 10 16,3-13-55-16,-6-6-59 16,-5-6-56-16,-8-18-203 15</inkml:trace>
  <inkml:trace contextRef="#ctx0" brushRef="#br0" timeOffset="151021.87">10818 12147 736 0,'0'0'29'16,"0"0"67"-16,0 0-3 16,0 0-78-16,0 0 7 15,0 0 29-15,0 0-19 16,25 96-1-16,-16-59-14 15,-1 0-7-15,0-4 6 16,-3-1-12-16,-2-3 8 16,-3-12-12-16,0-3 0 15,0-6-8-15,0-8 8 16,0 0 0-16,0 0-3 16,0-16 0-16,-4-11-2 15,0-2-22-15,4-12 2 16,0-3 17-16,0 2 6 0,17 1 2 15,2 7-3 1,-2 11 7-16,2 6 2 0,0 11-6 16,-2 6 0-16,2 0 19 15,0 20-15-15,-1 13 6 16,-1 8 24-16,-4 2-27 16,1 1 28-16,-3-5-34 15,-2-5 7-15,-5-6-5 16,-2-6-3-16,-2-8 0 15,0-12-1-15,0-2-6 16,0 0 0-16,0-22 4 16,0-12-60-16,-5-10 38 0,5-12-6 15,0 5 22-15,0 2 1 16,15 11 16-16,2 12-7 16,-1 13-1-16,3 9 7 15,0 4-8-15,2 7 5 16,1 20-4-16,1 14 20 15,-1 9-19-15,-2 2 24 16,-2-1-25-16,-3-4 11 16,-1-4-12-16,-4-10 1 15,0-6-25-15,-2-10-2 16,4-14-112-16,1-3-116 16,4-12-336-16</inkml:trace>
  <inkml:trace contextRef="#ctx0" brushRef="#br0" timeOffset="151203.79">11511 12254 778 0,'0'0'56'15,"0"0"-22"-15,0 0 46 16,0 0 3-16,0 0-48 16,29 104-28-16,-24-68 37 15,-3-6-34-15,-2 0-6 16,0-3-2-16,0-9-2 15,0-5-4-15,0-6-60 16,0-7-113-16,0-7-51 0</inkml:trace>
  <inkml:trace contextRef="#ctx0" brushRef="#br0" timeOffset="151486.88">11483 12114 915 0,'0'0'39'0,"0"0"-32"16,0 0 41-16,0 0-48 16,0 0 0-16,0 0 7 15,45-28-6-15,-31 12-2 16,-8-2-7-16,-4-2-28 16,-2 1 27-16,-3 3-12 0,-14 4 18 15,-3 10-5 1,-2 2 16-16,-1 6-1 0,1 21-7 15,5 3 0 1,7 6-1-16,7 2 1 0,3-5-45 16,10 2-93-16,15-7-70 15,5-10-278-15</inkml:trace>
  <inkml:trace contextRef="#ctx0" brushRef="#br0" timeOffset="151904">11786 12260 786 0,'0'0'25'0,"0"0"-22"15,0 0 38-15,0 0 7 16,0 0 27-16,24 91-62 16,-17-60 20-16,-2-1-10 15,1-5-22-15,-3 2 10 16,-2-6-11-16,-1-11 0 15,0 0 3-15,0-10-3 16,2 0 0-16,2-3-3 16,0-18 3-16,2-10-11 15,4-2-8-15,1-6 17 16,4-4-8-16,5-1 10 16,2 4 0-16,1 5 11 15,2 7-10-15,-3 9 20 16,2 11-13-16,-5 8-7 0,1 0 41 15,0 19-25-15,1 14 7 16,-1 3 15-16,0 5-28 16,-4 3 18-16,0-4-29 15,-6 1 8-15,-2-2-12 16,-3-2 4-16,-5 7-41 16,0-6-25-16,-15-2-113 15,-9-9 29-15</inkml:trace>
  <inkml:trace contextRef="#ctx0" brushRef="#br0" timeOffset="152738.01">7730 12415 576 0,'0'0'37'0,"0"0"77"0,0 0-2 15,0 0-33-15,0 0-30 16,0 0 14-16,-16-37-25 16,16 43-35-16,0 25 23 15,0 15 0-15,7 17 4 16,2 6-6-16,-4-3-24 15,-1-2 11-15,-3-8-11 16,4-11-12-16,2-12 7 16,4-14-50-16,9-15-24 15,5-4-111-15,4-27-128 0</inkml:trace>
  <inkml:trace contextRef="#ctx0" brushRef="#br0" timeOffset="153220.64">8094 12254 783 0,'0'0'5'16,"0"0"13"-16,0 0 44 16,0 0-5-16,0 0-52 0,0 0 0 15,19-8 26 1,-7 26-10-16,-1 12 24 0,1 10 5 15,-2 10-18-15,-2 11 23 16,0-1-41-16,-1 3-14 16,2-9 3-16,-3-4 1 15,2-9-4-15,-2-11 0 16,-2-10 4-16,0-11-9 16,-2-5 5-16,-2-4 0 15,0-4-6-15,0-12-5 16,-14-10-14-16,-4 1 14 15,-4-4-16-15,-2 8 24 16,-2 5-8-16,1 3 6 16,0 9 3-16,0 4 4 0,2 0-4 15,1 6 0-15,3 11 2 16,6 7 18-16,6 6-13 16,7-3-1-16,3 0 13 15,24-4-14-15,11-5-1 16,11-10 0-16,5-5 7 15,2-3-18-15,3-5-14 16,-4-16-49-16,-1-5-114 16,-9-4-188-16</inkml:trace>
  <inkml:trace contextRef="#ctx0" brushRef="#br0" timeOffset="154091.66">8605 12582 645 0,'0'0'226'0,"0"0"-211"16,0 0 111-16,0 0-99 16,0 0-15-16,0 0-12 15,-1-30 7-15,-4 16-9 16,-4-2 2-16,-2 2-2 16,-8 1-4-16,-1 9 6 15,-2 4 0-15,-1 0-3 16,-2 8 6-16,0 17 22 15,1 8-19-15,4 5 2 16,7 3 16-16,7-1-23 16,6 0 6-16,0-6-7 15,13-5 11-15,10-11-10 0,8-10-1 16,0-8-20-16,3 0 14 16,-3-19-10-16,0-8-15 15,-10-6 18-15,-4 0-18 16,-7 1 25-16,-9 7-12 15,-1 5 18-15,0 13 19 16,0 1 3-16,0 6-6 16,0 0-16-16,0 0 9 15,0 12-9-15,4 5 0 16,4 6 0-16,4 1 17 16,5 3-8-16,1-1-8 15,5-2-2-15,1-1 5 16,1-10-8-16,0-5 4 0,0-8-21 15,0 0 14-15,-3-17-18 16,-2-10-21-16,-5-6 8 16,-3 0 28-16,-5 2-4 15,-4 3 22-15,0 6-8 16,-3 6 49-16,0 8-2 16,0 8-21-16,0 0-15 15,1 0 1-15,6 5-13 16,4 11 1-16,3 4 0 15,3-1 13-15,5-5-12 16,1-4-1-16,2-4 0 16,2-6 4-16,-2 0-11 0,-3-3 7 15,-4-20-14-15,-5 0 14 16,-4-2-18-16,-4 0 18 16,-5 9-4-16,0 8 13 15,0 8 31-15,0 0-31 16,0 13-3-16,0 23-1 15,0 12 27-15,5 12-14 16,5 10 19-16,5 4-20 16,0 4 34-16,2 2-39 15,-2-7-8-15,-7 0 6 16,-4-2-10-16,-4-7 0 16,0-13-2-16,-6-15 9 15,-4-19-19-15,-1-17-19 0,-4-28 7 16,-4-27-39-1,1-19-22-15,5-11 5 0,4 2-84 16,7 3-3-16,2 12 57 16,4 16-97-16</inkml:trace>
  <inkml:trace contextRef="#ctx0" brushRef="#br0" timeOffset="154607.59">9371 12626 861 0,'0'0'59'0,"0"0"40"16,0 0-46-1,0 0 0-15,0 0-38 0,130-74-4 16,-72 51 1-16,8-4-6 16,3 0 14-16,-6 2-20 15,-8 6-1-15,-7 5-5 16,-8 8 6-16,-9-1-24 15,-8 4 3-15,-13 3-9 16,-8-3 30-16,-2 0-24 16,0-1-13-16,-12-3-7 15,-11 1-37-15,-9-7 5 16,-3-1 7-16,2-3-58 16,2-6 98-16,6 3-2 0,9 5 31 15,2 0 38 1,7 8 114-16,0-1-60 0,6 3 10 15,1 2-40-15,0-1 5 16,0 4-46-16,0 0-12 16,5 0 10-16,12 15-15 15,6 6 36-15,1 3-9 16,1 2-24-16,0 4 12 16,-1-2-19-16,-1 1 0 15,-3-2-2-15,-4 0 2 16,-6 0 0-16,-4 0 0 15,-6 2-21-15,-3 3 18 16,-20-2-28-16,-12 6-25 16,-10 4 11-16,-10 1-112 0,-8-5-194 15</inkml:trace>
  <inkml:trace contextRef="#ctx0" brushRef="#br0" timeOffset="157039.35">11296 5753 596 0,'0'0'0'16,"0"0"0"-16,0 0 40 0,0 0 14 15,0 0 5-15,0 0-5 16,-57-32-44-16,46 32 4 16,-1 0 22-16,-2 0-28 15,-1-2 5-15,-5 1 12 16,-6-1-25-16,-4 2 20 16,-4 0-20-16,-3 0 0 15,-6 0 17-15,-5 0-12 16,-6 3-4-16,-3 2 5 15,-1-1 5-15,-3-2 7 16,0-1-18-16,-3 1 4 16,1 1 12-16,2 3-10 0,5-1-6 15,5 5 6-15,6 0 1 16,3 3 1-16,4 0-8 16,3 2-1-16,0-2-6 15,0 1 9-15,-5-1-2 16,-4-5 0-16,-2 1 10 15,-5 0-11-15,-2 0 1 16,1 2 0-16,0 2-3 16,2 3 10-16,3 0-5 15,4 2 16-15,3 0-14 16,3 2 7-16,5-3-11 16,6 3 0-16,4 0 6 15,5 1-6-15,2 4 0 16,0 6-4-16,2 2 15 15,-2 7-10-15,1 2-1 0,1 3 0 16,1 2 13-16,2 0-12 16,0 1 6-16,4-1-2 15,0 0 2-15,3 2 1 16,3 0-8-16,0 2 0 16,2 0 18-16,14-5-17 15,4-1 1-15,6-3 9 16,3 0-5-16,7-5 8 15,7 1-14-15,5-4 0 16,6-1 3-16,5-2-3 16,6-5 0-16,9-2 3 15,9-7 4-15,12-3 9 0,7-4-16 16,10-3 0-16,5-3-4 16,7 1 4-16,-2-3 0 15,-2 2-9-15,-6-1 20 16,-7-2-11-16,-7-1 0 15,-3 0 0-15,-2 0 5 16,-4 0-5-16,-3 0 0 16,-7 0-5-16,-2 0 16 15,-2-8-6-15,0-3-5 16,0-3 0-16,-2 0-4 16,-1-2 4-16,-6 0 0 15,-5-2-3-15,-2-1 13 16,-6 1-8-16,-3-1-2 0,-4 1 0 15,-5-4-3 1,-6 1 3-16,-3-1 0 0,-4 1-1 16,-2-3 12-16,2 0-11 15,0-3 0-15,-1-1 0 16,1 1-5-16,0 0 5 16,-2 2 0-16,-4 0-3 15,-3-2 10-15,-4 2-10 16,-5-2 3-16,-2-1 0 15,-5-1-1-15,-4-3 1 16,-1-1 0-16,0 1-2 16,-4-3 5-16,-13 0-5 0,-5 1 2 15,-8-2 0-15,-5-1-3 16,-5-2 3-16,0 0 0 16,-3 1-4-16,-1-2 6 15,1 7-13-15,-8 1 11 16,-2 5 0-16,-5 3-10 15,-10 2 10-15,-3-5-1 16,-8-2-1-16,-1-6 2 16,-4-4-14-16,-1-1 14 15,0 3-24-15,-5 5 17 16,-5 12 5-16,-11 14-1 16,-11 6-2-16,-12 17-38 15,-8 20 10-15,2 10-94 0,8 1-143 16</inkml:trace>
  <inkml:trace contextRef="#ctx0" brushRef="#br0" timeOffset="157894.71">13779 8999 830 0,'0'0'3'0,"0"0"15"16,0 0 102-16,0 0-71 15,0 0 13-15,0 0-41 16,-3-68-19-16,33 52 36 16,9-1-38-16,9-2 0 15,8 5 3-15,6 1 7 16,0 7-13-16,-5 4 3 16,-8 2 0-16,-13 2-9 15,-7 19 9-15,-11 10 0 0,-6 8 4 16,-7 15 1-1,-2 6 20-15,-3 6-20 0,0-2 0 16,0-3 7-16,0-6-12 16,0-5 0-16,4-7-3 15,-1-8-21-15,2-8 0 16,-2-10-41-16,2-13-89 16,-5-4-77-16,0-11-400 15</inkml:trace>
  <inkml:trace contextRef="#ctx0" brushRef="#br0" timeOffset="158074.04">14000 9299 1018 0,'0'0'4'16,"0"0"14"-16,0 0 40 16,0 0-57-16,0 0-1 15,96-29 8-15,-32 12 5 16,4-11-26-16,6-4-13 15,0-4-65-15,-2-6-36 16,-7-3-161-16</inkml:trace>
  <inkml:trace contextRef="#ctx0" brushRef="#br0" timeOffset="159573.63">14707 8584 795 0,'0'0'99'0,"0"0"-37"0,0 0 30 16,0 0-59-16,0 0-33 16,0 0 3-16,3 79 29 15,21-22-18-15,0 4-14 16,1-1 25-16,-1 6-25 16,-3-2 0-16,-1-1-2 15,-6-4 13-15,-6-11-12 16,-2-10 1-16,-5-16-5 15,-1-10-8-15,0-12-3 16,0 0 12-16,-8-18-6 16,-13-12-10-16,-5-6 16 0,-4 0-6 15,-4 4 1-15,-3 8-3 16,-2 10 16-16,-5 12-4 16,-1 2 10-16,1 4-4 15,5 19 18-15,7 6-7 16,6 8-11-16,13 4 24 15,13 0-29-15,3-1 4 16,34-6-1-16,20-7 2 16,12-9-4-16,6-8-2 15,10-10-1-15,5-2-8 16,10-22-12-16,4-11 4 16,2-4 9-16,-8-3 5 15,-13 0-4-15,-18 3 7 16,-18 0-27-16,-23 2 23 15,-16 6-17-15,-10 4 14 0,-4 6 1 16,-23 6 12-16,-17 9-5 16,-5 6-1-16,-4 0 0 15,-2 6 31-15,5 12-27 16,4 6-2-16,8 8 14 16,10 2-8-16,8 7 9 15,13-3-17-15,7-2 0 16,0-7 1-16,27-11-1 15,8-10 0-15,3-8-1 16,4 0 6-16,2-17-14 16,-1-10-4-16,-1-6-12 15,-7-6 11-15,-10 1 1 0,-8 1 3 16,-10 7 3-16,-4 7 14 16,-3 10-4-16,0 7 12 15,0 6-3-15,0 0 19 16,-7 15-26-16,1 9-5 15,0 5 16-15,3 4-10 16,3-4 13-16,0 2-19 16,5-4 0-16,12-6 3 15,3-8-3-15,9-8-9 16,2-5 8-16,4-3-52 16,0-21 37-16,-5-9-56 15,-3-8-27-15,-6-4 66 16,-5 3-10-16,-6 3 43 0,-8 7 9 15,-2 11 30-15,0 9 46 16,0 8-15-16,-4 4-45 16,-3 0 10-16,0 14-34 15,6 11 7-15,1 3 21 16,0 2-26-16,5 1 13 16,13-8-16-16,8-4 0 15,2-9-6-15,5-10 6 16,3 0-20-16,-1-16 1 15,-5-14-18-15,-4-5 20 16,-7-6 4-16,-6 1 4 16,-6 2 1-16,-6 11 16 0,-1 9-7 15,0 15 53-15,0 3-31 16,0 12-8-16,0 23-6 16,0 15 4-16,2 18 51 15,3 16-17-15,2 13-5 16,1 5 9-16,2 2-50 15,-3-9 12-15,-4-10-13 16,-3-12 0-16,-3-17-1 16,-15-21 1-16,-4-17-17 15,0-18 9-15,0-18-27 16,4-29 9-16,5-15-42 16,11-15 14-16,2-7 41 15,16-4-20-15,18 0 33 16,8 5-11-16,6-1 13 15,8 2-5-15,-5 11 3 0,-4 4 0 16,-8 10 3-16,-13 7-3 16,-7 7 0-16,-9 7 3 15,-7 12 8-15,-3 8-10 16,0 13-1-16,-5 3 9 16,-10 10-5-16,-2 13-4 15,2 6 0-15,7-1 16 16,6 1-13-16,2-3 4 15,4-4-7-15,17-2 0 16,7 0 4-16,6-2-4 0,3 0 0 16,-1 2-6-16,0 4 13 15,-4-1-17-15,-3 4 10 16,-5-2-23-16,-9-5 20 16,-7-2-31-16,-8-6 17 15,0-2 15-15,-23-6-12 16,-7-4 12-16,-3 0-32 15,4-11-68-15,12-14-32 16,17-10-216-16</inkml:trace>
  <inkml:trace contextRef="#ctx0" brushRef="#br0" timeOffset="159754.95">16797 8767 913 0,'0'0'49'0,"0"0"-21"15,0 0 15-15,0 0-32 16,100-28-11-16,-61 21 0 16,3-2 4-16,1-3-10 15,-1-1-10-15,-2 5-82 16,-10-3-12-16,-12 5-240 16</inkml:trace>
  <inkml:trace contextRef="#ctx0" brushRef="#br0" timeOffset="159926.81">16799 8904 565 0,'0'0'168'0,"0"0"-36"15,0 0-46-15,0 0-31 16,0 0 9-16,0 0-46 16,114 36-18-16,-45-57-17 15,2 1-19-15,-6 0-67 16,-10 6-60-16,-17 3-331 15</inkml:trace>
  <inkml:trace contextRef="#ctx0" brushRef="#br0" timeOffset="160523.79">17636 8461 746 0,'0'0'55'16,"0"0"69"-16,0 0-31 16,0 0-68-16,0 0-4 15,0 0-20-15,136-92-1 16,-75 69 10-16,2 1-4 0,-4 5-6 16,-11 10 5-1,-10 7 4-15,-14 6 1 16,-9 26 4-16,-10 14-10 0,-5 18 50 15,0 11-27-15,-1 6 17 16,-9 0-38-16,1-5 4 16,5-13-8-16,-2-9-2 15,2-13-15-15,-2-12-5 16,3-14-62-16,-4-15 2 16,1 0-54-16,-4-27-111 15,-9-7-379-15</inkml:trace>
  <inkml:trace contextRef="#ctx0" brushRef="#br0" timeOffset="160694.17">17736 8733 822 0,'0'0'48'0,"0"0"8"0,0 0 20 16,0 0-18-16,0 0 9 16,92-16-46-16,-24 0 6 15,15 0-27-15,6-2-4 16,7 1-2-16,-8 4-57 15,-9-1-73-15,-12 2-249 16</inkml:trace>
  <inkml:trace contextRef="#ctx0" brushRef="#br0" timeOffset="160908.35">18538 8378 617 0,'0'0'412'15,"0"0"-384"-15,0 0 5 16,0 0-9-16,0 0-9 16,0 0 4-16,113 59 13 15,-68-16-29-15,-4 1 2 16,-3 4-5-16,-4 0-22 16,-7-10-15-16,-9-9-64 15,-6-15-147-15,-6-12-128 16</inkml:trace>
  <inkml:trace contextRef="#ctx0" brushRef="#br0" timeOffset="161098.65">18779 8329 983 0,'0'0'30'0,"0"0"68"16,0 0-86-16,0 0-4 15,0 0 26-15,-75 103-24 16,50-35 1-16,-2 10-11 15,0 1 0-15,1-7-14 16,6-12-45-16,8-17-48 16,12-17-120-16,0-19-225 15</inkml:trace>
  <inkml:trace contextRef="#ctx0" brushRef="#br0" timeOffset="161440.81">18995 8324 241 0,'0'0'727'16,"0"0"-712"-16,0 0 60 15,0 0-61-15,94-33-4 16,-71 33 33-16,-1 8-40 16,-1 9-3-16,-3 5 12 15,-2 5-8-15,-12 10 1 16,-4 7-5-16,-3 7 6 15,-22 7 3-15,-9-5-9 0,-2-6 0 16,2-10 5 0,7-12-4-16,13-10 9 0,8-9-10 15,6-6 3-15,16 0 7 16,24-6-10-16,11-11 0 16,13-3 1-16,9-1-1 15,18 2-32-15,12 4-24 16,6 11-5-16,-10 4-12 15,-28 0-249-15</inkml:trace>
  <inkml:trace contextRef="#ctx0" brushRef="#br0" timeOffset="161802.2">18292 9371 845 0,'0'0'73'0,"0"0"68"16,0 0-109-16,0 0-14 16,0 0 20-16,0 0 21 15,2 102 17-15,3-49-43 0,-1 4-26 16,-1 3-2-16,1 2-1 16,-3-2-8-16,1-6-30 15,-2-12-83-15,0-16 24 16,3-22-172-16,4-4-493 15</inkml:trace>
  <inkml:trace contextRef="#ctx0" brushRef="#br0" timeOffset="162077.82">18593 9330 1061 0,'0'0'4'0,"0"0"2"15,0 0 12-15,-25 86-5 16,20-37 4-16,3-2-4 16,1 0-5-16,1-4-8 15,0-3 0-15,0-6-2 16,7-4 11-16,13-5-9 16,9-12 0-16,13-11 6 15,9-2-7-15,7-20 1 16,2-12-35-16,-3-3-11 15,-8 1-44-15,-16 6-26 16,-11-1-15-16,-12 3-151 16</inkml:trace>
  <inkml:trace contextRef="#ctx0" brushRef="#br0" timeOffset="162302.85">18814 9408 863 0,'0'0'135'16,"0"0"-130"-16,0 0 46 16,0 0-7-16,10 79 19 15,0-30 4-15,0 9-16 16,-3 5-32-16,-2 1-17 16,-2 0 13-16,-1-3-21 0,1-7 6 15,-1-15-51-15,3-12-37 16,2-17-72-16,6-10-225 15</inkml:trace>
  <inkml:trace contextRef="#ctx0" brushRef="#br0" timeOffset="163458.06">19153 9490 1034 0,'0'0'54'0,"0"0"1"15,0 0-40-15,0 0 3 16,0 0 10-16,0 0 21 16,24 72-24-16,-18-32 6 15,0 6-24-15,-2-1 15 0,2 0-22 16,-2-6 5-16,-1-10-5 16,1-12 0-16,-2-12-21 15,1-5 12-15,2-12-6 16,2-21 10-16,0-17-33 15,4-8-33-15,1-9 49 16,-1 4-44-16,3 8 64 16,-3 13 2-16,-1 16 0 15,-3 12 31-15,0 12 2 16,1 2-31-16,2 0 29 16,6 13-23-16,1 12 13 15,0 7 25-15,2 7-37 0,-7 0 13 16,-2 1-22-16,-4-6 7 15,-2-4-6-15,-1-7-1 16,-3-8-3-16,0-8-2 16,0-4-22-16,0-3-22 15,1-1 23-15,5-22-39 16,4-8 3-16,0-10-89 16,3-4 42-16,2 3 86 15,0 3 23-15,2 12 18 16,-4 10 68-16,-3 10 5 15,-3 7 16-15,-2 0-101 16,3 10 0-16,1 12 50 16,-1 8-36-16,-2 4 11 0,1 2 0 15,0 1-29-15,1-1 15 16,2-5-17-16,4-9 0 16,-1-5-2-16,2-11 2 15,5-6-3-15,3-4-21 16,5-16-37-16,0-9 46 15,-1-7-45-15,-3-3 12 16,-3-2 8-16,-7 2 4 16,-5 8 36-16,-5 10 0 15,-4 10 12-15,0 9 63 16,0 2-63-16,0 2-7 16,-9 16 14-16,2 6-7 0,4 5 21 15,3 2 6 1,0 4-33-16,3-4 17 0,14-3-23 15,1-5 0-15,6-8 5 16,1-7 0-16,4-8-10 16,2 0-1-16,3-21-49 15,1-5 47-15,-5-6-43 16,-7-1 10-16,-3-3-20 16,-8 5 17-16,-5 7 44 15,-4 7 7-15,-3 10 21 16,0 4 50-16,0 3-48 15,0 0-28-15,0 5 15 16,0 11-1-16,0 8 27 16,0 3-17-16,6 2-25 15,1-1 30-15,0 1-27 0,-1-7-4 16,1-3 6-16,-2-7-6 16,-1-7 0-16,-1-5-2 15,2 0 8-15,2-14-26 16,1-14-1-16,4-6-21 15,-1-5 21-15,4-3-26 16,1 4 45-16,-2 11 0 16,5 9 4-16,-4 11 14 15,3 7-15-15,2 0 12 16,-1 9 21-16,1 12-18 0,-4 4 7 16,-4 7-12-1,-5-1 4-15,-7 1-13 0,0-5-2 16,0-4-14-16,-12-5 5 15,-8-6-72-15,-5-7-12 16,-6-5-162-16</inkml:trace>
  <inkml:trace contextRef="#ctx0" brushRef="#br0" timeOffset="163724.78">19967 9247 973 0,'0'0'141'15,"0"0"-138"-15,0 0 20 16,0 0-5-16,0 0-8 16,0 0 8-16,-3 0-18 0,24-8-2 15,0-12-12-15,-7-6-45 16,-7-4 39-16,-7-1-9 16,-1 1-24-16,-21 8 22 15,-8 14 31-15,-5 8 6 16,-5 9 67-16,1 19-52 15,7 9-11-15,9-2-10 16,10 1-31-16,11-7-77 16,2-9-287-16</inkml:trace>
  <inkml:trace contextRef="#ctx0" brushRef="#br0" timeOffset="164676.07">13158 5985 421 0,'0'0'38'0,"0"0"92"0,0 0-26 15,0 0 31-15,0 0-31 16,0 0-58-16,-4 0-4 16,28 0-5-16,12 0-22 15,12-3-1-15,16-3-14 16,15-1 0-16,11 0-5 16,7 3-3-16,-2 4-13 15,-11 0-7-15,-17 2-85 16,-21 10-60-16,-20 1-96 15</inkml:trace>
  <inkml:trace contextRef="#ctx0" brushRef="#br0" timeOffset="164891.56">13076 6112 721 0,'0'0'21'15,"0"0"65"-15,0 0-7 16,0 0-33-16,0 0 11 16,0 0-24-16,157 4-11 15,-50-4-22-15,15 0-5 16,6-3 0-16,1-1-60 0,-5 3-83 16,-9 1-182-1</inkml:trace>
  <inkml:trace contextRef="#ctx0" brushRef="#br0" timeOffset="165797.19">14510 10958 406 0,'0'0'11'0,"0"0"80"16,0 0-2-16,10-82-21 16,-10 72 20-16,0 2-33 15,0 7 48-15,0 1-52 16,-4 0-11-16,-9 1-16 15,-11 18-21-15,-7 14 44 16,-7 15-24-16,-3 13-5 16,-1 13 30-16,5 5-28 15,7 6 3-15,5-3 10 16,10-5-30-16,14-9 17 16,1-15-20-16,25-18 0 15,17-13-2-15,13-18 2 0,3-4-4 16,4-15-6-16,-6-14-39 15,-10-5 41-15,-16-7-32 16,-15-2-2-16,-15 4 37 16,-3 7-15-16,-27 11 16 15,-9 16 0-15,-8 5 8 16,-4 21-4-16,-1 12 0 16,8 6 0-16,12 2-11 15,18-7-7-15,14-4-108 16,10-16-54-16,26-12-176 15</inkml:trace>
  <inkml:trace contextRef="#ctx0" brushRef="#br0" timeOffset="165979.53">14848 11158 467 0,'0'0'621'0,"0"0"-588"15,0 0 35-15,0 0-54 16,0 0-13-16,0 0-1 16,-36-37-84-16,36 55-22 15,3 5-171-15</inkml:trace>
  <inkml:trace contextRef="#ctx0" brushRef="#br0" timeOffset="166141.96">14834 11449 1170 0,'0'0'15'0,"0"0"-12"15,0 0 40-15,0 0-43 16,0 0-28-16,0 0-42 16,18-54-85-16,6 39-261 15</inkml:trace>
  <inkml:trace contextRef="#ctx0" brushRef="#br0" timeOffset="166626.5">15149 11054 949 0,'0'0'2'0,"0"0"73"15,0 0-55-15,0 0 4 16,0 0-16-16,104-41-2 15,-69 41 7-15,-2 5-13 16,-4 11 0-16,-7-3-1 16,-11 7 6-16,-2-2-8 15,-9 2 3-15,0 1 0 16,-3-2-9-16,-17 2 9 0,-1-1 0 16,0-2-3-16,4 0 16 15,3-1-15-15,3-3 2 16,5-1 0-1,6-1 10-15,0-1-6 0,0-1 3 16,22-6 2-16,10 2-5 16,10 0 21-16,3-1-25 15,2 4 2-15,-5 5-2 16,-9-1 0-16,-10 4 0 16,-9-1-3-16,-13 4 15 15,-1 3 3-15,-13-3-5 16,-17 4-2-16,-11-3 11 15,-10 2-19-15,-4-6 0 16,-4-4-4-16,6-9-22 16,8-4 12-16,13 0-59 0,16-3-3 15,16-14-110-15,8-10-173 16</inkml:trace>
  <inkml:trace contextRef="#ctx0" brushRef="#br0" timeOffset="167126.64">15813 11075 851 0,'0'0'9'16,"0"0"40"-16,0 0 33 16,0 0-53-16,0 0-16 15,0 0-11-15,-58-28 19 16,39 48 5-16,-1 10 13 15,-2 11 16-15,2 8-17 16,7 12 29-16,10 3-39 0,3 1-9 16,13-6 8-1,23-8-27-15,13-14 0 0,6-11 0 16,0-15-13-16,-4-11 12 16,-10-8-29-16,-6-24-19 15,-11-10 30-15,-14-7-13 16,-10-8 28-16,-12 1 1 15,-21 8-12-15,-9 7 9 16,-7 19 5-16,-2 12 1 16,-3 10-4-16,7 5 4 15,15 16-25-15,16 0-49 16,16-3-163-16,10-7-117 16</inkml:trace>
  <inkml:trace contextRef="#ctx0" brushRef="#br0" timeOffset="167336.41">16297 11326 1121 0,'0'0'22'16,"0"0"17"-16,0 0 33 15,0 0-72-15,0 0 0 16,130-24 0-16,-61 15-8 15,8-2 3-15,5-5-44 16,-2-1-38-16,-9 4 38 16,-15-1-224-16</inkml:trace>
  <inkml:trace contextRef="#ctx0" brushRef="#br0" timeOffset="167622.01">17103 10840 706 0,'0'0'66'16,"0"0"37"-16,0 0 15 0,0 0-54 15,0 0-2-15,0 0-55 16,24 18 66-16,-21 28-15 15,-2 11-40-15,-1 9 1 16,0 3-19-16,0-4-2 16,2-8-6-16,3-6-90 15,1-12 0-15,5-16-125 16,2-18-157-16</inkml:trace>
  <inkml:trace contextRef="#ctx0" brushRef="#br0" timeOffset="168044.66">17424 10822 662 0,'0'0'391'0,"0"0"-345"0,0 0 24 16,0 0-68-16,0 0 4 15,0 0-3-15,-4 62 28 16,4-16-31-16,5 1 8 15,5 0 17-15,6-4-23 16,5-5 7-16,6-8-9 16,6-12 11-16,4-12-13 15,5-6 2-15,2-5-28 16,-3-20 7-16,-3-8-31 16,-9-9 22-16,-7-7 19 15,-12 2-23-15,-9-1 31 0,-1 14-1 16,0 12 4-16,0 9 25 15,0 9 6-15,-1 4 3 16,1 0-32-16,0 11 15 16,0 17-12-16,0 11 31 15,8 13-13-15,4 3 12 16,0 3-35-16,-1 0 0 16,-1-4-2-16,-4-4-57 15,1-10-12-15,2-7-61 16,4-19-308-16</inkml:trace>
  <inkml:trace contextRef="#ctx0" brushRef="#br0" timeOffset="169179.46">18159 11162 1074 0,'0'0'44'15,"0"0"18"-15,0 0-54 16,0 0 4-16,0 0-4 15,0 0-8-15,23 10 28 16,-16 10-17-16,-2 0 22 16,0 1-19-16,2 2-13 15,1-7 14-15,-1-3-15 16,-2-7-1-16,-4-2-2 16,2-4 3-16,0-5-14 0,-2-16 14 15,1-12-39-15,-2-7 37 16,1-3-33-16,1-2 25 15,3 7 0-15,3 9 20 16,1 7 0-16,1 8-10 16,0 10 13-16,0 4 8 15,3 0-21-15,1 12 11 16,2 14 14-16,3 4-22 16,0 6 35-16,-3 4-27 15,-1-3-7-15,-2-6 12 16,-4-1-16-16,-3-7 0 15,0-7-2-15,-3-11 12 16,-3-5-20-16,1 0 10 0,1-12-20 16,-1-17 15-1,3-11-57-15,-1-8-3 0,2-5 11 16,4-1 11-16,1 8 40 16,1 16 6-16,3 6 6 15,2 11 43-15,3 12-48 16,0 1 11-16,-1 4 4 15,-1 20-14-15,-1 8 20 16,-1 5-13-16,-1-1-3 16,-1 2 22-16,0-8-31 15,1-2 0-15,1-5 0 16,-2-9 11-16,4-8-24 16,1-6 13-16,4 0-29 15,3-20 6-15,-2-8-49 0,-1-11 11 16,-2-3 33-16,-7-4-40 15,-1 3 16-15,-5 13 52 16,-4 7 28-16,-3 15 75 16,0 8-75-16,0 0-26 15,1 15 9-15,5 15-10 16,2 0 62-16,6 6-49 16,-1-2-1-16,4-1 32 15,-1-3-45-15,0-9 0 16,0-4-3-16,1-10 1 15,2-7-1-15,2 0-29 0,-1-7-8 16,0-16 19 0,-3-4-20-16,-4-3 0 0,-3 0 33 15,-3 5 8-15,-2 6 1 16,-4 11 15-16,-1 6-3 16,0 2 33-16,2 0-46 15,2 10 0-15,-1 13 36 16,4 1-12-16,-1 3 29 15,1 2-48-15,0-5 0 16,-1-4 6-16,0-6-11 16,-2-5 0-16,2-6-2 15,-2-3-1-15,3-3-6 16,3-18-15-16,0-9-33 16,2-6 46-16,0-5-31 0,1-2 13 15,4 7 19 1,1 9 20-16,2 8 1 0,3 10-8 15,3 9-3-15,3 0 45 16,7 7-22-16,-1 14 16 16,0 6 3-16,-4 6-39 15,-5 3 14-15,-10 1-17 16,-7 3 0-16,-8-6-7 16,-1-4 7-16,-10-9-27 15,-16-4-25-15,-7-8-61 16,-6-9-64-16,-2 0-331 15</inkml:trace>
  <inkml:trace contextRef="#ctx0" brushRef="#br0" timeOffset="169334.29">19102 10695 1053 0,'0'0'138'0,"0"0"-126"0,0 0 37 16,0 0-49-16,0 0-10 15,0 0 8-15,0 0-85 16,0 19-103-16,0-17-475 16</inkml:trace>
  <inkml:trace contextRef="#ctx0" brushRef="#br0" timeOffset="171528.11">16401 11997 806 0,'0'0'21'0,"0"0"36"16,0 0 5-16,0 0-31 0,0 0 6 15,0 0-18-15,0 0 24 16,-64 9-31-16,40 17 16 15,-7 18 10-15,0 19 6 16,0 8 15-16,10 9-32 16,11-5-24-16,10-3 26 15,0-11-29-15,28-15 0 16,13-8 6-16,7-19-1 16,4-11 3-16,-2-8-8 15,-7-14 0-15,-9-16-15 16,-11-6 13-16,-10-2-13 15,-13 2 8-15,0 5-1 16,-26 11 7-16,-11 7 1 0,-7 13 0 16,-4 3-2-1,1 24 2-15,7 6 0 0,15 4-10 16,19-4-2-16,6-2-79 16,34-15-30-16,20-11-130 15,6-5-213-15</inkml:trace>
  <inkml:trace contextRef="#ctx0" brushRef="#br0" timeOffset="171709.59">16742 12213 1111 0,'0'0'16'15,"0"0"56"-15,0 0 21 0,0 0-82 16,0 0-11-16,0 0-23 15,-36-27-41-15,36 51-19 16,0 7-101-16,0 2-265 16</inkml:trace>
  <inkml:trace contextRef="#ctx0" brushRef="#br0" timeOffset="171865.77">16803 12437 1257 0,'0'0'35'0,"0"0"46"16,0 0-53-16,0 0-28 16,0 0-4-16,0 0-53 0,-36-9-54 15,43 12-144-15,-1-3-292 16</inkml:trace>
  <inkml:trace contextRef="#ctx0" brushRef="#br0" timeOffset="172128.41">17049 11980 1060 0,'0'0'60'0,"0"0"23"0,0 0-66 15,0 0 5-15,0 0 27 16,24 126 6-16,-15-52-31 15,4 6-20-15,-5-2 7 16,2-5-11-16,1-9-5 16,-1-10-12-16,0-10-46 15,-1-16-42-15,1-17-29 16,2-11-163-16,2-27-235 16</inkml:trace>
  <inkml:trace contextRef="#ctx0" brushRef="#br0" timeOffset="172480.37">17420 11960 991 0,'0'0'50'16,"0"0"47"-16,0 0-78 16,0 0-18-16,0 0 72 15,0 0-3-15,-13 122-16 16,3-57-20-16,2 6-32 15,6 1 20-15,2-12-22 16,6-6 0-16,20-13-4 16,2-8 2-16,6-13-4 15,-1-16-32-15,2-4-22 16,-2-7 31-16,-5-21-64 16,-9-2 37-16,-11-6 40 0,-8 3-18 15,0 3 23-15,-13 9 9 16,-12 11 2-16,-5 10 22 15,-3 0-22-15,-4 21 0 16,5 6-8-16,7 2 4 16,10-1-83-16,12-6-166 15,3-6-429-15</inkml:trace>
  <inkml:trace contextRef="#ctx0" brushRef="#br0" timeOffset="173647.82">17890 12126 975 0,'0'0'18'0,"0"0"14"16,0 0-6-16,0 0-22 15,0 0 3-15,0 0 26 16,-8-6-25-16,8 6 15 16,0 3-17-16,0 0-2 15,0 4 16-15,0-1-20 16,0-1 0-16,0 1 0 16,0-3 2-16,0-3-2 0,0 0 0 15,0 0 9-15,0 0-3 16,0 0-5-16,0 0-1 15,0 0 13-15,0 0-12 16,0 0 9-16,0 0-10 16,0 0 6-16,0 0-12 15,0 0 6-15,0 0 0 16,0 0-1-16,0 0 2 16,0 0-1-16,0 0 0 15,0 0 2-15,0 0-3 16,0 0 1-16,0 0 0 15,0 0-3-15,0 0 4 16,0 0-1-16,0 0 0 0,0 0 1 16,0 0-2-16,0 0 1 15,0 0-4-15,0 0-2 16,0 0 2-16,0 0 4 16,0 0 0-16,0 0 4 15,0 0-10-15,0 0 6 16,0 0 0-16,0 0-10 15,0 0 6-15,0 0-6 16,0 0 0-16,0 0-15 16,0 0 21-16,0 0-11 15,0 0 14-15,0 0-11 16,0 0 16-16,0 0-4 0,0 0 0 16,0 0 1-1,0 0-3-15,0 0 2 0,0 0 0 16,0 0-4-16,0 0 6 15,0 0-2-15,0 0 0 16,0 0 3-16,0 0-3 16,0 0 0-16,0 0 0 15,0 0-4-15,0 0 5 16,0 6-1-16,0 4 0 16,0 7 4-16,0 0 8 15,0 4-12-15,0 1 0 16,1-1 6-16,6 5-1 15,-2-2 8-15,-2 0 1 16,-1-4-13-16,-2-3 22 16,0-7-23-16,0-7 0 0,0 0 9 15,0-3-7-15,0 0 17 16,0 0 9-16,-7 0-24 16,-4-14 23-16,-1-5-27 15,0-7 0-15,1-5-2 16,4-12 4-16,4-5-2 15,3-8 0-15,0 0 3 16,7 4-21-16,14 6 18 16,0 5-6-16,3 11-4 15,1 3 10-15,1 8 0 16,2-5 0-16,-2 10 3 16,-2 3-5-16,-5 7 2 0,3 4 0 15,2 6 4 1,1 17 0-16,1 14 2 0,0 3-2 15,-1 14 7-15,-2 5 15 16,-6 9-26-16,-2-2 0 16,-5-3 1-16,-3-12 1 15,-6-6-4-15,-1-10-8 16,0-11-56-16,0-11-5 16,0-6-112-16,-8-7-220 15</inkml:trace>
  <inkml:trace contextRef="#ctx0" brushRef="#br0" timeOffset="173823.56">17922 12238 1074 0,'0'0'59'0,"0"0"-26"15,0 0-9-15,0 0-24 16,0 0-20-16,105-20-70 15,-52 5-19-15,3-12-70 16,0-6-135-16</inkml:trace>
  <inkml:trace contextRef="#ctx0" brushRef="#br0" timeOffset="174462.64">18403 12042 779 0,'0'0'260'0,"0"0"-239"0,0 0-19 15,0 0 6-15,0 0-16 16,0 0-13-16,18 92 21 16,-8-59 0-16,0-3 10 15,-3 0 21-15,-1-6 10 16,0-5-35-16,-1-2 31 15,-4-10-37-15,-1-4 0 16,0-3-1-16,0 0 3 16,0-21-4-16,0-14-3 0,0-17-17 15,-8-7 15 1,-2-8-27-16,3 1 3 0,6 8 29 16,1 14 2-16,0 10 0 15,13 15 14-15,4 8-10 16,3 11 10-16,2 0-12 15,4 5-2-15,3 17 28 16,1 6-20-16,0 5 7 16,-5 8 11-16,-3-3-17 15,-7 3 23-15,-4-8-32 16,-2-4 0-16,-5-10 1 16,0-9 3-16,-4-10-8 0,0 0 3 15,0-10-17 1,0-20-17-16,0-11-48 0,0-10-86 15,9 2-46-15,6-8 86 16,6 10 129-16,9 3 92 16,5 8 26-16,4 12-3 15,1 11 21-15,-2 13-60 16,-3 0-7-16,-5 30-60 16,-6 13 0-16,-7 7 7 15,-11 5-9-15,-6 5-7 16,0 2 0-16,0 3-17 15,-18-2-11-15,-7-6-46 16,-9-7-57-16,-6-9-168 0</inkml:trace>
  <inkml:trace contextRef="#ctx0" brushRef="#br0" timeOffset="174712.78">17728 12759 852 0,'0'0'190'16,"0"0"-129"-16,0 0 38 15,0 0-72-15,0 0 8 16,0 0-27-16,154-24 0 0,-33-18-7 16,22-9 7-1,15-9-16-15,11-3-4 0,-5 8 12 16,-17 12 0-16,-35 16 0 15,-43 13-79-15,-39 12-29 16,-30 2-100-16,-20 0-161 16</inkml:trace>
  <inkml:trace contextRef="#ctx0" brushRef="#br0" timeOffset="174887.43">18120 12783 607 0,'0'0'271'15,"0"0"-139"-15,-95 50-16 0,95-47-100 16,33-3 35-16,28-9-6 16,23-21-42-16,19-18-3 15,11-8-8-15,4-9-44 16,-2-1 0-16,-18 2-53 16,-26 3-107-16</inkml:trace>
  <inkml:trace contextRef="#ctx0" brushRef="#br0" timeOffset="176433.62">10808 3627 388 0,'0'0'279'16,"0"0"-271"-16,0 0-6 15,0 0 62-15,0 0 22 16,0 0-38-16,0 0 30 0,22 7-15 16,1-17-20-16,10-5 1 15,11-1-33-15,12-4-5 16,13-2-6-16,13 1 5 16,7 1-13-16,-1 5 8 15,-4 6-33-15,-19 6-17 16,-18 3-121-16,-24 0-90 15,-23 0-291-15</inkml:trace>
  <inkml:trace contextRef="#ctx0" brushRef="#br0" timeOffset="176626.97">10738 3860 892 0,'0'0'1'0,"0"0"72"16,0 0-13-16,0 0-55 16,152-50 2-16,-63 22-7 15,18-3 0-15,14-1-21 16,1 5-85-16,-11 3-106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2:08:01.23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7324 1889 355 0,'0'0'22'0,"0"0"-10"16,0 0 6-16,0 0-2 16,0 0 11-16,0 0 9 15,0 0-22-15,0 0 18 16,-3 0-3-16,3 0-7 15,3 0 11-15,12 0-4 16,6 0-17-16,6 0 23 16,7 0-33-16,6 0 0 15,5 0 5-15,7 0-6 16,4 0 9-16,5-2-10 0,-1 2 4 16,-3 0 0-1,0 0-4-15,3-2 0 0,7-2 1 16,6 1 28-16,-1 1 14 15,-5 2-43-15,-9 0 1 16,-11 0-1-16,-8 0 0 16,-13 0 0-16,-9 0 0 15,-5 0 2-15,-2 0-2 16,1 0 0-16,2 0 0 16,6 0-3-16,0 0 4 15,1-2-1-15,0 0 5 16,-4-1-2-16,-1 2-3 15,-1 1 0-15,-4 0 0 16,-5 0-10-16,-2 0 1 16,-1 0-42-16,1 6 2 0,-1-2-39 15,3-4-134-15</inkml:trace>
  <inkml:trace contextRef="#ctx0" brushRef="#br0" timeOffset="1329.38">11990 1885 503 0,'0'0'31'0,"0"0"10"16,0 0-6-16,0 0-8 15,0 0-26-15,0 0 7 0,11-9-8 16,1 7 4 0,1 0 18-16,4 1-19 0,5 1 11 15,6-2 3-15,9 2-16 16,6-1 7-16,11-3-8 15,6 2 7-15,10-3 2 16,8-1-7-16,8 0 5 16,3 1 13-16,-6 2-20 15,-10 0 0-15,-8 1-2 16,-11-1 2-16,-12 1-1 16,-9-1 1-16,-10 3 0 15,-7 0-5-15,-8-1 6 16,0 1-1-16,5 0 0 15,-2-3 4-15,4 3-6 16,2 0 2-16,-2-2 0 16,-1 2-6-16,-4 0 6 15,1 0-1-15,-3 0 1 0,-1 0-3 16,-2 0-3-16,0 0 6 16,0 0 0-16,0 0-5 15,1 0 5-15,3 0 0 16,1 0-2-16,2 0 8 15,-1 0-7-15,1 0 1 16,-2-2 0-16,0 2-1 16,-1-1 1-16,-3 0 0 15,1 1 0-15,-6-2 3 16,1 2-3-16,-1 0 0 0,-1 0 0 16,0 0-3-16,0 0 3 15,0 0-17-15,-3 0-17 16,-15 4-43-16,0 0-208 15</inkml:trace>
  <inkml:trace contextRef="#ctx0" brushRef="#br0" timeOffset="3266.03">18122 1854 432 0,'0'0'3'0,"0"0"27"16,0 0-30-16,0 0 18 0,0 0 40 16,0 0-17-16,8 0-16 15,-8 0-8-15,2 0 7 16,0 0 20-16,1 0-22 16,4 0 12-16,4 0 12 15,9 2-24-15,12 1 9 16,9-2-24-16,14 1-6 15,10-2 23-15,7 0-22 16,6 0 8-16,1 0 21 16,-4 0-12-16,-5 0 11 15,-5 0-30-15,-4 0 3 16,-6 0 0-16,-5 0-2 0,-9 0-1 16,-11 0 0-1,-8 0 6-15,-10 0-10 0,-7 1 4 16,-2-1 0-16,-3 0-2 15,0 0 4-15,0 0-2 16,0 0 1-16,0 0 4 16,0 1-7-16,0 1 2 15,0 0 0-15,0-1-1 16,0 1 1-16,-3-1 0 16,0 1 0-16,1 1 3 15,0-3-5-15,2 1 2 16,0 1 0-16,0-2-2 15,0 0 2-15,0 0 0 16,0 0 0-16,0 1 1 16,0-1-7-16,0 1 6 0,0-1 0 15,0 3-4-15,0-3 4 16,0 2 0-16,6 1 0 16,0-1 5-16,2-1-8 15,1 1 3-15,1-2 0 16,-2 1-3-16,4-1 4 15,-2 0-1-15,0 0 0 16,0 0 4-16,-3 0-6 16,1 0 2-16,-3 0 0 15,0 0-3-15,-3 0 3 16,-1 0 0-16,-1 0 0 16,0 0 3-16,2 0-3 0,-2 0 0 15,0 0 0-15,0 0 3 16,0 0-3-16,0 0 0 15,0 0-1-15,0 0 1 16,0 0-4-16,0 0-12 16,0 0-21-16,0 0-1 15,0 0-65-15,0 0-10 16,0 0-15-16</inkml:trace>
  <inkml:trace contextRef="#ctx0" brushRef="#br0" timeOffset="6449.7">9608 2741 400 0,'0'0'42'0,"0"0"-37"15,0 0 10-15,0 0 17 16,0 0 0-16,0 0 7 16,47 0-25-16,-40 0-3 15,0 0 10-15,0 0-1 16,7 0 12-16,3 2-21 16,6-1 15-16,9 1 7 0,11-1-14 15,12 2 13 1,14 1-5-16,8-4-16 0,8 0 11 15,7 0-2-15,0 0-9 16,2-4 12-16,-4 1-23 16,-10 2 0-16,-12-2 0 15,-11 3 2-15,-8 0-10 16,-11-2 8-16,-8 1 0 16,-3-2-2-16,-9 0 3 15,-1 2-1-15,-5-2 0 16,-5 3 6-16,-3-2-11 15,-2 2 5-15,-2 0 0 16,0 0-1-16,0 0 2 0,0 0-1 16,0 0 0-16,0 0 2 15,0 0-10-15,0 0 1 16,0 0-10-16,0 0 14 16,0 0-14-16,0 0-6 15,0 0-24-15,-3 0-24 16,-2 0-2-16,0 0-106 15</inkml:trace>
  <inkml:trace contextRef="#ctx0" brushRef="#br0" timeOffset="12736.04">7387 1904 391 0,'0'0'28'0,"0"0"9"16,0 0 8-16,0 0 14 16,0 0-47-16,0 0 2 15,0 0 18-15,17 6-6 16,1-2 2-16,11 1 18 16,7-1-18-16,15 1 30 15,14-4-34-15,12 1-18 16,13-2 6-16,7 0-11 15,0 0 7-15,-4 0-8 0,-6 0 4 16,-13 0 0-16,-14 0-4 16,-15 1 0-16,-13 4-4 15,-11-2 5-15,-7 0-2 16,-6-2-1-16,-2-1 2 16,-3 0 2-16,-2 0-2 15,-1 0 0-15,0 0 4 16,0 0-3-16,0 0 0 15,0 0-1-15,0 0-12 0,0 0-23 16,0 0-118 0,-3-3-140-16</inkml:trace>
  <inkml:trace contextRef="#ctx0" brushRef="#br0" timeOffset="13797.1">12031 1908 243 0,'0'0'174'15,"0"0"-164"-15,0 0 15 16,122 0-11-16,-71 0 29 15,7 0 11-15,7 0-32 16,4-4 23-16,7 2 4 16,1-1 11-16,-2 3 12 15,-2 0-54-15,-10 0-1 16,-12 0-17-16,-5 0 11 16,-13 0-17-16,-8 0 6 15,-6 0 0-15,-11 0-1 0,-3 0 5 16,-4 0-4-16,-1 0 6 15,0 0-2-15,0 0 15 16,0-1-19-16,0 1 7 16,0-2-9-16,0 2 2 15,0-1-4-15,0 1-5 16,0 0-21-16,0 0-31 16,-1 0-34-16,-8 0-31 15,3 0-155-15</inkml:trace>
  <inkml:trace contextRef="#ctx0" brushRef="#br0" timeOffset="15067.77">18282 1902 437 0,'0'0'8'16,"0"0"19"-16,0 0 23 16,0 0-2-16,0 0-8 0,0 0 3 15,-3 0-18-15,3 0 13 16,0 0 2-16,3 0-20 15,18-1 1-15,10 1-13 16,14-2-8-16,9 2 31 16,8 0-31-16,6 0 0 15,6 0 12-15,-1 0-12 16,2 0 12-16,-6 0-7 16,-7 0-2-16,-15 0 12 15,-15 0-15-15,-16 0 0 16,-9 0 9-16,-5 0-3 15,-2 0 15-15,0 0 16 16,-4-1-32-16,-6-1 9 16,2-1-14-16,-2 3 0 0,5-1-1 15,1 1 1-15,3 0-1 16,1 0-18-16,0 0-25 16,0 0-1-16,0 0-20 15,0 0-19-15,0 0 25 16,0 0-18-16,0 0-70 15</inkml:trace>
  <inkml:trace contextRef="#ctx0" brushRef="#br0" timeOffset="18091.71">9663 2749 449 0,'0'0'11'0,"0"0"-1"16,0 0 22-16,0 0 28 0,0 0-43 16,0 0 6-16,0 0-7 15,-10-8 11-15,9 8 7 16,-1 0 3-16,1 0-14 15,1 0 38-15,0 0-32 16,0-1-11-16,0 1-6 16,0 0-9-16,1 0 1 15,19 0-4-15,10 0 6 16,8 0 30-16,9 0-34 16,12 0-2-16,13 0 0 15,6 0 5-15,6-3 2 16,1 2-3-16,-3-2 6 15,-9 3 11-15,-12 0-21 16,-15 0 0-16,-14 0-1 16,-13 0 4-16,-8 0-4 0,-6 0 1 15,-1 0 0-15,-3 0 10 16,-1 0-10-16,0-3 19 16,0 1-1-16,0-1-14 15,0 2-5-15,0 1 1 16,0-2-27-16,0 0 8 15,0-2-70-15,-1-1-107 16,-5 1-207-16</inkml:trace>
  <inkml:trace contextRef="#ctx0" brushRef="#br0" timeOffset="19720.25">1714 5188 307 0,'0'0'149'16,"0"0"-142"-16,0 0 39 0,0 0-24 16,0 0 20-16,0 0-29 15,-2-24 19-15,2 24 10 16,-1 0 10-16,1 0-14 16,-2 0-2-16,2 0-13 15,-4 2-2-15,3 16-20 16,-2 9 3-16,1 10 11 15,2 6-4-15,0 5 19 16,0 8-15-16,5 6 6 16,2 3 4-16,1 0-17 15,-3-5-2-15,-1-7-6 16,-3-7 1-16,1-8-1 16,-2-6 0-16,0-10 2 0,0-6-3 15,0-6 2 1,0-7-2-16,0-3 0 0,0-3-10 15,0-20-7-15,6-7-102 16,4-4-125-16</inkml:trace>
  <inkml:trace contextRef="#ctx0" brushRef="#br0" timeOffset="20441.4">1995 4826 528 0,'0'0'39'0,"0"0"25"15,0 0-47-15,0 0 45 16,0 0-46-16,0 0 19 16,-25-47 13-16,16 47-19 0,-2 2-10 15,-7 16-19-15,-2 2 0 16,3 2 7-16,5 1-7 16,10-4-3-16,2-1 3 15,3-1 0-15,21-2 7 16,4-2-6-16,4 1 0 15,1-2 0-15,-1 1 6 16,-1 2-7-16,-5-2 1 16,-4 1-1-16,-5 1 2 15,-7 1-2-15,-7 1 0 16,-3 0 0-16,0 5 5 16,-20 1-5-16,-4-3 0 0,0-7 0 15,3-11-20-15,8-2-82 16,5-20-62-16</inkml:trace>
  <inkml:trace contextRef="#ctx0" brushRef="#br0" timeOffset="20711.77">2222 4700 638 0,'0'0'96'0,"0"0"-37"16,0 0 13-16,0 0-71 16,0 0-1-16,0 0 2 0,60 105 9 15,-47-61 35-15,-4 3-26 16,-1-4-2-16,-3-1-4 16,0-3-14-16,-3-3 0 15,-2-4-3-15,0-8-21 16,0-9-20-16,0-9-38 15,-13-6-96-15,-6-5 7 16</inkml:trace>
  <inkml:trace contextRef="#ctx0" brushRef="#br0" timeOffset="20861.29">2157 5050 697 0,'0'0'33'0,"0"0"58"0,0 0-31 16,0 0-1-16,129-29-26 15,-68 10-29-15,7-2-4 16,-7 0-29-16,-6 3-88 16,-13 7-264-16</inkml:trace>
  <inkml:trace contextRef="#ctx0" brushRef="#br0" timeOffset="22292.96">2829 5127 754 0,'0'0'3'0,"0"0"3"16,0 0 77-16,0 0-65 15,0 0-16-15,0 0 4 16,-4 63 8-16,4-18 2 16,0 7 45-16,0 6-32 15,0 3 4-15,0 2 6 0,0-2-18 16,0-5-11 0,0-9-10-16,5-10 0 0,-1-9 0 15,-1-8 3-15,-3-8-3 16,0-9 0-16,0-3 2 15,0 0 0-15,0-2-1 16,-12-16 8-16,-8-3-8 16,2-1-1-16,-6-1-6 15,3 3 2-15,-4 3 4 16,2 7-3-16,-4 4 3 16,2 6-1-16,-4 0-3 15,0 6 6-15,0 15-4 16,0 4 1-16,2 1 1 15,5 3 3-15,8 0-3 16,5-2 0-16,9-4 4 0,0 1-4 16,16-7-3-1,19-6 3-15,11-8 0 0,16-3 3 16,9-4-3-16,4-19 0 16,3-7 1-16,0-5-1 15,-4-3-3-15,-7 1-2 16,-10 2 5-16,-12 2-10 15,-13 6 9-15,-16 5-8 16,-7 6 9-16,-9 2-5 16,0 3 2-16,-10 3 3 15,-12 4 1-15,-5 3-1 16,-1 1-7-16,-4 0 7 16,-1 15-2-16,1 6 2 15,2 3-1-15,3 3-4 0,4 2 5 16,6-3 6-16,5-1-6 15,9-4 0-15,3-6 1 16,0-5-1-16,15-7 0 16,11-3-3-16,3 0 3 15,3-15-2-15,-2-6 2 16,-5 0-10-16,-3-1 0 16,-9-2 0-16,-3 5 7 15,-5 3 1-15,-5 2 2 16,0 8 2-16,0 2 8 15,0 4 12-15,0 0 8 0,0 0-23 16,0 6-3 0,0 12-4-16,0 3 0 0,0 3-1 15,0-1 3-15,5-2-2 16,9-5 0-16,1-4 0 16,6-4 2-16,1-7-2 15,3-1-3-15,2-3-2 16,-2-16-8-16,0-7 3 15,-5-4-6-15,-5-2-3 16,-6 1 2-16,-6 2 10 16,-3 4 7-16,0 6-1 15,0 8 4-15,0 6 0 0,0 5 22 16,0 0-2 0,0 12-16-16,0 14-7 0,0 7 0 15,0 2 20-15,0-2-20 16,0-4 6-16,13-4-5 15,6-8 0-15,4-6-1 16,4-8 0-16,1-3 0 16,1-4-2-16,-2-19 2 15,-1-6-9-15,-3-4-3 16,-4-1 1-16,-7-1 10 16,-4 4-1-16,-6 10 2 15,-1 5 4-15,-1 11-2 16,0 5 16-16,0 0 3 15,0 7-13-15,0 21-8 16,0 16 2-16,0 10 12 0,2 10 21 16,-1 8-5-1,1 6 6-15,2 2-16 0,-1 0-17 16,0-5 3-16,-2-6-6 16,-1-9-3-16,0-8 0 15,-4-8 3-15,-11-11 0 16,0-13 2-16,-4-14 1 15,3-6 11-15,-3-20 15 16,3-22-8-16,2-13-3 16,6-12-18-16,8-3-2 15,0 0-5-15,3 5-15 16,19 7-12-16,7 12-46 0,4 3-6 16,5 6-32-1,9-1-249-15</inkml:trace>
  <inkml:trace contextRef="#ctx0" brushRef="#br0" timeOffset="23737.78">4538 5584 636 0,'0'0'8'16,"0"0"52"-16,0 0 63 15,0 0-72-15,0 0-2 16,0 0-29-16,52-20-8 16,-3 15 8-16,10-2 13 15,12 1 9-15,13-1-32 16,14-1-3-16,14-2-7 15,9-5 3-15,-1-2-6 16,-10 1 3-16,-15 0 0 0,-20 3 0 16,-17 2 2-1,-14 1-4-15,-14 3-11 0,-8-1-1 16,-11 0 13-16,-4 2-8 16,-7 1 7-16,0-2-2 15,0 3-11-15,-14-2-11 16,-12 0-21-16,-4-2-30 15,-2-1 1-15,-1-1-68 16,-1-4 23-16,1 4-30 16,0-1-203-16</inkml:trace>
  <inkml:trace contextRef="#ctx0" brushRef="#br0" timeOffset="23940.3">5435 5273 387 0,'0'0'133'16,"0"0"-29"-16,0 0 41 15,0 0-54-15,0 0-42 0,0 0-16 16,63-9 10-16,-32 22 14 15,3 4-38-15,-1 4-9 16,0 1-2-16,-1 1-8 16,-3 1 0-16,-8 3-1 15,-7 2 4-15,-10 2-2 16,-4 5-1-16,-11 3-13 16,-27 6 5-16,-11 3-34 15,-5-7-47-15,9-12-123 16</inkml:trace>
  <inkml:trace contextRef="#ctx0" brushRef="#br0" timeOffset="24438.4">6333 5204 813 0,'0'0'22'0,"0"0"15"15,0 0 58-15,0 0-75 16,0 0-16-16,0 0 6 0,0 115 19 16,3-61 42-16,0 4-66 15,1-3 15-15,-1-1-13 16,0-4-7-16,1-7-6 16,-1-11-18-16,2-8-28 15,2-13-33-15,3-11-127 16,2-9-160-16</inkml:trace>
  <inkml:trace contextRef="#ctx0" brushRef="#br0" timeOffset="24839.17">6639 5283 937 0,'0'0'9'0,"0"0"61"16,0 0 17-16,0 0-77 15,0 0 0-15,0 0-10 16,73-47 2-16,-46 47 12 16,-2 0-14-16,-3 0 6 15,-2 9-3-15,-7 11 0 16,-1 6 2-16,-9 3 7 16,-3 8 6-16,0 0 12 15,-13 5-21-15,-15 2 2 16,-9 0 3-16,-5-2-9 15,-2-4 5-15,4-8-10 16,8-6 4-16,7-7 12 16,11-6-14-16,5-6-1 0,9-4 1 15,0-1 2-15,15 0-7 16,21-11 3-16,13-6 0 16,10-3-7-16,5 2 1 15,1 2-15-15,0 3-28 16,-7 3-34-16,-8 0-22 15,-15 1-189-15</inkml:trace>
  <inkml:trace contextRef="#ctx0" brushRef="#br0" timeOffset="26088.67">7184 5304 731 0,'0'0'49'16,"0"0"79"-16,0 0-77 15,0 0 12-15,0 0-31 16,0 0-24-16,-7 0-8 16,7 19-4-16,0 3 4 15,0 5 16-15,0 3 3 16,1 3-1-16,5 0 7 15,-6-2-5-15,1-1 12 16,-1-7-28-16,0-6 6 0,0-7 2 16,0-5-9-16,0-5 1 15,0 0-3-15,0-9-1 16,0-17 22-16,0-7-22 16,0-9-3-16,7-1-6 15,5 2-15-15,-1 7 12 16,6 6-7-16,-2 9 16 15,4 6-8-15,-2 9 11 16,4 4 0-16,-1 0 2 16,-2 12 2-16,4 9 1 0,-4 8 3 15,1 4-6 1,-2 3 29-16,-4-2-30 16,-2 0 20-16,-4-7-17 15,-2-5 2-15,-3-7-5 0,-2-7-1 16,0-5 0-16,0-3 2 15,0-3 4-15,0-18-10 16,-5-14 4-16,2-6-37 16,1-2 7-16,2 1-10 15,0 6-14-15,0 9 45 16,10 7-16-16,5 9 25 16,1 9 0-16,5 2 0 15,0 1 19-15,-1 19-10 16,1 3 1-16,-7 8 34 15,3 2-39-15,-2 0 19 16,2 1-7-16,3-3-12 16,4-7-2-16,4-6-3 0,2-9 0 15,0-8-6-15,0-1 1 16,-1-4-20-16,-4-17 6 16,-4-6-12-16,-4-7 15 15,-5 0-6-15,-4-2 15 16,-4 5-1-16,-4 3 4 15,0 9 4-15,0 6 8 16,0 8 0-16,0 5 21 16,0 0-9-16,0 12-19 15,0 5 13-15,6 6-7 16,4 2 1-16,5 1 7 16,2 0-11-16,1-3 15 0,1-3-19 15,3-7 0 1,-2-6 0-16,3-7 0 0,-1 0-6 15,-2-4 0-15,-2-15-12 16,-3-9 12-16,-2-1-15 16,-3-1 15-16,-3 2-8 15,-2 3 17-15,-2 9-3 16,-1 6 7-16,-2 6 0 16,2 4 21-16,1 0-11 15,0 2-16-15,4 15 13 16,3 3-6-16,-1 8 20 15,1 0-4-15,-1 3-12 16,1-4 4-16,0-4-16 0,-1-4 0 16,-1-7 1-1,-1-7 1-15,-4-5-2 0,1 0 0 16,-3-5 5-16,3-18-14 16,-2-10 0-16,1-5-16 15,2-3 0-15,1 3-8 16,6 5-7-16,5 8 35 15,3 9 5-15,5 8-6 16,0 8 6-16,3 0 0 16,3 12 23-16,-3 13-20 15,-1 8 33-15,-6 4-13 16,0 4-15-16,-7 0 14 0,-1-1-22 16,-4-5 0-1,-5-6-6-15,-4-4 6 0,-4-8-31 16,-19-7-30-16,-9-10-65 15,-3-1-28-15,-5-28-453 16</inkml:trace>
  <inkml:trace contextRef="#ctx0" brushRef="#br0" timeOffset="26252.57">7899 5146 1085 0,'0'0'54'15,"0"0"14"-15,0 0 23 0,0 0-71 16,0 0-12 0,0 0-8-16,25-7-11 0,-25 4-96 15,-2 3-140-15</inkml:trace>
  <inkml:trace contextRef="#ctx0" brushRef="#br0" timeOffset="27373.21">2053 7255 440 0,'0'0'120'16,"0"0"-63"-16,0 0 57 15,0 0-11-15,0 0-56 16,0 0-1-16,-93-69 23 16,86 57-52-16,4-4 7 15,3 1-14-15,0-4-2 16,20 1-6-16,3 1-2 16,3 6 0-16,0 6 1 0,3 5-1 15,-3 0 0-15,0 23 7 16,-5 7-5-16,-4 8 4 15,-7 8-3-15,-10 0 22 16,0 2-1-16,-7 3-22 16,-18-4 7-16,0 1 1 15,-5-3-5-15,1-6-1 16,4-8 1-16,7-10-2 16,4-9 0-16,10-6-2 15,4-6-2-15,1 0 1 16,27-5-13-16,14-14 7 15,12-8 2-15,3-1-11 16,1 0 8-16,-1 0-53 0,-4 3-70 16,-11-2-33-1,-12 1-126-15</inkml:trace>
  <inkml:trace contextRef="#ctx0" brushRef="#br0" timeOffset="27806.72">2262 6844 632 0,'0'0'27'0,"0"0"58"0,0 0-9 16,0 0-72-16,0 0 43 15,0 83 23-15,4-59-32 16,-3-1-4-16,2-7-19 16,-1-5-12-16,-2-5 5 15,2-5-8-15,-2-1 1 16,0 0 11-16,0-3-5 16,0-18 12-16,0-9-17 15,0-3 0-15,5-2-4 16,2 5-8-16,2 7 5 15,0 6-1-15,1 11 3 16,5 6 2-16,3 0-2 16,4 16 3-16,5 8-2 0,-4 5 2 15,1 0 0-15,-3-1 1 16,-1-1 2-16,-5-1-6 16,-1-6-7-16,-1-4-91 15,-4-10-46-15,1-6-124 16</inkml:trace>
  <inkml:trace contextRef="#ctx0" brushRef="#br0" timeOffset="28207.43">2613 6660 670 0,'0'0'71'0,"0"0"66"16,0 0-54-16,0 0-83 15,0 0 1-15,0 0 24 16,29 111 2-16,-25-74 4 16,2 1-7-16,-3-4-19 15,0-4-1-15,-3-4-2 16,0-8-2-16,2-9 0 16,-2-5 1-16,0-4-4 15,0 0 3-15,0 0 0 16,-5-8 7-16,-12-5-7 15,-2 3-12-15,-4 4-1 16,0 6 4-16,-2 0 4 0,2 0-1 16,1 16 6-16,5 4 13 15,7 1-12-15,8 0 6 16,2-1-4-16,14-6 0 16,23-6-5-16,18-8 2 15,13 0-22-15,6-19-47 16,-1-9-163-16,-2-5-298 15</inkml:trace>
  <inkml:trace contextRef="#ctx0" brushRef="#br0" timeOffset="29440.28">3193 6673 483 0,'0'0'501'0,"0"0"-479"16,0 0 13-16,-12 78-32 16,12-27 14-16,12 8-14 15,5 4 11-15,-2 6 7 16,3 0-11-16,0 2-2 16,-2-5-8-16,0-8 0 15,-4-8 5-15,-4-13-1 16,-2-16-4-16,-3-9 0 15,-2-12 0-15,-1 0-1 0,0-19 1 16,0-11-2 0,-13 0 2-16,-14-1-12 0,-8 4 6 15,-8 7 0-15,-2 8 4 16,-2 12 0 0,0 0 4-16,2 12-1 0,3 14 14 15,7 5-10-15,8 6 11 16,12 1 1-16,15 6-11 15,0 3 12-15,29-4-18 16,19-7 0-16,16-10 12 16,19-15-11-16,14-11 2 15,9-8-3-15,-1-27-23 16,-5-9 0-16,-10-6-31 16,-11 0-12-16,-19 2-1 0,-18 8 18 15,-19 2 38 1,-16 10 11-16,-7 3 0 0,-6 9 15 15,-17 7 15-15,-10 7 0 16,-4 2 9-16,-5 6-17 16,2 15-6-16,4 6 3 15,0 4-10-15,8 2 13 16,8-2-21-16,7 1 2 16,7-5 5-16,6-4-7 15,0-4-2-15,21-11 1 16,7-8-6-16,9 0 3 15,5-20-9-15,1-7-4 16,-4-3 2-16,-8 0-29 16,-6 2 14-16,-12 6 23 15,-4 4 6-15,-7 4 7 0,-2 7 22 16,0 2 18-16,0 4-10 16,0 1 2-16,0 0-1 15,0 7-32-15,0 15 3 16,0 4-8-16,1 6 3 15,9-5 3-15,6-2 8 16,1-4-11-16,5-7-4 16,0-6 0-16,3-8-22 15,-1 0 7-15,-3-22-22 16,0-5 4-16,-7-6 5 0,-4-1 5 16,-6-1 13-1,-4 4 8-15,0 5 2 0,0 8 8 16,0 9-1-16,0 6 24 15,0 3 7-15,-2 0-7 16,2 15-19-16,0 12-11 16,0 3 7-16,2 5 15 15,11-2-19-15,4-4 2 16,1-4-3-16,6-7-1 16,3-10-4-16,1-8-6 15,0-2-19-15,1-22 24 16,-6-9-26-16,-3-5 8 15,-5-4 2-15,-6 0 12 16,-5 6 7-16,-4 11 0 16,0 11 0-16,0 13 28 0,0 1-7 15,0 15 16 1,0 21-32-16,6 13-1 0,-2 15 23 16,5 11-13-16,1 11-6 15,-1 3 35-15,1-1-41 16,0-8 0-16,-4-10-2 15,-5-8-4-15,-1-15-2 16,0-11-5-16,-6-18 5 16,-12-17 6-16,-6-1 0 15,-3-31 5-15,1-16-5 16,0-11-14-16,8-8-2 16,8-2-22-16,10 9-15 0,0 3 3 15,10 11-43-15,14 8-257 16</inkml:trace>
  <inkml:trace contextRef="#ctx0" brushRef="#br0" timeOffset="29956.89">4932 7317 1082 0,'0'0'1'0,"0"0"16"0,0 0 10 16,0 0-21-16,158-28-4 15,-51 10-1-15,21-4 5 16,16-7-4-16,5-1 23 16,-6 1 11-16,-9 4-36 15,-18 3-7-15,-25 2-35 16,-32 4-28-16,-31 3 36 15,-26 4-5-15,-6 0 21 16,-30 1 6-16,-15-2 12 16,-8 1-8-16,-3-3 3 15,2 1-24-15,6 1 23 16,11 1-7-16,12 3 13 0,12 4-1 16,7-1 5-16,7 3-4 15,3 0 5-15,0 0 4 16,0 0 5-16,14 0-6 15,10 0 23-15,4 0 39 16,7 9-56-16,9 1 10 16,3 3 7-16,5 4-22 15,-4 3 3-15,-5 3-12 16,-11 5 6-16,-13 8-4 16,-18 2-2-16,-2 8 0 15,-34 4 0-15,-17 10 0 16,-9-3-41-16,5-7-43 15,15-16-308-15</inkml:trace>
  <inkml:trace contextRef="#ctx0" brushRef="#br0" timeOffset="30418.18">6784 6834 809 0,'0'0'13'0,"0"0"59"16,0 0 52-16,0 0-51 15,0 0-64-15,0 0-7 16,6 88 34-16,6-38 18 0,2 3-14 16,-2 0-39-16,-1-5 4 15,-1-5-10-15,0-5-6 16,-1-10-40-16,0-12-13 16,1-16-47-16,6 0-196 15</inkml:trace>
  <inkml:trace contextRef="#ctx0" brushRef="#br0" timeOffset="30758.72">7094 6849 336 0,'0'0'649'0,"0"0"-587"0,0 0 26 16,0 0-58-1,0 0-19-15,94-43-9 0,-67 43 22 16,0 11-21-16,-2 10-3 15,-5 8 0-15,-8 4 4 16,-12 6 1-16,0 2-5 16,-22 2 0-16,-18 1 1 15,-7 0 3-15,0-6-4 16,4-2 0-16,11-10 1 16,10-11-2-16,11-6 1 15,6-7 0-15,5-2 5 16,5 0-5-16,26-5 0 15,16-9 0-15,13-3 1 16,9 1-7-16,4 0-7 16,-1 3-37-16,-7 0-4 0,-11-3-116 15,-14 0-242-15</inkml:trace>
  <inkml:trace contextRef="#ctx0" brushRef="#br0" timeOffset="31374.27">7711 6849 824 0,'0'0'5'0,"0"0"139"16,0 0-107-16,0 0-31 0,0 0 31 15,0 0-1-15,21 70 8 16,-18-38 10-16,1-3-20 15,-1 0 0-15,0-6-26 16,1-8-8-16,0-3 10 16,-1-7-9-16,1-5-1 15,1 0 0-15,0-11 5 16,3-16-11-16,1-7 5 16,-1-5-17-16,4-1 2 15,-1 3-33-15,5 7 24 16,0 9 21-16,-1 6 4 15,2 7 6-15,-2 7-6 16,2 1 7-16,1 9 16 16,2 15-17-16,2 9 16 15,-4 3 11-15,-1 3-21 0,-2-1 28 16,-1 1-34-16,-3-5 2 16,-4-7 2-16,-4-6-1 15,-3-8-9-15,0-12 0 16,0-1-2-16,0-9-2 15,0-19-7-15,0-13-39 16,4-7 9-16,4 0-28 16,4 2 1-16,1 12 22 15,5 11 24-15,3 10 22 16,0 8 2-16,6 5 19 0,-2 6 22 16,2 18-22-16,-4 8 12 15,-5 4-5-15,-3 2-17 16,-2 1-3-16,-4-2-8 15,-2-2 0-15,-2-6-1 16,2-10-56-16,0-10-9 16,0-9-103-16,3-7-188 15</inkml:trace>
  <inkml:trace contextRef="#ctx0" brushRef="#br0" timeOffset="31558.04">8440 6937 788 0,'0'0'158'16,"0"0"-85"-16,0 0-8 16,0 0-20-16,0 0-13 0,20 97 14 15,-17-73-46-15,-3-4 1 16,0-5-3-16,0-7 2 16,0-6-68-16,0-2-20 15,0-9-182-15,-3-16-510 16</inkml:trace>
  <inkml:trace contextRef="#ctx0" brushRef="#br0" timeOffset="31791.15">8358 6781 984 0,'0'0'19'16,"0"0"77"-16,0 0-35 0,0 0-50 15,0 0 14 1,0 0-25-16,37-56-10 0,-28 34 6 15,-5 1-33-15,-4 3 4 16,0 7 14-16,-10 9 19 16,-10 2 1-16,-5 10-1 15,0 14 0-15,4 5-8 16,9 2 8-16,12-1-42 16,0-8-127-16,22-5-190 15</inkml:trace>
  <inkml:trace contextRef="#ctx0" brushRef="#br0" timeOffset="32176.06">8612 6886 927 0,'0'0'63'0,"0"0"33"0,0 0-20 15,0 0-76-15,0 0 2 16,17 80 39-16,-11-50-34 15,0 0 6-15,-5 0-13 16,-1-6 9-16,0-7-6 16,0-7-3-16,0-6 0 15,0-4-5-15,0-7 7 16,0-17-8-16,0-11-5 0,7-9-26 16,7-6 26-1,2-1-31-15,8 6 2 0,2 9 37 16,4 10 0-16,1 12 3 15,0 10 8-15,1 4 8 16,2 7 33-16,-5 21-22 16,-5 6 4-16,-6 8 10 15,-4 6-33-15,-6 4-1 16,-3 1-7-16,-3 1-23 16,-2-4-45-16,0-8-94 15,-12-9-367-15</inkml:trace>
  <inkml:trace contextRef="#ctx0" brushRef="#br0" timeOffset="33127.85">2117 8875 712 0,'0'0'17'0,"0"0"84"16,0 0-5-16,0 0-42 15,0 0-36-15,0 0 8 16,75-83 12-16,-50 71-26 15,-2 7 0-15,-1 5-10 16,-5 0-1-16,2 12-1 16,-6 11 0-16,-5 5 0 15,-6 7 1-15,-2 1 2 16,-6 2-3-16,-11-3 4 16,-4-2-4-16,4-4 2 15,6-6-2-15,4-5 0 16,5-6-1-16,2-1 1 15,0-4 0-15,10 1 0 16,10-1 0-16,8-2 0 0,1 1 2 16,3-1 1-16,0 1 15 15,-1 4-17-15,-2 0 7 16,-3 3-8-16,-5 4 2 16,-7 3 6-16,-11 2-8 15,-3 3 0-15,-7 3 13 16,-21 2-12-16,-9-1 10 15,-5-7-11-15,-2-6-1 16,4-12-27-16,7-4-5 16,6-20-35-16,9-20-77 15,8-14-223-15</inkml:trace>
  <inkml:trace contextRef="#ctx0" brushRef="#br0" timeOffset="33441.78">2327 8551 838 0,'0'0'8'0,"0"0"29"16,0 0 15-16,0 0-46 16,0 0 12-16,99 51 18 15,-74-20 16-15,-6-1-23 0,-5-1-20 16,-7-1-5-1,-4-10-3-15,-3-5 7 0,0-7-8 16,0-6 0-16,-4 0 15 16,-10-19-12-16,1-10 13 15,1-9-16-15,2-2-12 16,5 2 12-16,3 7-33 16,2 7-10-16,5 5-27 15,14 4-99-15,0 5-112 16</inkml:trace>
  <inkml:trace contextRef="#ctx0" brushRef="#br0" timeOffset="33841.71">2687 8307 349 0,'0'0'490'0,"0"0"-464"16,0 0 84-16,0 0-75 15,0 0-35-15,0 0 0 16,48 72 5-16,-24-26 5 16,-2 2 17-16,-3 2 9 15,0-2-34-15,-1-5 5 16,-5-4-7-16,-1-11 0 16,-4-11 0-16,-2-7 1 15,-3-10-1-15,-3 0 0 16,0-10 2-16,-7-12 11 0,-16-4-13 15,-9 1 0-15,-3 8-7 16,-2 10 0-16,-3 7 7 16,2 3-1-16,1 24 1 15,5 8 4-15,5 8-3 16,9 4 1-16,10-3 11 16,8-1-12-16,8-11 1 15,27-8-2-15,19-14 0 16,17-10-3-16,16-5-17 15,5-24-76-15,-2-5-161 16</inkml:trace>
  <inkml:trace contextRef="#ctx0" brushRef="#br0" timeOffset="35696.57">3470 8402 890 0,'0'0'27'15,"0"0"36"-15,0 0 3 16,0 0-54-16,-5 128 28 16,21-65-11-16,0 8 10 15,2 4 0-15,-2 2-14 16,-1-8 3-16,-2-10-27 15,-2-8-2-15,-2-11-1 0,-2-12 2 16,-4-11 5 0,-1-11-5-16,-2-6-3 0,0-1 2 15,-2-21 1-15,-15-9-4 16,-6-3 1-16,-5 1-12 16,-4 8 8-16,-5 11-29 15,-5 14 34-15,-6 0-1 16,-7 25 6-16,0 10 5 15,3 7-3-15,12 2-4 16,11 2 23-16,13 1-21 16,10-5 5-16,6-3-1 15,16-8-5-15,27-6 3 16,21-15-5-16,19-10 0 16,14-3 10-16,8-23-10 0,3-13-3 15,-4-4-4-15,-8-7-21 16,-16-1 0-16,-18 3 0 15,-17 5-12-15,-18 3 32 16,-14 7-13-16,-13 6 9 16,0 5 9-16,-13 5 6 15,-12 9 7-15,-5 8-6 16,-4 0-2-16,-1 7 8 16,0 13-10-16,1 5 0 15,3 3 5-15,2 3-3 16,6 1 4-16,4 0 3 15,11 0-7-15,7-4 7 16,1-6-9-16,9-6 0 0,20-12-4 16,6-4 5-1,6-3-5-15,3-20 2 0,-5-6-4 16,-4-3 1-16,-8 1-3 16,-11 3 0-16,-6 6 4 15,-7 5 6-15,-3 3-2 16,0 6 2-16,0 3 4 15,-5 4 19-15,1 1-13 16,-2 0 6-16,3 7-6 16,2 13-11-16,1 4 6 15,0 4-5-15,4-1-1 16,17-1 12-16,2-4-13 16,4-8 0-16,2-8 0 15,3-6 0-15,-2 0-4 0,-1-20-26 16,-6-8-1-16,-8-3 15 15,-5-4-10-15,-8-3 14 16,-2 1 10-16,0 7 2 16,0 7 1-16,-6 11 4 15,2 7 1-15,1 5 40 16,3 0-15-16,0 14-16 16,0 10-14-16,1 6 0 15,11-2 14-15,5-2-14 16,3-3 2-16,-1-7 1 15,2-7-4-15,4-8 0 16,-2-1 8-16,1-11-4 16,0-16-8-16,-5-7-1 0,0-4-11 15,-6-7 13-15,-5 2-4 16,-5 6 7-16,0 13 0 16,-3 10 2-16,0 14 6 15,0 0 9-15,0 23-6 16,0 19 2-16,4 15-11 15,6 15 21-15,7 10-2 16,3 8 12-16,4 3 3 16,-1-3-18-16,-4-7-18 15,-6-11 7-15,-10-11-7 16,-3-12-4-16,0-18 4 16,-7-17-4-16,-8-14 3 0,1-18-19 15,-2-29-2-15,1-17 5 16,7-13-32-16,5-7-6 15,3-5 26-15,0 2 20 16,16 7 5-16,7 9 1 16,0 11 3-16,0 10-1 15,-7 11 2-15,-4 7-1 16,-5 6 3-16,-6 9-1 16,-1 4 10-16,0 5-10 15,0 6 1-15,0 1 18 0,0 1-14 16,0 0 6-1,0 6-13-15,7 9 7 0,5 3-6 16,8 2-1 0,5-1 0-16,7 2-2 15,1 2 9-15,2 0-7 0,-1-1 0 16,-6-1-4-16,-6 0-8 16,-9 0-13-16,-13 4-20 15,0 2 15-15,-18 6-31 16,-18-4-75-16,-9-4-187 15</inkml:trace>
  <inkml:trace contextRef="#ctx0" brushRef="#br0" timeOffset="36327.04">5521 8831 635 0,'0'0'354'0,"0"0"-351"0,0 0 76 15,142-47-68-15,-50 26 26 16,19-8-26-16,15-2-1 16,6-2 17-16,0-1-11 15,-15 2 8-15,-13 2-24 16,-21 4 2-16,-25 5-6 15,-22 4-50-15,-23 6 23 16,-13-2 26-16,0 4-14 16,-20-1 11-16,-10-2-11 15,-7 0 7-15,-3 0 11 16,-2 0-22-16,0 0 19 16,4 3-7-16,7 1 12 0,9 5-1 15,8 2 20 1,9-1-5-16,5 2 20 0,0 0-18 15,13 0-16-15,16 0 31 16,9 6-9-16,4 13 19 16,4 1-18-16,-3 6-13 15,-2 4 6-15,-4 2-17 16,-6 3 0-16,-10 3-10 16,-11 6 10-16,-10 6-22 15,-8 5-18-15,-31 6-5 16,-10-3 12-16,-12-7-94 15,3-13-263-15</inkml:trace>
  <inkml:trace contextRef="#ctx0" brushRef="#br0" timeOffset="36760.03">7192 8309 870 0,'0'0'36'0,"0"0"77"16,0 0-48-16,0 0-64 15,5 100 47-15,12-40 1 16,-1 4-5-16,4 4-5 0,-3-2-31 15,-2-5 3 1,-5-11-11-16,-1-12 0 0,-3-13-10 16,4-15-28-16,2-10-62 15,5-23-50-15,0-25-206 16</inkml:trace>
  <inkml:trace contextRef="#ctx0" brushRef="#br0" timeOffset="37109.57">7541 8351 836 0,'0'0'151'0,"0"0"-104"15,0 0 30-15,94-39-72 16,-54 36 28-16,-1 3 10 0,0 0-26 16,-5 18 14-16,-6 8-19 15,-9 7-9-15,-11 4 5 16,-8 4-2-16,-5 2-6 15,-24 0 0-15,-9 0 6 16,-4-2-2-16,1-4-4 16,2-7 0-16,9-8 1 15,10-9-1-15,8-8 0 16,9-2 0-16,3-3 4 16,8 0-5-16,26-5 1 15,12-13 0-15,13-2 1 16,8-4-1-16,1 1 0 15,1 2-22-15,-4-1-54 0,-10 1-13 16,-12 0-117-16,-11 0-415 16</inkml:trace>
  <inkml:trace contextRef="#ctx0" brushRef="#br0" timeOffset="38259.82">8171 8353 862 0,'0'0'34'0,"0"0"73"16,0 0-1-16,0 0-84 15,0 0-5-15,0 0 17 16,13 79 5-16,-4-42 19 16,1 0-45-16,-2-2 9 0,-1-2-5 15,-2-8-15-15,-2-4-2 16,-3-11 0-16,0-9 0 15,0-1-2-15,0-9 2 16,0-21-12-16,0-10-1 16,0-9-41-16,0-1 9 15,2 2-29-15,5 9 26 16,0 9 36-16,0 12 21 16,3 7-9-16,2 7 29 15,5 4-15-15,2 0 18 16,2 23-6-16,-1 5 6 15,-2 8 22-15,-1 5-39 16,0 1 5-16,-2 0 13 0,-3-2-30 16,-4-5 4-16,-3-3-7 15,-2-10 7-15,-3-8-7 16,0-13 0-16,0-1-7 16,0-25-5-16,0-16-1 15,0-11-52-15,0-9-4 16,0 3-15-16,0 5 39 15,2 13-6-15,8 11 49 16,2 14 2-16,0 9 19 16,3 6 20-16,3 3-4 15,-2 21-11-15,1 8 25 16,-2 6-15-16,-1 1-2 16,2-2-8-16,-1 1-18 0,4-4 4 15,2-2-10-15,1-8 3 16,4-8-1-16,-1-8-2 15,-1-8 0-15,4-3-3 16,-4-21-6-16,0-6 0 16,-4-7-32-16,-5 2 8 15,-5-5 23-15,-2 6-1 16,-3 6 10-16,-1 6 1 16,-3 11 3-16,-1 7 26 15,0 4 4-15,0 0-25 16,0 15 11-16,0 12-9 15,0 8-10-15,9 1 17 0,4 1-15 16,4-2 11-16,5-4-13 16,4-3 0-16,6-12 1 15,3-10-1-15,0-6-11 16,0-9 0-16,-2-18 3 16,1-9 6-16,-4-6-17 15,-7-2 1-15,-4 1 13 16,-7 2-13-16,-5 7 18 15,-4 8 0-15,-2 11 6 16,-1 9 3-16,0 5 14 16,2 1-17-16,3 1 13 15,4 18-19-15,2 6 0 16,2 6 19-16,1 4-11 0,1 1 5 16,0 2-13-1,0-4 1-15,0-1 4 0,-2-8-5 16,-1-9 0-16,-5-9-1 15,-1-7 1-15,3-4-2 16,-2-22-3-16,-1-8-4 16,1-7 9-16,-3-1-17 15,3 3-9-15,3 7 24 16,1 8-3-16,2 11 5 16,5 8 0-16,1 5 1 15,3 0 6-15,1 14-2 16,-1 8-5-16,-4 5 22 15,-5 2-19-15,-4 1-1 0,-6-1-2 16,-3-1 0-16,0-2-7 16,-13-3-37-16,-11-6-57 15,-8-9-7-15,-3-8-285 16</inkml:trace>
  <inkml:trace contextRef="#ctx0" brushRef="#br0" timeOffset="38401.86">9035 8171 1088 0,'0'0'23'15,"0"0"37"-15,0 0-35 0,0 0-25 16,0 0-107 0,0 0-202-16</inkml:trace>
  <inkml:trace contextRef="#ctx0" brushRef="#br0" timeOffset="39811.6">2800 4729 516 0,'0'0'64'0,"0"0"43"0,0 0 24 16,0 0-63-16,0 0 0 15,0 0-37-15,-5-22 4 16,-3 21-1-16,-4 1-17 16,-3 0 17-16,-6 0-34 15,-1 1 0-15,-1 4-2 16,3-2 4-16,4-2-2 15,8-1 0-15,3 0 0 16,5 0-2-16,0 0 2 16,3-10-2-16,16-6 1 15,4 0-21-15,2 3 17 16,-1 4 4-16,-4 6 2 0,-2 3-15 16,-1 0 14-16,1 5 0 15,-3 14-1-15,2 4 4 16,-8 4-2-16,-2 1-1 15,-5 2 3-15,-2 0 13 16,0-1-14-16,-9-2-2 16,-7-5 19-16,-4-5-19 15,1-4 1-15,2-5-1 16,-4-5 1-16,4-3 7 16,3 0-8-16,2-2-9 15,3-7 9-15,8-1-12 16,1-1 8-16,0 4 2 15,8-1 2-15,6 6-14 16,4 2 15-16,2 0-1 0,1 5 1 16,3 11 0-16,1 3 3 15,0 2-4-15,1-2 2 16,-2-3-1-16,3-3-1 16,1-9-8-16,-1-4-23 15,-2-1-72-15,-3-20-63 16,-3-8-121-16</inkml:trace>
  <inkml:trace contextRef="#ctx0" brushRef="#br0" timeOffset="40194.72">3041 4659 747 0,'0'0'61'0,"0"0"11"15,0 0 27-15,0 0-68 16,0 0-28-16,0 0-3 15,2 4 0-15,8 12 0 16,0 1 15-16,-2 3-14 16,2-3 8-16,2-2-9 15,0-6 1-15,2-6 7 16,2-3-8-16,2 0 0 16,0-6 4-16,-3-12-4 15,-3-3-1-15,-5 0-10 16,-4 0 3-16,-3 6 3 15,0 4 7-15,0 5-2 0,0 6 17 16,0 0-4-16,-2 9-2 16,-1 15-11-16,-2 9 0 15,1 6 13-15,4 0-10 16,0 2 0-16,0-3-3 16,0-4 0-16,7-4 0 15,5-10-46-15,7-10-58 16,1-10-115-16,-1-3-246 15</inkml:trace>
  <inkml:trace contextRef="#ctx0" brushRef="#br0" timeOffset="40811.62">3368 4495 939 0,'0'0'3'0,"0"0"47"15,0 0-50-15,0 0 10 16,10 107 2-16,0-56 5 16,0 3-3-16,0 0 34 15,1-4-36-15,-1-8-8 16,0-8-4-16,0-8 3 16,1-9-6-16,-2-9 1 15,1-8-9-15,0 0 10 16,-2-17-26-16,2-6 16 0,0-5-18 15,-3 4 16 1,0 1 5-16,-2 6 3 0,-2 9 5 16,1 3 15-16,-3 5-2 15,2 0 15-15,6 5-28 16,2 11 9-16,3 3 8 16,3 1-4-16,-1 0-10 15,1-4 16-15,3-3-18 16,0-4-2-16,2-7 2 15,0-2 4-15,-2 0-5 16,-4-16-3-16,-3-5 3 16,-7-5 0-16,-6 0-5 15,0-3 2-15,0 6-2 16,-2 5-5-16,-6 7 0 16,2 7 3-16,3 2 7 0,3 2-4 15,0 0 2-15,0 0-8 16,0 5-1-16,5 5 11 15,7 3-4-15,1 0 4 16,-1 2 0-16,1 3 3 16,0 2-2-16,-3 0-1 15,3 3 1-15,-4 0 0 16,1-2 0-16,2 0-1 16,0-5-13-16,1-7-34 15,4-2-149-15,7-7-238 16</inkml:trace>
  <inkml:trace contextRef="#ctx0" brushRef="#br0" timeOffset="42294.89">5870 9779 637 0,'0'0'0'16,"0"0"2"-16,0 0 44 15,0 0 78-15,0 0-95 16,0 0-16-16,135-18 48 15,-41 8-13-15,28 0 8 16,32-2-33-16,28-4-12 16,28-7 7-16,31-6-14 15,18-8-3-15,20-6-1 16,15-2 5-16,-2 2 5 16,1 2-8-16,-19 5 17 0,-20 4 16 15,-27 6-34 1,-34 4-1-16,-38 7 0 0,-45 6 0 15,-40 5-1-15,-33 2 1 16,-23 2 0-16,-14 0-12 16,0 0 7-16,-19 0 1 15,-13 6 4-15,-7 5 0 16,-2 0-8-16,1-1-31 16,0-4-86-16,0-5-252 15</inkml:trace>
  <inkml:trace contextRef="#ctx0" brushRef="#br0" timeOffset="44536.08">20266 1871 434 0,'0'0'69'16,"0"0"-24"-16,0 0-26 0,0 0-18 16,0 0-1-16,0 0 22 15,0 0-20-15,-87 0 22 16,83 0 10-16,4 0-4 16,0 0 13-16,0 0-5 15,4 1-21-15,23 4 9 16,14-4 1-16,13 2 24 15,11 1-26-15,10-4-23 16,14 2 9-16,18 0-11 16,15 1 0-16,12 1 8 15,6 1-6-15,4-1-2 16,2 2 0-16,-3-2 2 16,-7 1-1-16,-20-2 4 0,-22-2 16 15,-25 1 4-15,-24-2-23 16,-19 0-2-16,-13 0 3 15,-10 0 3-15,-3 0 7 16,-3 0-7-16,-15 0 6 16,-5 0-10-16,1 0-2 15,5 0-9-15,9 0-3 16,5 3-44-16,3 0-33 16,0-3-130-16,1 0 9 15</inkml:trace>
  <inkml:trace contextRef="#ctx0" brushRef="#br0" timeOffset="46531.33">7351 10277 594 0,'0'0'8'15,"0"0"8"-15,0 0 91 0,0 0-46 16,0 0-8-16,0 0-21 16,-4-55 4-16,17 43 17 15,4-1-38-15,3-1-5 16,5 1 23-16,4 7-30 16,1 2 14-16,2 4-10 15,0 0 2-15,-6 2-8 16,-1 13-1-16,-8 3 0 15,-7 6-2-15,-10 3 2 16,0 4 0-16,-15 2 5 16,-13 1-3-16,-3-3 17 15,1-8-19-15,2-5 1 16,3-5 4-16,8-5-3 0,6-3-2 16,5-2 0-16,6-3 7 15,0 0-2-15,0 0-5 16,7 0 0-16,10 1 13 15,4 3-13-15,1 0 26 16,4 5-7-16,0 3-13 16,6 1 16-16,-1 5-22 15,3 1 0-15,-4 3 7 16,-8-1-6-16,-11 3-1 16,-11 4 0-16,0-3 3 15,-23 3 8-15,-12 1 2 16,-7-2 9-16,-10-3 7 0,-1-7-26 15,-2-7 4 1,1-6-6-16,9-4 3 0,8 0-8 16,9-4-7-16,13-14-40 15,15-5-6-15,4-5-34 16,27-7-52-16,9-5-162 16,5-4-271-16</inkml:trace>
  <inkml:trace contextRef="#ctx0" brushRef="#br0" timeOffset="46914.1">7897 10109 487 0,'0'0'382'0,"0"0"-369"0,0 0 73 15,0 0-42-15,0 0 5 16,0 0-41-16,-35 34 2 15,25 0 13-15,-2 7-8 16,6 9 49-16,0 6-43 16,6 3-14-16,0 0 39 15,12-8-34-15,13-9-4 16,7-11-8-16,6-7 9 16,6-16-3-16,-1-8-6 15,-1-2 0-15,-7-18-3 16,-6-11-5-16,-15 2-8 15,-14-3-20-15,0 6 12 0,-21 5 20 16,-16 9-12-16,-6 12 14 16,-8 4-6-16,3 25 8 15,7 6-2-15,10 4-2 16,18-8-34-16,13-4-22 16,6-17-120-16,28-10-236 15</inkml:trace>
  <inkml:trace contextRef="#ctx0" brushRef="#br0" timeOffset="47566.26">8258 10263 1028 0,'0'0'13'16,"0"0"42"-16,0 0-14 15,0 0-35-15,0 0 2 16,20 85-8-16,0-42 17 16,-1 3 5-16,-4-3 16 15,-2-3-16-15,-5-7-18 16,1-10 10-16,-5-9-14 16,-2-8 0-16,0-6-4 15,-2 0 13-15,0-17-1 16,0-13 0-16,-4-13-1 15,-2-7-14-15,-1-1 4 16,2 2-17-16,5 10 16 0,0 10 3 16,0 13 1-16,2 8 0 15,13 7 1-15,5 1 1 16,5 11-2-16,2 17 0 16,1 4 22-16,-1 2-14 15,-2 0 0-15,0 0 8 16,-7-4-11-16,-2-5 4 15,-6-8-9-15,-7-7 0 16,-3-8 0-16,0-2 3 16,0-3-3-16,-2-20 0 15,-8-8-4-15,3-10 1 0,7-4-32 16,0 0 5 0,0 3 11-16,12 7-18 0,10 7 30 15,6 7 6-15,1 9 1 16,-3 9 7-16,-2 3-1 15,-3 11-3-15,-2 15 15 16,0 9-14-16,-3 1 10 16,-1 2-10-16,-2 0 1 15,-1-3 4-15,-3-3-9 16,-1-2-9-16,-3-11 8 16,2-7-93-16,-1-9-31 15,4-3-154-15,2-12-212 16</inkml:trace>
  <inkml:trace contextRef="#ctx0" brushRef="#br0" timeOffset="47764.2">9030 10268 877 0,'0'0'82'16,"0"0"-43"-16,0 0 45 15,0 0-61-15,8 101 30 16,-3-66-39-16,2 0 0 15,-4-2 2-15,3-3-14 16,-3-10 2-16,-2-4-4 16,1-9-26-16,-2-7-19 15,0-6-66-15,0-24-93 16,0-13-160-16</inkml:trace>
  <inkml:trace contextRef="#ctx0" brushRef="#br0" timeOffset="48030.28">9030 10268 554 0,'-100'-108'484'0,"98"108"-456"16,2 0 75-16,0 0-53 15,0 0-36-15,8-4-6 16,12-6-8-16,4-7 9 16,-4-4-9-16,-7-3-42 15,-6 0 10-15,-7-2-12 16,0 5 12-16,-12 8 28 0,-9 11 4 15,-3 2 1-15,-3 22 1 16,1 14 1-16,6 3 15 16,8 2-18-1,10-3-3-15,2-6-17 0,18-10-92 16,14-7-152-16,7-7-70 16</inkml:trace>
  <inkml:trace contextRef="#ctx0" brushRef="#br0" timeOffset="48447.18">9290 10238 783 0,'0'0'94'0,"0"0"-29"16,0 0 19 0,0 0-52-16,0 0 19 0,0 0-35 15,86 66 24-15,-78-38 3 16,2 2-17-16,-3-3 6 15,-2-2-27-15,-2-5-1 16,-1-8 6-16,-2-6-10 16,0-6 0-16,0 0 2 15,0-7 2-15,0-19 9 16,0-12-13-16,0-9-21 16,0-5 19-16,0-2-31 15,7 6 17-15,10 4 11 16,3 8 10-16,5 8-12 15,1 7 7-15,3 9 0 0,1 12 26 16,0 1-23-16,-2 29 4 16,1 12 4-16,-5 12-9 15,-3 5 15-15,-3 3-17 16,-2 1 0-16,-2-5 8 16,-7-5-8-16,-7-5-27 15,0-12-36-15,-8-12-89 16,-14-14-241-16</inkml:trace>
  <inkml:trace contextRef="#ctx0" brushRef="#br0" timeOffset="50864.61">9603 2740 628 0,'0'0'34'0,"0"0"-1"0,0 0 67 16,0 0-51-16,0 0-24 15,0 0 22-15,5 9-28 16,18-9 0-16,8 0 28 16,4 0-16-16,6 0-22 15,10 0 12-15,10 0-15 16,14 0-4-16,11-3 8 15,6-6-7-15,-2-3 8 16,-3-3-11-16,-10-1-4 16,-12 3 0-16,-15 3-7 15,-18 3-7-15,-14 3-6 16,-12 4-3-16,-6 0 22 0,-7 0-23 16,-24 2 2-16,-12 10-4 15,-11 3-34-15,-4-1-6 16,-9-3-21-16,-3-1 7 15,-4-4 17-15,-4-3-8 16,-1-3 55-16,4 1 20 16,7 2 6-16,6 1 16 15,7 5 40-15,7 0-21 16,7 0 7-16,10 1-4 16,9-4-20-16,9-3 9 15,6-2-14-15,5 1 13 0,2-2 8 16,0 0-12-1,9 0-16-15,10 0 3 0,8 0 29 16,6 0 6 0,8 0-20-16,7 0-13 0,7 0 7 15,11-11-23-15,12-1 12 16,12-5-11-16,7 1-1 16,4 2 5-16,-4-2-6 15,-8 4 0-15,-10 3-4 16,-17 4 2-16,-19 2-4 15,-20 3-9-15,-10 0 15 16,-12 0-12-16,-1 0 12 16,0 0-2-16,-3 0 2 15,-11 0 6-15,0 0-3 0,-2 0-3 16,3 0-15-16,0 0 10 16,4 0-20-16,1 0 6 15,2 3 2-15,0 0-19 16,5-1 17-16,-1-2 0 15,0 1-14-15,2 1 7 16,0 0-80-16,-1-1-6 16,1-1 9-16,-4 0-56 15</inkml:trace>
  <inkml:trace contextRef="#ctx0" brushRef="#br0" timeOffset="52046">8083 10901 522 0,'0'0'16'0,"0"0"-16"16,0 0 0-16,0 0-3 16,0 0-10-16,0 0 6 15,6 4 6-15,-4-3-5 16,-2 0 5-16,0 2 1 16,0-3-16-16,0 0-9 15,0 0-116-15</inkml:trace>
  <inkml:trace contextRef="#ctx0" brushRef="#br0" timeOffset="53803.63">16954 2403 334 0,'0'0'204'15,"0"0"-196"-15,0 0 5 16,0 0 4-16,5 98 15 16,-2-63 9-16,4-1-6 15,2 2-16-15,-1 0-8 0,2-4-10 16,-2-5-2-16,1-4-20 16,-1-10-57-16,-2-6-25 15,3-7-241-15</inkml:trace>
  <inkml:trace contextRef="#ctx0" brushRef="#br0" timeOffset="54183.04">17243 2481 680 0,'0'0'17'15,"0"0"0"-15,0 0 53 16,0 0-60-16,0 0-10 0,0 0 0 15,0-16-2 1,0 23-3-16,0 11 5 0,0 5 19 16,-5 4 13-16,4 3 5 15,1 0-26-15,0-1 4 16,0-1-5-16,10-7-10 16,6-5 15-16,3-6-15 15,1-8-4-15,-2-2-2 16,0 0-21-16,-1-18 10 15,-5-4-11-15,-5-3 1 16,-7-7 21-16,0 0-10 16,-9-1 16-16,-9 3 8 15,-4 6-5-15,2 10-1 16,1 4-1-16,3 10 4 0,3 0-5 16,4 0-29-16,8 5-115 15,1 0-29-15</inkml:trace>
  <inkml:trace contextRef="#ctx0" brushRef="#br0" timeOffset="54372.49">17551 2459 829 0,'0'0'22'0,"0"0"86"15,0 0-100-15,0 0-8 0,0 0-16 16,0 0-28-16,-3 21-19 16,1-6-109-16,0 1-41 15</inkml:trace>
  <inkml:trace contextRef="#ctx0" brushRef="#br0" timeOffset="54527.93">17554 2737 742 0,'0'0'85'0,"0"0"-26"15,0 0-38-15,0 0-21 0,0 0-51 16,0 0-49-16,72-66-158 16</inkml:trace>
  <inkml:trace contextRef="#ctx0" brushRef="#br0" timeOffset="54968.43">17768 2439 650 0,'0'0'66'16,"0"0"78"-16,0 0-129 15,0 0-12-15,0 0-1 16,0 0 0-16,92-19 22 15,-77 19-23-15,-4 0 2 16,-2 0-3-16,-4 9 2 0,-5 2-5 16,0 3-1-16,0 3-8 15,-2 1 2-15,-6 0 4 16,0-3 4-16,5 2 0 16,0-4-1-16,3 1 1 15,0-3-3-15,0-2 5 16,9-1 9-16,8 0-4 15,3-1-1-15,2 2 5 16,-1 0-3-16,1 3 6 16,-4 0-12-16,-1 0 1 15,-7 0 1-15,-3-1 5 16,-7 0-7-16,0 2 9 0,-12-1-6 16,-12 0 33-16,0 0-35 15,-4-3 2-15,9-3-6 16,4-6-22-16,10 0-20 15,5-11-56-15,3-14-123 16</inkml:trace>
  <inkml:trace contextRef="#ctx0" brushRef="#br0" timeOffset="55293.08">18171 2348 678 0,'0'0'63'0,"0"0"34"16,0 0-89-16,0 0 1 16,0 0-13-16,0 0 13 15,-13 100 10-15,4-59 11 16,2 2-2-16,4-1 12 16,3-3-40-16,0-10 4 15,9-7-6-15,5-11 2 16,3-6-20-16,1-5 10 15,-2 0-7-15,-3-17 15 16,-5-2-8-16,-6-1 10 16,-2 2-1-16,0 8 1 15,-19 8 0-15,-7 2 0 0,-7 13-9 16,-6 15-2-16,0-3-61 16,6-2-126-16,8-5-307 15</inkml:trace>
  <inkml:trace contextRef="#ctx0" brushRef="#br0" timeOffset="55573.27">18423 2321 898 0,'0'0'9'0,"0"0"9"16,-89 44 17-16,39-3-15 16,-15 12 25-16,-12 11 9 15,-17 12-53-15,-6 2 38 16,-1-3-39-16,4-10 0 16,13-8 6-16,15-12-6 15,20-9-8-15,15-13-20 16,16-13-39-16,11-10-74 15,7-4-164-15</inkml:trace>
  <inkml:trace contextRef="#ctx0" brushRef="#br0" timeOffset="55851.7">17303 2283 590 0,'0'0'319'0,"0"0"-319"16,0 0 0-16,114 87 53 16,-44-43 2-16,15 5-16 15,12 8-9-15,7 3-19 0,8-1 9 16,-4 1-20-1,-2-2-31-15,-13-7-61 16,-20-6-196-16</inkml:trace>
  <inkml:trace contextRef="#ctx0" brushRef="#br0" timeOffset="58701.75">7763 11200 552 0,'0'0'15'0,"0"0"-3"16,0 0 48-16,0 0 5 15,0 0-19-15,0 0 35 16,0 0-43-16,-7-2-15 16,7 2 10-16,0 0-23 15,14 0 22-15,14 0-8 16,14 0 15-16,13 0-8 15,16-6-16-15,10-7-1 16,14-1-1-16,11-6-10 16,9-7 6-16,12-4-9 15,1-4 0-15,-5 1 1 16,-13 5-1-16,-18 7-1 0,-18 6-11 16,-16 9-27-16,-16 1 12 15,-17 6-54-15,-15 0-23 16,-10 6-89-16,-7 4 1 15</inkml:trace>
  <inkml:trace contextRef="#ctx0" brushRef="#br0" timeOffset="59102.13">7837 11285 697 0,'0'0'6'0,"0"0"-2"16,0 0 21-16,0 0 44 15,0 0-44-15,0 0-17 16,87 6 65-16,-27-10-34 16,17-14-15-16,16-8 12 15,16-8-28-15,16-14 2 0,15-4-7 16,5-2-2 0,-5 8 12-16,-15 12-13 0,-23 7-11 15,-22 14 8-15,-21 12-57 16,-23 1-11-16,-19 0 11 15,-15 13-75-15,-2 4-17 16,-15-1-293-16</inkml:trace>
  <inkml:trace contextRef="#ctx0" brushRef="#br0" timeOffset="62636.6">18117 1901 549 0,'0'0'19'0,"0"0"37"15,0 0-13-15,0 0-14 16,0 0-4-16,0 0 35 16,-21-12-43-16,14 5 11 15,-2 2 17-15,-1-1-3 0,-2-1-7 16,2 0-10-16,-1 1-13 16,3-2 36-16,-1-2-27 15,2 0-20-15,1-3 14 16,1 0-11-16,0-1 7 15,-2 1-11-15,-1-1 2 16,-1 1 22-16,3 1-21 16,0-2-1-16,3 1 16 15,0-1 0-15,3-1-1 16,0-3-17-16,0 2 1 16,0-3-3-16,0 1 2 15,-1 0 0-15,-3-1 6 0,-1-1-3 16,-2 1 6-1,3-2-7-15,-2 0 1 0,3 1 10 16,1 1-13-16,2-1 0 16,0 1-2-16,0 0 7 15,0 3-5-15,0 0 0 16,0 2 2-16,0-2-3 16,0 2 2-16,0 0-1 15,2-3 0-15,1 1 5 16,3-3-13-16,-3-4 8 15,2-3 0-15,0-1 2 16,-1 4-2-16,3 0 0 16,2 5 0-16,1-2 4 15,3 3-8-15,4-5 4 16,1 3 0-16,1 0-2 0,-1 1 3 16,-1 2-1-16,4 1 1 15,1-2 0-15,4 3-2 16,0 1-2-16,4 1 3 15,3 0 0-15,6 3 0 16,3-2 0-16,1 1-1 16,1 2 5-16,-2 1-7 15,-6 1 3-15,-3 3 0 16,-4-1-9-16,-2 4 15 16,-2 0-6-16,0-2 0 0,0 0 1 15,0 0-2 1,0 2 1-16,0-2 0 0,-2 2-4 15,-1 0 4-15,-4 0 0 16,1 0 0-16,1 0 1 16,-2 2-6-16,2 2 5 15,0 2 0-15,2-3 0 16,-2 4 0-16,0-1 0 16,1 2 0-16,-3 1 2 15,2-2-7-15,-2 4 5 16,1-1 0-16,-5 1-2 15,2 3 2-15,-3-1-1 16,3 2-1-16,1 0 4 16,2 2-4-16,-1 0 2 15,2-1 0-15,-1 2 1 0,-1-1-1 16,-1-3 0-16,0 3-2 16,-4-2 5-16,2 1-4 15,-3-5 1-15,0 2 0 16,-1-3-3-16,1 2 4 15,-2 0-1-15,-4 1 0 16,1 2 4-16,-2-2-5 16,0 0 1-16,2-1 0 15,-4-2-5-15,3 1 7 16,0-2-2-16,-2-1 0 16,0 0 0-16,-1-2-3 15,-1 4 3-15,0-1 0 16,1 1-2-16,-1 1 3 15,1 1-1-15,0 1 0 16,1-1 2-16,-1 4 0 0,-1-3-2 16,2 4 0-16,-1-1-4 15,-2 1 5-15,1-1-1 16,-2 0 0-16,0 0 1 16,0-1-4-16,0-2-1 15,0 1 4-15,0 0 0 16,0-1 0-16,0-1 0 15,0 0 1-15,0-1 3 16,3 1-8-16,-1-2 3 16,-2 4 1-16,0-3-1 15,0 2 4-15,0-2-3 16,0 0 0-16,0 0 3 0,0-2-4 16,0 1 1-16,-2-1 0 15,-1 2-7-15,0-1 9 16,0 4-2-16,-3-2 0 15,2 3 3-15,-3-3-7 16,2 1 4-16,-2 0 0 16,4 0-1-16,-6 1 1 15,2-4-2-15,3-1-1 16,-3-1 1-16,0-2-8 16,-3-1 7-16,-2 3 0 15,-1 1-1-15,-2 0-14 16,-4 0 7-16,-1 2 0 15,0-1 0-15,-2 2 5 0,1-2-21 16,1-3-18-16,0-1-12 16,3-6-47-16,6 0-83 15,2 0-35-15</inkml:trace>
  <inkml:trace contextRef="#ctx0" brushRef="#br0" timeOffset="67072.66">17934 1899 526 0,'0'0'51'0,"0"0"-18"0,0 0-9 15,0 0-10-15,0 0-6 16,0 0 61-16,89 8 3 16,-50-8-43-16,9 0-5 15,11 0-17-15,11 0-4 16,15 0 26-16,14-8-20 15,9 2 12-15,6 0-4 16,-4 1-15-16,-7 3 9 16,-17-1-11-16,-19 0 0 15,-20 3-4-15,-19 0 4 16,-18 0-16-16,-10-2-1 16,0 2-33-16,-14 0 5 15,-15 0-43-15,-6 0-16 16,0 0 15-16,-1 0-184 0</inkml:trace>
  <inkml:trace contextRef="#ctx0" brushRef="#br0" timeOffset="67388.1">17928 1970 593 0,'0'0'7'16,"0"0"8"-16,0 0 29 15,0 0-43-15,0 0 32 0,0 0 80 16,58 14-82-16,7-14 3 16,16 0-11-16,14-8-9 15,12 0 2-15,15 1-13 16,9 2 23-16,-1 4-11 15,-8 1-10-15,-17 0 5 16,-22 0-10-16,-27 0-21 16,-23 0-20-16,-22 0-36 15,-11 0-40-15,-6 0-41 16,-19 0-193-16</inkml:trace>
  <inkml:trace contextRef="#ctx0" brushRef="#br0" timeOffset="67958.89">18839 2009 427 0,'0'0'1'0,"0"0"25"15,0 0-26-15,0 0 4 16,0 0-8-16,0 0-15 15,10-6-54-15,-7 3-108 16</inkml:trace>
  <inkml:trace contextRef="#ctx0" brushRef="#br0" timeOffset="70239.67">9613 2875 600 0,'0'0'16'0,"0"0"-16"16,0 0 0-16,0 0 12 15,0 0 9-15,0 0 55 16,114 12-36-16,-59-12-17 0,20 0 20 15,22-10-14-15,20-6-19 16,17-1 28-16,10-3-19 16,-1 5 15-16,-3 1-12 15,-16 6-8-15,-27 2-1 16,-27 1-13-16,-30 3 0 16,-21 1-2-16,-19 1 2 15,-7-2 0-15,-33 2-3 16,-20 0-17-16,-15 0 1 15,-11 0-51-15,-2 0-34 16,-6 0-29-16,4 0 41 0,3 0-118 16</inkml:trace>
  <inkml:trace contextRef="#ctx0" brushRef="#br0" timeOffset="70592.11">9692 2811 357 0,'0'0'6'15,"0"0"-3"-15,-92 18 22 16,77-14 6-16,3-1 45 16,7 0-25-16,3-1-21 15,2-1-3-15,0 2-5 16,19-1-11-16,14-2 49 16,14 0 26-16,16 0-40 15,18 0-24-15,19-9-15 0,16-1 24 16,11-3-20-16,6 3 0 15,-4 0 2-15,-11 3-11 16,-18 3-2-16,-26 1 0 16,-27 3 1-16,-27 0-8 15,-20 0 1-15,0 0-21 16,-32 1 11-16,-13 5 7 16,-10-2 8-16,-5 3-1 15,-3-1-26-15,4-3 7 16,5 0-38-16,9-2-25 15,10-1 15-15,8 0-72 16,11 0-20-16</inkml:trace>
  <inkml:trace contextRef="#ctx0" brushRef="#br0" timeOffset="72340.25">18475 1893 402 0,'0'0'15'0,"0"0"-9"0,0 0 31 15,0 0-37-15,0 0 13 16,0 0 42-16,-90-8-24 15,77 8-1-15,-1-4 9 16,2 3-29-16,0 1 1 16,2 0-11-16,2 0 1 15,0 0 13-15,1 0-9 16,2 0 20-16,1 0-7 16,4 0-15-16,0 1 0 15,0 3 0-15,11 3-1 0,16-1 67 16,15-2-36-16,13 2-10 15,10-1 1-15,8 1-6 16,7-2-14-16,4 2-4 16,0-1 6-16,-5-2-7 15,-3 0 4-15,-13 0-3 16,-12-3 7-16,-17 1-5 16,-15-1-1-16,-11 0-1 15,-8 0 0-15,0 0 24 16,-22 0-2-16,-13-7-11 15,-10 2-11-15,-11 2-7 16,-8 0 7-16,-6 1-14 16,-6 1-1-16,0 1 12 15,0 0-20-15,4 0-19 0,7 0 24 16,12 0-20-16,11 0 33 16,14 0-15-16,13 0 20 15,8 0-5-15,7 3 5 16,0-1 0-16,17 1-1 15,13 0 3-15,10 0 22 16,8-2-8-16,7 1-15 16,7 1 7-16,3-2-8 15,7 2 0-15,2 1-2 16,1 0 5-16,-5 1-6 16,-8 1 3-16,-10-2 0 15,-16 0 1-15,-15-2 4 16,-16-1-5-16,-5-1 0 0,-26 0-47 15,-22 0-74-15,-18 0-86 16</inkml:trace>
  <inkml:trace contextRef="#ctx0" brushRef="#br0" timeOffset="73457.39">9757 2720 672 0,'0'0'1'0,"0"0"5"16,0 0 18-16,0 0 9 16,0 0-9-16,0 0-20 15,58 4 28-15,-23-2 15 16,12 0-44-16,12-2 17 16,13 0-9-16,14 0-11 15,18-14 25-15,13-1-12 16,8-1-4-16,-1 2 21 15,-15 4-23-15,-22 4 3 16,-25 3-10-16,-24 3 8 16,-21 0-17-16,-16 0 9 15,-1 0-22-15,-26 5 5 16,-22 3 12-16,-11 6 0 0,-12-2-7 16,-7 0-16-16,-3-2 24 15,-2-4-16-15,4 1 5 16,6-5-3-16,4 2-18 15,13 2 35-15,7-1 1 16,9 3-10-16,10-2 5 16,12-2 5-16,8 0 0 15,10-4-7-15,10 0 7 16,32 0-12-16,21-16 12 16,24-5 1-16,25-4-1 15,18-1-8-15,9 6-97 0,-11 3 53 16,-24 6 5-1,-36 8-241-15</inkml:trace>
  <inkml:trace contextRef="#ctx0" brushRef="#br0" timeOffset="80459.59">13146 5075 525 0,'0'0'4'0,"0"0"13"16,0 0 27-16,0 0-37 15,0 0 40-15,0 0 21 16,0 0-36-16,-8-10 17 15,2 9-17-15,0 1-10 0,-3 0 10 16,-2 3-11 0,-1 11 30-16,-1 6-28 0,-1 0-7 15,2-2 18-15,1-2-31 16,-1-1 2-16,1-2-5 16,0-5 11-16,0-3 3 15,1-3-14-15,0-2 0 16,-2 0 17-16,0-8-16 15,4-10-1-15,3-4 0 16,5-7 0-16,0 0-2 16,2 1 2-16,16 1 0 15,3 5-6-15,3 7 9 16,0 2-3-16,-1 10 0 0,-1 3 3 16,-2 6-7-16,-2 19 6 15,0 11-2-15,-2 10 24 16,-5 3-22-16,1 1 13 15,-5 2-15-15,-4-5 5 16,-3 0-3-16,-3 1-2 16,-21 0 0-16,-8-3 3 15,-7-4 6-15,-5-8-9 16,1-13 0-16,-1-10 1 16,6-10 0-16,4-1-1 15,6-21-8-15,7-7 5 16,8-2-12-16,12-2 15 15,1 2-10-15,4 3 10 16,18 7-9-16,4 9 9 0,4 9 0 16,3 3-2-1,2 8 12-15,1 16-10 0,2 6 0 16,-2 5 1-16,3-2 0 16,-3-4-1-16,2-1-1 15,-2-8-3-15,-4-7-32 16,-2-7-61-16,-4-6-62 15,-6-2-137-15</inkml:trace>
  <inkml:trace contextRef="#ctx0" brushRef="#br0" timeOffset="80877.92">13463 5024 437 0,'0'0'48'0,"0"0"9"15,0 0 4-15,0 0-21 16,0 0 51-16,0 0-30 16,7-30-11-16,-5 29 11 15,-1-1-10-15,-1 2 1 16,0 0-35-16,0 9-13 15,0 12 34-15,0 9-13 0,0 7 4 16,0-1 11 0,2 0-37-16,2-2 28 0,2-3-31 15,2 2 3-15,2-6 3 16,2-2-6-16,3-2 0 16,2-5 0-16,3-4 10 15,0-6-16-15,3-6 6 16,4-2-15-16,5-6 5 15,5-18-26-15,1-3-3 16,1-5 1-16,-6 2-66 16,-4 3-16-16,-8 2-70 15,-8 5-158-15</inkml:trace>
  <inkml:trace contextRef="#ctx0" brushRef="#br0" timeOffset="81327.94">13784 5064 524 0,'0'0'41'0,"0"0"2"15,0 0-5-15,0 0-6 16,0 0-7-16,0 0 67 0,-8-5-51 16,6 4-25-16,0-1 47 15,1 2-33-15,1-2 5 16,0 2 6-16,-2 0-32 16,2 0 8-16,-1 0-17 15,1 2 0-15,-3 10 6 16,2 9 1-16,1 7 0 15,0 12 15-15,0 8-17 16,0 8 32-16,0 3-35 16,0 6-2-16,0 2 15 15,8-6-15-15,-1-3 0 16,-2-9-2-16,1-8 8 16,-3-10-19-16,-2-9-4 15,1-11-22-15,-1-9 24 0,3-2-74 16,2-18 13-16,1-14-205 15</inkml:trace>
  <inkml:trace contextRef="#ctx0" brushRef="#br0" timeOffset="82126.67">14128 4794 596 0,'0'0'0'0,"0"0"82"15,0 0 5-15,0 0-39 16,0 0-32-16,0 0-3 15,-4 41 62-15,4 4-7 16,0 10-24-16,0 10 16 16,0 6-36-16,0 0 8 15,-2-7-8-15,2-5-15 16,0-12 0-16,0-13-9 16,0-10 0-16,0-12-4 15,0-9 4-15,0-3 0 0,8-6-5 16,3-19-1-16,6-6-2 15,2-5-2-15,3 3 1 16,-2 4 0-16,2 6 7 16,-5 8 2-16,1 7 0 15,-5 8 5-15,4 4-13 16,-1 18 8-16,3 8 0 16,2 4 24-16,1 1-24 15,1 0 11-15,2-6-11 16,1-7 9-16,0-7-11 15,0-8 2-15,-2-7 0 16,0-1-2-16,-3-21 3 0,1-10-1 16,-5-6 0-1,-4-7 1-15,-8-7-21 0,-5-1 20 16,0 1-9-16,0 7-2 16,-9 12 12-16,-1 15-1 15,1 12 0-15,1 6 6 16,1 3-8-16,3 17 2 15,3 4 0-15,1 0-6 16,0-1 8-16,8-2-2 16,9-4 0-16,1 0 2 15,6 0-4-15,-1-2 2 16,2 0 0-16,-1 2-5 16,-4 0 5-16,-7 3 0 15,-3 2-2-15,-5 0 7 16,-1-2-6-16,-3 0 1 0,-1-1 0 15,0-5-6-15,2-3 6 16,1-6-14-16,5-5-49 16,4 0-116-16,5-5-120 15</inkml:trace>
  <inkml:trace contextRef="#ctx0" brushRef="#br0" timeOffset="82979.75">15062 5157 956 0,'0'0'10'0,"0"0"14"16,0 0-23-16,0 0-1 16,0 0-1-16,0 0 1 15,-42-5-4-15,42 11 9 16,0-1-5-16,0-2 38 15,0 0-25-15,14-3 11 16,11 0-24-16,7 0 10 16,6-3-2-16,5-13-8 15,8-4 0-15,1-6 2 16,1 1 6-16,-8 0 1 16,-10 3-9-16,-8 3 0 15,-11 2-3-15,-2-2 3 0,-5 5 0 16,-1-1 3-1,0 0 5-15,2 3-6 0,3 0-2 16,5 1 3-16,-2 4-6 16,-1 2 3-16,-2 0 0 15,-2 5-10-15,-4 0 16 16,-4 0-11-16,-2 0 5 16,1 0 0-16,-1 0-5 15,-1 0 5-15,0 0 0 16,0 0-1-16,0 0 12 15,0 0-11-15,0 0 0 16,0 0 5-16,0 0-2 0,0-1-3 16,0-2 0-16,0 0-1 15,-4-1 13-15,-8 3-21 16,-3 0 9-16,-3 1 0 16,-1 0-10-16,-1 0 10 15,1 0 0-15,0 0-4 16,-1 0 15-16,0-1-15 15,-2-2 4-15,2-1 0 16,1 1 3-16,3 0-3 16,2 2 0-16,2 1 11 15,6 0-6-15,4 0 12 16,2 0-17-16,0 0 5 16,8 0 6-16,16 0-5 15,10 0 7-15,2 0 0 16,3 1-7-16,2 8-2 0,-1-4-4 15,1 3 0-15,-3-3-3 16,-1 1 3-16,-4-1 0 16,-3-1-4-16,-6-4 11 15,-6 0-16-15,-8 0 9 16,-4 0 0-16,-4 1-13 16,-2 7 13-16,0 5 0 15,0 8-3-15,-13 6 12 16,-7 9-12-16,-5 3 3 15,-4 6-22-15,-3 2-15 16,1-5-129-16,4-6-226 16</inkml:trace>
  <inkml:trace contextRef="#ctx0" brushRef="#br0" timeOffset="83517.62">14955 5222 476 0,'0'0'60'0,"0"0"10"15,0 0-41-15,0 0 0 16,0 0 11-16,0 0 14 0,-8-14 21 16,8 14-52-16,0 0-5 15,0 0 51-15,0-2-50 16,0-2 8-16,7-2-14 16,16-3-5-16,9-4 4 15,13-6-12-15,14-5 0 16,13-3-2-16,16-5 7 15,9 1-5-15,-2 0 2 16,-9 6 11-16,-20 6-26 16,-19 4-1-16,-18 6-60 15,-15 5 10-15,-8 1-35 16,-6 1-40-16,0 0-46 16</inkml:trace>
  <inkml:trace contextRef="#ctx0" brushRef="#br0" timeOffset="83956.38">16095 4615 628 0,'0'0'120'0,"0"0"24"15,0 0-80-15,0 0-24 16,0 0-31-16,0 0 3 16,-6 46 41-16,9-11-27 15,8 9 14-15,3 5-11 16,-2-2-26-16,-3 3 16 16,0-1-19-16,-5-3-2 15,-1-6-5-15,-2-8-32 0,1-10-12 16,-1-11-43-1,3-11-120-15,2-6-206 0</inkml:trace>
  <inkml:trace contextRef="#ctx0" brushRef="#br0" timeOffset="84312.86">16371 4625 898 0,'0'0'1'15,"0"0"122"-15,0 0-87 16,0 0-35-16,0 0 23 0,85-26-18 16,-56 29 10-16,-6 12-16 15,-1 6 7-15,-6 3 16 16,-9 4-20-16,-7 5-2 16,0 0 26-16,-13 1-26 15,-14 2 12-15,-7-2-10 16,-4 2 3-16,-2-5 11 15,7-4-14-15,7-5-3 16,11-7 19-16,12-6-14 16,3-7-5-16,22-2 0 15,21-5 5-15,17-15-3 16,8-2-2-16,3 0-36 16,1 0 10-16,-5 2-45 0,-7 5-10 15,-15-1-114 1,-13 6-209-16</inkml:trace>
  <inkml:trace contextRef="#ctx0" brushRef="#br0" timeOffset="84961.57">16877 4636 567 0,'0'0'234'16,"0"0"-143"-16,0 0 23 0,0 0-107 16,0 0 4-16,0 0 68 15,4 54-51-15,2-16 7 16,1 3 35-16,-1-4-49 16,1-3 15-16,0-6-34 15,-1-7 8-15,-2-5-1 16,-2-10-9-16,-1-4 0 15,-1-2 3-15,0-7 2 16,0-18 0-16,0-10-5 16,0-11-37-16,0-3 28 15,0-2-42-15,3 3 38 16,6 11 3-16,1 11 20 16,3 13-5-16,3 7-2 15,2 6 3-15,6 0 26 16,2 14-28-16,3 10 11 15,-1 4 12-15,-4 5-25 0,-5 1 20 16,-4-4-22-16,-6-3 0 16,-4-5 6-16,-4-6-6 15,-1-8 0-15,0-6-2 16,0-2 1-16,0-5-9 16,-1-17-21-16,-2-14-50 15,1-8 41-15,2-7-40 16,0 0 2-16,13 8 40 15,9 12 33-15,0 10 5 16,2 11 35-16,5 8-5 0,1 2 34 16,-2 10-45-16,1 19 26 15,-9 12 8-15,-4 8-33 16,-7 7 16-16,-6 0-36 16,-3-2 7-16,0-5 0 15,0-5-7-15,0-8-35 16,0-9-30-16,0-15-54 15,0-12-90-15,0-11-601 16</inkml:trace>
  <inkml:trace contextRef="#ctx0" brushRef="#br0" timeOffset="85157.49">17539 4587 622 0,'0'0'360'0,"0"0"-259"0,0 0-30 16,0 0-39-16,0 0 41 15,0 87-50-15,5-55-22 16,0 1 19-16,0-2-20 16,0-6 0-16,0-1 0 15,-1-10-34-15,-1-6-50 16,0-8-61-16,-2 0-127 16,-1-21-347-16</inkml:trace>
  <inkml:trace contextRef="#ctx0" brushRef="#br0" timeOffset="85412.02">17454 4441 1039 0,'0'0'13'0,"0"0"99"0,0 0-70 16,0 0-41-16,0 0 30 16,0 0-30-16,-7-12 10 15,35 1-11-15,0-3 4 16,-5-2-8-16,-7 0-21 15,-9 1 14-15,-7 4-6 16,0 5 17-16,-1 6 0 16,-18 0 0-16,-3 14 2 15,-3 9-14-15,5 6 12 16,7 3-48-16,11-1-15 16,2-2-136-16,15-6-118 15</inkml:trace>
  <inkml:trace contextRef="#ctx0" brushRef="#br0" timeOffset="85811.02">17830 4584 870 0,'0'0'59'16,"0"0"106"-16,0 0-112 15,0 0-40-15,0 0 8 16,0 0-19-16,7 44-2 15,-7-1 63-15,0 2-55 16,0-3 2-16,0-5-10 0,0-8 14 16,0-6-15-1,1-10 1-15,1-9 0 0,-1-4 7 16,5-4-4-16,1-21 2 16,4-10-5-16,4-9-5 15,3-11-14-15,7-5 2 16,3 2-13-16,4 8 23 15,2 15 14-15,0 15-7 16,-1 11 40-16,3 9-39 16,2 6 44-16,-2 20-39 15,0 13 2-15,-1 8 13 16,-8 5-19-16,-5 4-4 16,-9 0-6-16,-9-4-95 0,-4-6-40 15,0-12-211-15</inkml:trace>
  <inkml:trace contextRef="#ctx0" brushRef="#br0" timeOffset="86878.83">18227 1931 580 0,'0'0'7'0,"0"0"7"16,0 0 36-16,0 0-39 16,0 0 21-16,0 0 51 15,52-3-48-15,-30 3 18 16,8 0-19-16,11 0-5 16,7 0 10-16,14 0-26 15,10 0 10-15,8 0-10 16,6-2-7-16,1-4 47 15,-2 0-50-15,-6-1-3 16,-10-1 0-16,-14 1 5 16,-16 0-8-16,-18 2 3 0,-15 2 0 15,-6 2-15 1,-11-1 6-16,-23 2-18 0,-10 0 25 16,-12 0-17-16,-4 0 18 15,-2 0-10-15,2 4 11 16,1 3-4-16,7 0 4 15,8 0 0-15,12-1-1 16,14 2 2-16,11-3-9 16,7 0-2-16,20 1-67 15,25-4-17-15,12-2-251 16</inkml:trace>
  <inkml:trace contextRef="#ctx0" brushRef="#br0" timeOffset="87614.84">20208 2693 663 0,'0'0'10'0,"0"0"42"16,0 0-8-16,0 0 13 16,0 0-43-16,0 0 28 15,-36-42 4-15,33 42-20 16,-4 11 4-16,-1 11-1 16,-2 11 18-16,2 5 8 15,3 2-43-15,5-1 6 16,0-1 12-16,9-5-22 15,20-1 34-15,11-4-29 16,10-5-12-16,4-1 32 0,3-6-31 16,-5-2 5-16,-4-3-4 15,-8 1 5-15,-8 1 0 16,-10-3-8-16,-12 2 0 16,-10 0-3-16,0 3 6 15,-22 2-3-15,-15 0 0 16,-13 0 5-16,-5-3-16 15,-2-4 11-15,3-7-46 16,11-3-26-16,15-9-43 16,11-21-132-16,10-15-404 15</inkml:trace>
  <inkml:trace contextRef="#ctx0" brushRef="#br0" timeOffset="87799.26">20166 2741 911 0,'0'0'46'0,"0"0"56"16,0 0-97-16,100-63-5 16,-48 42 17-16,3-4-14 15,7-3 8-15,5-3-11 16,-1 5-6-16,-1 7 1 16,1 10-49-16,-4 9-115 15,-5 0-145-15</inkml:trace>
  <inkml:trace contextRef="#ctx0" brushRef="#br0" timeOffset="88216">20950 2996 406 0,'0'0'254'0,"0"0"-164"15,0 0-4-15,0 0 18 16,0 0-36-16,0 0-2 15,-19 92 9-15,18-69-26 16,-1-2 21-16,0-1-26 16,2-5-41-16,0-6 23 15,0-5-26-15,0-4 0 16,-2 0 19-16,1-3-9 16,-2-19 16-16,-1-12-26 15,3-15 3-15,1-12-24 0,0-9 3 16,0-1-8-16,5 2 4 15,9 18-8-15,2 15 30 16,0 18 0-16,1 14 0 16,3 4-17-16,5 19 17 15,5 19 0-15,4 12 2 16,4 7 11-16,0 4 4 16,1 0-17-16,-4-3 3 15,-6-6-8-15,-12-8 5 16,-6-7-48-16,-11-9-37 15,0-8-44-15,-17-15-124 16,-10-5-476-16</inkml:trace>
  <inkml:trace contextRef="#ctx0" brushRef="#br0" timeOffset="88383.43">20826 3076 814 0,'0'0'273'0,"0"0"-237"15,0 0 16-15,0 0-52 16,111-36 2-16,-42 16-9 16,7-3 7-16,-4 1-51 15,-9 2-33-15,-16 1-271 0</inkml:trace>
  <inkml:trace contextRef="#ctx0" brushRef="#br0" timeOffset="88979.71">21374 2863 1048 0,'0'0'55'15,"0"0"40"-15,0 0-88 16,0 0-7-16,0 0 0 16,0 0 58-16,7 94-38 15,1-54 18-15,-5 1-4 16,-1-5-30-16,-2-5 20 15,0-8-24-15,0-9 1 16,0-7 1-16,0-7 4 0,0 0-6 16,0-10 16-16,-3-20-11 15,-7-13-10-15,0-11-2 16,1-7-13-16,1-1 11 16,5 5-21-16,3 12 27 15,0 15 0-15,0 13 6 16,6 14 0-16,8 3-3 15,6 6 0-15,5 17 4 16,5 6 5-16,2 6-9 16,3 2 7-16,-2 6-2 15,-3-4 7-15,-4-1-12 16,-10-8 0-16,-8-9 0 16,-4-10 2-16,-3-6-2 15,-1-5 3-15,0 0 2 16,-1-14 8-16,-10-14-13 0,5-14-23 15,4-11 20-15,2-3-47 16,4-2-14-16,16 10 33 16,5 7 6-16,3 15 18 15,2 10 5-15,0 13 2 16,-4 3 20-16,-7 20-18 16,-2 13 23-16,-4 11 18 15,1 4-31-15,-4 1 26 16,-2 5-38-16,-1-1 3 15,-1 0-14-15,4-8-22 16,2-11-127-16,2-14-116 16</inkml:trace>
  <inkml:trace contextRef="#ctx0" brushRef="#br0" timeOffset="89170.21">22254 2916 527 0,'0'0'392'0,"0"0"-267"16,0 0-44-16,0 0-78 15,100-17-3-15,-49 12 46 16,2-5-46-16,3 1-8 0,-6-1-47 16,-2-1-124-16,-8-2-221 15</inkml:trace>
  <inkml:trace contextRef="#ctx0" brushRef="#br0" timeOffset="89446.32">22811 2499 831 0,'0'0'7'15,"0"0"185"-15,0 0-160 16,0 0-27-16,0 0 42 0,0 0-21 16,43 68 10-1,-39-14 47-15,-4 6-52 0,0 2-8 16,0-4-19-16,0-2 6 16,0-8-17-16,0-7 7 15,0-6-77-15,3-13-18 16,12-13-62-16,5-9-203 15</inkml:trace>
  <inkml:trace contextRef="#ctx0" brushRef="#br0" timeOffset="89813.5">23169 2630 932 0,'0'0'163'0,"0"0"-83"0,0 0-21 15,0 0-36-15,0 0 46 16,0 0-65-16,0-42 4 16,0 51-16-16,0 16 18 15,-8 13-10-15,1 10 28 16,2 2-23-16,5 1 19 16,0-6-24-16,13-4 0 15,13-8-1-15,9-10 1 16,1-13 0-16,7-10-1 15,-2 0 0-15,-1-23-19 0,-8-8 17 16,-11-9-18 0,-7-6 18-16,-14-7-13 0,0-2 3 15,-27 4-8-15,-15 15-7 16,-6 17 10-16,-9 19 18 16,1 6-13-16,10 25 10 15,12 8-116-15,21 0-114 16,13-2-506-16</inkml:trace>
  <inkml:trace contextRef="#ctx0" brushRef="#br0" timeOffset="90229.29">23578 2887 994 0,'0'0'48'0,"0"0"42"0,0 0-16 15,0 0-69-15,0 0 4 16,0 0 37-16,-28 30-31 16,23-16 0-16,3-5-15 15,0-4 6-15,2-5 8 16,0 0-9-16,0-10 28 16,0-17 11-16,6-10-37 15,0-11-7-15,2-14 0 16,4-13 0-16,2-5-18 15,2 3 18-15,3 19-2 16,1 20-7-16,3 19 13 16,2 15-5-16,7 4 1 15,3 8 0-15,2 28-6 0,-2 17 8 16,-5 14-2-16,-5 10 10 16,-7 0-1-16,-1-6-8 15,-5-7-1-15,-2-8-15 16,-7-7 13-16,-3-12-101 15,0-10-24-15,-3-14 25 16,-12-11-165-16,1-2-505 16</inkml:trace>
  <inkml:trace contextRef="#ctx0" brushRef="#br0" timeOffset="90406.03">23603 2848 1097 0,'0'0'34'15,"0"0"40"-15,0 0-55 16,0 0 16-16,0 0 37 16,91 8-60-16,-31-11-11 15,6-12-1-15,3-5-72 16,-1-3-45-16,-1-8-103 16,-6-3-658-16</inkml:trace>
  <inkml:trace contextRef="#ctx0" brushRef="#br0" timeOffset="90997.36">24235 2697 458 0,'0'0'637'0,"0"0"-577"0,0 0 21 16,0 0-47-16,0 0-3 16,0 0 7-16,0 43-34 15,0-15 51-15,0 5-52 16,0 2 7-16,0 1-6 15,0-1 3-15,0-5-8 16,1-8 1-16,3-8 0 16,-1-9-15-16,-1-5 14 15,0 0 1-15,-1-8-4 16,1-19 4-16,2-9-6 16,-4-10-18-16,3-12-4 15,0-4 26-15,5 1-54 0,4 7 38 16,1 14 14-16,4 15 3 15,-2 13-2-15,3 12 3 16,-1 0 0-16,5 17-1 16,-2 13 7-16,0 9-6 15,-3 4 34-15,-2 5-21 16,-5-1 24-16,-2-2-30 16,-2-2-1-16,-3-9 15 15,0-4-20-15,-2-12-1 16,-1-9 0-16,0-7 7 15,2-2-1-15,2-6-6 16,2-18 1-16,2-14-4 0,6-14-6 16,4-11-3-16,9-9-12 15,7 0-21-15,-3 12 33 16,1 21 3-16,-10 21 9 16,-6 18 22-16,3 5-11 15,-1 32-11-15,-3 10 34 16,2 9-23-16,-5 5 20 15,-6-3-31-15,1 1 0 16,-2-3-7-16,-5-2 7 16,0-6-79-16,-3-9-108 15,-21-16-239-15</inkml:trace>
  <inkml:trace contextRef="#ctx0" brushRef="#br0" timeOffset="92414.7">18058 1953 371 0,'0'0'3'0,"0"0"39"0,0 0-29 16,0 0-13-16,0 0 23 16,0 0 30-16,-1 0-2 15,1 0-18-15,0 0 0 16,10 0 56-16,10 0-70 16,9 0 0-16,14 0 20 15,15 0-36-15,21 0 9 16,20-2-12-16,21 1 3 15,17-2-8-15,12 3 6 16,-1 0-1-16,-11 0 12 0,-20 0-9 16,-31 0-2-16,-38 9-1 15,-33 1-47-15,-15-2-57 16,-42-2 54-16,-18 1-4 16,-8-6-42-16,-2-1-191 15</inkml:trace>
  <inkml:trace contextRef="#ctx0" brushRef="#br0" timeOffset="92834.69">18385 1955 558 0,'0'0'8'15,"0"0"11"-15,0 0-12 16,0 0 2-16,0 0-6 16,0 0-3-16,-51-2 0 15,70 4 49-15,14 3-6 16,11-4-10-16,11 2-8 16,10-3-22-16,12 0 3 15,12 0-6-15,9 0 2 16,5 0 26-16,-4 0-28 15,-16-1-1-15,-21 1 0 16,-23 0-43-16,-19 0-7 16,-15 0-6-16,-5 0 12 0,-5 0 37 15,-15 0 8-15,-3 0 0 16,-1 0-4-16,1-2 5 16,1 1-2-16,3-2 1 15,6 3 0-15,3 0-6 16,5 0-2-16,2 0-45 15,1 0-14-15,2 0-87 16</inkml:trace>
  <inkml:trace contextRef="#ctx0" brushRef="#br0" timeOffset="95065.67">9649 2898 296 0,'0'0'60'0,"0"0"-60"15,0 0 39-15,0 0 19 16,0 0 16-16,0 0-11 15,71-77-43-15,-71 68 66 16,0 2-21-16,0 1-28 16,-10 2-13-16,-8-1-21 15,-8 2 3-15,0 1-6 16,-3 2 4-16,5 0 6 16,3 0-8-16,7 0 2 15,5 0 9-15,9 0-9 16,0 0-4-16,16 0 12 15,20 0 27-15,11 0 36 16,13 0-54-16,10 0-11 0,10-4-7 16,13-7 6-1,10-4-9-15,1-2 0 0,-3-1 0 16,-14 2-8-16,-16 3 8 16,-22 2 0-16,-20 5-5 15,-19 3 8-15,-10 3-6 16,-12 0-5-16,-23 0 8 15,-13 3-18-15,-9 7 16 16,-8 3-2-16,-4 0-4 16,-6 1 3-16,-4-1-10 15,1-1 14-15,6-2 1 16,10 2-15-16,12-2 15 16,13-1 0-16,12-4 0 15,12 0 0-15,9-4 0 0,3 1-5 16,1-2 13-16,0 2-2 15,13-2-1-15,17 0 2 16,14 0 1-16,14 0-2 16,15-8-6-16,15-2 0 15,9-4 1-15,4 2-6 16,2 0 5-16,-15 1-9 16,-20 3 7-16,-24 4-30 15,-27 3-32-15,-17 1-15 16,-35 0-29-16,-31 5 69 15,-19 6-89-15,-14 3 78 16,-4-2 50-16,1 2 7 16,8-3 58-16,23 2-15 0,20-4 9 15,28-2 24-15,23-4-58 16,15-3-25-16,47 0 34 16,32 0-34-16,19-12-7 15,9-5-113-15,-7-5-193 16</inkml:trace>
  <inkml:trace contextRef="#ctx0" brushRef="#br0" timeOffset="96030.68">18620 1976 667 0,'0'0'110'0,"0"0"-30"15,0 0 10-15,0 0-4 16,0 0-51-16,0 0-4 16,-5-9-9-16,5 5-21 15,0-2 9-15,1 2-10 16,-1 2-51-16,0-3-55 16,-11-1-323-16</inkml:trace>
  <inkml:trace contextRef="#ctx0" brushRef="#br0" timeOffset="106203.49">21900 3480 505 0,'0'0'332'16,"0"0"-326"-16,0 0 45 15,0 0-23-15,0 0 17 16,0 0 9-16,0 0-47 16,2-33 36-16,-20 33-38 15,-11 0 3-15,-9 6 24 16,-11 6-31-16,-4 3 3 16,-7 1-4-16,-2 1 6 0,3 0-2 15,11-4-4 1,9-4 0-16,15-1-4 0,10-7 9 15,9 1-5-15,3 0 0 16,2-2 1-16,0 3-5 16,0 0 4-16,0 8 0 15,7 3-11-15,-2 4 22 16,-2 2-8-16,-3 2-3 16,0 2 1-16,0 1 38 15,0-2-39-15,0 0 0 16,0-5 11-16,0-3-9 15,0-6 2-15,0-5-4 16,0-4 0-16,0 0 16 16,0 0-10-16,16-3-4 15,15-9 6-15,11-3-1 0,5 3-7 16,2 6 0-16,-4 5 1 16,-2 1 5-16,-3 3-6 15,-3 13 0-15,-2 5 0 16,-4 4 4-16,-2 3-4 15,-3 3 0-15,-7 1 4 16,-9 0-6-16,-10 1 2 16,0 0 0-16,-30-3 18 15,-13 0-16-15,-8-2 14 16,-9-5-16-16,0-5 2 16,2-9-9-16,6-9 7 15,13 0-18-15,14-8-27 0,21-15-60 16,4-13-26-16,36-9-231 15</inkml:trace>
  <inkml:trace contextRef="#ctx0" brushRef="#br0" timeOffset="107186.77">22156 3428 967 0,'0'0'11'15,"0"0"63"-15,0 0 8 16,0 0-73-16,0 0 0 16,0 0-9-16,-20 0 10 15,20 34-10-15,0 14 13 0,0 10 12 16,0 9 53-16,0 5-60 16,0 3-12-16,0 1 11 15,7-11-17-15,-3-9 12 16,3-15-12-16,0-14 0 15,-4-12-5-15,2-14 5 16,4-1 0-16,2-25-5 16,6-14 3-16,5-14-4 15,0 0-16-15,-4 6 22 16,2 9-16-16,-3 15 16 16,-7 11 0-16,0 11-9 15,2 1 10-15,1 14-1 16,2 18 0-16,0 9 2 0,-2 2 21 15,3 5-22-15,-2-4 4 16,5-6-2-16,0-5 9 16,0-8-13-16,1-8 1 15,0-10 0-15,-1-7-5 16,1-1 5-16,0-25 0 16,0-9-5-16,-5-9-7 15,-5-7 10-15,-7-4-29 16,-3 5-1-16,0 12 17 15,0 9 8-15,-3 15 7 0,-5 9-7 16,-1 5 8-16,-1 3-5 16,0 14-4-16,4 7 8 15,6 4-11-15,0-3 11 16,1 1 0-16,18-5-2 16,4-1 13-16,3-4-6 15,2-3-5-15,-4 1 0 16,-2 0 19-16,-5-1-19 15,-2 4 0-15,-7 2 6 16,-3 2 0-16,-1 2 10 16,-3 0-16-16,1-3 1 15,3-4-1-15,2-3 0 16,3-4 0-16,3-5 5 16,6-4 0-16,7-3 5 15,3-16-10-15,1-7 0 0,0-5-13 16,-4-5 13-1,-2-6 0-15,-4-3-5 0,-6-2 11 16,-6 3-19-16,-7 7 13 16,1 8 0-16,-2 9-2 15,0 9 2-15,0 7 0 16,0 0-1-16,0 4 11 16,0 0-20-16,0 6 10 15,0 9 0-15,12 2-11 16,4 2 14-16,6 2-3 15,1 0 10-15,6 2-2 16,-2 0 0-16,1 2-8 16,-2-1 0-16,-7 2-1 15,-5-1 1-15,-13 2 0 0,-1 0-4 16,-23 3 17-16,-23-2-29 16,-13-1-3-16,-13 0-77 15,-7-7-35-15,-1-9-300 16</inkml:trace>
  <inkml:trace contextRef="#ctx0" brushRef="#br0" timeOffset="108950.59">14255 5694 148 0,'0'0'122'15,"0"0"-84"-15,0 0-10 16,0 0 18-16,0 0-31 16,0 0-2-16,0 4 7 15,0-4-20-15,0 0-1 16,0 0 0-16,0 0-44 15,0 0-20-15</inkml:trace>
  <inkml:trace contextRef="#ctx0" brushRef="#br0" timeOffset="111838.83">22050 4346 468 0,'0'0'81'0,"0"0"-60"0,0 0 11 16,-106 11 5-16,81-7 11 15,5 1 61-15,-1 0-81 16,8-1-12-16,3 1 45 16,4-1-50-16,2-1 6 15,3 0-6-15,1 0-10 16,0 1 41-16,6-1-22 15,22-3 8-15,20 0 22 16,15 0-44-16,16-3 3 16,9-7-9-16,9-4 6 15,14 1-10-15,5-3 4 16,10 2 0-16,-5 0-7 16,-14 3 7-16,-19 0-3 15,-32 3-1-15,-24 3-32 16,-20 2 30-16,-12 2-43 0,-29 1-69 15,-24 0-62-15,-19 0-79 16</inkml:trace>
  <inkml:trace contextRef="#ctx0" brushRef="#br0" timeOffset="112122.03">21833 4446 658 0,'0'0'79'0,"0"0"29"0,0 0-41 16,0 0-1-16,0 0-53 15,0 0-2-15,121-15 29 16,-46 4-26-16,14-3-2 16,12 1-6-16,13 0 4 15,14-1-1-15,5 5-9 16,-4 0 0-16,-14 3-9 15,-20 2 0-15,-19-1-27 16,-21 2 0-16,-20 3-56 16,-24 0 33-16,-11 0-176 15</inkml:trace>
  <inkml:trace contextRef="#ctx0" brushRef="#br0" timeOffset="112326.52">22009 4438 570 0,'0'0'363'0,"0"0"-360"15,0 0 76-15,0 0-61 16,0 0-9-16,112-25-4 16,-20 9 7-16,20 0-12 15,21 1 0-15,15 3-47 16,-1 1-17-16,-10 2-137 15,-22 0-546-15</inkml:trace>
  <inkml:trace contextRef="#ctx0" brushRef="#br0" timeOffset="114222.74">13851 6124 70 0,'0'0'520'0,"0"0"-473"0,0 0 47 15,0 0 3-15,0 0-56 16,0 0-4-16,25-26 39 16,-25 26-54-16,0 0 5 15,-7 0 2-15,-17 10-23 16,-15 8-3-16,-9 5-3 16,-6 3 0-16,-3 0-9 15,2-1 11-15,4-2-2 16,10-5 0-16,13-5 9 15,9-4-13-15,11-4 4 16,8-2 0-16,0-1-16 0,0 0 16 16,8 0 0-1,4 3-5-15,-1 2 15 0,2 4-14 16,-6 4 4-16,0 5 0 16,-5 5 0-16,-2 3 0 15,0 3 0-15,0-3 3 16,0-1 13-16,0-3-17 15,0-6 1-15,-2-6 0 16,1-5 11-16,-1-4-11 16,2-3 0-16,0 0 14 15,0 0-13-15,14-11 21 16,7-6-22-16,4 1 0 16,4-3 8-16,3 4-8 15,-1 3 0-15,3 5-1 0,1 4 14 16,-1 3-6-16,4 0-7 15,-2 6 0-15,0 11 7 16,-5 8-6-16,-6 3-1 16,-5 3 0-16,-8 2 10 15,-10-2-1-15,-2 2-8 16,-14-2 6-16,-16 1 37 16,-10-1-42-16,-7-4-2 15,0-3 0-15,-1-7 11 16,3-9-32-16,8-8 9 15,9 0-60-15,16-13 13 16,12-20-134-16,12-17-135 16</inkml:trace>
  <inkml:trace contextRef="#ctx0" brushRef="#br0" timeOffset="115272.93">13975 6074 822 0,'0'0'18'16,"0"0"17"-16,0 0 42 15,0 0-77-15,0 0 12 16,0 0 22-16,-23 71-3 16,36-20 13-16,5 9 3 15,2 5-25-15,1 1 45 0,2-4-38 16,-5-5-22-16,-1-5 14 15,-9-5-12-15,-3-8-7 16,-4-9-2-16,-1-10 9 16,2-11-16-16,-2-8 7 15,2-1 0-15,0-11 3 16,1-20-3-16,6-8-25 16,1-4 15-16,4 0-32 15,3 4 39-15,1 8-35 16,2 9 38-16,1 6-14 15,0 8 15-15,-2 8-1 16,3 0 0-16,-1 14 2 0,-1 12 12 16,4 6-6-1,-3 3 6-15,1 1 33 0,3 1-46 16,2-4 10-16,-1-6-11 16,3-8 4-16,-4-9 1 15,0-6-5-15,-5-4 0 16,-2-9-16-16,-1-16 15 15,-5-11-3-15,-6-6 2 16,-6-3-33-16,0 1 33 16,0 4-21-16,-7 8 23 15,-4 14-3-15,3 6 4 16,3 10-1-16,0 2 0 16,0 0 4-16,0 14-16 0,2 3 12 15,3 1 0 1,0-2-6-16,0 0 9 0,10-3-3 15,8-2 0-15,3-1 3 16,-1 0-5-16,2-2 2 16,-2 1 0-16,-3 0 0 15,0 2 5-15,-2 2-5 16,-3 3 5-16,-1 2-3 16,-2 2 20-16,-1-3-22 15,0-3 0-15,2-3 0 16,-1-3 2-16,1-3-2 15,-2-2 0-15,2-3 1 16,2 0 9-16,0 0-10 16,1-9 0-16,2-9-10 0,2-8-1 15,0-6-4-15,-1-1 6 16,0-5-15-16,-5 0 15 16,-5 1-3-16,0 2 8 15,-6 4-7-15,0 11 11 16,0 6 0-16,0 8 0 15,0 4 7-15,0 2 4 16,0 0-11-16,0 4 0 16,0 6-4-16,0 5 5 15,6-2-1-15,6 1 0 16,5 1 1-16,1-2 1 16,2 3-2-16,0-3 0 15,-3 4-10-15,0-2 9 16,-2 1 1-16,-4 0-4 0,-4-3-7 15,-5 2-3-15,-2 0 1 16,-4 3 8-16,-14 0 0 16,-7 1-12-16,-5-2-34 15,0-6-25-15,1-11-63 16,6-2-178-16</inkml:trace>
  <inkml:trace contextRef="#ctx0" brushRef="#br0" timeOffset="115857.88">15596 6347 1058 0,'0'0'21'0,"0"0"6"15,0 0 22-15,0 0-40 16,0 0 8-16,100-28-11 15,-21 8-6-15,19-12 0 16,17-8 18-16,12-1-1 16,-1 1 21-16,-9 7-38 15,-22 6 18-15,-24 7-22 16,-23 6 4-16,-25 1-24 16,-16 6 20-16,-7 2-22 15,-10 1 0-15,-19 1-17 16,-4 2-20-16,-2 0 51 0,-2-1-57 15,2-2-32-15,-4 1 12 16,-1-1-82-16,0-2 106 16,1 0 37-16,6-2 28 15,5 1 1-15,6-2 15 16,7 1 20-16,6 1 112 16,6 1-90-16,3 3-4 15,0 0 10-15,3 3-44 16,18 0 37-16,4 0-19 15,8 4-27-15,2 10 23 16,4 1-26-16,2 0 12 16,0 1-17-16,-1 1 8 0,-2-1 9 15,1 2-20 1,-3 1 0-16,-2-1 4 0,-6 3 4 16,-8 2-8-16,-8 3 0 15,-12 6 0-15,0 2-9 16,-27 4 9-16,-11 2-13 15,-4-5 13-15,5-3-57 16,7-10-6-16,10-8-104 16,11-14-98-16</inkml:trace>
  <inkml:trace contextRef="#ctx0" brushRef="#br0" timeOffset="116557.29">16877 5972 646 0,'0'0'23'16,"0"0"114"-16,0 0-121 15,0 0 31-15,0 0-35 16,0 0 8-16,0-15 18 15,0 7-8-15,0-4-4 16,0-2-26-16,0-5 6 0,16 0-11 16,4-1 5-16,4 0 0 15,8 3-7-15,3 0 19 16,4 3-12-16,3 5 2 16,3 4-1-16,-3 5 70 15,-6 0-47-15,-6 14-19 16,-11 15 18-16,-8 9-21 15,-9 4 14-15,-2 1-16 16,-5-1 9-16,-17-1 18 16,-8-2-23-16,-5-2-4 15,0-6 0-15,3-6 14 16,6-10-18-16,7-10 4 16,11-5 0-16,8-16-18 0,0-17 12 15,10-7-27 1,17-3 26-16,6-3-31 0,2 1 35 15,1 0-15-15,-4 3 18 16,-5 5-7-16,-6 4 7 16,-7 6 0-16,-4 3-7 15,-3 2 22-15,-2 5-13 16,0 3-2-16,-3 3 3 16,0 7 26-16,-2 0-29 15,0 4 11-15,0 0-3 16,0 0 2-16,0 10-6 15,-6 11 17-15,-2 9-10 16,0 5 55-16,5 5-52 16,3 4 12-16,0-1-10 0,7-1-8 15,15-6-4 1,7-6-4-16,3-7-6 0,3-8-5 16,2-8-39-16,-2-7-60 15,-5 0-63-15,-8-7-449 16</inkml:trace>
  <inkml:trace contextRef="#ctx0" brushRef="#br0" timeOffset="117607.78">14339 8057 892 0,'0'0'0'0,"0"0"0"16,0 0 56-16,0 0-42 16,-72-96-2-16,72 76 48 15,12-3-57-15,15 2 7 16,8 4 14-16,3 7-24 16,3 7 38-16,1 3-38 15,-3 13 0-15,-4 13 27 0,-6 9-25 16,-9 5 8-16,-10 6-2 15,-10 6 1-15,-2 2 18 16,-28 3-11-16,-7 1-16 16,-6-3 44-16,-2-5-33 15,6-8 5-15,5-12-13 16,13-12 8-16,9-9-2 16,11-9-9-16,1 0 0 15,17-12 9-15,21-15-9 16,17-7-11-16,10 0 10 15,5 2-64-15,0 5 19 16,1 3-63-16,-6 2-122 0,-13-1-172 16</inkml:trace>
  <inkml:trace contextRef="#ctx0" brushRef="#br0" timeOffset="118057.92">14865 7844 900 0,'0'0'29'16,"0"0"14"-16,0 0 43 15,0 0-70-15,0 0-6 16,0 0-7-16,-30 23-3 16,42 19 0-16,1 4 17 0,1 3 0 15,1-3-9 1,2-5-8-16,4-8 10 0,4-9-11 15,2-9 1-15,1-12 0 16,3-3-8-16,-5-12 8 16,1-18-11-16,-5-7-7 15,-8-9 18-15,-7-5-4 16,-7 2 4-16,0 2 0 16,-3 10 1-16,-7 16 4 15,5 7 21-15,2 12 19 16,1 2-35-16,2 11 12 15,0 17-12-15,0 14-10 16,6 9 47-16,10 5-40 16,-1 4 16-16,3 1-20 0,1-3 12 15,-1 0-20-15,2-7 5 16,0-7-50-16,-3-8-25 16,-1-16-38-16,3-12-110 15,-6-8-156-15</inkml:trace>
  <inkml:trace contextRef="#ctx0" brushRef="#br0" timeOffset="118542.24">15415 7909 985 0,'0'0'93'0,"0"0"-26"0,0 0-13 16,0 0-46-16,0 0 0 15,95-21 4-15,-66 31-3 16,-3 10-12-16,-1 10 3 16,-6 5 0-16,-6 4 4 15,-8 3-4-15,-5-3 0 16,0-3-4-16,-5-3 10 16,-8-7-6-16,1-11 0 15,5-6 2-15,4-9-3 16,0 0 1-16,3-15 0 15,0-14-3-15,0-7-18 16,5-7 17-16,6-4 2 0,5-3 2 16,0 3-17-1,0-1 17-15,-3 8 0 0,-2 7-2 16,-6 9 10-16,-1 7 1 16,-4 11 23-16,0 5-20 15,0 1 24-15,0 7-36 16,0 19 0-16,-4 8 31 15,1 11-22-15,3 4 18 16,0 1-27-16,0 2 10 16,10-5-3-16,7-7-7 15,5-5-9-15,4-10-19 16,3-12-49-16,3-8-35 0,1-5-53 16,2-19-297-1</inkml:trace>
  <inkml:trace contextRef="#ctx0" brushRef="#br0" timeOffset="118748.29">16137 7798 1022 0,'0'0'31'0,"0"0"131"15,0 0-123-15,0 0-35 16,0 0-4-16,0 0 10 15,130-38-7-15,-83 28-3 16,-2 3-21-16,-8-1 2 16,-9 5-69-16,-11 3-39 0,-10 0-160 15</inkml:trace>
  <inkml:trace contextRef="#ctx0" brushRef="#br0" timeOffset="118913.8">16154 8050 359 0,'0'0'722'16,"0"0"-666"-16,0 0 6 15,0 0-57-15,100-26-2 16,-45 3-3-16,2-3-73 16,-3-2-9-16,-11-1-241 15</inkml:trace>
  <inkml:trace contextRef="#ctx0" brushRef="#br0" timeOffset="119942.79">16845 7342 679 0,'0'0'10'0,"0"0"96"0,0 0-54 16,0 0 29-16,0 0-6 15,0 0-23-15,-8-30-4 16,0 30-30-16,-5 14-2 15,-7 15 20-15,-4 13-16 16,0 16 54-16,6 8-46 16,5 6-14-16,11-1 42 15,2-3-47-15,15-5-8 16,22-7-2-16,12-11 19 16,7-14-21-16,9-14 3 15,2-16-6-15,-3-1-9 16,-8-23-15-16,-12-9-9 15,-16-6 10-15,-14-1-17 16,-14 2 43-16,-4 5-23 0,-26 8 5 16,-10 11 14-1,-10 13 3-15,-5 0 4 0,-2 20-8 16,10 9 15-16,14 2-16 16,14-3-55-16,19-7-86 15,4-11-21-15,31-10-154 16</inkml:trace>
  <inkml:trace contextRef="#ctx0" brushRef="#br0" timeOffset="120292.03">17354 7388 866 0,'0'0'24'16,"0"0"107"-16,0 0-68 0,0 0-36 15,0 0 18-15,0 0-36 16,-52 42 2-16,52 12 60 16,0 5-49-16,4 2 4 15,20-6 2-15,7-7-21 16,10-7 11-16,8-11-18 16,0-12-5-16,2-10-2 15,-5-8-9-15,-4-17-3 16,-6-16 1-16,-10-9-6 15,-9-6 12-15,-14-5 12 16,-3-7 0-16,-22 4-7 16,-21 5 7-16,-12 15-4 0,-9 24 2 15,-8 12 4-15,-1 23-9 16,3 19 7-16,9 9-92 16,20 0-30-16,13-5-277 15</inkml:trace>
  <inkml:trace contextRef="#ctx0" brushRef="#br0" timeOffset="121128.82">15571 9156 703 0,'0'0'59'16,"0"0"22"-16,0 0 21 15,0 0-60-15,15-87-16 16,3 70 26-16,2 4-51 16,5 3 13-16,3 9 1 0,-1 1-7 15,0 14 14 1,-2 16-19-16,-3 12-2 0,-6 6 27 15,-4 6-25-15,-4 0 15 16,-8-3-8-16,0-5 0 16,0-6 8-16,0-10-18 15,-4-10 0-15,-2-10-2 16,3-10 12-16,2 0-10 16,-1-26 0-16,2-12 14 15,0-12-28-15,5-7 14 16,12-3-13-16,-1-2 4 15,-2 5 9-15,-5 10 0 16,-3 11 0-16,-3 11 4 16,-3 11-10-16,0 10 6 0,0 4 0 15,0 0-3-15,0 11 6 16,0 18-3-16,-3 9 5 16,1 8 4-16,2 5 24 15,0 0-33-15,6 1 12 16,16-4 10-16,5-6-15 15,8-7-7-15,7-9 0 16,3-8-16-16,4-8 6 16,-1-10-80-16,1-2-24 15,-3-22-92-15,-9-8-204 0</inkml:trace>
  <inkml:trace contextRef="#ctx0" brushRef="#br0" timeOffset="121328.5">16326 9099 902 0,'0'0'18'16,"0"0"94"-16,0 0-31 15,0 0-61-15,0 0 15 16,0 0-3-16,58-40-29 16,-12 20 25-16,3-1-28 15,0-1-10-15,-2 7-31 16,-9 3-50-16,-13 8-100 15,-15 4-215-15</inkml:trace>
  <inkml:trace contextRef="#ctx0" brushRef="#br0" timeOffset="121482.66">16396 9272 1028 0,'0'0'40'15,"0"0"72"-15,0 0-49 16,0 0-42-16,90-29-21 15,-25 0-1-15,5-1-6 16,5-3-87-16,-3-1-70 16,-5-6-233-16</inkml:trace>
  <inkml:trace contextRef="#ctx0" brushRef="#br0" timeOffset="121893.82">17203 8515 883 0,'0'0'13'0,"0"0"-7"16,0 0 48-16,0 0-44 16,0 0-5-16,0 0 28 15,-55 15-2-15,43 26 38 16,0 15-15-16,-1 17-4 15,3 7 44-15,5 1-65 16,5-9-5-16,7-7-8 16,23-11-5-16,12-10-9 0,4-14-2 15,6-14 0 1,-1-14-17-16,-7-2 17 0,-5-25-29 16,-11-9 9-16,-12-7-30 15,-15 2 39-15,-1 0-21 16,-20 9 18-16,-15 13-4 15,-8 15 18-15,-6 2 0 16,-3 18-8-16,2 12-6 16,12 4 0-16,14 1-59 15,23-6-85-15,1-11-59 16,30-13-117-16</inkml:trace>
  <inkml:trace contextRef="#ctx0" brushRef="#br0" timeOffset="122260.84">17656 8607 820 0,'0'0'99'0,"0"0"14"16,0 0-28-16,0 0-17 16,0 0-51-16,-85-45 20 15,73 73-37-15,2 15 0 16,5 11 42-16,5 7-32 15,0 2 11-15,12-5 8 16,13-9-24-16,11-10 18 0,8-10-23 16,5-14 0-16,1-14-5 15,0-1 5-15,-3-25-22 16,-2-17 20-16,-9-9-17 16,-10-9 10-16,-18-8 9 15,-8-1 0-15,-12 3-9 16,-25 10 9-16,-6 20-11 15,-6 17 10-15,-4 19-22 16,-1 8 20-16,2 24-71 16,6 12-38-16,7 6-21 15,11 6-191-15</inkml:trace>
  <inkml:trace contextRef="#ctx0" brushRef="#br0" timeOffset="122508.6">17131 9433 818 0,'0'0'238'0,"0"0"-201"16,0 0 45-16,0 0 8 16,0 0-87-16,119-49 0 15,-29 15 17-15,14-8-20 16,14-7 0-16,12-3-3 15,9 4 13-15,-9 8-9 16,-17 12-1-16,-32 13-85 16,-32 11-9-16,-34 4-94 0,-15 4-115 15,-35 19-14-15</inkml:trace>
  <inkml:trace contextRef="#ctx0" brushRef="#br0" timeOffset="122877.69">17454 9654 993 0,'0'0'25'0,"0"0"59"16,0 0-24 0,0 0-58-16,0 0 30 15,0 0-12-15,105-35-15 0,-72 35 11 16,-1 12-10-16,-5 8 29 15,-7 5-28-15,-9 7-6 16,-8 6 8-16,-3 4-3 16,-17 9-6-16,-14 1 0 15,-5 2 12-15,0-3 1 16,3-10-13-16,7-9 0 16,7-13 16-16,11-8-15 15,6-8-1-15,2-3 8 16,15-3-2-16,22-18 20 15,15-11-26-15,13-10 0 16,3-8-12-16,3-4-15 0,-2 1-29 16,-3 5-40-16,-11 11-72 15,-11 4-229-15</inkml:trace>
  <inkml:trace contextRef="#ctx0" brushRef="#br0" timeOffset="123175.91">17915 9444 844 0,'0'0'97'0,"0"0"0"16,0 0-47-16,0 0-4 0,0 0-44 16,0 0 5-1,-3-13 8-15,9 42-2 0,-1 5 50 16,0 12-45-16,-1 1-6 15,2-2 20-15,6-4-32 16,5-8 0-16,8-7-5 16,10-11 18-16,8-11-34 15,6-4 15-15,3-15-43 16,-2-18-11-16,-5-6-38 16,-7-4-66-16,-6-3-49 15,-12 4-27-15</inkml:trace>
  <inkml:trace contextRef="#ctx0" brushRef="#br0" timeOffset="123382.56">18223 9411 703 0,'0'0'319'16,"0"0"-256"-16,0 0 20 15,10 98 39-15,5-47-85 16,-1 8-10-16,2 6-2 15,-3 3-20-15,0 8-5 16,3-4 0-16,-3 1-50 16,-3-6-12-16,-3-12-53 15,-7-7-32-15,1-22-288 16</inkml:trace>
  <inkml:trace contextRef="#ctx0" brushRef="#br0" timeOffset="123892.4">18425 8859 803 0,'0'0'76'0,"0"0"37"16,0 0-68-16,0 0-20 15,0 0-18-15,112-78 18 16,-66 60-25-16,3-3-3 16,-4 4-2-16,-10 1-47 15,-10 8-73-15,-17 8-83 16,-8 0-184-16</inkml:trace>
  <inkml:trace contextRef="#ctx0" brushRef="#br0" timeOffset="124051.27">18447 9012 110 0,'0'0'733'0,"0"0"-628"0,0 0 29 16,0 0-97-16,0 0 35 15,88 43-18-15,-17-64-47 16,12-8 0-16,5-8-7 16,-1-2-83-16,-10-2-39 15,-19-1-359-15</inkml:trace>
  <inkml:trace contextRef="#ctx0" brushRef="#br0" timeOffset="125995.32">19216 8415 630 0,'0'0'1'0,"0"0"90"16,0 0-41-16,0 0-29 16,0 0 20-16,0 0-25 15,-29-22 34-15,27 13-17 16,2-1-14-16,0-2 30 15,0-2-48-15,0 2 9 16,10-1-6-16,5 2 14 16,2 2-15-16,1 4-3 15,1 3 0-15,-1 2 18 16,2 0-18-16,3 11 0 16,-1 12 6-16,-2 6-2 15,-5 7 32-15,-3 3-36 16,-7 3 0-16,-5 1 25 15,0 4-24-15,-14-3 9 16,-9-1 20-16,-4-8-28 0,1-5 46 16,4-7-44-1,5-7 1-15,5-7 11 0,8-4-12 16,0-4 1-16,4-1-3 16,0 0 7-16,4-3 29 15,26-15-38-15,13-5 0 16,15-9-2-16,9-1 2 15,2 1-16-15,1 3-23 16,0 5-78-16,-3 6 31 16,-12 2-233-16</inkml:trace>
  <inkml:trace contextRef="#ctx0" brushRef="#br0" timeOffset="126822.11">19897 8186 570 0,'0'0'60'0,"0"0"91"16,0 0-103-16,0 0 7 15,0 0-4-15,0 0 6 16,0-25 9-16,0 23-31 15,0 2 46-15,0 0-44 16,0 0-7-16,0 0 0 0,-5 7-26 16,-4 10 8-1,4-1-12-15,2 1 9 0,3-4-3 16,0-2-6-16,0-5 0 16,2-3 0-16,8-3 12 15,3 0-10-15,4-3-2 16,-2-12 2-16,-3-2-1 15,-4-1-1-15,-5 2 0 16,-3 2-7-16,0 5 16 16,0 6-13-16,-10 3 4 15,-8 0 0-15,-6 7-13 16,3 6 13-16,3 2 0 0,2-4-6 16,8 0-22-1,5 0-16-15,3-4-46 0,1 0-44 16,21-6-66-16,5-1-281 15</inkml:trace>
  <inkml:trace contextRef="#ctx0" brushRef="#br0" timeOffset="128011.59">20126 7867 443 0,'0'0'43'0,"0"0"25"16,0 0-40-16,0 0-15 16,0 0 56-16,0 0-23 15,10-44 2-15,-10 39-8 16,0-3-25-16,0 3 11 15,0 1-26-15,0 1 7 16,0 3 18-16,0 0-10 16,0 0-11-16,0 3 12 0,0 9-9 15,-3 6 57-15,-3 4-40 16,5 5-18-16,1-1 44 16,0 2-36-16,8-3 0 15,11-3 7-15,4-2-16 16,5-7 21-16,2-1-26 15,2-4 7-15,1-2 14 16,-1-2-16-16,-2 1-5 16,-1 0 5-16,-3 0 7 15,-2 1-7-15,-3 5-5 16,-2 1 0-16,-4 5-7 16,-5 0 7-16,-3 5 0 0,-7 0-3 15,0 2 15 1,-7 0-12-16,-15 2 0 0,-4-4 0 15,-3-1-12-15,-1-2 12 16,0-8-21-16,3-6-7 16,6-5-45-16,4 0 4 15,3-18-112-15,3-9-168 16</inkml:trace>
  <inkml:trace contextRef="#ctx0" brushRef="#br0" timeOffset="128240.21">20129 7900 383 0,'0'0'485'16,"0"0"-450"-16,0 0 70 16,0 0-71-16,-6-77-31 15,32 56 30-15,13-3-33 16,9-6 0-16,14-5-4 15,6-5 4-15,10-5 0 16,3 1-4-16,0 8-33 16,-12 10-44-16,-15 9-209 15</inkml:trace>
  <inkml:trace contextRef="#ctx0" brushRef="#br0" timeOffset="129645.32">20856 7874 629 0,'0'0'156'16,"0"0"-103"-16,0 0 60 15,0 0-62-15,0 0-14 0,0 0-6 16,-12-17-25 0,12 17 6-16,12 0-12 0,1 16 0 15,1 7 38-15,-2 5-12 16,-1 3-6-16,-1 0-1 15,2-3-16-15,-3-2 28 16,-5-8-31-16,1-8 0 16,-1-4-5-16,-4-4 14 15,0-2-9-15,0 0 3 16,0-18 9-16,0-10-21 16,0-12 9-16,0-3-42 15,0 0 30-15,0 6-25 16,0 9 37-16,0 11 0 15,0 8 5-15,4 9 0 16,8 0-5-16,7 5 0 0,4 16 14 16,4 7-13-1,-1 5 18-15,2 1 4 0,-7 1-14 16,-3-2 4-16,-4-5-13 16,-4-3 0-16,-4-9 4 15,-2-8 2-15,-4-3-6 16,0-5 0-16,0 0 1 15,0-20-11-15,0-12 10 16,0-10-60-16,0-4 20 16,0-4-25-16,0 5 42 15,8 9 21-15,6 9 4 16,1 10 10-16,-1 10-9 0,0 5-2 16,-1 2 18-1,2 3-10-15,2 16-6 0,2 9 27 16,-1 2-28-16,0 1 47 15,1 1-47-15,3-4 0 16,-1-2 7-16,1-6-7 16,0-7-2-16,-4-6 0 15,0-7 0-15,2 0-18 16,-3-8-1-16,0-16-18 16,0-8 23-16,-7-5-26 15,-3-6-3-15,-1 3-13 16,-3 7 41-16,-1 9 11 15,-2 8 8-15,0 12 15 16,0 4 45-16,0 0-55 16,0 1-5-16,5 16 6 0,5 7-1 15,5 2 42-15,3-2-45 16,3 0-6-16,-1-5 13 16,3-4-10-16,-1-5-3 15,-4-8 0-15,2-2 1 16,-2 0-4-16,1-16 3 15,-3-7-29-15,0-4 27 16,-5-4-22-16,-2-4 18 16,-5 5 5-16,2 5 1 15,-5 10 0-15,1 7 0 16,-2 6 0-16,2 2 9 16,1 0-8-16,2 19-1 0,2 2 22 15,2 3-18 1,1 2 18-16,0-4-22 0,1-1 0 15,-3-8-4-15,-2-4 9 16,-3-7-5-16,1-2 0 16,3-3 2-16,2-18-21 15,-1-8 8-15,0-8-1 16,1-5 6-16,1 0-9 16,1 5 15-16,9 9 0 15,1 11 2-15,5 13 57 16,4 4-46-16,0 10 0 15,1 20 31-15,-8 8-41 16,-7 3 18-16,-6-3-21 16,-4-1 1-16,-5-3-29 15,-1-4-7-15,0-8-61 0,-18-11-71 16,-9-11-277-16</inkml:trace>
  <inkml:trace contextRef="#ctx0" brushRef="#br0" timeOffset="129811.14">21346 7551 1172 0,'0'0'8'0,"0"0"-6"0,0 0-2 16,0 0-30-16,0 0 25 15,0 0-74-15,43 9-385 16</inkml:trace>
  <inkml:trace contextRef="#ctx0" brushRef="#br0" timeOffset="132196.01">8378 11209 521 0,'0'0'7'16,"0"0"32"-16,0 0 31 15,0 0-12-15,0 0 28 16,0 0-39-16,0 0-30 15,0 0 24-15,-83 0 9 16,83 0-46-16,2 0 13 16,21 0-10-16,17-5 2 15,21-10 15-15,20-6-20 16,16-9 5-16,10-7-9 16,8-7 0-16,4-4-5 15,-4 1 5-15,-8 8 0 0,-17 9-4 16,-20 9-16-1,-19 10-1-15,-21 7 0 0,-17 4 3 16,-13 0 8-16,-7 0-5 16,-31 15 15-16,-17 9-5 15,-14 3 5-15,-9 3-1 16,-6 0 0-16,-4 1 2 16,-1 5-2-16,0-3 1 15,4-2 0-15,2-3-1 16,8-4 11-16,11-3-10 15,12-7 0-15,13-3 7 16,13-10 1-16,11-1-4 0,10 0-4 16,5 0 42-1,7-12-40-15,26-2-1 0,19-5-1 16,23-4 6-16,18-8-3 16,16-8-3-16,15-2-7 15,5 5 7-15,-2 5-80 16,-9 3-173-16</inkml:trace>
  <inkml:trace contextRef="#ctx0" brushRef="#br0" timeOffset="133584.13">19541 9043 651 0,'0'0'28'0,"0"0"25"16,0 0 31-16,0 0-69 15,0 0 59-15,0 0-12 16,-20 1-28-16,46-3 12 15,13-14-32-15,15-5 8 0,11-10-22 16,13-3 0 0,14-4-5-16,11-6 5 0,11-1 0 15,5-3-8 1,-2 1 21-16,-13 2-14 0,-14 6 1 16,-17 6 0-16,-19 9-1 15,-18 9 1-15,-17 10 0 16,-19 5-3-16,-10 8-66 15,-33 19 31-15,-19 6-32 16,-11 6-58-16,-6 0-9 16,-11 5-13-16,-10 3-25 15,-7 0-122-15,0 6 297 16,3 1 186-16,5 3-14 16,10-7-56-16,14-3-22 15,15-8-65-15,17-9 29 0,13-11 56 16,13-5-73-1,8-8 6-15,9-4 1 0,0-2-4 16,14 0 43-16,23 0-51 16,11-16-25-16,21-6 3 15,14-8-2-15,17-9-8 16,17-10-4-16,14-1 0 16,7-5-24-16,0 2 24 15,-5 1-31-15,-11 6 12 16,-20 5-66-16,-21 7-19 15,-28 9-83-15,-28 9-50 16</inkml:trace>
  <inkml:trace contextRef="#ctx0" brushRef="#br0" timeOffset="134963.76">10838 11322 594 0,'0'0'1'0,"0"0"75"16,0 0 26-16,0 0-58 0,0 0-23 15,8-83 7-15,15 59 34 16,6 1-41-16,3-3 8 16,1 2 20-16,2 3-41 15,2 5 10-15,-2 5-11 16,-5 8 3-16,-3 3 4 16,-10 3-14-16,-4 21 0 15,-11 7 3-15,-2 3 0 16,-8 8 0-16,-18 2-3 15,0-1 8-15,0-5-10 16,3-2 2-16,7-9 0 16,4-8-4-16,7-5 4 0,5-3 0 15,0-5-2-15,0-5 6 16,17-1 3-16,8 0 0 16,8 0 8-16,4 0 11 15,3-1-22-15,5-2 2 16,2 3-6-16,-1 0 7 15,-2 0-14-15,-7 0 7 16,-12 13 0-16,-12 4-4 16,-9 6 4-16,-4 2 0 15,-16 4-2-15,-15 1 11 16,-11 1-9-16,-8 1 0 16,-3-4 0-16,-5-2-5 0,10-6 5 15,8-7-25-15,14-5-22 16,12-8-47-16,14-14-16 15,0-22-149-15</inkml:trace>
  <inkml:trace contextRef="#ctx0" brushRef="#br0" timeOffset="135347.66">11517 10976 92 0,'0'0'748'16,"0"0"-675"-16,0 0 35 0,0 0-58 16,0 0-31-16,0 0-14 15,-54 81 48-15,53-33-44 16,1 8 15-16,0 5 6 16,0 4-21-16,0 1 5 15,4 0-13-15,11-7 7 16,8-10-3-16,1-9-5 15,4-16 0-15,4-10-3 16,2-14 9-16,-1 0-10 16,1-20 4-16,-4-8-30 15,-8-5 26-15,-15 2-21 16,-7-2 5-16,0 5 16 16,-17 9-17-16,-10 12 15 15,-5 7 5-15,-2 10-2 0,0 17-15 16,0 6 18-16,6 2-40 15,11-2-16-15,13-7-124 16,4-13-83-16</inkml:trace>
  <inkml:trace contextRef="#ctx0" brushRef="#br0" timeOffset="135749.32">12065 11012 649 0,'0'0'21'0,"0"0"145"16,0 0-101-16,0 0-24 16,0 0 50-16,0 0-63 15,-6-37-27-15,6 59 12 16,7 15 17-16,5 8 31 0,0 11-27 16,1-2-19-16,1 2 31 15,0-2-43-15,0-4-2 16,0-5 0-1,-5-7 10-15,-2-6-15 0,-4-6 4 16,-1-9-40-16,-2-4-8 16,0-12-62-16,0-1-69 15,0-7-61-15</inkml:trace>
  <inkml:trace contextRef="#ctx0" brushRef="#br0" timeOffset="135954.03">11907 11413 861 0,'0'0'33'0,"0"0"133"15,0 0-108-15,0 0-8 16,0 0-50-16,0 0 3 16,96-70 8-16,-41 44-11 15,7-1-6-15,0-1 5 16,-3 8-89-16,-5 0-73 15,-11-1-292-15</inkml:trace>
  <inkml:trace contextRef="#ctx0" brushRef="#br0" timeOffset="136416.73">12656 10830 812 0,'0'0'36'0,"0"0"23"16,0 0 19-16,0 0-11 16,0 0-60-16,0 0 0 15,17-62-5-15,18 62 6 16,5 0 19-16,0 5-19 15,3 6-2-15,-2 4 27 16,-5 5-32-16,-4 2-1 0,-5 9 6 16,-7 3 5-16,-10 8-1 15,-10 7-7 1,0 1-2-16,-25 2 54 0,-7 0-54 16,-3-5 6-16,-3-3 2 15,1-8 0-15,5-9-2 16,10-10-7-16,11-7 0 15,6-6-1-15,5-4 1 16,0 0 0-16,26-7-2 16,15-16 18-16,7-1-29 15,9-5 13-15,3-2-58 16,0-2 16-16,-3 5-59 16,-8 2-131-16,-10 0-293 0</inkml:trace>
  <inkml:trace contextRef="#ctx0" brushRef="#br0" timeOffset="136657.73">13278 10821 899 0,'0'0'40'0,"0"0"64"15,0 0-1-15,0 0-83 16,0 0-9-16,0 0 1 15,5 7-12-15,8 13 9 16,-1 2-8-16,-4-5 12 0,-1-3-3 16,-4-5-10-16,-1-4-3 15,-2-5-12-15,2 0-26 16,-2 0-37-16,1-1-44 16,-1-19-292-16</inkml:trace>
  <inkml:trace contextRef="#ctx0" brushRef="#br0" timeOffset="137083.56">13489 10563 5 0,'0'0'833'0,"0"0"-768"16,0 0 48-1,0 0-79-15,0 0-20 0,0 0 19 16,4-61-33-16,-4 61 0 15,0 4-6-15,-10 12 17 16,0 7 3-16,3 1-5 16,6 5-3-16,1 0 36 15,0 0-39-15,11-4 10 16,9-3-13-16,6-5 15 16,2-1-19-16,2-8 4 15,4-3 0-15,0-1-1 16,2-4 5-16,-1 1-4 15,0 5 0-15,-5 0 9 16,-3 2-12-16,-5 4 3 16,-9 3 0-16,-7 3-3 0,-6 4 16 15,0 7-8-15,-14-2 18 16,-13 8-18-16,-7-2 8 16,-2-1-13-16,-3-7 0 15,-1-10-10-15,3-7-54 16,2-8-28-16,9-14-90 15,2-20-295-15</inkml:trace>
  <inkml:trace contextRef="#ctx0" brushRef="#br0" timeOffset="137258.71">13465 10636 1053 0,'0'0'17'0,"0"0"99"0,0 0-87 15,99-110 4-15,-32 69-33 16,6-2 0-16,7-8-10 16,5 3-6-16,-1 4-41 15,-6 9-41-15,-16 11-163 16</inkml:trace>
  <inkml:trace contextRef="#ctx0" brushRef="#br0" timeOffset="138181.26">12479 12134 655 0,'0'0'16'0,"0"0"118"0,0 0-58 16,0 0 24-16,0 0-26 15,0 0-65-15,5-35 15 16,32 8-12-16,4 4 5 15,4 6 11-15,1 1-20 16,-4 9 4-16,-4 4-12 16,-5 3 13-16,-4 0-19 15,-7 13 6-15,-8 7 0 16,-7 4-7-16,-7 3 8 16,0 3-1-16,-3 0 0 15,-11-4 1-15,0-2-5 0,0-5 4 16,4 0 0-1,3-8-11-15,4 0 11 0,3-4-2 16,0 0-3-16,0-5 10 16,15-2-2-16,8 0-3 15,6 0 0-15,4-2 12 16,1-5-11-16,3 0-1 16,1 7 0-16,1 0 6 15,-6 0-6-15,-6 10 0 16,-11 7 0-16,-7 7-7 15,-9 0 13-15,0 5-6 16,-16 4 9-16,-12-2-5 0,-5 2 11 16,-7 1-15-1,-1-7 0-15,3-8-6 0,1-3-6 16,5-8-19-16,9-8-26 16,10 0-39-16,9-13-70 15,4-17-210-15</inkml:trace>
  <inkml:trace contextRef="#ctx0" brushRef="#br0" timeOffset="138667.67">13323 11960 928 0,'0'0'45'0,"0"0"22"0,0 0-35 15,0 0-32-15,0 0 4 16,0 0 0-16,-80-68-4 16,66 67-1-16,-4 1-9 15,-2 4-1-15,-2 16 11 16,1 3-1-16,1 4 3 16,4 1 7-16,4 1-3 15,9 1-4-15,3 5 5 16,0 1 4-16,7-3-10 15,13-3-1-15,7-3 0 16,1-7 6-16,6-6-3 16,2-1-3-16,3 1 12 0,-1-4-5 15,-1 3-4-15,-9 4-3 16,-8 0 5-16,-11 2-6 16,-9 5 1-16,-2-3 0 15,-20 1 14-15,-5-2-11 16,-6-9 0-16,-2-9-3 15,0-2 3-15,2-11 2 16,6-21-3-16,12-11-2 16,14-13 3-16,1-9 0 15,14-4-6-15,16 5 0 16,4 9-11-16,1 12 4 16,2 10-82-16,-5 9-117 0,-3 7-187 15</inkml:trace>
  <inkml:trace contextRef="#ctx0" brushRef="#br0" timeOffset="138991.2">13605 12019 853 0,'0'0'35'0,"0"0"96"0,0 0-62 15,0 0-39 1,0 0-6-16,0 0 7 0,-5-21-29 16,5 26 22-16,0 8 18 15,7 3-19-15,1 4 38 16,1-3-60-16,-1-7 0 16,-3-2 6-16,0-5 3 15,-2 0-10-15,-3-3 0 16,0 0 3-16,0-6 17 15,0-9-20-15,0-2-14 16,-4 2-19-16,-3 3-72 16,-2 3-20-16,5 6-193 15</inkml:trace>
  <inkml:trace contextRef="#ctx0" brushRef="#br0" timeOffset="139432.57">13921 11749 825 0,'0'0'67'0,"0"0"13"16,0 0 0-16,0 0-56 16,0 0-22-16,0 0 23 15,-28-69-25-15,21 69 0 16,0 7-3-16,-1 11 3 15,-1 5 0-15,5 0 26 16,4 4-18-16,0 1 14 16,3 2-6-16,14-4-8 0,5 1 40 15,4-7-46-15,4 0 1 16,5-6 4-16,2-4 4 16,5-1-5-16,0-6-6 15,-1 0 0-15,-1 5 33 16,1-2-32-16,-3 5-1 15,-3 2 5-15,-3 0 6 16,-9 7-7-16,-6 4-4 16,-13 0 0-16,-4 6 5 15,-16 3-5-15,-19 3 0 16,-10-4-4-16,-8-4-27 16,-4-7-17-16,-2-14-49 0,4-7-89 15,5-31-246-15</inkml:trace>
  <inkml:trace contextRef="#ctx0" brushRef="#br0" timeOffset="139612.32">13924 11798 1027 0,'0'0'74'0,"0"0"9"15,0 0 2-15,81-93-62 16,-31 55-14-16,12-8-9 15,6-8 22-15,7-10-45 16,0 0 18-16,-3 7-75 0,-7 10-13 16,-13 12-174-16</inkml:trace>
  <inkml:trace contextRef="#ctx0" brushRef="#br0" timeOffset="140332.97">11459 12626 80 0,'0'0'270'15,"0"0"-228"-15,0 0 93 16,0 0-62-16,0 0 50 16,0 0-30-16,-62-69-62 0,53 61 53 15,4 3-35-15,1 2 27 16,4 0-43-16,0 3-6 15,0 0 1-15,2 19-20 16,17 17 23-16,4 10 37 16,4 5-51-16,-1 5 37 15,3-2-51-15,-3-5 0 16,3-5-1-16,-4-6 0 16,-5-11-4-16,-3-5-16 15,-5-8-49-15,-6-11-1 16,-2-3-26-16,-4 0-80 15,0-26-51-15</inkml:trace>
  <inkml:trace contextRef="#ctx0" brushRef="#br0" timeOffset="140716.35">11725 12515 757 0,'0'0'38'16,"0"0"47"-16,0 0-33 16,0 0-2-16,0 0-50 0,0 0 0 15,6-4 26 1,7 25 27-16,0 7-23 0,0 5 22 16,4 2-27-16,0 2 26 15,3-3-29-15,4-7-20 16,1-7 6-16,-1-7-7 15,2-9-1-15,-4-4 4 16,-3 0 2-16,-2-23 2 16,-5-4-8-16,-7-11-16 15,-5-6 12-15,-2 1-9 16,-25-1-14-16,-6 8 19 16,-6 9-12-16,0 17 8 15,-2 10 12-15,3 4-15 16,3 23 15-16,8 9-50 15,12-3-14-15,13-3-88 0,2-9-167 16</inkml:trace>
  <inkml:trace contextRef="#ctx0" brushRef="#br0" timeOffset="141108.54">12202 12334 840 0,'0'0'48'16,"0"0"43"-16,0 0-85 16,0 0 25-16,0 0 13 0,0 0-26 15,-5 40 15-15,13-30-10 16,2 1-7-16,2-5-4 15,-1-3-3-15,3-3 7 16,-4 0-13-16,0 0-2 16,-3-9 14-16,-3-6-11 15,-4 0-2-15,0 0-2 16,-1 0 3-16,-18 4 4 16,-3 7-7-16,-1 4-1 15,2 0-10-15,2 1 13 16,6 15-3-16,8 2 1 15,5 5-29-15,0-6-14 16,20 5-67-16,14-5-113 0,4-1-138 16</inkml:trace>
  <inkml:trace contextRef="#ctx0" brushRef="#br0" timeOffset="141483.6">12417 12705 646 0,'0'0'104'0,"0"0"-34"16,0 0 35-16,0 0-66 0,0 0 17 16,0 0 4-16,0 8-34 15,7-5 16-15,0 0-14 16,1-3-23-16,0 0 25 15,0 0-30-15,3 0 0 16,-5-3 10-16,-2-11-4 16,-4-2-2-16,0-1-4 15,0 0 0-15,-15 4-1 16,-5 5 1-16,0 5 0 16,-1 3 10-16,5 8-8 15,2 8-2-15,4 1 0 16,7 3 10-16,3-7-17 15,0 1 7-15,15-7-54 16,7-4-46-16,1-3-118 16,-2 0-406-16</inkml:trace>
  <inkml:trace contextRef="#ctx0" brushRef="#br0" timeOffset="142485.07">14372 11093 419 0,'0'0'81'0,"0"0"-30"15,0 0-16-15,0 0 39 16,0 0 60-16,-37 99-58 15,24-49-11-15,-2 7-13 16,-3 10 30-16,-6 13-50 16,-3 12-4-16,-6 11 18 15,-7 5-39-15,0 4 25 16,-2 0-32-16,7-9 12 16,5-10-2-16,7-11-10 0,6-13 0 15,5-22-1-15,5-13-4 16,7-14-3-16,0-13-41 15,0-4-22-15,0-3 35 16,16-6-79-16,0-15-48 16,0-12-222-16</inkml:trace>
  <inkml:trace contextRef="#ctx0" brushRef="#br0" timeOffset="142950.62">13609 11544 762 0,'0'0'2'0,"0"0"45"16,0 0 39-16,0 0-82 0,0 0 8 16,0 0 45-1,97 10-23-15,-44 24 30 0,12 8-23 16,15 6-32-16,14 3 43 15,8 2-52-15,7-2 5 16,4-2-10-16,3 1 15 16,-3-3-8-16,-4 0-2 15,-11-3-8-15,-12 2-5 16,-15-1 3-16,-14-3-18 16,-15-12 25-16,-15-6-41 15,-12-11 28-15,-10-7-40 16,-5-6-52-16,0 0 23 15,-19-6-197-15</inkml:trace>
  <inkml:trace contextRef="#ctx0" brushRef="#br0" timeOffset="145467.69">12421 11751 552 0,'0'0'52'0,"0"0"-7"16,0 0 43-1,0 0-5-15,0 0-49 0,0 0 28 16,0-10-3-16,0 7-57 15,0-4 28-15,0 4-15 16,-7-1-6-16,-10 4-2 16,-6 0-7-16,-9 0 0 15,-6 4-3-15,-7 3 12 16,-4 3-11-16,-2 4 2 16,-7 1 0-16,0 0 5 15,-2 3-5-15,-2 0 0 16,0 5-1-16,2-5 9 15,-2 5-14-15,4-1 6 16,1 2 0-16,1 1 7 16,5-3-7-16,-1 2 0 0,2-3 0 15,2-2 6-15,4-2-7 16,6 2 1-16,3-5 0 16,1 6-4-16,3 0 4 15,-1 0 0-15,-2 1-2 16,3 2 7-16,0-2-8 15,4 1 3-15,4-4 0 16,-2-1-8-16,2-1 15 16,3 1-7-16,0 0 0 15,4 0 4-15,3-1-6 16,1-3 2-16,2 1 0 16,2 2-4-16,2-3 4 0,0 4 0 15,3-1 0-15,3 3 3 16,0 7-4-16,0 3 1 15,7 9 0-15,11 3 26 16,6 5-26-16,1 4 12 16,1 4 15-16,1 3-21 15,1 4 25-15,-2 5-22 16,-3 1 3-16,0 0 10 16,-3 0-15-16,2-4 16 15,-2-3-10-15,-1-5-8 16,-1-1 7-16,-1 1-12 15,-1-4 0-15,1-1 3 16,0-3-3-16,-4-13 0 0,2-4-1 16,-2-7 10-1,6-9-7-15,-2-9-2 0,8-5 0 16,6 0 7-16,8-5-4 16,9-15-3-16,4-1 0 15,10-5 3-15,8-8-8 16,12-2 5-16,6-8 0 15,6-3-2-15,2 1 5 16,1 2-3-16,-1 7 0 16,-4 0 0-16,-7 3 2 15,-4 7-2-15,-4 0 0 16,-2 1 1-16,0-1 2 0,-7 6-6 16,-4 2 2-1,-7 2 1-15,-7 4-2 0,0-1 2 16,-2-3-7-16,1 4 1 15,1-3-9-15,1-7 12 16,3 2-5-16,2-1 0 16,-5 0-8-16,-2 6 9 15,-6-1 7-15,-8 7-9 16,-5 1 6-16,-5-2 3 16,-3 4 0-16,0-3 3 15,-2 3-6-15,1-5 5 16,1 4-2-16,0-3 0 15,-2 3 0-15,-1 0 0 16,-3 2 0-16,-4 2 1 16,0 1 3-16,-4-1-4 0,0 1 0 15,1-1-9-15,-1 2 15 16,2-5-8-16,-1 4 2 16,0-4 0-16,-2 4-2 15,-1 0 2-15,-3-1 0 16,-3 4-3-16,0 0 9 15,0 0-6-15,0-1 0 16,0 1 3-16,0-3-2 16,0 1-1-16,-2-5 0 15,-6 3-11-15,-3-6 23 16,1 3-12-16,0-2 0 16,0-2 1-16,0-2-10 0,0 3 9 15,0-3 0-15,-2 3 4 16,-1-4-3-16,-2 1-1 15,-2-3 0-15,1-4 3 16,-2 2-3-16,4 1 0 16,2 1 0-16,0-4-3 15,2 4 6-15,1-1-3 16,-1-2 0-16,-3 3 2 16,2-1-8-16,-1 1 6 15,1-1 0-15,-3-2-6 16,3 1 21-16,1-1-17 15,1 2 2-15,1-1 0 16,3 1-4-16,-2 2 4 16,2 0-2-16,0 2-7 15,-3-4 17-15,1-2-8 0,-1 2 0 16,1-6 4-16,-1 2-13 16,-1 1 9-16,2-3 0 15,1 2-2-15,-1-2 9 16,4 2-11-16,0 2 4 15,-1 3 0-15,1-1-7 16,-2 1 7-16,2 2 0 16,-4-3-1-16,2 3 6 15,-2-2-5-15,-1-4 0 16,-2 2 2-16,2-1-13 0,-1-1 11 16,3 4 0-1,0-1-1-15,2 2 11 0,-2 3-13 16,-1 1 3-16,3 1 0 15,-1 0-9-15,-2-3 9 16,-1 3 0-16,-4-7-2 16,0 0 11-16,2 0-18 15,-1 1 7-15,2 3 2 16,-1 3-7-16,1 2 7 16,3 3 0-16,-1 0-2 15,3 2 10-15,-2 3-8 16,5-3 0-16,-2 3 3 15,1 0-13-15,-3 0 10 16,0 0 0-16,0 0-2 16,-4 0 12-16,0 0-14 0,-5 0 4 15,-1 0 0-15,-4 4 0 16,-4 3 0-16,-2 1 0 16,-3 3 5-16,-4-1 11 15,-1 1-15-15,-2 2-1 16,-4-1 0-16,-3 3 11 15,-3 1-9-15,-1 0-2 16,-6 1 3-16,1 0 8 16,-1 3-8-16,0-2-3 15,1 5 2-15,-2-7-9 16,-2 1 7-16,1-4 0 16,1-5-5-16,4-2-1 0,4-3 2 15,5 0-33-15,5 8-12 16,1 8 19-16,1 8-51 15,-3 6-107-15,0 2-149 16</inkml:trace>
  <inkml:trace contextRef="#ctx0" brushRef="#br0" timeOffset="147085.57">4680 3495 104 0,'0'0'293'0,"0"0"-287"15,0 0 61-15,0 0 35 0,0 0-64 16,0 0 51-16,0 0 34 16,-60 1-73-16,55-1 49 15,3 0-49-15,2 0-5 16,0 0-9-16,0 0-12 15,0 0-2-15,22 0 1 16,13-9 15-16,17-13 25 16,13-11-57-16,12-8 3 15,10-8-9-15,4-4 3 16,2-1-8-16,-5 4 5 16,-9 8-22-16,-19 14 9 15,-17 9-74-15,-19 16 0 16,-19 3-64-16,-5 9-111 15,-19 12-45-15</inkml:trace>
  <inkml:trace contextRef="#ctx0" brushRef="#br0" timeOffset="147310.32">4610 3707 831 0,'0'0'32'0,"0"0"-26"16,0 0 75-16,0 0-35 16,0 0-10-16,0 0 2 15,5 6-8-15,54-42 10 16,17-15-40-16,20-14 8 0,12-2-7 16,9-3-1-16,2 10-7 15,-15 12-44-15,-28 14-181 16</inkml:trace>
  <inkml:trace contextRef="#ctx0" brushRef="#br0" timeOffset="153344.87">3329 6022 540 0,'0'0'23'0,"0"0"2"0,0 0 18 16,0 0 33-16,0 0-16 15,0 0 2-15,0 0-47 16,-7 0-5-16,7 0 34 16,0 0-33-16,-2 0 5 15,2 0-16-15,-1 0 10 16,-1 0-25-16,2 0 10 15,0 0-58-15,0-2-96 16,0-7-254-16</inkml:trace>
  <inkml:trace contextRef="#ctx0" brushRef="#br0" timeOffset="154617.44">8266 5956 636 0,'0'0'0'0,"0"0"64"0,0 0 30 15,0 0-50-15,0 0-35 16,0 0-6-16,-3 0 9 15,3 0-12-15,0 0 0 16,0 0 0-16,0 0-32 16,0 0-106-16,0 0-190 15</inkml:trace>
  <inkml:trace contextRef="#ctx0" brushRef="#br0" timeOffset="155516.51">9040 7297 548 0,'0'0'29'0,"0"0"-21"16,0 0 29-16,0 0 7 15,0 0-39-15,0 0 6 16,0 0-11-16,0 0 12 0,0 0-6 15,0 0 1-15,0 0-6 16,0 0 7-16,0 0-8 16,0 0-2-16,0 0-2 15,0 0-35-15,0 0-14 16,0 0-74-16</inkml:trace>
  <inkml:trace contextRef="#ctx0" brushRef="#br0" timeOffset="156649.99">9578 8708 404 0,'0'0'192'16,"0"0"-187"-16,0 0 42 15,0 0 9-15,0 0-7 16,0 0-15-16,0 0-12 16,0 0 20-16,0 0-39 15,0 0 6-15,0 0 30 16,0 0-35-16,0 0 7 15,0 0-11-15,0 0 0 0,0 0 2 16,0 0-2-16,0 0-19 16,0 0-2-16,0 0-21 15,0 0-4-15,0 0-70 16,0 0 2-16,0-5-161 16</inkml:trace>
  <inkml:trace contextRef="#ctx0" brushRef="#br0" timeOffset="158778.15">10086 10169 239 0,'0'0'347'16,"0"0"-344"-16,0 0 70 0,0 0 12 15,0 0-40 1,0 0-6-16,-2-18-11 0,2 18-18 16,0 0 29-16,0 0-21 15,0 0-13-15,0 0 23 16,0 0-24-16,0 11 34 16,7 4 7-16,3 2-41 15,3-1 39-15,1 2-36 16,1-3-1-16,1-3 17 15,1-1-23-15,0-5 8 16,0-5-3-16,0-1 4 16,5-10 10-16,7-18-19 0,10-16 0 15,6-14-2 1,7-14 3-16,3-7-1 0,5-1 0 16,-3 6 4-16,-2 11-5 15,-6 12 1-15,-11 13 0 16,-8 11-3-16,-12 13 3 15,-6 7 0-15,-9 6-2 16,-1 1-14-16,-2 0 12 16,0 0-5-16,0 4-3 15,0 3 9-15,0-2-50 16,0 3-19-16,0-4-86 16,-3-1-224-16</inkml:trace>
  <inkml:trace contextRef="#ctx0" brushRef="#br0" timeOffset="161791.01">18030 1990 360 0,'0'0'6'16,"0"0"25"-16,0 0-25 16,0 0-3-16,0 0-1 15,0 0 7-15,-25 0-2 16,22-1-7-16,-4 0 4 16,-1 0-6-16,1-1 2 15,-1 2-9-15,0 0 8 16,1-1 1-16,1 1 0 0,0 0 8 15,3 0-5-15,-2 0 20 16,0 0-17-16,1 0 0 16,-1 0-1-16,2 0-5 15,-2 0 0-15,-2 0-1 16,2 0 3-16,0 0 6 16,0 0-8-16,4 0 44 15,-2 0-3-15,3 0-21 16,0 0 1-16,0 0-10 15,0 0-9-15,0 0 21 16,6 0-23-16,9-2 0 16,3 0-1-16,4-1 10 0,3 0-11 15,5 0 2-15,2-1 0 16,1 0 2-16,-1-3 5 16,-5 3-4-16,-5-1 5 15,-9 4-1-15,-6 1-7 16,-6-2 0-16,-1 2 1 15,0 0-1-15,-11-1 0 16,-9 1-13-16,-1 0 2 16,-3 0-6-16,-4 0 6 15,-1 0-27-15,-5 0-26 16,1 0 6-16,3 1-108 16,1 1-128-16</inkml:trace>
  <inkml:trace contextRef="#ctx0" brushRef="#br0" timeOffset="162023.68">17830 1955 195 0,'0'0'173'0,"0"0"-139"0,0 0 25 16,0 0-4-16,0 0-25 16,0 0-1-16,-12 0-25 15,25 0-4-15,4 0 38 16,7 0-35-16,4 0 5 16,6-3 9-16,7-3 1 15,6-3 0-15,1 1-3 16,-1 1-4-16,-5-1 8 15,-9 4-19-15,-8-1 0 16,-9 4-7-16,-10-1 3 16,-6 2-15-16,0 0-22 15,-16 0-3-15,-15 0-2 0,-6 6-61 16,-2 0-190-16</inkml:trace>
  <inkml:trace contextRef="#ctx0" brushRef="#br0" timeOffset="162230.81">17854 1964 456 0,'0'0'80'0,"0"0"-31"16,0 0-40-16,0 0-2 15,0 0-7-15,0 0 0 16,88-7 17-16,-63 3-17 0,0 1 0 15,0-1-7-15,-1-1-2 16,-7 0-58-16,-1 1-76 16</inkml:trace>
  <inkml:trace contextRef="#ctx0" brushRef="#br0" timeOffset="162729.62">17883 1950 236 0,'0'0'84'0,"0"0"-66"16,0 0 6-16,0 0-7 15,0 0-14-15,0 0 23 16,-11 0 6-16,11 0 17 16,0 0 8-16,0 0-24 15,0 0-13-15,0 0 3 16,0 0-17-16,0 0 40 16,0 0-36-16,0 0-6 15,0 0 20-15,0 0-24 16,0 0 10-16,0 0 13 15,0 0-5-15,0 0 17 0,-2 0-11 16,2 0-24-16,0 0 23 16,-2 0-23-16,2-3 0 15,0-1-2-15,0 1 10 16,0 0-12-16,0 0 4 16,0 1 0-16,0 1-5 15,0 1 5-15,0 0 0 16,0 0 0-16,0 0-18 15,0-2-6-15,0 1-77 16,2 1 11-16,4-4-14 16,3 3-97-16</inkml:trace>
  <inkml:trace contextRef="#ctx0" brushRef="#br0" timeOffset="163424.14">17889 1923 350 0,'0'0'22'0,"0"0"-2"16,0 0-10-16,0 0 4 15,0 0 3-15,0 0 43 16,-19 1-25-16,14-1-25 15,3 0 24-15,0 0-17 16,1 0-4-16,1 0 5 16,0 0-16-16,0 0 21 15,0 0-9-15,0 0-13 16,0 0 17-16,13 0-1 16,7 0 4-16,9 0 12 15,7 0-32-15,15 0 26 0,7-5-25 16,11-4 2-16,2-2 21 15,4 4-19-15,-4 0 7 16,-11 4 0-16,-15 2-7 16,-17 1-5-16,-16 0-1 15,-12 0-17-15,-6 0-22 16,-26 4-6-16,-10 4-46 16,-4-2 13-16,1-3-11 15,2 0-20-15</inkml:trace>
  <inkml:trace contextRef="#ctx0" brushRef="#br0" timeOffset="163947.82">17808 1932 500 0,'0'0'51'0,"0"0"9"15,0 0-26-15,0 0-17 16,0 0-13-16,0 0 17 16,17-1-11-16,5-4 23 15,7 2 22-15,8-2-45 16,7-2 9-16,4 1-12 16,2 0-1-16,2 2 5 15,-7-1-11-15,-5 4 0 16,-11-1 4-16,-11 2-3 0,-8 0-1 15,-8 0 0-15,-2 0 2 16,0 0-9-16,0 0 8 16,0 0-1-16,-5 0 6 15,0 0-5-15,0 0-1 16,2 0 0-16,0 0 1 16,2 0-2-16,1 0 1 15,0 0 0-15,0 0-4 16,0 0-2-16,0 0 3 15,0 0-10-15,0 0 4 16,0 0-2-16,0 0 0 16,0 0-13-16,0 0 5 0,0 0-17 15,0 0 3 1,0 0 13-16,0 2-23 0,0-1 40 16,0 2-20-16,0-1-12 15,0-1 3-15,0 1-13 16,0-2-7-16,0 0-76 15</inkml:trace>
  <inkml:trace contextRef="#ctx0" brushRef="#br0" timeOffset="165208.54">9708 2900 20 0,'0'0'471'0,"0"0"-451"0,0 0-17 16,0 0 12-16,0 0-15 16,0 0 0-16,-16 0 54 15,16 0-48-15,0 0 7 16,0 0 26-16,0 0-18 15,0 0 4-15,10 0 7 16,13 0 11-16,9-6 12 16,13-4-48-16,17-2-3 15,15-3-1-15,10-1 5 16,8-2-11-16,3 0 3 16,1 1 0-16,-2 3-14 15,-10 4-12-15,-15 3-67 16,-20 4 19-16,-22 3-43 0,-19 0-57 15</inkml:trace>
  <inkml:trace contextRef="#ctx0" brushRef="#br0" timeOffset="165465.32">10007 2844 531 0,'0'0'24'0,"0"0"-24"16,0 0 10-16,0 0-3 0,113 0 31 16,-60-11-24-16,10-4 4 15,11-4-7-15,6-2 3 16,2-2 0-16,0 1-14 15,-5 2-60-15,-7 0-59 16</inkml:trace>
  <inkml:trace contextRef="#ctx0" brushRef="#br0" timeOffset="166555.91">18274 1793 383 0,'0'0'119'16,"0"0"-33"-16,0 0-39 16,0 0 18-16,0 0-4 15,0 0 12-15,0 0-42 0,0 0-13 16,0 0 26-16,0 0-44 16,0 0-3-16,0 0 1 15,0 0-84-15,-8 0-224 16</inkml:trace>
  <inkml:trace contextRef="#ctx0" brushRef="#br0" timeOffset="168693.05">21875 4525 181 0,'0'0'463'15,"0"0"-438"-15,0 0 84 16,0 0-84-16,0 0-6 16,0 0-14-16,0-23 1 15,0 19 4-15,0 1-10 16,0 0 0-16,0 2 1 16,0 1 3-16,0-2 41 0,13-2-37 15,15-1-1 1,13-3 11-16,16 0-11 15,11-5-7-15,11 0 0 0,8-4 4 16,10 0-20-16,3 0 8 16,4 1 8-16,-7 0-4 15,-9 5 5-15,-14 5-1 16,-18-1 0-16,-20 4-24 16,-20 3-3-16,-16 0-44 15,-4 0-73-15,-34 0 49 16,-10 0-59-16</inkml:trace>
  <inkml:trace contextRef="#ctx0" brushRef="#br0" timeOffset="169044.96">21855 4444 344 0,'0'0'244'0,"0"0"-184"16,0 0 56-16,0 0-76 16,0 0-23-16,0 0-5 15,65 0 10-15,-7 0-12 16,10-7-7-16,12-4 20 16,12 0-22-16,12 0 1 15,13-2 22-15,6 2-6 0,3 2-1 16,-8 1-17-1,-15 3 8-15,-15 1-10 0,-23-1 2 16,-20 0-44-16,-20 3 28 16,-15 0-37-16,-10 0 37 15,0-1 4-15,-15 3-57 16,-8-1 29-16,-4 1-26 16,-2 0 5-16,-3 0-8 15,4 0-101-15</inkml:trace>
  <inkml:trace contextRef="#ctx0" brushRef="#br0" timeOffset="172015.68">12108 1941 317 0,'0'0'26'0,"0"0"15"15,0 0-11-15,0 0 18 16,0 0-11-16,0 0 11 16,-52-13 6-16,49 13-35 15,-1 0 43-15,1 0 0 16,3 0-8-16,0 1-4 15,0-1-42-15,0 0 10 16,0 0 17-16,22 0-22 16,13-1 10-16,15-8 4 15,14-2-17-15,9-1 27 0,7 1-37 16,4-3 1-16,3 0 17 16,1 1-14-16,-6-1-3 15,-10 2-1-15,-20 4 1 16,-22 1-11-16,-16 4 10 15,-14 2-24-15,-4 1 17 16,-31 0-21-16,-20 1-12 16,-19 11 22-16,-9 3-33 15,-9-2 38-15,-2 3-40 16,0-1 9-16,6-1 13 16,11 0 6-16,18-3 25 15,20-6 3-15,17-1-2 0,18-3 60 16,4-1-41-1,36 0-16-15,21-5 28 0,19-8-19 16,11-4 3-16,5-2-16 16,-2 0 0-16,-4-1-12 15,-13 5 10-15,-22 5-69 16,-35 4-180-16</inkml:trace>
  <inkml:trace contextRef="#ctx0" brushRef="#br0" timeOffset="173194.65">7501 2066 443 0,'0'0'86'0,"0"0"-29"16,0 0-28-16,0 0-13 16,0 0-1-16,0 0 8 0,-17 0 27 15,17 0-13-15,0 0-26 16,13 0 6-16,13-8-8 16,10-6-9-16,18-2 25 15,10-1-19-15,14-1 21 16,9-4-27-16,5 1 1 15,3-5 10-15,-5 4-8 16,-12 2 0-16,-17 6-1 16,-24 5 8-16,-22 6-13 15,-15 3 3-15,0 0 0 16,-32 0 8-16,-17 12-8 16,-12 5 0-16,-11-1 0 15,-5 3 4-15,-3 1-10 16,3-4 6-16,3 1-5 0,11-5-5 15,16-1 9-15,15-6 1 16,14 0-2-16,13-4 10 16,5-1-17-16,2 0 9 15,25 0 0-15,14-1-2 16,16-12 2-16,13-6 0 16,12-3 0-16,10-4-15 15,8 1-14-15,0 4-65 16,-9 3-58-16</inkml:trace>
  <inkml:trace contextRef="#ctx0" brushRef="#br0" timeOffset="174879.48">22248 4612 439 0,'0'0'105'15,"0"0"-48"-15,0 0-33 16,0 0 15-16,0 0 15 16,0 0 1-16,-92-31-40 15,70 20-2-15,-3 0 34 0,-3 2-42 16,-3 1 3-16,-2 2 4 15,5 0-8-15,3 2 11 16,8 3-15-16,6 0 0 16,4 1 26-16,5 0-19 15,2 0-4-15,0-2 23 16,22 1-26-16,20-5 29 16,21-1-29-16,13-6 4 15,9-1-2-15,5-2-2 16,4-1 0-16,-1 3-4 15,-4 0 6-15,-9 3-7 16,-18 4 5-16,-19 1 0 16,-18 3 4-16,-18 1-4 15,-7 1 0-15,-34 1 10 0,-21 0-2 16,-18 0-14-16,-11 1 6 16,0 5 0-16,6 1-3 15,11-1 3-15,20 2 0 16,19-2-2-16,18-4 11 15,10-2-9-15,29 0 0 16,32-8-1-16,33-6-15 16,20-5-54-16,11-2-100 15,-1 0-213-15</inkml:trace>
  <inkml:trace contextRef="#ctx0" brushRef="#br0" timeOffset="177730.5">16543 5718 437 0,'0'0'191'0,"0"0"-83"0,0 0 0 15,0 0-89-15,0 0 20 16,0 0-2-16,-88-8 18 15,69 8-45-15,-3 0 3 16,-1 0 41-16,-9 0-50 16,-7 0-3-16,-7 2 13 15,-9-1-8-15,-9 4 21 16,-4-2-27-16,-13 1 2 16,-5-1 18-16,-8 0-15 15,-5-1-5-15,-6-1 18 16,-10 2-13-16,-6-1 13 0,0 0-18 15,5-2 0-15,18 0 0 16,12 1 2-16,18-1 5 16,15 1-5-16,18 1 9 15,16-1 3-15,14 0-14 16,5-1 0-16,5 0-14 16,22 0 14-16,8 0-18 15,3 0 9-15,1 0-42 16,-7 0 20-16,-9 0-30 15,-4 0-26-15,-8 0 6 16,-5 0-48-16,-2 0-50 16,-4-6-60-16</inkml:trace>
  <inkml:trace contextRef="#ctx0" brushRef="#br0" timeOffset="178067.83">15159 5540 250 0,'0'0'351'0,"0"0"-327"16,0 0 68-16,0 0-25 15,0 0-43-15,0 0-10 16,-66-10 17-16,41 25-22 16,-5 4 2-16,-11 4 2 15,-2 3-5-15,-4 0 0 0,0 0-8 16,5-2 0-16,4-3 17 15,8-3-14-15,10-4 0 16,7-2-3-16,7-5 11 16,6 1-12-16,0-2 1 15,19-2 0-15,13 2 13 16,8 0-13-16,5-1 0 16,4 0-2-16,-1 1-6 15,-2 2 1-15,0-3-74 16,0 3-116-16,-2-4-116 15</inkml:trace>
  <inkml:trace contextRef="#ctx0" brushRef="#br0" timeOffset="178563.1">15298 6146 599 0,'0'0'2'15,"0"0"63"-15,0 0-10 16,0 0 9-16,0 0-14 16,0 0-20-16,-26 2 26 15,26-2-23-15,6-8-4 0,17-10-9 16,11-5-17-16,10-6 7 15,7-9-10-15,8-7 6 16,9-11-13-16,9-5 7 16,6-7 0-16,8-4-1 15,1-4 1-15,-6 5 0 16,-5 0 0-16,-10 8 7 16,-7 7-23-16,-8 8-8 15,-11 9-12-15,-12 6 30 16,-10 9-11-16,-10 7 8 15,-7 10 4-15,-5 3 5 16,-1 4-9-16,0 0 9 0,0 0-30 16,-7 7 29-1,0 0-28-15,0-1 21 0,0 1-6 16,-2-3-38-16,0 2-9 16,-1 0-9-16,-2-4-51 15,-2 3 4-15,-1-3-255 16</inkml:trace>
  <inkml:trace contextRef="#ctx0" brushRef="#br0" timeOffset="178833.97">16073 5291 426 0,'0'0'98'0,"0"0"14"0,0 0-48 16,0 0 38-1,0 0-44-15,0 0-35 0,-19-8-4 16,42 1-3-1,7-1-2-15,5 1 45 0,3 0-48 16,4 2-6-16,1 0-2 16,-1-1 2-16,-1 0-8 15,-3-1 3-15,-7 2 0 16,-5 2-4-16,-10 3 4 16,-6 0-15-16,-10 5 11 15,0 22-25-15,-16 10 21 16,-21 14-14-16,-13 14-66 15,-10 9-92-15,-5 7-473 16</inkml:trace>
  <inkml:trace contextRef="#ctx0" brushRef="#br0" timeOffset="182431.68">19900 9070 388 0,'0'0'27'0,"0"0"46"16,0 0 0-16,0 0-48 15,0 0 25-15,0 0-11 16,0 0-4-16,-60 7 53 0,55-7-60 16,0 0 6-1,3 0-1-15,-1 0-7 0,3 0 35 16,0 0-43-16,0 0 0 16,0 0 5-16,19-5-22 15,14-8 27-15,13-6-28 16,13-6 3-16,8-2-7 15,10-7 4-15,5-3-11 16,3-2 7-16,-3-1-5 16,-7 2 8-16,-10 7-22 15,-15 6-50-15,-18 9 34 16,-13 8-31-16,-16 5-20 16,-3 3 5-16,-13 0-31 15,-15 3-21-15,-6 11-222 0</inkml:trace>
  <inkml:trace contextRef="#ctx0" brushRef="#br0" timeOffset="182682.06">20017 9015 124 0,'0'0'105'0,"0"0"-13"16,-100 46-38-16,76-37 36 15,6-2 35-15,7-2-48 16,4-1 56-16,7-2-89 15,0-2-27-15,0 0 18 16,23 0-24-16,14-15 28 0,11-7-38 16,13-10 9-16,9-3-10 15,6-2 0-15,10-6 0 16,-3 4-5-16,-4 2-1 16,-9 4-8-16,-15 7-50 15,-11 5-74-15,-16 6-83 16</inkml:trace>
  <inkml:trace contextRef="#ctx0" brushRef="#br0" timeOffset="185071.67">19860 8954 780 0,'0'0'62'0,"0"0"-44"0,0 0 29 16,0 0-19-16,0 0-23 15,0 0-3-15,30-17 5 16,10-1 1-16,10-5-6 16,12-12-2-16,9-10-35 15,10-6 32-15,7-6-17 16,1-1 20-16,0 7-1 16,-7 9 8-16,-10 12-23 15,-17 7 16-15,-17 9-75 16,-16 10-23-16,-22 4-57 0,0 0-91 15</inkml:trace>
  <inkml:trace contextRef="#ctx0" brushRef="#br0" timeOffset="185298.5">20016 8858 614 0,'0'0'43'0,"0"0"57"15,0 0 9-15,0 0-77 16,0 0 20-16,0 0-13 0,75-21-27 16,-17-5-1-16,14-5-11 15,8-10-3-15,5-3-10 16,4-1-29-16,-6 5 34 16,-11 8-68-16,-15 10-101 15,-18 7-142-15</inkml:trace>
  <inkml:trace contextRef="#ctx0" brushRef="#br0" timeOffset="185619.89">20448 8475 623 0,'0'0'12'0,"0"0"-24"0,0 0 4 16,0 0-114-1,0 0-69-15</inkml:trace>
  <inkml:trace contextRef="#ctx0" brushRef="#br0" timeOffset="214564.24">12897 2645 282 0,'0'0'19'0,"0"0"-13"15,0 0 19-15,0 0 8 16,0 0-11-16,0 0 24 16,0 0-14-16,0 0-15 15,-35 10-5-15,35-8-12 16,0-2-2-16,0 2-3 16,-2 1-34-16,2-2 17 15,-1 4-14-15,-3-2 28 0,-1 0-4 16,-2 0 8-16,-1 1 4 15,-2-1 8-15,2 1 6 16,-2-1 12-16,1-2-19 16,6 0-1-16,0-1 33 15,3 0-9-15,0 0 15 16,0 0-13-16,0 0-32 16,0 0 28-16,0 0-20 15,0 0-1-15,0 0 16 16,0 0-7-16,3 0 1 15,0 0 8-15,6 0-6 16,1 0 48-16,3 0-41 16,4 0-19-16,5 0 16 0,2 0-23 15,8 0 8 1,3 0-4-16,4 0 8 0,3 0-13 16,1 1 1-16,2 2 0 15,4-3 0-15,-1 0 0 16,-2 0 0-16,3 0 0 15,-1 0 6-15,0 0-12 16,0-1 6-16,1-3 0 16,1-4-1-16,0 2 8 15,-2-3-7-15,-1 2 0 16,-4 0 3-16,-4 0-4 16,-1 3 1-16,-1 1 0 15,-3 1-4-15,-4 2 4 16,-5 0 0-16,-5 0 0 15,-6 0 4-15,2 0-5 16,-3 3 1-16,2-1 0 0,0-2-5 16,3 1 7-16,1-1-2 15,1 0 0-15,2 0 3 16,1 0-4-16,0 0 1 16,1 0 0-16,1 0-4 15,4 0 4-15,0 0-2 16,5 0 0-16,4 0 4 15,1 0-3-15,2 0 1 16,-2 0 0-16,-3 0-5 16,-2 0 8-16,-4 2-3 15,-1 1 0-15,-1 0 0 16,-1 1-2-16,3-1 2 16,2 1-7-16,2-2 2 0,0 0-14 15,-2-2 5-15,-2 1-14 16,-1-1-15-16,-5 0 42 15,0 0-25-15,-6 0 16 16,-5 0 7-16,-3 0 3 16,-3 0-7-16,0 0 2 15,-2 0 10-15,0 0-7 16,-1 0 2-16,0 0 0 16,2 0-2-16,-2 0 5 15,2 0-6-15,-5 0 2 16,-1 0 1-16,0 0-4 15,0 0 4-15,0 0 0 0,0 0 9 16,0 0-6-16,-1 0-3 16,-12 2 0-16,2 1 0 15,-4-2 10-15,-4 2-10 16,2-1 0-16,-7-1 1 16,-1 1 3-16,-2-2 6 15,-3 0-10-15,-2 0 0 16,-1 0 18-16,-3 0-13 15,0 0 5-15,-3 0 12 16,-4 0-20-16,-5 0 16 16,-4 0-18-16,-2 0 1 15,4 0 14-15,5 0-11 16,5 0-2-16,5 0 5 0,1 0 0 16,4 0-6-1,-2 0-1-15,2 0 0 0,-2 0-1 16,1 0 1-16,-4 0 0 15,0 1-4-15,1-1 11 16,1 0-7-16,1 0 0 16,-1 0 2-16,1 0 4 15,2 0-3-15,1 0 1 16,5 0 18-16,-1 0-22 16,-1 0 10-16,1 0-10 15,-2 4 0-15,-1-1-3 16,1-2 3-16,1-1 0 15,0 1-2-15,-2 2 14 16,0-3-14-16,-4 1 2 0,-5-1 0 16,0 0-8-16,-2 0 8 15,0 0 0-15,-1 0 0 16,2 0 4-16,0-4 2 16,2 0-6-16,1-2 0 15,1 0-2-15,3 3 2 16,-1 1 0-16,4 1-4 15,3 1 13-15,3 0-9 16,0 0 0-16,2 0 0 16,2 1-3-16,-1 4 3 15,6-2 0-15,1 0-2 16,4 0 7-16,1 0-4 16,0-1-1-16,2 0 0 0,2-1-3 15,-2 1 3-15,3-1 0 16,-1-1-2-16,1 2 9 15,1-2-12-15,1 0 10 16,0 0-5-16,0 0 29 16,0 0-29-16,0 0 16 15,0 0-3-15,0 0-5 16,0 0-3-16,0 0-5 16,0 0 0-16,0 0-14 15,0 0 14-15,0 0-63 0,0 0-78 16,-2 0-84-1</inkml:trace>
  <inkml:trace contextRef="#ctx0" brushRef="#br0" timeOffset="-213685.54">5656 1871 269 0,'0'0'56'15,"0"0"-16"-15,0 0-10 16,0 0 12-16,0 0-12 16,0 0-5-16,-5-8 19 15,5 8-21-15,0 0 3 16,-2-1-25-16,2 1 3 16,0 0 23-16,0 0-8 15,0-2 29-15,0 2-1 16,0 0-20-16,0 0 15 0,0 0-39 15,0 0 3-15,2 0 13 16,15 0-11-16,6 0 13 16,8-1 0-16,8-2-19 15,11-2 12-15,16-1-14 16,9-3 0-16,8 0-5 16,1 2 5-16,-6 5-14 15,-2 2-93-15,-14 0-89 16</inkml:trace>
  <inkml:trace contextRef="#ctx0" brushRef="#br0" timeOffset="-210683.89">498 1000 313 0,'0'0'368'0,"0"0"-322"16,0 0-17-16,0 0 25 15,0 0-29-15,0 0 0 0,-6 0 13 16,6 0 9-16,0-3-9 15,0-8-2-15,0-5 6 16,6-7-30-16,2-7-1 16,2-8 5-16,3-6-13 15,1-9 10-15,-3-3-12 16,1-4 1-16,-5 0-1 16,-7 3-1-16,0 4 0 15,-17 7-3-15,-3 9 3 16,5 12 0-16,5 9 2 15,1 13 6-15,8 3 0 16,-1 6-8-16,2 19-6 16,0 8 0-16,0 7 6 15,0-2-1-15,0 3-3 0,9 1 4 16,1 0 1-16,0 0-1 16,2-1 0-16,2-2-2 15,6-6 5-15,4-3-3 16,3-5 0-16,5-2 0 15,-5-5-4-15,1-3 4 16,-2-4-3-16,-2-5-9 16,-8-6-5-16,1 0 16 15,-2 0 0-15,0-15 1 16,-1-10 7-16,-4-2-5 16,-2 0-2-16,-3 0 0 15,-2 6 5-15,0 8-6 16,-3 7 1-16,0 4 0 0,0 2 1 15,4 0-1 1,-1 17-2-16,4 4 1 0,2 1 2 16,2 0 2-16,4-5-3 15,2-1 0-15,1-4 9 16,1-5-9-16,-5-4 0 16,0-3 3-16,-2 0-1 15,-1-4 5-15,-4-13-7 16,-3-3 3-16,-4-3-4 15,-2-2 4-15,-18 3-6 16,-7 4 3-16,-5 6 0 16,-1 7-3-16,1 5 3 15,5 0 0-15,7 2-1 16,7 5 1-16,8 1 0 0,5-3-2 16,0-3-3-16,7-2 3 15,19 0 2-15,11-11 6 16,7-9 1-16,-3-4-7 15,-1-1 0-15,-8 2 6 16,-9 3-5-16,-7 3 2 16,-10 6-2-16,-6 6 1 15,0-1 15-15,0 4-16 16,-8 1 2-16,-6 1-3 16,1 0-3-16,0 3 2 15,1 11-1-15,4 0 2 16,3 0-3-16,5 3 3 15,0-4-6-15,15-1 5 0,12 0 1 16,9-5 4-16,9 2-4 16,6-6 0-16,-1 2 7 15,-4 1-7-15,-5 3 0 16,-12 3 0-16,-9 0 1 16,-11 2-4-16,-9 3 3 15,0 0 0-15,-20 0 2 16,-5-2 1-16,0-5-3 15,3-8 4-15,5-2-4 16,6 0 8-16,8-5-7 16,3-15 2-16,0-4-6 15,19-11-5-15,7-4 3 0,0 0 2 16,1 1 3-16,-7 2-1 16,-2 3 1-16,-8 7 0 15,-4 4 2-15,-6 5 1 16,0 3-3-16,0 6 1 15,-2 0 1-15,-5 5 8 16,-3 3-10-16,-2 0 1 16,-1 0-7-16,-2 11 3 15,0 5-1-15,2 4 3 16,7-1 1-16,6 3-3 16,0-3 1-16,0-3 2 15,20 1-1-15,4-5 4 16,4 1-3-16,4 0 0 15,-2 1 0-15,-5 2-1 0,-5 1 1 16,-6 0 0-16,-9 4-1 16,-5-1 2-16,0 0-1 15,-9-1 0-15,-9-3 1 16,-5-1-4-16,-2-2-19 16,-1-4-27-16,1-6-60 15,7-3-135-15,8 0-216 16</inkml:trace>
  <inkml:trace contextRef="#ctx0" brushRef="#br0" timeOffset="-210285.69">1839 678 539 0,'0'0'156'16,"0"0"-41"-16,0 0-80 15,0 0 21-15,0 0-52 0,0 0 17 16,0 0-7-16,34 0 33 16,5 0 13-16,16-6-24 15,8-9-20-15,2-5-16 16,4-1 0-16,-6 0 3 16,-6 3-1-16,-12 5-4 15,-13 5-15-15,-16 4-23 16,-12 2-10-16,-4 2-34 15,-12 0-100-15,-20 4-43 16</inkml:trace>
  <inkml:trace contextRef="#ctx0" brushRef="#br0" timeOffset="-209933.86">2052 457 275 0,'0'0'364'16,"0"0"-216"-16,0 0-54 16,0 0-12-16,0 0-47 15,0 0-1-15,-10-7-13 16,10 7-21-16,0 7-9 0,0 15 9 15,0 9 6 1,0 9 33-16,11 5-31 0,3 7-6 16,3-1 12-16,-3-2-14 15,1-2 0-15,-1-6-1 16,-2-3 1-16,-8-6-13 16,-2-4-1-16,-2-9-30 15,0-5-80-15,0-10-116 16,-3-4-169-16</inkml:trace>
  <inkml:trace contextRef="#ctx0" brushRef="#br0" timeOffset="-208933.15">3778 541 204 0,'0'0'481'16,"0"0"-398"-16,0 0-51 16,0 0 38-16,0 0-49 15,-57-91 6-15,45 72-4 16,-4 1-18-16,-4 2 42 16,-2 4-32-16,-4 4 11 15,3 8 8-15,-2 0-19 16,2 15-12-16,-2 17-3 0,5 5 0 15,5 3-1-15,8-4 1 16,7-3 0-16,0-6 0 16,10-6 3-16,10-9-5 15,6-6 2-15,-2-6 0 16,7 0 7-16,2-16-5 16,-1-6-2-16,-4-2 0 15,-3 3 3-15,-9 5 0 16,-5 7-3-16,-5 4 0 15,-4 5 6-15,0 0-6 16,3 15-3-16,4 12 3 16,2 12 2-16,2 8 15 15,2 7 9-15,1 5 3 16,-3 2 3-16,-2 3-32 0,-1-1 20 16,-3-5-14-16,-5-1-3 15,-2-7-3-15,0-11 0 16,-10-9 0-16,-3-12 2 15,-1-16 5-15,-1-2-7 16,-5-29 0-16,-2-20-10 16,4-14-50-16,3-10-6 15,6-2 25-15,6 3 17 16,3 6-38-16,0 8 33 16,22 8-19-16,11 9-92 15,8 9-24-15,2 11-147 16</inkml:trace>
  <inkml:trace contextRef="#ctx0" brushRef="#br0" timeOffset="-207932.68">4139 628 763 0,'0'0'109'16,"0"0"-45"-16,0 0-30 15,0 0-27-15,0 0-4 16,0 0-2-16,-44-66 0 15,33 45-1-15,-3 5 0 16,-1 1 4-16,0 4 4 16,0 6 6-16,-3 5-13 15,-2 0 9-15,-2 5-10 0,0 15-4 16,1 9 4-16,4 5 0 16,3 3 1-16,8 1-1 15,6-4 0-15,0-4-2 16,0-8 4-16,15-7-2 15,2-8 0-15,1-7 0 16,3 0 14-16,5-9-14 16,-1-15-3-16,0-4-4 15,-2-4 0-15,-4 1 4 16,-6 2 2-16,-6 7 2 16,-3 6 3-16,-4 10-2 15,0 3 22-15,0 3-6 16,0 0-18-16,0 0-3 0,0 11-5 15,0 5 8 1,0 6 12-16,0-3-12 0,9 0 0 16,2-2 7-16,3-5-4 15,3-4-2-15,3-6 5 16,2-2-2-16,1 0 0 16,2-9-4-16,-1-10-8 15,-7-3 4-15,-3-3-2 16,-6 0 6-16,-4 1-1 15,-4 6 2-15,0 3 6 16,0 6-7-16,0 4 12 16,0 5 14-16,0 0-24 0,0 0-4 15,0 0 0-15,0 8-6 16,0 8-3-16,6 4 11 16,4 2 0-16,2-1 5 15,3-1-1-15,-1-5-4 16,0-5 0-16,2-4 2 15,-4-4 4-15,1-2-6 16,-3-2 0-16,-2-12 10 16,1-3-7-16,-5-1-3 15,0 3 0-15,-1 2 5 16,-3 3 2-16,2 3-3 16,-2 4-4-16,0 3 38 15,0 0-35-15,2 0-3 16,3 0-8-16,1 9 8 15,3 6 3-15,1 0-3 0,-2 0 0 16,2-3 0-16,-3-2 4 16,1-2-7-16,-2-5 3 15,-5-3 0-15,1 0 15 16,-1 0-13-16,4-6 1 16,3-13 9-16,6-9-11 15,3 1-2-15,3 2-8 16,3 3 9-16,4 9-10 15,1 4 10-15,1 9 0 16,1 0-5-16,-2 12 9 16,-5 15-6-16,-6 5 2 15,-7 4 0-15,-8-1 1 0,-2-4-1 16,0-4 0-16,-9-8-4 16,-2-8-5-16,1-8-30 15,-2-3-41-15,0-11-84 16,-2-20-268-16</inkml:trace>
  <inkml:trace contextRef="#ctx0" brushRef="#br0" timeOffset="-207663.96">4381 385 589 0,'0'0'258'15,"0"0"-164"-15,0 0-86 16,0 0 95-16,0 0-100 0,0 0 9 15,-35-14-12 1,38 1 3-16,-3-4-3 0,0-1 0 16,0 1 1-16,0 6 12 15,-5 3-9-15,-1 5-1 16,-3 3 17-16,1 2-20 16,-4 18 0-16,5 12 0 15,7 1-4-15,3 0-6 16,28-4-37-16,10-9-142 15,8-7-288-15</inkml:trace>
  <inkml:trace contextRef="#ctx0" brushRef="#br0" timeOffset="-207032.31">5220 612 678 0,'0'0'142'0,"0"0"-16"16,0 0-55-1,0 0-26-15,0 0-13 0,0 0-24 16,-13 0-6-16,13 0 3 16,4 0 4-16,22 0-9 15,10-8 15-15,13-1-14 16,11-4 12-16,11-2-10 16,7 0 0-16,-3 0 15 15,-7 4-18-15,-14 2 0 16,-17 4-3-16,-14 3 6 15,-11 2-9-15,-9 0 5 16,-3 0 1-16,0 0-4 0,-6 0 4 16,-18 0 0-1,-7 5 0-15,-5 0-2 0,0 3-4 16,-6-2-7-16,-2 0 13 16,-1-2-10-16,-2 1 11 15,-3 0-1-15,2 2 2 16,1-3 5-16,5 2-4 15,9 0-3-15,4 0 0 16,11-2 0-16,8 0 2 16,5-4-2-16,5 0 0 15,0 0 2-15,10 0-5 16,16 0 3-16,12 0 0 16,8-8-1-16,8-2 2 15,8-1-1-15,3 1 0 16,0-2-12-16,-5 1-23 15,-12 2-80-15,-10 0-165 16,-18 2-113-16</inkml:trace>
  <inkml:trace contextRef="#ctx0" brushRef="#br0" timeOffset="-206611.93">5090 358 280 0,'0'0'395'16,"0"0"-253"-16,0 0-75 15,0 0 0-15,0 0-61 16,0 0 33-16,-30 8-30 16,12 15 24-16,1 9 2 15,-2 3-22-15,4 5 48 0,4 5-57 16,7 4 1-1,4 2 13-15,0-2-15 0,23-4-6 16,11-7 3-16,13-10-18 16,8-8 4-16,8-12-58 15,4-8-59-15,-2 0-174 16</inkml:trace>
  <inkml:trace contextRef="#ctx0" brushRef="#br0" timeOffset="-206232">5701 264 544 0,'0'0'137'16,"0"0"-8"-16,0 0-88 15,0 0 15-15,0 0-52 16,0 0-4-16,51-16 4 16,-28 16 7-16,5 6 23 15,2 11-23-15,5 4 15 16,7 7 12-16,0 7-14 15,-2 4 0-15,-5 3-24 0,-9-1 6 16,-9-1-6-16,-13 2 0 16,-4 3-6-16,-21 7-27 15,-27-1-97-15,-15-2-170 16</inkml:trace>
  <inkml:trace contextRef="#ctx0" brushRef="#br0" timeOffset="-205214.25">1741 458 392 0,'0'0'169'16,"0"0"-85"-16,0 0-22 0,0 0 70 15,0 0-74-15,0 0-6 16,0-4-20-16,0 4 1 16,-5 0 13-16,0 0-30 15,-5 0-14-15,-2 13 5 16,-1 13-2-16,-2 7-5 15,3 8 21-15,7 4-13 16,3 1 1-16,2 1-9 16,4 0 0-16,14-3-1 15,9-7 1-15,9-7-30 16,15-10-40-16,11-16-86 16,13-4-201-16</inkml:trace>
  <inkml:trace contextRef="#ctx0" brushRef="#br0" timeOffset="-204698.25">2418 300 364 0,'0'0'144'16,"0"0"-58"-16,0 0-6 15,0 0-1-15,0 0-30 16,0 0 2-16,-3 0-31 16,3 0 7-16,0 0 5 15,0 0-17-15,0 0 12 16,0 0-21-16,14 10 0 0,7 5 52 15,3 6-20-15,5 2-33 16,3 2 7-16,0 4-8 16,1-2 6-16,-5 2-10 15,-8 4 0-15,-10 8 6 16,-10 7-6-16,-10 8-2 16,-30 6 1-16,-17 1-84 15,-10-10-237-15</inkml:trace>
  <inkml:trace contextRef="#ctx0" brushRef="#br0" timeOffset="-200645.46">13087 2716 323 0,'0'0'67'0,"0"0"-43"15,0 0 24-15,0 0-8 16,0 0 19-16,0 0-38 15,0 0 10-15,-95-6 15 16,83 6-38-16,1 0 28 16,-1 0-8-16,-1 0-26 15,-1 0 41-15,2 0-32 16,1 0 4-16,3 1-3 16,2 2-12-16,3 3 4 15,3-2-4-15,0 0 1 16,3 1 1-16,25 0 13 0,13 0 2 15,18-1 11-15,13 3-19 16,13-3 1-16,9 2-10 16,9-2 6-16,7-1-4 15,5 0 9-15,1-1-8 16,1 0 18-16,-7-2-18 16,-10 0-1-16,-15 0-2 15,-21 0 5-15,-25 0-10 16,-18 0 5-16,-13 0 0 15,-6 0-1-15,-2 0 3 16,-2 0-1-16,-17 3-1 16,-17 1 0-16,-7 1-10 15,-7 2-12-15,-9-1-5 16,-3-1 0-16,-3-2-46 0,1-2 21 16,3 1 24-16,1-2 4 15,-1 0 0-15,0 0 23 16,-3 0 1-16,4-5 7 15,0-1-3-15,1 2-2 16,6 2-2-16,6 0 0 16,10 2 11-16,12-3-3 15,14 2 0-15,11 1 22 16,0 0-12-16,33-1 1 16,19 1-10-16,23-3-8 15,17 0-1-15,17-2-2 16,10 2-54-16,11-2-44 15,3 1-10-15,-7 0 46 0,-16-2-194 16</inkml:trace>
  <inkml:trace contextRef="#ctx0" brushRef="#br0" timeOffset="-199279.2">1126 1104 100 0,'0'0'284'0,"0"0"-234"16,0 0 15-16,0 0-15 16,0 0-19-16,0 0 7 15,0 0-20-15,0 0 16 16,0 0-20-16,0 0-6 16,8 0 3-16,8-3-10 0,5-1-1 15,13-1 5-15,11-4-5 16,10 0-3-16,10-3-61 15,1 0-46-15,-2-1-206 16</inkml:trace>
  <inkml:trace contextRef="#ctx0" brushRef="#br0" timeOffset="-198323.08">2188 1070 408 0,'0'0'46'0,"0"0"-39"0,0 0 15 16,0 0-13-16,0 0 10 16,0 0-6-16,42 0-11 15,-32 0 0-15,-1 0-2 16,1 0 0-16,3 0-2 16,6 0 2-16,4-7-14 15,9-2-66-15</inkml:trace>
  <inkml:trace contextRef="#ctx0" brushRef="#br0" timeOffset="-197529.8">4415 962 254 0,'0'0'186'0,"0"0"-150"16,0 0-24-16,0 0 16 16,0 0 7-16,0 0-9 15,0 0 12-15,0 0 0 16,0 0-38-16,3 0-7 15,4 0-60-15,7 0-23 16,7 0-106-16</inkml:trace>
  <inkml:trace contextRef="#ctx0" brushRef="#br0" timeOffset="-197020.63">5508 1027 390 0,'0'0'65'16,"0"0"-45"-16,0 0-9 15,0 0-11-15,0 0-12 16,85-9-8-16,-59 0-129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2:16:46.49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20094 2323 603 0,'0'0'45'0,"0"0"-30"16,0 0 14-16,0 0-7 16,0 0 16-16,0 0 15 15,0 0 1-15,77 13-4 16,-56-13 26-16,10 0-40 15,10 0-25-15,11-1-5 16,5-5-1-16,0 5-10 16,-5 1-9-16,-9 0-63 15,-13 0-113-15,-17 0-138 16</inkml:trace>
  <inkml:trace contextRef="#ctx0" brushRef="#br0" timeOffset="172.35">20047 2486 821 0,'0'0'26'0,"0"0"6"16,99-8 5-16,-44 1-35 16,7-1-4-16,5 4-11 15,-2-2-126-15,-6-2-287 16</inkml:trace>
  <inkml:trace contextRef="#ctx0" brushRef="#br0" timeOffset="1108.76">21715 1337 631 0,'0'0'7'16,"0"0"42"-16,0 0 12 16,0 0-26-16,-112-8 18 15,79 39-14-15,-6 9 4 16,0 11 6-16,3 6-19 16,3 5 10-16,5-2-17 15,11 0-7-15,8-3-16 0,9-7 3 16,2-10 4-1,25-8-7-15,9-12 0 0,12-13-1 16,11-7 3-16,6-14-3 16,-1-15 1-16,-6-9 0 15,-12 1-4-15,-18 0 6 16,-10 7-2-16,-9 6 6 16,-9 7-6-16,0 9 17 15,0 8-4-15,-16 0-11 16,-5 25 1-16,-3 8-2 15,6 8-1-15,12-2 0 16,6 0 5-16,0-6-6 16,23-6 1-16,7-6-1 15,12-12-3-15,4-9 4 16,6 0-5-16,-5-16-10 0,-7-12 4 16,-11-9 11-16,-18-8-3 15,-11-2-13-15,-1 3 14 16,-29 7-7-16,-11 13 6 15,-4 14 0-15,-2 10 4 16,1 0-2-16,7 15-2 16,14 8-58-16,19 1-180 15</inkml:trace>
  <inkml:trace contextRef="#ctx0" brushRef="#br0" timeOffset="1349.86">22288 1690 920 0,'0'0'8'0,"0"0"43"16,0 0-38-16,0 0-11 16,0 0 1-16,-17 82 19 15,17-44 2-15,0 1-23 16,0-3 1-16,0-7-2 15,4-6-17-15,1-7-38 16,-2-8-47-16,4-8-117 16,-4-6-129-16</inkml:trace>
  <inkml:trace contextRef="#ctx0" brushRef="#br0" timeOffset="1595.68">22261 1612 970 0,'0'0'14'16,"0"0"61"-16,0 0-59 16,0 0-13-16,0 0 12 15,0 0-7-15,37-33-6 16,-13 16-3-16,-6-2 1 16,-10-1-8-16,-8 1 7 15,0 2-9-15,-6 4 7 0,-16 10 1 16,-5 3 0-16,-5 13 0 15,1 16-10-15,6 2-58 16,12 1-75-16,13 0-129 16</inkml:trace>
  <inkml:trace contextRef="#ctx0" brushRef="#br0" timeOffset="1988.29">22488 1785 891 0,'0'0'38'0,"0"0"91"16,0 0-94-16,0 0-15 0,0 0-10 15,0 0 10-15,0 11-19 16,0 3-1-16,0 6 28 16,0 4-20-16,4 2 0 15,-2-2-8-15,-2-6 1 16,0-4-2-16,0-7 1 15,0-4-2-15,1-3 0 16,3 0-5-16,4-23 5 16,4-10-20-16,5-9-13 15,2-3 17-15,5 3-27 16,-1 7 22-16,-2 13 20 16,-4 13 6-16,-1 9 4 15,-3 1 1-15,-1 23-7 16,-5 9 22-16,-3 8-6 0,-2 1-10 15,-2 2-4 1,2-5-3-16,4-5-43 0,10-10-131 16,6-12-241-16</inkml:trace>
  <inkml:trace contextRef="#ctx0" brushRef="#br0" timeOffset="2404.27">23116 1755 850 0,'0'0'40'16,"0"0"16"-16,0 0 51 15,0 0-104-15,0 0 3 0,0 0 6 16,-96-23-7-16,75 40 3 16,-3 7 12-16,0 5-10 15,8 1 1-15,4 1-9 16,8-2 5-16,4-2 3 15,7-5-6-15,21-3 3 16,10-8-1-16,7-2-5 16,3-9 3-16,-1 0-4 15,-4-7-14-15,-6-13 11 16,-7-2-2-16,-10-2 0 16,-4 2 3-16,-8 1 2 15,-5 5 15-15,-3 5 8 16,0 7-2-16,0 4 11 0,0 0-32 15,0 10 2-15,0 11-4 16,-1 7 4-16,1 2 2 16,0-1-2-16,0-3-1 15,13-3-1-15,9-5-40 16,-1-8-24-16,4-10-53 16,1 0-231-16</inkml:trace>
  <inkml:trace contextRef="#ctx0" brushRef="#br0" timeOffset="2563.82">23289 1696 1014 0,'0'0'10'0,"0"0"40"0,0 0-24 16,0 0-21-16,0 0-5 15,0 0-1-15,6 18-34 16,25-18-183-16,2 0-296 15</inkml:trace>
  <inkml:trace contextRef="#ctx0" brushRef="#br0" timeOffset="3272.14">23814 1479 692 0,'0'0'31'15,"0"0"103"-15,0 0-21 16,0 0-74-16,0 0 40 16,0 0-38-16,22-44-14 15,-22 50-27-15,0 21 0 16,0 15 28-16,-9 7 9 15,-1 10-31-15,2 1 3 16,1-1-8-16,2-5-1 16,2-8 0-16,0-6 0 15,-4-13-1-15,4-9 0 0,-3-9-4 16,3-8 1 0,0-1-3-16,-5-3 7 0,-4-16 0 15,-4-9-6-15,-1-1 2 16,-7-1-17-16,-3 4 11 15,-5 8 7-15,-1 6-3 16,-2 10 6-16,0 2 6 16,1 0 10-16,6 17-3 15,6 4-12-15,14 3 6 16,8 0-7-16,13 2 5 16,29-4-5-16,15-1 8 15,11-7-8-15,9-5 0 16,3-5-12-16,4-4-26 15,-2 0 19-15,-7-11-10 0,-10-7 27 16,-17-2-5-16,-14-2-4 16,-14-3 7-16,-13 1-14 15,-7 3 16-15,-2 4-5 16,-23 9 6-16,-10 5 0 16,-5 3 1-16,3 0 0 15,4 16 10-15,10 6-10 16,7 5 1-16,11 2 11 15,5 1-10-15,4-1-1 16,24-4 3-16,12-5-4 16,12-6 7-16,8-6-7 15,7-6-33-15,3-2-39 16,-7 0-177-16,-9-6-116 0</inkml:trace>
  <inkml:trace contextRef="#ctx0" brushRef="#br0" timeOffset="3522.14">23236 2143 655 0,'0'0'38'16,"0"0"130"-16,0 0-43 0,0 0-43 15,0 0-25-15,0 0-22 16,149-2 9-16,-63-5-44 16,23-2 2-16,18 1-6 15,13 4-16-15,9 2-18 16,3 2-52-16,-13 0-226 16</inkml:trace>
  <inkml:trace contextRef="#ctx0" brushRef="#br0" timeOffset="6306.35">898 3155 581 0,'0'0'34'0,"0"0"35"16,0 0-16-16,0 0-25 15,0 0-25-15,0 0 2 16,0-4 6-16,0 4-9 15,0 0-2-15,0 15 35 16,-1 10 5-16,-1 10 17 16,-2 4-22-16,1 6-11 0,-1 2 7 15,1 1-27 1,-1-2-2-16,1-2-2 16,-3-3 0-16,2-7-1 15,-1-6-20-15,3-9-34 0,2-13-87 16,0-6-135-16</inkml:trace>
  <inkml:trace contextRef="#ctx0" brushRef="#br0" timeOffset="6808.6">1308 3307 551 0,'0'0'63'0,"0"0"-61"15,0 0 27-15,0 0 48 16,0 0-28-16,0 0 28 16,-18-39-29-16,14 28-36 15,4 3 28-15,0-2-26 16,0 1-7-16,0 1-4 15,9 3-2-15,9-1-1 16,4 6 0-16,1 0 2 16,0 0 8-16,-1 6-6 15,-3 12 0-15,-6 4 7 0,-3 7-1 16,-6 6 11 0,-4 2-8-16,-4 4 4 0,-19 1 7 15,-9 1-13-15,-5 0-4 16,-3-5 6-16,5-4-12 15,3-10 7-15,11-7-8 16,5-7 1-16,10-4-2 16,6-6 2-16,0 0-1 15,0 0 7-15,3 0-6 16,22 0-1-16,14 0 0 16,9-2 0-16,4-1-5 15,3 3-31-15,0 0-34 16,-2 0-67-16,-5-1-151 15</inkml:trace>
  <inkml:trace contextRef="#ctx0" brushRef="#br0" timeOffset="7042.25">1848 3359 935 0,'0'0'57'16,"0"0"62"-16,0 0-66 15,0 0-14-15,0 0-30 16,0 0-9-16,-12-23-18 0,12 23-11 16,5 0-43-16,4 11-61 15,-2 6-191-15</inkml:trace>
  <inkml:trace contextRef="#ctx0" brushRef="#br0" timeOffset="7223.54">1876 3635 1010 0,'0'0'44'0,"0"0"38"15,0 0-47 1,0 0-24-16,0 0-11 0,0 0-18 15,-3-3-31-15,18-6-37 16,-2-5-121-16</inkml:trace>
  <inkml:trace contextRef="#ctx0" brushRef="#br0" timeOffset="7640.1">2229 3364 323 0,'0'0'545'0,"0"0"-496"15,0 0 55-15,0 0-58 0,0 0-7 16,0 0-34 0,-17-34 12-16,17 34-17 0,-4 4 1 15,-3 16 2-15,-3 12 11 16,-2 7 8-16,2 7 7 15,5 5-15-15,5-2 23 16,0 0-26-16,15-5-9 16,7-10 5-16,6-7-7 15,3-10 0-15,7-13-2 16,1-4-3-16,3-14 2 16,-3-13-7-16,-6-9-3 15,-7-4 12-15,-10-7-14 0,-15-4 7 16,-1 0 6-1,-18 4-15-15,-17 10 7 0,-7 13 4 16,-6 11 3-16,-4 13-1 16,0 0-4-16,7 15-3 15,13 6-25-15,17-4-126 16,15-5-223-16</inkml:trace>
  <inkml:trace contextRef="#ctx0" brushRef="#br0" timeOffset="7991.34">2700 3432 963 0,'0'0'34'0,"0"0"68"16,0 0-49-16,0 0-45 15,0 0-4-15,0 0-4 16,-16 0 1-16,6 22-1 15,-1 11 17-15,-2 7 7 16,5 4 21-16,4-1-34 16,4-4-5-16,2-3 12 15,20-10-13-15,7-3-3 16,10-15-1-16,6-8 2 16,2-4-6-16,0-23-5 15,-7-6-9-15,-10-5 15 16,-13-4-6-16,-16-6 6 0,-1 1 1 15,-21 5 1-15,-16 11-5 16,-13 17 5-16,-11 14-20 16,-4 0 5-16,2 22-82 15,9 6-144-15</inkml:trace>
  <inkml:trace contextRef="#ctx0" brushRef="#br0" timeOffset="10076.58">20002 2438 538 0,'0'0'23'0,"0"0"53"16,0 0 4-16,0 0 8 15,0 0-54-15,0 0-4 16,25-32-26-16,-5 31 0 0,5-1 37 16,10 2-31-1,11 0-6-15,9 0 4 16,12 0-8-16,5 0 0 0,4 2-1 16,4 3 1-1,-6-1-8-15,-11 2-20 0,-14-5-65 16,-19-1-83-16,-22 0-56 15</inkml:trace>
  <inkml:trace contextRef="#ctx0" brushRef="#br0" timeOffset="10292.84">19899 2400 688 0,'0'0'20'0,"0"0"120"0,0 0-77 16,0 0 7-16,0 0-42 16,0 0 20-16,56-7-34 15,22 5-11-15,25 2-3 16,15 0 0-16,11 0-33 16,3 0-3-16,-8 2-88 15,-12-1-139-15</inkml:trace>
  <inkml:trace contextRef="#ctx0" brushRef="#br0" timeOffset="35034.23">1195 4328 472 0,'0'0'259'16,"0"0"-214"-16,0 0 45 0,0 0-15 15,0 0-44-15,0 0 25 16,0 0-40-16,0-34 7 16,0 34 9-16,0 0-9 15,0 0-13-15,0 15-10 16,-6 19 0-16,-4 16 6 15,1 12 4-15,0 5-5 16,2 0 0-16,7 0-2 16,-1-7-3-16,1-7 0 15,0-11-27-15,0-9 8 16,0-13-27-16,1-15-76 16,6-5-119-16,-1-19-148 15</inkml:trace>
  <inkml:trace contextRef="#ctx0" brushRef="#br0" timeOffset="35266.56">1582 4458 1024 0,'0'0'19'16,"0"0"54"-16,0 0 4 16,0 0-50-16,0 0-26 15,0 0-2-15,0-17-37 0,0 20-61 16,0 17-67-16,-3 4-216 16</inkml:trace>
  <inkml:trace contextRef="#ctx0" brushRef="#br0" timeOffset="35433.57">1694 4817 1067 0,'0'0'15'0,"0"0"61"16,0 0 1-16,0 0-77 0,0 0-54 15,0 0-4 1,-18-8-62-16,21 13-165 0</inkml:trace>
  <inkml:trace contextRef="#ctx0" brushRef="#br0" timeOffset="35835.62">2112 4451 952 0,'0'0'14'0,"0"0"80"16,0 0-26-16,0 0-61 0,0 0-4 15,0 0-3-15,-22-13 0 16,16 34 0-16,-3 14 0 16,-6 10 19-16,1 7 18 15,3 4 3-15,8 1-31 16,3-3-4-16,4-6-3 15,18-8 2-15,5-13-4 16,1-11 0-16,1-11-2 16,3-5 5-16,1-18-3 15,-1-17 0-15,-4-8 0 16,-11-7-10-16,-12-4 9 16,-5-4-15-16,-5 3 14 15,-22 7-37-15,-6 14 26 16,-6 16 11-16,-3 16-1 15,6 2-4-15,4 16-67 0,15 8-90 16,17-4-258-16</inkml:trace>
  <inkml:trace contextRef="#ctx0" brushRef="#br0" timeOffset="36301.23">2657 4488 416 0,'0'0'234'0,"0"0"-234"15,0 0 60-15,0 0-21 16,0 0-38-16,0 0 7 16,-29-9-6-16,26 9 30 15,0 0 30-15,1 0 2 16,-2 0-39-16,0 0-20 15,-3 5-1-15,-5 10 24 16,0 7-3-16,-2 3 5 16,0 4-8-16,4-1-8 15,5 2 14-15,5-2-18 16,0-3-2-16,3-2 13 16,21-4-13-16,4-1 18 15,5-2 9-15,6-3-10 16,1 1-2-16,5-3-23 0,-1 1 0 15,-4 2 3-15,-7 1-2 16,-12 0-2-16,-14 2-6 16,-7 4-8-16,-6 3 5 15,-26 2 12-15,-15 5-2 16,-11-1 0-16,-4-4-11 16,0-9-31-16,11-11-18 15,10-6-37-15,20-20-153 16</inkml:trace>
  <inkml:trace contextRef="#ctx0" brushRef="#br0" timeOffset="36482.71">2574 4550 1039 0,'0'0'44'0,"0"0"94"0,0 0-62 16,0 0-58-16,0 0-14 15,91-46-4-15,-4 20-1 16,24-8-4-16,24-2-51 16,10 0-92-16,-5 4-329 15</inkml:trace>
  <inkml:trace contextRef="#ctx0" brushRef="#br0" timeOffset="51506.4">1151 5730 163 0,'0'0'547'16,"0"0"-542"-16,0 0 41 15,0 0 31-15,0 0-33 16,0 0-5-16,0 0 12 15,0 0-26-15,-18-17 11 0,14 17-18 16,-4 0-17-16,-5 0 2 16,-7 9-3-16,-2 0 0 15,0 1-2-15,4-6 2 16,1-3 5-16,2-1-5 16,3 0 0-16,4-16 4 15,5-9-2-15,3-3-2 16,0 0 0-16,10 2 1 15,10 3-2-15,3 7 1 16,2 5 0-16,2 10 1 16,-1 1 2-16,3 7-3 15,1 19 0-15,-3 7 2 16,-4 8-2-16,-5 7 0 0,-8 4 0 16,-8 6 13-16,-2 0-9 15,-20 1 5-15,-15-5 0 16,-10-6 0-16,-4-7 7 15,1-12-16-15,3-13 0 16,6-12-1-16,8-4 1 16,4-11-10-16,7-15-22 15,6-4-2-15,11-2 28 16,3 1-9-16,0 4 11 16,17 6 4-16,3 9 5 15,0 8 14-15,1 4-19 16,7 8 8-16,2 14-13 15,2 8 5-15,1 4 0 0,-1 0 9 16,-2 2-8 0,-1-1-2-16,-2-2-2 0,0-4-46 15,1-9-91-15,1-16-173 16</inkml:trace>
  <inkml:trace contextRef="#ctx0" brushRef="#br0" timeOffset="51697.05">1597 5845 1028 0,'0'0'16'0,"0"0"54"16,0 0-44-16,0 0-26 0,0 0-19 15,0 0 7-15,20-11-19 16,-16 19-90-16,-4 4-127 15,-2 5-398-15</inkml:trace>
  <inkml:trace contextRef="#ctx0" brushRef="#br0" timeOffset="51850.49">1669 6126 1206 0,'0'0'11'16,"0"0"61"-16,0 0 23 0,0 0-85 15,0 0-10 1,0 0-9-16,-9 0-117 0,9 0-55 16,0 0-61-16</inkml:trace>
  <inkml:trace contextRef="#ctx0" brushRef="#br0" timeOffset="52118.02">2088 5864 977 0,'0'0'63'16,"0"0"-29"-16,0 0 47 0,0 0-51 16,0 0-24-16,0 0-6 15,-14 1-7-15,14 31 7 16,0 13 29-16,0 8-3 15,-7 9-8-15,-3 5-18 16,3 1-6-16,0-4-3 16,7-5-82-16,0-14-26 15,5-22-168-15</inkml:trace>
  <inkml:trace contextRef="#ctx0" brushRef="#br0" timeOffset="52475.77">2381 5954 609 0,'0'0'395'0,"0"0"-338"0,0 0 46 15,0 0-31-15,0 0-36 16,0 0-31-16,0-18-4 16,0 19 9-16,0 19-5 15,0 12 31-15,0 11-3 16,0 5-12-16,0 7 13 15,7 2-34-15,13-6 0 16,8-6 10-16,7-11-10 16,6-15 0-16,2-18-2 15,2-2 6-15,-2-32-11 16,-5-14 3-16,-7-8 2 0,-14-5-9 16,-14-6 11-16,-3 0 0 15,-20 0 0-15,-18 12 1 16,-8 16-8-16,-8 17 7 15,-7 20 0-15,-2 1 0 16,2 27-4-16,13 12-127 16,19-2-96-16</inkml:trace>
  <inkml:trace contextRef="#ctx0" brushRef="#br0" timeOffset="53324.58">1134 6984 599 0,'0'0'26'15,"0"0"117"-15,0 0-55 0,0 0-34 16,0 0-8-16,0 0 44 16,-50-18-71-16,52 14-17 15,16-2 7-15,7-1-7 16,6 4-4-16,-2 3 1 16,1 0 1-16,-1 0-2 15,-6 3 2-15,-3 11 0 16,-8 3 0-16,-9 2 0 15,-3 2-5-15,0 4 4 16,-20-1 2-16,-5 0 2 16,-1-1-3-16,-3 0 0 15,4-4-1-15,7 0 1 16,2-1-2-16,9-3 0 0,5-1 2 16,2 0 1-16,0-3 3 15,6 0-4-15,16-3 10 16,7 3-4-16,2-1 4 15,6 1-10-15,-2 3 5 16,-4-1-5-16,-7 4 0 16,-7-1 0-16,-16 6-1 15,-1 3 5-15,-13 2-3 16,-17 2 11-16,-10-4-4 16,-7-2 9-16,-3-9-17 15,-1-6 0-15,3-8-1 16,12 0-35-16,14-12-13 15,21-18-110-15,1-9-183 16</inkml:trace>
  <inkml:trace contextRef="#ctx0" brushRef="#br0" timeOffset="53518.81">1709 7156 1073 0,'0'0'20'16,"0"0"-16"-16,0 0 56 16,0 0-52-16,0 0-8 15,0 0-5-15,-39-25-70 16,39 39-21-16,0 5-87 0,-4 7-341 16</inkml:trace>
  <inkml:trace contextRef="#ctx0" brushRef="#br0" timeOffset="53690.86">1744 7570 1246 0,'0'0'1'16,"0"0"119"-16,0 0-78 16,0 0-35-16,0 0-7 15,0 0-6-15,-45-25-40 16,45 25-62-16,6 0-59 15,0 0-95-15</inkml:trace>
  <inkml:trace contextRef="#ctx0" brushRef="#br0" timeOffset="53963.67">2097 7241 1009 0,'0'0'13'16,"0"0"39"-16,0 0 1 16,0 0-16-16,0 0-19 15,0 0-7-15,-17-51-11 0,17 75 0 16,0 15 0-16,0 15 28 16,-6 13-20-16,-6 5-1 15,3 0-7-15,8-4-11 16,1-13-28-16,1-13-59 15,18-13 17-15,6-17-93 16,1-12-151-16</inkml:trace>
  <inkml:trace contextRef="#ctx0" brushRef="#br0" timeOffset="54340.49">2376 7268 622 0,'0'0'345'0,"0"0"-260"15,0 0 0 1,0 0-32-16,0 0 3 0,0 0-51 16,0-28-1-16,0 28-2 15,0 0-2-15,0 7-5 16,-6 13-3-16,-1 7 8 16,-2 5-3-16,4 2 3 15,5-1 0-15,0-1 5 16,0-3-3-16,18-5-2 15,4-3 0-15,5-5 7 16,0-2 22-16,4-1-27 16,3-1-1-16,-1 1 19 15,0 4-20-15,-1 2 8 16,-3-2-8-16,-6 4 7 0,-7 2-15 16,-13-2 8-1,-3 5 0-15,-17 3-4 0,-23 0 4 16,-10 0-19-16,-7-5-21 15,4-12-74-15,5-12-9 16,12-16-268-16</inkml:trace>
  <inkml:trace contextRef="#ctx0" brushRef="#br0" timeOffset="54514.87">2353 7326 1030 0,'0'0'52'15,"0"0"61"-15,0 0-16 0,0 0-92 16,0 0-2-16,117-89 10 16,-44 60-13-16,12-4-3 15,10 1-3-15,2 3-50 16,-3 4-44-16,-12 10-152 16</inkml:trace>
  <inkml:trace contextRef="#ctx0" brushRef="#br0" timeOffset="55324.23">1293 8219 539 0,'0'0'43'0,"0"0"12"16,0 0 58-16,0 0-20 0,0 0-44 16,0 0 16-16,0 0-24 15,-35-10-22-15,31 12-14 16,0 19 8-16,-5 16-4 15,-1 10 27-15,1 11-20 16,6 0-8-16,3 0 17 16,0-4-22-16,12-9 2 15,11-8-5-15,4-10 0 16,4-13 1-16,3-14 0 16,3-4-1-16,3-26 0 15,-1-10 5-15,-6-1-12 16,-9 2 5-16,-10 3 2 0,-7 8 0 15,-4 8 0-15,-3 8 0 16,0 8 2-16,0 4-2 16,0 0 0-16,0 15-6 15,0 16 6-15,0 14 7 16,0 16-7-16,0 11 16 16,-6 3-16-16,1 2 1 15,2-7-7-15,3-10-12 16,0-6-44-16,0-17-62 15,11-19-215-15</inkml:trace>
  <inkml:trace contextRef="#ctx0" brushRef="#br0" timeOffset="55499.06">1883 8566 1121 0,'0'0'26'0,"0"0"88"15,0 0-34-15,0 0-80 16,0 0 1-16,0 0-12 16,-25-11-56-16,25 25-21 15,0 9-41-15,0 6-318 16</inkml:trace>
  <inkml:trace contextRef="#ctx0" brushRef="#br0" timeOffset="55662.31">1939 8912 1145 0,'0'0'16'0,"0"0"36"0,0 0 29 16,0 0-81-16,0 0-28 16,0 0-44-16,-36-34-125 15,68 21-221-15</inkml:trace>
  <inkml:trace contextRef="#ctx0" brushRef="#br0" timeOffset="56009">2319 8598 997 0,'0'0'7'15,"0"0"69"-15,0 0-54 0,0 0-17 16,0 0 10-16,93-27-12 15,-71 37-2-15,-5 11 17 16,-4 8-12-16,-3 8 6 16,-10 7-3-16,0 5-6 15,-21 1 15-15,-14 0-15 16,-9 1 1-16,-1-1 5 16,4-5-5-16,7-9-1 15,9-6-3-15,10-12 2 16,6-7-3-16,9-8 1 0,0-3-9 15,19-2 9-15,23-16 1 16,14-4 0-16,8-2-2 16,6 0-63-16,-1 5 4 15,-3 1-130-15,-5 0-249 16</inkml:trace>
  <inkml:trace contextRef="#ctx0" brushRef="#br0" timeOffset="56344.1">2936 8647 905 0,'0'0'137'0,"0"0"-97"0,0 0 58 16,0 0-48 0,0 0-32-16,0 0-18 0,-22-13-7 15,22 52 0-15,1 13 7 16,9 7 0-16,4 0-2 15,6-6 4-15,5-9-2 16,3-10 0-16,3-12 4 16,2-12-14-16,2-10 10 15,0-15-2-15,-1-23-2 16,-11-9 6-16,-14-8-2 16,-9-10 0-16,-16-4 6 15,-20 5 1-15,-9 10-7 16,-7 26-10-16,-7 23-17 15,-1 13-67-15,-2 31-61 0,5 14-328 16</inkml:trace>
  <inkml:trace contextRef="#ctx0" brushRef="#br0" timeOffset="57108.94">1430 9750 518 0,'0'0'43'15,"0"0"-4"-15,0 0 115 16,0 0-64-16,0 0-10 16,0 0 3-16,0 0-33 15,-1 0-11-15,-8-4-39 0,2-1 9 16,-3 3-15-16,-2 2 6 16,-2 2 0-16,-5 23-2 15,-1 13 6-15,4 8-9 16,9 0 5-16,7 2 0 15,0-6-1-15,17-5 5 16,9-3-4-16,6-6 7 16,4-4 2-16,5 0 7 15,-1-3-16-15,2 2 0 16,-4 0 7-16,-4 1-7 16,-11-2 0-16,-10 4-2 15,-11-1 9-15,-2 4-11 16,-13-1 4-16,-18 1 0 15,-7-7 3-15,-7-5-3 0,0-10-12 16,0-7-35-16,6-13-76 16,10-31-145-16,6-14-392 15</inkml:trace>
  <inkml:trace contextRef="#ctx0" brushRef="#br0" timeOffset="57290.94">1358 9791 485 0,'0'0'461'16,"0"0"-433"-16,0 0 55 16,0 0-26-16,0 0-57 0,0 0 8 15,77-60-13 1,-27 37 5-16,12 0-10 0,6 2-10 16,6 5-40-16,-2 6-55 15,-5 4-163-15</inkml:trace>
  <inkml:trace contextRef="#ctx0" brushRef="#br0" timeOffset="57493.93">1978 10054 978 0,'0'0'72'0,"0"0"-34"16,0 0 50-1,0 0-17-15,0 0-56 0,0 0-12 16,-18-5 2-16,18-1-5 16,0 3-44-16,0 3-68 15,0 0-201-15</inkml:trace>
  <inkml:trace contextRef="#ctx0" brushRef="#br0" timeOffset="57675.78">2015 10281 1070 0,'0'0'23'15,"0"0"1"-15,0 0 49 0,0 0-73 16,-45-80-9 0,63 68-7-16,4 1-78 0,3 6-144 15,-2-2-485-15</inkml:trace>
  <inkml:trace contextRef="#ctx0" brushRef="#br0" timeOffset="58043.02">2321 9897 901 0,'0'0'14'0,"0"0"73"0,0 0-27 16,0 0-34-1,103-85-20-15,-69 77 47 16,-6 6-42-16,-5 2 11 0,-4 2-9 16,-8 20-8-16,-5 13-6 15,-6 7 3-15,0 8-2 16,-19 4 20-16,-6 0-20 16,-6 1 0-16,2-2-6 15,3-3 8-15,3-5-2 16,8-7 0-16,4-10 7 15,8-8-14-15,3-9 8 16,0-4-1-16,10-7 5 16,19 0-1-16,12 0-1 15,7-20-3-15,11-2 5 16,3-5-11-16,6-3-71 0,2 0-19 16,-5-1-93-16,-8 1-193 15</inkml:trace>
  <inkml:trace contextRef="#ctx0" brushRef="#br0" timeOffset="58393.16">2989 9806 737 0,'0'0'59'0,"0"0"66"15,0 0-61-15,0 0-11 16,0 0-50-16,0 0 15 15,-13 31-17-15,11 5 12 0,2 5 4 16,0 1-13-16,0-2 4 16,8 0 1-16,9-4-7 15,3-4 32-15,4-1-31 16,3-4 12-16,4-3 6 16,4 0-10-16,3-1 24 15,0-1-30-15,-4 0-1 16,-5 1 0-16,-9 1-4 15,-12-1 0-15,-8 1-2 16,-3 4 6-16,-27 4-6 16,-12 1 2-16,-8-3-43 15,-5-4 5-15,-1-11-47 0,5-15-42 16,5-9-251-16</inkml:trace>
  <inkml:trace contextRef="#ctx0" brushRef="#br0" timeOffset="58566.7">2943 9983 967 0,'0'0'43'16,"0"0"59"-16,0 0-93 16,0 0-8-16,123-80-1 15,-46 44-21-15,15-10 2 0,5 0-36 16,-9 6-48-1,-17 10-111-15</inkml:trace>
  <inkml:trace contextRef="#ctx0" brushRef="#br0" timeOffset="59427.6">1468 11091 621 0,'0'0'185'0,"0"0"-178"15,0 0 53-15,0 0-22 16,0 0 34-16,0 0-29 15,-13-46-14-15,10 46 1 16,-7 2-21-16,-7 26-8 16,-8 15-1-16,0 15 3 15,1 12 8-15,8 6-7 16,7 1 8-16,9-3 8 16,0-8-11-16,19-8 0 15,11-14-9-15,8-18 8 16,4-13-7-16,0-13-1 15,-2 0 0-15,-7-10 3 0,-8-17-3 16,-8-3-3-16,-14-2-6 16,-3 1-14-1,-11 4 16-15,-16 10-7 0,-7 11 6 16,-2 6 6-16,-3 11-4 16,3 17-1-16,6 8-8 15,11-1-46-15,16-8-71 16,3-10-173-16</inkml:trace>
  <inkml:trace contextRef="#ctx0" brushRef="#br0" timeOffset="59616.89">1973 11293 1071 0,'0'0'4'16,"0"0"26"-16,0 0 49 15,0 0-65-15,0 0-14 16,0 0-14-16,0 0-47 16,-45-14 35-16,56 40-113 15,-5 2-232-15</inkml:trace>
  <inkml:trace contextRef="#ctx0" brushRef="#br0" timeOffset="59793.58">2043 11624 1081 0,'0'0'34'0,"0"0"32"0,0 0 23 15,0 0-58-15,0 0-31 16,0 0-6-16,-43-14-96 16,73 2-13-16,8-6-80 15,1-9-374-15</inkml:trace>
  <inkml:trace contextRef="#ctx0" brushRef="#br0" timeOffset="60227.61">2451 11220 961 0,'0'0'3'0,"0"0"94"0,0 0-77 15,0 0-5-15,99-55 4 16,-72 55-14-16,-4 0 5 15,-4 0-10-15,-5 9 0 16,-7 13-4-16,-7 8 4 16,0 6-21-16,-8 5 7 15,-14 3-15-15,-1-1-1 16,3-3-13-16,3-7-26 16,5-9 41-16,7-11 7 15,3-7 21-15,2-6 3 16,0 0 28-16,10 0 28 15,10 0 11-15,2 0-47 0,3 4-1 16,0 3-21-16,4 3-1 16,-3 2 1-16,3 2 6 15,-4 4-11-15,-7 2 4 16,-4-1 0-16,-7 5-3 16,-7 2 6-16,0 2-3 15,-21 1 10-15,-7 1-10 16,-9-1 2-16,-6-7-2 15,-3-5-13-15,3-12 0 16,6-5-59-16,14-14-99 16,13-21-176-16</inkml:trace>
  <inkml:trace contextRef="#ctx0" brushRef="#br0" timeOffset="60593.28">2946 11353 69 0,'0'0'911'16,"0"0"-846"-16,0 0-15 15,0 0-32-15,0 0-16 16,0 0 38-16,0 93-10 16,7-46-8-16,4 3 10 0,4-2-31 15,5-5 6 1,0-7-7-16,4-5 0 0,0-11 5 15,5-7-5-15,3-13 0 16,4 0 7-16,5-20-4 16,-3-16-6-16,-3-8-5 15,-12-7 3-15,-11-6-4 16,-12 0 8-16,-5 4 1 16,-20 10-1-16,-10 9 5 15,-7 21 0-15,-3 13-4 16,-8 0-14-16,-7 30-6 15,-4 17-77-15,2 1-79 16,6 1-282-16</inkml:trace>
  <inkml:trace contextRef="#ctx0" brushRef="#br0" timeOffset="61127.46">1582 12431 816 0,'0'0'43'15,"0"0"6"-15,0 0-11 16,0 0-3-16,0 0-3 16,126-36 2-16,-81 36-10 15,0 0-19-15,0 12-3 16,-2 15 3-16,-4 8 0 0,-3 8 7 16,-9 7-10-16,-10 7 0 15,-12 3 16-15,-5 1-7 16,-7-4 9-16,-9-8-20 15,2-5 9-15,4-8-24 16,5-9 15-16,4-10-43 16,-1-13-22-16,-2-4-73 15,-1-4 9-15,-5-19-211 16</inkml:trace>
  <inkml:trace contextRef="#ctx0" brushRef="#br0" timeOffset="61311.91">1718 12776 854 0,'0'0'79'0,"0"0"-11"16,0 0 17-16,0 0-42 15,0 0-19-15,0 0-19 16,53-50 24-16,-16 30-28 16,9 0 1-16,6-1-4 15,10 2-23-15,8 1-51 16,0 5-123-16,-6-4-253 15</inkml:trace>
  <inkml:trace contextRef="#ctx0" brushRef="#br0" timeOffset="61501.51">2416 12478 803 0,'0'0'261'0,"0"0"-235"15,0 0 53-15,0 0-45 16,0 0-34-16,0 0-9 16,0 0-30-16,-20-14-5 15,20 36-53-15,0 0-183 16</inkml:trace>
  <inkml:trace contextRef="#ctx0" brushRef="#br0" timeOffset="61676.78">2412 12789 1050 0,'0'0'46'0,"0"0"-41"16,0 0 55-16,0 0-60 16,0 0-25-16,0 0-37 15,3-33-148-15,11 17-211 16</inkml:trace>
  <inkml:trace contextRef="#ctx0" brushRef="#br0" timeOffset="62164.01">2722 12417 370 0,'0'0'503'0,"0"0"-480"0,0 0 52 15,0 0-32-15,70-83-32 16,-48 73 17-16,1 6-28 16,-1 4 6-16,-2 0-6 15,-4 0 0-15,-2 18 0 16,-4 8-3-16,-5 5 3 16,-5 8-3-16,0 2-5 0,-5 3-15 15,-10-3 21 1,0 0-26-16,2-6 6 0,3-6-6 15,6-4 28-15,4-6 1 16,0-8 1-16,0-1 2 16,15-8 45-16,3-2-2 15,8 0-9-15,0 3-12 16,0 2-22-16,0 1 1 16,-1 1-5-16,2 7 0 15,-1-2 1-15,-4 3-1 16,-5 4-3-16,-10 1 0 15,-7 4-7-15,0 6 4 16,-25 0 3-16,-9 3-5 16,-11 3 2-16,-5-5 2 15,-4 0-3-15,8-8-18 0,6-7-28 16,11-12-22 0,14-4-24-16,15-10-102 0,2-21-138 15</inkml:trace>
  <inkml:trace contextRef="#ctx0" brushRef="#br0" timeOffset="62577.99">3313 12469 650 0,'0'0'154'15,"0"0"-66"-15,0 0 23 0,0 0-69 16,0 0-31-16,0 0-11 16,-25 12 0-16,17 12-1 15,-1-1-2-15,6 6 1 16,3 2 2-16,0 3 0 16,0-1 11-16,10 1-8 15,10-7-1-15,4 0 7 16,3-7-6-16,2-4 23 15,1-1-25-15,-1-4 1 16,1 3 13-16,-2 0-11 16,-1-4 0-16,-3 4-4 15,-4-4 6-15,-7 6-3 16,-3-3-3-16,-7 4 0 0,-3 1-1 16,0 4 2-16,-23 5-1 15,-9-3 0-15,-6-1-11 16,-5-6-4-16,-5-4-39 15,3-13-65-15,4 0-125 16</inkml:trace>
  <inkml:trace contextRef="#ctx0" brushRef="#br0" timeOffset="62773.02">3280 12528 1046 0,'0'0'30'0,"0"0"43"0,0 0 2 16,0 0-59-16,80-100-16 16,-16 63 0-16,9-13-5 15,6-7 3-15,2-3-48 16,3 5-24-16,-6 6-63 16,-12 5-270-16</inkml:trace>
  <inkml:trace contextRef="#ctx0" brushRef="#br0" timeOffset="64183">4863 4053 836 0,'0'0'6'0,"0"0"24"16,0 0 36-16,0 0-43 16,0 0 11-16,0 0-3 15,-38-44-13-15,27 29-5 16,-4-1-13-16,-4-3 0 16,-1 6 0-16,-3 4 0 15,-6 9-5-15,-4 8 5 16,-9 23-4-16,-3 14 2 15,5 8 2-15,12 1 0 16,11 0-1-16,15-2 1 16,2-9-7-16,24-5 7 15,14-7 0-15,14-4 9 16,2-4-9-16,2-2 22 0,-5 0-22 16,-12 0 0-16,-12 0-1 15,-12 1 1-15,-15 2 0 16,-11 5 2-16,-31 2 0 15,-13-2 5-15,-9-9-7 16,2-8 1-16,7-12 4 16,12-3-2-16,16-29-3 15,19-13 1-15,8-13-1 16,42-12-1-16,17-5 0 16,10 3 1-16,0 10-5 15,-11 10-11-15,-14 14-28 16,-14 14-104-16,-14 8-224 0</inkml:trace>
  <inkml:trace contextRef="#ctx0" brushRef="#br0" timeOffset="64373.03">5165 4124 1045 0,'0'0'3'15,"0"0"20"-15,0 0 11 16,0 0-9-16,0 0-25 16,0 0-28-16,-30-8-55 15,30 15-207-15,0 6-255 0</inkml:trace>
  <inkml:trace contextRef="#ctx0" brushRef="#br0" timeOffset="64533.04">5200 4483 1074 0,'0'0'2'15,"0"0"68"-15,0 0-26 16,0 0-44-16,0 0-3 16,0 0-90-16,-16-24-188 15</inkml:trace>
  <inkml:trace contextRef="#ctx0" brushRef="#br0" timeOffset="64845.56">5556 4009 949 0,'0'0'19'0,"0"0"27"16,0 0 27-16,0 0-51 15,0 0 0-15,0 0-22 16,-8-9 0-16,8 38 7 16,-14 13 3-16,-6 12 32 0,-5 8-24 15,2 4-17 1,10-3 3-16,13-7-3 0,0-10-1 16,29-13 0-16,17-15 1 15,12-16-8-15,10-2-1 16,3-21-28-16,-6-6-10 15,-10-3-76-15,-16 1-148 16,-18 0-415-16</inkml:trace>
  <inkml:trace contextRef="#ctx0" brushRef="#br0" timeOffset="65051.51">5768 4206 834 0,'0'0'126'0,"0"0"-22"0,0 0-28 16,0 0-41-16,0 0-35 16,0 0-2-16,-7 56 2 15,14-5 18-15,-7 11-11 16,0 4 8-16,0 2-14 16,0-5-1-16,0-5-24 15,0-9-68-15,0-15-75 16,7-16-210-16</inkml:trace>
  <inkml:trace contextRef="#ctx0" brushRef="#br0" timeOffset="65396.22">6128 4207 1042 0,'0'0'43'0,"0"0"46"15,0 0-39-15,0 0-50 16,0 0 0-16,0 0 4 16,-4 100-4-16,12-43 42 15,4 0-20-15,3 0-9 16,5-9-13-16,5-8 6 16,2-10-10-16,5-15 4 15,-1-15-14-15,7-3 12 16,-2-29-3-16,-3-13 1 0,-8-8 4 15,-15-10 0-15,-10-3 0 16,-8 0 0-16,-29 6 0 16,-9 13-8-16,-9 22 7 15,-7 20-5-15,-3 7-70 16,4 25-32-16,9 1-190 16</inkml:trace>
  <inkml:trace contextRef="#ctx0" brushRef="#br0" timeOffset="66162.21">5178 5564 546 0,'0'0'22'0,"0"0"63"15,0 0 66-15,0 0-100 16,-91-70-20-16,72 44-5 16,-4-1-11-16,-1 0 5 15,-3 6-19-15,-1 9 37 0,-4 10-18 16,-3 2-12-16,-3 15 2 16,-4 18-10-16,2 8 0 15,5 7-2-15,13 2 7 16,14-6 1-16,8-4-6 15,11-10-3-15,20-10-2 16,5-11 8-16,8-9-3 16,-1-5 1-16,0-20 0 15,-1-5-2-15,-3-5 0 16,-9-2 1-16,-8 3-2 16,-9 6 6-16,-8 10-4 15,-4 7 24-15,-1 8 0 16,0 3 34-16,0 8-58 15,0 17 1-15,-3 16 8 0,-4 10-4 16,3 6 13-16,4 3-3 16,0 2-13-16,0-4 5 15,8-2-7-15,5-5-7 16,0-8-40-16,3-12-25 16,0-16-96-16,0-15-199 15</inkml:trace>
  <inkml:trace contextRef="#ctx0" brushRef="#br0" timeOffset="66335.39">5353 5593 1048 0,'0'0'36'0,"0"0"58"15,0 0-15-15,0 0-79 16,0 0-1-16,0 0-38 15,10-12-78-15,0 18-31 16,-10 7-279-16</inkml:trace>
  <inkml:trace contextRef="#ctx0" brushRef="#br0" timeOffset="66495.83">5429 5871 359 0,'0'0'715'0,"0"0"-693"0,0 0 55 16,0 0-50-16,0 0-27 16,0 0-57-16,-27-15-59 15,49 1-310-15</inkml:trace>
  <inkml:trace contextRef="#ctx0" brushRef="#br0" timeOffset="67013.13">5746 5518 892 0,'0'0'14'0,"0"0"77"0,0 0-48 16,0 0-25-16,0 0-3 15,0 0-9-15,-4-16 3 16,4 16 17-16,0 7-14 16,0 8 0-16,-3 4-6 15,2 10-5-15,-1 4 36 16,2 5-33-16,0 2 1 16,0 1 15-16,3-1-20 15,13-2 0-15,2-8 0 16,4-8 6-16,0-6-10 0,6-14 4 15,7-2 0-15,3-7-5 16,6-18 2-16,-4-8-17 16,-8-5 3-16,-9-4 14 15,-10 1-4-15,-4 2 4 16,-8 9 3-16,-1 9 3 16,0 12 1-16,0 6 27 15,0 3 8-15,0 0-37 16,0 20 6-16,0 10 3 15,0 11 3-15,0 6 6 16,0 6-15-16,0 4-1 16,0 2-4-16,6-2-10 15,4-7-5-15,2-9-94 16,1-12-26-16,3-20-109 0</inkml:trace>
  <inkml:trace contextRef="#ctx0" brushRef="#br0" timeOffset="67380.1">6365 5579 959 0,'0'0'50'16,"0"0"73"-16,0 0-74 16,0 0-3-16,0 0-33 15,0 0 1-15,0-73 1 16,0 73-13-16,0 0-2 0,0 6 0 15,-2 17-1-15,-8 10 1 16,3 4 0-16,7 2 1 16,0-3 7-16,15-2-8 15,14-3 0-15,7-7 3 16,6-3-1-16,0-1 3 16,1-4-5-16,-2 3 2 15,-8-2 4-15,-4 2-5 16,-12-3-1-16,-6 1 12 15,-11-1-9-15,0 0-1 16,-18 4-1-16,-18-1 3 16,-10-2-8-16,-8-7-18 15,-3-8-61-15,2-2-39 0,10-29-157 16</inkml:trace>
  <inkml:trace contextRef="#ctx0" brushRef="#br0" timeOffset="67544.07">6287 5479 1058 0,'0'0'93'0,"0"0"26"15,0 0-51-15,0 0-63 16,126-65-5-16,-31 36-4 16,9 0-25-16,-2 0-51 15,-12 5-68-15,-20 6-346 0</inkml:trace>
  <inkml:trace contextRef="#ctx0" brushRef="#br0" timeOffset="68046.32">5259 6993 797 0,'0'0'22'0,"0"0"76"16,0 0 1-16,0 0-55 0,0 0-21 15,0 0 10-15,11-69-32 16,11 69-1-16,-2 25 0 16,-5 23 5-16,-7 20 6 15,-6 14-9-15,-2 8 0 16,0 3 4-16,-7-3-6 16,4-11-32-16,3-15-27 15,0-18-73-15,3-26-108 16</inkml:trace>
  <inkml:trace contextRef="#ctx0" brushRef="#br0" timeOffset="68431.78">5577 7089 868 0,'0'0'2'0,"0"0"46"16,0 0 26-16,0 0-9 15,0 0-65-15,0 0 0 16,-1-19 2-16,-1 25 4 16,-1 14 24-16,-2 11 12 15,-1 11-18-15,0 9 11 16,6 3-7-16,0 0-15 16,16-2-13-16,15-7 7 15,6-11-7-15,3-9 0 16,-2-18 0-16,-1-7 7 15,-3-15-7-15,-6-20-5 0,-8-7 0 16,-12-6-2-16,-8-6-2 16,-8-5 4-16,-24 2-17 15,-10 7 16-15,-3 15-11 16,-5 18 17-16,2 17 0 16,0 1-6-16,7 25 5 15,16 7-77-15,20-1-64 16,5-8-193-16</inkml:trace>
  <inkml:trace contextRef="#ctx0" brushRef="#br0" timeOffset="68623.83">6037 7100 1086 0,'0'0'7'0,"0"0"88"15,0 0-3-15,0 0-73 16,0 0-17-16,0 0-2 16,-38-35-117-16,40 48 8 15,2 6-126-15,-4 4-318 16</inkml:trace>
  <inkml:trace contextRef="#ctx0" brushRef="#br0" timeOffset="68780.96">6118 7399 938 0,'0'0'147'0,"0"0"-118"0,0 0 73 15,0 0-44-15,0 0-58 16,0 0-15-16,-46-3-52 16,68-1-56-16,2-6-132 15</inkml:trace>
  <inkml:trace contextRef="#ctx0" brushRef="#br0" timeOffset="69182.7">6462 7047 659 0,'0'0'227'0,"0"0"-163"0,0 0 41 16,0 0-78-16,20-81-15 15,-18 80 22-15,-1 1-31 16,-1 0 3-16,0 5-8 16,0 18 5-16,-3 9 9 15,-6 8-2-15,6 5-7 16,3-1 15-16,3-2-18 16,21-6 0-16,9-4 10 15,7-8-8-15,5-3 13 16,4-4-15-16,-2-4 8 15,-2-1 4-15,-7-2-10 0,-4 0-1 16,-13 0-1-16,-9 1 2 16,-9 2-2-16,-3 8 0 15,-13 3 1-15,-19 4-8 16,-8-1 1-16,-5-7-43 16,-3-7-32-16,-1-13-43 15,4-4-131-15,5-33-227 16</inkml:trace>
  <inkml:trace contextRef="#ctx0" brushRef="#br0" timeOffset="69565.32">6477 7096 928 0,'0'0'45'0,"0"0"77"0,0 0-64 16,85-95-13-16,-40 74-11 15,8 3-12-15,9 1-20 16,3 8 27-16,1 6-27 15,-6 3 2-15,-10 9-1 16,-7 16-1-16,-9 12-3 16,-8 6 1-16,-5 10 0 15,-5 4 14-15,1 1-12 16,0 1 2-16,5-5 3 16,3-1-1-16,5-6-3 15,5-8-3-15,3-11 0 16,2-18 0-16,2-10 0 0,0-4 0 15,-2-29-3-15,-5-11-21 16,-7-12 19-16,-11-9-5 16,-15-9 10-16,-2-4-11 15,-25 1 11-15,-20 14 0 16,-16 17 2-16,-14 20-2 16,-13 20 21-16,-6 6-21 15,-2 23-14-15,5 18-23 16,7 7-137-16,14 1-220 15</inkml:trace>
  <inkml:trace contextRef="#ctx0" brushRef="#br0" timeOffset="70150.99">5616 8208 659 0,'0'0'227'0,"0"0"-166"0,0 0 44 16,0 0-31-16,0 0-34 15,0 0-33-15,0-5-7 16,0 39 9-16,5 15 6 15,2 14-8-15,0 7-7 16,-3 4 4-16,2 1-4 16,-3-5-34-16,2-8-28 15,0-12-30-15,1-20-85 16,0-24-200-16</inkml:trace>
  <inkml:trace contextRef="#ctx0" brushRef="#br0" timeOffset="70386.48">5908 8205 954 0,'0'0'6'16,"0"0"86"-16,0 0-50 16,0 0-42-16,0 0 2 15,0 0 3-15,0 0 3 16,54 83 18-16,-49-22-11 15,-5 13-11-15,0 7 7 16,-10 4-11-16,-4-4 0 16,4-9-5-16,7-11-26 15,3-20 7-15,0-15-35 0,13-21-93 16,7-5-133-16</inkml:trace>
  <inkml:trace contextRef="#ctx0" brushRef="#br0" timeOffset="70603.64">6322 8346 193 0,'0'0'777'0,"0"0"-689"0,0 0 15 16,0 0-56-1,0 0-23-15,0 0-24 0,-4-31-2 16,4 31-68-16,0 14-53 16,0 6-93-16</inkml:trace>
  <inkml:trace contextRef="#ctx0" brushRef="#br0" timeOffset="70776.17">6358 8786 1064 0,'0'0'52'0,"0"0"-48"0,0 0 90 15,0 0-76 1,0 0-18-16,0 0-46 0,10-78-51 16,16 60-178-16</inkml:trace>
  <inkml:trace contextRef="#ctx0" brushRef="#br0" timeOffset="71164.02">6741 8320 625 0,'0'0'245'0,"0"0"-180"16,0 0 55-16,0 0-114 0,0 0 5 15,0 0-10-15,0-61 7 16,0 73-11-16,-7 13 3 16,-5 9 0-16,2 9 21 15,3 3-16-15,7 2 14 16,0-2-2-16,14-4 10 16,13-4 9-16,10-4-26 15,4-4 8-15,5-6 3 16,-1-5-1-16,-2-1 3 15,-4-2-18-15,-6 3-4 16,-8 0 17-16,-8 3-12 16,-11 0-6-16,-6 3 9 0,-6 3-8 15,-28 1 1-15,-10-4-2 16,-7-3-41 0,-6-8-35-16,3-13-58 0,6-1-74 15,5-33-300-15</inkml:trace>
  <inkml:trace contextRef="#ctx0" brushRef="#br0" timeOffset="71337.89">6682 8402 1021 0,'0'0'60'16,"0"0"33"-16,0 0-55 15,124-90-11-15,-49 59-25 0,12-4 8 16,1 2-10-16,-4 3-16 15,-10 9-37-15,-9 8-60 16,-15 8-199-16</inkml:trace>
  <inkml:trace contextRef="#ctx0" brushRef="#br0" timeOffset="71732.73">7411 8292 744 0,'0'0'231'15,"0"0"-135"-15,0 0-28 16,0 0-16-16,0 0-51 0,0 0 14 16,-7 0-25-16,7 0 10 15,-5 6 0-15,-5 8-12 16,-6 10 16-16,-1 9-4 16,5 7 17-16,9 3-15 15,3-2 32-15,3 0-28 16,19 0 5-16,6-5 12 15,6 0-22-15,2-4 7 16,4-5 12-16,1-1-16 16,0-5 21-16,-2 0-25 15,-5-3 0-15,-5-2 10 16,-7-3-8-16,-12-3-2 16,-9-1 0-16,-1 2 2 15,-20 3 7-15,-18 0-9 16,-12 1 0-16,-12-2-8 0,-6-5-14 15,-3-8-41-15,10 0-56 16,12-31-87-16,19-22-364 16</inkml:trace>
  <inkml:trace contextRef="#ctx0" brushRef="#br0" timeOffset="71893.6">7352 8393 1068 0,'0'0'21'15,"0"0"71"-15,0 0-10 16,0 0-78-16,134-93 10 16,-61 58-14-16,7-7-8 15,2-1 6-15,-3-1-41 0,-10 9-36 16,-16 10-2-16,-15 10-173 16</inkml:trace>
  <inkml:trace contextRef="#ctx0" brushRef="#br0" timeOffset="78584.19">20091 2272 353 0,'0'0'26'16,"0"0"-22"-16,0 0 8 15,0 0 8-15,0 0-8 16,0 0-11-16,0 0 14 16,0 0-6-16,-74 21 13 0,67-21 17 15,-3 0-39-15,0 0-6 16,0 0-5-16,-3 0 11 16,-3 0 3-16,-6 0 54 15,-5 0-9-15,-1-1 11 16,2-1-14-16,5 1 14 15,6 1-13-15,9 0-30 16,6 0 9-16,0 0-23 16,21 0-2-16,26 0 36 15,24 6-4-15,21 0-11 16,14 0-17-16,5 3 4 16,1-2 3-16,2 2-11 0,3 1 0 15,-1 1 11 1,-8 0-11-16,-16-3-4 0,-27-2 2 15,-28-3 4-15,-22-2-5 16,-15-1 3-16,-15 0-11 16,-25 0 7-16,-17 0-7 15,-14 0-4-15,-5 0 8 16,-4 0-5-16,-2 0 3 16,0 0 8-16,-1 1-24 15,-4 4 3-15,-2-2-7 16,0 5 16-16,6-2 6 15,7-1 7-15,11 0-3 16,13 0 3-16,13-1 0 0,12-1-1 16,10 0 5-1,10-3 3-15,7 0 6 0,0 0-2 16,9 0 31-16,27 0-35 16,23-1-4-16,21-5-1 15,20-1-2-15,19 3 0 16,13 3-1-16,7 1-33 15,4 0 3-15,-12 0-150 16,-16-1-406-16</inkml:trace>
  <inkml:trace contextRef="#ctx0" brushRef="#br0" timeOffset="83686.16">11645 3618 592 0,'0'0'8'0,"0"0"40"0,0 0 18 16,0 0 15 0,0 0-49-16,0 0-14 0,0 0 0 15,-5-20 41-15,5 20-41 16,0 0-4-16,-5 14-14 15,1 16 6-15,0 17 16 16,1 8 29-16,3 9-41 16,0 3 14-16,0-6-24 15,1-5 0-15,9-6-1 16,-1-6 9-16,-5-7-16 16,-2-9 0-16,-2-8-30 15,2-9-18-15,1-11-98 16,5-11-142-16</inkml:trace>
  <inkml:trace contextRef="#ctx0" brushRef="#br0" timeOffset="84171.4">12076 3709 582 0,'0'0'17'15,"0"0"29"-15,0 0-10 16,0 0 15-16,0 0-22 0,0 0 22 16,-3-79-16-16,3 67-31 15,0 1 53-15,3 3-33 16,9 0-19-16,3 4 14 15,5 1-14-15,3 3-3 16,3 0 14-16,-1 9-15 16,-2 12-1-16,-5 9 0 15,-6 7 6-15,-12 7 11 16,0 8-12-16,-19 4 19 16,-17-1 12-16,-11-1-31 15,-6-6 7-15,3-8-7 16,5-8 2-16,13-10 2 15,15-8-9-15,8-8 0 16,9-6-1-16,0 0 3 16,19-4-2-16,18-12 0 0,13-2 10 15,9-1-20-15,0 0 10 16,3 2-29-16,-1 3-3 16,-3 1-88-16,-6-1-80 15,-6 1-213-15</inkml:trace>
  <inkml:trace contextRef="#ctx0" brushRef="#br0" timeOffset="85205.07">12613 3428 856 0,'0'0'32'15,"0"0"7"-15,0 0 14 16,0 0-37-16,0 0-16 16,0 0 0-16,0 0 56 15,-3 117-34-15,6-63-5 16,-2 7 22-16,-1 4-27 16,0 3-3-16,0-6-9 15,0-10 6-15,0-11-6 16,-4-11 0-16,1-11 0 15,2-8-1-15,1-11 2 16,0 0-1-16,5-16 0 0,15-15 12 16,7-7-21-1,3-2 9-15,-1 4-8 0,-3 4 1 16,-3 11 6-16,-1 9-1 16,-5 10 0-16,-1 2 2 15,0 11-1-15,-1 17 7 16,0 9-6-16,0 2 27 15,2 0-18-15,-1-1 14 16,4-7-23-16,2-5 6 16,1-8-2-16,2-9-4 15,1-8 0-15,-2-1 12 16,0-13-8-16,-3-16 3 16,-2-7-7-16,-7-12 1 15,-7-8-1-15,-5-10 0 0,0 1-33 16,0 13 11-16,-8 13-3 15,-3 18 21-15,3 10 3 16,-1 10 2-16,2 1-13 16,0 6 7-16,2 15 1 15,3 3 1-15,2 2-2 16,0-1 3-16,17 1 2 16,6-2 0-16,0-3-3 15,3-4 3-15,-3 2 0 16,-5-3 0-16,1 1 8 15,-6 3-13-15,-3 0 5 16,-2 3 0-16,-1 0 7 16,-2-1-2-16,-1-1-5 0,2-1 11 15,1-6-7-15,-1-1-2 16,3-4-2-16,2-4 0 16,3-5 12-16,4 0-12 15,2-3 0-15,4-13 6 16,-1-3 0-16,-1-5-12 15,-2-5 6-15,-3-6 0 16,-3-3-6-16,-2-5 6 16,-2-2 0-16,-4 6-2 15,-3 9 9-15,-2 10-11 16,-1 11 4-16,0 6 0 16,0 3 5-16,0 0-5 0,0 2-2 15,0 12-1 1,0 5 6-16,2 3-7 0,6 4 4 15,8-2 0-15,2-3-4 16,3 0 4-16,5-3 0 16,0 4-2-16,0-1 9 15,-3 0-9-15,-5 2 2 16,-6-3-3-16,-10 1-9 16,-2-3 2-16,-12 0 7 15,-15-1-1-15,-8-3-15 16,-5-4 3-16,-2-5-55 15,7-5-127-15,10-7-265 16</inkml:trace>
  <inkml:trace contextRef="#ctx0" brushRef="#br0" timeOffset="85752.62">13962 3882 974 0,'0'0'0'0,"0"0"-35"16,0 0 35-16,0 0 2 16,0 0 135-16,120 0-102 15,-61-2-27-15,15-3 14 16,14-1 7-16,15-1-20 0,7-4 3 16,5-1 7-1,-1 0-11-15,-11 2 9 16,-10-1-17-16,-21 2 0 0,-21 0-9 15,-21 1 8-15,-13 3-1 16,-11-1-6-16,-6 1 16 16,0-1-23-16,-4-1 15 15,-21-1-42-15,-11-4 21 16,-3-4-32-16,-7-1 12 16,3-5 2-16,3-4-23 15,4 2 61-15,12 1 1 16,3 5 0-16,10 2 29 15,8 4 8-15,3 4 5 16,0 5-4-16,11 3-31 16,16 0 29-16,6 2-22 0,7 13 13 15,4 3 5-15,-2 4-26 16,-4 4 4-16,-4 2-10 16,-4 4 4-16,-5 1-6 15,-2 3 2-15,-4 0 0 16,-8-1-2-16,-9 1 4 15,-2-2-2-15,-24 4 0 16,-23 3-11-16,-23 2 7 16,-19 7-49-16,-22 0-24 15,-9-6-89-15,6-16-456 16</inkml:trace>
  <inkml:trace contextRef="#ctx0" brushRef="#br0" timeOffset="107479.32">3063 3636 359 0,'0'0'16'0,"0"0"3"16,0 0 65-16,0 0-31 15,0 0-37-15,0 0 25 0,-15-13-26 16,15 11-3-16,0 1 22 16,0 1 11-16,0 0-2 15,0-2-19-15,0 1-2 16,0-4 5-16,8 2-23 16,3-2 9-16,1 0 5 15,3-1-13-15,0-2 24 16,1 4-17-16,0-1-2 15,-2 0 18-15,-1 5-26 16,-1 0 2-16,1 0 0 16,0 0-2-16,4 0 10 15,-1 5-12-15,1 1 0 0,2 2 10 16,-3-2-7-16,1 1-3 16,0 1 5-16,-2-1-4 15,0 1 13-15,-2 0-14 16,0-2 0-16,-2-2 7 15,-1 2-7-15,2-3 0 16,-2 3-1-16,0-1 5 16,-4 0-6-16,3 3 2 15,-2-1 0-15,0 3 1 16,2-2 9-16,0 3-10 16,1 0 0-16,-2 0 4 15,2 2 5-15,-1-2-8 16,0 3-1-16,1-1 5 15,-1 3 4-15,-1 0-8 16,-2-1-1-16,1 3 3 0,0 0 10 16,-2 3-13-16,0 2 1 15,0-3 10-15,0 0-7 16,0-1-3-16,-2-1 0 16,1-2 4-16,-1 3 5 15,-3-2-10-15,2 2 0 16,-2-3 8-16,0 2-5 15,0 0-3-15,0 0 0 16,0-1 1-16,0 0-1 16,0 0 0-16,0 0 0 15,0-1 0-15,0 0 1 16,0-2-1-16,0 1 0 0,0 0 1 16,0-1-2-16,-3-1 1 15,1 1 0-15,-2 0 3 16,0-1-1-16,0 1-2 15,-1 0 0-15,-2 0 5 16,1 0-4-16,0 1-1 16,0-3 0-16,-1 0 4 15,3 0-4-15,-2 0 0 16,-1 1-4-16,1-3 9 16,1 1-8-16,-2 2 3 15,2-1 0-15,0 0 5 16,-2 0-4-16,3-1-1 15,-3 2 0-15,0-3 0 0,-1 0 1 16,1 0-1 0,0 0 0-16,1 0 2 0,-1-1 2 15,1-1 0-15,-1 0-4 16,0 0 0-16,-1 1 0 16,-1-4 0-16,1 3 0 15,-1 0 0-15,1-3 3 16,0 2-3-16,0-1 0 15,-4 0 0-15,3 0 1 16,-2 0-1-16,1 0 0 16,-2-2-1-16,2 1 8 15,1-1-9-15,-1 2 2 0,2 0 0 16,-5 1-4 0,-1-1 4-16,1 1 0 0,0 0-2 15,-2 1 10-15,0 0-10 16,1-1 2-16,-1 0 0 15,2-2 0-15,0 0 0 16,-3 1 0-16,2-2-8 16,-2 3 13-16,1 0-9 15,2-1 4-15,2-2 0 16,1 0-4-16,-1-1 7 16,4 0-3-16,4-3 0 15,0 0 1-15,1 3-3 16,-1-3 2-16,1 1 0 15,-1 0 0-15,-1 1 0 16,3-1 0-16,-2-1-4 0,3 1 10 16,-2-1-11-16,2 0 5 15,0 0 0-15,0 0 0 16,0 0 0-16,0 0 0 16,0 0-2-16,0 0 5 15,0 0-3-15,0 0 0 16,0 0 0-16,0 0-10 15,0 0 10-15,0 0-24 16,0 0-27-16,2-5-86 16,9-10-236-16</inkml:trace>
  <inkml:trace contextRef="#ctx0" brushRef="#br0" timeOffset="109368.53">3079 3673 417 0,'0'0'159'0,"0"0"-126"15,0 0 13-15,0 0-28 16,0 0-18-16,0 0 0 15,10-16 4-15,-10 15 19 16,0 1 34-16,2 0 11 0,-2 0-51 16,3 0-15-16,2-2 0 15,4 1-2-15,6-2 1 16,3 0 11-16,4-2-9 16,-1 3 4-16,0-3 7 15,-1 2-7-15,-6 3 6 16,-1-2-9-16,-2 2 2 15,1 0 20-15,0 0-25 16,-1 0 9-16,3 0 11 16,1 0-15-16,0 5 7 15,2 0-7-15,-1-3-4 16,-1 3 16-16,2-2-16 16,-4 1-1-16,-1-1 12 0,-1 2-12 15,-2 1 5-15,-2 0-6 16,1 0 0-16,-3 2 7 15,2 1-7-15,1-1 0 16,-1 2 7-16,1 2-6 16,1-1 3-16,-3 0-4 15,2-1 1-15,-1 3 6 16,0-3-7-16,1 2 0 16,-1 0 3-16,2 1 3 15,-2 1-3-15,2-1-3 16,-2 1 0-16,-1 1 6 15,1-1-5-15,0-2-1 0,-1 0 4 16,0 0-2 0,0-3 3-16,-1 2-5 0,2-2 0 15,0 1 1-15,0 1 1 16,-3 2-2-16,3-1 5 16,-4 2-4-16,-1-3 6 15,-2 2-7-15,0-1 6 16,0 1 5-16,0 0-9 15,0-2-2-15,0 5 8 16,0-3-8-16,0 0 12 16,0 4-12-16,-2-3 0 15,-1 1 1-15,-1-2 5 0,1 1-6 16,0-1 3 0,-4 2-2-16,2-5 6 0,-2 4-7 15,4-3 0-15,-2 1 1 16,2-3-1-16,-3 0 0 15,3-2 0-15,0 2 4 16,-2-1-5-16,0 3 1 16,-2 1 0-16,-1 1-1 15,1-1 1-15,0 1 0 16,1-3 2-16,-1-1 1 16,3 0-5-16,-2-2 2 15,-1 2 0-15,3-1-2 16,-3 1 3-16,-1 0-1 15,1 2 0-15,-2-3 7 16,1 1-6-16,0-2-1 0,1 2 0 16,0-1-1-16,1 2 1 15,-1-3 0-15,1 2-1 16,-3 0 4-16,1-1-3 16,-1-1 0-16,1 0 0 15,0 1-1-15,-1 0 2 16,1 1-1-16,-2-2 0 15,1 0 4-15,1 0-4 16,-3 0 0-16,-2 2 0 16,0 0-1-16,0 0 3 0,0-1-2 15,-4 1 0 1,2-2 7-16,0 4-7 0,0-2 0 16,2 2 0-1,-3-1-6-15,5-2 10 0,-1 0-4 16,3 0 0-16,-1 0 1 15,-1-1-7-15,-1 1 6 16,0-1 0-16,2 0 2 16,-1 0-1-16,-1-1-1 15,2 0 0-15,0-1 3 16,1-1-5-16,2-2 2 16,0 3 0-16,-2 1-1 15,3-1 2-15,-3 1-1 16,1 0 0-16,1 2 1 15,-1-3-2-15,1 0 1 0,0 0 0 16,3-1 2 0,-2 0-2-16,2-1-1 0,0 0-1 15,1 0 4-15,-1-2 1 16,4-1-3-16,-1 1 0 16,1-1-2-16,0 0 4 15,0 0-1-15,0 0-1 16,0 0 1-16,0 0-2 15,0 0 1-15,0 0-12 16,0 0 11-16,0 0-23 16,0 0-13-16,0 0-6 15,0 0-74-15,0-5-208 0</inkml:trace>
  <inkml:trace contextRef="#ctx0" brushRef="#br0" timeOffset="110322.88">3843 3697 509 0,'0'0'39'0,"0"0"8"15,0 0 0-15,0 0-18 16,0 0-26-16,0 0-3 16,0 0 11-16,-5 5-8 15,3 17 86-15,-2 6-22 0,0 6-31 16,1 4-14-16,1 3-11 16,2-4 18-16,0-2-28 15,0-6-1-15,3-5 0 16,7-6 5-16,0-7-10 15,2-7 5-15,0-4 0 16,1 0-10-16,2-8 9 16,-1-10-7-16,-3-3-1 15,-4 0-15-15,-5 2 14 16,-2 5 0-16,0 4 10 16,0 8-12-16,-15 2 12 15,-2 0-2-15,-3 11 2 16,1 4-5-16,6-1 1 0,4-1-79 15,9-7-161 1</inkml:trace>
  <inkml:trace contextRef="#ctx0" brushRef="#br0" timeOffset="110729.47">4069 3668 516 0,'0'0'61'0,"0"0"6"0,0 0-24 16,0 0-8-16,0 0-35 15,0 0 2-15,0 5 8 16,0 8 59-16,0 6-35 15,-2 3-2-15,0 2-12 16,0-2 15-16,2-1-19 16,0-1-8-16,0-3 21 15,9-2-21-15,4-3 0 16,3-2 9-16,1-1-15 16,2-2-1-16,-2 2-1 15,-4-1 1-15,-4-2-9 16,-6 2 4-16,-3-2-32 15,0 3 17-15,-19 0-12 0,-4 0-14 16,-3-4-33-16,-1-5-102 16,2 0-116-16</inkml:trace>
  <inkml:trace contextRef="#ctx0" brushRef="#br0" timeOffset="110883.87">4042 3735 590 0,'0'0'35'15,"0"0"42"-15,0 0 4 16,56-93-48-16,-36 69-33 16,-1-1 19-16,1 1-19 15,-1 1-8-15,1 4 2 0,-2 5-103 16,-7 8-164-16</inkml:trace>
  <inkml:trace contextRef="#ctx0" brushRef="#br0" timeOffset="111912.64">4243 3692 686 0,'0'0'9'15,"0"0"105"-15,0 0-77 16,0 0 6-16,0 0-42 15,0 0 0-15,-6 0-1 16,12 6 0-16,2 11 29 0,0 6-2 16,-1-2-18-16,1 0-4 15,-2-1 0-15,0-6-8 16,-3-2 3-16,1-7 0 16,-3-4 5-16,-1-1 1 15,0 0 3-15,0-11 30 16,0-8-31-16,0-7-6 15,0-4-2-15,0-1 0 16,0 4-11-16,0 4 10 16,0 9 1-16,4 7 0 0,-1 3 2 15,1 4-4 1,0 0 2-16,3 0 0 0,3 4-7 16,3 8 8-1,-1 0-1-15,1 1 4 0,-3 1 0 16,2-4 0-16,-2 0-4 15,-3-4 0-15,-1-3 3 16,-2 0-3-16,-1-3 0 16,0 0-3-16,1 0 8 15,2-2-4-15,0-13-1 16,0 0-5-16,1-2-4 16,-2-1 1-16,-2 5 4 15,1 2 1-15,-3 2 6 16,1 6 4-16,0 2-7 15,-2 1 2-15,3 0-5 0,2 0 6 16,2 6-3 0,4 5 4-16,1 2 1 0,5-1-3 15,-1-1-2-15,1-3 0 16,2-1 5-16,-3-4-4 16,0-3-1-16,-2 0 0 15,1-3 5-15,1-11-9 16,-3-1 4-16,-3-2 0 15,-2 2-11-15,-4 0 11 16,0 2 0-16,0 2 0 16,-1 5 4-16,-1 2 8 15,-2 4-12-15,1 0 3 0,2 0-3 16,0 0 0 0,3 9 0-16,1 2 3 0,3-3 0 15,2 0 5-15,-2-2-8 16,-2-3 0-16,-2-3 5 15,-2 0 0-15,-1 0-5 16,4 0 0-16,-2-9 4 16,-2-6-11-16,1-2 1 15,-1 0-11-15,4 0 16 16,2 2-12-16,2 0 12 16,6 1-1-16,1 3 2 15,5 2 0-15,-2 3 0 16,0 5 0-16,-4 1 9 15,-2 0-8-15,0 12-1 16,-1 9 2-16,-3 4-1 0,-1 2 17 16,-3-1-18-16,-2-3 0 15,-2-3-2-15,-3-7 2 16,0-3-20-16,0-5-66 16,-7-5-115-16,-13-2-409 15</inkml:trace>
  <inkml:trace contextRef="#ctx0" brushRef="#br0" timeOffset="112170.13">4560 3379 708 0,'0'0'67'0,"0"0"-6"0,0 0-31 16,0 0-30-16,0 0 3 15,0 0-3-15,40-29 1 16,-39 22 1-16,-1 0-1 16,0 1 3-16,-3 1-1 15,-10 5 6-15,-4 0-10 16,-3 5 1-16,-2 14 0 16,6 8 3-16,6 2-3 15,10-4-45-15,0-5-213 16</inkml:trace>
  <inkml:trace contextRef="#ctx0" brushRef="#br0" timeOffset="113968.58">3073 4844 402 0,'0'0'26'16,"0"0"67"-16,0 0-58 15,0 0-6-15,0 0-10 0,0 0 21 16,-2 0 18-16,2 0 12 16,0 0-36-16,0 0 2 15,8 0-32-15,6 0 5 16,1 5 5-16,2 0 1 16,1 5 14-16,0-1-21 15,1 1-1-15,-1 1 16 16,0 1-16-16,1 0-2 15,-1 1 19-15,0 0-21 16,-1 3 15-16,0 0-18 16,-2 2 0-16,-2 1 11 15,-1 0-8-15,-2 2-3 0,0-2 7 16,-1 1-5 0,-1 0 9-16,-2 1-11 0,0-2 0 15,0 1 11-15,-2-1-8 16,0 1 6-16,2 0-9 15,-1 1 3-15,-4-2 12 16,1 2-15-16,0 0 0 16,-2-1 14-16,0 1-11 15,0 0 15-15,0-2-17 16,0 3 10-16,0-2-11 16,0 1 0-16,0-1 0 15,-4-1-4-15,1-2 6 16,0 1-2-16,-3-1 0 15,2-2 3-15,-2 3 2 16,-2-2-3-16,2 3-2 0,-1-2 14 16,-2-1-9-16,3 0-1 15,-1-2-4-15,1-1 3 16,-1 0 4-16,-2 1-7 16,3 0 0-16,-1-1 3 15,0-1 4-15,-1-1-7 16,-2 0 0-16,0 2 0 15,-4 2 1-15,1-2-1 16,0 3 0-16,1-3 8 16,1-1-3-16,1-2-4 0,-1 0-1 15,1-2 8-15,2 0-9 16,-2 0 1-16,1 0 0 16,1-2-3-16,0-1 6 15,-1 3-3-15,-1 0 0 16,2-3 2-16,0 5-1 15,-2-5-1-15,0 3 0 16,0 1 0-16,0 0 1 16,-2-1-2-16,2 2-1 15,-2-1 2-15,1 0 1 16,-1 0-1-16,0 0 0 16,2-1-5-16,2-2 12 15,-1-1-9-15,5 1 2 16,-3-2 0-16,4-1-2 15,-4 0 2-15,0 0 0 0,1 1-1 16,-3 1 10-16,2 0-11 16,-1 0 2-16,1-2 0 15,0 2-2-15,3-2 2 16,2-2 0-16,1-1 0 16,1 0 7-16,0 0-7 15,0 0 0-15,0 0 0 16,0 0 0-16,-3 0 0 15,0 0 0-15,-1 0-1 16,-3 2 5-16,-2 1-5 16,3 0 1-16,-3 0 0 15,1 0-4-15,1 0 4 0,2 0-4 16,4-1 1 0,1 1 1-16,0-3-2 0,0 0-4 15,0 0 8-15,3 0-11 16,7 0 11-16,-2-3-17 15,1 1-10-15,-1 1-33 16,-3 1-53-16,-3-3-135 16</inkml:trace>
  <inkml:trace contextRef="#ctx0" brushRef="#br0" timeOffset="114817.46">3673 5357 559 0,'0'0'47'16,"0"0"27"-16,0 0 25 15,0 0-51-15,0 0-45 16,0 0 6-16,-23-11-1 16,11 25-8-16,-5 8 31 15,0 8 4-15,0 8 26 0,4 5-39 16,2-1-3-16,5 2 11 16,6-4-30-16,0-8 0 15,3-4 0-15,14-9 7 16,0-8-9-16,3-6 2 15,-2-5-7-15,0 0-3 16,-5-2 1-16,-5-10-11 16,-6-2-7-16,-2-1 0 15,0 2 24-15,-7 4-16 16,-12 6 18-16,-3 3-2 16,-1 0 3-16,0 15 0 15,3 3-2-15,7-3-7 16,11-4-16-16,2-6-203 15,22-5-130-15</inkml:trace>
  <inkml:trace contextRef="#ctx0" brushRef="#br0" timeOffset="115264.61">3885 5395 689 0,'0'0'13'0,"0"0"111"15,0 0-88-15,0 0-14 16,0 0-8-16,0 0-11 0,-12-11 2 16,10 11 2-16,1 0-5 15,-4 7 13-15,0 8-9 16,-2 6 9-16,2 2 4 15,-1 3-9-15,2-1 1 16,2-2 2-16,2-2-9 16,0-3 6-16,0-4-9 15,3-1-1-15,11-3 15 16,4-2-15-16,1 0 13 16,3-1-13-16,-4-1 7 15,0 3-8-15,-6 0 1 16,-4 2 0-16,-8 1-1 15,0-1-5-15,-1 2 4 0,-20-2 0 16,-2 0-11 0,-3-5 12-16,-1-6-45 0,2 0-29 15,2-9-37-15,1-16-86 16,5-7-125-16</inkml:trace>
  <inkml:trace contextRef="#ctx0" brushRef="#br0" timeOffset="115403.19">3764 5429 615 0,'0'0'104'16,"0"0"82"-16,0 0-95 16,0 0-44-16,0 0-34 15,0 0-13-15,79-77 3 0,-42 64-8 16,3 2-22-16,-2 6-149 16,-6 1-156-16</inkml:trace>
  <inkml:trace contextRef="#ctx0" brushRef="#br0" timeOffset="116344.94">4057 5487 603 0,'0'0'8'16,"0"0"20"-16,0 0 10 0,0 0-16 15,0 0 10 1,0 0 79-16,-2 38-84 0,2-26 19 16,0 3-3-16,0 2-16 15,0 0-6-15,0-1-8 16,0-4-10-16,0-2 6 16,0-5-8-16,0-4-1 15,0-1 3-15,0 0 0 16,2-14 16-16,1-9-19 15,0-6 0-15,3 0-9 16,-1-2 4-16,1 6 5 16,3 3 0-16,-3 8 2 15,1 6-6-15,-2 5 4 16,0 3 0-16,4 0-2 0,0 0 5 16,4 14-3-16,-2 5 1 15,-1 5 7-15,0 0 5 16,-2-2-12-16,1-2 5 15,-1-4-5-15,-3-6 1 16,0-5-2-16,-2-5 0 16,0 0 2-16,4 0-9 15,0-18 6-15,-2-7-17 16,0-6 11-16,-1 1-27 16,-1 1 4-16,0 7 24 15,1 7 6-15,-3 7 8 16,1 6 8-16,-1 2-8 15,3 0-8-15,2 6 3 0,4 8-3 16,0 1 17-16,4-3-9 16,-4-1 0-16,0-2-8 15,-2-3 0-15,-1-3-2 16,-2-2 3-16,-2-1-1 16,1 0 0-16,-1 0 3 15,2 0-3-15,2-4 0 16,0-4 0-16,-3 1-4 15,2 0 4-15,-2 3 0 16,-2 1-4-16,-2 2 12 16,1 1-17-16,2 0 9 15,0 0 0-15,2 3-8 16,2 9 13-16,1-2-5 0,1 1 0 16,-3-2 7-16,1-6-12 15,-4-2 5-15,-2-1 0 16,3 0 13-16,1-12-6 15,-2-9-7-15,2-3 0 16,-1-1-22-16,1 0 22 16,0 7-22-16,0 3 22 15,1 9-1-15,0 3 1 16,1 3 0-16,0 0-3 16,5 8 3-16,1 8-3 15,-1 5 3-15,2-1 0 16,-3-1 1-16,3-2 3 15,-6-3-8-15,-3-5-27 16,-5-5-80-16,0-4-93 0,0 0-141 16</inkml:trace>
  <inkml:trace contextRef="#ctx0" brushRef="#br0" timeOffset="116474.05">4363 5183 1032 0,'0'0'5'15,"0"0"46"-15,0 0-50 16,0 0-1-16,0 0-98 16,0 0-227-16</inkml:trace>
  <inkml:trace contextRef="#ctx0" brushRef="#br0" timeOffset="120350.21">2882 6112 494 0,'0'0'48'0,"0"0"-44"16,0 0 13-16,0 0 16 0,0 0-27 16,0 0 15-16,64-8-5 15,-54 8 26-15,0 0 49 16,-2 0-38-16,2 0-31 15,0 6 3-15,2 2 1 16,1 3 25-16,0 0-48 16,5 1 2-16,-1 2 8 15,0-1-9-15,0 3 0 16,0 2 8-16,-3-1-10 16,4 5 19-16,0-2-21 15,-3 3 0-15,0 1 17 16,-1 0-14-16,0-1-1 15,-1 0 5-15,1-2 5 16,-2 1 0-16,-2-1-12 16,-2 0 0-16,0 2 12 0,2 0-11 15,-3 1-1-15,4 3 0 16,-3 1 6-16,0 2-6 16,-1 2 0-16,-3 0 0 15,2 0-1-15,-5-2 1 16,-1 1 0-16,0-1 0 15,0-2 7-15,0 0-3 16,0 0-4-16,-3-1 0 16,-4-1 0-16,0 1 1 15,-2 0-1-15,-1-2 2 0,-4 1 7 16,-1-1 2 0,1-1-11-16,-4-1 0 0,4 0 2 15,-3-2 4-15,0 1-6 16,-1 1 0-16,1-1 2 15,0 1 1-15,-1-1-3 16,3 3 0-16,-2-3-3 16,2 0 4-16,1 0-1 15,1-3 0-15,2-2 7 16,-1 0-14-16,-1-3 7 16,1 3 0-16,-2-2 4 15,0 4-4-15,-1-3-2 16,-4-2 2-16,2 3 0 15,1-3 3-15,2-5-3 16,2-2 0-16,6-4 0 0,1 0 3 16,2-1-5-16,1-2 2 15,2 0 0-15,0 0 4 16,0 0-4-16,0 0 0 16,0 1-1-16,0-1 3 15,0 0-2-15,0 0 0 16,0 0 0-16,0 2-3 15,0-2 3-15,0 0 0 16,0 0-2-16,0 1 4 16,0-1-2-16,0 2 0 15,10-2 0-15,5 1-1 16,3-1 1-16,4 2 0 0,0 1 1 16,1 1 2-1,0 3-5-15,-1-2 2 0,1 3 0 16,-1-1-3-16,2 2 3 15,-1 0 0-15,1 2 0 16,0 2 2-16,0 2-2 16,-2 2 0-16,1 4 0 15,-3-2 2-15,-3 1-2 16,0-1 0-16,-6-2-3 16,0 3 9-16,-1-2-5 15,0 3-1-15,0 0 6 16,-3 0 7-16,4 2-8 15,-1 1-5-15,-2 0 5 0,4 0 0 16,-4-2-2 0,2 1-3-16,0 0 0 0,-3-1 2 15,1 2-2-15,-1 3 0 16,-1 0-5-16,0 2 12 16,-3 1-6-16,-2 2-1 15,-1 1 0-15,0 2 9 16,0 0-4-16,-1 0 1 15,-8-2 8-15,-1 0-11 16,-1 0 10-16,-1-3-13 16,0 2 5-16,1-4 5 15,-2 4-5-15,1-3-5 0,0 1 5 16,1-4 2-16,-2 2-5 16,4-4-2-16,-1-7 0 15,5-4-2-15,1-7 2 16,3-3 0-16,1 0-2 15,0-3 10-15,0 0-11 16,-2 0 3-16,2 1 0 16,0-1-2-16,0 0 2 15,0 2 0-15,-2-2 0 16,2 0 10-16,0 0-15 16,0 0 5-16,0 0 0 15,0 0-3-15,0 0 3 16,0 0 0-16,0 0 0 15,0 0 5-15,10 0-9 16,6 0 4-16,4 0 0 0,-1 0-5 16,7 3 7-16,-1 0-2 15,-1 2 0-15,0 2 4 16,-2 2-16-16,-2 3 11 16,0 0 1-16,-2 2-13 15,-1 2 13-15,0 2 0 16,-2 0-1-16,1 3 10 15,0 2-16-15,-1 1 7 16,2 1 0-16,-3 2-1 16,1 3 2-16,2 2-1 0,-4-1 0 15,3 5 4 1,-3-3-4-16,2 0 0 0,0 1 0 16,1-2-5-16,0-2 7 15,-3 0-2-15,0-1 0 16,-3-2 3-16,0 1-4 15,-5 2 1-15,-3 3 0 16,-2 4 1-16,0 1 5 16,0 3-6-16,-14 0 0 15,0-2 3-15,-2-3-3 16,0-3 0-16,-3-3 0 16,3 0 4-16,-4 1-4 15,0-3 0-15,0 2-2 16,-2-2 10-16,2-1-11 15,0 1 3-15,2-3 0 0,-2 1 4 16,-1-2-4 0,3 0 0-16,-1 0-3 0,3-1 10 15,0 2-13-15,0-3 6 16,1 0 0-16,0-3-2 16,0-3 3-16,0 0-1 15,0-1 0-15,-2 1 2 16,2 2-4-16,-2 2 2 15,1-2 0-15,-1 0 3 16,1-5-2-16,4-3-2 16,3-4 0-16,8-5 1 15,-1-1 7-15,2 0-7 0,0 0 0 16,0 0 2 0,0 0 2-16,0 0-4 0,0 0 0 15,2 0 2-15,6 0-3 16,2 0 1-16,0 0-1 15,4 0-4-15,0 0 5 16,1 0 0-16,2 0-1 16,-2 3 2-16,4 3-8 15,-2 3 7-15,0 0 0 16,2 3-6-16,0 2 8 16,1-1-2-16,2 4 0 15,-2-1 2-15,1 4-4 0,1 2 2 16,0 0 0-1,-3 6-1-15,1 1 2 0,-1-1-1 16,-2 4 0-16,-2 2 1 16,-1 1-1-16,0 4 0 15,-2 0 0-15,-3 3 7 16,-5-1-3-16,-2 1-2 16,-2-3-2-16,0 2 0 15,0 1 7-15,-3 1-7 16,-7 1 0-16,-4-2 10 15,-1-6-8-15,0-5-1 16,0-4-1-16,0-7 3 16,0-3 0-16,-3 1-3 15,-1 0 0-15,-3 2-4 16,-1 1 7-16,3 0-3 0,-2 1 0 16,4-5 3-16,3 1-8 15,0-3 5-15,3-1 0 16,4-3 5-16,-1-2-4 15,2 0 1-15,3-1-2 16,-2-5 0-16,5 0-3 16,1-2 3-16,0-1-2 15,0 0 2-15,0 0 0 16,0 0 3-16,0 0-3 16,0 0 0-16,0 0-9 15,0 0 9-15,0 0 0 16,4 0-3-16,0 0 10 15,5 0-10-15,-1 0 3 0,2 0 0 16,4 0-1 0,2 0 2-16,1-1-1 0,3-2 0 15,-4 3 3-15,5 0-5 16,-1 0 2-16,0 0 0 16,2 0-2-16,-1 0 2 15,4 0 0-15,1 3-2 16,0 5 6-16,-1 1-7 15,0 1 3-15,-1 1 0 16,-3 3-4-16,1-3 4 16,-2 7-1-16,0 2 1 15,-2 1 0-15,1 3 5 0,-1 1-5 16,-1-2 0 0,1 1-3-16,-2 0 3 0,0 1 0 15,1 3 0-15,-1-1 1 16,0 0 3-16,-1 0-4 15,-2 4 0-15,-2-2 14 16,0 1-11-16,-4 0-1 16,0 0 0-16,-1 1 1 15,-1-2 2-15,1 1-5 16,1 1 0-16,0 2 4 16,-2 1 1-16,0 3-5 15,-5 0 2-15,2 2 4 0,-2-2 3 16,0 0-9-1,0-3 0-15,-4 0 1 0,-2-7 0 16,-3-8-1-16,-1 1 0 16,-1-2 5-16,-5-2-3 15,0 4-2-15,-3-3 0 16,-2 3 3-16,-1 3 2 16,-1-5-4-16,1 2-1 15,0-4 0-15,4-3 0 16,1 1 0-16,3 0 0 15,4-6-2-15,2 3 5 16,3-5-3-16,2-1 0 16,1-5-1-16,2 0-7 15,0 0 8-15,0 0-6 16,0 0 2-16,0 0 4 0,0 0 0 16,0 0 0-16,0 0 3 15,0 0-6-15,0 0 3 16,0 0-17-16,0 0 15 15,0 0-24-15,0 0-29 16,0-3-62-16,4-8-72 16,2-5-266-16</inkml:trace>
  <inkml:trace contextRef="#ctx0" brushRef="#br0" timeOffset="123417.49">6646 4302 384 0,'0'0'92'0,"0"0"-27"15,0 0-7-15,0 0 1 16,0 0 36-16,0 0-39 16,-22-19-18-16,20 17 3 15,2 1 2-15,0 1 17 16,0 0-55-16,0 0-4 16,0 0-1-16,12 0 11 15,13 6-5-15,6 3 12 16,8 1-18-16,1 1 22 15,2 4-22-15,0 3 0 16,-2 0 2-16,-2 2 4 16,-1-1-8-16,-7 1 2 15,-3 1 0-15,-4 1 0 0,-5 3 0 16,0 0 0-16,-5 4 4 16,0 2-2-16,-3 5 7 15,-2-2-9-15,1 0 1 16,-4 2 6-16,2-1-4 15,-3 0-3-15,-1-2 4 16,1-2 2-16,-2 3-1 16,-1 1-5-16,1 1 0 15,-2 6 5-15,0-4-5 16,0 1 0-16,0-2-3 16,0-1 9-16,-5-5-4 15,-5-3-2-15,-1 1 0 16,-3-1-6-16,-3 1 14 15,4-1-8-15,-1-3 0 0,1-1 4 16,0-1-8-16,0 2 4 16,-1-2 0-16,1 0-6 15,-1 2 13-15,1-1-7 16,-1-2 0-16,3 0 2 16,-1-5-4-16,2-2 2 15,0-2 0-15,2-3-2 16,1-3 5-16,2-1-3 15,0 0 0-15,0-2 6 16,1-2-4-16,0 0-2 16,1 0 0-16,0-1-4 15,-1 1 4-15,2-1 0 0,-3 1-3 16,2 0 14-16,-2 3-18 16,-2 0 7-16,0 1 0 15,2-2-1-15,-2 0 1 16,4 1 0-16,0 0-1 15,3-2 5-15,0-2-6 16,0-1 2-16,0 0 0 16,0 0-1-16,0 0 1 15,0 0 0-15,0 0-1 16,0 0 10-16,0 0-13 16,0 0 4-16,0 0 0 15,0 0-9-15,3 0 9 16,-1 0 0-16,1 0-1 0,-1 0 4 15,-2 0-14-15,0 0 11 16,0 0-5-16,0 0-1 16,0 0-2-16,0 0 0 15,0 0 4-15,2 0-10 16,-1 0 8-16,-1 0-3 16,2 0 9-16,-2 0-2 15,0 0 3-15,0 0-1 16,0 0 0-16,0 0 4 15,0 0-5-15,0 0 1 16,0 0 0-16,0 0-4 16,0 0 4-16,0 0 0 15,0 0-2-15,0 0 5 0,0 0-4 16,0 0 1-16,0 0 0 16,0 0-2-16,0 0 3 15,0 0-1-15,2 0 0 16,3 0 3-16,3 0-3 15,3 0 0-15,3 0 0 16,1 0 0-16,0 0 2 16,0 0-2-16,-2 5 0 15,-1-2 1-15,0 0 5 16,-1-2-6-16,3-1 0 16,1 0 12-16,2 0-11 15,-1 2-1-15,4-2 0 16,-1 1 3-16,-3 3-6 15,0 0 3-15,0 2 0 0,1 0 3 16,-2 0-1-16,2 0 2 16,-2-1-4-16,5 1 10 15,3 5-3-15,4 1 0 16,3 2-1-16,-2 1-6 16,1 1 3-16,-3 0-3 15,2-2 0-15,-4 2 3 16,1-1-10-16,-2 0 7 15,-2 0 0-15,-3-1 9 16,-1 0-5-16,-2 1-4 16,0 0 0-16,-1 0 3 15,0 1 6-15,2-3-9 16,0-1 0-16,0 2 2 0,-2-2 3 16,0 2-6-16,-1 0 1 15,-3 1 0-15,2 2 16 16,-4 1-13-16,-1-2-2 15,-2 1 15-15,2 1-15 16,-2 2 8-16,0-1-9 16,-1 0 4-16,2 1 23 15,-2 2-26-15,3-2 0 16,2 0 11-16,-3-4-8 16,1 0-2-16,0 0-2 15,1 0 0-15,-3 1 0 16,2-2 0-16,-1 3 0 0,-3-2-1 15,3 4 8 1,-1-1-9-16,-2 1 2 0,2 1 0 16,0 1 0-16,0-3 0 15,1 2 0-15,-2-1-2 16,-2-1 10-16,1 1-10 16,-3-2 2-16,0 0 0 15,0 1-4-15,0-2 4 16,0 1 0-16,0-2 0 15,0 1 6-15,0-2-7 16,0 1 1-16,0-3 0 16,0 0-5-16,-3 4 6 15,-2-2-1-15,-2 1 0 0,2 1 8 16,0-3-9-16,-1 2 1 16,0-1 0-16,2-2 1 15,-3 1-1-15,2-1 0 16,0 0-2-16,-2-1 10 15,2-2-8-15,0 1 0 16,-2-2 0-16,-1 1 8 16,1-1-8-16,-1 0 0 15,1 2 2-15,-1-2 1 16,2-4 3-16,-1 4-6 16,2-3 0-16,1-2 1 15,-1 3-1-15,0-2 0 16,0 0 2-16,-2 1 7 15,1-1-12-15,-2 3 3 0,-1 1 0 16,1 0 3-16,-1 0 1 16,3 0-4-16,0-2 0 15,2-2 9-15,1-1-14 16,0 1 5-16,0 0 0 16,0 1-1-16,2 0 1 15,-3-1 0-15,1 0-1 16,-1 3 8-16,-1-4 2 15,2 2-9-15,0-1 0 16,1 0 1-16,0-3-1 16,0-2 0-16,1 2 0 15,1-2 8-15,-2 1-7 16,1 3-1-16,-3 0 0 0,1 2 0 16,0-2 1-16,-3 2-1 15,3-1 0-15,2-4 6 16,-1 1-9-16,2-2 3 15,0 0 0-15,0 0 0 16,0 0 4-16,0 0-4 16,0 0 0-16,0 0 4 15,0 0-18-15,0 0 0 16,3-2-26-16,9-7-4 16,3 0-68-16,-2-4-63 15,-2-4-258-15</inkml:trace>
  <inkml:trace contextRef="#ctx0" brushRef="#br0" timeOffset="125735.2">8067 6052 553 0,'0'0'53'16,"0"0"-46"-16,0 0 44 15,0 0 24-15,0 0-45 16,0 0 22-16,0 0-26 0,-39 10 5 16,25 16 44-16,-6 8-20 15,0 16 4-15,2 7-40 16,4 3-14-16,9 1 17 15,5-8-22-15,0-11 0 16,22-11-6-16,3-12 17 16,2-11-18-16,0-8 7 15,-2 0-9-15,-2-17 0 16,-3-7-9-16,-8-4-14 16,-11-2 24-16,-1 0-9 15,-5 6 14-15,-12 8 1 16,-4 12 2-16,-3 4 1 0,0 7-1 15,2 13 0-15,5 2-5 16,8-2-3-16,9-7-99 16,6-6-118-16,19-7-168 15</inkml:trace>
  <inkml:trace contextRef="#ctx0" brushRef="#br0" timeOffset="126202.36">8221 6109 570 0,'0'0'16'0,"0"0"7"0,0 0 45 16,0 0-12-16,0 0 5 15,0 0-29-15,-8-8-13 16,5 8 26-16,-3 0-2 16,-2 11-1-16,0 3 3 15,0 2-25-15,1 4-1 16,4-1 1-16,1 2-19 16,2-1 16-16,0-3-17 15,12 2 0-15,5-5 7 0,9 0-5 16,4-5-2-16,2-1 0 15,1 1 8-15,-3-2-7 16,-3 4-1-16,-7 1 0 16,-5 3-12-16,-5 2 13 15,-6-1-1-15,-4 2 0 16,0 2 2-16,-19-3-4 16,-3-4 2-16,-6-4-16 15,-1-6 11-15,0-3-24 16,3-3-20-16,3-21-57 15,7-9-52-15,0-7-95 16</inkml:trace>
  <inkml:trace contextRef="#ctx0" brushRef="#br0" timeOffset="126350.47">8193 6168 623 0,'0'0'179'0,"0"0"-15"16,0 0-88-16,0 0-20 15,0 0-51-15,0 0 1 16,88-92-6-16,-46 72 10 15,3 0-25-15,-5 4-11 16,-3 2-98-16,-9 6-75 16,-7 3-243-16</inkml:trace>
  <inkml:trace contextRef="#ctx0" brushRef="#br0" timeOffset="127308.8">8569 6170 881 0,'0'0'3'0,"0"0"52"15,0 0-49-15,0 0 8 16,0 0-10-16,0 0-1 16,-17 53 36-16,22-33-20 15,0 4 30-15,-1 3-22 16,0-2-22-16,2-2 11 15,-2-6-16-15,-1-6 1 16,0-5-1-16,-2-3 1 16,-1-3-1-16,0 0 0 15,0-4 4-15,0-17 4 0,0-11-8 16,2-7-16 0,3-5 14-16,3 6-19 15,4 6 21-15,-2 9 0 0,0 12 1 16,-3 3 0-16,1 7-1 15,0 1 0-15,6 0 5 16,2 9 1-16,1 10 4 16,0 6-6-16,-2 4 3 15,-2 0 8-15,2-4-15 16,1-4 0-16,-5-4-1 16,1-8 4-16,-2-3-3 15,-4-6 0-15,3 0 1 16,1-6-12-16,-2-17 11 15,4-4-26-15,-5-7 13 0,-1-1-16 16,-1 4 12-16,-1 4 10 16,-3 10 7-16,1 6 14 15,-2 6-13-15,0 5 14 16,1 0-7-16,3 0-4 16,1 17-2-16,0 2 10 15,5 5-10-15,2 0 18 16,0-2-20-16,-1-4 0 15,2-3 2-15,0-4 3 16,1-8-6-16,1-3 1 16,2-3 0-16,1-17-8 15,2-5 4-15,-3-4-12 16,-4 2 9-16,-4 3-1 0,-4 8 6 16,-4 3 2-16,3 7 0 15,-2 5 4-15,1 1-4 16,2 0 0-16,1 0 2 15,3 10 3-15,1 5 14 16,3 4-18-16,0 3 4 16,3-1 8-16,-3-1-13 15,0-5 0-15,-1-5-2 16,-4-5 10-16,-1-5-11 16,-2 0 3-16,2-12-2 15,-2-11-7-15,2-4-10 16,-2-4 6-16,0 1-1 15,2 8-4-15,0 4 14 0,3 6 6 16,-1 8-2-16,3 4 25 16,3 0-25-16,1 7 0 15,5 13 7-15,-1 4-7 16,0 1 7-16,0 1-7 16,-2-5 0-16,-3-4-9 15,-3-7-5-15,-7-5-46 16,-4-5-92-16,-1-1-108 15</inkml:trace>
  <inkml:trace contextRef="#ctx0" brushRef="#br0" timeOffset="127444.44">9157 5842 486 0,'0'0'540'0,"0"0"-494"15,0 0-5-15,0 0-41 16,0 0-19-16,0 0-78 15,-42 11-388-15</inkml:trace>
  <inkml:trace contextRef="#ctx0" brushRef="#br0" timeOffset="129002.4">7638 7222 555 0,'0'0'35'0,"0"0"-25"16,0 0 65-16,0 0-56 15,0 0 29-15,0 0-13 16,-10-14 0-16,10 13 7 16,0-2-21-16,0 0 20 15,0 1-1-15,4 1-32 16,3-1 24-16,7 2-2 16,-1 0-25-16,4 0 33 15,1 2-38-15,2 5 6 0,2 1 10 16,-2 1-14-16,0 0 7 15,2 0 0-15,-3 0-6 16,0-2 19-16,1 1-19 16,0 1-3-16,1 0 18 15,0-1-18-15,-1 3 14 16,1 2-14-16,-3 0 5 16,-1 1 14-16,-2 0-16 15,1 5-3-15,-1 0 17 16,1 4-16-16,-2 2 15 15,3 2-15-15,-2 2 4 16,2 2 14-16,-1-3-18 16,0 3-1-16,0 2 12 0,0 2-11 15,-3 1 12 1,-2 2-13-16,1-2 1 0,-2 0 5 16,0-1-6-16,0-3 0 15,0-2 0-15,-1-2 8 16,-3-2-9-16,3-1 1 15,-6 0 0-15,1-1-3 16,-1 0 3-16,0-1 0 16,-2 0 1-16,2-2 8 15,-2-2-13-15,-1 1 4 16,0-2 0-16,0 2 1 16,0-3-1-16,0 3 0 15,0 0-3-15,0 0 13 16,-7 1-12-16,1-1 2 0,-4 0 0 15,-2-1-6 1,0 3 9-16,-1 0-3 0,-2 2 0 16,-2-1 8-16,2-2-3 15,-2-4-5-15,3 0 0 16,0-1 1-16,-1-3-1 16,3-5 0-16,1 2-1 15,1-4 7-15,-2 0-6 16,3-2 0-16,-2 2 0 15,1-1-2-15,0-1 3 16,-1 1-1-16,4-1 0 16,0 1 5-16,0-2-7 15,1 1 2-15,-1 1 0 0,0 0-4 16,2-1 5-16,-4 0-1 16,3 3 0-16,-1-2 6 15,0 3-9-15,1-2 3 16,1-2 0-16,3-2-4 15,2-2 4-15,0 0-2 16,0 0 1-16,0-2-28 16,9-9 12-16,5-6-82 15,7-6-31-15,-3-4-108 16</inkml:trace>
  <inkml:trace contextRef="#ctx0" brushRef="#br0" timeOffset="129803.02">8614 7672 621 0,'0'0'15'16,"0"0"27"-16,0 0 84 16,0 0-93-16,0 0-16 15,0 0 11-15,0 0-7 16,-32-3 7-16,17 17 30 15,-3 10-10-15,-1 9-9 16,1 12-20-16,5 7-3 16,3 5 13-16,6 1-14 15,4 0-6-15,0-7-9 0,2-7 8 16,13-8-8 0,1-10 0-16,4-9 0 0,2-9-4 15,4-8-2-15,2 0-2 16,-1-17-4-16,-1-7-16 15,-7-5 27-15,-9 3-26 16,-9-2 20-16,-1 4 1 16,-10 7 9-16,-11 7-3 15,-11 10 0-15,-3 0 0 16,-2 10-4-16,0 13 4 16,11 0-2-16,10-5-63 15,16-4-143-15,0-14-104 0</inkml:trace>
  <inkml:trace contextRef="#ctx0" brushRef="#br0" timeOffset="130237.15">8884 7702 608 0,'0'0'144'0,"0"0"-63"16,0 0-9-16,0 0-21 15,0 0-41-15,0 0-2 0,-23-23-8 16,17 32 0-16,-1 10 30 16,-3 7 4-16,1 7 3 15,5 3-24-15,0 3-11 16,4 0 38-16,0-4-37 15,2-5 0-15,13-6-2 16,5-5 12-16,5-8-13 16,3-3 0-16,4-4 0 15,1-2-3-15,-1 1 3 16,-2 0 0-16,-5 3-1 16,-5 3 7-16,-9 1-15 15,-8 1 6-15,-3 5 3 16,-15 3-11-16,-17 0 11 0,-7 1-11 15,-3-5-1 1,1-5-28-16,1-10 13 0,5-1-52 16,8-28-76-16,10-10-144 15</inkml:trace>
  <inkml:trace contextRef="#ctx0" brushRef="#br0" timeOffset="130393.9">8835 7743 775 0,'0'0'152'0,"0"0"-26"16,0 0-70-16,0 0-35 16,0 0-19-16,78-84 10 15,-29 56-12-15,2 0-8 0,-2 3-32 16,-6 12-121 0,-13 8-173-16</inkml:trace>
  <inkml:trace contextRef="#ctx0" brushRef="#br0" timeOffset="131492.01">9251 7809 489 0,'0'0'463'0,"0"0"-461"15,0 0 40-15,0 0-33 0,0 0 10 16,0 0 5-16,3 87-13 15,4-64 21-15,-4 0-18 16,0-2-1-16,-1-1 9 16,-1-6-18-16,2-4-4 15,-3-6 0-15,0-4 5 16,0 0-3-16,0 0 0 16,1-14-2-16,1-11 0 15,-1-9-18-15,5-4 0 16,-2 2 17-16,3 3 1 15,1 6-3-15,1 9 4 16,-2 8-1-16,-1 5 22 16,-1 5-21-16,5 0 2 15,3 3-1-15,4 15 3 16,4 8 16-16,-4 3-14 0,2 4 1 16,-4-2 8-16,-1-4-13 15,-3-4-3-15,-3-6 0 16,-2-6 4-16,-2-7-6 15,-1-4 2-15,1 0 0 16,1-13-6-16,-1-15-1 16,-3-5-20-16,1-4 0 15,-2-1-19-15,1 5 45 16,1 8-5-16,2 8 6 16,-3 8 5-16,2 5 2 15,1 4 4-15,3 0-9 16,1 7 6-16,2 12 19 0,3 8-13 15,4 1-2 1,-2 1 17-16,5-2-18 0,0-5-10 16,2-4-1-16,0-6 11 15,0-7-12-15,-2-5 1 16,0 0-8-16,-4-17-1 16,0-7-22-16,-5-5 6 15,-5-5-2-15,-2 3 6 16,-2 5 6-16,-2 6 16 15,0 8-1-15,0 5 15 16,0 6-1-16,0 1 16 16,0 0-30-16,0 5 3 15,1 13 14-15,6 6 7 0,3 2-21 16,7-2 14 0,1-2-15-16,0-5 4 0,1-4-6 15,-2-5 4-15,-1-8 4 16,1 0-8-16,-1-3-4 15,0-16-15-15,-3-6-14 16,-4-3 11-16,-3-1-10 16,-2 1 13-16,-1 4 6 15,4 10 13-15,-6 5 0 16,2 5 27-16,-1 4-12 16,2 0 7-16,2 0-22 15,4 1 3-15,2 15 19 0,3 3-13 16,-2 2-3-1,1-2 1-15,-3-3 1 0,-1-2-11 16,-3-6 3-16,-2-4 0 16,-3-4-1-16,-2 0 4 15,2 0-3-15,1-17 0 16,3-3-16-16,4 1 12 16,3 3-13-16,-2 9 17 15,1 5-13-15,0 2 13 16,-1 0 0-16,2 0-7 15,-3 11 16-15,-1-2-12 16,-3-2 3-16,-4-2-18 16,0-4 11-16,-2-1-61 15,0 0-73-15,-7-3-85 16</inkml:trace>
  <inkml:trace contextRef="#ctx0" brushRef="#br0" timeOffset="131736.95">9742 7469 893 0,'0'0'79'16,"0"0"-45"-16,0 0 21 15,0 0-26-15,0 0-14 16,0 0 12-16,33 31-27 16,-8-31 4-16,-3-14-4 15,-7-8 0-15,-11-10-30 16,-4-1 10-16,-13 2-5 0,-16 7 10 15,-7 13-4-15,-5 11 11 16,-5 17-9-16,-3 25-22 16,-5 10-95-16,2 3-324 15</inkml:trace>
  <inkml:trace contextRef="#ctx0" brushRef="#br0" timeOffset="133521.41">1462 4011 522 0,'0'0'29'0,"0"0"24"16,0 0 16-16,0 0-27 15,-92-12-2-15,86 12-12 16,0 0 11-16,5 0-6 15,1 0-25-15,0 0 11 16,3 0-19-16,20 0 8 16,14 0 7-16,15 7 11 15,9-1-5-15,11-1 8 0,14-3-26 16,16-2 7-16,17 0-8 16,12 0 5-16,13-19-7 15,1-2 0-15,-13 0-1 16,-16 5-4-16,-28 7-20 15,-29 9-11-15,-23 0-11 16,-18 0 3-16,-15 3 10 16,-3 9-33-16,-14 4 46 15,-17 2 5-15,-8 2-80 16,-6 1 23-16,-9-2-37 16</inkml:trace>
  <inkml:trace contextRef="#ctx0" brushRef="#br0" timeOffset="133955.32">1543 4080 307 0,'0'0'143'0,"0"0"-121"15,-86-18 26-15,65 17 18 16,5 1-38-16,1 0 23 15,7 0 5-15,1 0-9 16,5 0 21-16,2 0-49 16,0 0-17-16,15 6 10 0,17 4 31 15,17-1-1 1,13-5-16-16,18-2-13 0,20-2 16 16,25-2-18-16,17-14-3 15,12 3 8-15,-6 2-14 16,-21 8-3-16,-21 3 1 15,-29 2-6-15,-24 11-4 16,-20 1 2-16,-16-4 7 16,-8-4-5-16,-7-3 6 15,-2-2 0-15,0-1 1 16,0 2 2-16,-6 0 10 16,-4-2-13-16,1 0 0 15,0 3 0-15,1-3-12 16,-4 0-11-16,-1 3-57 0,-4 0-60 15,-3-2-141-15</inkml:trace>
  <inkml:trace contextRef="#ctx0" brushRef="#br0" timeOffset="136617.87">6903 9175 622 0,'0'0'66'16,"0"0"-31"-16,0 0 68 15,0 0-86-15,0 0-9 0,0 0-8 16,0 0 0-16,0 0-4 15,0 0 7-15,0 0-6 16,0 0 3-16,0 0-34 16,0 0 15-16,0 0-69 15,0 0-52-15</inkml:trace>
  <inkml:trace contextRef="#ctx0" brushRef="#br0" timeOffset="137846.78">2694 4028 369 0,'0'0'0'0,"0"0"0"16,0 0 0-16,0 0 7 16,0 0-1-16,0 0 57 15,-7 7-14-15,5-7-27 16,2 0-9-16,0 0-4 15,0 0-9-15,0 0 0 16,0 0-36-16,0 0 7 16,0 0-94-16</inkml:trace>
  <inkml:trace contextRef="#ctx0" brushRef="#br0" timeOffset="142941.1">22085 3851 336 0,'0'0'28'15,"0"0"-9"-15,0 0-18 16,0 0 13-16,0 0 38 0,0 0 1 15,0 0-35-15,1-1-4 16,1 1 25-16,-2 0-39 16,1 0 14-16,-1-2 14 15,0 2 7-15,0 0 18 16,0 0 5-16,0 0-29 16,0 0-11-16,0 0-15 15,0 0-3-15,0 0 1 16,0 0 0-16,0 0 2 15,0 0-2-15,0 0 1 0,0 0 18 16,0 0-17 0,0 0-1-16,0 7 12 0,0 3-4 15,-1 5 22-15,-1 1-20 16,-2 3-5-16,3 0 18 16,-1 0-12-16,2 0-1 15,0 0 12-15,0 1-13 16,0-1 6-16,0 1-13 15,0 1-4-15,2-2 6 16,3 1-5-16,-2 1-1 16,0-1 1-16,1-1 3 15,1-1 1-15,-2 0-5 16,2-1 1-16,-3-3-2 16,0 2 2-16,-1-1-1 15,-1 0 0-15,0 2 3 16,0 1 2-16,0-2-5 15,0 2 1-15,0-3 8 0,0 2-5 16,0-2-4-16,0-1 4 16,0 0-1-16,4 3 0 15,-1 0-3-15,2 1 0 16,0-1-3-16,-2 2 4 16,1-3-1-16,-1 1 0 15,-1-1 5-15,-1-1-4 16,-1 0-1-16,0-1 0 15,0-1 2-15,0 2-2 16,0 1 0-16,0 0 0 16,0 2 1-16,0-1 10 15,0-2-11-15,0 1 0 0,0-1 10 16,0 1-8-16,0-5-2 16,0 3 0-16,0-5 9 15,0 1-8-15,0-2-1 16,0-1 0-16,0 0-4 15,0-3 5-15,0-2-1 16,0 1 0-16,0-3 3 16,0 0-3-16,0 0 0 15,0 0 0-15,0 0 13 16,0-3-13-16,0-4 0 16,0-3-2-16,0 2-31 15,0-1 19-15,0 1-49 16,0-2-107-16,0-3-152 0</inkml:trace>
  <inkml:trace contextRef="#ctx0" brushRef="#br0" timeOffset="143725.67">22109 3896 326 0,'0'0'21'0,"0"0"26"16,0 0 46-16,0 0-41 16,0 0-9-16,0 0-8 15,-11 0 8-15,1 6 14 16,-6 1 21-16,1 0-23 16,-5 5-34-16,-1 2 9 15,0 2 12-15,0 2-25 16,3 3 14-16,-1 1-8 15,2-2-18-15,6 0 15 16,1-2-13-16,3-5 2 0,5-3-5 16,2-6-4-1,0-4 0-15,0 0 6 0,12-4-4 16,10-16 4-16,3-6-4 16,1 0-2-16,-2-5 0 15,-4 4 0-15,-3-1 0 16,-3 2-1-16,-3 3 1 15,0 2-4-15,-2 7 4 16,-4 4 0-16,1 7-2 16,-2 0 4-16,1 3-5 15,0 0 2-15,3 0 1 16,2 0-9-16,2 6 9 16,3 9 0-16,-2 4 2 15,-1 3 0-15,0 5 2 16,-1 5-4-16,-1 1 2 0,2 1 1 15,5-2-3-15,-1-2-8 16,6 1-17-16,0-10-110 16,-4-3-125-16</inkml:trace>
  <inkml:trace contextRef="#ctx0" brushRef="#br0" timeOffset="145309.01">22108 4792 123 0,'0'0'292'16,"0"0"-275"-16,0 0 71 0,0 0-42 16,0 0 5-16,0 0-3 15,-10-2 31-15,1-4-17 16,2 0-33-16,-3 1 15 16,4-1-16-16,1 0 10 15,0 1 6-15,-1-2-21 16,2-2 6-16,-3 0-9 15,1-2-19-15,-4 1 33 16,0-2-33-16,-2-1 3 16,0-3 27-16,1 0-26 15,-2-5 8-15,0 0-10 16,0-3-1-16,-2-2 14 16,0 2-14-16,-2 0 3 15,3 2 15-15,0-1-8 16,-1 2 11-16,-1 0-12 0,0 0-5 15,1 0 15-15,-2 1-21 16,0-1 2-16,1 0 9 16,-1-1-9-16,-2-1-2 15,2 0 0-15,0 0 10 16,-4-2-9-16,1 1-1 16,-2 2 0-16,1-1 2 15,1 3 0-15,-1 3 10 16,5 0-12-16,3 0 7 15,3 4-10-15,3-1 4 16,1 3-1-16,2-2 0 16,-1 0 4-16,1 2-5 0,1-1 1 15,-1-1 0-15,-2 1 4 16,2 0-4-16,-2 0 0 16,1 3-5-16,0-2 10 15,0 0-5-15,0 1 0 16,2-2 1-16,-4 1-1 15,2 0 0-15,-2-3 0 16,0 0-4-16,-2 0 8 16,-1-2-5-16,1 3 1 15,-1 0 0-15,-1-2 1 16,-1 3-1-16,0-1 0 16,2 0-4-16,3 2 8 15,4 1-4-15,0 2 0 0,2 1 0 16,-2 2-1-1,2 1 1-15,-2 0 0 0,3 0-3 16,-2 1 7-16,1 0-5 16,1 0 1-16,-3 3 0 15,3 0 0-15,0 0 0 16,0 0 0-16,0 0-6 16,0 0 4-16,0 0 1 15,-1 0-3-15,1 0 4 16,-2 0-6-16,-1 0 6 15,0 8 0-15,-4 4-5 16,-2 4 8-16,1 5-4 16,0 4 1-16,1 3 0 15,-1 2-3-15,3 1 3 0,-2 1 0 16,0-2 0-16,2-3 3 16,1-6-4-16,-2-4 1 15,3-5 0-15,-1-6-2 16,4-3 4-16,0-3-2 15,0 0 10-15,0 0-10 16,0-8 10-16,0-11-10 16,6-6 0-16,2-5-1 15,2-5 1-15,0-5 0 16,0-2-2-16,0 4 0 16,0 1-1-16,1 7-1 15,3 4 1-15,-2 5-8 16,1 6 10-16,-1 5 0 0,-2 4-2 15,-2 3 2 1,1 3-3-16,1 0-5 0,2 0 9 16,6 11-8-16,0 3 8 15,5 3 0-15,5 2-2 16,-2 3 5-16,4-1-5 16,0 3 2-16,2 1-42 15,-2 3-13-15,0-3-33 16,-3-3-38-16,-8-4-122 15</inkml:trace>
  <inkml:trace contextRef="#ctx0" brushRef="#br0" timeOffset="160431.12">21922 4515 306 0,'0'0'88'0,"0"0"-88"0,0 0 36 15,0 0-23-15,0 0 39 16,0 0-9-16,0 0-9 15,0 0 1-15,-3 0-24 16,3 0 30-16,0 0-4 16,0 0-12-16,0-2 10 15,0-2-27-15,0-3-4 16,0 1 13-16,5-1-14 16,3 1-3-16,0 1 0 15,4-4 5-15,0 2-4 16,3 0-1-16,-2 0 0 15,2 0 2-15,1 1-1 16,-2-2-1-16,2 2 0 16,0 0 4-16,-3 1 3 0,1 3-7 15,-2 0 0-15,-4 1-3 16,-1 1 3-16,1 0 0 16,1 0 0-16,-5 0 3 15,2 0-7-15,-3 0 4 16,-2 0 0-16,1 0-1 15,-2 0 1-15,0 0 0 16,0 0-3-16,0 0 8 16,0 0-4-16,1 0-1 15,-1 0 0-15,0 0 10 0,0 0-9 16,0 0-1 0,0-1 0-16,0-1 2 0,-4 2 4 15,-3-2-6 1,1 1 0-16,-4 1-1 0,-2 0 2 15,-2 0-1-15,-2 0 0 16,-3 0 2-16,0 3-3 16,0 3 1-16,1 3 0 15,0-2 2-15,2 4-1 16,-1 0-1-16,4-2 6 16,1 1-5-16,2-3 11 15,3 1-12-15,3-4 5 16,1 1-2-16,0 0 2 15,2-3-2-15,-1 1-3 16,1 0 5-16,-1 1 6 16,0-1-11-16,0-1 3 15,2-1 12-15,0-1-13 0,0 0 1 16,0 0 7-16,0 0 9 16,0 0 15-16,0 0-22 15,0 0-5-15,0-8-5 16,0-1-2-16,4-1 0 15,5 3-1-15,-2-3 6 16,2 0-7-16,1 0 2 16,0 0 0-16,5-2-6 15,2 3 9-15,-1-2-5 16,1 4 2-16,0-1 0 16,-2 4-4-16,-2 1 4 15,-1 0 0-15,-2 3-2 0,-5 0 1 16,1 0-1-16,0 0 2 15,-2 0 0-15,3 0-2 16,-2 6 2-16,2 0 0 16,0-2-4-16,-2 3 8 15,2-3-4-15,-4 1 0 16,1-1 1-16,-1-1-3 16,-2 0 2-16,-1-3 0 15,0 0 0-15,0 0 2 16,0 0-2-16,0 0 0 15,0 0 1-15,0 0 7 16,0 0-8-16,0 0 0 16,0 0-1-16,0 0 3 0,-5 0-3 15,-5 0 1-15,-3 0 0 16,-4 0-4-16,0 0 4 16,-1 0 0-16,-3 0-2 15,2 0 2-15,-1 0 0 16,-3 8-2-16,0-1 5 15,2 2-6-15,3 0 3 16,2 0 0-16,3-2 3 16,4 1 0-16,5-3-1 15,1 1-2-15,0-3 0 16,3-1 11-16,0-2-9 16,0 2-2-16,0-2 10 0,0 0-10 15,0 0 7 1,4 0 8-16,4 0-14 0,1 0 12 15,2-7-13-15,3-1 0 16,-1-3-1-16,2 1 3 16,1-2-1-16,-2 1-1 15,3-1 0-15,-2 2-1 16,0-1 1-16,2 2 0 16,-2 2 0-16,2 1 2 15,-3 2-4-15,2 1 2 16,-5 2 0-16,1 1-2 15,-3 0 2-15,-3 0 0 16,1 0-2-16,-3 0 3 16,2 0-2-16,-1 1-3 15,0 4 4-15,-2 0-3 0,0-1 3 16,-3 2 0-16,0 1 0 16,0-3 3-16,0 1-5 15,0-3 2-15,0 1 0 16,-1 0-1-16,-1-1 1 15,-3-2 0-15,2 0 0 16,-4 0 3-16,0 0-6 16,-1 0 3-16,0 0 0 15,-2 0-4-15,-2-2 4 16,-2-1 0-16,0 3-3 0,-2 0 0 16,0 0 1-1,-3 0 1-15,-2 0 1 0,4 5-9 16,0 6 9-16,0 1 0 15,4 0-1-15,-2 1 7 16,2 0-7-16,2-1 1 16,2 0 0-16,4-5-4 15,1-3 10-15,3-1-7 16,1-1 2-16,0-2 0 16,0 0 4-16,0 0-3 15,0 0-2-15,0 0 7 16,0 0-5-16,0-8-2 15,1 1 4-15,3-1-1 16,1-2-6-16,0 0 3 16,3 1 0-16,1 1-3 0,2-1 3 15,1 0 0-15,3 0-1 16,2 1 2-16,-3 2-7 16,4 0 2-16,-2 3 2 15,-1-1-4-15,0 2 3 16,-2 2 3-16,1 0-1 15,-4 0 3-15,-2 0-7 16,1 0 5-16,-4 0 0 16,0 0-7-16,0 2 7 15,-3 3 0-15,1 0-1 16,-3-2 3-16,0 1-4 16,0-2 2-16,0-2 0 0,0 2-8 15,0-2 8 1,0 0-8-16,0 0 8 0,0 0-4 15,0 0-2-15,-5 0 0 16,0-2 3-16,-4-1-3 16,3 1 2-16,-3 1 2 15,-2 1 2-15,1 0-4 16,-5 0-1-16,-1 0 3 16,2 0 2-16,-3 0-1 15,2 0 1-15,-1 3-5 16,0 3 3-16,-3 0 4 15,3 0-1-15,1 1-1 16,2-2 0-16,1 0-6 16,3-2 10-16,6-2-5 0,-1-1 1 15,4 0 0-15,0 0 3 16,0 0-3-16,0 0-6 16,0 0 4-16,0 0-12 15,4 0 14-15,2 0-1 16,-2 0 2-16,1 0-9 15,-2 0 5-15,3-1 3 16,-2-1-3-16,2-1 6 16,0-1-3-16,2-1 0 15,1-1 6-15,1-1-8 16,2 1 2-16,1-1 0 16,2 1-6-16,-2 1 8 15,-1 1-2-15,-3 1 0 0,-1 3 4 16,0 0-11-16,-3 0 7 15,1 0 0-15,0 0-3 16,-1 0 4-16,-2 0-1 16,1 2 0-16,-3 0 0 15,-1 2-2-15,0-1 2 16,0 0 0-16,0 1-5 16,0-1 6-16,-8 1-1 15,-3-3 0-15,1-1 6 16,3 0-7-16,-3 0 1 15,1 0-6-15,1 0 5 16,-1 0 1-16,0 0 0 16,0 0-10-16,-1 0-4 0,0 0 9 15,0 0-1-15,1 0-3 16,5 0 9-16,0 0-30 16,4 2 3-16,0-2-17 15,0 0-47-15,0 0 14 16,10 0-66-16</inkml:trace>
  <inkml:trace contextRef="#ctx0" brushRef="#br0" timeOffset="163007">2982 3303 340 0,'0'0'180'0,"0"0"-131"0,0 0-7 16,0 0-7-16,0 0-15 16,0 0 3-16,0 0 6 15,0 0-3-15,0 0 16 16,0 0-2-16,0 0-32 15,0 0 5-15,0 0-13 16,0 7 13-16,0 0 18 16,2 3-4-16,2-1-10 15,-3-1-12-15,4 2-2 16,0-1 20-16,2-3-16 0,-4-2 5 16,2 1 15-16,0-5-15 15,-2 0 17-15,6 0-16 16,3 0 7-16,5-14 16 15,7-7-33-15,7-5-1 16,4-5-3-16,9-5 6 16,7-5-6-16,5-4 1 15,3-4 0-15,-4 5-3 16,-7 3 4-16,-6 12-1 16,-8 3 0-16,-10 10 0 15,-10 8-5-15,-7 2 5 16,-4 4 0-16,-3 2-6 15,0 0 5-15,0 0 0 16,0 0-1-16,0 0 4 16,0 0-4-16,0 0-7 0,0 0 9 15,0 0-3-15,0 0-5 16,0 0 8-16,0 0-2 16,0 0 4-16,0 0-5 15,0 0-2-15,0 0 4 16,0 0-4-16,0 0-4 15,0 0 5-15,0 0-6 16,0 0-1-16,0 0 0 16,0 0-9-16,0 0 10 15,0 0 4-15,0 0 1 16,0 0 4-16,0 0-1 16,0 0 2-16,0 0-3 0,0 0 0 15,0 0-2-15,0 0 3 16,0 0-18-16,0 0-2 15,0 0 4-15,0 0 7 16,0 0 7-16,0 0-5 16,0 0 9-16,0 0 0 15,0 0 7-15,0 0-14 16,0 0 7-16,0 0 0 16,0 0-1-16,0 0 1 15,0 0-13-15,0 0-4 16,0 0-7-16,0 0 5 15,0 0 10-15,0 0 8 16,0 0-2-16,0 0 3 16,0 0 0-16,0 0-6 15,0 0-8-15,0 0-84 0,0 0-31 16,0 0-123-16</inkml:trace>
  <inkml:trace contextRef="#ctx0" brushRef="#br0" timeOffset="164566.79">6273 9166 834 0,'0'0'29'16,"0"0"-29"-16,0 0 0 16,0 0 25-16,0 0-23 15,0 0 0-15,0 0 34 16,127-7-31-16,-65 7 36 15,11 0-10-15,7 0-29 0,10-7 3 16,9-3-3 0,5-2-2-16,1 1 3 15,-1 1-3-15,-7 1-3 0,-9 3-19 16,-11 3-29-16,-17 0 16 16,-13 3-29-16,-14 0 5 15,-11 0 9-15,-12 0-27 16,-9 0 2-16,-1 0-63 15</inkml:trace>
  <inkml:trace contextRef="#ctx0" brushRef="#br0" timeOffset="164934.01">6510 9228 842 0,'0'0'14'16,"0"0"-14"-16,0 0 0 15,0 0 6-15,0 0-2 16,0 0 33-16,108-12-9 15,-60 12 10-15,8 0-5 16,12 0-15-16,13 0-9 0,9-3-5 16,7-9 1-16,5-4-4 15,1 5 3-15,-2-3-8 16,-9 4 2-16,-15 2-21 16,-16 4-48-16,-13 1-36 15,-17 0-20-15,-13 1-30 16,-12 2-119-16</inkml:trace>
  <inkml:trace contextRef="#ctx0" brushRef="#br0" timeOffset="169268.47">7454 7820 556 0,'0'0'7'15,"0"0"37"-15,0 0 41 16,0 0-1-16,0 0-42 15,0 0-15-15,-12-19-3 16,11 16 3-16,-1 0 15 0,-3 0-14 16,-1-2-10-16,-4 0 23 15,-4 0-29-15,-3-1 8 16,0 0 2-16,-1 0-12 16,-3 1 13-16,-1 1-5 15,-2 2-16-15,-1-1 18 16,-1 1-10-16,2-1-7 15,-1-1 9-15,2 1-9 16,1 0 5-16,0-1 1 16,-1-1-9-16,-4 2 9 15,-3-2-9-15,-7 4 0 16,-1 0 14-16,-2 1-12 16,-3-1 2-16,-1-2-4 0,1 2 2 15,1-2 21 1,3 2-21-16,4-2-1 0,4 0 11 15,0-1-12-15,3 3 5 16,0 1-5-16,-3 0 1 16,1 0 1-16,-3 0-2 15,0 3 0-15,-2 5 0 16,-1 0 6-16,3-2-5 16,1-1-1-16,4 0 0 15,-1-2 1-15,-1 0-1 16,-2 1 0-16,-3 0 5 15,-3 1-1-15,0 0-4 0,-1 1 0 16,-1-2 3 0,5 1 7-16,0-3-10 0,5 0 0 15,3 0 6-15,0-1-3 16,5 1-4-16,1 0 1 16,1 2 0-16,-1 1 1 15,4 0-1-15,-4 3 0 16,0-1 1-16,-5 3 0 15,0 1-2-15,-3 0 0 16,1-1 1-16,0 2-3 16,-3 0 3-16,1 3 0 15,-3-1 4-15,1 1-3 16,2 0 3-16,0-1-4 16,5-1 1-16,0 1 2 15,5 1-3-15,1 0 0 0,4 1 4 16,2 1-1-16,0 1-3 15,1 3 0-15,-2 3 0 16,0 3-1-16,-2 5 1 16,2 4 0-16,-1 4-1 15,-2 6 5-15,2-1-5 16,1 1 1-16,4 0 0 16,2 0 0-16,1-4 0 15,3-3 0-15,1 0 0 16,3-3 3-16,0 2 0 15,0 4-3-15,4 2 1 16,6-1 13-16,2 2-12 0,-1-4-2 16,3 0 3-16,-1-2-1 15,1 0 3-15,-1 1-5 16,2 3 0-16,2 0 9 16,-1-1-7-16,4-1-2 15,-1-3 6-15,1-4-3 16,0-2 2-16,0-5-5 15,2-2 0-15,-3-2 7 16,3-2-4-16,2-2-3 16,-1 1 6-16,5-2-4 15,1-2 6-15,3 3-8 16,6-3 0-16,0-1 15 16,4 0-11-16,2-3-2 0,-1 0-1 15,2 1 3-15,4-3 1 16,-1 1-5-16,4-3 0 15,-3 0-1-15,-1 1 1 16,-2-1 0-16,-5-3-3 16,-1 2 8-16,-1-3-8 15,0 2 3-15,3 0 0 16,0 0 0-16,5 0 0 16,0 0 0-16,2-2 0 15,0 1 6-15,-2 0-5 16,-2-4-1-16,-1 1 0 15,-1-1 0-15,-1-1 1 0,-2 2-1 16,0-2 0-16,0 0 3 16,1 0 0-16,2-2-3 15,0-5 0-15,-1-4-2 16,0 0 2-16,-1 3 0 16,-1-1 0-16,-1 3 7 15,-1-1-10-15,-1 2 3 16,-2 0 0-16,2-1-4 15,2-3 5-15,-1-1-1 16,4-3 0-16,2-2 1 16,-3 2-4-16,0-2 3 15,0 1 0-15,-2 2-2 16,-5 0 2-16,1 2 0 0,-4-1 0 16,-3 2 4-1,-1-2-6-15,-2 1 2 0,-2-2 0 16,1 0-2-1,-3-3 4-15,0 0-2 0,0-2 0 16,-1-1 3-16,1-1-4 16,-2 0 1-16,0 0 0 15,-1 1 0-15,1-1 5 16,-5-3-8-16,3 5 3 16,-2-3 0-16,0 0 1 15,0 2-1-15,-1 1 0 16,-1-3 3-16,0 2-1 15,1-3-2-15,1 0 0 16,-1-1 0-16,3-2-2 0,1 1 2 16,-2-5 0-16,2 3 2 15,1-2-1-15,-3 0-1 16,0-2 0-16,-3 0 1 16,-1-2-3-16,-2-4 2 15,-2 1 0-15,-5-2-2 16,0 1 4-16,-1 3-4 15,-2 2 2-15,0 0 0 16,0 2 1-16,0 1-1 16,0-3 0-16,0 1-3 15,0 0 4-15,-3-1-1 16,-4 4 0-16,-1 3 2 16,0 2-5-16,-1-1 3 15,-1 5 0-15,1-1 1 0,2 5-1 16,-2-1 0-16,2 0-2 15,-1 0 6-15,1 0-6 16,1 0 2-16,1-3 0 16,-2 2 0-16,0 0 0 15,1-1 0-15,-3 1 0 16,1-3 3-16,0 1-6 16,-2 0 3-16,0 1 0 15,-2-1-1-15,-3 1 2 16,1-1-1-16,-1 2 0 15,0 2 2-15,-1 1-4 16,-1 1 2-16,0 1 0 16,1 0-1-16,-2 3 4 0,2 1-3 15,-1-2 0-15,2 2 2 16,0 1 3-16,-1-1-5 16,0 0 0-16,1-1 1 15,-2 1 1-15,3-1-1 16,-3 0-1-16,0 3 1 15,-1 0-2-15,1 2 1 16,-3 1 0-16,0 1-2 16,0 0 5-16,0-2-3 15,0 1 0-15,-1-2 4 16,4 0-7-16,-2 0 4 16,0-3-1-16,5-2 0 0,-3-1 6 15,-1 0-7-15,-1 0 1 16,-2 1 0-16,-1 0 1 15,-3 2-1-15,-5 1 0 16,-2 1-4-16,-7 1 5 16,-6 0-2-16,-10 0 0 15,-10 0-26-15,-10 3 13 16,-9-1-105-16,-1-5-133 16,-2-7-545-16</inkml:trace>
  <inkml:trace contextRef="#ctx0" brushRef="#br0" timeOffset="170485.81">8806 8499 945 0,'0'0'0'15,"0"0"0"-15,0 0 46 16,0 0-20-16,0 0-21 16,0 0 4-16,0 0-7 0,-35 53-2 15,20-20 24-15,-10 12-10 16,-10 12 14-16,-10 9-14 15,-5 8 1-15,-6-1 30 16,0 4-34-16,0 1-1 16,1-1 6-16,2-2-14 15,4-6 18-15,5-4-18 16,2-8 2-16,4-4 3 16,5-6-7-16,1-10 0 15,8-8-3-15,6-10-20 16,7-10 3-16,6-9-12 15,4 0-2-15,1-11-2 0,0-14-57 16,13-5-39 0,7-5-31-16,3-5-66 0</inkml:trace>
  <inkml:trace contextRef="#ctx0" brushRef="#br0" timeOffset="170987.18">8188 8575 610 0,'0'0'61'0,"0"0"14"0,0 0 35 15,0 0-53-15,0 0-18 16,0 0-12-16,-2-3 2 16,7 16 43-16,8 6-45 15,3 3-5-15,6 6 6 16,2 8-13-16,7 7 10 16,7 11 8-16,3 10-19 15,10 8 22-15,5 6-22 16,8 6-1-16,4 5 12 15,-4 0-17-15,-2-1-1 16,-6-5-7-16,-7-3 7 0,-4-3-6 16,-3-6-1-16,-6-4 0 15,-5-11 4-15,-8-7-1 16,-4-11-4-16,-8-14 1 16,-2-9 0-16,-6-9-11 15,-2-6 4-15,2 0 5 16,-3 0-4-16,0-8-6 15,0-5-20-15,0 0-11 16,-6-1-45-16,-5 5 17 16,-6-1-115-16,-3 2-222 15</inkml:trace>
  <inkml:trace contextRef="#ctx0" brushRef="#br0" timeOffset="194761.49">15577 3401 531 0,'0'0'7'0,"0"0"49"16,0 0-13-16,0 0 41 16,0 0-1-16,0 0-41 15,0 0 3-15,0 0-38 0,0-19 7 16,0 38 20-16,0 10 6 16,0 11 9-16,0 9-23 15,0 11-6-15,0 8 6 16,5 7-21-16,2 0 1 15,-3-4-6-15,-1-11 1 16,0-10 5-16,-2-13-6 16,-1-10-11-16,2-13 6 15,2-13-54-15,6-1-73 16,6-25-76-16,3-20-454 16</inkml:trace>
  <inkml:trace contextRef="#ctx0" brushRef="#br0" timeOffset="195095.16">16015 3314 693 0,'0'0'78'0,"0"0"-35"16,0 0 0-16,0 0-21 15,0 0-17-15,0 0 12 16,0 12 30-16,0 11-4 16,0 9 13-16,0 5-27 0,0 10-3 15,0 4-9 1,0 4-5-16,0 4 19 0,0 3-20 16,2 0-1-16,-1-3-2 15,1-9-7-15,0-11-2 16,-2-10-12-16,0-10-38 15,3-10-6-15,6-9-112 16,2-6-145-16</inkml:trace>
  <inkml:trace contextRef="#ctx0" brushRef="#br0" timeOffset="195413.44">16506 3279 625 0,'0'0'187'0,"0"0"-120"16,0 0-16-16,0 0-50 16,0 0 26-16,0 0 20 15,0 74-1-15,0-37-22 16,0 11 12-16,0 6 15 15,0 5-24-15,0 1-18 16,0 0 14-16,0-2-20 16,-3-1-1-16,-2-5-2 15,2-11 2-15,-1-8-9 0,1-15-14 16,1-8-44 0,-1-10-33-16,-1 0-131 0,-2-23-266 15</inkml:trace>
  <inkml:trace contextRef="#ctx0" brushRef="#br0" timeOffset="195731.5">16229 3694 933 0,'0'0'10'16,"0"0"107"-16,0 0-70 15,0 0-33-15,0 0-8 16,140-46 11-16,-69 33-14 0,-1-1 0 15,-2 4-2-15,-5 3 0 16,-9 5-2-16,-12 2-12 16,-11 0 10-16,-12 7-7 15,-6 13 10-15,-6 11 0 16,-7 10 2-16,0 9 0 16,0 1 18-16,0-2-9 15,-4-2 6-15,-2-11 5 16,3-4-22-16,3-11 0 15,-2-9 0-15,2-6-5 16,0-6-38-16,0-6-25 16,0-21-143-16,7-17-387 15</inkml:trace>
  <inkml:trace contextRef="#ctx0" brushRef="#br0" timeOffset="196012.12">16738 3492 614 0,'0'0'243'16,"0"0"-161"-16,0 0-16 16,0 0-11-16,0 0-53 15,0 0 0-15,27-71-4 16,-12 59 4-16,-5 0-5 16,-4-1 3-16,-6 1 0 15,0 1 0-15,-21 4 9 0,-4 6-4 16,-5 1 14-1,-3 0-6-15,-1 14 11 0,2 7-24 16,10 3 0-16,11 5 3 16,11 0-3-16,0 0-51 15,27 0-86-15,15-3-237 16</inkml:trace>
  <inkml:trace contextRef="#ctx0" brushRef="#br0" timeOffset="197212.19">16981 3846 787 0,'0'0'92'0,"0"0"-66"0,0 0 17 15,0 0-13-15,0 0-2 16,0 0-7-16,-19-13 19 15,19 13-39-15,0 2 28 16,0 10 17-16,4 4-32 16,2 6 6-16,1 5 9 15,0 1 0-15,-2 1-2 16,0-2-15-16,-3-3-11 16,-1-6 15-16,-1-7-13 15,0-7 0-15,0-4 3 16,0 0 6-16,0-7 33 0,0-20-45 15,-1-16 6-15,1-11-12 16,0-6 5-16,0-2-15 16,6 8 7-16,7 17 9 15,1 12-4-15,3 14 3 16,1 9 1-16,5 2-2 16,5 7-4-16,-1 22 6 15,1 12 0-15,-5 2 2 16,-5 2 19-16,-3-2-21 15,-3-6 6-15,-5-3 7 16,-4-6-13-16,-3-7 5 16,0-6-5-16,0-10 3 15,0-5 2-15,0-2 1 16,0-25 1-16,-5-17-7 0,5-13-48 16,0-11 1-16,2 2-9 15,14 9-5-15,3 13 53 16,2 16-14-16,4 13 22 15,2 10-9-15,1 5 18 16,-1 0-8-16,-3 18 8 16,-1 6 0-16,-5 8 18 15,-3 7-18-15,-2 3 5 16,-6 3 15-16,0-3-16 16,0-5 8-16,3 0-21 15,5-6 2-15,4-8 5 16,5-7-7-16,7-6 0 0,2-10 9 15,5 0-9-15,1-12-8 16,-4-14 3-16,-4-7-7 16,-3-6 4-16,-7-6 1 15,-6-5-3-15,-6 4 0 16,-9 5-7-16,0 13 14 16,0 14 2-16,-19 11 1 15,-4 3-4-15,-6 3 7 16,1 18-3-16,5 8 20 15,4 5 0-15,8 5-13 16,5 3 2-16,6 0-6 16,2 0 14-16,20-5-16 15,6-7-1-15,7-8 7 0,7-8-5 16,8-11 2-16,7-3-4 16,5-9 5-16,1-18-15 15,-4-7 2-15,-9-10 7 16,-11-5-2-16,-10-9-3 15,-7-2 4-15,-7-2-1 16,-6 6 3-16,-8 14 0 16,-1 9 0-16,0 11 0 15,0 9 12-15,0 6-1 16,-3 5 4-16,-1 2-15 16,1 0 0-16,-2 0-9 15,3 9 9-15,2 5-3 16,0-1 1-16,0 3 4 0,17-2 2 15,5 2 4-15,7-1 2 16,2 1 3-16,4 2-11 16,2 3-2-16,-2 6 1 15,-7 2 8-15,-6 1-16 16,-9 2 7-16,-6-5 0 16,-7 0 9-16,0-5-8 15,-17-1-1-15,-16-1 6 16,-12-3-6-16,-12-3-3 15,-6-4-51-15,-4-9-114 16,5-1-227-16</inkml:trace>
  <inkml:trace contextRef="#ctx0" brushRef="#br0" timeOffset="202331.03">12496 5229 632 0,'0'0'173'0,"0"0"-139"15,0 0 64-15,0 0-62 16,0 0 23-16,0 0-37 15,0 0-11-15,-10-24-6 16,10 34 0-16,0 19-5 16,0 19 27-16,0 17-4 15,0 9 24-15,0 2-34 16,0-2-7-16,5-9-4 16,3-11 1-16,0-9-6 15,1-12 3-15,-1-10-40 16,3-12 4-16,2-11-68 15,1-5-113-15,3-30-235 0</inkml:trace>
  <inkml:trace contextRef="#ctx0" brushRef="#br0" timeOffset="202599.47">12805 5262 673 0,'0'0'248'15,"0"0"-199"-15,0 0 15 16,0 0-54-16,0 0-10 16,0 0 1-16,12 34 34 15,-2-2-19-15,-4 10 9 0,-1 5 24 16,-2 9-35-16,1 0-2 16,-2-1-12-16,-1-4 1 15,-1-3 8-15,0-7-9 16,0-7-4-16,0-8 1 15,0-13-51-15,7-9-33 16,1-4-114-16,4-24-156 16</inkml:trace>
  <inkml:trace contextRef="#ctx0" brushRef="#br0" timeOffset="202863.98">13255 5161 608 0,'0'0'335'0,"0"0"-268"16,0 0-10-16,0 0-56 15,0 0 20-15,0 0 8 16,7 78 17-16,-4-31-20 16,-2 9 5-16,4 4 21 15,2 3-51-15,0-4 5 16,1-4-6-16,0-7 2 15,-2-4-7-15,-5-7 2 16,-1-11-50-16,0-10-15 16,0-13-37-16,0-3-116 15,-4-17-167-15</inkml:trace>
  <inkml:trace contextRef="#ctx0" brushRef="#br0" timeOffset="203147.91">13083 5548 655 0,'0'0'338'16,"0"0"-266"-16,0 0-32 16,0 0-29-16,0 0 12 15,140-47-17-15,-78 35 12 16,-2 3-18-16,-5 6 0 16,-10 3-1-16,-7 0 1 15,-7 12 0-15,-7 9-1 16,-5 8 4-16,-4 5 18 15,-8 7-6-15,-4 3 6 0,-3 2 19 16,0-3-30-16,0 0-1 16,0-8-9-16,0-10 4 15,0-8-10-15,0-13-44 16,0-4-63-16,0-21 19 16,0-21-364-16</inkml:trace>
  <inkml:trace contextRef="#ctx0" brushRef="#br0" timeOffset="203401.29">13459 5345 928 0,'0'0'140'16,"0"0"-139"-16,0 0 34 0,0 0-35 16,0 0 3-16,0 0-3 15,75-36 9-15,-54 17-19 16,-11-3 4-16,-10-2 4 15,0 2-5-15,-17 6-15 16,-6 8 22-16,-6 8 2 16,-1 4-1-16,-3 22 21 15,5 8-21-15,5 7 1 16,13 2-4-16,10 0 2 16,3-3-76-16,27-6-188 15</inkml:trace>
  <inkml:trace contextRef="#ctx0" brushRef="#br0" timeOffset="204481.17">13796 5568 1054 0,'0'0'5'0,"0"0"39"15,0 0-24-15,0 0-17 16,0 0 5-16,0 0 51 15,8 79-25-15,1-51-1 16,-3 2 18-16,-1 4-35 16,0-1 12-16,-3-3-26 15,-2-6 7-15,0-8 15 0,0-5-14 16,0-6-9-16,0-5 7 16,0-9-6-16,0-22 3 15,0-15-5-15,-5-10-14 16,0-1-6-16,3 4-20 15,2 11 40-15,0 15-2 16,0 11 10-16,17 11-8 16,5 5 0-16,6 5 0 15,2 22 5-15,-3 6-1 16,-2 7 12-16,-7 3 2 16,-6-2-14-16,-5 0 17 15,-5-3-21-15,-2-6 0 16,0-8 8-16,-2-10-8 15,-3-7 0-15,-2-7-2 0,3-9 9 16,1-26-19-16,3-15-25 16,0-8-42-16,10 0 3 15,11 7 9-15,0 6 43 16,1 14 22-16,-2 9 4 16,0 14 1-16,-5 8-2 15,-2 0 4-15,-1 8 19 16,1 17 13-16,1 5 3 15,-1 6 2-15,2 6-13 16,2 0 9-16,-2 2-25 16,3-4-3-16,2-4 4 15,4-7-14-15,6-6 1 16,3-11-2-16,8-12 4 0,0 0 1 16,3-20-4-1,-2-13-13-15,-4-6 5 0,-7-6-14 16,-7 0 9-16,-10 0-6 15,-10 2-1-15,-4 9 10 16,0 12 10-16,-11 11 0 16,-9 11-1-16,-7 0 5 15,-3 16 6-15,1 13 8 16,8 6-8-16,9 4 27 16,12 4-25-16,0 1 0 15,19-5 4-15,14-6-15 16,9-9 6-16,4-10-7 0,5-12 0 15,1-2 4-15,-3-17-4 16,0-17-14-16,-7-7 14 16,-9-6-15-16,-10-3 14 15,-5 1-11-15,-11 5 12 16,-3 6-12-16,-4 13 12 16,0 8 0-16,0 10 1 15,-4 5 6-15,-2 2-2 16,1 0-5-16,2 9 3 15,3 5 0-15,0 1-3 16,8 3 0-16,12 1 7 16,8 1-2-16,5 0-4 15,1 0-1-15,1 3 0 0,-1 1-15 16,-4 2 13 0,-11 3-23-16,-10-3 23 0,-9 1-6 15,-6-1 8-15,-21-3 0 16,-11-2 0-16,-4-4-5 15,-4-11 5-15,5-6-24 16,9 0-88-16,15-23-42 16,16-14-361-16</inkml:trace>
  <inkml:trace contextRef="#ctx0" brushRef="#br0" timeOffset="204999.35">15418 5617 1163 0,'0'0'0'0,"0"0"0"15,0 0-1-15,0 0 1 16,101 33 0-16,-26-25 9 16,17-5-8-16,11-3 23 15,14 0 37-15,7-5-14 16,0-7-21-16,-11 1-26 15,-21-5 0-15,-21 3-1 16,-26-1 5-16,-21 1-14 16,-13 2 10-16,-11-3 0 0,-12 1-10 15,-20-2-5 1,-10-3-30-16,-6-2-8 0,-2-2-18 16,1-1 24-1,4 1-23-15,7 1-12 0,6 2 50 16,5 8 32-16,9 3 5 15,6 4 56-15,7 2 8 16,5 2-12-16,0 0-21 16,10 0-15-16,18 12 76 15,11 4-42-15,6 5-23 16,2 5-7-16,1 2-23 16,-4 8 18-16,-5-2-20 15,-5 2 0-15,-6 1-2 16,-9-3 7-16,-9 0-5 0,-10 1 0 15,0-2 5-15,-26 0-4 16,-18 2-1-16,-11-2-10 16,-8-2-1-16,-3-8-93 15,13-14-125-15</inkml:trace>
  <inkml:trace contextRef="#ctx0" brushRef="#br0" timeOffset="205525.24">17029 5296 816 0,'0'0'56'0,"0"0"131"15,0 0-126-15,0 0 10 16,0 0-57-16,0 0 75 15,32 91-53-15,-24-28 4 16,2 5-11-16,-3 1-23 16,-2-3-1-16,-3-6-5 0,-2-7 2 15,0-11-12 1,0-10-10-16,0-16-74 0,0-14-69 16,0-6-153-16</inkml:trace>
  <inkml:trace contextRef="#ctx0" brushRef="#br0" timeOffset="205871.87">17354 5438 1053 0,'0'0'37'0,"0"0"49"16,0 0-10-16,0 0-62 15,0 0 16-15,117-11-9 0,-79 25 15 16,-5 5-33-16,-3 8 6 15,-8 7 1-15,-12 5-8 16,-10 3 0-16,-8 2-2 16,-26-1 0-16,-14-1 1 15,-5 1 2-15,-5-7-3 16,7-5 3-16,9-7 0 16,12-7 0-16,11-8-3 15,13-5 6-15,6-4-1 16,6 0-3-16,33 0-2 15,18-10 2-15,13-5 2 16,10-1-8-16,2 0-1 16,-5-1-63-16,-9 1-60 15,-17-2-53-15,-16-2-277 0</inkml:trace>
  <inkml:trace contextRef="#ctx0" brushRef="#br0" timeOffset="206882.93">17903 5178 990 0,'0'0'31'16,"0"0"49"-16,0 0-4 16,0 0-56-16,0 0-19 15,0 0 35-15,10 41 11 0,0 6-18 16,-1 12 15-16,-3 9-13 15,-2 4-7-15,-2-2-19 16,-2-3-3-16,0-7 16 16,0-10-18-16,0-11 0 15,0-12-1-15,0-12 7 16,0-12-9-16,3-3 3 16,11-18-1-16,7-15-8 15,7-7-14-15,1 5 10 16,-1 4 6-16,-3 12 3 15,-5 7-1-15,-5 8 5 16,-1 4 0-16,-3 0 11 16,6 20-5-16,-1 10 4 15,2 7 7-15,0 3-11 16,-2 1 19-16,6-2-25 0,0-5 0 16,3-5 6-16,0-11-5 15,2-9-1-15,0-9 0 16,-1-4 4-16,-3-23-12 15,-4-12-3-15,-7-13-14 16,-9-9 19-16,-3-3-57 16,0 10 7-16,-8 14 29 15,-8 19 27-15,0 15-6 16,-4 6 6-16,3 7 0 16,2 16-1-16,4 5 6 15,9 4-3-15,2-1 14 16,3-2-15-16,22-3 22 0,5-8-23 15,9-6 0-15,-1-6 24 16,1-6-23-16,-6 1 4 16,-6 3-5-16,-9 1 9 15,-6 4-6-15,-5 5-3 16,-4 1 0-16,-3 4 16 16,0 6-10-16,0-1 7 15,0 1 4-15,0 1-15 16,5-5 9-16,5-3-11 15,2-5 0-15,1-3 3 16,9-8-1-16,2-2-2 16,8 0 0-16,4-14 7 15,-1-9-10-15,0-10 3 0,0-6 0 16,-5-7-12-16,-5-3 11 16,-5-5-2-16,-8 3-2 15,-6 4 5-15,-3 14-1 16,-3 12 1-16,0 10 0 15,0 8 4-15,0 3-4 16,0 0-1-16,0 0 0 16,0 14 2-16,0 3 1 15,3 4-2-15,13 1 1 16,6 2 20-16,6 1-19 16,3-2 1-16,2 4-2 15,2 2 4-15,-3 1 3 0,-4 1-8 16,-4 2 0-16,-11-2-9 15,-10-3 12-15,-3-1-3 16,-13-4 0-16,-21-2 2 16,-16-4-13-16,-17-1-11 15,-16-3-78-15,-14-5-114 16,-3-8-790-16</inkml:trace>
  <inkml:trace contextRef="#ctx0" brushRef="#br0" timeOffset="208233.67">12970 6786 724 0,'0'0'2'0,"0"0"66"15,0 0 9-15,0 0-3 16,0 0-29-16,0 0 22 0,-15-28-54 16,15 28-8-1,0 14 16-15,0 15-4 0,0 13 24 16,0 10-2-16,0 12-11 16,0 5 13-16,0 2-18 15,0-2-19-15,0-5 10 16,0-3-14-16,0-7 0 15,0-9-1-15,0-12-45 16,12-17-60-16,10-16-38 16,8-16-219-16</inkml:trace>
  <inkml:trace contextRef="#ctx0" brushRef="#br0" timeOffset="208553.69">13716 6762 828 0,'0'0'74'16,"0"0"46"-16,0 0-72 15,0 0-13-15,0 0-33 16,0 0-2-16,10 39 39 15,-9 1 15-15,1 13 23 16,0 9-55-16,1 7-10 16,1 2 13-16,0-1-25 15,-2-4 3-15,-1-5-3 0,-1-9 5 16,0-8-19-16,0-14-12 16,0-14-63-16,0-16-11 15,0-5-74-15,-7-26-150 16</inkml:trace>
  <inkml:trace contextRef="#ctx0" brushRef="#br0" timeOffset="208852.53">13493 7215 926 0,'0'0'116'16,"0"0"-88"-16,0 0 36 0,0 0-27 15,0 0-8 1,0 0 3-16,134-20-17 0,-67 3 1 15,3 0-16-15,0 4 0 16,-3 2-4-16,-6 8 5 16,-12 3-1-16,-7 0 0 15,-13 17 5-15,-4 7-8 16,-8 11 6-16,-6 7-1 16,-2 6 47-16,-5 7-34 15,3-5-8-15,-4-3-7 16,2-4 10-16,1-17-14 15,-6-8 4-15,1-12-62 16,2-6-54-16,-3-15-19 16,3-27-279-16</inkml:trace>
  <inkml:trace contextRef="#ctx0" brushRef="#br0" timeOffset="209117.2">14063 7012 1012 0,'0'0'48'15,"0"0"-7"-15,0 0 20 16,0 0-46-16,0 0 1 16,0 0 0-16,7 4-12 15,16-8 17-15,2-15-21 16,-9-4-38-16,-9-6 10 16,-7 0-22-16,0 3 37 15,-10 6 12-15,-9 7 2 0,-5 12 5 16,-2 1-5-1,-2 7 1-15,5 14 19 0,10 8-21 16,11 3-6-16,2 3-7 16,27 3-98-16,13-5-173 15</inkml:trace>
  <inkml:trace contextRef="#ctx0" brushRef="#br0" timeOffset="209934.04">14469 7207 1039 0,'0'0'3'0,"0"0"13"16,0 0-3-16,0 0-13 0,0 0 0 16,0 0 13-16,-35-6 8 15,35 24 63-15,0 6-27 16,0 4-12-16,0 8-13 15,0 1-24-15,5 0 7 16,1-5-4-16,-3-7-4 16,-2-7 13-16,1-8-20 15,-2-9 0-15,0-1 11 16,0-12-11-16,0-23 0 16,-12-14-6-16,2-7-33 15,5 3 36-15,5 11-11 16,0 13 14-16,3 10-2 0,15 8 4 15,3 8-2-15,4 3 0 16,4 2 2-16,-3 19 14 16,3 8-14-16,-4 10 8 15,-1 7 22-15,-3 6-25 16,-3 0 5-16,-5-5-12 16,-4-9 5-16,-8-9 1 15,-1-12-6-15,0-8 0 16,0-9 5-16,-1-3-2 15,-9-28-6-15,1-13-22 16,5-15-38-16,4-5 37 16,0 3-34-16,14 12 0 15,12 12 44-15,0 14 8 0,4 9 8 16,-2 9 13 0,-4 5 6-16,-3 0 20 0,-7 22-27 15,-1 6 23-15,-1 10 8 16,-2 7-25-16,2 4 17 15,-1 1-21-15,6-3-12 16,5-7 11-16,3-8-13 16,5-11 0-16,0-9 1 15,2-12 3-15,0 0-8 16,-4-20 0-16,1-9-39 16,-6-11 37-16,-5-7-30 15,-7 2 2-15,-10 0-4 0,-1 11 5 16,0 13 31-1,-8 9 1-15,-10 12 1 0,-4 0 17 16,-2 13-13-16,2 18 36 16,6 7 0-16,6 8-23 15,8-1 6-15,2-3-12 16,10-8-5-16,17-7 3 16,5-11-9-16,8-12-12 15,8-4-26-15,9-8-74 16,10-15-44-16,1 0-172 15</inkml:trace>
  <inkml:trace contextRef="#ctx0" brushRef="#br0" timeOffset="210504.85">15782 7301 473 0,'0'0'357'0,"0"0"-334"16,0 0 94-16,0 0-41 16,0 0-36-16,0 0 11 15,-26-15 9-15,42 11-33 16,18-1 7-16,18 2-13 16,20-1-11-16,18 1 7 15,15 3 5-15,9 0 16 16,-4 0-30-16,-13 0-2 0,-20 0-7 15,-28 0 1-15,-25 0-7 16,-15 0-3-16,-9 0 2 16,0 0 3-16,-13-11-2 15,-7-4-37-15,-2-2 26 16,2 1-52-16,1-2 3 16,3-1 24-16,-3 2-3 15,1 0 31-15,0 4-2 16,1 0 17-16,0 1 8 15,4 0-7-15,2 5 13 16,7 3 31-16,0 2-19 16,4 2 41-16,0 0-10 0,2 0-20 15,18 5 14-15,7 12-27 16,5 3 17-16,1 7-16 16,0-1-18-16,1 4 6 15,1 3-13-15,-1 5 0 16,0 1 1-16,-2 2-1 15,-7-2 0-15,-13-3-2 16,-12 0 11-16,-15-2-21 16,-32 0 7-16,-19 2-29 15,-9-1-26-15,-3-4-149 16,4-12-274-16</inkml:trace>
  <inkml:trace contextRef="#ctx0" brushRef="#br0" timeOffset="211134.19">17575 7061 556 0,'0'0'73'0,"0"0"131"0,0 0-74 15,0 0-23-15,0 0-49 16,0 0 34-16,-1-6-54 16,1 24-35-16,0 13 47 15,7 14 3-15,-1 14-26 16,1 10-6-16,0 6-20 15,-2 1 23-15,-4-7-24 16,-1-10 0-16,0-11 4 16,0-14-4-16,0-13-24 15,0-11-37-15,0-10-138 0,17-14 17 16,5-25-350 0</inkml:trace>
  <inkml:trace contextRef="#ctx0" brushRef="#br0" timeOffset="211553.04">17928 7154 991 0,'0'0'34'0,"0"0"99"16,0 0-37-16,0 0-62 16,0 0 19-16,0 0-48 15,45-15-4-15,-8 15 12 0,0 4 1 16,0 10 17-16,-7 6-31 15,-3 7 0-15,-10 4 7 16,-10 10-3-16,-4 5 0 16,-3 4 8-16,-9 3-7 15,-18-6 12-15,-9-3-17 16,-8-7 0-16,-1-7 8 16,2-6-7-16,7-8-1 15,11-3 0-15,12-8 1 16,8-4-2-16,5-1 1 15,0 0 0-15,27 0 3 16,18 0 2-16,17-2-5 16,11-4 0-16,7 1 0 15,4 2-7-15,0 3 7 0,-9 0-25 16,-15 0 3-16,-17 6-64 16,-20 7-40-16,-14 0-13 15,-9 2-96-15,-9 1-103 16</inkml:trace>
  <inkml:trace contextRef="#ctx0" brushRef="#br0" timeOffset="211851.65">17519 7983 986 0,'0'0'38'0,"0"0"17"15,0 0-32-15,0 0 24 16,0 0 45-16,118 21-27 16,-41-21-10-16,12 0-41 15,14 0 15-15,16 0 2 16,8-8-16-16,0 4-7 16,-13 2-8-16,-22 2 0 15,-27 0-16-15,-28 0 8 16,-22 0-39-16,-15 4-15 15,-12 6-32-15,-28 2 58 16,-17 2-54-16,-9 5-91 16,-5 0-155-16</inkml:trace>
  <inkml:trace contextRef="#ctx0" brushRef="#br0" timeOffset="212135.18">17903 8279 801 0,'0'0'52'0,"0"0"41"15,0 0 25-15,0 0-86 16,0 0 15-16,0 0-13 16,-1-20 5-16,4 20 6 15,2 14-31-15,0 15 13 0,-2 11 6 16,1 11-17-16,-1 9 4 15,-1 10-20-15,-1 0 6 16,1 0-14-16,3-8 8 16,-2-12-57-16,3-15-42 15,4-16-34-15,0-19-63 16,6-4-208-16</inkml:trace>
  <inkml:trace contextRef="#ctx0" brushRef="#br0" timeOffset="212352.75">18221 8303 1013 0,'0'0'90'15,"0"0"-18"-15,0 0 11 0,0 0-23 16,8 90-2-16,4-41-8 16,1 6-46-16,-2 8 8 15,-2 2-4-15,-1-2-1 16,1-4-14-16,-4-10 6 15,2-9-38-15,0-11 13 16,4-15-120-16,4-14-58 16,7 0-262-16</inkml:trace>
  <inkml:trace contextRef="#ctx0" brushRef="#br0" timeOffset="213318.77">18820 7452 962 0,'0'0'28'0,"0"0"11"16,0 0 43-16,0 0-82 16,0 0 0-16,0 0 37 15,-6 110 19-15,11-36 34 16,0 13-41-16,-3 9 2 15,1 4-1-15,2-5-48 0,0-8 7 16,0-14-2 0,0-15-3-16,0-17-1 0,0-15-3 15,4-19-4-15,4-7-2 16,5-27-14-16,3-18-5 16,0-9-10-16,1-5-23 15,0 9 48-15,-2 9 1 16,-5 16 9-16,-5 13 16 15,-2 11-5-15,0 1-3 16,2 9-1-16,2 16-4 16,0 10 36-16,0 5-24 15,-1 7-9-15,1-1 14 16,3-4-12-16,2-4-8 16,1-5 0-16,-1-10 5 15,0-8-8-15,0-11 3 0,4-4-2 16,2-5-10-1,-1-18-4-15,-1-10 1 0,-7-7-6 16,-6-9-25-16,-6 3 25 16,-2 5-25-16,0 11 43 15,-8 15-9-15,-4 9 12 16,-2 6 0-16,5 0 9 16,-1 10-7-16,4 6 13 15,5 2-13-15,1 2-2 16,0 2 35-16,15-2-34 15,6-1 6-15,6-1-5 16,4-1 8-16,0-1-11 16,-3 5 1-16,-4 2 0 15,-9 3 17-15,-3 3-12 0,-5 0 19 16,-1-4-13-16,-1-4-3 16,2-4-3-16,-2-8-5 15,5-6 0-15,0-3-5 16,5 0 5-16,3-17-8 15,0-8 2-15,1-10-13 16,-2-4 14-16,-1-7-5 16,-2-3-13-16,-2 4 22 15,-2 6-13-15,-4 6 14 16,-1 11-2-16,0 5 10 16,-2 8 11-16,3 4-17 0,-5 4-1 15,5 1 28 1,1 0-26-16,7 10-2 15,4 10 14-15,4 4-6 16,3 2 20-16,3 2-29 0,3 1 0 16,2 2 24-16,-1 4-21 15,0 0 2-15,-8-1-5 16,-5 1 10-16,-9-4-10 16,-10-4 0-16,0-2 0 15,-12-6-1-15,-19-6 1 16,-14-3-35-16,-16-10-82 15,-7 0-178-15</inkml:trace>
  <inkml:trace contextRef="#ctx0" brushRef="#br0" timeOffset="-210575.89">14673 9598 567 0,'0'0'44'0,"0"0"52"15,0 0 19-15,0 0-63 0,0 0 36 16,0 0-29-16,0 0-24 15,-28-1 6-15,39 1-22 16,21 0 7-16,15 0 3 16,17-3-28-16,7-2 20 15,10 2-21-15,0-2-2 16,-6 4-4-16,-6 1-37 16,-15 0-14-16,-16 0-45 15,-17 0-84-15,-21 1-105 16</inkml:trace>
  <inkml:trace contextRef="#ctx0" brushRef="#br0" timeOffset="-210330.15">14743 9765 812 0,'0'0'12'15,"0"0"93"-15,0 0-51 16,0 0-53-16,0 0 29 15,0 0 7-15,133-33-18 16,-77 27-3-16,8 1-13 16,4 1 21-16,1 0-24 15,-2 1 0-15,-1 1-7 16,-4-1-15-16,-10 1-23 16,-12-2-73-16,-16-2-46 0,-18-3-65 15,-6-3-135 1</inkml:trace>
  <inkml:trace contextRef="#ctx0" brushRef="#br0" timeOffset="-209975.34">15111 9420 628 0,'0'0'125'16,"0"0"-49"-16,0 0 32 15,0 0-70-15,0 0 6 16,0 0-28-16,-52-20-6 15,69 34 11-15,4 1 9 0,5 4-25 16,2-2 32 0,2 3-37-16,6-1 0 0,0 1 6 15,7-3 0-15,2-4-3 16,-3-2-3-16,-7-1 0 16,-11-2-4-16,-9 3 4 15,-10 3 0-15,-5 5-4 16,0 8 13-16,-20 9-8 15,-14 9 9-15,-9 12 13 16,-11 6 25-16,-2 7-48 16,-5-1 0-16,8-5 1 15,3-1 5-15,7-7-12 16,8-5-35-16,11-15-71 16,16-18-99-16</inkml:trace>
  <inkml:trace contextRef="#ctx0" brushRef="#br0" timeOffset="-208925.96">15813 9491 527 0,'0'0'33'0,"0"0"9"0,0 0-30 16,0 0-3-16,0 0-9 15,0 0 2-15,-3-43 7 16,3 36 39-16,0 3 45 16,0-2-29-16,0 3-29 15,0 2-10-15,0 1 23 16,-2 0-26-16,-3 13-16 15,-2 18 40-15,0 15-2 16,2 10 19-16,2 14-20 0,-2 4-22 16,0 1 28-1,2-6-48-15,-4-9 7 0,2-13-8 16,0-8 5-16,-2-12-6 16,2-9 1-16,2-8-12 15,3-10-35-15,0 0-42 16,13-26 12-16,9-14-243 15</inkml:trace>
  <inkml:trace contextRef="#ctx0" brushRef="#br0" timeOffset="-208425.74">16090 9583 825 0,'0'0'2'0,"0"0"89"16,0 0-72-16,0 0-7 15,0 0 10-15,0 0-10 16,5-50 18-16,-1 38-8 16,4 2-1-16,4-1 7 15,3 2-27-15,5 3-1 16,5 0 0-16,2 5 4 15,1 1 23-15,-1 0-26 16,-4 12 1-16,-4 9 16 16,-5 5-18-16,-5 4 25 0,-4 2-1 15,-3 7-7-15,-2 0 32 16,-6 5-47-16,-15 3 15 16,-13-3 15-16,-4-2-26 15,-7-7 11-15,3-4-17 16,4-7 2-16,9-9 11 15,11-6-13-15,10-8 0 16,4-1 1-16,4 0 5 16,1 0 6-16,25-3-12 15,12-7 8-15,12-1-10 16,11 1 2-16,7 0 0 16,0 4-5-16,3 3 5 15,-6 3-28-15,-5 0-64 0,-6 0-56 16,-13 1-44-1,-15 7-227-15</inkml:trace>
  <inkml:trace contextRef="#ctx0" brushRef="#br0" timeOffset="-208040.6">15631 10198 350 0,'0'0'383'0,"0"0"-278"0,0 0-6 16,0 0-42-16,0 0-14 15,0 0 10-15,3 41 38 16,44-34-27-16,15-2-17 15,18-4 1-15,20-1-30 16,18 0 14-16,15-14-32 16,-1-2 6-16,-5 4 0 15,-20 4-5-15,-26 8-1 16,-23 0 0-16,-27 0-44 16,-17 0 17-16,-14 0-44 15,-12 9-12-15,-23 5 78 16,-11 1-80-16,0 3-54 0,-1 0-83 15,0 0-191-15</inkml:trace>
  <inkml:trace contextRef="#ctx0" brushRef="#br0" timeOffset="-207779.56">16018 10419 580 0,'0'0'232'0,"0"0"-167"0,0 0 38 16,0 0-52 0,0 0 12-16,0 0-56 0,2 5 20 15,3 26 66-15,-2 10-35 16,1 8-6-16,-1 1-34 16,-3 4-18-16,0-5 15 15,0-4-15-15,0-8 0 16,0-7-2-16,0-10-50 15,0-13-20-15,0-7-67 16,10-7-53-16,-1-26-125 16</inkml:trace>
  <inkml:trace contextRef="#ctx0" brushRef="#br0" timeOffset="-207555.12">16293 10412 977 0,'0'0'82'0,"0"0"43"15,0 0-49-15,0 0-67 16,0 0 19-16,0 0 7 16,16 84-2-16,-14-39-11 15,0 5-18-15,-2 1 13 16,0 2-17-16,0 1 0 16,0-5-11-16,0-6 4 15,0-8-44-15,0-7-45 16,0-17-71-16,0-11-70 0,7-1-327 15</inkml:trace>
  <inkml:trace contextRef="#ctx0" brushRef="#br0" timeOffset="-207200.39">16954 10109 852 0,'0'0'8'0,"0"0"16"0,0 0 49 15,0 0-43-15,0 0 14 16,0 0-35-16,30-19 16 15,0 20 21-15,4 20 4 16,4 10 9-16,4 9-12 16,2 5-41-16,-5 0 26 15,0-3-32-15,-7-3 0 16,-8-12-8-16,-6-6-9 16,-10-10-69-16,-5-11-15 15,-3 0-96-15,0-22-81 16</inkml:trace>
  <inkml:trace contextRef="#ctx0" brushRef="#br0" timeOffset="-206999.78">17289 10010 834 0,'0'0'182'0,"0"0"-123"16,0 0-15-16,0 0-38 15,0 0 58-15,-44 85-27 16,20-37-5-16,-5 3-2 15,-5 1-29-15,-1-1 4 16,3-4-5-16,4-8-8 16,11-9 0-16,7-12-98 15,10-12-23-15,3-6-197 16</inkml:trace>
  <inkml:trace contextRef="#ctx0" brushRef="#br0" timeOffset="-206590.83">17676 9858 1015 0,'0'0'33'0,"0"0"49"16,0 0-48-16,0 0-26 15,0 0-5-15,0 0-3 16,-47 63 37-16,22-18-20 15,0 9 21-15,2 11 4 16,8 7-30-16,8 2 30 0,7-5-37 16,0-7 2-16,22-11 1 15,9-9 0-15,11-13-8 16,4-11 0-16,-1-17-1 16,-2-1-14-16,-5-19-3 15,-6-11-22-15,-8-5 8 16,-15-1-15-16,-9 3 19 15,-3 4 24-15,-23 10 3 16,-13 11-9-16,-9 8 10 16,-10 0 0-16,0 18 5 15,2 9 0-15,10 3-10 16,14 2-62-16,21-5-173 16,11-10-653-16</inkml:trace>
  <inkml:trace contextRef="#ctx0" brushRef="#br0" timeOffset="-206221.38">17993 10109 987 0,'0'0'6'15,"0"0"69"-15,0 0-20 16,0 0-43-16,0 0-12 15,0 0 4-15,-66 22 19 0,54 11-13 16,2 7 32 0,5 7 23-16,5-1-38 0,0 0 6 15,15-8-33-15,14-5 7 16,7-10-6-16,11-10-1 16,3-13-4-16,-1 0 1 15,-7-21-54-15,-9-10 22 16,-15-5 6-16,-13-9 22 15,-5-4-8-15,-13-4 15 16,-19 6-7-16,-10 12 1 16,-10 16 12-16,-4 17 6 15,0 2-12-15,8 15-10 16,16 12 3-16,18 3-110 16,14-3-215-16</inkml:trace>
  <inkml:trace contextRef="#ctx0" brushRef="#br0" timeOffset="-205057.69">18336 10215 962 0,'0'0'108'0,"0"0"-42"15,0 0 50-15,0 0-116 16,0 0 11-16,0 0 6 15,-28 46-15-15,28-13 6 16,0 2 30-16,0 4-29 0,10-5 24 16,-1 0-27-16,4-9-3 15,-5-8 9-15,-2-7-12 16,-2-7 0-16,-1-3 2 16,2 0 5-16,2-18 0 15,-2-13-7-15,2-10-27 16,-4-4 19-16,5-1-44 15,1 7 35-15,4 8 9 16,0 10 16-16,0 10 5 16,3 7-8-16,-3 4-4 15,4 0 24-15,1 11-23 16,1 12-2-16,-1 5 21 16,-2 5-19-16,-4 3 29 15,-2-2-31-15,0-1 0 16,-3-6 1-16,-1-6-1 0,-2-10 0 15,-2-6-1-15,1-5 8 16,2 0-14-16,7-19 7 16,1-10-44-16,4-10 18 15,0-5-37-15,0 3-5 16,-1 5 65-16,1 11 3 16,-2 10 28-16,-4 8-3 15,-1 7 5-15,-1 0 10 16,1 7-36-16,2 14 3 15,1 8 25-15,1 2-16 16,0 0 16-16,3 0-32 16,3-3 2-16,0-5 4 0,2-7-4 15,1-5-2 1,3-8 0-16,1-3 11 0,4-5-10 16,-1-14-1-16,-3-5-22 15,-2-2 19-15,-7 1-29 16,-3-1 10-16,-5 6 13 15,-5 5 9-15,-3 5-9 16,-2 6 9-16,0 2 0 16,0 2 24-16,0 0-22 15,0 0-1-15,0 15 1 16,0 4 4-16,0 5 29 16,5 3-35-16,7 1 8 0,3-5 1 15,-2-1-9-15,0-4 0 16,1-10 0-16,-3-6 4 15,5-2-3-15,-3 0-1 16,2-13-15-16,-1-10 14 16,-7-4-23-16,0-1-2 15,-1 2 9-15,-3 5 16 16,1 7-5-16,0 8 6 16,-2 2 0-16,-1 2 28 15,1 2-23-15,3 0-3 16,3 11 5-16,2 10-4 15,3 3 29-15,0 0-32 16,-3-3 0-16,-2-2 0 16,-3-6 3-16,-2-6-3 15,-3-6 0-15,0-1 4 0,2 0 1 16,2-1-5-16,3-17-5 16,5-12 2-16,7-6-28 15,2 0-22-15,1 2 25 16,4 12 28-16,-3 10 2 15,0 7 5-15,3 5 9 16,2 0 28-16,-4 16-28 16,0 10-3-16,-7 7-13 15,-7 5 3-15,-4-1-2 16,-6-4-1-16,0-5 0 16,-3-5-9-16,-13-5-1 15,-3-8-40-15,-1-5-56 0,-3-5-89 16,1-8-211-16</inkml:trace>
  <inkml:trace contextRef="#ctx0" brushRef="#br0" timeOffset="-204787.9">19140 10007 997 0,'0'0'70'0,"0"0"-14"16,0 0 32-16,0 0-68 15,0 0-5-15,0 0 10 16,-42-16-22-16,52 8 7 16,-2-2-10-16,-1-4 0 0,-7-1-10 15,0 3 10-15,0 1 0 16,0 9 9-16,-8 2-9 16,-4 0 1-16,-3 14-1 15,0 7 1-15,2 7-12 16,7 2-46-16,6 1-96 15,2-5-270-15</inkml:trace>
  <inkml:trace contextRef="#ctx0" brushRef="#br0" timeOffset="-204252.3">20094 10095 958 0,'0'0'73'0,"0"0"-5"0,0 0-37 15,0 0-10 1,0 0 31-16,0 0-16 0,119-1-13 15,-56-9-23-15,4-1 0 16,-4 3-7-16,-8 1-29 16,-14 6-79-16,-21 0-59 15,-19-1-221-15</inkml:trace>
  <inkml:trace contextRef="#ctx0" brushRef="#br0" timeOffset="-204089.2">20104 10248 910 0,'0'0'194'0,"0"0"-152"16,0 0 62-16,0 0-36 0,0 0-17 15,147 37 2-15,-55-37-53 16,9-12-13-16,-5-3 5 16,-13-2-180-16,-22 3-199 15</inkml:trace>
  <inkml:trace contextRef="#ctx0" brushRef="#br0" timeOffset="-202573.7">20899 9124 760 0,'0'0'0'0,"0"0"0"16,0 0 58-16,0 0-21 16,0 0 23-16,0 0-40 15,31-16-6-15,5 16 38 16,10-2-22-16,3 1-6 16,3 1 1-16,-1 0-22 15,-8 0 20-15,-6 0-22 16,-7 18-1-16,-9 9 30 15,-3 11-27-15,-11 10 31 16,-3 7 11-16,-4 2-19 16,0 2 14-16,0-4-34 0,0-3-1 15,0-9 13 1,-7-6-18-16,0-7 0 0,3-11-2 16,0-7-43-16,1-8-65 15,-2-4-38-15,-5-15-127 16</inkml:trace>
  <inkml:trace contextRef="#ctx0" brushRef="#br0" timeOffset="-202399.19">20998 9476 1029 0,'0'0'52'0,"0"0"-33"15,0 0 3-15,0 0 24 16,94 2-29-16,-19-19-15 15,17-7-2-15,3-5-73 16,-5-3-19-16,-10-6-147 16</inkml:trace>
  <inkml:trace contextRef="#ctx0" brushRef="#br0" timeOffset="-202006.69">21630 9184 879 0,'0'0'24'0,"0"0"93"0,0 0-83 15,0 0-31-15,0 0 13 16,0 0-7-16,13-57-8 16,8 45-1-16,7 5 0 15,2 2 15-15,0 5-15 16,0 0 0-16,-6 3 8 15,-3 17-1-15,-8 5 20 16,-9 9-18-16,-4 4 16 16,-4 3 29-16,-21 1-34 15,-3 0 2-15,-7-4-5 16,-1-4-9-16,2-3 10 16,3-6-18-16,11-7 1 15,8-9-1-15,11-4 0 0,1-5 0 16,27 0 4-16,20-14 7 15,15-4-22-15,4-1-12 16,1 2-46-16,-2 2-25 16,-10 3-41-16,-13-1-192 15</inkml:trace>
  <inkml:trace contextRef="#ctx0" brushRef="#br0" timeOffset="-201654.33">22118 9234 507 0,'0'0'413'0,"0"0"-342"0,0 0 27 16,0 0-69-16,0 0-9 15,0 0-15-15,-12-15 17 16,10 32-21-16,-1 10 53 16,1 6 5-16,2 7-34 15,0 5-6-15,5 1-19 16,14-3 5-16,5-7-2 15,5-7-3-15,0-13 0 16,3-13-9-16,1-3 4 16,-1-13-3-16,-2-19-1 15,-5-8-1-15,-9-7-6 16,-11-6 16-16,-5 2-17 16,-10 6 5-16,-20 9-21 0,-10 16 33 15,-7 17 0-15,-6 3 5 16,-5 16-17-16,0 13 12 15,7 11-106-15,8-1-116 16,7 1-589-16</inkml:trace>
  <inkml:trace contextRef="#ctx0" brushRef="#br0" timeOffset="-201322.76">21116 9819 740 0,'0'0'226'0,"0"0"-214"16,0 0 79-16,0 0-87 16,0 0 25-16,0 0 24 15,61 44 9-15,24-44-4 16,17-2-55-16,20-16 11 15,17-4-11-15,14-6 2 16,11 1-5-16,-10 2 0 16,-22 3 6-16,-37 9-1 15,-41 6-5-15,-28 5-12 16,-24 2-25-16,-4 3-70 16,-31 14 64-16,-15 5 17 15,-11 2-80-15,-5 2-111 16,-4-1-240-16</inkml:trace>
  <inkml:trace contextRef="#ctx0" brushRef="#br0" timeOffset="-201044.23">21619 9930 679 0,'0'0'203'0,"0"0"-102"16,0 0-33 0,0 0-40-16,0 0-23 0,0 0 42 15,-13 87 34-15,12-39-37 16,-1 4 7-16,2 0-51 16,0 3 10-16,0-6 0 15,0-8-10-15,0-11-17 16,0-10-37-16,5-12-75 15,3-8-44-15,4-8-216 16</inkml:trace>
  <inkml:trace contextRef="#ctx0" brushRef="#br0" timeOffset="-200822.22">21872 9894 1103 0,'0'0'80'0,"0"0"40"15,0 0-110-15,0 0 6 16,0 0 3-16,34 98-3 16,-27-42 10-16,-6 5-13 15,-1 7-6-15,0-4-10 16,0-1 3-16,0-6-89 16,0-10-46-16,0-18-38 15,0-12-336-15</inkml:trace>
  <inkml:trace contextRef="#ctx0" brushRef="#br0" timeOffset="-200323.95">22756 9567 940 0,'0'0'95'16,"0"0"-73"-16,0 0 17 16,0 0-35-16,0 0 26 0,104 0-6 15,-38 0-7-15,5-3 8 16,-4-7-25-16,-12 6-1 16,-17 1-5-16,-18 3-78 15,-18 0-16-15,-6 0-243 16</inkml:trace>
  <inkml:trace contextRef="#ctx0" brushRef="#br0" timeOffset="-200149.36">22741 9768 1098 0,'0'0'33'0,"0"0"24"15,0 0 23-15,151 20-49 16,-73-20 11-16,2 0-37 15,-1-3-5-15,-11-7-32 16,-16 0-148-16,-17-3-153 16</inkml:trace>
  <inkml:trace contextRef="#ctx0" brushRef="#br0" timeOffset="-198603.65">23754 9273 502 0,'0'0'100'16,"0"0"-58"-16,0 0 89 15,0 0-78-15,0 0 0 0,0 0 37 16,0 0-40 0,-11-15-20-16,7 12 9 0,-6 1-29 15,-3 2-5-15,-4 0-5 16,-7 0 6-16,-3 2 15 16,-1 17 8-16,-4 7-5 15,2 8 34-15,0 10-32 16,4 5-3-16,7 5 0 15,7-2-18-15,9-2 22 16,3-2-27-16,2-6 0 16,20-1 7-16,4-9-7 15,6-10 0-15,3-9-3 16,-2-11 13-16,4-2-21 16,-4-14-2-16,-2-13-25 0,-8-5 26 15,-11-5-12-15,-12 2 0 16,0 4 21-16,-22 8 1 15,-11 7-6-15,-11 8 8 16,1 8 0-16,-4 0-2 16,8 8 2-16,9 8 0 15,15 1-50-15,15 0-90 16,11-7-66-16,23-6-130 16</inkml:trace>
  <inkml:trace contextRef="#ctx0" brushRef="#br0" timeOffset="-198170.94">23989 9361 772 0,'0'0'55'15,"0"0"42"-15,0 0-23 16,0 0-64-16,0 0 14 15,0 0-24-15,-13-11-2 16,6 17 2-16,-1 9 14 16,-3 4 18-16,2 5-6 15,2 5-16-15,2 1 45 16,2-1-34-16,3 0-11 16,0-6 25-16,0 0-23 0,11-3-1 15,8-4 3-15,3-1-14 16,6 0 36-16,6-1-27 15,2 0-7-15,1 0 4 16,-2 3-4-16,-5 0-2 16,-12 2 0-16,-8 1 1 15,-8-1-15-15,-2 3 11 16,-13 0 3-16,-19-6-6 16,-8-1 6-16,-4-7-3 15,-4-7-19-15,3-1-49 16,6-6 6-16,8-23-44 15,14-9-115-15,7-14-333 16</inkml:trace>
  <inkml:trace contextRef="#ctx0" brushRef="#br0" timeOffset="-197991.54">23888 9440 835 0,'0'0'143'0,"0"0"-55"0,0 0-5 16,0 0-58-16,0 0 32 15,0 0-29-15,91-27-24 16,-29 14-4-16,12-3 0 16,9-1-12-16,2 1-18 15,-8 1-80-15,-15 0-75 0,-20-3-282 16</inkml:trace>
  <inkml:trace contextRef="#ctx0" brushRef="#br0" timeOffset="-197520.76">24611 8932 781 0,'0'0'40'0,"0"0"38"15,0 0-52-15,0 0 6 16,0 0 18-16,0 0-24 0,1-11-11 16,-11 11-15-16,-3 0 0 15,0 3 25-15,-1 10-13 16,-1 6 5-16,2 4 3 16,3 7-8-16,3 0 28 15,6 4-25-15,1-1-4 16,0 0 20-16,17-1-25 15,4-2 13-15,7-1-19 16,4-4 2-16,4-1 5 16,2-1-7-16,3-2 0 15,-6-2-3-15,-8-2 10 16,-10 0-15-16,-13-6 8 16,-4 0 0-16,-4 2-6 15,-24 0 6-15,-9 0 0 0,-3-4 5 16,-2-3-5-16,5-4-9 15,4-2-58-15,4-3-22 16,10-21 0-16,5-13-148 16,6-11-452-16</inkml:trace>
  <inkml:trace contextRef="#ctx0" brushRef="#br0" timeOffset="-197300.45">24523 9012 917 0,'0'0'80'0,"0"0"-5"0,0 0 8 16,0 0-34 0,0 0-3-16,0 0-46 0,66-44 13 15,-11 32-17 1,17-2 4-16,12 3 0 0,11-2-6 16,-6 6 6-16,-14 2-18 15,-18 5-34-15,-21 0-30 16,-17 0 10-16,-16 6-132 15,-3 8-126-15</inkml:trace>
  <inkml:trace contextRef="#ctx0" brushRef="#br0" timeOffset="-196837.85">24417 9645 569 0,'0'0'233'0,"0"0"-198"15,0 0 25-15,0 0-26 16,0 0-13-16,0 0 17 15,-3 0 11-15,3 0-44 16,0 0 2-16,0 0-7 0,0 0 2 16,0 0-7-16,0 0 10 15,0 3-5-15,2 1 37 16,21 2-15-16,13 0 28 16,16 1-17-16,12-6-26 15,14-1 17-15,7 0-19 16,4 0-5-16,-2-5 35 15,-17-4-31-15,-15 2 1 16,-16 1-5-16,-19 5 12 16,-8 1-20-16,-11 0 8 15,-1 0-63-15,-3 0-9 16,-24 0-26-16,-13 8-2 16,-10 7-102-16,-7 2-292 15</inkml:trace>
  <inkml:trace contextRef="#ctx0" brushRef="#br0" timeOffset="-196543.07">24465 9875 634 0,'0'0'171'0,"0"0"-73"16,0 0 3-16,0 0-49 15,0 0-8-15,0 0 1 16,0-6-45-16,0 21 16 16,0 12-13-16,0 9 31 0,0 4 20 15,0 2-47-15,0 2 2 16,0 0-8-16,0-5 7 16,0-6-4-16,0-7-4 15,0-8-10-15,0-10-35 16,0-6-62-16,6-2-7 15,8-5-72-15,5-22-269 16</inkml:trace>
  <inkml:trace contextRef="#ctx0" brushRef="#br0" timeOffset="-196327.32">24726 9861 637 0,'0'0'423'0,"0"0"-377"0,0 0-33 15,0 0-2-15,0 0-10 16,0 0 3-16,0 92 31 16,-3-50 1-16,-1 2-25 15,0 1-1-15,0-5-10 16,1-2-8-16,1-6-1 16,1-8-59-16,1-9 0 15,0-8-67-15,7-7-161 16</inkml:trace>
  <inkml:trace contextRef="#ctx0" brushRef="#br0" timeOffset="-195236.68">25098 9581 436 0,'0'0'139'0,"0"0"-79"0,0 0 76 16,0 0-86-16,0 0 17 15,0 0 3-15,0 0-30 16,0 0 19-16,0 0-42 16,0 0 2-16,0 0-19 15,0 5 4-15,0 10-4 16,-1 6 0-16,-4 8 19 16,-2 5 0-16,3 0-19 15,-2-1 12-15,2-4-12 16,-2-9 5-16,3-8-6 15,1-8 1-15,1-4 0 16,1 0 13-16,0-4-8 16,0-18-5-16,15-11-3 0,2-7-36 15,-3 3 31-15,1 4-17 16,-2 12 21-16,-6 7 0 16,-1 9 8-16,-5 5 5 15,1 0-9-15,-2 0 1 16,0 0-10-16,3 16 16 15,2 3-7-15,0 4 22 16,0 1-19-16,-1-4 7 16,-3 2-10-16,-1-4 0 15,0-7-2-15,0-4 2 16,0-6 0-16,2-1-2 16,2 0 2-16,2-3-4 0,2-15 4 15,4-4-52-15,-2-1 35 16,0 4-22-16,-5 6 36 15,0 3-5-15,-3 6 16 16,-1 4 3-16,3 0-10 16,-4 0 4-16,2 0-8 15,-1 10 10-15,1 5-7 16,-1 5 27-16,3 1-21 16,-1-2 8-16,2-2-14 15,-1-7 0-15,-1-4 0 16,0-6 0-16,2 0 0 15,6 0-1-15,-1-3-8 16,3-13 6-16,-3-4-32 0,-4-1 3 16,1 2 32-1,-5 4-30-15,1 9 30 0,-3 3 20 16,2 3-3-16,0 0-16 16,-2 0-1-16,0 3 0 15,3 6 9-15,2 1-6 16,-3-1 0-16,1 1-6 15,2-2 16-15,-3-2-13 16,-1-1 0-16,1-4-2 16,5-1-1-16,-1 0-22 15,1-4-32-15,-2-10-17 16,-2-2-7-16,4 1 77 16,-7 6 4-16,0 5 49 15,0 2 31-15,0 2-58 0,0 3-5 16,0 13-13-16,0 9 24 15,0 1 9-15,0 0-33 16,0 2 1-16,0-5-7 16,0-8 2-16,0-4-27 15,0-10-47-15,0-1-65 16,0-7-118-16</inkml:trace>
  <inkml:trace contextRef="#ctx0" brushRef="#br0" timeOffset="-194901.47">25236 9422 942 0,'0'0'122'0,"0"0"-82"16,0 0 13-16,0 0-36 15,0 0-2-15,0 0-15 16,28-6 8-16,-26 4-8 15,-2 2 0-15,0 0-4 16,0 0 0-16,0 0-27 16,0 0 1-16,0 0 29 15,0 0-11-15,0-1 10 0,0-1-6 16,-3 2-6 0,-11 0 9-16,-1 0-2 0,0 0 7 15,0 0 0-15,5 3-7 16,4 3 5-16,0-1-24 15,5-1-48-15,1 1-30 16,0-3-75-16,11-2-286 16</inkml:trace>
  <inkml:trace contextRef="#ctx0" brushRef="#br0" timeOffset="-192018.45">23859 10405 593 0,'0'0'63'0,"0"0"11"16,0 0 8-16,0 0-61 16,0 0 36-16,0 0 17 15,29 0-40-15,-18 3 20 16,4 1-19-16,7 0-6 15,8 4 8-15,8-3-10 16,11 3 17-16,7-2-30 16,8-2-10-16,5 0 9 0,4-4-10 15,0 0-3-15,6 0 9 16,-3 0-5-16,-8-8 7 16,-8-2-11-16,-8-1 0 15,-12 2-2-15,-8 0 2 16,-14 4-8-16,-12 4 1 15,-3-2-41-15,-3 2-33 16,-19-2-95-16,-14-3-217 16</inkml:trace>
  <inkml:trace contextRef="#ctx0" brushRef="#br0" timeOffset="-191431.3">23743 10335 163 0,'0'0'385'16,"0"0"-353"-16,0 0-31 15,0 0 24-15,0 0-4 16,0 0 66-16,-51-11 8 0,51 11-70 16,0 0 16-16,0 0 13 15,0 0-21-15,0 2 19 16,0 4-11-16,15 1-14 16,13 4 26-16,15 0-15 15,18 3-18-15,11-1-1 16,13 3-18-16,8-1 20 15,4-1-21-15,0 0 0 16,-5-1-2-16,-7-4 2 16,-9-2 0-16,-18-3-1 15,-11-1 8-15,-10-1-8 16,-6-2 1-16,1 2 0 0,-5-1-3 16,-5-1 3-1,-10 0-1-15,-8 1-2 0,-2-1 6 16,-2 0-6-16,0 0 3 15,0 0 0-15,0 0-8 16,0 0 8-16,0 0-3 16,0 0-5-16,0 0 8 15,0 0-13-15,0 0 4 16,0 0-15-16,0 0 15 16,0 0-20-16,0 0-1 15,0 0-7-15,0 0-33 16,0 0-67-16,0 0-106 15,0 0-117-15</inkml:trace>
  <inkml:trace contextRef="#ctx0" brushRef="#br0" timeOffset="-190380.04">23934 10517 362 0,'0'0'87'16,"0"0"-36"-16,0 0 8 15,0 0-11-15,0 0 15 16,0 0-6-16,-39-6 35 16,39 4-56-16,0 2 22 15,0 0-2-15,0 0-16 16,0 0-2-16,0 0-20 0,0 0-11 16,0-1 35-1,10-1-31-15,16 1-8 0,10-2-6 16,8 3 7-16,8 0-4 15,8 0 0-15,10 0 4 16,11 0-6-16,3 3 2 16,4 8 0-16,-1-5 4 15,-9 4-4-15,-4-6-1 16,-8 1 0-16,-11-1 1 16,-11-4-4-16,-17 0 4 15,-14 0 0-15,-10 0 0 16,-3 0 8-16,0 0-6 15,0 0-2-15,-16 0 0 16,-7 0-17-16,-6 0 11 16,-6-3-19-16,-2-4 5 0,-4 4-37 15,-5-4-36-15,-2 2 1 16,-8 1-64-16,-1 4 52 16,1 0 14-16,-1 0 57 15,4 0 28-15,2 0-10 16,1 2 15-16,4 1 7 15,2 1 1-15,5-1 44 16,6 1-51-16,5-4 32 16,6 3 21-16,8-3 8 15,6 0 2-15,5 0 24 16,3 0 18-16,0 0 23 16,1 0-72-16,23 0-37 0,13-2-18 15,15 1 8-15,11 1-11 16,9 0 1-16,8 0 0 15,2 0-7-15,-2 0 7 16,-5 0-7-16,-6 0-9 16,-4 1-45-16,-19 1-104 15,-15-2-153-15</inkml:trace>
  <inkml:trace contextRef="#ctx0" brushRef="#br0" timeOffset="-171923.27">3093 3630 136 0,'0'0'255'15,"0"0"-255"-15,0 0 0 16,0 0-1-16,0 0 1 15,0 0 0-15,0 0 2 0,0 0 1 16,-9 0 28 0,8 0 29-16,-1 0-32 0,-2 0-2 15,3 0-6-15,-1 0-8 16,1 0 19-16,1 0-14 16,0 0 5-16,0 0 0 15,0 0-7-15,0 0 24 16,0 0 7-16,0 0-16 15,0 0 4-15,0 0-34 16,6 0 17-16,6 0 7 16,0 0-5-16,1 0 3 15,2 0-10-15,-1 0-6 0,-1 0 20 16,0 0-23-16,-3 2 0 16,0 0 6-16,-1 0-9 15,-4 2 3-15,-4-4-2 16,3 2 1-16,1 0 9 15,-2 1-7-15,2-2-4 16,0 1 7-16,-3-1-3 16,3 1 7-16,-4-1-11 15,2 1 3-15,1-2 1 16,-2 0-2-16,1 0-2 16,2 0 12-16,-2 0-4 15,2 0 5-15,1 0-13 16,-2 1 3-16,0-1-1 15,-1 2-2-15,-1-1 0 0,1 1-3 16,1 1 6-16,0 0-4 16,2 0 1-16,-2 0 0 15,2 0 1-15,-3-2-1 16,2 1 0-16,-1 0 5 16,-1 2-4-16,2-1-1 15,-2 0 0-15,2 2 1 16,0-1 1-16,1 0-1 15,3 2-1-15,-1 1 0 16,1-3 5-16,0 1-10 16,-2 0 5-16,2 1 0 15,-2-2 5-15,-1 2-5 16,1-2 0-16,-2 0-1 0,0 1 6 16,2 1-9-16,-2-1 4 15,2 3 0-15,-3-3 6 16,3 3-1-16,-2-2-5 15,-2 1 0-15,2 0 2 16,-1-1 0-16,1 4-2 16,0-1 0-16,-2 1 8 15,1 4-7-15,-3-1-1 16,1 1 0-16,-1-2 7 16,1 0-5-16,0 0-2 15,0-3 0-15,-2 3-1 16,3 0 1-16,0 3 0 0,1 0 1 15,-1 0 3 1,0 1-3-16,-3 0-1 0,0 1 0 16,0 0 3-16,0 4-2 15,0-4-1-15,0 3 0 16,0-4 2-16,0 2-1 16,0-1-1-16,0-1 0 15,-3 3-1-15,-4 0 2 16,-1-1-1-16,0 1 1 15,-4 0 6-15,2-1-6 16,-3 0-1-16,-1-2 0 16,1 1 0-16,-1-3 0 15,1 0 0-15,1 1 0 0,0 0 3 16,-1 2-5 0,0 1 2-16,-3 1 0 0,2 0-1 15,-1 1 1-15,-2-3 0 16,1 0 0-16,-5 0 2 15,1 0-3-15,-1-1 1 16,-1 1 0-16,0-1-4 16,0 0-5-16,1-3-2 15,1-2 3-15,-2 0-11 16,2-2 17-16,0-4-16 16,1 1-5-16,4-1 22 15,5-2-26-15,3-1 14 16,6-2-18-16,1 0-40 0,0 0-61 15,13-11-173 1</inkml:trace>
  <inkml:trace contextRef="#ctx0" brushRef="#br0" timeOffset="-171110.76">3903 4215 369 0,'0'0'48'15,"0"0"14"-15,0 0-1 16,0 0-24-16,0 0-11 15,0 0-7-15,0 0 17 16,30-4 14-16,-23 0-9 16,1 1 8-16,4 1-33 15,5-4-5-15,4 0 3 16,4-2-11-16,4 1-1 16,4-3-2-16,0 2 0 15,-1 0-8-15,-3 2 8 0,-7 2-20 16,-9 2-18-16,-6 2-29 15,-6 0-1-15,-1 0-17 16,-1 0 34-16,-18 6 23 16,-4 5-35-16,-4-3-17 15,0 1 0-15,-1 2-144 16</inkml:trace>
  <inkml:trace contextRef="#ctx0" brushRef="#br0" timeOffset="-170858.83">3915 4244 166 0,'0'0'241'0,"0"0"-172"16,0 0 16-16,0 0-30 16,0 0-13-16,0 0 7 15,-25 6 38-15,25-6-55 16,0 0-1-16,1 0 13 0,15 0-7 16,3-5 6-16,7-5-37 15,2-2-4-15,6-2 2 16,2 3-4-16,-1-2-2 15,-2 3 0-15,-2 0-26 16,-8 3 5-16,-3 1-38 16,-8 2-11-16,-5 0-22 15,-6 3 3-15,-1 1 5 16,0 0-11-16,-13 0-276 16</inkml:trace>
  <inkml:trace contextRef="#ctx0" brushRef="#br0" timeOffset="-170654.11">3962 4203 428 0,'0'0'66'0,"0"0"-9"15,0 0-7-15,0 0-29 16,0 0-13-16,0 0 49 16,6 10 29-16,18-10-38 15,4-11-30-15,5-1-15 16,3-2-1-16,0 0-2 15,-1 3-22-15,-3-1-33 16,-9 2-110-16,-6 4-157 0</inkml:trace>
  <inkml:trace contextRef="#ctx0" brushRef="#br0" timeOffset="-170426.86">3900 4234 448 0,'0'0'140'16,"0"0"-115"-16,0 0-7 16,0 0-7-16,90-32-10 15,-44 14-1-15,0-1-8 0,-3 2-35 16,-4 3-43-1,-11 3-131-15</inkml:trace>
  <inkml:trace contextRef="#ctx0" brushRef="#br0" timeOffset="-167626.15">23881 10511 345 0,'0'0'27'0,"0"0"-24"15,0 0 18-15,0 0 38 16,0 0 22-16,0 0-37 15,4 0-11-15,5 0 32 16,1 0 9-16,2 0-43 16,5 0 0-16,4-2-12 15,6 1-5-15,8-1 18 16,9-1-6-16,11 2 9 0,15 1-26 16,13-6-6-1,16 1 13-15,5-2-15 0,4-1 10 16,-1 4 1-1,-8-2-2-15,-17 3-14 0,-19 1 4 16,-19 2-4-16,-20 0-5 16,-10 0-35-16,-14 0-19 15,0 0-15-15,-17 3 46 16,-14 5 20-16,-11-5-11 16,-7 1-18-16,-6 1 30 15,-5-1-13-15,-3 1-30 16,-1-2 24-16,4 0-28 15,0 0 44-15,-1 0-8 16,1-2 22-16,-1 1 1 16,0 1 4-16,3 2 4 15,1-5 2-15,7 2-2 16,0 0 19-16,6-1 0 0,4 0-11 16,8-1 11-16,9 0-19 15,8 0 44-15,4 0-9 16,5 0 13-16,5 0-13 15,1 0-24-15,0 0-6 16,0 0 20-16,13 0-22 16,10 0 11-16,7 0 1 15,9 0-11-15,8 0 14 16,12 0-22-16,9 0 7 16,15 0 12-16,7 0-20 15,1 0 24-15,1 0-28 16,-9 3 6-16,-9 0-5 0,-11 1-1 15,-16-4-11-15,-12 1 6 16,-12 1-27-16,-10-2 13 16,-7 0 3-16,-6 0 3 15,0 0 3-15,0 0 6 16,0 0-12-16,-2 0 8 16,-9 0-14-16,-8 0 5 15,-4 1-5-15,-8 2 2 16,-7-1 20-16,-9 2-30 15,-1-2-6-15,-5 0-23 16,-1-2-17-16,-1 0 23 16,-5 0-12-16,-1 0-15 15,1-4-170-15</inkml:trace>
  <inkml:trace contextRef="#ctx0" brushRef="#br1" timeOffset="-158341.6">7887 10401 962 0,'0'0'4'0,"0"0"0"0,0 0 69 16,0 0-60-16,0 0-4 15,0 0-9-15,-40-53-12 16,40 49 6-16,12 4-105 16,-1 0-68-16,-4 20-99 15</inkml:trace>
  <inkml:trace contextRef="#ctx0" brushRef="#br1" timeOffset="-158160.1">8087 10777 866 0,'0'0'164'0,"0"0"-160"15,0 0 18-15,0 0-22 16,-56-77 6-16,56 70-14 15,0 1-71-15,7 1-129 16,2-1-277-16</inkml:trace>
  <inkml:trace contextRef="#ctx0" brushRef="#br1" timeOffset="-153503.68">8427 10169 682 0,'0'0'21'0,"0"0"31"0,0 0 32 15,0 0-61-15,0 0 30 16,0 0-19-16,-20-37-34 16,20 56 28-16,3 19 7 15,2 13 18-15,1 14-13 16,1 10-20-16,2 3 19 16,-3 3-5-16,3 0-16 15,-1-8 9-15,2-10-25 0,0-12-2 16,2-12 0-16,-2-11 8 15,-1-12-13-15,-3-10 5 16,2-6-48-16,2-12-6 16,5-23-36-16,2-13-111 15,-4-7-187-15</inkml:trace>
  <inkml:trace contextRef="#ctx0" brushRef="#br1" timeOffset="-144131.98">7529 10526 479 0,'0'0'153'0,"0"0"-146"16,0 0 17-16,0 0 24 16,0 0-2-16,0 0 7 0,-33 24-35 15,20-12 17-15,-4 2 4 16,-1-4-28-16,-2 0 11 15,-2 0-22-15,2-10 0 16,0 0 8-16,1 0-8 16,4-14-2-16,5-2-3 15,5-7 10-15,5 2-5 16,5-9 0-16,19 1-4 16,4 2-1-16,2 2 3 15,-2 8 2-15,1 7 7 16,-3 10-3-16,0 0 24 15,-1 10-20-15,-2 17-1 16,-3 11 23-16,-5 9-15 16,-7 5-1-16,-6 8 11 0,-2 5-19 15,-5 4 19-15,-18-3-23 16,-6-4 0-16,-2-8 2 16,0-10 3-16,3-13-7 15,1-13 0-15,3-18 4 16,-4 0 3-16,4-25-7 15,0-10-18-15,6-3 14 16,5 4-8-16,6 3 10 16,3 11 1-16,4 3 2 15,0 7-2-15,11 2 1 0,10 7 0 16,8 1 11 0,9 3-9-16,2 19 12 15,7 8 0-15,5 7 2 16,3 4 29-16,7 2-43 0,6-6-1 15,7-4-2-15,0-13-5 16,2-13-53-16,-3-7-30 16,-11-22-196-16</inkml:trace>
  <inkml:trace contextRef="#ctx0" brushRef="#br1" timeOffset="-143464.7">8704 10154 555 0,'0'0'25'16,"0"0"12"-16,0 0 17 16,0 0 33-16,0 0-37 15,0 0-20-15,2 3 7 16,-2 8 49-16,0 5-44 15,-3 7 10-15,-3 9-9 16,3 5-27-16,3 11 48 0,0 3-33 16,0-1 3-16,15-2 8 15,5-5-32-15,5-9-3 16,5-8-7-16,2-11 8 16,8-13-5-16,5-2-3 15,7-17 0-15,0-20-7 16,-5-8-17-16,-11-7-7 15,-10-7 9-15,-20-6-16 16,-6-2 37-16,-25 2-29 16,-20 15 2-16,-15 22 28 15,-9 23-9-15,-7 10 9 16,-6 33 0-16,6 13-9 16,17 4-20-16,18-2-273 15</inkml:trace>
  <inkml:trace contextRef="#ctx0" brushRef="#br1" timeOffset="-142298.79">7516 11782 554 0,'0'0'14'16,"0"0"-13"-16,0 0 16 15,0 0 1-15,0 0 1 0,0 0 46 16,-7-6-22-1,4 6 9-15,0 8 1 0,-4 11-34 16,0 9 18-16,2 7 7 16,1 8-20-16,1 10 20 15,3 4-14-15,0 8 1 16,7 4-10-16,10-4-10 16,3-5 1-16,5-14-12 15,6-12 0-15,2-18 11 16,3-16-4-16,3 0-7 15,-3-24 22-15,2-15-20 16,-7-11 14-16,-7-4-16 0,-8-3 3 16,-7 0-12-16,-9 0 9 15,0 0-14-15,-5-3-1 16,-15 7-14-16,-7 9 16 16,-4 13 1-16,-4 8-22 15,-3 10 30-15,-2 9-12 16,-2 4-3-16,4 4 19 15,4 15-16-15,2 8 16 16,6 5-7-16,4 4 7 16,11 1-11-16,11 6 9 15,0-7 2-15,8-2 0 16,19-7 5-16,6-10-7 16,7-11 2-16,10-6-2 15,2-6-4-15,1-17-12 16,-2-1-16-16,-6-3-38 0,-7 3-124 15,-8 5-96-15</inkml:trace>
  <inkml:trace contextRef="#ctx0" brushRef="#br1" timeOffset="-142065.86">8049 11973 607 0,'0'0'300'0,"0"0"-280"16,0 0 22-16,0 0 18 0,0 0-35 15,0 0-3-15,67-11-8 16,-35-5-14-16,1-1 7 16,0 3-17-16,-1 4-29 15,-5 4-61-15,-10 6-86 16,-10 0-205-16</inkml:trace>
  <inkml:trace contextRef="#ctx0" brushRef="#br1" timeOffset="-141883.95">8135 12164 882 0,'0'0'23'0,"0"0"36"0,0 0-22 16,0 0 7-16,0 0-28 15,128-54-9-15,-71 23-14 16,3-2-39-16,-3 3-132 16,-4 0-179-16</inkml:trace>
  <inkml:trace contextRef="#ctx0" brushRef="#br1" timeOffset="-141349.35">8712 11605 835 0,'0'0'10'0,"0"0"77"0,0 0-21 15,0 0-35-15,0 0-14 16,0 0-17-16,42-44 1 15,-3 40 21-15,1 4-16 16,-5 0 3-16,-3 0-9 16,-11 13 2-16,-4 5-1 15,-9 6-1-15,-8 5 1 16,0 0 0-16,-8 6-1 16,-16-2 0-16,1 0-1 15,-2-3 9-15,4-3-10 0,2-6 2 16,7-1 0-16,5-10-5 15,7 0 5-15,0-8 0 16,2-2-1-16,20 0 3 16,5 0 36-16,2 0-32 15,0 0-5-15,1 4 16 16,0 3-17-16,-2 0 0 16,-5 6-2-16,-7 0 7 15,-6 4-9-15,-6 4 4 16,-4 1 0-16,-5 5 7 15,-20 6-7-15,-7-1 0 16,-5 4 0-16,-3 0 7 16,-2-1-12-16,2-11 5 0,4-9-25 15,10-15-9-15,18-15-43 16,8-29-108-16,24-13-152 16</inkml:trace>
  <inkml:trace contextRef="#ctx0" brushRef="#br1" timeOffset="-140982.39">9167 11670 586 0,'0'0'274'0,"0"0"-237"0,0 0 14 15,0 0-5-15,0 0 30 16,0 0-47-16,9 104 0 15,4-71 8-15,3 2-15 16,3 1 25-16,2-3-43 16,1-6-1-16,3-3 3 15,1-10-6-15,-2-11 0 16,0-3 0-16,0-9 8 16,-7-15-15-16,-1-13 7 15,-10-3-18-15,-6-4 14 16,-8-7-18-16,-23 5-12 15,-10 3 10-15,-4 16 21 16,2 15-4-16,1 12 7 16,3 8 0-16,6 22-9 15,10 4-7-15,16-1-90 0,7-10-213 16</inkml:trace>
  <inkml:trace contextRef="#ctx0" brushRef="#br1" timeOffset="-140516.62">9441 11253 931 0,'0'0'28'0,"0"0"64"0,0 0-52 16,0 0-40-16,0 0 8 15,0 0 13-15,33 107-13 16,-11-46 12-16,0 5 28 16,0 3-34-16,-3-1-4 15,-2-7-4-15,-3-5 0 16,-4-10 0-16,-5-13-6 16,-2-11 0-16,-1-11-1 15,-2-11 6-15,0 0-1 16,0-22 0-16,0-17-1 15,5-6-6-15,1-3-17 16,6 0-11-16,4 7 28 16,0 3 0-16,4 13 3 0,0 5-5 15,0 13 14-15,-1 7-14 16,0 0 5-16,3 23 0 16,0 11 2-16,-2 10 0 15,-2-1 1-15,-1 4-2 16,-3-3 7-16,-3-4-6 15,-2-2-2-15,-6-7-19 16,2-6-41-16,-2-12-68 16,1-13-257-16</inkml:trace>
  <inkml:trace contextRef="#ctx0" brushRef="#br1" timeOffset="-140326.14">10111 11468 577 0,'0'0'595'0,"0"0"-536"16,0 0 42-16,0 0-38 15,0 0-12-15,107-4-50 16,-69-11 8-16,6-4-16 16,1-7 7-16,0-1-46 15,-4 0-115-15,-6 3-112 16</inkml:trace>
  <inkml:trace contextRef="#ctx0" brushRef="#br1" timeOffset="-139652.41">10606 10816 638 0,'0'0'29'16,"0"0"122"-16,0 0-71 15,0 0 13-15,0 0-55 16,0 0-32-16,-2 25 19 16,12 25 12-16,8 10 21 0,1 10-43 15,1 0-15-15,-1-7 5 16,-3-5-5-16,-1-14-9 15,0-15-38-15,0-12-44 16,5-17-98-16,-1-3-233 16</inkml:trace>
  <inkml:trace contextRef="#ctx0" brushRef="#br1" timeOffset="-139424.59">10850 10747 864 0,'0'0'58'16,"0"0"-28"-16,0 0-11 0,0 0-1 16,0 0 25-16,0 0-28 15,2 64 0-15,12-30 11 16,5 8-21-16,0 9 11 16,0 12-16-16,0 2 0 15,-6-2-5-15,1-3-44 16,-4-10-52-16,1-16-121 15,-4-12-193-15</inkml:trace>
  <inkml:trace contextRef="#ctx0" brushRef="#br1" timeOffset="-139201.7">10686 11597 1031 0,'0'0'6'0,"0"0"18"15,0 0 22-15,108-36-46 16,-44 9 24-16,3-4-24 16,1 1-3-16,-1 3-25 15,-8 8-87-15,-11 8-240 16</inkml:trace>
  <inkml:trace contextRef="#ctx0" brushRef="#br1" timeOffset="-138829.77">11000 11714 648 0,'0'0'292'0,"0"0"-278"16,0 0 24-16,0 0 9 15,0 0-31-15,0 0 27 16,64 3-18-16,-32-4-10 16,-3-1 17-16,0 2-17 15,-7 0-12-15,-4 7 7 0,-8 13-10 16,-7 4 0 0,-3 6-2-16,-5 6 5 0,-18 2-3 15,-8-1 0-15,4 0 0 16,2-7 3-16,9-8-3 15,8-11 0-15,8-11-5 16,0 0 10-16,15-17 2 16,22-12-7-16,15-12 2 15,13-3-11-15,7 0 3 16,1 0-52-16,-1 4-14 16,-13 1-164-16,-16 3-311 15</inkml:trace>
  <inkml:trace contextRef="#ctx0" brushRef="#br1" timeOffset="-138228.78">11431 11141 979 0,'0'0'13'0,"0"0"60"15,0 0-33-15,0 0-31 16,0 0-7-16,0 0 11 16,28 51-8-16,-15-10 42 15,-7 4-31-15,-3 0 9 16,-3-3 0-16,0-8-21 0,0-7 10 16,0-13-14-16,0-8 0 15,0-6 15-15,0-6-10 16,0-21 0-16,0-20-5 15,0-13-54-15,-3-7 27 16,0-3-40-16,3 9 40 16,0 17 25-16,0 14 4 15,10 17 1-15,3 10 7 16,6 3-6-16,4 0 21 16,6 19 11-16,2 13-18 15,4 7 35-15,0 6-30 16,-1 2-3-16,-4-4 5 15,-9-1-23-15,-6-7 24 16,-6-8-26-16,-9-9 0 16,0-7 8-16,0-11-6 0,-5 0-2 15,-10-24 0-15,-6-23-35 16,4-15-14-16,3-9-39 16,9-2-8-16,5 8 91 15,3 11-26-15,21 15 31 16,4 12 0-16,5 14 3 15,5 6 25-15,1 7-21 16,1 20 5-16,1 19 19 16,-1 12-8-16,-2 9-16 15,-5 2-2-15,-2 4 1 16,-10-2-12-16,-9-5-87 16,-12-1-269-16</inkml:trace>
  <inkml:trace contextRef="#ctx0" brushRef="#br1" timeOffset="-137542.33">8829 13168 604 0,'0'0'199'0,"0"0"-197"16,0 0 98-16,0 0-19 15,0 0-32-15,0 0-4 16,32-27-26-16,5 10-3 16,7-3-16-16,4-6 8 15,-1 2-17-15,-4 7-18 16,-11 4-46-16,-10 10-53 15,-14 3-9-15,-8 3-130 16</inkml:trace>
  <inkml:trace contextRef="#ctx0" brushRef="#br1" timeOffset="-137386.36">8938 13299 909 0,'0'0'72'0,"0"0"-64"16,0 0 9-16,0 0-8 15,0 0-5-15,0 0 3 16,97-10-7-16,-35-10-1 16,4-7-115-16,0-6-185 15</inkml:trace>
  <inkml:trace contextRef="#ctx0" brushRef="#br1" timeOffset="-136893.62">9504 13024 760 0,'0'0'199'15,"0"0"-185"-15,0 0 81 0,0 0-67 16,0 0-13-16,0 0-14 16,24-93 23-16,14 76-6 15,4-1 6-15,2 6 6 16,-6 8-30-16,-6 4 2 15,-7 0-4-15,-10 10 10 16,-8 14-13-16,-7 4 5 16,0 4 0-16,-22 5-5 15,-3 0 5-15,1-1-11 16,1-3 8-16,4-2-3 16,6-8-5-16,7-4 11 15,4-5 0-15,2-9-3 0,0-2 3 16,11-3 0-16,9 0 2 15,6 0 0-15,0 0 21 16,5 0-23-16,-1 0 0 16,0 0 1-16,-1 3-1 15,0 5 0-15,-6 8-3 16,-6 4 9-16,-10 3-14 16,-7 8 8-16,-3 8 0 15,-24 5 4-15,-7 5-4 16,-5 2-3-16,-5-5-6 15,-1-8-32-15,1-15 14 16,8-23-38-16,9-17-81 16,17-32-149-16</inkml:trace>
  <inkml:trace contextRef="#ctx0" brushRef="#br1" timeOffset="-136511.29">9976 12958 920 0,'0'0'17'15,"0"0"-8"-15,0 0 16 16,-38 79 22-16,38-45 0 16,4 6-34-16,13 1 15 0,5 2-8 15,3-4 11-15,4-4-6 16,0-5-18-16,1-7 37 15,2-10-32-15,1-7 8 16,1-6 7-16,1-11-26 16,-3-20 6-16,-7-9-7 15,-8-4-20-15,-12-6 19 16,-5-4-22-16,-22-3-5 16,-17 7-4-16,-9 13-14 15,-4 15 38-15,-3 17 5 16,0 5 6-16,5 21-12 15,8 12 4-15,14 4-44 16,18-1-49-16,10-8-134 0,29-15-462 16</inkml:trace>
  <inkml:trace contextRef="#ctx0" brushRef="#br1" timeOffset="-136248.46">10375 12706 962 0,'0'0'21'0,"0"0"6"16,-40 80 21-16,30-26 5 0,5 15-9 16,5 8-10-16,0 4 2 15,13 6-15-15,17-2 21 16,11 1-42-16,10-9 2 15,8-9-7-15,6-19 5 16,0-18-31-16,-6-28-38 16,-6-6-72-16,-12-34 89 15,-18-16-663-15</inkml:trace>
  <inkml:trace contextRef="#ctx0" brushRef="#br1" timeOffset="-135894.53">10590 13011 981 0,'0'0'12'0,"0"0"90"0,0 0-66 16,0 0-20-16,0 0 21 16,101-69-12-16,-73 69-17 15,-2 0 39-15,-5 3-41 16,-6 16-5-16,-3 5 11 15,-8 5-11-15,-4 4 12 16,0 7-10-16,-14-2-1 16,-8 2 10-16,0-4-12 15,4-6 0-15,4-9-8 16,10-4 16-16,4-11-8 16,0-6 0-16,15 0 1 0,16-17 21 15,11-5-19-15,2-5 0 16,-1-3-3-16,-3 2-2 15,-1-2-43-15,-4 7-83 16,-9-3-27-16,-9 1-141 16,-10 2-421-16</inkml:trace>
  <inkml:trace contextRef="#ctx0" brushRef="#br1" timeOffset="-135663.81">10785 12663 566 0,'0'0'489'16,"0"0"-437"-16,0 0 99 0,0 0-107 16,0 0-17-16,0 0 9 15,143-57-10-15,-78 82 2 16,-6 13-18-16,-6 16-10 16,-10 9 6-16,-11 11-2 15,-10 3-4-15,-13 7 0 16,-9 6-2-16,-14 6-3 15,-19 13-31-15,-4-3-129 16,6-19-121-16</inkml:trace>
  <inkml:trace contextRef="#ctx0" brushRef="#br1" timeOffset="-135182.15">11521 12822 810 0,'0'0'93'16,"0"0"17"-16,0 0-4 15,0 0-38-15,0 0-19 0,0 0-15 16,67-53-13 0,-20 34-2-16,3-1-17 0,6-4 1 15,0 4-6-15,-2-3-69 16,-6 5-81-16,-12-1-104 15</inkml:trace>
  <inkml:trace contextRef="#ctx0" brushRef="#br1" timeOffset="-134940.41">11949 12361 980 0,'0'0'21'16,"0"0"89"-16,0 0-79 0,0 0-15 16,0 0-11-1,0 0 3-15,25 50 35 0,-8-13-43 16,-2 3 6-16,0 7-12 16,-1 0-5-16,-1-7-38 15,-3-3-49-15,-3-17-106 16,-4-9-283-16</inkml:trace>
  <inkml:trace contextRef="#ctx0" brushRef="#br1" timeOffset="-134723.39">12160 12174 1007 0,'0'0'6'0,"0"0"108"16,0 0-89-16,0 0-25 15,0 0 35-15,33 83 8 16,-12-29-17-16,-4 6-9 16,0-3-16-16,2 0 8 15,-3-7-9-15,1-3-66 16,-2-10-37-16,-3-11-81 16,-7-16-267-16</inkml:trace>
  <inkml:trace contextRef="#ctx0" brushRef="#br1" timeOffset="-134514.77">12028 12904 926 0,'0'0'72'0,"0"0"-11"0,0 0-19 16,102-17-6-16,-39-7-20 15,6 1-9-15,-4-1-12 16,-5 5 5-16,-6 8-68 16,-12 8-120-16,-8 3-231 15</inkml:trace>
  <inkml:trace contextRef="#ctx0" brushRef="#br1" timeOffset="-134162.28">12369 13050 1072 0,'0'0'40'16,"0"0"18"-16,0 0-25 15,0 0-19-15,0 0 4 16,97 0 4-16,-72 7-21 16,-6-3 7-16,-3 2 26 15,-6 5-34-15,-7 6 0 16,-3 3-4-16,0 6 12 15,-13 4-3-15,-13 8-5 16,-2 1 0-16,0-2 0 16,3 0 0-16,6-7 0 15,11-9-2-15,8-8 7 0,0-10-11 16,15-3 6-16,23-13 0 16,14-20 9-16,10-5-9 15,7-2-11-15,0 1-29 16,-3-5-60-16,-4 0 18 15,-12 1-172-15,-10-4-535 16</inkml:trace>
  <inkml:trace contextRef="#ctx0" brushRef="#br1" timeOffset="-133887.37">12707 12207 891 0,'0'0'8'15,"0"0"59"-15,0 0-51 16,0 0-3-16,-36 97 44 16,36-37-22-16,0 7-6 15,2 7 29-15,16 0-35 16,11-4 13-16,7-3-36 15,5-11 2-15,2-9-8 16,2-13-32-16,-2-13-54 16,-1-15-45-16,-3-6-248 0</inkml:trace>
  <inkml:trace contextRef="#ctx0" brushRef="#br1" timeOffset="-133657.74">12947 12328 1048 0,'0'0'58'15,"0"0"22"-15,0 0-22 16,0 0-58-16,0 0-1 16,0 0 1-16,40 96-1 0,-17-45 5 15,-2 6-6-15,-5-1 2 16,1-2-7-16,-2-7-13 15,-1-10-76-15,2-13-51 16,-1-15-332-16</inkml:trace>
  <inkml:trace contextRef="#ctx0" brushRef="#br1" timeOffset="-133330.47">13165 12367 1053 0,'0'0'35'0,"0"0"77"16,0 0-56-16,0 0-56 0,0 0 17 16,0 0-5-1,36 72 12-15,-18-26 20 0,6-3-17 16,4 0-4-16,8-2-23 16,7-11 9-16,2-11-4 15,0-15-5-15,-3-4-9 16,-10-16 0-16,-8-18-33 15,-8-5 13-15,-16-9 11 16,0-5-25-16,-29-7 22 16,-13 6-35-16,-6 10 21 15,-4 18 31-15,-3 25 5 16,-1 4-1-16,3 32 0 16,5 5-15-16,13 7-41 15,13-8-205-15</inkml:trace>
  <inkml:trace contextRef="#ctx0" brushRef="#br1" timeOffset="-133062.73">13285 11906 1065 0,'0'0'55'15,"0"0"65"-15,0 0-67 0,0 0-13 16,126 23-12 0,-57 10 1-16,-1 8-8 0,-1 11-21 15,-6 13 0-15,-15 12-3 16,-14 2 12-16,-22 9-21 16,-10-2 5-16,-22 2-47 15,-26 0-36-15,-14-5-103 16,-10-9-441-16</inkml:trace>
  <inkml:trace contextRef="#ctx0" brushRef="#br1" timeOffset="-132700.49">12679 12800 869 0,'0'0'53'0,"0"0"32"16,0 0-42-16,0 0 4 0,0 0-8 15,-95 100-15-15,60-58 15 16,-1 4-16-16,-5 10-21 16,0 4-2-16,2 1-36 15,2-3-63-15,13-12-188 16</inkml:trace>
  <inkml:trace contextRef="#ctx0" brushRef="#br1" timeOffset="-132227.33">13479 12213 672 0,'0'0'184'15,"0"0"-58"-15,0 0-33 16,0 0-51-16,-89 44-1 15,61-11 8-15,-4 8-25 16,-5 8 10-16,-3 8-11 16,-6 4-21-16,0 6 12 15,1 0-14-15,1 0-7 16,9-7-77-16,12-19-112 16,14-22-765-16</inkml:trace>
  <inkml:trace contextRef="#ctx0" brushRef="#br1" timeOffset="-131679.08">12673 11544 540 0,'0'0'13'0,"0"0"73"15,0 0 36-15,0 0-45 16,0 0 48-16,0 0-34 15,-24-38-56-15,16 38-21 16,-4 17 1-16,3 3 24 16,3 5-31-16,6 1 3 15,0 1 17-15,3 3-17 16,18-6 26-16,7-2-29 0,6-3-2 16,2-7 17-16,3-5-23 15,1-1 1-15,2-6-4 16,-2 0 11-16,-2 4-7 15,-4-4-1-15,-7 4 0 16,-6 2-3-16,-4 1 4 16,-7 7-1-16,-9 5 0 15,-1 6 4-15,-1 4-5 16,-21 4 1-16,-4 0 0 16,-6 1-10-16,-2-10-3 15,3-4-61-15,-1-14-10 16,3-6-64-16,1-10-153 15</inkml:trace>
  <inkml:trace contextRef="#ctx0" brushRef="#br1" timeOffset="-131499.78">12623 11600 945 0,'0'0'87'0,"0"0"-47"16,0 0 63-16,0 0-36 15,0 0-61-15,0 0 7 16,139-87-11-16,-58 50-2 16,4 1 0-16,1 9-23 15,-6 7-69-15,-13 10-156 16</inkml:trace>
  <inkml:trace contextRef="#ctx0" brushRef="#br1" timeOffset="-130371.83">11731 14045 641 0,'0'0'28'16,"0"0"106"-16,0 0-103 16,0 0-20-16,0 0 35 15,0 0-30-15,117-101-1 16,-74 61 6-16,2-3-21 15,-5 9 5-15,-6 7-5 16,-9 11-31-16,-11 9 11 16,-5 7-53-16,-5 0-91 15,-4 17-9-15,-6 3-241 16</inkml:trace>
  <inkml:trace contextRef="#ctx0" brushRef="#br1" timeOffset="-130180.03">11849 14170 738 0,'0'0'93'0,"0"0"-51"16,0 0 24-16,0 0-27 16,90-51 17-16,-50 27-56 15,5-2 5-15,2 5-10 16,3-5-51-16,-1 2-120 15,-4 0-378-15</inkml:trace>
  <inkml:trace contextRef="#ctx0" brushRef="#br1" timeOffset="-129694.48">12590 13526 814 0,'0'0'0'16,"0"0"0"-16,0 0 13 16,0 0 7-16,0 0 49 0,0 0-37 15,-11-36-27-15,1 50 23 16,-3 8 11-16,-4 8-24 15,-1 8 30-15,0 8-32 16,1 12 9-16,3 8 17 16,6 4-19-16,6 1 19 15,2 1-1-15,0-4-36 16,24-11 8-16,7-10-9 16,10-14-1-16,5-12 0 15,6-18 10-15,2-3-7 16,-4-14-3-16,-10-22-11 15,-12-4 5-15,-13-7-11 16,-15 0-16-16,0 10 29 0,-12 4-8 16,-9 12 3-16,-6 12 5 15,-1 9-6-15,-3 0 9 16,2 19-32-16,0 11 3 16,6 4-10-16,9-5-57 15,11-7-92-15,3-12-197 16</inkml:trace>
  <inkml:trace contextRef="#ctx0" brushRef="#br1" timeOffset="-129312.41">12903 13640 812 0,'0'0'81'0,"0"0"-59"16,0 0 88-16,0 0-77 15,0 0-2-15,0 0-18 16,-31-21-3-16,28 48 8 16,-1 17 38-16,4 10-14 15,0 6 3-15,2 7-16 16,17-11-4-16,7-7-14 16,6-10-5-16,6-15 2 15,4-7-8-15,3-17 0 16,-4 0 4-16,-3-27-4 15,-12-12-6-15,-9-10-4 16,-15-3-16-16,-2-10 16 0,-25-4-7 16,-15 3-8-16,-9 15 8 15,-1 19 5-15,1 24 11 16,3 5 0-16,4 34-16 16,10 3 8-16,15 4-54 15,15-2-21-15,2-12-74 16,32-11-136-16</inkml:trace>
  <inkml:trace contextRef="#ctx0" brushRef="#br1" timeOffset="-128958.77">13433 13698 902 0,'0'0'102'0,"0"0"-58"0,0 0-7 16,0 0 11-16,0 0-18 15,0 0-5-15,59 0 8 16,-26-14-8-16,7-4 1 16,5-8-26-16,6-3 1 15,-3-2 6-15,-5 1-3 16,-9 6-4-16,-11 7 0 15,-9 4 2-15,-10 7-1 0,-2 5-1 16,-2 1 0-16,-3 0-3 16,-19 15 0-1,-13 7-15-15,-8 11-14 0,-11 2-30 16,-6 1-11-16,-4 1-122 16,2-8-367-16</inkml:trace>
  <inkml:trace contextRef="#ctx0" brushRef="#br1" timeOffset="-127060.85">14260 12994 816 0,'0'0'0'0,"0"0"0"0,0 0 2 16,0 0-1-16,0 0 19 15,0 0 7-15,0 0-4 16,-75 19 28-16,47-8-37 16,-4 5-8-16,-1 4 1 15,1-2-6-15,5-1 12 16,7-4-13-16,8-1 6 15,7-4-14-15,5-2 8 16,0-5 0-16,0 2 2 16,0 0 6-16,0 4-2 15,9-1 0-15,1 8-1 16,-1 0 24-16,0 2-17 0,-2 4-3 16,0 0 15-16,-4-3-20 15,-1 3 13-15,-1 3-15 16,-1-5 2-16,0-2 19 15,2-7-21-15,-1-4 1 16,1-2 2-16,2-3 1 16,-1 0 0-16,5 0 4 15,5 0 1-15,8-6 25 16,2-5-35-16,2-2 6 16,2 2 8-16,1 5-13 15,0 3 11-15,1 3-13 16,1 0 4-16,0 3-3 15,-2 11-1-15,-2 5 0 16,-6 5 6-16,-7 6-3 16,-8 3 8-16,-5 5-11 0,0 2 1 15,-16-3 19-15,-11-1-20 16,-5-6 0-16,-5-12-2 16,-1-9-4-16,-4-9-23 15,4-3-75-15,7-24-44 16,17-20-148-16</inkml:trace>
  <inkml:trace contextRef="#ctx0" brushRef="#br1" timeOffset="-126460.45">14583 12923 845 0,'0'0'11'0,"0"0"40"16,0 0-17-16,0 0-18 16,0 0-7-16,0 0 8 15,10-6-3-15,-17 17 43 16,-14 6-18-16,-6-1-35 16,-7 3 10-16,-1-2-14 15,-2 3 1-15,2 0 3 16,7 0-4-16,8-2 0 15,6-3 0-15,10-7 1 16,2-1-4-16,2-4 3 16,0 0 0-16,0 1 3 0,6-2-3 15,3 1 0-15,1 1-5 16,-2 3 12-16,2 3 0 16,1 3 1-16,-3-2-6 15,0 6 24-15,0-4-23 16,-1-1 2-16,-2-1 6 15,2-6-9-15,-4 0 6 16,0-2-8-16,3-3 0 16,1 0 24-16,4-3 4 15,4-7-18-15,2-1-3 16,2-1-2-16,4 2 2 16,-2 4-7-16,4 1 0 15,2 5-2-15,1 0 2 0,4 0 0 16,-2 0-1-16,-2 8 6 15,-1 4-7-15,-6 1 2 16,-7 3 0-16,-7 6-6 16,-7 1 6-16,0 3 0 15,-5 6-4-15,-17 1 7 16,-4 8-6-16,-8 5-71 16,-4-2-46-16,-4-5-162 15</inkml:trace>
  <inkml:trace contextRef="#ctx0" brushRef="#br1" timeOffset="-126061.92">14517 13878 862 0,'0'0'62'16,"0"0"15"-16,0 0 0 15,0 0-40-15,0 0-37 16,0 0 2-16,97-74 7 16,-51 60-9-16,-4 8-4 15,-4-1 1-15,-6 4-55 16,-12 3-60-16,-9 0-166 15</inkml:trace>
  <inkml:trace contextRef="#ctx0" brushRef="#br1" timeOffset="-125892.12">14631 14018 1065 0,'0'0'28'0,"0"0"52"16,0 0-78-16,0 0 9 15,99-55-22-15,-52 38-12 16,1-4-62-16,-1-3-149 16,0-6-506-16</inkml:trace>
  <inkml:trace contextRef="#ctx0" brushRef="#br1" timeOffset="-125224.15">15525 13275 903 0,'0'0'29'15,"0"0"34"-15,0 0-3 16,0 0-18-16,0 0 30 0,0 0-24 15,37-23-13-15,-37 23-4 16,-18 0-27-16,-16 9-7 16,-11 8 3-16,-7 10-16 15,1-2 10-15,2-3-1 16,9-1 2-16,11-2 0 16,9-5 5-16,10-4-6 15,6 3-3-15,2-7-1 16,2 8 7-16,0 0-3 15,0 6 5-15,0 1-4 16,0 4 10-16,0 5-2 16,3 3-3-16,0 2 0 15,3 3 6-15,-2-2-6 16,0-3 0-16,1-3-2 16,0-9 9-16,-2-6-1 0,-1-8-6 15,1-7 0-15,1 0 8 16,4 0-3-16,6-8 23 15,2-10-16-15,6-2-7 16,1 7 11-16,2-1-16 16,6 8 0-16,0 4-1 15,4 2 7-15,0 0-6 16,0 5 0-16,-2 12 7 16,-4 2-8-16,-4 1 1 15,-5 8 0-15,-3 2-2 16,-8-1 2-16,-8 2 0 15,-1-1-2-15,-5 0 4 0,-18-3 1 16,-11 1-3 0,-6-9-2-16,-8-8 1 0,-4-10-45 15,2-1-33-15,6-17-44 16,19-19-228-16</inkml:trace>
  <inkml:trace contextRef="#ctx0" brushRef="#br1" timeOffset="-124867.64">15607 13105 737 0,'0'0'66'0,"0"0"41"0,0 0-38 15,0 0-13-15,0 0-47 16,0 0 0-16,-10 6-5 16,10 11 12-16,0 3 7 15,12-4-12-15,3-3-4 16,0-5 4-16,-2-5-10 16,-1-3 2-16,-1 0 8 15,-2-14-11-15,-2-8 2 16,-7-2-2-16,0 1 2 0,-12 5-8 15,-8 5 6-15,0 6-5 16,-2 7-2 0,1 4-7-16,0 16-16 0,7 6-47 15,7-5-182-15,7-5-424 16</inkml:trace>
  <inkml:trace contextRef="#ctx0" brushRef="#br1" timeOffset="-124159.77">15385 12789 857 0,'0'0'11'0,"0"0"-11"0,0 0 20 15,-97-10 5-15,79 14 13 16,-2 13-10-16,-4 10 18 16,1 3 3-16,-4 6-23 15,2 5 16-15,0 3-21 16,0 5-2-16,0 5 16 16,3 6-13-16,2 0-8 15,6 4 10-15,3 3-8 16,5 7 19-16,0 3-34 15,3 4 3-15,3-5 20 0,0-1-21 16,2-13 7-16,15-1-2 16,6-10-3-16,3-5 21 15,6 1-26-15,0 0 0 16,0-4-2-16,-1 4 4 16,0-4-2-16,2-2 0 15,3-4 3-15,10-14 2 16,5-12-5-16,5-6 0 15,7 4-1-15,-1-9 1 16,3 0 0-16,6-2-2 16,-3-14 4-16,1-4-6 15,-6-1 4-15,-8-2-2 16,-7 3-2-16,-6-1-2 16,-7-2 6-16,-1-6 0 0,-4-3 1 15,0-14-1-15,3-7 0 16,-1-12 0-16,-2-14 0 15,-6-11 4-15,-11-18-4 16,-13-9 0-16,-5 0 1 16,-34-4-17-16,-16 10 16 15,-17 8-30-15,-12 10 30 16,-12 15-11-16,0 21 11 16,-1 16 0-16,0 19 4 15,1 18-6-15,-2 4 2 16,-4 21-49-16,3 18-17 0,5 12-40 15,11 4-16 1,13-3-191-16</inkml:trace>
  <inkml:trace contextRef="#ctx0" brushRef="#br1" timeOffset="-119323.45">19800 2337 556 0,'0'0'3'15,"0"0"40"-15,0 0-10 16,0 0 14-16,0 0-21 0,0 0-9 15,0 0 26 1,105-11-19-16,-55 7 4 0,11 3 7 16,8-6-20-16,15 2 3 15,6 0 19-15,8-3-19 16,2 2 19-16,-3 2-36 16,-9-2-1-16,-11 1 10 15,-17 0-9-15,-18 2-1 16,-16 2 0-16,-14 0 2 15,-8-1-13-15,-4 2 5 16,-7 0-19-16,-25 0 12 16,-20 0-24-16,-14 0 17 15,-14 7-9-15,-8 0-10 16,-5 2 21-16,-9 1-22 16,-1 1 30-16,2 3 8 0,14 1 4 15,17 0 24-15,15-2 0 16,18-1-14-16,15-3 14 15,12-5-26-15,10-2 1 16,0-2 41-16,22 0 0 16,25-2-2-16,20-8-34 15,20-2-1-15,13 1-6 16,10 0 1-16,5 2-5 16,8 2 1-16,-7 4-40 15,-9 0-39-15,-18-1-163 16</inkml:trace>
  <inkml:trace contextRef="#ctx0" brushRef="#br1" timeOffset="-117356.91">2053 6585 664 0,'0'0'32'15,"0"0"-22"-15,0 0 78 16,0 0-57-16,0 0-28 16,0 0 5-16,45-19 8 15,-23 10-14-15,5-1 34 16,8-1-30-16,7-3-3 0,10 1-1 15,9-1 3 1,10 0-8-16,2-2 3 0,-1 5 0 16,-5 4-6-16,-9 5-27 15,-11 2-48-15,-13 0-77 16,-16 0-2-16</inkml:trace>
  <inkml:trace contextRef="#ctx0" brushRef="#br1" timeOffset="-117039.95">1951 6679 801 0,'0'0'11'0,"0"0"-5"0,0 0 41 15,0 0 3-15,0 0-24 16,0 0-21-16,-46-2 3 16,70 2-4-16,12 0 11 15,11 0 10-15,5 0-22 16,4 0 2-16,9-3-5 16,10-7 0-16,9-7-1 15,6-2 1-15,2-4-1 0,-3 0-13 16,-7 1-84-1,-12 4-58-15,-15 1-107 0</inkml:trace>
  <inkml:trace contextRef="#ctx0" brushRef="#br1" timeOffset="-115172.89">12304 10975 579 0,'0'0'171'0,"0"0"-160"15,0 0-9-15,0 0 40 16,0 0-21-16,0 0-17 16,0-14 12-16,0 14-11 0,0 0 0 15,0 0 39-15,0 0-32 16,0 0-2-16,0 10-7 15,0 14 18-15,0 6 46 16,3 0-55-16,2-2 0 16,1-9 4-16,3-7-13 15,2-12 15-15,10-3-3 16,10-30 10-16,18-24-6 16,18-17-19-16,18-16-2 15,17-10-8-15,12-5-24 16,7 6-22-16,0 13-87 15,-12 20-130-15</inkml:trace>
  <inkml:trace contextRef="#ctx0" brushRef="#br1" timeOffset="-111171.09">15976 13483 347 0,'0'0'421'0,"0"0"-395"0,0 0 5 15,0 0-29 1,0 0 8-16,0 0-5 0,34-37-3 16,-29 37 8-16,0 0-8 15,0 0 22-15,-2 6 2 16,1 12-11-16,-1 5 37 16,2 4-10-16,3 3-13 15,1-2 0-15,4-6-21 16,2-3-1-16,3-8 6 15,4-5-12-15,8-6 31 16,9-13-26-16,8-30 8 16,8-18-2-16,5-16-12 15,4-9 0-15,-1 2 0 16,-3 6 7-16,-7 12-13 16,-11 16 6-16,-13 20-18 0,-14 12 1 15,-5 12-33-15,-9 6-68 16,-1 3-188-16,-1 15-309 15</inkml:trace>
  <inkml:trace contextRef="#ctx0" brushRef="#br1" timeOffset="-110686.89">15995 13667 579 0,'0'0'129'0,"0"0"-121"16,0 0 44-16,0 0-33 16,0 0 19-16,0 0-13 15,-5-2-3-15,7 14 45 0,4 4-27 16,4 6-1-16,2 3 12 16,3-1-34-16,5-3-7 15,5-5 6-15,5-4-15 16,7-12 20-16,5-3-15 15,8-30 1-15,5-19 1 16,6-23-8-16,0-16 0 16,2-9-2-16,2-4 10 15,-1 4-8-15,-7 22 0 16,-16 16-13-16,-13 25 12 16,-17 20-37-16,-9 10-6 15,-2 7-47-15,0 6-166 16,-2 12 46-16</inkml:trace>
  <inkml:trace contextRef="#ctx0" brushRef="#br1" timeOffset="-110217.8">16027 13540 273 0,'0'0'329'0,"0"0"-322"16,0 0 9-16,0 0-14 15,0 0 43-15,0 0 74 16,33 43-72-16,-23-19-14 16,0-1 25-16,2 4-36 15,-1-5-9-15,3 0 4 0,1-3-11 16,5-8 31-1,5-3-23-15,4-8-2 0,10-16 10 16,12-26-22-16,12-26 7 16,15-19-7-16,15-17-14 15,8 1 9-15,0 10-10 16,-14 15-34-16,-27 21-116 16,-29 23-147-16</inkml:trace>
  <inkml:trace contextRef="#ctx0" brushRef="#br1" timeOffset="-102768.67">15515 14192 280 0,'0'0'379'0,"0"0"-349"16,0 0-15-16,0 0-15 16,0 0 0-16,0 0 14 0,0 0 22 15,-5 6 5 1,5-6 7-16,0 0 8 0,0 0 37 16,0 0-50-16,0 0-16 15,0 0 8-15,14-12-25 16,4 1-2-16,9 1-8 15,6-4 11-15,6-4-19 16,7-7 8-16,8-2 0 16,3-4 0-16,-2 1 1 15,0 6-1-15,-8 2 0 16,-6 7 2-16,-9 5 0 16,-6 2-2-16,-7 5-23 15,-5 0 11-15,-6 0-18 16,-3 3-9-16,-5 0-40 15,0 0 4-15,-1 0-1 0,-18 0-64 16,-4 0-33-16,-2 9-11 16</inkml:trace>
  <inkml:trace contextRef="#ctx0" brushRef="#br1" timeOffset="-102328.09">15604 14175 414 0,'0'0'91'0,"0"0"-65"15,0 0 2-15,0 0-6 16,0 0-14-16,0 0 7 15,-20 20-15-15,20-17 0 16,0-1 21-16,0-2-3 16,0 3 12-16,0-3 3 15,0 3-3-15,3 0 23 16,7-1-28-16,3-1-15 16,3-1 10-16,2 0-18 15,6 0 7-15,1 0 1 16,5-1-6-16,6-11 26 15,8-5-18-15,6-9-2 16,8-4 25-16,6-7-17 0,1-1-7 16,0 2-11-16,-6 6 7 15,-11 10-18-15,-11 10-41 16,-14 7-15-16,-9 3-26 16,-11 0-56-16,-3 0 10 15,0 3 29-15,-14 5-180 16</inkml:trace>
  <inkml:trace contextRef="#ctx0" brushRef="#br1" timeOffset="-101681.12">15634 14194 580 0,'0'0'49'0,"0"0"22"0,0 0 8 16,0 0-56-1,0 0-11-15,0 0-10 0,-3 5 2 16,4-4 12-16,9-1-6 16,7 0 16-16,3 0-4 15,8-2-15-15,9-14 17 16,3-7-7-16,4 0-5 16,1-6 15-16,2 0-12 15,-4 2 9-15,-4 5-24 16,-7 5 0-16,-9 8-1 15,-5 2 1-15,-3 3-7 16,-5 2-7-16,-1 2-6 16,-5-2 20-16,0 2-14 15,-2 0 6-15,-2 0 5 0,0 0-4 16,0 0 3 0,0 0-21-16,0 0 7 0,0 0 10 15,0 0-1-15,-6 2 9 16,2 0-4-16,-2 2 1 15,2 1 1-15,0-1 2 16,1-3-3-16,1 1-3 16,2-1-6-16,-1-1-12 15,1 0-7-15,0 0-63 16,0 0 40-16,0 3 22 16,0-3-2-16,0 3-2 15,0-3-15-15,0 0 3 16,0 0 14-16,0 0-99 0,0 0-145 15</inkml:trace>
  <inkml:trace contextRef="#ctx0" brushRef="#br1" timeOffset="-98615.87">24766 8366 378 0,'0'0'188'0,"0"0"-168"0,0 0 58 16,0 0-11-1,0 0-4-15,0 0-12 0,-12-7-31 16,12 7 33-16,0 0-21 16,0 0-10-16,-4 0 20 15,-10-3-42-15,-4 0 0 16,-5 1-1-16,-3 0 7 15,3 1 0-15,0 1-6 16,-1 0 0-16,1 0 0 16,1 6 0-16,1 6 0 15,-1 3-7-15,0 5 19 16,4 2-16-16,-3 6 4 16,3 5 0-16,2 4-1 15,-2 5 2-15,4 3-1 16,-2 0 12-16,2-6-5 15,0-1-5-15,3-5-2 16,-6-1 0-16,0-2 18 0,0-3-14 16,-1 2 14-16,3-6 7 15,2 2-22-15,3-4 3 16,1-2-6-16,6 3 0 16,-2-1-2-16,2 4 2 15,-1 1 0-15,1 1-1 16,0-3 13-16,-3 0-10 15,3-2-2-15,-2 1 0 16,0 1 7-16,0-1 2 16,0 1-6-16,2-1 1 0,0-1 7 15,0-1 0 1,3-2-11-16,-1 0 0 0,-1-3-2 16,2 0 4-1,0 2-2-15,0 1 0 0,0 0 10 16,0 0-10-16,0 0 0 15,0-1 0-15,0-2-2 16,0 1 2-16,0-2 0 16,0 2-2-16,0 0 8 15,-3 0-5-15,3 0-1 16,0 0 0-16,0-3 7 16,0 1-7-16,0 2 0 15,0-1 3-15,0 1 7 16,0 2-5-16,0-1-5 15,0 2 0-15,0 1 12 0,0-1-12 16,0 1 0 0,5 1-1-16,0 1 9 0,0-2 1 15,0 1-9-15,0-4 0 16,0 1 10-16,-2 0-10 16,1-2 0-16,-1-1-2 15,1 3 9-15,-3 0-6 16,1-1-1-16,-1 1 0 15,3-1 0-15,-2 0 1 16,-1 1-1-16,2-2 0 16,-1 3 6-16,0-3-2 15,1 2-4-15,0-2 0 0,1 1 0 16,1-2 1-16,-1 1-1 16,0-1 0-16,3-1 7 15,0 0-4-15,1 1-3 16,2 2 0-16,2 0 2 15,1 1 3-15,4-3-5 16,-2 3 1-16,5-2 8 16,-2-3-1-16,4 0-8 15,-6-1 0-15,0-1 8 16,0 1-7-16,-4-7-1 16,5 4 0-16,-1-3 10 15,3 1 12-15,4-1-22 16,0 1 3-16,4-2 3 15,0 2-6-15,-2-2 0 16,0 2-2-16,-3-5 8 0,-2 2-4 16,0-2-2-16,3-1 0 15,1-2-3-15,1 0 3 16,0 0 0-16,0 0 0 16,2 0 7-16,1 0-12 15,-2-3 5-15,0-6 0 16,1-2 3-16,-2 0 1 15,4-3-4-15,-5 0 0 16,5-2 5-16,-1-4-10 16,1 0 5-16,-1-2 0 0,-1 1 7 15,1-3-7 1,-4-2 0-16,0 2 0 0,-2-5 4 16,0 0 2-1,1-4-6-15,1 2 0 0,-2-2 1 16,-11 1-1-16,-1-1 0 15,-10-3 0-15,7 0 6 16,-7-3 4-16,0 0-10 16,0-3 1-16,0-2-4 15,0-1 3-15,0 0 0 16,0 3 0-16,0 1 9 16,0 2-16-16,0 1 7 15,0 1 0-15,0-1 1 0,0-1-1 16,0 2 0-1,0-1-3-15,0 2 9 0,0 3-8 16,0 2 2-16,0 0 0 16,0 1-4-16,0 1 4 15,0-4 0-15,0-4 0 16,0-4 9-16,0-4-17 16,0 0 8-16,0-3 0 15,0 5-4-15,0 0 1 16,0 4 3-16,0 1-2 15,0 1 6-15,0-1-11 16,0-1 7-16,0 0-5 16,0 2-1-16,0 2 6 15,0 9 0-15,0 2-2 0,0 8 5 16,0 2-7 0,0 0 4-16,0 3 0 0,0 0-6 15,-5 0 6-15,-12 2 0 16,-6 1-1-16,-4-1 5 15,0 0-5-15,1 0 1 16,2-2 0-16,1 2-6 16,2-2 6-16,0 2-1 15,-3 2-2-15,1-1 2 16,-2 3-9-16,-3 0 10 16,-2 4-1-16,-2-1-11 15,-3 2 12-15,0 0 0 16,-1-2 0-16,7 1 0 15,-7 1-11-15,7 0 11 16,-3 0-9-16,-8 0 3 0,2 0-28 16,-7 13-4-16,-1 5-4 15,-4 5-70-15,2 1-84 16,6-2-342-16</inkml:trace>
  <inkml:trace contextRef="#ctx0" brushRef="#br1" timeOffset="-96334.03">2832 5014 219 0,'0'0'128'0,"0"0"-126"0,0 0 6 15,0 0 9-15,0 0-9 16,0 0-2-16,0 0 26 16,0 0-25-16,0 0 3 15,0-1 1-15,0-2-10 16,0 3-2-16,0-2-10 16,0-1-18-16,0 0-5 15,0 1-55-15</inkml:trace>
  <inkml:trace contextRef="#ctx0" brushRef="#br1" timeOffset="-95109">2757 6077 222 0,'0'0'135'15,"0"0"-135"-15,0 0-15 0,0 0-10 16,0 0-119-16</inkml:trace>
  <inkml:trace contextRef="#ctx0" brushRef="#br1" timeOffset="-87978.79">3881 4330 512 0,'0'0'3'0,"0"0"29"16,0 0-2-1,0 0-7-15,0 0 1 0,0 0 5 16,0 0 14-16,-3 3 2 15,10-3 7-15,2 0-7 16,7-5-27-16,0-2 14 16,8-1 7-16,4-4-17 15,11-3 3-15,7-3-10 16,12-6-11-16,8-5 19 16,6-5-19-16,7-6 0 15,9-5 10-15,8-1-10 16,-1 4-4-16,-4 3-2 15,-12 7 2-15,-12 8 0 16,-13 4-16-16,-9 7 1 16,-12 4-24-16,-11 4-10 15,-11 4-4-15,-9 1-7 16,-2 0-103-16,-13 15 92 0,-19 7-60 16</inkml:trace>
  <inkml:trace contextRef="#ctx0" brushRef="#br1" timeOffset="-87561.13">3936 4226 588 0,'0'0'21'16,"0"0"-3"-16,0 0 42 15,0 0-17-15,0 0-18 16,0 0-4-16,-14 8-2 16,31-8 20-16,9-3-11 15,9-8-2-15,8-3-25 16,11-4 6-16,9-5 23 15,9-8-4-15,11-5 1 16,11-6 6-16,7-2-20 16,2 1-7-16,-2 2-6 15,-17 8-10-15,-18 9 6 0,-18 11-50 16,-18 7-15 0,-12 6 13-16,-18 0-43 0,0 11-19 15,-21 8 62-15,-16 1-72 16,-6-1-250-16</inkml:trace>
  <inkml:trace contextRef="#ctx0" brushRef="#br1" timeOffset="-87286.04">3858 4211 461 0,'0'0'53'0,"0"0"23"0,0 0 3 15,0 0 7-15,0 0-49 16,0 0-7-16,81-21-1 16,-22-4 12-16,17-11-9 15,14-6-25-15,13-6 7 16,7-3-12-16,3 5-4 15,-8 10-16-15,-21 14-90 16,-34 21-257-16</inkml:trace>
  <inkml:trace contextRef="#ctx0" brushRef="#br1" timeOffset="-84424.92">23842 10428 443 0,'0'0'83'16,"0"0"-29"-16,0 0-11 16,0 0-16-16,0 0 9 15,0 0 40-15,0 0-30 16,-38-10-33-16,36 10 17 15,2 0-12-15,0 0-12 16,0 0 17-16,0 0-18 0,20 0 9 16,12 0 12-1,9 10-17-15,13-4 14 0,9 2-20 16,13 0-3-16,14-3 17 16,9 0-10-16,9-2 13 15,9 0-20-15,0 0 3 16,-7 0 4-16,-14-2-7 15,-28 1-1-15,-26 1-2 16,-22-1-4-16,-13 1 3 16,-7-2-19-16,0 2-15 15,-26-1 35-15,-7 2-1 16,-12 0-9-16,-7 1-21 16,-4-2-20-16,-1 1 30 15,-3-2-32-15,1-1-19 0,-3 3 4 16,-3-4 12-1,-4 0-36-15,0 0-36 0</inkml:trace>
  <inkml:trace contextRef="#ctx0" brushRef="#br1" timeOffset="-84161.67">23836 10437 406 0,'0'0'60'0,"0"0"6"15,0 0-53-15,0 0 22 16,0 0-11-16,0 0 7 15,-45-6 43-15,68 6 8 16,10 0-39-16,15 0-31 16,11-2-4-16,11 1 12 0,12-2 6 15,12 2-2 1,6-1 11-16,0 2-15 16,-6 0-9-16,-12 0-11 15,-17 0-10-15,-15 0-14 0,-20 0-40 16,-15 0-10-16,-15 2-71 15,-7-1-53-15,-21-1-128 16</inkml:trace>
  <inkml:trace contextRef="#ctx0" brushRef="#br1" timeOffset="-80007.86">15664 14108 805 0,'0'0'29'0,"0"0"-25"15,0 0 1-15,0 0-5 16,0 0 36-16,0 0-4 16,0 0 9-16,77-8-22 15,-52-3 14-15,3-1 15 16,4-6-39-16,5-6 2 16,8-3 21-16,9-13-3 15,11-6 11-15,7-2-15 0,1 4-1 16,-8 8-13-16,-11 16-11 15,-16 13-4-15,-11 4 0 16,-11 3-11-16,-6 0-2 16,-6 13-16-16,-4 4-4 15,0 4 31-15,-8 2-28 16,-19 0-6-16,-8 0 9 16,-9-6-34-16,-6-4 25 15,-5-2 2-15,-2 2-34 16,-2 1 4-16,4-1-41 15,6 4 104-15,2-1 4 16,6 1 2-16,6-3 1 16,7-1 1-16,7-3 4 15,4-3 7-15,5 0-7 0,5-1-5 16,4-3 30-16,3 0 18 16,0 0 18-16,0-1-42 15,0-2-7-15,13 0 32 16,6 0-22-16,6 0-3 15,8-2 12-15,9-13-6 16,7-6 7-16,7-4-25 16,11-7 9-16,8-7 7 15,4 1-20-15,-2 8 1 16,-11 6-11-16,-14 9 6 16,-15 4-12-16,-15 7 0 0,-12 1-18 15,-6 3 18 1,-4 0-15-16,0 0-10 0,-14 6 14 15,-17 9 1 1,-10 5-6-16,-11 0-33 0,-8 0-20 16,-2 6 1-16,-2-2-34 15,1 3 23-15,3 0 42 16,7-1 34-16,6 3 7 16,7-4 2-16,9-1 0 15,10-4 1-15,6-7 2 16,10 0 6-16,5-5 6 15,0-6 4-15,13-2 18 16,15-2 70-16,9-16-15 16,9-6-28-16,2-5-28 15,4 2 4-15,-2 0-10 16,-2 6-24-16,-6 5-5 0,-5 1-1 16,-5 2 0-16,-9 4-5 15,-3 1-7-15,-8 3 1 16,-4 5 4-16,-4-3-15 15,-4 3 12-15,0 0-22 16,0 0-32-16,0 0-3 16,0 0-79-16,0 0-12 15,0-5-296-15</inkml:trace>
  <inkml:trace contextRef="#ctx0" brushRef="#br1" timeOffset="-78674.84">24362 10402 358 0,'0'0'115'16,"0"0"-73"-16,0 0-11 15,0 0-9-15,0 0 21 16,0 0-22-16,-20 0 40 16,20 0-32-16,0 0 30 0,0 0-13 15,0 0-35-15,0 0-11 16,0 0 0-16,0 0 1 16,0 0 17-16,0 0-18 15,0 0 9-15,0 0 17 16,0 2 1-16,5 2-9 15,20 0 19-15,10 2-20 16,12-2 6-16,8 2-23 16,5-3 0-16,4 0-1 15,1-1 6-15,-3-1-5 16,-6-1 0-16,-12 0 0 16,-16 0-1-16,-13 0 1 15,-11 0 0-15,-4 0-11 16,0 0 3-16,-4 0 1 0,-22 0 2 15,-13 0-9 1,-9 0 8-16,-9 5-2 0,7-2 8 16,0-1-2-16,5 2-7 15,6-3 5-15,6 2 4 16,9 0 0-16,11-1 0 16,6 1 0-16,7 0-10 15,0 0 4-15,25 3-62 16,18-1 15-16,16 0-144 15</inkml:trace>
  <inkml:trace contextRef="#ctx0" brushRef="#br1" timeOffset="-71319.86">3819 4373 599 0,'0'0'2'16,"0"0"-2"-16,0 0 0 16,0 0 12-16,0 0-3 15,101-22 7-15,-86 19 16 16,5-2-16-16,3 0 17 0,3-5 3 15,7-2-20-15,5-2-16 16,8-2 1-16,3-3 0 16,6-1-1-16,0 0-2 15,-1 2 0-15,-5 2-9 16,-7 4-29-16,-9 1 10 16,-7 3-37-16,-5 4 21 15,-10 2-59-15,-5 0-5 16,-6 2-65-16</inkml:trace>
  <inkml:trace contextRef="#ctx0" brushRef="#br1" timeOffset="-70972.47">3853 4256 535 0,'0'0'44'0,"0"0"18"15,0 0-40-15,0 0 17 16,0 0-10-16,0 0 15 16,-17 0-3-16,17 0-32 15,3 0 16-15,14-2-5 16,7-7-6-16,9 0-10 15,7-3-3-15,8-3-1 0,10-3 4 16,4-3 3-16,3 2-5 16,-5 0-4-16,-8 3 2 15,-11 4-41-15,-10 2-21 16,-14 3-79-16,-10 4 10 16,-7 2-119-16</inkml:trace>
  <inkml:trace contextRef="#ctx0" brushRef="#br1" timeOffset="-70726.05">3815 4206 614 0,'0'0'31'15,"0"0"46"-15,0 0-53 16,0 0-9-16,0 0 16 16,103-41 1-16,-59 22-22 15,6 0-9-15,0-2-2 16,2 2-39-16,-6 3-103 16,-7 1-113-16</inkml:trace>
  <inkml:trace contextRef="#ctx0" brushRef="#br1" timeOffset="-69538.38">3564 5805 797 0,'0'0'20'0,"0"0"-13"15,0 0 28-15,0 0-17 16,0 0-18-16,0 0 0 15,12 12 34-15,16-12-15 16,12 0 10-16,14 0-1 16,11-10-10-16,11-10-13 15,10-3-2-15,3 1 2 16,-2 1-5-16,-8 4 2 16,-8 4-9-16,-16 5-28 15,-18 5-26-15,-19 3-18 16,-16 0-56-16,-2 6 14 15,-27 9 7-15,-13 2-336 0</inkml:trace>
  <inkml:trace contextRef="#ctx0" brushRef="#br1" timeOffset="-69105.57">3615 5906 558 0,'0'0'11'0,"0"0"-6"15,0 0 36-15,-91 14 29 16,85-11 31-16,6-3-35 0,0 0 3 16,0 0-58-1,22 0 4-15,10 0 31 0,7-3-19 16,4-3-4 0,2-2-22-16,2 2 5 0,1 0-6 15,4-2 3-15,5-1-9 16,2-3 6-16,4-4-4 15,1-1-5-15,1 0-18 16,-4-2-12-16,-7 2 19 16,-11 5-17-16,-9 3-18 15,-12 4-9-15,-7 2 3 16,-11 0 22-16,-4 3-2 16,0 0 39-16,-1 0 2 15,-11 0 0-15,1 3 2 16,1 0-2-16,0-1-3 0,-1 3 3 15,5-2 3-15,-1-2-3 16,3 1 0-16,0-2-1 16,4 0-7-16,-2 0-16 15,2 0-6-15,0 0-14 16,0 0-45-16,0-5-64 16</inkml:trace>
  <inkml:trace contextRef="#ctx0" brushRef="#br1" timeOffset="-66767.58">24443 10409 483 0,'0'0'38'0,"0"0"-38"0,0 0 7 15,0 0 4-15,0 0-10 16,0 0 13-16,-6 0 6 16,6 0-11-16,0 0 38 15,0 0-4-15,0 0 10 16,0 0-10-16,2 0-21 16,16 0 1-16,7 0-23 15,10 0 0-15,5 0-2 16,11 0 2-16,7 0-7 15,9 0 7-15,8 0-8 16,-3 0 8-16,-4 0 0 16,-9 0 1-16,-11 0 5 15,-12 0-6-15,-18 0 0 0,-8 0-1 16,-9 0-25 0,-1 0 4-16,0 0-25 0,-13 0 2 15,-17 0 30-15,-10 1-13 16,-7-1 8-16,-3 0-40 15,-3 0 22-15,-1 0 35 16,-3 0 3-16,2 0-8 16,1 0 3-16,6 0-23 15,3 0 28-15,4 0 8 16,2 0 0-16,7 0 9 16,7 0 24-16,7 0-20 15,4 0 1-15,6 0-7 16,6 0 30-16,2 0-18 0,0 0-12 15,0 0 12-15,0 0 15 16,14-1-5-16,9 0-25 16,9-3-11-16,9 1-2 15,11 0 1-15,14 3 0 16,10-4 0-16,11 2 0 16,5-1-3-16,-8 2 2 15,-13 1-2-15,-13 0-4 16,-19 0-7-16,-12 0-21 15,-12 0 5-15,-9 0-27 16,-6 0 13-16,0 0-45 16,-7 0 24-16,-17 0-31 15</inkml:trace>
  <inkml:trace contextRef="#ctx0" brushRef="#br1" timeOffset="-64003.95">15141 12568 562 0,'0'0'60'15,"0"0"-46"-15,0 0-12 16,0 0 6-16,0 0 35 16,0 0 4-16,0 0 8 15,14 27-20-15,-6-10 14 16,0 2-6-16,3 2-5 15,1 3-16-15,4-1-5 16,2-3 2-16,2-7-15 16,5-5 0-16,3-5 9 15,4-3-8-15,7 0 6 0,2-23-9 16,10-8-2 0,4-13 2-16,6-8-2 0,7-9 0 15,0 0 4-15,-8 5-2 16,-12 8-4-16,-14 15 2 15,-16 16-22-15,-9 7 7 16,-9 10-40-16,0 10-112 16,-16 11 1-16,-7 8 1 15</inkml:trace>
  <inkml:trace contextRef="#ctx0" brushRef="#br1" timeOffset="-63569.8">15189 12528 662 0,'0'0'3'0,"0"0"2"16,0 0 64-16,0 0 9 15,0 0-25-15,0 0 9 16,-11-37-38-16,11 37-17 16,0 4-7-16,3 12 47 0,7 5-15 15,0 4-26 1,3 3 19-16,3-1-15 0,4-3-5 16,2-5 7-16,1-5-10 15,2-4 5-15,3-7-4 16,6-3-2-16,4-3 15 15,9-21-15-15,6-9-1 16,7-7 0-16,11-10 0 16,4-4 2-16,3 0-2 15,-4 1 0-15,-11 10-3 16,-14 9-9-16,-17 16-12 16,-16 9-37-16,-10 9-35 15,-6 0-76-15,-3 7-22 16,-16 9-25-16</inkml:trace>
  <inkml:trace contextRef="#ctx0" brushRef="#br1" timeOffset="-59645.23">24452 10516 82 0,'0'0'262'16,"0"0"-231"-16,0 0-10 15,0 0 13-15,0 0 8 0,0 0-3 16,0 0 1-16,-28-19-18 16,28 18 16-16,-2 1-5 15,2-2 3-15,0 2 21 16,0 0-32-16,-2 0 10 15,2 0-16-15,-1 0 9 16,1 0-4-16,-2 0 1 16,2 0-6-16,0 0-6 15,0 0 1-15,0 0-1 16,0 0-9-16,0 0 6 16,0 0 1-16,12-1-2 15,16-3-5-15,9 2-1 0,6-2-1 16,11 0-2-1,8-2 0-15,8 2 0 0,9-2-4 16,-6-2 4-16,-8 5 0 16,-18-2 0-16,-15 3 3 15,-12 0-8-15,-12 1 3 16,-8 1-5-16,0 0-11 16,-14 0-16-16,-17 0 17 15,-6 0-3-15,-5 0 6 16,-8 3 1-16,-4 2 13 15,-4-3-9-15,-2 1 7 16,-1-2-3-16,3 1 3 16,2-2 2-16,1 0 0 15,6 0-1-15,5 2 6 16,9 1 4-16,11 0 1 0,7 0-10 16,8 0 0-16,8-3-1 15,1 0 4-15,0 1-5 16,8 2 6-16,15-1 22 15,9-2 3-15,7 0-24 16,7 0 4-16,6 0-1 16,9 0-2-16,10 0 29 15,8-3-17-15,3 0-6 16,-2 0-2-16,-15 0-10 16,-8 0 0-16,-12 0 0 0,-12-1 0 15,-11 2 2 1,-12 0-2-16,-9 0 0 0,-1-1 12 15,0 1-12-15,-7-1 0 16,-24 0-11-16,-12 3-31 16,-12 0 27-16,-14 0-13 15,-11 0-4-15,-7 7-1 16,1 1 3-16,6 1 6 16,14 0 13-16,14-5 6 15,15 3 3-15,16-3 0 16,15 2 1-16,6 0-6 15,32 1 5-15,23 3 2 16,20-8 0-16,22-2-110 16,19 0-133-16</inkml:trace>
  <inkml:trace contextRef="#ctx0" brushRef="#br1" timeOffset="-51831.61">14575 460 372 0,'0'0'232'15,"0"0"-219"-15,0 0 50 16,0 0-43-16,0 0 44 16,0 0 10-16,0 0-32 15,-34-26-11-15,32 26-3 0,2 0-11 16,-5 0-5-16,-2 13-12 15,0 15 0-15,-3 13 4 16,1 7 2-16,6 6 2 16,1 3 2-16,2-1-8 15,0-3-2-15,0-7 0 16,0-5-3-16,7-8-2 16,0-11-38-16,0-10-110 15,2-12-53-15</inkml:trace>
  <inkml:trace contextRef="#ctx0" brushRef="#br1" timeOffset="-51446.06">14818 505 697 0,'0'0'3'16,"0"0"49"-16,0 0 22 15,0 0-39-15,0 0-33 16,0 0 4-16,19-26-2 16,-6 26 1-16,6 5 14 15,1 5 0-15,0 7-9 16,-4 4-3-16,-6 3-7 16,-6 5 0-16,-4 4 3 0,-5 3-3 15,-23 1 5-15,-9 1 8 16,-5-2-11-16,0-3 11 15,7-6-11-15,9-6 1 16,10-7-2-16,11-6 2 16,5-5-6-16,5-3 2 15,27 0 1-15,14-12 11 16,16-8-11-16,9-1-7 16,0 0-5-16,-2 1-80 15,-5-1-92-15,-15 3-66 16</inkml:trace>
  <inkml:trace contextRef="#ctx0" brushRef="#br1" timeOffset="-50497.42">15296 413 637 0,'0'0'18'15,"0"0"85"-15,0 0-49 16,0 0-15-16,0 0-20 15,0 0-19-15,27-42 1 16,-22 65 5-16,-5 9 45 16,0 6-31-16,0 5-5 15,-1 3-8-15,-8 2 0 16,-1-1-7-16,2-4 12 0,0-5-11 16,-1-7 0-1,4-7 1-15,0-10-2 0,4-4 3 16,1-10-3-16,0 0 0 15,0-9 13-15,14-13-10 16,11-5-6-16,5 1 2 16,2 3 1-16,-5 7-6 15,-5 6 6-15,-4 6-4 16,-4 4 2-16,-4 4-1 16,-4 20 1-16,-1 8 2 15,0 2 0-15,1 0 18 16,1-2-17-16,5-3 7 15,2-8-8-15,2-5 4 16,3-8 3-16,2-7-7 0,4-1 0 16,4-10 14-1,-4-15-14-15,-4-7-3 0,-5-8 3 16,-11-3 0-16,-4-1-9 16,-1 7-2-16,0 12 11 15,-1 11-2-15,-6 9 3 16,0 5-2-16,0 2-4 15,1 15 1-15,5 2-4 16,1 2 4-16,0-1 4 16,16-4-1-16,9-1 3 15,2-2-2-15,3-2 0 16,-2 0 4-16,-6-2-4 16,-4 0 0-16,-2 1 0 15,-7-1-5-15,-2 3 5 16,-1-2 0-16,-3 1-1 0,0 2 3 15,2-3-2-15,-2-1 0 16,2-1 0-16,4-5-2 16,-1-3 8-16,5 0-6 15,6-8 0-15,3-10 4 16,1-3-7-16,0-3 3 16,3-3 0-16,-5-2-5 15,1 2 3-15,-6 3-2 16,-2 6 3-16,-6 5 1 15,-4 7 0-15,-3 3 3 16,-1 3-3-16,0 0 4 16,0 0-4-16,0 0 0 0,0 10-2 15,0 2 4-15,0 0 7 16,0 4-9-16,7-3 0 16,10 2 8-16,3 0-6 15,5 0-1-15,-2 2-1 16,-1-2 2-16,-7 1-10 15,-6-1-7-15,-9 1-3 16,0-1-1-16,-16 2-6 16,-14-3-3-16,-5-1-23 15,-1-7-81-15,7-6-23 16</inkml:trace>
  <inkml:trace contextRef="#ctx0" brushRef="#br1" timeOffset="-49943.37">16546 727 828 0,'0'0'0'15,"0"0"0"-15,0 0 20 16,0 0-20-16,0 0 0 15,134-1 30-15,-66 1 20 16,11 0-15-16,8-7 7 0,6-5-12 16,1 0-25-16,-7 2-4 15,-17 0-1-15,-18 0 0 16,-18-3-8-16,-14 3 6 16,-12-1-7-16,-5 0-4 15,-3 0-12-15,-3-1 1 16,-19 0-43-16,-6-2-38 15,-5 2-6-15,-3-2 20 16,7 3 81-16,4 2 10 16,12 1 48-16,5 3 58 15,5 4-41-15,3 0-16 16,0 1-13-16,0 0-13 16,3 0-4-16,12 0-4 15,7 7 15-15,4 7 4 0,6 3-33 16,1 2-1-16,3 1 8 15,2 5-3-15,-1 0 1 16,-3 1-6-16,-10 0 0 16,-5-3-1-16,-14 2 1 15,-5-2 0-15,-12 2 0 16,-21-2 1-16,-12-2 0 16,-7-2-1-16,1-5-25 15,13-5-12-15,18-7-88 16,20-2-124-16</inkml:trace>
  <inkml:trace contextRef="#ctx0" brushRef="#br1" timeOffset="-49650.81">17889 477 753 0,'0'0'0'0,"0"0"84"16,0 0 5-16,0 0-63 16,0 0-10-16,0 0-14 15,0 0-1-15,-14 16 7 16,22 16 19-16,-1 8-3 16,-1 2 1-16,1 1-6 15,-4-3-19-15,1-4 0 0,-4-2 0 16,0-8-7-16,0-3-5 15,0-10-41-15,5-6-52 16,2-7-130-16,6-8-42 16</inkml:trace>
  <inkml:trace contextRef="#ctx0" brushRef="#br1" timeOffset="-49472.06">18158 475 874 0,'0'0'33'15,"0"0"63"-15,0 0-46 16,0 0-50-16,0 0-15 0,0 0 15 16,-9 83 8-1,9-38-8-15,0 3 6 0,0 5-6 16,5-1-20-16,0-4-91 16,-3-6-275-16</inkml:trace>
  <inkml:trace contextRef="#ctx0" brushRef="#br1" timeOffset="-48611.96">14728 1305 636 0,'0'0'31'15,"0"0"90"-15,0 0-62 16,0 0-1-16,0 0-25 16,0 0-17-16,-7-77 2 15,31 63-18-15,8 4 0 16,3 4 19-16,-2 6-17 15,-1 0-1-15,-7 9 2 16,-8 10 2-16,-7 4-3 0,-8 9 1 16,-2 7-2-16,-6 5 9 15,-17 4-9-15,-12 0 2 16,-5-3-3-16,-4-6 4 16,2-5 1-16,6-9-5 15,11-10 0-15,8-6-7 16,12-7 5-16,5-2-7 15,5 0 1-15,27-13-13 16,11-4 17-16,12-3-10 16,2 2-25-16,0 1-58 15,0 1-90-15,-11-1-22 16</inkml:trace>
  <inkml:trace contextRef="#ctx0" brushRef="#br1" timeOffset="-48213.89">15093 1278 737 0,'0'0'24'0,"0"0"99"15,0 0-106-15,0 0 8 16,0 0-23-16,0 0 0 16,24-29-2-16,-12 51 0 15,-2 5 9-15,-1 7 2 16,-1 4-8-16,1-4-3 15,-2-3 0-15,2-6 3 16,1-8-3-16,0-7-3 0,0-8-3 16,2-2 6-16,3-11 0 15,0-20 0-15,0-10-4 16,-1-5 4-16,-4 2 0 16,-4 6 2-16,-1 11-2 15,-1 10 2-15,-3 11 20 16,-1 6-4-16,0 0-8 15,0 19-6-15,0 19-4 16,0 11 0-16,-7 11 18 16,4 1-12-16,3 0 4 15,0-7-10-15,3-6-4 16,9-9 1-16,2-9-45 0,0-13-53 16,3-13-114-16,1-4-41 15</inkml:trace>
  <inkml:trace contextRef="#ctx0" brushRef="#br1" timeOffset="-47363.39">15586 1148 723 0,'0'0'228'16,"0"0"-189"-16,0 0 16 15,0 0-55-15,0 0-2 16,0 0 2-16,0 113 26 15,0-61-21-15,0 6-3 16,0 2 17-16,1 0-14 0,6-12 4 16,1-11-9-1,0-14 0-15,2-10-6 0,1-9 6 16,6-4-10-16,3-5 5 16,5-20-16-16,-1-6 15 15,-2-4-1-15,-6 1-1 16,-5 3 6-16,-6 11 4 15,-1 10 6-15,-3 7 14 16,1 3-10-16,1 9-12 16,2 14-2-16,2 7 2 15,3 0 25-15,5-1-23 16,3-5 0-16,5-3 3 16,3-6-4-16,0-6 0 0,3-9-1 15,0 0-8-15,-5-7 7 16,-4-15-15-16,-5-8-3 15,-6-4 5-15,-6-4-6 16,-3 4 8-16,0 5 2 16,0 8 10-16,0 12 5 15,0 8-1-15,0 1-4 16,0 0-2-16,0 13-6 16,0 5 8-16,5 2 0 15,8 2 0-15,6-3 17 16,4 4-17-16,4 0 0 15,1-2 3-15,1-1 0 0,-1-3-5 16,-3-1 2-16,-1-6-3 16,-4-4-5-16,-7-2-1 15,0-4 1-15,-1 0-3 16,3 0-14-16,0-15 16 16,1-6 0-16,-5-6 9 15,1-3 2-15,-4-5 0 16,-1-1 1-16,-2 6 2 15,-2 3 8-15,-1 16 14 16,-2 6-8-16,0 5-7 16,0 0-12-16,0 0-5 15,0 9 4-15,0 4-3 16,0 4 8-16,3 0-8 16,4 4 3-16,3 1 1 0,6-1 9 15,4 2-9 1,4-2-4-16,0 0-9 0,-4-2-32 15,-7 0 7-15,-10-3-37 16,-3-1 9-16,0-6 27 16,-20-1 7-16,-3-5 5 15,-1-3-55-15,6 0-52 16</inkml:trace>
  <inkml:trace contextRef="#ctx0" brushRef="#br1" timeOffset="-46830.59">16989 1543 987 0,'0'0'0'0,"0"0"-49"16,0 0-18-16,0 0-137 15,0 0 204-15,117-23 257 16,-72 20-254-16,9 3 11 15,11-3 7-15,10-1 38 16,9-2-29-16,6-2-22 16,-2-2-8-16,-6 1 2 15,-18-2-2-15,-19-1-24 16,-18 2-31-16,-19-1 23 0,-8-2 8 16,-5 1-62-16,-24-2-29 15,-9-1-8-15,-7-2 56 16,-2-1 20-16,4 1 46 15,4 3 1-15,10 3 27 16,3 2-12-16,10 6 17 16,7 0-7-16,6 1-5 15,3 2 16-15,0 0 267 16,10 0-287-16,13 0-3 16,9 5-10-16,2 13 10 15,-1 8-10-15,0 4 2 16,1 3-5-16,-1 5 0 15,-4 1 0-15,-5-3-6 16,-7-3 6-16,-8-4 0 16,-9-2-1-16,0-4 1 0,-27-2 2 15,-13-1-2-15,-7-4-2 16,2-3 0-16,5-6-41 16,11-7-82-16,17 0-170 15</inkml:trace>
  <inkml:trace contextRef="#ctx0" brushRef="#br1" timeOffset="-46429.79">17961 1298 935 0,'0'0'3'0,"0"0"86"15,0 0-75-15,0 0 7 16,0 0-16-16,0 0 2 16,48-34 7-16,-18 34-11 15,1 0-1-15,-1 0-2 16,-4 0 3-16,-1 11-4 16,-7 7 1-16,-5 8 0 15,-6 6 5-15,-7 5-2 16,0 4-2-16,-15-1 7 15,-18-1-3-15,-9-3 0 16,-10-1-5-16,2-6 0 16,4-5-2-16,10-8 2 0,16-4 0 15,10-6 0-15,10-4 0 16,8-2 0-16,34 0-1 16,20-6-7-16,13-10 1 15,5-1-31-15,-3 0-78 16,-8 0-80-16,-13-2-108 15</inkml:trace>
  <inkml:trace contextRef="#ctx0" brushRef="#br1" timeOffset="-46079.38">18375 1233 879 0,'0'0'11'0,"0"0"27"16,0 0-30-16,0 0-7 16,85-6 7-16,-65 18 8 15,-2 6 1-15,-6 6 3 16,-9 6-15-16,-3 8 5 16,-7 4 16-16,-17 0-3 15,-7 2-6-15,-4-4 7 16,-2 1-10-16,4-7-10 15,3-5-4-15,10-7 2 16,10-8 3-16,8-6-5 0,2-7 0 16,10-1 1-16,26 0 0 15,13-9-2-15,12-6-7 16,5-3-27-16,0 2-16 16,-1-3-72-16,-5 1-134 15,-2 0-49-15</inkml:trace>
  <inkml:trace contextRef="#ctx0" brushRef="#br1" timeOffset="-45789.13">18988 1128 300 0,'0'0'55'0,"0"0"51"15,0 0 361-15,0 0-453 16,0 0 2-16,0 0-16 16,30-16 3-16,-27 52 0 15,-3 7 15-15,2 11 20 16,-1 6 3-16,2 3-40 16,0-2 1-16,-2-7 0 15,1-9-2-15,-1-11 0 16,-1-7-29-16,0-11-35 15,0-8-75-15,-4-8-105 16,-6 0-162-16</inkml:trace>
  <inkml:trace contextRef="#ctx0" brushRef="#br1" timeOffset="-45513.53">18789 1454 653 0,'0'0'0'15,"0"0"12"-15,0 0-7 16,0 0 300-16,0 0-169 15,0 0-136-15,92-16 0 16,-34 11-5-16,4 1 6 16,-5-3-2-16,-6 6-6 15,-7 1 7-15,-14 0-5 16,-11 0-3-16,-6 1 0 0,-5 12 0 16,-3 7 4-1,1 4 4-15,-3 4 0 0,-2-2 1 16,1-3-4-16,-2-4 3 15,0-5-16-15,0-2-25 16,0-8-34-16,0-4-52 16,0 0-46-16,0-10-44 15</inkml:trace>
  <inkml:trace contextRef="#ctx0" brushRef="#br1" timeOffset="-45353.23">19212 1132 880 0,'0'0'79'0,"0"0"-23"0,0 0-31 16,0 0-22-16,0 0-6 15,0 0-18-15,38-3-53 16,-16 13-153-16,-4 4-31 16</inkml:trace>
  <inkml:trace contextRef="#ctx0" brushRef="#br1" timeOffset="-44342.27">19385 1295 390 0,'0'0'316'0,"0"0"-312"15,0 0 125-15,0 0 65 16,0 0-192-16,0 0 4 16,19 28 3-16,-10-8-1 0,0 5-6 15,-2 2 19-15,0 4-2 16,-3-5-12-16,0-4-3 15,-1-7-4-15,-1-8 0 16,0-6 0-16,-2 2 0 16,0-3 10-16,1 0-10 15,3-21 13-15,-1-13-13 16,4-8-9-16,1-4 4 16,2 9-9-16,2 8 14 15,-2 12-2-15,4 6 7 16,-3 6-5-16,5 5 3 15,3 0-2-15,0 5 4 16,0 14-5-16,-2 7 0 0,-5 4 9 16,-4 5-9-1,-5-2 0-15,-3-1-1 0,0-8 4 16,0-7-4-16,0-9 1 16,0-4 0-16,0-4 0 15,0 0 1-15,7-20-2 16,5-12-1-16,3-7-7 15,5-4 5-15,2 8-20 16,3 4 23-16,0 12-8 16,-5 8 14-16,-2 7-5 15,-3 4 6-15,-3 0-6 16,-2 9 8-16,-1 10-8 16,-3 6 0-16,1 0 7 15,0 2-6-15,2-1 5 0,1-5-6 16,4-4 1-16,2-8 5 15,5-5-6-15,3-4 0 16,5 0 0-16,1-18 0 16,1-6-2-16,-4-5-3 15,-1-4-8-15,-6-1 10 16,-5-3-13-16,-5 4-2 16,-7 9 13-16,-3 10 0 15,0 8 5-15,-10 6 3 16,-12 0 0-16,-3 17 8 15,4 6-11-15,8 2 7 16,6 4 5-16,7 3-7 16,0-1 8-16,4-1-8 0,16-4-3 15,4-6 2-15,4-9-4 16,6-7 0-16,3-4 1 16,1-2 0-16,4-17-1 15,-3-7 0-15,-6-5 1 16,-8-4 0-16,-4-6-1 15,-7-1 0-15,-6 1 1 16,-4 5 0-16,-4 8-1 16,0 9 5-16,0 10-4 15,0 4 20-15,0 5-21 16,0 0 1-16,0 0-4 16,0 0-6-16,3 11 9 0,6 8-2 15,2 2 7-15,4 0-8 16,4 2 3-16,1 1 0 15,1-3 0-15,1 4 1 16,-2 0-2-16,-3 4-4 16,-7 2-1-16,-9-5 0 15,-1-2-17-15,-10-3-17 16,-19-4 27-16,-13-7-40 16,-10-5-20-16,-7-5-245 15</inkml:trace>
  <inkml:trace contextRef="#ctx0" brushRef="#br1" timeOffset="-41890.79">17997 793 217 0,'0'0'19'0,"0"0"-19"0,102-9-24 16,-59 4-172-16</inkml:trace>
  <inkml:trace contextRef="#ctx0" brushRef="#br1" timeOffset="-41277.78">18537 391 512 0,'0'0'4'0,"0"0"93"16,0 0-32-16,0 0-24 15,0 0 12-15,0 0 19 16,-3-72-43-16,3 72 3 15,0 0 13-15,0 0-21 16,0 0 0-16,0 0-24 16,-3 12-5-16,2 18 5 15,-1 10 5-15,2 12-5 16,0 2 15-16,0 3-14 0,10-2-1 16,2-2 0-1,-4-4 5-15,-1-10-10 0,-4-3 5 16,-3-11-17-16,0-7 2 15,0-6-73-15,-8-5-69 16,-5-7 9-16,0 0-28 16</inkml:trace>
  <inkml:trace contextRef="#ctx0" brushRef="#br1" timeOffset="-40927.97">18299 628 688 0,'0'0'6'0,"0"0"81"16,0 0 9-16,0 0-76 15,0 0-17-15,0 0 6 16,122-37-1-16,-67 32-8 16,6 1 2-16,1 3 7 15,-3 1-9-15,-1 0 0 16,-10 0 0-16,-6 0 0 15,-11 2 0-15,-7 9 0 16,-9 1-3-16,-9 7 2 16,-6 4-2-16,0 6 3 15,0 2 22-15,-11-1-16 16,-2 0-4-16,2-2-2 16,5-6 10-16,1-5-13 0,3-6 3 15,2-3-9-15,0-8 3 16,0 0-118-16,8-6-65 15</inkml:trace>
  <inkml:trace contextRef="#ctx0" brushRef="#br1" timeOffset="-40644.11">18866 470 665 0,'0'0'5'16,"0"0"171"-1,0 0-29-15,0 0-142 0,0 0 5 16,0 0-10-16,10-34-7 16,15 31-1-16,-2-1-8 15,-8 1 11-15,-8-2 1 16,-7-3-39-16,0-2 40 16,-12-1-11-16,-11 1 14 15,-4 7 0-15,-3 3 0 16,2 3-9-16,3 16 8 15,8 9-14-15,12 1 4 16,5 3-77-16,18 3-32 16,19-4-28-16</inkml:trace>
  <inkml:trace contextRef="#ctx0" brushRef="#br1" timeOffset="-39577.88">19118 677 624 0,'0'0'1'0,"0"0"324"16,0 0-312-16,0 0 28 15,0 0 1-15,0 0-34 16,-5-16-2-16,5 18-6 16,0 13 0-16,0 5-4 15,0 1 10-15,0 0-7 16,0-1 1-16,0-6 0 15,0-2 1-15,0-2-1 16,0-7 0-16,0-1 3 0,0-2-1 16,0 0 5-16,0-2 3 15,0-13-4-15,0-11-9 16,0-6 3-16,0-4-9 16,7 3 9-16,7 6-13 15,-1 9 13-15,-2 9-7 16,-4 9 15-16,3 0-16 15,2 6 8-15,0 15 0 16,1 5 0-16,-7 0 0 16,3 3 2-16,-4-2-2 15,-2-3 8-15,0-2-7 16,-3-8-1-16,0-4 0 16,0-5-1-16,0-5 7 0,0 0-6 15,0 0 1-15,4-9 3 16,2-13-8-16,6-5-3 15,6-6-10-15,4-4-1 16,3 2-28-16,1 5 19 16,-6 14 19-16,-4 9 8 15,0 7 7-15,-6 4-7 16,-3 20 0-16,2 7 27 16,-2 1-4-16,-1 2 19 15,3-4-26-15,-1-3-1 16,1-5-1-16,4-4-12 15,3-6-2-15,4-2 11 0,4-9-9 16,4-1 6 0,4 0-8-16,1-11 1 0,-1-8-9 15,-2-9 7-15,-5-7-1 16,-3-3-6-16,-11 2-21 16,-7 9 11-16,-4 7 10 15,-7 11 6-15,-17 9-8 16,-8 0 7-16,-3 12-1 15,5 11 1-15,8 5 6 16,9 1 1-16,7 0-1 16,6-2-2-16,0-1 19 15,17-6-19-15,7-3-1 16,4-5 11-16,7-6-7 16,2-6-3-16,3 0-2 0,0-2 5 15,0-14-5-15,-3-6 1 16,-2-7 0-16,-5-7 0 15,-5-3-7-15,-5-2 2 16,-8 2-9-16,-5 9 14 16,-4 6-7-16,-2 8 7 15,-1 10 0-15,2 1 12 16,-2 5-10-16,2 0-2 16,1 0-2-16,2 6 2 15,7 10-6-15,3 5 6 16,4 2-2-16,4 1 2 15,0 1 0-15,0 2 3 16,1 0-3-16,-3 2 0 0,-2-2-5 16,-6-2 8-16,-7-5-4 15,-6 0 1-15,0-4 0 16,-24-2 1-16,-17-5-1 16,-23-5-13-16,-13-2-15 15,-5-2-185-15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2:20:49.85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 3796 936 0,'0'0'18'0,"0"0"-16"16,0 0 68-16,0 0-45 0,0 0-15 15,0 0 5-15,0 0-6 16,-8 0 38-16,8 0-13 15,0-8 19-15,0-17-7 16,0-16-38-16,0-14-4 16,0-14-4-16,0-8 0 15,-13-6-8-15,-4-2 8 16,-7-2-17-16,3 9 8 16,1 12 9-16,5 18 1 15,8 19-1-15,5 14 0 16,2 11 8-16,0 4-8 15,10 1-9-15,21 25 6 0,14 13 3 16,8 13 11-16,4 7-11 16,3 3 0-1,1-5 9-15,-2-7-7 0,2-7-4 16,-9-7 1-16,-14-7 1 16,-14-11-6-16,-15-8-1 15,-7-5-29-15,-2-4 15 16,-11-1 1-16,-30 0 8 15,-18 0-33-15,-10-3 9 16,-10-8 21-16,2 6-17 16,2 5-1-16,3 0 30 15,7 10 2-15,12 13 1 16,12 4 4-16,13 0-2 16,13-3 16-16,10-6-18 15,5-10 0-15,8-8 8 0,27-9-6 16,15-24 10-16,14-14-12 15,8-15 7-15,3-8-14 16,2-11 7-16,0-3 0 16,-4 1-9-16,-11 9 6 15,-17 15-5-15,-17 21 8 16,-18 18 0-16,-7 16 12 16,-3 4-2-16,-4 14-7 15,-18 25 4-15,-10 17 1 16,-3 14 14-16,-1 16-2 15,-6 11-5-15,-1 19 0 16,-8 12-15-16,-1 13-14 0,-3-4-77 16,9-20-354-16</inkml:trace>
  <inkml:trace contextRef="#ctx0" brushRef="#br0" timeOffset="2150.73">7364 6379 395 0,'0'0'2'0,"0"0"-2"16,0 0 7-16,0 0-7 0,0 0 5 16,0 0 23-16,-75 33 20 15,65-29-28-15,3-4-20 16,-2 1 20-16,3-1-20 16,-1 2 0-16,-1-2 6 15,1 2 24-15,2 0 23 16,2 1 4-16,1 0-3 15,2 0-4-15,0 0-24 16,0 2 7-16,9 0 10 16,10 1-10-16,11 1 19 15,11 0-22-15,9 2-25 16,10 0 35-16,5 3-39 16,7 0 6-16,9 1 4 0,6-3-6 15,13-3 24 1,8 0-28-16,9-3 1 0,9-3 20 15,-2 3-22-15,7 0 0 16,4-1 2-16,-4 3 8 16,-6-1-9-16,-8 1-1 15,-11 2 0-15,-13 2-3 16,-7 0 5-16,-8 0-2 16,-8-1 0-16,-7 1 2 15,-2-3 4-15,-3-1-6 16,-3-1-2-16,2-2 2 15,-2-1 0-15,2 2 1 0,1-3-8 16,11 2 18-16,3 0-10 16,5 2-1-16,1-4 0 15,-3 1 1-15,2-2-1 16,-2 0 0-16,-1 0-3 16,-6 0 10-16,-6-5-9 15,-7 1 2-15,-6-1 0 16,-2-1-2-16,0 2 2 15,1-1 0-15,1 4 0 16,-3 1 0-16,1 0 6 16,-5 0-6-16,-4 0 0 15,-7 0-2-15,-7 0 2 16,-3 0-4-16,-5 0 3 16,-2 0 1-16,-4 0-10 15,-2 0 10-15,-3-2 0 0,0-1-12 16,2 0 11-16,-3 0-9 15,2 0 0-15,-3 0-24 16,-3 3 11-16,1 0-34 16,3 0-8-16,1 0 27 15,2 0-1-15,-2 5-17 16,-4 1-85-16,-1-5-33 16</inkml:trace>
  <inkml:trace contextRef="#ctx0" brushRef="#br1" timeOffset="72426.63">15524 14246 194 0,'0'0'227'15,"0"0"-183"-15,0 0 43 16,0 0-58-16,0 0 0 0,0 0 105 16,20 24-43-1,18-35-51-15,11-12 22 0,9-7-48 16,11-9 22-16,9-12-15 15,13-13-13-15,4-3 23 16,2-2-31-16,-9 12-2 16,-11 13-1-16,-20 16-36 15,-22 18-13-15,-13 7-17 16,-16 3-8-16,-6 0-64 16,-1 13 31-16,-23 4 32 15,-7 8-93-15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2:25:13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19147 2410 453 0,'0'0'132'0,"0"0"-122"0,0 0 31 16,0 0 16-16,0 0 5 16,0 0 21-16,0 0-50 15,-19-37-15-15,19 36 25 16,-1 1-14-16,-1-2-5 16,0 2 1-16,0 0-11 15,2 0 2-15,0 0-16 16,0 0 0-16,0 0-7 15,24 0 15-15,16 0-8 16,15-1 0-16,14-7 6 16,6-1 0-16,5-3-6 15,-1 0 0-15,1 2-7 0,-4 0 7 16,-7 5-20-16,-12 0-22 16,-18 3-24-16,-18 2 12 15,-14 0-73-15,-7 0-33 16,-9 0-66-16</inkml:trace>
  <inkml:trace contextRef="#ctx0" brushRef="#br0" timeOffset="227.61">19168 2418 655 0,'0'0'77'0,"0"0"-77"0,0 0 8 15,0 0 81-15,0 0-76 16,0 0 5-16,-20 5-7 16,62-5 14-16,23 0 1 15,22 0-24-15,17-5 0 16,13-7-2-16,2 2-7 16,-8-1-24-16,-19 0-201 15</inkml:trace>
  <inkml:trace contextRef="#ctx0" brushRef="#br0" timeOffset="1634.19">1077 3140 304 0,'0'0'4'16,"0"0"0"-16,0 0 33 15,0 0 27-15,0 0-4 16,0 0 19-16,-20-27-61 0,17 24 18 16,-1 0-24-1,3-2 11-15,-1 1 17 0,1 1 6 16,1 0 25-16,0 2-29 16,0 1-28-16,0 0 14 15,0 0-28-15,0 0 0 16,0 16 0-16,0 14 20 15,0 8 32-15,0 5-35 16,0 2-15-16,0 1 12 16,0 2-10-16,0-4-3 15,0-1-1-15,0-4 2 16,0-5-2-16,-3-5 0 16,-4-7 0-16,2-8-10 15,3-6-18-15,2-8-58 16,0-2-45-16,0-25-68 15</inkml:trace>
  <inkml:trace contextRef="#ctx0" brushRef="#br0" timeOffset="2084.65">1295 3136 433 0,'0'0'198'0,"0"0"-166"16,0 0 23-16,0 0 13 0,0 0-28 15,0 0-23 1,10-37-16-16,-5 34 3 0,1-1 26 16,4 1-28-16,3 2-1 15,5 1 7-15,3 0-8 16,1 0 11-16,0 17-9 15,-2 4 9-15,-2 6 19 16,-4 4-25-16,-8 0-5 16,-6 5 5-16,0 1-4 15,-8 0 15-15,-14 1-5 16,-5-4-8-16,-3-1 18 16,1-2-19-16,1-8-2 15,7-3 3-15,6-7-1 16,6-5 6-16,6-3-8 15,3-4 0-15,0-1-6 0,12 0 11 16,17 0-5-16,12-1 0 16,9-8 2-16,4-1-4 15,-1 2-39-15,-3 1-62 16,-6 1-86-16,-9-3-125 16</inkml:trace>
  <inkml:trace contextRef="#ctx0" brushRef="#br0" timeOffset="2446.77">1912 3152 673 0,'0'0'80'0,"0"0"18"16,0 0-9-16,0 0-65 15,0 0-19-15,0 0 18 16,-16 1-21-16,15 13 34 16,-3 3-9-16,3 1-26 15,-1-3 24-15,0-3-25 16,2-2 0-16,0-3-4 0,0-4 8 15,0-3-4-15,0 0 0 16,0 0 0-16,0 0-5 16,0-11-46-16,0 0-74 15,4 2-111-15,-1 6-361 16</inkml:trace>
  <inkml:trace contextRef="#ctx0" brushRef="#br0" timeOffset="2683.84">1987 3448 817 0,'0'0'45'0,"0"0"31"0,0 0 4 16,0 0-27-16,0 0-50 15,0 0 5-15,-9 0 7 16,9 0-14-16,0 2-1 15,0 2 0-15,0 3-9 16,0 3 8-16,0-1-68 16,0-2-81-16,0-7-126 15</inkml:trace>
  <inkml:trace contextRef="#ctx0" brushRef="#br0" timeOffset="3171.09">2322 3119 891 0,'0'0'21'15,"0"0"-5"-15,0 0 20 16,0 0-28-16,0 0-8 16,0 0-2-16,61-43 2 15,-35 43 17-15,1 0-15 16,-3 1 17-16,-4 14-19 15,-6 4 1-15,-3 2 8 16,-8 5-9-16,-3 1 0 16,0 1 1-16,-10 0 1 15,-12 0 1-15,-1-1-3 16,1-3 5-16,3-4-5 0,8-5 0 16,5-3 0-16,3-5-1 15,3 0 3-15,0-2-2 16,13-1 5-16,8-2 7 15,6 1 21-15,3 1-33 16,-1 0 2-16,0 4-3 16,-2 1 3-16,-2 3-2 15,-2 3 0-15,-7 1 1 16,-8 4-4-16,-8 1 3 16,-4 2 0-16,-24 4 3 15,-13 0-1-15,-10-1-2 16,-2-1 0-16,9-12 1 0,13-10-7 15,13-3-11 1,18-24-61-16,18-18-115 0,25-10-342 16</inkml:trace>
  <inkml:trace contextRef="#ctx0" brushRef="#br0" timeOffset="3539.55">2867 3271 861 0,'0'0'3'0,"0"0"39"0,0 0 12 15,0 0-54 1,0 0-12-16,0 0 12 0,-15 50 19 16,12-22 9-16,0 5 48 15,-1 3-50-15,4 2-22 16,0-4 13-16,7-3-17 15,13-6 2-15,6-8 6 16,4-9-6-16,2-8 1 16,7 0-3-16,1-13 2 15,0-13-14-15,-3-3 12 16,-7-7 0-16,-10-2-9 16,-10-3 8-16,-10-3 1 15,-6 4-7-15,-25 5 1 16,-7 10-4-16,-9 13 10 15,-8 12 0-15,-4 0-3 0,-4 25-15 16,3 6-81-16,11-3-229 16</inkml:trace>
  <inkml:trace contextRef="#ctx0" brushRef="#br0" timeOffset="4185.55">1238 4441 583 0,'0'0'157'16,"0"0"-156"-16,0 0 66 16,0 0-42-16,0 0-14 15,0 0-9-15,-37 47 23 16,35-11 2-16,2 7 26 0,0 9-19 16,0 5 18-16,0 3-36 15,0-1-11-15,6-3 1 16,-2-6-4-16,0-7-3 15,-2-6 1-15,-2-5 0 16,1-11-7-16,5-11-1 16,8-10-74-16,8-17-74 15,3-22-255-15</inkml:trace>
  <inkml:trace contextRef="#ctx0" brushRef="#br0" timeOffset="4374.72">1592 4564 996 0,'0'0'22'15,"0"0"22"-15,0 0-26 16,0 0-11-16,0 0-14 16,0 0-12-16,0-10-37 15,0 19-22-15,0 6-93 16,0 1-226-16</inkml:trace>
  <inkml:trace contextRef="#ctx0" brushRef="#br0" timeOffset="4538.25">1729 4854 1035 0,'0'0'58'0,"0"0"-58"16,0 0 16-16,0 0-16 15,0 0-4-15,0 0-64 16,-35-17-115-16,42 4-92 16</inkml:trace>
  <inkml:trace contextRef="#ctx0" brushRef="#br0" timeOffset="5019.95">2101 4456 940 0,'0'0'16'0,"0"0"11"0,0 0-13 16,0 0-14-16,0 0 0 16,87-51-5-16,-63 50 15 15,-6 1 1-15,-2 0-11 16,-6 19 1-16,-6 8 11 15,-4 6-10-15,0 5-2 16,-20 2 3-16,-5-1 1 16,-2-1-8-16,6-5 3 15,3-6 1-15,6-6 2 16,7-7-2-16,5-2 0 0,0-6-1 16,0-1 8-16,13-5-7 15,9 0 8-15,5 0 0 16,1 0 29-16,4 0-35 15,-2 0-1-15,0 0 2 16,-3 2 3-16,-7 6-8 16,-7 5 2-16,-6 3 0 15,-7 8-3-15,0 3 3 16,-22 3 0-16,-13 0 6 16,-5-1-1-16,-5-1-5 15,4-10 0-15,5-8-10 0,10-10 5 16,12-7-43-1,14-28-90-15,5-14-267 0</inkml:trace>
  <inkml:trace contextRef="#ctx0" brushRef="#br0" timeOffset="5402.67">2528 4491 709 0,'0'0'250'0,"0"0"-235"16,0 0 38-16,0 0-53 16,0 0-19-16,0 0 7 15,-3 7 0-15,3 11 12 0,-2 3 17 16,-2 5-4-16,1 2 18 16,3 1-15-16,0 1-13 15,0-4 18-15,17-4-19 16,5-4-2-16,6-1 9 15,2-7-6-15,2-1 3 16,0-1-6-16,-2-1 0 16,-2 2-4-16,-3 2 6 15,-4 1-2-15,-5 3 0 16,-6 2 6-16,-7 1-12 16,-3 2 4-16,-5 2 2 15,-23 2-6-15,-12 1 6 16,-6-1-2-16,-3-5-21 0,5-11-46 15,9-8-130 1</inkml:trace>
  <inkml:trace contextRef="#ctx0" brushRef="#br0" timeOffset="5580.55">2458 4569 1030 0,'0'0'11'0,"0"0"34"16,0 0-43-16,0 0 1 16,132-94-3-16,-60 58 0 15,9-4-1-15,6-4-22 16,-2 2-47-16,-9 2-150 0</inkml:trace>
  <inkml:trace contextRef="#ctx0" brushRef="#br0" timeOffset="6352.98">1374 5925 680 0,'0'0'14'16,"0"0"-14"-16,0 0 2 16,0 0 3-16,0 0 41 15,0 0 37-15,-39-25-54 16,47 16-16-16,9 1 3 0,3 2 27 15,5 6-41-15,0 0 8 16,0 9 6-16,-2 17-8 16,-3 7 8-16,-6 7-7 15,-7 2-6-15,-7 7 22 16,-2 1-24-16,-25 3 0 16,-8 3 23-16,-5-2-22 15,0-7 3-15,4-13-5 16,10-10 0-16,8-11 6 15,7-9-3-15,8-3-3 16,3-1 6-16,0 0-3 16,14-9-6-16,19-11-1 0,14-7-2 15,10-2-7 1,8 2 2-16,0 3-21 0,-1 4-39 16,-8 3-130-16,-10 0-225 15</inkml:trace>
  <inkml:trace contextRef="#ctx0" brushRef="#br0" timeOffset="6542.06">1864 5952 961 0,'0'0'17'15,"0"0"29"-15,0 0-13 0,0 0-22 16,0 0-11-16,0 0-30 15,-14-22 5-15,25 38-56 16,-4 4-68-16,-4 1-176 16</inkml:trace>
  <inkml:trace contextRef="#ctx0" brushRef="#br0" timeOffset="6689.26">1938 6166 1029 0,'0'0'8'16,"0"0"44"-16,0 0-41 0,0 0-11 16,0 0-22-1,0 0-129-15,-22 0-147 0</inkml:trace>
  <inkml:trace contextRef="#ctx0" brushRef="#br0" timeOffset="7125.86">2240 5852 956 0,'0'0'25'0,"0"0"-11"16,0 0 46-16,0 0-33 15,0 0 8-15,0 0-35 16,-35-23 0-16,31 44 5 0,0 5-2 15,4 2 20-15,0 1-23 16,7-1 0-16,15-2 7 16,4-5-2-16,8-5-5 15,1-8 0-15,-2-8-6 16,-3 0 0-16,-2-6 3 16,-4-14 1-16,-6-5-7 15,-4 0 11-15,-9 0-2 16,-2 6 0-16,-3 5 7 15,0 7 20-15,0 6-3 16,0 1 8-16,0 2-32 16,0 24-13-16,0 14 13 0,0 13 8 15,1 6-4-15,3 6 16 16,5 4-20-16,2-2-3 16,6-5 1-16,3-11-51 15,0-15-19-15,2-21-48 16,1-15-189-16</inkml:trace>
  <inkml:trace contextRef="#ctx0" brushRef="#br0" timeOffset="7470.06">2812 5956 777 0,'0'0'114'0,"0"0"-1"0,0 0-43 15,0 0-62-15,0 0-4 16,0 0 6-16,-10 70 10 16,10-20 3-16,13 5 4 15,4 1 13-15,7-4-35 16,4-6-5-16,5-12 13 16,3-14-13-16,-1-14 0 15,1-6-7-15,0-29 2 16,-3-12-7-16,-7-12 0 15,-9-5 6-15,-14-5-2 16,-3-3 5-16,-18 3-1 16,-19 9-3-16,-9 17 1 15,-11 20-4-15,-9 17 10 0,0 12-11 16,1 26-23-16,8 2-174 16</inkml:trace>
  <inkml:trace contextRef="#ctx0" brushRef="#br0" timeOffset="8257.76">1425 7372 349 0,'0'0'297'15,"0"0"-176"-15,0 0-27 16,0 0-49-16,0 0 28 16,0 0-31-16,77-61-29 15,-50 48 23-15,4 1-34 16,1 3 9-16,0 3-11 16,-6 5 7-16,-4 1-10 15,-6 4 3-15,-8 19-14 0,-8 7 12 16,0 8-7-1,-17 7 6-15,-9 1 3 0,-3-1 0 16,2-7-11-16,7-7 11 16,7-11 0-16,6-10-3 15,7-5 12-15,0-3-9 16,0-2 4-16,10 0-1 16,12 0 38-16,3 0-36 15,4 4 6-15,0 4-3 16,3 1-3-16,1 4-5 15,1 2 0-15,-4 3 4 16,-3 2-9-16,-9 1 5 16,-10 0 0-16,-8-1-4 15,0 4 9-15,-21 0-4 0,-13 0 0 16,-6 0 5-16,-4-6 0 16,-1-8-6-16,2-10-16 15,7 0-4-15,9-25-63 16,13-15-109-16,14-13-184 15</inkml:trace>
  <inkml:trace contextRef="#ctx0" brushRef="#br0" timeOffset="8440.16">2107 7359 968 0,'0'0'65'0,"0"0"-52"15,0 0 59-15,0 0-72 16,0 0-5-16,0 0 1 16,-30-12-79-16,25 25-33 15,-2 4-193-15</inkml:trace>
  <inkml:trace contextRef="#ctx0" brushRef="#br0" timeOffset="8612.11">2172 7726 1042 0,'0'0'84'0,"0"0"-82"15,0 0 63 1,0 0-43-16,0 0-22 0,0 0-63 16,-32 6-2-16,42-6-77 15,4 0-210-15</inkml:trace>
  <inkml:trace contextRef="#ctx0" brushRef="#br0" timeOffset="9037.26">2496 7333 964 0,'0'0'8'16,"0"0"48"-16,0 0 9 15,0 0-65-15,0 0-12 0,0 0 10 16,-22 11 4 0,22 14-2-16,0 7 0 0,6 2 0 15,10 3 13-15,7-1-13 16,8-8 0-16,0-5-1 16,0-8 4-16,-5-8-6 15,-2-7-14-15,-6 0 17 16,-3-18-14-16,-2-13 14 15,-1-10 0-15,-3-3-4 16,-5 2 14-16,-4 11-9 0,0 12 1 16,0 8 8-1,0 11 56-15,0 7-61 0,0 26 4 16,0 22 14 0,0 15 2-16,0 8 23 0,0 4-32 15,0-6-16-15,10-6 11 16,6-9-11-16,2-11-36 15,3-16-18-15,1-16-34 16,4-18-31-16,0-12-237 16</inkml:trace>
  <inkml:trace contextRef="#ctx0" brushRef="#br0" timeOffset="9403.58">3083 7424 840 0,'0'0'28'0,"0"0"62"16,0 0-31-16,0 0-33 15,0 0-23-15,0 0 2 16,-22-33-3-16,21 33-4 16,1 17-4-16,-3 12 6 15,3 5 31-15,0 4-27 16,0-1 4-16,7 0 0 15,12-6-5-15,6-5 12 16,5-4-15-16,6-5 1 16,6 0 10-16,5-2-9 0,0-2-2 15,-4 3 0 1,-8-2 4-16,-11-1-9 0,-12 2 5 16,-12 4-20-16,-7 3 9 15,-28 7 11-15,-15 3-8 16,-7-3-14-16,0-9-81 15,3-14-44-15,13-6-180 16</inkml:trace>
  <inkml:trace contextRef="#ctx0" brushRef="#br0" timeOffset="9586.61">3057 7476 986 0,'0'0'30'0,"0"0"49"0,59-77-78 16,2 39-1-16,14-3 0 15,9-11-44-15,5 3-16 16,-7 1-88-16,-15 8-208 16</inkml:trace>
  <inkml:trace contextRef="#ctx0" brushRef="#br0" timeOffset="10471.87">1692 8706 516 0,'0'0'78'0,"0"0"-6"15,0 0 53-15,0 0-45 16,0 0-29-16,0 0-17 16,-11-35 22-16,11 35-44 15,0 0-12-15,0 27 0 16,0 16 6-16,5 12 8 16,7 6-4-16,4-4 1 15,6-6-8-15,5-9-3 0,5-9 0 16,2-12 5-1,1-12-3-15,7-9-2 0,2-4 0 16,-4-27 5-16,-1-8-7 16,-10-7 2-16,-7-4 0 15,-7 1-12-15,-6-2 12 16,-9 10-2-16,0 11-1 16,0 12 6-16,0 12 15 15,0 6-18-15,0 16 6 16,0 19-7-16,0 13 1 15,0 5 0-15,0-1 0 16,11 2 13-16,1-2-13 0,3-4 0 16,2-6-1-1,-2-8-5-15,5-10-25 0,1-13-29 16,6-11-91-16,0-8-107 16</inkml:trace>
  <inkml:trace contextRef="#ctx0" brushRef="#br0" timeOffset="10643.35">2443 8787 978 0,'0'0'17'0,"0"0"25"16,0 0 41-16,0 0-83 15,0 0-8-15,0 0-1 16,-15 0-43-16,15 18-19 0,0 1-151 15,0 0-227-15</inkml:trace>
  <inkml:trace contextRef="#ctx0" brushRef="#br0" timeOffset="10806.8">2623 9011 981 0,'0'0'0'15,"0"0"0"-15,0 0 77 16,0 0-77-16,0 0-33 16,0 0-91-16,-20-13-231 15</inkml:trace>
  <inkml:trace contextRef="#ctx0" brushRef="#br0" timeOffset="11171.42">2932 8666 792 0,'0'0'90'0,"0"0"-62"16,0 0 59-16,0 0-83 16,0 0-2-16,0 0-4 0,-37 49 4 15,37-8 7-15,0-2-9 16,0-3 8-16,14-5 10 15,8-2-18-15,1-3 0 16,5-7 4-16,2 1 0 16,4-5 7-16,-4 2-9 15,2 0 8-15,-2-1-1 16,-4 2-9-16,-2 1 0 16,-11 4 2-16,-11 2 1 15,-2 1-3-15,-13 4 0 16,-19-2-2-16,-5-5-9 15,-5-5-25-15,-1-13-45 16,1-5-62-16,1-22-169 16</inkml:trace>
  <inkml:trace contextRef="#ctx0" brushRef="#br0" timeOffset="11571.89">2881 8771 756 0,'0'0'141'0,"0"0"-17"15,0 0-78-15,0 0-13 16,65-79-22-16,-20 61 8 16,7 4 1-16,8 4-14 15,5 6 29-15,0 4-35 16,-1 1 0-16,-9 20 1 16,-10 12-1-16,-8 7 0 15,-9 3-1-15,-6 5 3 0,-4 2-9 16,-2 0 7-16,-2-1 0 15,1-2-3-15,4-8 7 16,1-6-4-16,3-9 0 16,4-10 1-16,3-11-4 15,3-3 3-15,4-17 0 16,0-19-1-16,-4-10-9 16,-4-7 3-16,-11-5-9 15,-15-6 16-15,-3-5-7 16,-23-1 7-16,-20 6-6 15,-15 14 3-15,-8 26-4 16,-8 24 7-16,-4 8-2 16,1 34-9-16,7 10 10 15,8 3-159-15,17-7-285 16</inkml:trace>
  <inkml:trace contextRef="#ctx0" brushRef="#br0" timeOffset="12238.15">2105 10273 528 0,'0'0'81'0,"0"0"-51"15,0 0 115-15,0 0-78 16,0 0-30-16,0 0 8 15,0 0-20-15,-48-45-2 16,46 45 20-16,-1 0-43 16,-1 16 0-16,-2 16 4 15,0 7 6-15,5 2 0 16,1 1-10-16,5-7 0 16,20-7 12-16,8-4-11 15,9-6 0-15,6-4 11 0,4-2-11 16,2 0 21-16,-4-1-21 15,-3-1-1-15,-12 4 18 16,-10 0-15-16,-13 3-3 16,-12 9 2-16,0-1 3 15,-25 10 8-15,-14-2-13 16,-9-2-1-16,-4-4-8 16,2-12-14-16,2-13-27 15,6-4-45-15,3-31-130 16</inkml:trace>
  <inkml:trace contextRef="#ctx0" brushRef="#br0" timeOffset="12421.48">1981 10294 910 0,'0'0'38'0,"0"0"71"0,0 0-64 15,0 0-42-15,0 0 22 16,38-103-25-16,15 68 0 15,14-4-14-15,11-2 10 16,4 5-32-16,0 9-58 16,-9 10-172-16</inkml:trace>
  <inkml:trace contextRef="#ctx0" brushRef="#br0" timeOffset="12613.97">2787 10290 1084 0,'0'0'19'15,"0"0"50"-15,0 0-7 16,0 0-62-16,0 0-7 16,0 0-3-16,-20-26-68 15,20 26-68-15,0 4-305 16</inkml:trace>
  <inkml:trace contextRef="#ctx0" brushRef="#br0" timeOffset="12771.39">2879 10592 1058 0,'0'0'16'0,"0"0"27"15,0 0 53-15,0 0-95 16,0 0-2-16,0 0-29 15,-45-39-74-15,58 24-217 16</inkml:trace>
  <inkml:trace contextRef="#ctx0" brushRef="#br0" timeOffset="13156.21">3222 10153 580 0,'0'0'331'0,"0"0"-296"0,0 0 37 16,0 0-71-16,0 0 7 15,0 0-8-15,-52-50-5 16,46 56 0-16,0 12-10 16,-1 9 8-16,4 3 7 15,1 5 0-15,2 0-2 16,0-1 7-16,18-5-5 15,11-3 21-15,8-5-20 16,4-5 39-16,3-1-31 16,0-1-9-16,-5-1 21 0,-3 2-15 15,-8 0-5 1,-6 2-1-16,-9-1 7 0,-6 2 6 16,-7 4-13-16,0 3 0 15,-23 4 8-15,-11-1-8 16,-6-1-7-16,-2-5-10 15,2-14-51-15,3-8-34 16,10-21-209-16</inkml:trace>
  <inkml:trace contextRef="#ctx0" brushRef="#br0" timeOffset="13344.92">3116 10204 948 0,'0'0'20'15,"0"0"116"-15,0 0-88 16,0 0-45-16,0 0 3 16,99-105-6-16,-23 67-1 15,10-3-5-15,-6 5-17 16,-10 12 12-16,-10 11-108 16,-15 11-224-16</inkml:trace>
  <inkml:trace contextRef="#ctx0" brushRef="#br0" timeOffset="13707.19">3808 10109 814 0,'0'0'60'0,"0"0"6"0,0 0 27 16,0 0-62-16,0 0-21 15,0 0-9-15,-15 5-1 16,10 5 4-16,0 9-5 15,0 4 1-15,3 9 0 16,2 5 21-16,0 1-19 16,7 1 9-16,13-3-11 15,5-5 8-15,5-6 0 16,5-5-8-16,2-7 0 16,1 0 4-16,2-7-1 15,-1 2-3-15,-4 0 0 0,-9-4 5 16,-5 4-7-16,-13 2 2 15,-6 1 0-15,-2 5-8 16,-17 2 9-16,-18 6-1 16,-10 3 0-16,-5-7-28 15,0-3-1-15,-2-11-93 16,7-6-174-16</inkml:trace>
  <inkml:trace contextRef="#ctx0" brushRef="#br0" timeOffset="13911.85">3770 10160 928 0,'0'0'62'0,"0"0"39"16,0 0-72-16,0 0-29 15,78-104 11-15,-19 68-12 16,6-1 1-16,0-2 0 15,-5 6-10-15,-7 9-10 16,-7 9-76-16,-11 7-196 16</inkml:trace>
  <inkml:trace contextRef="#ctx0" brushRef="#br0" timeOffset="14741.25">2531 11634 590 0,'0'0'129'16,"0"0"-79"-16,0 0 38 16,0 0-14-16,0 0-45 15,-90-36-20-15,73 35 25 16,2 1-30-16,-6 3 9 15,-4 25 0-15,-6 18-6 16,1 15 37-16,5 13-31 16,7 8-4-16,11 0 10 0,7 0-16 15,0-7-3-15,22-11 0 16,13-20 2-16,10-21 2 16,9-23-4-16,2-15-2 15,3-28-4-15,-8-16-4 16,-10 2-4-16,-16 6 9 15,-17 8-3-15,-8 6-6 16,-6 13 14-16,-21 11-11 16,-7 13 8-16,-6 0-16 15,-2 24 5-15,-1 13 6 16,6 2-8-16,9 1 9 16,11-6-66-16,16-11-54 15,1-13-39-15,19-10-31 16</inkml:trace>
  <inkml:trace contextRef="#ctx0" brushRef="#br0" timeOffset="14917.38">2957 11699 449 0,'0'0'567'0,"0"0"-518"16,0 0 9-16,0 0-51 15,0 0-7-15,0 0-2 16,-32 19-41-16,32 4-65 0,0-5-209 16</inkml:trace>
  <inkml:trace contextRef="#ctx0" brushRef="#br0" timeOffset="15089.67">3011 12039 764 0,'0'0'297'16,"0"0"-292"-16,0 0 45 16,0 0-22-16,0 0-28 15,0 0-14-15,-82 21 12 16,96-21-81-16,6 0-73 16,-2-8-193-16</inkml:trace>
  <inkml:trace contextRef="#ctx0" brushRef="#br0" timeOffset="15473.74">3375 11631 850 0,'0'0'44'15,"0"0"68"-15,0 0-100 16,0 0 34-16,0 0-42 15,0 0 0-15,-48 6-7 16,41 27 6-16,4 8 15 16,3 6-7-16,0 1-5 0,13 1 29 15,9-5-33 1,8-5 5-16,7-7 7 0,3-9-12 16,0-10 9-16,-2-13-11 15,-3 0 3-15,-5-21 9 16,-4-12-12-16,-11-8-8 15,-12-1 7-15,-3-2-16 16,-24 3 16-16,-16 6-36 16,-8 7 13-16,-4 18 13 15,0 10-3-15,0 9 2 16,7 22 6-16,10 2-59 16,12 0-60-16,19-8-137 15</inkml:trace>
  <inkml:trace contextRef="#ctx0" brushRef="#br0" timeOffset="15856.67">3843 11647 588 0,'0'0'283'0,"0"0"-261"15,0 0 103-15,0 0-124 16,0 0 2-16,0 0-6 15,-83 25 8-15,83 0 14 16,0 9 10-16,8 6-15 16,5 6 23-16,6 3-24 15,6 0 22-15,3-4-16 0,6-10-17 16,2-8 21-16,4-9-23 16,5-12 0-16,2-6 20 15,-1-10-17-15,-4-23-2 16,-9-8-1-16,-11-6-9 15,-18-6 3-15,-4 0 3 16,-28 2 3-16,-22 4-8 16,-11 11 8-16,-8 16-6 15,-7 19 4-15,3 1-10 16,6 30 5-16,11 6-61 16,20-1-68-16,17-14-237 15</inkml:trace>
  <inkml:trace contextRef="#ctx0" brushRef="#br0" timeOffset="17058.93">5444 3671 730 0,'0'0'28'16,"0"0"3"-16,0 0 27 15,0 0-31-15,0 0 46 16,0 0-66-16,-35-75 8 15,47 60 10-15,13-3-18 16,5-2 17-16,8 4-24 16,2 5 0-16,0 9-1 15,-2 2 8-15,-4 20-7 16,-2 15 0-16,-4 8 0 16,-1 9 15-16,-7 6-15 15,-5 10 0-15,-8 7 15 16,-7 3-9-16,0-4-6 0,0-9 0 15,0-13-20-15,0-8 18 16,0-15-65-16,0-10-50 16,3-13-110-16,-3-6-157 15</inkml:trace>
  <inkml:trace contextRef="#ctx0" brushRef="#br0" timeOffset="17228.49">5573 4090 1029 0,'0'0'10'16,"0"0"-10"-16,0 0 6 15,0 0-6-15,0 0 0 0,87-85-29 16,-27 41 11-16,11-4-91 16,3-6-107-16,-2 1-358 15</inkml:trace>
  <inkml:trace contextRef="#ctx0" brushRef="#br0" timeOffset="17410.09">6355 3593 1061 0,'0'0'4'0,"0"0"-4"0,0 0 0 16,0 0-13-16,0 0-96 15,0 0 0-15,8-3-35 16,7 14-74-16</inkml:trace>
  <inkml:trace contextRef="#ctx0" brushRef="#br0" timeOffset="17573.06">6455 4057 1058 0,'0'0'9'0,"0"0"-6"16,0 0-1-16,0 0-2 0,0 0-83 15,0 0-109-15,35-75-267 16</inkml:trace>
  <inkml:trace contextRef="#ctx0" brushRef="#br0" timeOffset="17959.25">6822 3514 319 0,'0'0'476'16,"0"0"-470"-16,0 0 45 15,0 0 4-15,0 0-13 16,0 0-4-16,-26-30-38 0,23 53 0 15,-4 11 23-15,0 9 11 16,4 3-6-16,3 2-21 16,0 1-5-16,4-4 15 15,15-4-17-15,4-8 0 16,4-14 0-16,4-12 3 16,4-7 2-16,1-14-5 15,-3-18-3-15,-4-8-4 16,-10-3-2-16,-13-1 9 15,-6-1-4-15,-6-2-11 16,-23 5 4-16,-8 5-19 16,-1 13-18-16,-3 15 40 15,5 9-10-15,6 3-37 0,11 15-37 16,16-7-129 0</inkml:trace>
  <inkml:trace contextRef="#ctx0" brushRef="#br0" timeOffset="18342.75">7256 3344 804 0,'0'0'27'0,"0"0"4"16,0 0 1-1,0 0 22-15,0 0-30 0,0 0 2 16,-55-45 13-16,44 45-36 15,-1 15 11-15,-1 10-14 16,4 2 0-16,5 4 6 16,4 0-5-16,0-3-1 15,17 0 21-15,11-4-16 16,9-2 14-16,5-4-19 16,4-1 3-16,-1-6 3 15,-3 3-6-15,-5-1 0 16,-3 1-10-16,-11 1 21 15,-7 1-18-15,-9 4 7 16,-7 1 0-16,-10 5 6 16,-22 3-6-16,-11 0 0 15,-6-3-14-15,1-8-25 16,5-16 6-16,9-3-126 0,14-33-191 16</inkml:trace>
  <inkml:trace contextRef="#ctx0" brushRef="#br0" timeOffset="18512.63">7118 3392 1022 0,'0'0'21'0,"0"0"50"16,0 0-57-16,0 0-10 16,110-99-3-16,-33 65-1 15,12-3-3-15,3 0-24 16,-4 3-24-16,-9 5-59 0,-15 6-237 15</inkml:trace>
  <inkml:trace contextRef="#ctx0" brushRef="#br0" timeOffset="19178.91">6383 4983 805 0,'0'0'22'16,"0"0"61"-16,0 0-56 0,0 0 19 16,40-96-12-1,-31 74-32-15,-6 1 27 0,-3 1-17 16,0 1-10-16,-20 4 15 15,-10 3-17-15,-9 7-4 16,-4 5-3-16,-4 3-3 16,2 21-3-16,1 11 13 15,5 7 0-15,7 5-7 16,10 4 7-16,12-2 0 16,10-2-1-16,2-6 4 15,28-11-2-15,9-6 0 16,12-6-1-16,5-6 13 15,6 3-11-15,-5-1-2 16,-7 3 0-16,-13 3 1 16,-17 1-2-16,-18 3 3 0,-2 2-2 15,-27 1 9 1,-13-2-9-16,-7-5 0 0,-1-9-3 16,1-11 7-16,8-2-15 15,8-27 11-15,11-11-18 16,12-15 8-16,8-16-26 15,13-7 8-15,26-4-20 16,9 8 0-16,7 11 0 16,-3 10-142-16,-6 11-44 15</inkml:trace>
  <inkml:trace contextRef="#ctx0" brushRef="#br0" timeOffset="19365.41">6627 4946 857 0,'0'0'8'0,"0"0"-7"16,0 0-1-16,0 0-14 16,0 0 6-16,0 0-43 15,5-4-161-15,-5 4-227 16</inkml:trace>
  <inkml:trace contextRef="#ctx0" brushRef="#br0" timeOffset="19521.34">6793 5261 1068 0,'0'0'5'0,"0"0"-4"16,0 0-1-16,0 0-13 15,0 0-152-15,0 0-128 16</inkml:trace>
  <inkml:trace contextRef="#ctx0" brushRef="#br0" timeOffset="19794.09">7095 4740 918 0,'0'0'17'15,"0"0"93"-15,0 0-91 16,0 0 6-16,0 0-25 16,0 0 0-16,15 52 8 15,-10-3-5-15,1 12 0 16,3 8-3-16,3-1-1 15,-1-1-7-15,2-9-48 16,-1-14-84-16,0-21-85 16,0-19-111-16</inkml:trace>
  <inkml:trace contextRef="#ctx0" brushRef="#br0" timeOffset="20143.14">7501 4710 967 0,'0'0'41'16,"0"0"37"-16,0 0-60 15,0 0-11-15,0 0-7 16,0 0 3-16,17 26-3 16,-9 16 26-16,1 7 2 15,1 8 6-15,4-1-32 0,10-3 7 16,6-7-5-16,9-10 3 15,6-17-7-15,1-19 1 16,1-3 1-16,0-29-4 16,-7-13-1-16,-6-6-9 15,-11-3-2-15,-13-5 14 16,-10 1 0-16,-13 2-3 16,-23 5 7-16,-12 13-7 15,-9 19 3-15,-6 16 0 16,-5 6-16-16,7 27-4 15,8 7-63-15,17-3-170 16</inkml:trace>
  <inkml:trace contextRef="#ctx0" brushRef="#br0" timeOffset="20899.18">6834 6285 646 0,'0'0'14'0,"0"0"32"0,-10-90 43 16,-5 58-47-16,-4 4-27 16,-4-1-12-16,-3 3 23 15,-1 2-16-15,-1 6-10 16,1 9 28-16,0 9-12 15,0 2 8-15,-3 27-24 16,-2 15 0-16,6 11 21 16,4 5-16-16,12 0-5 15,10-8 0-15,0-10 8 16,10-14-9-16,13-15 1 16,9-13 0-16,3-7-10 15,5-30 10-15,1-11 0 16,-6-2-5-16,-9 4 11 0,-7 9-9 15,-9 12 3-15,-7 12 0 16,-1 10 66-16,-2 3-38 16,2 12-24-16,2 20-1 15,3 11 2-15,5 11 31 16,-1 3-29-16,3 1-1 16,1-4 27-16,-3-5-33 15,-1-5 0-15,-1-5 0 16,-3-6-17-16,-3-5-7 15,0-11-43-15,2-14-104 16,-2-3-165-16</inkml:trace>
  <inkml:trace contextRef="#ctx0" brushRef="#br0" timeOffset="21074.5">7048 6142 1022 0,'0'0'2'15,"0"0"36"-15,0 0 23 16,0 0-61-16,0 0 0 16,0 0 0-16,5-33-38 15,8 40-14-15,-4 6-150 16,-6 1-179-16</inkml:trace>
  <inkml:trace contextRef="#ctx0" brushRef="#br0" timeOffset="21242.73">7178 6376 1014 0,'0'0'28'15,"0"0"12"-15,0 0-7 16,0 0-12-16,0 0-21 16,0 0-8-16,-16-12-25 15,20 4-88-15,5-7-152 16</inkml:trace>
  <inkml:trace contextRef="#ctx0" brushRef="#br0" timeOffset="21514.09">7456 5939 602 0,'0'0'266'0,"0"0"-201"16,0 0 34-16,0 0-81 16,0 0 0-16,0 0-18 15,-4-5 0-15,18 39 25 16,0 9-20-16,-5 6-3 16,-1 4-2-16,1 0 2 0,-1-2-15 15,3-2-37-15,-1-12-69 16,0-14-77-16,0-20-248 15</inkml:trace>
  <inkml:trace contextRef="#ctx0" brushRef="#br0" timeOffset="21927.8">7817 5865 385 0,'0'0'597'0,"0"0"-586"15,0 0 65-15,0 0-61 16,0 0-13-16,4-82 8 0,0 77-10 16,-2 5 0-16,-2 0-6 15,0 1 6-15,0 19 0 16,-3 9-5-16,-6 7 14 16,2 1-2-16,7-4-7 15,0-3 0-15,6-5 21 16,14-8-17-16,5-3 5 15,5-3 9-15,5-7-17 16,4 0 21-16,2 0-21 16,2-1 4-16,3 1 4 15,0 3-5-15,-1 2-3 16,-6 2-1-16,-9 5 3 16,-10 0 1-16,-13 4-4 15,-7 3 0-15,-12 8 10 0,-23 2-9 16,-10 1-2-1,-7 1-1-15,-1-12-52 0,4-13 12 16,4-10-84-16,6-27-224 16</inkml:trace>
  <inkml:trace contextRef="#ctx0" brushRef="#br0" timeOffset="22096.9">7780 5845 1051 0,'0'0'60'0,"0"0"19"16,0 0-21-16,0 0-39 16,82-79-19-16,-13 47 0 15,11-1 0-15,3-1-16 16,1 5-6-16,-7 7-73 16,-15 6-126-16</inkml:trace>
  <inkml:trace contextRef="#ctx0" brushRef="#br0" timeOffset="22665.97">6842 7446 567 0,'0'0'167'0,"0"0"-58"15,0 0 31-15,0 0-76 16,0 0-20-16,0 0-23 0,-8-30-18 16,8 60-3-1,2 16 2-15,8 13 11 0,0 9-7 16,0 1-6-16,-2 0-8 15,2-4-18-15,0-7-61 16,2-16-68-16,0-17-130 16</inkml:trace>
  <inkml:trace contextRef="#ctx0" brushRef="#br0" timeOffset="23046.64">7207 7428 478 0,'0'0'484'0,"0"0"-455"16,0 0 40-16,0 0-20 15,0 0-45-15,0 0-1 0,-45-46-3 16,45 57 13-16,0 18-12 16,0 17 4-16,0 11 2 15,0 5 24-15,11 0-31 16,11-9 0-16,10-11 9 15,11-10-6-15,6-15 7 16,1-11-10-16,0-6 0 16,-5-17-9-16,-6-16-3 15,-13-6-1-15,-13-10 10 16,-13-7-25-16,-6-3 23 16,-27 2-17-16,-14 7 4 0,-10 16 4 15,-5 20 14 1,-3 14 0-16,3 3 3 0,11 27 3 15,15 2-12-15,23 3-8 16,13-8-115-16,25-11-90 16,27-8-191-16</inkml:trace>
  <inkml:trace contextRef="#ctx0" brushRef="#br0" timeOffset="23242.89">7792 7360 1030 0,'0'0'11'15,"0"0"71"-15,0 0-67 0,0 0 1 16,0 0-16 0,0 0-40-16,-43-9 33 0,53 32-93 15,-1 2-159-15,-4 2-419 16</inkml:trace>
  <inkml:trace contextRef="#ctx0" brushRef="#br0" timeOffset="23411.47">7875 7712 753 0,'0'0'358'0,"0"0"-346"15,0 0 55-15,0 0-54 16,0 0-10-16,0 0-6 15,-65-59-68-15,83 38-132 0,4-3-184 16</inkml:trace>
  <inkml:trace contextRef="#ctx0" brushRef="#br0" timeOffset="23742.93">8083 7345 911 0,'0'0'32'0,"0"0"69"16,0 0-65-16,0 0-31 0,0 0 21 16,73-81-24-16,-45 77 40 15,-2 4-39 1,-3 0 5-16,-5 5 24 0,-1 18-31 16,-7 7 14-16,-7 7-15 15,-3 13 8-15,0 6-5 16,-15 4-3-16,-8-3 0 15,-2-6-16-15,1-10 11 16,6-9 5-16,6-11-8 16,6-11 15-16,6-7-22 15,0-3 12-15,13-6 1 16,20-17-16-16,11-4 16 16,5-4-13-16,2-1-31 0,1-1-49 15,0 0-67 1,-3 0-203-16</inkml:trace>
  <inkml:trace contextRef="#ctx0" brushRef="#br0" timeOffset="24095.32">8711 7220 846 0,'0'0'117'0,"0"0"-7"16,0 0-88-16,0 0 25 15,0 0-41-15,0 0 1 16,-40-24-7-16,40 52 0 0,0 12 36 16,13 5-25-1,9 5-11-15,3 2 33 0,7 0-29 16,5-10-4-16,2-11 0 16,3-16 9-16,7-15 1 15,1-3-10-15,-3-30 0 16,-5-13-4-16,-13-6 4 15,-13-4 0-15,-16-2-4 16,-2 2 9-16,-34 8-14 16,-12 10 9-16,-14 17 0 15,-7 18-6-15,-7 3 0 16,3 27-23-16,4 11-57 16,14 0-81-16,18-7-446 15</inkml:trace>
  <inkml:trace contextRef="#ctx0" brushRef="#br0" timeOffset="24660.12">7459 8530 566 0,'0'0'24'0,"0"0"71"16,0 0 47-16,0 0-21 16,0 0-28-16,0 0-32 15,-63-64-17-15,63 64-40 16,0 19 4-16,6 22 0 16,11 17 3-16,5 16 2 15,1 7-12-15,2 2 1 16,0-7-2-16,0-11-47 15,0-9 8-15,-3-12-75 16,-4-21-112-16,-4-19-246 16</inkml:trace>
  <inkml:trace contextRef="#ctx0" brushRef="#br0" timeOffset="24900.55">7710 8463 601 0,'0'0'344'16,"0"0"-309"-16,0 0 51 16,0 0-68-16,0 0-18 15,0 0 10-15,23 14-1 16,-4 30-7-16,-3 12-2 16,-2 11 13-16,-2 7-10 15,-2 2-3-15,0-8 0 0,-3-12-25 16,2-12 15-16,0-15-62 15,2-15-76-15,1-14-132 16</inkml:trace>
  <inkml:trace contextRef="#ctx0" brushRef="#br0" timeOffset="25094.11">8097 8514 881 0,'0'0'73'16,"0"0"39"-16,0 0-52 0,0 0-32 16,0 0-27-16,0 0-1 15,0-32-5-15,0 50-24 16,0 6-11-16,0 4-136 16,-3 1-267-16</inkml:trace>
  <inkml:trace contextRef="#ctx0" brushRef="#br0" timeOffset="25260.36">8197 8903 1058 0,'0'0'32'0,"0"0"41"16,0 0-1-16,0 0-72 15,0 0-4-15,0 0-3 16,4-14-63-16,16 4-31 0,-3-8-155 15</inkml:trace>
  <inkml:trace contextRef="#ctx0" brushRef="#br0" timeOffset="25894.09">8469 8497 688 0,'0'0'285'15,"0"0"-261"-15,0 0 74 0,0 0-95 16,0 0-2-16,0 0 45 16,105-68-42-16,-72 68 4 15,-3 0 22-15,-6 15-27 16,-8 11 17-16,-6 7-20 16,-8 8 5-16,-2 8-12 15,-6 11 11-15,-14 1-4 16,-4-1 0-16,3-10-14 15,7-13 11-15,7-11-17 16,7-11 15-16,0-10-15 16,8-5 21-16,18 0-1 15,7-20 3-15,7-9 7 16,4-5-12-16,1-7 2 16,1-6 0-16,5-7-5 15,1-1 5-15,-3 3 0 0,-5 3-7 16,-9 3 20-16,-10 1-16 15,-12 5 3-15,-9 4 0 16,-4 4-5-16,0 7 8 16,-10 5-3-16,0 9 0 15,1 9 8-15,2 2-11 16,3 0 3-16,1 4 0 16,0 11 2-16,3 4 1 15,0 3-2-15,10 0 13 16,11 1-7-16,6-1 25 15,5-3-26-15,4-2 3 16,3 0 16-16,3-2-17 0,-3 1-8 16,-2 3 0-1,-6 3 5-15,-10 3-7 0,-8 1 2 16,-13 6 0-16,0 8-1 16,-23 6 2-16,-14 2-1 15,-6-3 0-15,-1-11-49 16,4-11-2-16,5-14-41 15,3-9-90-15,7-22-199 16</inkml:trace>
  <inkml:trace contextRef="#ctx0" brushRef="#br0" timeOffset="26092.36">9065 8327 1002 0,'0'0'74'0,"0"0"49"15,0 0-54-15,0 0-57 16,118-105 1-16,-52 67-13 16,16-10 13-16,6-6-20 15,4-2 7-15,-5 8-24 16,-13 14-24-16,-16 9-98 16,-21 12-324-16</inkml:trace>
  <inkml:trace contextRef="#ctx0" brushRef="#br0" timeOffset="27021.83">3365 3680 474 0,'0'0'0'15,"0"0"-39"-15,0 0-94 16</inkml:trace>
  <inkml:trace contextRef="#ctx0" brushRef="#br0" timeOffset="29901.93">6462 3618 312 0,'0'0'0'0,"0"0"-220"16</inkml:trace>
  <inkml:trace contextRef="#ctx0" brushRef="#br0" timeOffset="29961.49">6462 3618 241 0,'-17'-15'0'0,"17"14"-24"16</inkml:trace>
  <inkml:trace contextRef="#ctx0" brushRef="#br0" timeOffset="30353.43">6410 3593 476 0,'0'0'37'16,"0"0"-5"-16,0 0 6 16,0 0 24-16,0 0-33 15,0 0-24-15,-10 1 18 0,10 1-7 16,0-2 11-16,0 2 13 15,0 1-22-15,0 0 4 16,0 4-8-16,0 0 12 16,0 2 8-16,0-2-28 15,-2-1-4-15,1-2 12 16,1-3-8-16,0-1 18 16,0 0-13-16,-3 0 1 15,3 0 29-15,-1 0-37 16,-1 0-2-16,-2 0-2 0,-2-5 4 15,2 1-7 1,0 2 3-16,2-3 0 0,2 3-3 16,0 1 3-16,0 1 0 15,0 0-7-15,0 0-21 16,0 0 18-16,0 4-17 16,0 6-57-16,10-5-143 15</inkml:trace>
  <inkml:trace contextRef="#ctx0" brushRef="#br0" timeOffset="34447.31">3377 3353 94 0,'0'0'358'0,"0"0"-310"16,0 0 3-16,0 0-10 15,0 0-6-15,0 0 2 16,0 0 22-16,-15 0 7 16,15 0-25-16,0 0-26 15,0 0 21-15,-2 0-35 16,2 0 33-16,0 0-1 15,0 0-22-15,0 0 2 16,0 0-13-16,0-3 1 0,0 2 14 16,10 1-15-16,4-2 0 15,-1 2-2-15,2 0 4 16,0 0-2-16,1 0 0 16,0 0 3-16,-1 6 0 15,3 2-1-15,-1 3-2 16,-1 1 10-16,2 0-8 15,-2 1-1-15,1 3-1 16,1 3 2-16,-1 2 17 16,1 1-18-16,-3 4 8 15,2-2-3-15,-2 2-6 16,2-4 15-16,-4-1-15 16,0-1 2-16,-3-2 1 15,0 0-3-15,0 1 0 0,-1 1 2 16,0 3 4-1,-2-3-3-15,0 5-3 0,-2 0 0 16,0 0 1-16,-2 3 1 16,1 2-2-16,-1 0 0 15,1-1 6-15,-3-2-6 16,-1-2 0-16,0-1 0 16,0 2 1-16,0-1 0 15,0-1-1-15,0 0 2 16,-1 1 4-16,-4-4-3 15,-2 3-3-15,-2-1 0 16,1 3 3-16,-1 0-3 0,0 1 0 16,-3 0 0-1,2 1 4-15,-1-3-5 0,-1 2 1 16,-2-2 0-16,-1 1-3 16,2-3 4-16,-2-4-1 15,2-3 1-15,-2 2 6 16,-1 1-10-16,0-3 3 15,-1 2 0-15,1 0-3 16,-1-3 3-16,2 1 0 16,1-5-1-16,1-2 5 15,0-3-13-15,1 1 9 16,0-3 0-16,-3 2-2 16,0 0 2-16,-5 2 0 15,0-2-1-15,1 2 6 16,0 0-9-16,0 0 4 0,-1 2 0 15,0-2-1-15,1-1 3 16,1 1-2-16,7-2 0 16,2-2 2-16,4-1-4 15,3-3 2-15,1 0 0 16,1 0-2-16,0 0 2 16,-2 0 0-16,-3 2-3 15,-5 0 10-15,-2 0-17 16,-1 2 5-16,1 0-5 15,2-3 0-15,6 1 6 16,-2-2-1-16,3 0-9 16,1 0-21-16,-1 0-17 0,3-3-111 15,0-14-169-15</inkml:trace>
  <inkml:trace contextRef="#ctx0" brushRef="#br0" timeOffset="35165.22">4074 3673 330 0,'0'0'152'15,"0"0"-51"-15,0 0-50 16,0 0 47-16,0 0-21 16,0 0-15-16,-37 0 8 15,30 1-44-15,0 9-12 16,-2 11 0-16,0 6 15 16,-1 8 6-16,3 7-30 0,3 0 0 15,4 0 4-15,0-4-7 16,0-6-1-16,0-5-1 15,1-9 1-15,8-7-11 16,2-9 6-16,6-2-16 16,3 0 18-16,5-15-38 15,-3-3-6-15,-4-4-3 16,-7 1-10-16,-8 1 41 16,-3 1 12-16,0 3 6 15,-13 5 20-15,-1 3-11 16,-3 8 20-16,0 0-29 15,-1 14 5-15,1 11-17 16,9-2-16-16,8-6-98 16,0-10-83-16</inkml:trace>
  <inkml:trace contextRef="#ctx0" brushRef="#br0" timeOffset="35533.78">4277 3715 594 0,'0'0'6'0,"0"0"16"16,0 0 33-16,0 0-10 16,0 0 17-16,0 0-9 15,-14-17-53-15,10 17 20 0,1 4-4 16,1 9 21-16,2 3 3 15,0 2-39-15,0 2 5 16,3 1 5-16,9-2-7 16,2-2-4-16,2-2 0 15,3 0 5-15,-1 0-2 16,0-1-3-16,-1 3 0 16,-5-2-5-16,-2 2 4 15,-5-1-5-15,-5 0-4 16,0-1 3-16,-2 0-1 15,-17-2-4-15,-4 1-53 16,0-9-74-16,0-5-134 0</inkml:trace>
  <inkml:trace contextRef="#ctx0" brushRef="#br0" timeOffset="35704.94">4224 3780 845 0,'0'0'58'15,"0"0"23"-15,0 0-21 16,0 0-59-16,0 0-2 16,85-100-2-16,-33 64-32 15,6-1-19-15,-2 6-48 16,-8 6-102-16,-11 11-205 16</inkml:trace>
  <inkml:trace contextRef="#ctx0" brushRef="#br0" timeOffset="36897.74">3161 4770 692 0,'0'0'27'0,"0"0"10"15,0 0-22-15,0 0-9 16,0 0-4-16,0 0 12 16,64-3 27-16,-41 3-20 15,3 3 36-15,1 3-23 16,4 3-27-16,-1 1 17 15,2 4-19-15,-2 3-5 16,-1 1 24-16,0 1-23 16,-2 1 1-16,0 3 13 15,-3 1-13-15,3 4 24 16,-2 4-19-16,1 4-1 16,-4 5-1-16,-3 5-1 15,-2 4-4-15,-2-1 0 16,-1 0 6-16,-4-7-7 0,-2-3 1 15,-5-3 0-15,-3-2 4 16,0 1-2-16,0 1-2 16,-5 0 0-16,-8-1 5 15,-2-2-5-15,-2-1 0 16,0-5 0-16,1-5-1 16,-1-2 3-16,-1-3-2 15,-2 0 0-15,-1 0 0 16,-2 2 5-16,3 1-5 15,0 1 0-15,1 0-6 16,3-1 11-16,2-2-5 16,2-4 0-16,5 0 1 0,0-2-7 15,0-1 6-15,4 0 0 16,-4 2 4-16,2-2-4 16,-2 1 0-16,1-2-6 15,-1-4 13-15,4 0-12 16,1-5 5-16,2-1 0 15,0 0-2-15,0 0 2 16,0 0-12-16,0 2 4 16,-4 2-19-16,1 2 15 15,-2 4 0-15,-1 0 12 16,-3-1 4-16,2-5-3 16,2-1 10-16,2-1-5 15,3-2 2-15,0 0 0 0,0 0-8 16,0-3-24-1,0-17-83-15,0-10-229 0</inkml:trace>
  <inkml:trace contextRef="#ctx0" brushRef="#br0" timeOffset="37514.51">3967 5010 588 0,'0'0'105'0,"0"0"21"0,0 0-67 15,0 0-8-15,0 0-47 16,0 0 8-16,-7 0-10 16,-1 22 18-16,-4 11 25 15,1 11-28-15,0 5 2 16,5 4 9-16,2-2-22 16,4-7 16-16,0-8-21 15,7-9-1-15,8-9 4 16,5-7-4-16,0-11 0 15,5 0-2-15,0-13-14 16,1-11 10-16,-9-3-33 16,-5 0 6-16,-10 0 7 0,-2 6 13 15,-3 4 13-15,-14 10 0 16,0 7 3-16,-1 0-7 16,-3 7 4-16,4 12-3 15,0-3 1-15,8-2-72 16,9-10-91-16,0-4-154 15</inkml:trace>
  <inkml:trace contextRef="#ctx0" brushRef="#br0" timeOffset="37903.11">4146 5039 556 0,'0'0'34'0,"0"0"-29"16,0 0 13-16,0 0 53 16,0 0-9-16,0 0 21 15,-7-12-43-15,4 12-2 16,-3 0 27-16,3 0-60 16,-2 10-4-16,1 1 7 15,3 3-8-15,1 1 0 16,0 0-2-16,7 2 9 15,8-1-6-15,6 0-1 16,1-2 0-16,5 1-2 0,0-2 3 16,-2-4-1-16,-2 3 0 15,-6-1 1-15,-2-1-6 16,-6 1 5-16,-8 2-2 16,-1 0-2-16,0 2 1 15,-4-1 2-15,-12-2-6 16,-3-2-25-16,-2-4-8 15,-2-6-74-15,-1 0-87 16,4-16-377-16</inkml:trace>
  <inkml:trace contextRef="#ctx0" brushRef="#br0" timeOffset="38057.89">4117 5051 685 0,'0'0'171'0,"0"0"-166"15,0 0 8-15,69-87 9 16,-31 56-18-16,4-5 1 16,1-1-5-16,-3-4-67 15,-5 4-136-15</inkml:trace>
  <inkml:trace contextRef="#ctx0" brushRef="#br0" timeOffset="39465.23">3325 5991 327 0,'0'0'119'0,"0"0"-85"15,0 0 42-15,0 0-33 16,0 0-14-16,0 0 28 15,0-13-17-15,0 11 6 0,0 0 14 16,4 0-44-16,9 2-6 16,1 0 26-16,8 0-17 15,5 0 18-15,5 3-24 16,3 9-12-16,4 2 13 16,0 3-7-16,2 0-4 15,0 4-3-15,0 2 3 16,-3 0 10-16,-5 2-13 15,-1 2 0-15,-3 3 14 16,-6 6-9-16,-2 3 5 16,-2 3-2-16,0 3-1 15,-3 2 3-15,-1 1-10 16,-3-2 0-16,0 1 10 16,-4 0-9-16,-3 0-1 15,-2-2 0-15,-1-2 6 0,0 0-5 16,-2-6-1-16,0-3 0 15,0-2 5-15,0-2-1 16,-6 2-4-16,-4-3 0 16,-3-2 5-16,-2 2-6 15,0-4 1-15,0 0 0 16,-2-1 0-16,-1-1 3 16,1 0-3-16,0-3 2 15,1 2 5-15,3-2-1 16,-1 0-6-16,2 0 0 15,1-4-3-15,1 2 3 16,-2 1 0-16,2-2-3 0,-2 2 10 16,1-1-10-1,-3-1 3-15,3 2 0 0,-2-1 1 16,0-3-1-16,4-3 0 16,0-3-1-16,4-5 2 15,-1 1-10-15,0-4 9 16,2-1 0-16,-2 1-7 15,2-1 9-15,2 0-2 16,0 0 0-16,2 0 0 16,0 0-8-16,0 0-8 15,2-11-41-15,8-4-28 16,2-4-49-16,-5 3-205 16</inkml:trace>
  <inkml:trace contextRef="#ctx0" brushRef="#br0" timeOffset="40150.35">4205 6336 606 0,'0'0'40'0,"0"0"70"16,0 0-19-16,0 0-52 15,0 0-33-15,0 0 32 16,-18 0-32-16,13 17 15 16,-3 9 27-16,0 9-11 15,-2 5-25-15,1 6 7 16,5 2-16-16,1-1 22 16,3-2-25-16,0-9 1 15,6-6 1-15,8-10 0 16,5-10-2-16,3-8 0 15,2-2-16-15,4-13 8 16,-4-15-18-16,-5 1-14 0,-7 0 19 16,-11 3-14-1,-1 6 35-15,-3 6 0 0,-16 5 1 16,-5 7 16-16,-3 0-16 16,-1 14-1-16,0 9 8 15,8-1-8-15,9-1-5 16,11-7-75-16,0-11-169 15,15-3-102-15</inkml:trace>
  <inkml:trace contextRef="#ctx0" brushRef="#br0" timeOffset="40515.53">4387 6364 413 0,'0'0'215'0,"0"0"-200"16,0 0 52-16,0 0-47 16,0 0 10-16,0 0 6 15,-13-17-6-15,10 17 25 16,-2 0-4-16,0 12-14 16,0 2-17-16,3 0-15 15,2 4 10-15,0-2-8 16,0 3 6-16,14-3 10 15,8 1-23-15,3-4 2 0,3 1 12 16,6-2-11 0,-1 0 0-16,0 0-3 0,-1 0 2 15,-9 0-2-15,-6 2 0 16,-7-1 0-16,-10 2-3 16,0 2 6-16,-14 2-8 15,-16-1-2-15,-8-3-65 16,-2-9-29-16,-2-6-218 15</inkml:trace>
  <inkml:trace contextRef="#ctx0" brushRef="#br0" timeOffset="40674.93">4326 6417 879 0,'0'0'60'0,"0"0"-57"0,0 0-3 15,96-102 10-15,-41 64-10 16,6-1-13-16,2 2-86 16,-7-1-168-16</inkml:trace>
  <inkml:trace contextRef="#ctx0" brushRef="#br0" timeOffset="41922">3624 7432 340 0,'0'0'16'0,"0"0"-12"16,0 0 7-16,0 0-7 16,0 0 8-16,0 0 27 0,15 0 18 15,-13 0-4-15,0 0-10 16,2 5 9-16,3 4 7 15,5 1 19-15,3 2-19 16,7 2-38-16,4-1 4 16,6 1 1-16,3 1-10 15,2 2 15-15,1 2-18 16,-1 2-8-16,-3 3 17 16,-2 3-22-16,-2 2 5 15,-4 2 13-15,-3 4-13 16,-2 3 22-16,-3 2-27 15,-3 4 1-15,-5 1 3 16,-3 2-4-16,-4 0 0 16,-3-1 0-16,0 1 9 15,0 0-9-15,-13-3 0 0,-4 0 0 16,-1-4-1-16,-1-2 1 16,-1-6 0-16,3-4 0 15,1-1 4-15,3-4-4 16,4-4 0-16,4-3 0 15,3-4-6-15,2-4 10 16,0-1-4-16,0-3 0 16,0 1 3-16,0 0-4 15,0-1 1-15,-1 2 0 16,-1 0 0-16,1 0 0 0,-3-1 0 16,2 2-1-16,-1-3 8 15,1 1-10 1,-3-1 3-16,2 1 0 0,-2 1 1 15,-2 2-1-15,0 1 0 16,3-2-1-16,-3 0 6 16,2 1-6-16,2-2 1 15,-1-1 0-15,3-3-4 16,1-2 5-16,0 0-1 16,0 0 0-16,0 0 5 15,0 0-7-15,0 0 2 16,0 0 0-16,-2 0-12 15,2 0 12-15,-2 0-10 16,1 0-14-16,-1 0-36 0,0-6-63 16,2-12-121-16</inkml:trace>
  <inkml:trace contextRef="#ctx0" brushRef="#br0" timeOffset="42483.13">4398 7617 561 0,'0'0'40'15,"0"0"-27"-15,0 0 72 16,0 0-44-16,0 0 23 0,0 0-26 15,-62 89-6 1,55-55 56-16,4 3-37 0,3 4-24 16,0 0 12-16,0 3-35 15,15-5 11-15,8-7-15 16,6-9 6-16,4-9 8 16,2-11-14-16,1-3-5 15,-3-6 5-15,-7-14-25 16,-7-7 11-16,-9-1-15 15,-10-1-15-15,-8 1 39 16,-19 7-27-16,-8 6 16 16,-2 11 14-16,2 4 4 15,0 11 9-15,3 18-11 16,7 4 3-16,8-1-18 0,12-4-24 16,5-9-140-1,5-13-57-15</inkml:trace>
  <inkml:trace contextRef="#ctx0" brushRef="#br0" timeOffset="42866.51">4663 7640 717 0,'0'0'13'0,"0"0"14"15,0 0 36-15,0 0-47 0,0 0-15 16,0 0 15-16,-24-17-14 16,20 26 39-16,1 5 15 15,0 1-48-15,3-1 35 16,0 3-42-16,0 2 14 16,3-1 12-16,14-2-22 15,3-1 12-15,6-1-17 16,4-2 2-16,2-3 8 15,2 1-10-15,-4 0 0 16,-4-1-4-16,-6 3 14 16,-4-4-9-16,-8 1-1 15,-7 2 0-15,-1 2-11 16,-6 4 11-16,-19 3-14 16,-11-3-20-16,-5-1-52 0,-6-13-63 15,-2-3-215 1</inkml:trace>
  <inkml:trace contextRef="#ctx0" brushRef="#br0" timeOffset="43011.59">4610 7652 865 0,'0'0'5'0,"0"0"16"15,85-107-2-15,-28 57-19 16,8-1-10-16,2 4-165 15,-12 9-212-15</inkml:trace>
  <inkml:trace contextRef="#ctx0" brushRef="#br0" timeOffset="44450.95">3932 8571 554 0,'0'0'2'0,"0"0"48"0,0 0 13 16,0 0-32-16,0 0 15 16,0 0-28-16,8 0 3 15,2 0 33-15,3 0-27 16,2 0 27-16,2 4-25 15,3 1-20-15,4 4 27 16,0 3-20-16,5 1-2 16,4 6 0-16,4 2-8 15,2-1 7-15,1 7-13 16,-2 5 3-16,2 4 8 0,-3 5-11 16,0 1 0-1,-5 5-2-15,-4 2 11 0,-4 4-2 16,-7 2-5-16,-3 4-2 15,-6-3 10-15,-1-1-7 16,-5-5-3-16,-2-3 0 16,0-4 11-16,0 1 1 15,-12-2-12-15,-4-1 6 16,0-3-5-16,0-2-1 16,-1-2 0-16,2 0 0 15,-2 2 7-15,2-2-9 16,0-1 2-16,2-2 0 15,0-1-3-15,1-1 4 16,3-7-1-16,2-2 0 16,1-7 5-16,2-5-7 0,1-2 2 15,0-3 0-15,-1 0 8 16,3 2-8-16,-2-2 0 16,1 0-5-16,-2 0 15 15,1 1-12-15,2-3 2 16,-1 2 0-16,0-3-1 15,1 0 1-15,1 0 0 16,-2 2-4-16,2 0 11 16,-2 2-8-16,-1 1 1 15,1 4 0-15,-3 0-9 16,2 1 10-16,0 1-1 16,-1-5 0-16,4-2-2 0,-2-1-7 15,2-3 9 1,0 0 0-16,0 0-4 0,0 0 6 15,0 0-2-15,0 0 0 16,0 0 8-16,0 0-21 16,0 0 10-16,0-13-52 15,9-8-24-15,4-8-102 16,-3-7-194-16</inkml:trace>
  <inkml:trace contextRef="#ctx0" brushRef="#br0" timeOffset="45087.88">4684 8854 599 0,'0'0'40'0,"0"0"84"16,0 0-51-16,0 0-23 16,0 0-43-16,0 0-3 15,-9-5 7-15,8 15-11 16,-6 15 54-16,0 8-26 15,0 7-12-15,1 5 42 16,6 4-48-16,0-1 1 0,0-5-8 16,10-8 10-16,8-10-16 15,9-8 3-15,3-13 0 16,1-4 2-16,1-1-2 16,-3-17-17-16,-6-3 15 15,-4-2-24-15,-11 2 6 16,-8 3-6-16,0 3 25 15,-10 5-13-15,-13 10 14 16,-6 0-1-16,-3 10-1 16,-1 16 4-16,0 5 9 15,6 1-11-15,10-4-29 16,12-8-44-16,5-13-135 16,15-7-97-16</inkml:trace>
  <inkml:trace contextRef="#ctx0" brushRef="#br0" timeOffset="45517.91">4956 8831 656 0,'0'0'11'16,"0"0"89"-16,0 0-23 15,0 0-75-15,0 0 0 16,0 0-2-16,-24-12 2 0,24 12-2 16,0 8 23-16,0 8 25 15,0 3 13-15,2 3-47 16,6 0 9-16,3 1 2 16,2-2-15-16,4-3 16 15,1-5-26-15,2-1 1 16,4-4 12-16,1 0-13 15,-2-2 0-15,4 0-1 16,-4 1 9-16,-1-1-5 16,-6 2-3-16,-2-2 0 15,-6 1 1-15,-3 2-1 16,-5 2 0-16,0 0-3 0,0 8 10 16,-18 0-14-1,-7 3-21-15,-4-5-26 0,1-6-21 16,0-11-95-16,-1 0-172 15</inkml:trace>
  <inkml:trace contextRef="#ctx0" brushRef="#br0" timeOffset="45706.36">4921 8859 793 0,'0'0'36'0,"0"0"-26"15,0 0 45-15,0 0-40 16,52-93 21-16,-27 66-27 0,2-1-7 16,1-1 10-16,0 2-12 15,2 2-27-15,-1 5-86 16,-4 2-229-16</inkml:trace>
  <inkml:trace contextRef="#ctx0" brushRef="#br0" timeOffset="48319.31">4218 10054 351 0,'0'0'7'0,"0"0"27"15,0 0 59-15,0 0-51 16,0 0 4-16,0 0-37 16,-6-25-2-16,6 20-1 15,0-2 3-15,3 2 3 16,3 0 11-16,-3 4 5 16,-2-1 27-16,1 2-32 15,2 0 5-15,1 0 2 16,2 0-16-16,3 0 6 15,1 0-1-15,2 0-12 0,3 0 35 16,-1 0-38 0,-1 0 8-16,2 0 21 0,0 0-20 15,0 3 3-15,0 4-12 16,1 2 2-16,-2-1 34 16,0 1-40-16,0 0 0 15,2-1 5-15,-1 1-3 16,3-2 6-16,3 4-8 15,-1-1 7-15,3 4 5 16,-4 1-8-16,0-1-2 16,-2 3 13-16,-1-1-14 15,0 0 8-15,-2 0-9 16,-1 0 2-16,2-3 1 16,-2 0-3-16,0 1 0 0,0 1 10 15,-1 0-9-15,0 5 8 16,-1-1-9-16,2 1 4 15,-3 1 8-15,2-1-3 16,-1 1-9-16,0-1 10 16,-1 1-4-16,1 1 3 15,-1-1-9-15,1 2 0 16,2-3 2-16,-1 3-2 16,-1 1 0-16,-1-1-1 15,-2-1 10-15,0 1-10 16,-3 1 1-16,1 1 0 15,-3 1-2-15,0-3 2 16,-1 1 0-16,-1 0 0 0,-2-2 6 16,0 0-6-1,0 1 0-15,0 0 0 0,0-4-2 16,0 2 2-16,-3 0 0 16,-3 2 0-16,0-3 8 15,1-1-9-15,0-1 1 16,0 1 0-16,0 0-1 15,0-2 1-15,0-1 0 16,0 3-1-16,-2 1 6 16,-1-4-4-16,-1 6-1 15,2-3 0-15,0-5 1 16,-2 2-1-16,-1 1 0 0,1-3-3 16,2 0 13-1,-2-2-15-15,1 1 5 0,-2 1 0 16,-1 0-2-16,1 2 2 15,-1-3 0-15,1-1 0 16,0 1 8-16,-1 0-13 16,0 1 5-16,3-2 0 15,0 2-3-15,-1-1 3 16,2-4 0-16,1 3 0 16,-1-3 8-16,0-1-15 15,2 1 7-15,-2 1 0 16,-3 0 0-16,2 1 0 15,-2 2 0-15,0 0-2 0,0 1 11 16,0-4-10 0,0 0 1-16,0 0 0 0,0-3 0 15,1 3 0-15,3-6 0 16,-4 2-1-16,0 3 4 16,-2 1-1-16,1-1-2 15,-1 2 0-15,2-1-3 16,0 1 3-16,1-5 0 15,3 1-2-15,-1-1 5 16,0-1-2-16,0 4-1 16,-2-3 0-16,1 5-9 15,-3-1 9-15,1 1 0 16,2-2 1-16,1-3 5 16,2-2-4-16,2-4-2 0,3 0 0 15,0 0 2-15,0 0-2 16,0 0 0-16,0 0 1 15,0 0 7-15,0 0-9 16,0 3 1-16,-4-3 0 16,1 3 0-16,2-3 0 15,-3 2 0-15,2 0-2 16,-1-1 9-16,2-1-9 16,-3 3 2-16,1-1 0 15,-1-2-2-15,1 3 2 16,-1 1 0-16,1 0-3 15,0-1 10-15,2-3-21 16,1 0 1-16,0 0-38 0,0 0 17 16,6-24-90-16,11-12-169 15,2-18-277-15</inkml:trace>
  <inkml:trace contextRef="#ctx0" brushRef="#br0" timeOffset="49186.26">5142 10456 450 0,'0'0'77'0,"0"0"-53"0,0 0 41 15,0 0-49-15,0 0 7 16,0 0-16-16,0 0 2 15,0 0 20-15,-2 0 18 16,-2 4 3-16,0 5-12 16,-2 2-30-16,3 3 22 15,2 0-9-15,-1-1 0 16,2 1-9-16,0-4-9 16,0-1-3-16,0 0 0 15,6-1 8-15,3-2 0 16,2 2-8-16,3-2 0 15,1-1 22-15,0 2-21 16,2 0 21-16,-1-1-15 0,1 1-3 16,-1-2 8-16,1 3-12 15,1-2 0-15,-5 1 11 16,-3 0-10-16,-4-1-1 16,-4-1 0-16,-2 4 6 15,0 0 1-15,0 4-6 16,-5-2-1-16,-8 3 0 15,-6-6 0-15,1-3-12 16,-3-4-24-16,2-1-50 16,0 0 6-16,2-17-138 15,4-8-12-15</inkml:trace>
  <inkml:trace contextRef="#ctx0" brushRef="#br0" timeOffset="49379.03">5094 10503 593 0,'0'0'29'0,"0"0"50"16,0 0 18-16,0 0-77 15,0 0-1-15,0 0-17 16,38-91 1-16,-10 73-3 16,0-4 6-16,1 4-16 15,0 2 1-15,-2 2-87 16,-2 0-35-16,-5 4-159 15</inkml:trace>
  <inkml:trace contextRef="#ctx0" brushRef="#br0" timeOffset="50336.41">5444 10414 516 0,'0'0'58'0,"0"0"-42"16,0 0 60-16,0 0-24 15,0 0 1-15,0 0-8 16,38 79-34-16,-28-70-7 16,-3-2 9-16,-4 0-11 15,1-6 4-15,-4 2-4 16,0 2 8-16,0 2 41 16,0-3-37-16,0-1-7 15,0 0-7-15,0-3 3 16,0 0-4-16,0 0 1 0,0-7 0 15,0-10-5 1,0 1-8-16,0-3 13 0,0 3-3 16,0 4 11-1,0 2-11-15,0 1 3 0,0 2 0 16,0 3-4-16,2 1 4 16,2 2 0-16,5 1 0 15,-1 0 6-15,4 1 11 16,0 11-5-16,2 1-2 15,-2 1 16-15,0 0-26 16,-4-2 0-16,-1-3 13 16,-4-3-9-16,1-2 0 15,-4-4-4-15,2 0 0 16,-2 0-6-16,0-3 6 0,0-15-18 16,0-7-15-16,-6-4-23 15,1-1-23-15,2 4 14 16,3 2 62-16,0 10 3 15,0 1 2-15,2 7 25 16,6 0-3-16,2 4-17 16,1 2 9-16,6 0 5 15,0 0-14-15,3 11 48 16,4 0-45-16,-2 3 7 16,1-2-16-16,-1-2 3 15,-4 1 4-15,-5-5-8 16,-3-3 0-16,-6-2-12 15,-3-1-1-15,-1 0 9 16,0 0-1-16,2-10-7 16,-2-4-3-16,0-3-33 0,0 1-27 15,0 1 62-15,0 2-10 16,0 3 23-16,0 3 9 16,2 2-8-16,1 2 31 15,2 3-18-15,2 0-11 16,4 0 36-16,2 0-26 15,5 0-2-15,2 0 3 16,-2 0-11-16,3 0 0 16,-2 2-3-16,-4-2 0 15,0 0-6-15,0 0 6 0,-1-2-34 16,-1-11-47 0,-1-2-148-16</inkml:trace>
  <inkml:trace contextRef="#ctx0" brushRef="#br0" timeOffset="50682.97">5262 10532 722 0,'0'0'12'0,"0"0"23"16,0 0-35-16,0 0-67 15,0 0-152-15</inkml:trace>
  <inkml:trace contextRef="#ctx0" brushRef="#br0" timeOffset="53684.11">19147 2361 738 0,'0'0'24'0,"0"0"-24"16,0 0-1-16,0 0 1 15,0 0 61-15,0 0-30 16,137 0-20-16,-59-6 16 16,12-8-26-16,4-1 7 15,3 0-8-15,-3 2 8 16,-13 4-6-16,-16 1-2 15,-23 5-12-15,-27 3-7 16,-15 0-35-16,-20 0-89 16,-29 11 84-16,-10 1-83 15,-8-2-62-15</inkml:trace>
  <inkml:trace contextRef="#ctx0" brushRef="#br0" timeOffset="53858.73">19265 2376 630 0,'0'0'134'0,"0"0"-103"16,0 0 33-16,0 0 27 16,0 0-74-16,0 0 9 15,-10 7-12-15,67-7 0 16,31 0 0-16,29-10-14 16,20-7-13-16,-5 1-91 15,-16 1-166-15</inkml:trace>
  <inkml:trace contextRef="#ctx0" brushRef="#br0" timeOffset="57839.37">3385 9676 614 0,'0'0'161'0,"0"0"-101"16,0 0 5-16,0 0-13 15,0 0-22-15,0 0-15 16,-1-4 16-16,-2 3-7 0,-8-1-19 16,-4 2 23-16,-5 0-28 15,-8 0 0-15,-5 0 8 16,-6 0-3-16,-5 6 2 15,-2 0-7-15,-1 0 1 16,-3 0 9-16,-2 1-6 16,0-1-4-16,-4 5 11 15,0 1-7-15,2 1-4 16,5 1 5-16,0 2 0 16,1 1 15-16,0 1-19 15,2 0-1-15,1 2 19 16,2-2-19-16,-2-2 10 0,-1 2-10 15,1 1 2 1,-2 0 3-16,4 4-5 0,-2-1 0 16,3 4 8-16,2-1-6 15,3 1 13-15,6-1-15 16,-1-1 3-16,2 3 4 16,-1-4-7-16,0 1 0 15,0-2 3-15,1 3 3 16,5 0-4-16,1 0-2 15,2 0 0-15,3-3 6 16,4-2-6-16,2 0 0 16,1-1-7-16,0 3 19 15,2 4-15-15,0-1 3 16,4 4 0-16,2 3-5 16,1 0 5-16,1 2 0 0,2 3-3 15,0 5 14-15,0 2-9 16,0-3-2-16,0 3 0 15,9-3-2-15,4-1 2 16,6-2 0-16,4-4 1 16,7-2 10-16,7-3-10 15,9-3-1-15,13-2 0 16,5-1 7-16,5-5-7 16,3-2 0-16,1-2 5 15,3-5 2-15,3-3-4 16,4-2-3-16,3-4 6 15,2 0 5-15,6-4-7 0,4-8 0 16,-1-3 12-16,5-3-11 16,2 0 5-16,4-3-10 15,3-2 0-15,-8-1 4 16,-8 5-4-16,-11 3 0 16,-9 2-2-16,-8 4 7 15,-7 4-6-15,-6 0 1 16,-6 1 0-16,1-5 1 15,1 0 0-15,4-8-1 16,1-2 2-16,1 1 0 16,-1-3 6-16,-1 3-8 15,-4 2 0-15,-5 2-2 16,-3 1 2-16,0-2 0 0,-3-1-2 16,6-1 9-1,-4-3-1-15,2-4-6 0,-1-3 0 16,-2-1-8-16,-1-1 11 15,-4 2-3-15,-6 2 0 16,-3 2 7-16,-3-1-9 16,-1-2 2-16,1 2 0 15,-1-5 2-15,0 0-2 16,-4-2 0-16,-1-2 0 16,-4-2 8-16,-4-2-15 15,-8-1 7-15,-1-2 0 16,0 1 4-16,-3-5-4 0,-15-2 0 15,-9-1-7 1,-5 2 19-16,-5 2-13 0,-4 6 1 16,-6 5 0-16,-5 6 7 15,-6 5-6-15,-4 2 6 16,-5 2-7-16,0 3 12 16,0 1-11-16,-1 1-1 15,-1-2 0-15,-2 0-7 16,-5 2 9-16,-4 2-2 15,-9 9 0-15,-14 2 5 16,-18 18-12-16,-16 19 7 16,-15 7-33-16,-3 7 22 15,10 3-74-15,7 2-49 16,24-6 20-16,18-12-233 16</inkml:trace>
  <inkml:trace contextRef="#ctx0" brushRef="#br0" timeOffset="60325.7">22300 5054 377 0,'0'0'40'0,"0"0"-22"16,0 0 16-16,0 0 9 15,0 0-9-15,0 0-12 16,0 0 9-16,0 0 4 0,0 0-14 15,0 0 34-15,0 0-32 16,0 0 9-16,0 0 21 16,0 4-38-16,0-1 14 15,0 1-7-15,0 2-5 16,0 3 20-16,0 2-26 16,0 4 6-16,0 3 2 15,0 2-19-15,0 2 33 16,0 2-33-16,0 2 3 15,0 2 16-15,0 2-19 16,5 2 0-16,-4 1 7 16,1 0 0-16,0 3 1 15,0-3-8-15,-2 0 2 16,1-1 2-16,1-3-4 16,-1-1 0-16,3-4-4 15,-1-5 14-15,2-1-10 0,0-3 0 16,-1 2 0-16,-1-1-2 15,-1 3 2-15,-2 0 0 16,0 1 7-16,0 0-1 16,0-3 9-16,0 0-15 15,0-4 1-15,0-2 3 16,0-3-3-16,0-1-1 16,0 2 6-16,0 0-3 15,0 2 2-15,0 1-5 16,0 0 0-16,0-2 3 0,0-2-3 15,0-2 0 1,0-3-1-16,0 0 9 0,0-2-10 16,0-1 2-16,0 2 0 15,0-2 1-15,0 0-1 16,0 0 0-16,0 0 6 16,0 0 1-16,0 0 3 15,0-5-10-15,-5-8 3 16,-6-6-12-16,1 1 9 15,-3-2 0-15,0-2-4 16,-2 3 11-16,1 3-14 16,1 0 7-16,5 5 0 15,-2 2-5-15,5 1 5 0,1 3 0 16,1 2 0 0,1 0 6-16,1 2-1 0,-1-1-5 15,0 2 0-15,2-1 19 16,-2 1-19-16,2 0 0 15,0 0 0-15,0 0 10 16,0 0-18-16,0 0 8 16,0 10 0-16,2 8 4 15,10 5 1-15,3 1-2 16,1 3-3-16,1-2 11 16,2-2-10-16,1-4-1 15,0-3 0-15,0-5 0 16,1-10 0-16,1-1-6 15,2-5 3-15,-2-18-19 0,-4-5 16 16,-8-8-23-16,-6 0 1 16,-4-1-11-16,0 1-93 15,-17 7-137-15</inkml:trace>
  <inkml:trace contextRef="#ctx0" brushRef="#br0" timeOffset="61773.23">22257 4928 247 0,'0'0'226'16,"0"0"-218"-16,0 0-13 15,0 0 5-15,0 0 0 16,0 0 12-16,0 3 2 16,0-1 10-16,-3-2 19 15,0 2-26-15,0 1 14 16,-1-2-31-16,0-1 7 16,2 0 47-16,-1 0 24 0,-1 0-17 15,-1 0-30-15,0-1-16 16,-3-6 22-16,-2 0-16 15,-1-4 1-15,-3 0 7 16,-1-2-15-16,-2 0 12 16,1-3-5-16,-1-4-19 15,0-1 19-15,2 0-21 16,0-2 0-16,-2 4 15 16,5-3-14-16,-2 3 3 15,0-1-4-15,0-1 8 16,0 0-9-16,-2 0 1 15,0 0 0-15,-1-2-2 0,1 1 4 16,-3-2-2-16,4-1 0 16,-2 2 6-16,1 0 0 15,-3 0-3-15,1 2-3 16,-1 0 5-16,1 2 1 16,1-1-2-16,1 1 1 15,2 1 3-15,-1-1 6 16,2 3-4-16,-1-1-7 15,1 1 4-15,3-2-7 16,-2-3 0-16,2 1 0 16,-1-2 11-16,-1 2-11 15,3 0 0-15,2 3 0 16,-2 0-1-16,4 0 4 0,-1 3-2 16,0-1-1-1,0 0 1-15,0 2-2 0,3 3 1 16,-2 2 0-16,2 4-4 15,0 1 8-15,1 1-4 16,2 1 0-16,-2-1 1 16,0-1-3-16,1-1 2 15,-2-4 0-15,-1 1-3 16,1-2 7-16,0 0-4 16,-1 3 0-16,1-1 1 15,0 0-3-15,1 3 2 16,0 1 0-16,2 0-2 0,-2 3 7 15,2-2-5-15,0 2 0 16,0 0 4-16,0 0-11 16,0 0 7-16,0 0-1 15,-1 0-5-15,-3 9 2 16,1 10 4-16,-2 8 0 16,-1 1 0-16,-1 5-2 15,0-1 2-15,1 0 0 16,-1-2-3-16,2-1 9 15,-1-3-7-15,2-8 1 16,0-6 0-16,2-6-2 16,1-4 2-16,1-2 0 15,0 0 15-15,0-2-6 0,0-15 13 16,0-7-22 0,0-5 3-16,5-1-2 0,3 1-1 15,2-1 0-15,2-2-3 16,-1 0 8-16,2 1-10 15,0 1 4-15,-3 4 1 16,0 3-4-16,-2 7 4 16,-3 8 0-16,0 4-7 15,2 4 8-15,5 0-3 16,5 0-2-16,6 1 4 16,7 11-7-16,3 6 7 15,5 5 0-15,3 5-6 16,1 3-1-16,1 4-41 15,-3-2-54-15,0-1-182 0</inkml:trace>
  <inkml:trace contextRef="#ctx0" brushRef="#br0" timeOffset="62428.38">22296 4971 339 0,'0'0'0'0,"0"0"0"16,0 0-9-16,0 0-8 16,0 0-20-16,0 0-31 15</inkml:trace>
  <inkml:trace contextRef="#ctx0" brushRef="#br0" timeOffset="70176.63">5446 9320 656 0,'0'0'65'0,"0"0"-1"15,0 0-9-15,0 0 23 0,0 0-44 16,0 0 0-1,0 0 12-15,-44-34-45 0,27 65 24 16,-5 15-5-16,-6 19-1 16,-3 13 19-16,-5 13-29 15,0 8 5-15,1 4-8 16,3 0 1-16,5-9-7 16,7-12 0-16,6-17 0 15,6-17-5-15,6-15-13 16,2-16-3-16,0-7-6 15,0-10-46-15,2 0 6 16,6-23-34-16,-1-10-89 16,-5-9-26-16</inkml:trace>
  <inkml:trace contextRef="#ctx0" brushRef="#br0" timeOffset="70461.08">4908 9504 703 0,'0'0'23'0,"0"0"27"16,0 0 21-16,0 0 10 15,0 0-39-15,0 0-27 16,3-43 14-16,37 43-8 0,15 0 53 15,10 12-49 1,13 14-10-16,10 6 7 0,9 6-21 16,8 9-1-16,4 8 0 15,1 7-21-15,0 11-24 16,-5 0-132-16,-6-5-286 16</inkml:trace>
  <inkml:trace contextRef="#ctx0" brushRef="#br0" timeOffset="72229.08">3985 10783 548 0,'0'0'49'0,"0"0"-9"15,0 0-4-15,0 0-14 16,0 0 8-16,0 0-25 15,-5-3 4-15,15-7 7 16,14-6 7-16,8-6 12 16,9-4-35-16,8-5 6 15,6-4-7-15,3-2 1 16,1 2-20-16,-4 6-17 16,-9 10-65-16,-7 7 29 15,-14 7-131-15</inkml:trace>
  <inkml:trace contextRef="#ctx0" brushRef="#br0" timeOffset="72544.1">3953 10830 551 0,'0'0'29'0,"0"0"13"15,0 0 20-15,0 0 9 0,0 0-16 16,0 0-48-16,-14 0 13 16,33 0-19-16,15-8 4 15,13-12 13-15,16-9-18 16,15-11 0-16,15-8-1 15,14-4-14-15,10-5 4 16,-1-2-136-16,-9 8-126 16</inkml:trace>
  <inkml:trace contextRef="#ctx0" brushRef="#br0" timeOffset="74912.59">11804 3912 580 0,'0'0'13'0,"0"0"-5"15,0 0 2-15,0 0 28 16,0 0 9-16,0 0 40 15,-8-33-50-15,8 33-27 16,0 6 25-16,0 21-19 16,4 15 51-16,8 13 13 15,4 13-65-15,0 7 12 16,2 5-17-16,-3-1-4 16,-1-2 4-16,-2-9-10 15,-6-9 0-15,1-8-1 16,-7-11 1-16,0-8-2 0,0-14-24 15,0-12-52 1,0-6-42-16,0-21-64 0</inkml:trace>
  <inkml:trace contextRef="#ctx0" brushRef="#br0" timeOffset="75348.03">12152 4050 781 0,'0'0'19'0,"0"0"7"16,0 0 40-16,0 0-42 16,0 0-16-16,0 0 6 15,34-84-9-15,-18 68 29 16,0 0-9-16,1 3-18 15,3 4 28-15,-2 9-35 16,2 0 0-16,1 8 16 16,-3 17-11-16,-3 11 10 15,-5 8-5-15,-8 11-6 16,-2 4 31-16,-4 4-34 16,-17 2 0-16,-8-2 13 15,-4-6-10-15,1-9-1 16,2-8-3-16,10-16 5 15,10-8-5-15,5-12 0 0,5-4-1 16,7 0-6-16,25-17 2 16,13-6-2-16,8-6 3 15,4 0-35-15,-4 4 6 16,-1 1-64-16,-4 1-79 16,-9 2-138-16</inkml:trace>
  <inkml:trace contextRef="#ctx0" brushRef="#br0" timeOffset="76302.42">12611 3698 845 0,'0'0'15'0,"0"0"81"0,0 0-58 15,0 0-34-15,0 0 7 16,0 0-10-16,18 84 36 16,-4-27 5-16,-2 10-31 15,-2 5 47-15,-2-3-36 16,0-5-13-16,-1-5 17 16,0-9-22-16,-1-8-3 15,0-12-1-15,0-12 4 16,-2-10 2-16,0-8-3 0,5-9-3 15,2-25 0 1,8-9-2-16,3-4-12 0,-3 5 6 16,-2 10 8-16,-2 11-14 15,-5 11 14-15,0 9-11 16,2 1 10-16,2 7 2 16,2 17 0-16,3 5 18 15,-1 5-18-15,2 4 30 16,4-4-27-16,-1-2-3 15,3-4 8-15,0-12-2 16,-3-7-4-16,-1-9-3 16,-2 0 0-16,2-19 0 0,-2-12 0 15,-7-12-9 1,-6-3 5-16,-7-5-6 0,0 1-1 16,-10 4-26-16,-6 8 30 15,2 16-13-15,5 10 20 16,2 10-4-16,4 2-1 15,3 3-14-15,0 11 19 16,0 4-3-16,2 0 3 16,11 1 1-16,2 2 0 15,1 2-1-15,3 1 6 16,0 2 3-16,-3 0-8 16,1 2-1-16,-2 0 0 15,-1 1 1-15,-1-3-1 16,2-2 0-16,0-5 7 15,0-5-2-15,2-6 4 0,-1-8-9 16,4 0 0-16,2-16 3 16,0-12-3-16,-2-7-1 15,-5-4-4-15,-5-5 9 16,-3-1-13-16,-7-3 9 16,0 3-8-16,0 6-4 15,0 9 11-15,-6 9 1 16,2 10 4-16,1 5-2 15,1 6 7-15,2 0-9 16,0 0-3-16,0 8-7 16,0 6 10-16,13 0 0 15,6 3 3-15,2-1 0 0,6 1 7 16,1-1-10-16,2 1 0 16,-1-1-4-16,-2 4 4 15,-6 0-2-15,-4 1-1 16,-10 3-25-16,-7 1 20 15,0 2-25-15,-19 2-5 16,-13-2 35-16,-6-2-68 16,0-9-73-16,6-15-103 15</inkml:trace>
  <inkml:trace contextRef="#ctx0" brushRef="#br0" timeOffset="76615.67">14070 3999 1080 0,'0'0'4'0,"0"0"-3"16,0 0-1-16,97-12 0 15,-30 1 0-15,18-6 4 16,13-8 8-16,11-7 7 15,5-7 4-15,-4-1-5 16,-8 1-18-16,-12 1 0 16,-15 7-1-16,-20 2-21 0,-20 8 17 15,-16 4-32 1,-19 5 11-16,0 3 22 0,-19 3-49 16,-16 2-33-16,-10 1-2 15,-8 0-98-15,-6-4-7 16</inkml:trace>
  <inkml:trace contextRef="#ctx0" brushRef="#br0" timeOffset="76847.6">14676 3569 597 0,'0'0'179'0,"0"0"-27"15,0 0-76-15,0 0-67 16,0 0 30-16,0 0 3 16,127 2-17-16,-78 15 1 15,-2 2-24-15,-1 4 16 16,3 1-18-16,-5 3 0 15,-4 3-4-15,-7 3 6 0,-8 3-2 16,-10 2 0-16,-11 3-12 16,-4 4 7-16,-28 1-5 15,-15 4-22-15,-10 2 23 16,-1-4-59-16,6-11-76 16,11-14-117-16</inkml:trace>
  <inkml:trace contextRef="#ctx0" brushRef="#br0" timeOffset="77172.58">15671 3406 936 0,'0'0'6'0,"0"0"48"16,0 0-28-16,0 0-20 15,0 0 12-15,0 0 1 16,13 30 10-16,4 12 7 16,1 10-20-16,4 11 34 15,-1 8-38-15,-1 0-8 16,-1 0 4-16,-7-6-8 0,-4-13-18 15,-5-12-27 1,-1-15-22-16,-2-13-8 0,5-12-187 16,0-18-211-16</inkml:trace>
  <inkml:trace contextRef="#ctx0" brushRef="#br0" timeOffset="77428.08">15996 3340 587 0,'0'0'406'16,"0"0"-379"-16,0 0 17 0,0 0-37 15,0 0 1-15,0 0 15 16,54 126-5-16,-39-64 24 16,0 3-34-16,-2 4 8 15,1 1-6-15,-2-2-7 16,0-9-3-16,-5-12 0 15,-1-13-28-15,-3-13 14 16,1-7-41-16,2-14-35 16,4-3-136-16,5-33-236 15</inkml:trace>
  <inkml:trace contextRef="#ctx0" brushRef="#br0" timeOffset="77681.09">16444 3206 1034 0,'0'0'0'0,"0"0"-3"15,0 0-1-15,0 0 4 16,45 108 32-16,-23-43-23 16,0 7-1-16,-4 8 35 15,-3 4-34-15,-3 3 15 16,-4-5-22-16,1-8 7 15,-2-15-14-15,-4-13 5 16,-3-15-29-16,0-10-4 0,0-11-44 16,-12-10-81-1,-5-14-115-15</inkml:trace>
  <inkml:trace contextRef="#ctx0" brushRef="#br0" timeOffset="77967.66">16303 3728 925 0,'0'0'55'16,"0"0"23"-16,0 0-66 16,0 0 8-16,127-55-5 15,-69 41-11-15,4-1 5 16,1 3-8-16,3 1-1 16,-4 7 32-16,-9 4-31 15,-10 0 8-15,-8 9-9 16,-10 15 2-16,-5 7 5 0,-5 9-4 15,-5 5-3-15,-3-2 23 16,-5-2-20-16,-2-6 8 16,0-7-11-16,0-5 1 15,0-9-17-15,0-6-39 16,-5-8-29-16,1-1-90 16,-1-31-213-16</inkml:trace>
  <inkml:trace contextRef="#ctx0" brushRef="#br0" timeOffset="78109.35">16799 3400 1109 0,'0'0'71'0,"0"0"23"16,0 0-77-16,0 0-17 0,0 0-6 16,0 0-32-16,58-12-107 15,-33 12-219-15</inkml:trace>
  <inkml:trace contextRef="#ctx0" brushRef="#br0" timeOffset="79164.98">17121 3574 1195 0,'0'0'38'15,"0"0"-28"-15,0 0 39 0,0 0-49 16,0 0 0-1,0 0-9-15,-35 55 18 0,35-20-10 16,3 0 1-16,3 1 0 16,-2-4 10-16,1-5-10 15,-1-7 0-15,-2-11 0 16,-2-8 11-16,0-1-9 16,0-6 3-16,0-18-2 15,0-14-5-15,-4-13 2 16,-3-6-39-16,3-4-4 15,4 5-17-15,0 11 59 16,0 13-6-16,0 14 7 16,3 11 50-16,7 7-49 0,3 0 5 15,9 10 4 1,5 18 4-16,1 9 24 0,2 7-24 16,-5 2-8-16,1 2 28 15,-6 1-28-15,-6-6-3 16,-3-5-3-16,-8-14 5 15,-2-12-14-15,-1-11 4 16,0-1-18-16,0-24 8 16,-1-18-28-16,-6-12-32 15,5-9 11-15,2 0-25 16,0 8 15-16,16 12 44 16,4 14 30-16,1 13 72 15,1 11-35-15,0 5 4 16,-2 6 2-16,0 21-18 0,-2 6 41 15,-1 5-14 1,1 3-20-16,-1 1 24 0,3 0-51 16,2-2 0-16,3-5 4 15,5-6-4-15,3-11 8 16,6-12-13-16,1-6 0 16,0-14 0-16,-1-20-2 15,-6-8-21-15,-7-5 13 16,-9 0-25-16,-10 0 7 15,-7 9-1-15,0 8 22 16,-14 10-5-16,-7 13 4 16,-7 7 6-16,-3 10-1 0,0 21 6 15,0 10 22 1,11 7-11-16,12 0-11 0,8 4 27 16,4-3-24-16,20-3 7 15,11-11-3-15,7-10-5 16,7-17 10-16,11-8-15 15,7-6 0-15,1-25 0 16,-3-7 0-16,-13-8-7 16,-11-5 7-16,-12-9-26 15,-10-9 6-15,-11-2-25 16,-8 4-22-16,0 13 49 16,-3 17-2-16,-7 16 20 15,3 13 0-15,2 7 5 16,3 1-14-16,2 0 9 0,0 11 0 15,0 6 28-15,0 1-23 16,17 3 22-16,5 0 7 16,3 2-26-16,5 1 32 15,7 1-38-15,7-1-2 16,1 3 17-16,-1-3-14 16,-3 0-3-16,-13 3 0 15,-13-2 4-15,-15 2-14 16,-8 3 10-16,-43 4-1 15,-22 6-8-15,-26 2-52 16,-19-2-53-16,-14-12-128 0</inkml:trace>
  <inkml:trace contextRef="#ctx0" brushRef="#br0" timeOffset="81465.16">12370 5379 495 0,'0'0'84'0,"0"0"-48"16,0 0 43-16,0 0 21 16,0 0-34-16,0 0-26 15,-45 10 8-15,29-10-7 16,-1 0-22-16,0 0 17 15,1 0-36-15,4-13 4 16,3-3 3-16,6-4-7 16,3-4 0-16,0-2 0 15,20-3 13-15,8 0-21 16,4 3 8-16,0 7 0 16,0 10-5-16,-2 9 5 15,-4 5 0-15,-2 23 10 16,-2 13-9-16,-7 11 26 15,-11 9-19-15,-4 5-2 0,0 4 31 16,-24 2-34-16,-11-1 11 16,-7-3-9-16,-5-10 7 15,2-11-4-15,5-16-8 16,8-18 0-16,9-13-10 16,6 0 10-16,10-20-12 15,7-10 11-15,0-2-14 16,20 3 6-16,3 7 9 15,6 10 0-15,1 10-8 16,8 2 8-16,6 4 0 16,8 9-3-16,8 2 7 15,5-4-17-15,3-8-27 0,3-3-69 16,-9-2-43 0,-11-20-157-16</inkml:trace>
  <inkml:trace contextRef="#ctx0" brushRef="#br0" timeOffset="81881.74">12779 5167 850 0,'0'0'132'16,"0"0"-76"-16,0 0-9 16,0 0-21-16,0 0-26 0,0 0 15 15,-56-6-28 1,73 32 14-16,-1 8-1 0,1 7 26 15,0 3-18 1,0 1-5-16,0-3-3 0,0-6 11 16,4-9-9-16,-1-10-2 15,1-13 0-15,4-4 6 16,4-14-6-16,0-17-1 16,-3-8 0-16,-7-6-7 15,-8 1-3-15,-8 4 11 16,-3 5 0-16,0 15-7 15,0 10 14-15,-1 10-1 16,-2 0 9-16,3 22 2 16,0 11-2-16,0 9-11 15,3 2-3-15,15 1 21 16,3-1-21-16,0-4 0 0,1-5-1 16,0-4-31-16,-6-11-19 15,-1-7-62-15,-3-13-163 16,-6-4-426-16</inkml:trace>
  <inkml:trace contextRef="#ctx0" brushRef="#br0" timeOffset="82782.28">13226 4896 998 0,'0'0'15'0,"0"0"31"16,0 0 7-16,0 0-44 0,0 0-1 15,15 100 35-15,9-42-34 16,2 7 44-16,1 3-26 16,-2-1-18-16,-5-2 4 15,-4-5-11-15,-2-7-2 16,-4-12 0-16,-2-16-2 16,-2-13-11-16,-3-12-18 15,2-3 16-15,0-27-1 16,3-9-10-16,1-8-3 15,-3 4 12-15,1 8 17 16,-4 9-5-16,0 12 5 16,0 10 0-16,1 4 13 15,2 5-4-15,5 16-5 0,4 9 38 16,4 2-29-16,5 0 39 16,4-2-52-16,-1-5 7 15,2-4 5-15,3-9-9 16,-2-7 2-16,-2-5-5 15,-1-6 6-15,-4-20-18 16,-4-10 6-16,-9-5-17 16,-8-7 21-16,-2-8-30 15,-13 4 0-15,-8 5-2 16,0 16 27-16,2 19 3 16,4 12 4-16,1 10 0 15,6 20 9-15,8 2-6 16,0 3-2-16,5-8-1 0,15-3 8 15,5-5 0-15,4-5-8 16,3-1 0-16,3 1 0 16,-2 3 3-16,0 5-3 15,-4 3 0-15,-6 2 0 16,-3 2 0-16,-5-1 0 16,-1-5-2-16,-4-4-8 15,-1-5 14-15,1-8-4 16,4-6 0-16,4 0 5 15,6-15-1-15,0-15-4 16,0-7-9-16,-2-5 4 16,-6-5 7-16,-7-3-3 15,-5-1 1-15,-4 2 0 16,0 6-10-16,0 12 10 0,-4 15 0 16,-1 9 12-16,1 7-3 15,1 0 0-15,0 4-9 16,3 7 0-16,0 4 8 15,0 1-8-15,10-1 0 16,9-2 10-16,4 1-9 16,3 2 3-16,5 1-4 15,2 2 0-15,3-1-13 16,-3 3 13-16,-1 2-25 16,-11-1 7-16,-7 4-16 15,-13-1 14-15,-1 1 9 16,-18 2 6-16,-19 2-15 15,-12-1-17-15,-7-3-70 0,-5-13-61 16,12-13-214-16</inkml:trace>
  <inkml:trace contextRef="#ctx0" brushRef="#br0" timeOffset="83316.14">14769 5216 1061 0,'0'0'30'0,"0"0"-24"0,0 0-6 16,0 0 16-16,108 0 3 16,-34-4 32-16,11-17-34 15,13-7-9-15,9-8 37 16,7-8-41-16,-2 0-4 15,-12 5 0-15,-21 6-15 16,-25 9 0-16,-25 6-24 16,-19 6 3-16,-10 4 23 15,-13 1-27-15,-20 5-14 16,-14 0-14-16,-5 2-57 16,-1 0 12-16,2-3-3 15,6-1 94-15,8 0 17 16,12-2 10-16,12-1 10 0,8 4 77 15,5-4 43 1,0 1-47-16,11 2-45 0,9 3-19 16,4 1 58-16,3 0-71 15,3 7 3-15,6 14 17 16,5 4-30-16,2 6 15 16,8 3-16-16,-3 5 0 15,-3 5-2-15,-7 1 2 16,-11 1 0-16,-15-3-2 15,-12-2-5-15,-14 3-1 16,-29 3 2-16,-12-1-26 16,-7 0 6-16,4-10-113 0,11-20-151 15</inkml:trace>
  <inkml:trace contextRef="#ctx0" brushRef="#br0" timeOffset="83682.57">16239 4844 1115 0,'0'0'15'0,"0"0"-15"16,0 0 0-16,0 0 13 15,0 0-13-15,0 0 0 16,98-22-1-16,-53 22 10 15,-1 9 20-15,-7 7-29 0,-5 5 4 16,-9 8 1-16,-7 5 1 16,-12 7-6-16,-4 5 26 15,-14 4-21-15,-21 4 44 16,-5-2-41-16,-3-7-8 16,2-5 19-16,3-7-16 15,12-7-3-15,11-8 0 16,13-11-2-16,2-7-10 15,29 0-12-15,20-7 7 16,19-16-8-16,10-3-46 16,9 0-14-16,3-4-106 15,-1 0-229-15</inkml:trace>
  <inkml:trace contextRef="#ctx0" brushRef="#br0" timeOffset="84082.16">16817 4762 496 0,'0'0'403'16,"0"0"-357"-16,0 0 18 15,0 0-28-15,0 0-22 16,0 0 25-16,96-77-36 0,-68 77 2 15,2 0 22 1,-2 9-24-16,-1 16 1 0,-7 8 10 16,-8 8-10-16,-12 7 37 15,0 3-24-15,-14 5-7 16,-16 0 38-16,-3-2-42 16,-6-6 1-16,4-7-7 15,3-9 11-15,8-7-8 16,10-12-3-16,9-8 0 15,5-2-10-15,7-3 9 16,28-5 0-16,17-16-6 16,15-8-42-16,11-4-6 0,9-7-65 15,2-6-127 1,1 0-258-16</inkml:trace>
  <inkml:trace contextRef="#ctx0" brushRef="#br0" timeOffset="84365.43">17536 4372 954 0,'0'0'3'16,"0"0"33"-16,0 0-31 0,0 0 28 15,0 0-25 1,0 0 37-16,75 30-8 15,-53 15-8-15,-4 10 10 0,0 10 5 16,1 3-31-16,-3 0 26 16,0-6-39-16,-3-7 0 15,-5-7 0-15,-5-7 0 16,-3-10-41-16,0-10-52 16,0-15-25-16,-10-6-122 15,-6-19-298-15</inkml:trace>
  <inkml:trace contextRef="#ctx0" brushRef="#br0" timeOffset="84619.84">17481 4770 950 0,'0'0'87'0,"0"0"-1"16,0 0-42 0,0 0-40-16,97-34 25 0,-32 16-29 15,3-2 7-15,4 4-6 16,-4 3 4-16,-6 9-4 15,-8 4-1-15,-11 1 8 16,-9 19-25-16,-10 6 17 16,-8 7 0-16,-8 4 0 15,-4 3 4-15,-4 1 3 16,0-4-7-16,0-2 5 16,0-7-24-16,-9-4-11 15,1-11-48-15,-3-13-48 16,1-6-236-16</inkml:trace>
  <inkml:trace contextRef="#ctx0" brushRef="#br0" timeOffset="84762.71">17844 4489 381 0,'0'0'734'16,"0"0"-719"-16,0 0 61 15,0 0-66-15,0 0-10 16,0 0-41-16,0 0-40 15,45-21-191-15</inkml:trace>
  <inkml:trace contextRef="#ctx0" brushRef="#br0" timeOffset="85799.95">18196 4647 1119 0,'0'0'3'0,"0"0"15"15,0 0 51-15,0 0-69 16,0 0-4-16,0 0 4 16,28 69 1-16,-13-33 27 15,-5-3-7-15,-3-1-21 16,-4-2 26-16,-3-8-26 16,0-5 0-16,0-9 0 15,0-6 10-15,0-2-9 16,0-10 1-16,0-16 0 0,0-12-4 15,0-9-36-15,0-5-12 16,0 0 28-16,7 6 12 16,6 12 10-16,2 9 4 15,2 9 2-15,-2 6 31 16,3 10-29-16,4 0 9 16,5 8 11-16,3 17-21 15,1 11 22-15,0 7-12 16,-6 3-3-16,-7 1 31 15,-6-3-37-15,-8-7-7 16,-4-7-1-16,0-9 10 0,0-11-12 16,0-10 2-1,0 0 0-15,0-20-17 16,0-15-15-16,0-13-17 0,1-9-1 16,4 1-38-16,5 5 68 15,2 12 13-15,1 13 7 16,1 13 33-16,0 8-7 15,3 5 1-15,5 5 7 16,1 17-10-16,4 10 25 16,1 5-27-16,1 6-11 15,4-1 32-15,5-3-37 16,6-6-6-16,3-7 0 16,0-12 9-16,-2-11-10 15,-4-3 1-15,0-14-4 0,-2-16-7 16,-6-11-22-1,-7-7 10-15,-9-8 4 16,-11-4-45-16,-6 4 6 0,-1 12 13 16,-18 18 45-16,-7 15-13 15,-4 11 14-15,-5 11-1 16,0 19 40-16,3 7-4 16,8 5 3-16,16 0-39 15,8 1 1-15,7-5 24 16,23-3-21-16,5-8 6 15,5-7-8-15,3-10 8 16,1-10-4-16,-1 0-6 16,1-13-8-16,-4-13-1 0,-5-7 0 15,-3-8 2 1,-9-9-1-16,-8-6-9 0,-6 1 9 16,-8 2-8-16,-1 8 16 15,0 15-11-15,0 10 23 16,-5 8-12-16,2 7 23 15,1 5-22-15,2 0 4 16,0 0-5-16,0 8 0 16,10 4 3-16,9 2 2 15,6 2 8-15,7-1 3 16,3 1-11-16,-1 4 6 16,4 2-11-16,-5 7 0 15,-8 2-8-15,-8 6 8 16,-14 0 0-16,-3 1-2 15,-32 4 12-15,-28 2-22 0,-29 4-12 16,-24 0-88-16,-21-4-52 16,-9-10-567-16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2:28:13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7698 4202 825 0,'0'0'3'0,"0"0"20"15,0 0 10 1,0 0-31-16,0 0 40 0,0 0-31 16,0 0-10-16,0 0 33 15,-15-20-15-15,15 25 13 16,0 23-32-16,4 17 23 16,0 14 42-16,5 9-21 15,2 4-12-15,3 3-4 16,3 0-13-16,-4-1 30 15,2-3-38-15,-3-8-5 16,-4-7 15-16,-3-10-17 16,-5-7 0-16,0-9 0 15,0-8-9-15,0-15 5 16,0-7-69-16,0-13-43 0,-5-24-191 16</inkml:trace>
  <inkml:trace contextRef="#ctx0" brushRef="#br0" timeOffset="599.98">9857 4146 958 0,'0'0'1'16,"0"0"106"-16,0 0-61 15,0 0-27-15,0 0-13 16,0 0 5-16,-13 53-11 16,16-2 44-16,2 10-8 15,0 12 26-15,-2 4-43 16,-1 2-19-16,0-2 17 15,-2-7-16-15,0-8-1 16,2-11 0-16,2-15-30 16,8-18-11-16,13-18-86 0,12-17-31 15,6-33-227-15</inkml:trace>
  <inkml:trace contextRef="#ctx0" brushRef="#br0" timeOffset="1350.87">10449 4354 1018 0,'0'0'11'0,"0"0"47"16,0 0-49-16,0 0 0 16,-18-98 3-16,14 69-12 15,-5-2 0-15,-2 0 3 16,-6 7 0-16,-4 7-3 15,-5 6 0-15,-2 5 4 16,-2 6 8-16,-2 0-12 16,-3 22 0-16,0 11 18 15,5 8-18-15,10 0 6 16,13 3-6-16,7-5 5 16,20-5-1-16,22-5-4 15,13-5 0-15,13-3 6 16,6-1-4-16,1-4 11 15,-6 1 4-15,-11 1-7 16,-13 1 17-16,-15 4-24 16,-14 2-2-16,-16 7 17 0,-9 2 9 15,-28 3-5-15,-12-3-18 16,-9-4 3-16,2-12 4 16,4-14-11-16,10-4 0 15,12-25-1-15,12-16 1 16,15-10-6-16,3-6-7 15,31 0 13-15,13 4-13 16,7 2 13-16,1 11 0 16,-2 8-9-16,-2 10 13 15,-2 8-4-15,-6 10 0 16,-8 4 7-16,-4 3 4 16,-6 21-6-16,-7 9-5 0,-4 7 28 15,-2 4 1-15,-2 1 4 16,1-3-28-16,5-2 5 15,6-6-2-15,4-5-6 16,11-13-2-16,6-8 0 16,8-8 4-16,2-19-8 15,-2-18-3-15,-6-11-30 16,-8-8 34-16,-13-9-49 16,-12-6 8-16,-9 0 11 15,-6 5-34-15,-25 11 40 16,-9 16-1-16,-6 16 7 15,-6 10 7-15,-3 12 3 16,3 1-4-16,10 0-8 16,17 4-49-16,17 0-17 15,8-4-122-15,18 0-72 0</inkml:trace>
  <inkml:trace contextRef="#ctx0" brushRef="#br0" timeOffset="1666.95">11066 4019 793 0,'0'0'77'0,"0"0"27"0,0 0-48 15,0 0 1 1,0 0-47-16,0 0-8 0,0-23 0 16,0 19 3-16,10-1-5 15,1-1 0-15,2-6 0 16,1 0 1-16,-4-5-1 15,-2-3 0-15,-6-7-4 16,-2-1 13-16,0 1-9 16,-15 3 1-16,-7 6 1 15,-2 8 52-15,-2 10-38 16,1 0 10-16,3 14-24 16,5 13 9-16,10 2-22 15,7 3 11-15,0 0-49 16,26-7-11-16,2-6-145 15,-1-5-423-15</inkml:trace>
  <inkml:trace contextRef="#ctx0" brushRef="#br0" timeOffset="2619.66">12352 4358 948 0,'0'0'12'16,"0"0"98"-16,0 0-82 15,0 0-26-15,0 0 20 16,109-63-19-16,-61 52-3 16,5 4 0-16,-4 4 5 15,-4 3-14-15,-11 0-6 16,-10 0-98-16,-12 4-93 0,-12 1-261 16</inkml:trace>
  <inkml:trace contextRef="#ctx0" brushRef="#br0" timeOffset="2776.75">12422 4517 970 0,'0'0'52'15,"0"0"-50"-15,0 0 9 16,0 0 27-16,0 0-28 16,100 13 0-16,-22-19-10 15,8-12-37-15,7-7-108 16,1-5-294-16</inkml:trace>
  <inkml:trace contextRef="#ctx0" brushRef="#br0" timeOffset="3234.05">13845 4003 896 0,'0'0'0'0,"0"0"31"16,0 0-31-16,0 0 4 15,0 0-4-15,0 0 38 0,-6-72-37 16,19 69 19-16,3 0 36 16,4 1-43-16,2 2 22 15,6 0-27-15,7 0-6 16,3 14 36-16,1 6-32 15,-1 4 4-15,-11 7 14 16,-8 9-17-16,-13 2 36 16,-6 5-36-16,-18 5-2 15,-28-1 28-15,-15 0-25 16,-11 0 10-16,-2-6-14 16,9-7 3-16,13-8 20 15,17-10-17-15,15-7-10 16,12-4 12-16,8-4-11 15,1-2-1-15,31-3 0 16,22 0 6-16,25-3 5 0,18-12-11 16,14-1-20-16,6-4-10 15,2-1-77-15,-14-3-50 16,-16-1-276-16</inkml:trace>
  <inkml:trace contextRef="#ctx0" brushRef="#br0" timeOffset="3667.34">15032 3678 757 0,'0'0'129'16,"0"0"-61"-16,0 0 36 15,0 0-74-15,0 0-12 16,0 0-9-16,6 97 9 0,5-27 59 16,2 1-33-16,-1 4-6 15,2 1-24-15,-2 0-7 16,-2-5 12-16,-4-7-19 16,-3-9 0-16,-3-11-7 15,0-12-21-15,-2-10-53 16,-11-18-45-16,-9-4-75 15,-6-27-265-15</inkml:trace>
  <inkml:trace contextRef="#ctx0" brushRef="#br0" timeOffset="3954.65">14782 4176 959 0,'0'0'27'0,"0"0"43"0,0 0-56 16,130-62-6-16,-58 44 29 15,5 4-33-15,1 3 8 16,-3 5 24-16,-7 6-28 16,-13 0 1-16,-12 8-9 15,-11 14 2-15,-7 7 16 16,-8 7-13-16,-2 6 48 16,-4 4 1-16,-1 0-50 15,0-2 9-15,-3-7-13 16,-1-4 8-16,-4-7-20 15,-2-9 12-15,0-9-32 16,0-8-44-16,0-7-32 0,-10-25-60 16,-8-21-368-16</inkml:trace>
  <inkml:trace contextRef="#ctx0" brushRef="#br0" timeOffset="4090.99">15310 3902 1033 0,'0'0'53'0,"0"0"12"15,0 0 3-15,0 0-53 16,0 0-15-16,0 0-10 16,38-27-49-16,-7 42-88 15,-3 5-176-15</inkml:trace>
  <inkml:trace contextRef="#ctx0" brushRef="#br0" timeOffset="5118.96">15684 4169 1072 0,'0'0'43'16,"0"0"30"-16,0 0-20 15,0 0-53-15,0 0 0 16,0 0 37-16,33 81-34 16,-16-47 26-16,-3 1-13 15,-6 1-7-15,-3-3-1 16,-5-4-8-16,0-9 0 15,0-9 7-15,0-7 0 16,-3-4-6-16,-4-8 14 0,-1-21-11 16,1-14-8-16,4-14-22 15,3-5-14-15,0 2 7 16,10 8 7-16,8 15 24 16,3 12 2-16,10 9 0 15,2 7 1-15,6 8 0 16,1 1-1-16,-2 6 31 15,-6 17-25-15,-5 6 14 16,-8 9-2-16,-5 4-13 16,-6 1 35-16,-4 0-39 15,-4-5-1-15,0-9 0 16,0-9 5-16,0-8 0 0,0-11-5 16,0-1 1-1,0-19-12-15,0-17 11 0,6-13-37 16,8-6 22-16,2 2 1 15,5 5 9-15,0 13 5 16,-2 10 0-16,-1 15 20 16,-1 10-19-16,0 0-1 15,-1 18 11-15,1 13-10 16,-1 12 31-16,1 5-21 16,4 2-6-16,0 2 45 15,6-3-48-15,4-7-1 16,3-8 6-16,3-10-4 15,3-11 5-15,5-13-8 16,5 0 0-16,-3-22-19 16,-3-11 12-16,-8-6 2 0,-7-7 3 15,-9-3-11-15,-9 0 4 16,-9 5-19-16,-2 9 13 16,-13 17-8-16,-17 15 23 15,-8 3-3-15,-1 18 2 16,3 13 2-16,11 7 24 15,14 2-21-15,8 4 3 16,3-4 9-16,16-6-10 16,17-7-6-16,11-8 2 15,6-13 7-15,4-6-3 16,1-1-6-16,-5-20 0 16,-7-7-18-16,-8-4 16 0,-8-2 2 15,-9-3-2-15,-4 0 10 16,-8-4-14-16,-2-1 6 15,-2 3 0-15,-2 3-8 16,0 7 8-16,0 11 0 16,0 6 11-16,0 8-10 15,0 2 20-15,0 2-21 16,0 0 0-16,10 0-8 16,8 11 8-16,7 1 0 15,7 1-1-15,6 3 15 16,4 2-19-16,0 7 5 15,-3 4 0-15,-8 2-6 16,-11 2 6-16,-16 0 0 0,-4 2-1 16,-28-2 1-16,-20 3-8 15,-12 0-11-15,-8-4-67 16,4-12-55-16,19-16-273 16</inkml:trace>
  <inkml:trace contextRef="#ctx0" brushRef="#br0" timeOffset="5739.08">18383 3904 946 0,'0'0'37'15,"0"0"45"-15,0 0-60 0,-43-104-8 16,30 71-11-16,0 1 10 16,-5 7-10-16,-2 7-2 15,-7 10 56-15,-6 8-50 16,-9 2 5-16,0 23 32 16,7 10-37-16,8 3 16 15,18 2-23-15,9-1 0 16,4-3 1-16,28-5 9 15,7-11-10-15,6-9 0 16,0-8 7-16,-2-3 3 16,-4-9-10-16,-4-7 0 15,-9-2 1-15,-6 7 8 0,-6 5-5 16,-7 6 49 0,-1 0-46-16,3 19 25 0,-1 15-28 15,0 9 4-15,-1 9 32 16,-4 5-39-16,-1 1 7 15,-1-1-8-15,-1-6 11 16,0-5-6-16,0-9-5 16,0-7-26-16,2-10 19 15,0-10-78-15,6-10-47 16,8-3-31-16,5-27-202 16</inkml:trace>
  <inkml:trace contextRef="#ctx0" brushRef="#br0" timeOffset="6119.98">18817 3890 922 0,'0'0'90'16,"0"0"-2"-16,0 0-11 16,0 0-35-16,0 0-4 15,0 0 14-15,6-19-46 16,-6 19-1-16,0 22 0 15,0 15 3-15,0 11 25 16,-6 10-22-16,5 6-7 16,1-2 22-16,0 0-18 15,14-11-8-15,8-7 0 16,4-11 0-16,2-12 0 0,3-12 0 16,7-9 0-16,-2-7-11 15,-3-24 1-15,-7-11 7 16,-11-12-3-16,-11-9-19 15,-4 1 13-15,-7 2-8 16,-25 16 11-16,-12 16-3 16,-8 13 4-16,-3 14-11 15,0 1-22-15,10 7-58 16,15 10-2-16,15-2-232 16</inkml:trace>
  <inkml:trace contextRef="#ctx0" brushRef="#br0" timeOffset="6424.36">19065 3587 919 0,'0'0'55'15,"0"0"74"-15,0 0-100 16,0 0-18-16,0 0 33 15,0 0-38-15,-11 95-3 16,23-68 10-16,5-9-12 16,2-10 3-16,-5-5-3 15,4-3 8-15,-5-13 17 0,-2-13-26 16,-4-4 0-16,-7 1 6 16,0 1-2-16,-10 9-4 15,-11 11 0-15,-10 8-17 16,-4 5 10-16,1 20-124 15,3 8-195-15</inkml:trace>
  <inkml:trace contextRef="#ctx0" brushRef="#br0" timeOffset="7571.23">10191 5152 814 0,'0'0'72'0,"0"0"-26"0,0 0 15 15,0 0-22 1,0 0-33-16,0 0 47 0,81-6-39 16,-18-12-7-16,17-4 7 15,14-7-10-15,10-1-4 16,1 0 0-16,-12 6-9 15,-18 8 2-15,-24 11-73 16,-28 5-101-16,-23 0-91 16</inkml:trace>
  <inkml:trace contextRef="#ctx0" brushRef="#br0" timeOffset="7770.03">10168 5245 905 0,'0'0'23'0,"0"0"35"16,0 0 12-16,0 0-46 16,0 0 9-16,102-6-26 15,-12-14 9-15,20-7-13 16,14 2-3-16,6 4-25 16,-6 6-43-16,-17 6-140 15,-15 3-362-15</inkml:trace>
  <inkml:trace contextRef="#ctx0" brushRef="#br0" timeOffset="8888.12">15273 5400 811 0,'0'0'22'0,"0"0"1"0,0 0 72 16,0 0-56 0,-22-76-2-16,22 58 25 0,0-1-55 15,14 1 1-15,6 1 19 16,8 1-26-16,9 2 19 15,6 8-19-15,4 6 0 16,-1 0 36-16,-5 12-36 16,-10 14 9-16,-5 12 12 15,-13 7-21-15,-13 7 30 16,0 3-13-16,-23-1-7 16,-17 0 40-16,-11-2-47 15,-7-3 20-15,-5-2 3 16,4-5-27-16,11-9 21 15,17-9-21-15,15-12 0 16,16-6-6-16,2-6 11 0,34 0-5 16,25-5 0-16,14-6 14 15,7 0-24-15,-2 5 10 16,-4 2-49-16,1 4 8 16,-5 0-98-16,-1-1-22 15,-11-4-204-15</inkml:trace>
  <inkml:trace contextRef="#ctx0" brushRef="#br0" timeOffset="9159.62">16180 5291 981 0,'0'0'62'0,"0"0"79"0,0 0-118 16,0 0-22-16,0 0 37 16,121 71-11-16,-64-21 20 15,1 3-47-15,-1 1 3 16,-2-2 3-16,-1-6-6 16,-8-7-4-16,-9-6-29 15,-9-12-65-15,-11-9 15 16,-10-12-77-16,-7-6-159 15</inkml:trace>
  <inkml:trace contextRef="#ctx0" brushRef="#br0" timeOffset="9347.39">16590 5241 1053 0,'0'0'41'15,"0"0"58"-15,0 0-78 16,-63 77 1-16,35-22 15 15,-2 13-33-15,-5 6 7 16,2 2-11-16,1-3-10 16,7-7-1-16,8-9-126 15,14-21-78-15,3-21-274 0</inkml:trace>
  <inkml:trace contextRef="#ctx0" brushRef="#br0" timeOffset="9836.34">17268 5455 1085 0,'0'0'9'16,"0"0"58"-16,0 0-3 16,-23-80-54-16,23 53-4 15,0-6-6-15,0 0-37 16,0 0 31-16,-8 5-26 15,-8 6 32-15,-6 8-3 16,-7 12 9-16,-11 2 22 0,-5 8-18 16,-4 20-3-16,2 7 34 15,10 9-36-15,12 1 4 16,14 1-9-16,11-9 15 16,3-7-15-16,24-9 0 15,11-11 0-15,7-10-5 16,4 0 5-16,-3-13-2 15,-5-4-4-15,-10 6 12 16,-9 5 5-16,-7 6-5 16,-3 0 1-16,-4 17 28 15,0 13-8-15,3 10 6 16,-1 5-14-16,0 3-16 0,0 2 30 16,-4-1-33-1,-4 1 0-15,-2-3 4 0,0-5-2 16,-5-8-2-16,-4-8 0 15,6-13-37-15,3-8 11 16,0-5-105-16,10-13-20 16,15-24-121-16</inkml:trace>
  <inkml:trace contextRef="#ctx0" brushRef="#br0" timeOffset="10222.43">17682 5465 547 0,'0'0'519'16,"0"0"-474"-16,0 0 94 16,0 0-129-16,0 0 26 15,0 0-31-15,0-57 7 16,0 57 0-16,-6 8-12 16,-2 20 0-16,-2 14 24 15,-4 14-3-15,6 7 5 16,5 4 0-16,3 2-22 15,8-5 24-15,22-7-28 16,10-7 0-16,7-16 1 16,3-12 7-16,3-18-12 15,3-4 4-15,-3-27-11 16,-4-20-3-16,-13-13 14 16,-17-9-9-16,-16-5 3 0,-3 8-22 15,-23 10 24-15,-18 16-1 16,-8 19 5-16,-7 13-15 15,-1 8 14-15,2 11-14 16,9 14-13-16,6 7-80 16,16-2-49-16,19-6-160 15</inkml:trace>
  <inkml:trace contextRef="#ctx0" brushRef="#br0" timeOffset="10524.68">18100 5217 840 0,'0'0'66'0,"0"0"8"16,0 0 8-16,0 0-29 16,0 0-19-16,0 0-15 15,-4-13-17-15,4 31-2 16,4 4 26-16,12-4-26 15,4-4 0-15,3-8 9 16,0-6-4-16,1 0-4 16,-1-17-1-16,-4-10 8 15,-8-3 1-15,-11-1-9 16,0 1 0-16,-15 8-7 16,-15 10 10-16,-7 12-6 0,-3 4-23 15,0 24-97-15,5 4-227 16</inkml:trace>
  <inkml:trace contextRef="#ctx0" brushRef="#br0" timeOffset="12521.05">10171 5985 839 0,'0'0'0'0,"0"0"53"16,0-81 12-16,0 68-8 0,0 7 29 15,0 6-44-15,0 0-14 16,0 21-10-16,0 19-16 15,0 19 80-15,0 13-47 16,2 10-27-16,13 0 19 16,4-4-27-16,-2-8 0 15,-1-12 0-15,-6-11-6 16,-7-10 3-16,-3-10-64 16,0-11-81-16,0-16-57 15,0-6-370-15</inkml:trace>
  <inkml:trace contextRef="#ctx0" brushRef="#br0" timeOffset="12887.3">10706 6001 848 0,'0'0'7'0,"0"0"53"15,0 0 32-15,0 0-37 16,0 0-14-16,0 0-33 15,42 19 31-15,4 14 45 16,10 8-50-16,2 4-11 16,3 5-19-16,-2-2 7 15,-5-6-4-15,-7-6-7 16,-14-10-50-16,-8-10-11 16,-12-10-61-16,-9-6-86 15,-4-16-140-15</inkml:trace>
  <inkml:trace contextRef="#ctx0" brushRef="#br0" timeOffset="13089.21">11086 5927 996 0,'0'0'58'0,"0"0"-5"16,0 0 24-16,0 0-31 15,-89 68-26-15,65-16 32 16,3 14-52-16,-1 13 9 15,3 1-9-15,6 2 0 16,5-7-2-16,4-13-28 16,4-13-105-16,0-18 20 15,18-24-236-15</inkml:trace>
  <inkml:trace contextRef="#ctx0" brushRef="#br0" timeOffset="13337.6">11442 5856 1132 0,'0'0'14'0,"0"0"109"16,0 0-123-16,0 0 24 15,0 0-26-15,13 95 4 16,1-37 4-16,-2 9 26 0,0 5-30 15,0-1-2-15,0-7 0 16,-1-8-56-16,-2-16-18 16,2-16-70-16,3-23-230 15</inkml:trace>
  <inkml:trace contextRef="#ctx0" brushRef="#br0" timeOffset="14088.91">12128 5952 1048 0,'0'0'30'0,"0"0"21"16,0 0 19-16,-27-96-61 0,23 71-7 16,-3-2 19-16,-7-2-21 15,-4 4-3-15,-9 3-9 16,-4 10 11-16,-8 9 1 15,-5 3-4-15,-4 12 4 16,0 17 16-16,4 7-16 16,11 8 6-16,13 1 3 15,20-1-9-15,3-1 0 16,36-8 0-16,17-5 4 16,13-6 14-16,8-5-18 15,-2-2 1-15,-4 2 7 16,-10 1-7-16,-15 5 8 0,-14 3 5 15,-15 5-10 1,-15 3 38-16,-2 0-41 0,-27 0 9 16,-11-1 22-16,-9-5-31 15,0-5 1-15,0-11-2 16,5-13 7-16,6-1-18 16,10-33 11-16,13-13-19 15,13-18 18-15,0-6-21 16,34-3 4-16,11 7 15 15,12 9 1-15,3 12-9 16,0 9 11-16,-5 7 0 16,-6 10-5-16,-13 10 6 15,-7 6-1-15,-9 3 0 0,-8 11 11 16,-6 15 3 0,-2 10-6-16,-1 7 9 0,2 8 26 15,3 0-34-15,5 4 10 16,8-1-19-16,6-7 10 15,4-9-1-15,4-16-9 16,0-13 0-16,4-9-6 16,1-14 4-16,-5-26-3 15,-5-12-1-15,-12-10 6 16,-11-9-20-16,-7 0 16 16,-13 5-31-16,-23 12 35 15,-10 16-11-15,-6 16 11 16,-5 16 0-16,1 6 0 15,4 8-18-15,11 12 18 0,17 5-93 16,17-1-63-16,7-9-108 16,13-9-498-16</inkml:trace>
  <inkml:trace contextRef="#ctx0" brushRef="#br0" timeOffset="14407.36">12778 5577 916 0,'0'0'58'0,"0"0"87"16,0 0-108-16,0 0-5 0,0 0-24 16,0 0 0-16,-37 31-8 15,54-10 1-15,4-1 13 16,3-7 0-16,0-5-14 15,-4-8 0-15,-2 0 7 16,-1-11-5-16,-7-13-2 16,-9-3 0-16,-1-4 1 15,-10 5-2-15,-13 4 1 16,-7 6 0-16,-2 13-8 16,-4 3 0-16,2 9-28 15,7 14-59-15,12-1-162 16</inkml:trace>
  <inkml:trace contextRef="#ctx0" brushRef="#br0" timeOffset="14686.58">13435 5799 727 0,'0'0'9'0,"0"0"124"15,0 0-76-15,0 0 15 16,0 0 26-16,0 0-41 16,73 5 10-16,-21-7-40 0,12-10-19 15,2-1 0-15,3-4-8 16,-5 7-15-16,-11 2-14 15,-15 3-92-15,-16 4-121 16,-22-1-592-16</inkml:trace>
  <inkml:trace contextRef="#ctx0" brushRef="#br0" timeOffset="14867.93">13403 6027 1010 0,'0'0'126'0,"0"0"17"15,0 0-90 1,0 0-4-16,0 0-37 0,134 22 15 16,-56-22-27-16,9-6-1 15,4-11-1-15,-3 0-84 16,-6-2-96-16,-14-2-192 16</inkml:trace>
  <inkml:trace contextRef="#ctx0" brushRef="#br0" timeOffset="15655.98">15776 6243 567 0,'0'0'273'16,"0"0"-213"-16,0 0 52 16,0 0-45-16,0 0 0 15,0 0-39-15,-52-9-8 16,83 9 0-16,22 3 29 0,28-2 5 15,36-1-54-15,35 0 0 16,32-15 0-16,32-2 11 16,20 3-5-16,6 1-6 15,-10 7 0-15,-33 3-20 16,-43 1-17-16,-48-2-57 16,-46 2 11-16,-40-6-88 15,-22-3-112-15,-33-2-363 16</inkml:trace>
  <inkml:trace contextRef="#ctx0" brushRef="#br0" timeOffset="15989.28">15801 6386 873 0,'0'0'7'0,"-101"0"-3"16,56 0-4-16,9 5 0 15,7 0 79-15,11 0-56 16,10-2 10-16,8-3 29 16,0 0-31-16,40 0 34 15,37-7-42-15,43-11-1 16,45-5 27-16,37-3-48 0,38 1 23 15,22 9 12-15,14 4-13 16,-5 7 17-16,-41 5-40 16,-54 0-3-16,-69 0-6 15,-64 0-130-15,-43 0-53 16,-47-4-107-16,-30-9-405 16</inkml:trace>
  <inkml:trace contextRef="#ctx0" brushRef="#br0" timeOffset="17656.03">11994 6726 618 0,'0'0'32'0,"0"0"24"0,0 0 44 16,0 0-49-16,0 0-9 16,0 0 1-16,-11-20-43 15,7 42 0-15,1 13 85 16,1 15-53-16,2 13 6 15,0 15 4-15,0 10-39 16,-1 14 59-16,-3 6-62 16,1-2 4-16,-2-9 1 15,5-11-5-15,0-19 0 16,0-10-3-16,0-15-15 16,0-9 18-16,0-11-58 0,0-13-23 15,0-9-47-15,0-4-98 16,0-23-234-16</inkml:trace>
  <inkml:trace contextRef="#ctx0" brushRef="#br0" timeOffset="18007.22">11640 7267 499 0,'0'0'285'0,"0"0"-268"0,0 0 44 16,0 0-51-16,0 0 8 16,0 0 37-16,23 78 3 15,1-24-2-15,3 10-34 16,6 1 31-16,4-4-44 16,1-1 4-16,2-7 5 15,-3-8-14-15,-1-11-1 16,-5-14-3-16,1-16 8 15,1-4 10-15,4-25-18 16,2-20 2-16,-1-16 0 16,0-9 0-16,-3-12-2 15,0-2 0-15,-5 9 6 16,-4 13-25-16,-7 22-8 0,-2 23-59 16,-3 14-27-1,-4 3-314-15</inkml:trace>
  <inkml:trace contextRef="#ctx0" brushRef="#br0" timeOffset="18640">11483 8529 621 0,'0'0'24'0,"0"0"68"16,0 0 11-16,-72-78-37 15,58 70-31-15,1 4 41 16,0 4-56-16,-3 0-1 15,-3 14 12-15,-4 19-30 16,0 20 29-16,2 15 14 16,10 12-21-16,8 2 38 15,3-3-47-15,16-8-2 16,24-8 8-16,14-11-14 16,9-16 0-16,6-18-6 15,-3-18 0-15,-1-12-2 16,-4-30 2-16,-15-13-13 15,-14-10 8-15,-20-11-22 0,-12-5 21 16,-25-5-10-16,-22 8-47 16,-10 17 60-16,-1 25-12 15,1 22 15-15,7 14-4 16,10 11 4-16,15 17-41 16,23 2-98-16,7-6-180 15</inkml:trace>
  <inkml:trace contextRef="#ctx0" brushRef="#br0" timeOffset="19041.06">11968 8634 915 0,'0'0'41'0,"0"0"65"15,0 0-99-15,0 0 9 16,0 0 38-16,8 81-31 15,0-45 23-15,-1-1-16 16,-4-4-21-16,1-2 22 16,-2-8-31-16,-1-7 0 15,-1-7 0-15,0-7 10 16,0 0-7-16,0-9-3 16,0-19 12-16,0-16-28 15,0-9 3-15,9-6-20 16,5-6 6-16,8 7 8 0,3 10 16 15,1 14 2 1,-2 16 1-16,0 12 12 0,-3 6-4 16,-1 19-8-16,1 23 26 15,-4 11-12-15,-3 7 14 16,-4 0-23-16,-1-3-3 16,-3-7 4-16,1-8-6 15,2-6-29-15,1-10-40 16,1-16-97-16,4-10-209 15</inkml:trace>
  <inkml:trace contextRef="#ctx0" brushRef="#br0" timeOffset="19494.98">12593 8463 851 0,'0'0'71'0,"0"0"69"0,0 0-101 15,0 0-28-15,0 0 31 16,0 0-42-16,-21-29 0 16,7 51 11-16,-5 12 6 15,2 14 15-15,9 3-30 16,8 1 8-16,0-3 18 16,15-11-27-16,17-10 0 15,10-10 0-15,8-11 11 16,8-7-9-16,3-4-3 0,-2-22-20 15,-4-8 15-15,-9-7-25 16,-11-5 26-16,-10 0-4 16,-15 3 15-16,-10 6-12 15,0 13 5-15,-22 8 0 16,-11 11 5-16,-2 5 2 16,-2 10-4-16,3 17 19 15,10 9-15-15,10 9 20 16,14 3-20-16,2-2-3 15,31-6 49-15,15-9-46 16,10-10 3-16,7-10-2 16,7-11 3-16,5-3-22 15,1-26-13-15,0-5-58 16,-9-4-3-16,-15-6-77 0,-18-2-275 16</inkml:trace>
  <inkml:trace contextRef="#ctx0" brushRef="#br0" timeOffset="20308.08">17277 6370 784 0,'0'0'62'16,"0"0"24"-16,0 0-73 15,0 0 13-15,0 0-10 16,0 0 55-16,0 133-13 15,0-58-32-15,8 9 62 16,2 9-52-16,3-1-30 16,3 2 24-16,-2-6-28 15,2-7-2-15,-2-13 0 16,0-9 9-16,-6-12-11 0,-2-13 2 16,-2-11-41-16,-2-14 7 15,-2-9-57-15,0-3 36 16,0-23-16-16,0-9-211 15,-9-2-226-15</inkml:trace>
  <inkml:trace contextRef="#ctx0" brushRef="#br0" timeOffset="20608.05">17101 6951 957 0,'0'0'27'0,"0"0"44"0,0 0-32 15,0 0-39-15,0 0 0 16,0 0 31-16,52 99-3 16,-20-52 9-16,1 3 0 15,2 1-37-15,1 0 29 16,-5-5-29-16,-1-6 0 16,-3-14-2-16,-2-10 6 15,2-16-4-15,-1-8 0 16,5-30 12-16,2-16 2 15,2-15-14-15,0-8 0 16,0-2-12-16,0 5 12 16,-5 15-9-16,-1 19-34 15,-6 19-72-15,-3 13-26 16,-5 8-301-16</inkml:trace>
  <inkml:trace contextRef="#ctx0" brushRef="#br0" timeOffset="20965.13">17370 7689 844 0,'0'0'91'16,"0"0"-19"-16,0 0-34 15,0 0-26-15,-6 83 31 16,6-24 12-16,0 10-15 16,10 9 9-16,3 3-19 15,3 1-29-15,3-2 22 16,1-7-23-16,-1-8 0 15,-3-9-9-15,-4-16 1 16,-5-13-31-16,-7-12-54 16,0-15-37-16,-4-7-7 15,-17-27-122-15</inkml:trace>
  <inkml:trace contextRef="#ctx0" brushRef="#br0" timeOffset="21641.11">17055 8216 816 0,'0'0'37'0,"0"0"57"16,0 0-46-16,0 0-29 16,0 0 45-16,0 0-40 15,83-16-6-15,-8 2-4 16,11-5-13-16,4-1-1 16,-2-2 0-16,-7 8 8 15,-13 3-6-15,-16 7-2 16,-17 4 0-16,-10 0-9 0,-12 9 13 15,-3 10-4-15,-5 4 13 16,-2 5-4-16,3 5 49 16,-2 4-35-1,5 0-19-15,1 1 13 0,2-2-14 16,1-3-3-16,2-7 0 16,4-9 4-16,4-7-20 15,2-10 16-15,5 0-24 16,3-17 21-16,2-13-45 15,-3-8 24-15,-3-4 19 16,-8-4-1-16,-6 0-10 16,-8 7 16-16,-5 8 0 15,-2 10 11-15,0 7-11 16,0 10 28-16,0 4-12 16,0 0-8-16,0 3-13 0,0 18 5 15,7 6 0-15,4 3 5 16,4 3-1-16,2-2-4 15,5-2 0-15,1-5 4 16,0-7-23-16,2-10 10 16,2-7-23-16,0 0 30 15,0-15-35-15,-4-8 10 16,-4-6 14-16,-8 0 13 16,-4-2 0-16,-7 2 0 15,0-2 0-15,0 2 24 16,-5-3-21-16,-5 1 11 15,-5-1-11-15,-2 3 13 0,1 7-4 16,-3 5-12-16,-1 10 0 16,5 5-2-16,1 2 2 15,4 0-20-15,7 3-1 16,3 7-61-16,0 1-35 16,17-3-85-16,5-4-81 15</inkml:trace>
  <inkml:trace contextRef="#ctx0" brushRef="#br0" timeOffset="21869.24">18583 7980 888 0,'0'0'76'0,"0"0"63"15,0 0-131-15,0 0-5 16,0 0 8-16,0 0 6 15,0 55 61-15,0-23-74 16,0-2 2-16,0-2 1 16,0-4-7-16,0-7-8 15,2-5-47-15,2-9-40 16,0-3-12-16,2-4-98 16,-3-22-307-16</inkml:trace>
  <inkml:trace contextRef="#ctx0" brushRef="#br0" timeOffset="22124.35">18506 7804 933 0,'0'0'89'0,"0"0"18"15,0 0-74-15,0 0 30 16,0 0-63-16,0 0 0 16,-4-22 0-16,24 16 0 15,2-4-13-15,-5-2-14 16,-6-2-16-16,-6-2 32 15,-5-1-6-15,0 6 14 16,-9 4-4-16,-11 7 7 16,-5 0 0-16,4 18-3 15,2 10 13-15,11 2-28 16,8 3-33-16,10-7-132 16,25-4-135-16</inkml:trace>
  <inkml:trace contextRef="#ctx0" brushRef="#br0" timeOffset="22592.11">19027 7877 900 0,'0'0'105'0,"0"0"7"16,0 0-97-16,0 0 5 15,0 0-20-15,0 0 8 0,-51-48-12 16,31 43 4-16,-5 5 0 15,-3 0 31-15,1 15-27 16,3 10 36-16,8 8-20 16,7 4-17-16,9 7 30 15,0 2-29-15,17-2 3 16,13-3 0-16,6-5 2 16,3-6-7-16,7-9-2 15,-1-8 0-15,3-11-5 16,4-2 5-16,1-13-20 15,2-18 9-15,-4-3-18 16,-6-7 18-16,-15 1 4 16,-10 1-17-16,-14 4 19 15,-6 12-11-15,-13 12 16 16,-17 11 16-16,-7 0-12 16,2 17 28-16,4 12-27 0,9 6 1 15,12 3 8-15,10 0-14 16,0 0 0-16,28-6 8 15,15-8 2-15,16-11-20 16,13-10 0-16,5-3-73 16,7-6 29-16,-1-15-62 15,-10-2-111-15</inkml:trace>
  <inkml:trace contextRef="#ctx0" brushRef="#br0" timeOffset="24558.53">11635 9476 452 0,'0'0'147'0,"0"0"-115"15,0 0 81-15,0 0-35 0,0 0 9 16,0 0-38 0,-50 0-17-16,50 0 17 0,0 0-41 15,0 0 13-15,10 0 5 16,17 0-24-16,18-5 34 15,15-1-31-15,19-1 1 16,18-5 18-16,20-1-23 16,18-4 7-16,12 1-8 15,5-1 19-15,-2 0-17 16,-13 1-2-16,-16 0-34 16,-21 5 4-16,-21 2-51 15,-21 0 19-15,-18 3 2 16,-18 1-20-16,-14 1 46 15,-8 4-78-15,0 0-13 0,-23 0-159 16</inkml:trace>
  <inkml:trace contextRef="#ctx0" brushRef="#br0" timeOffset="25042.83">11757 9654 193 0,'0'0'410'0,"0"0"-385"16,0 0 42-16,0 0 59 16,0 0-84-16,0 0 15 15,30 0-28-15,17 0 24 16,8 0 15-16,11 0-52 16,12 0 3-16,17-2-15 15,18-10 6-15,18-4 4 16,16-3-14-16,7-6 0 15,4-1-6-15,0-1 6 16,-16 3-2-16,-17 2-4 0,-21 6-27 16,-26 3 20-16,-27 2-3 15,-23 6 3-15,-18 0 6 16,-10 2 8-16,0 2-1 16,0 1 6-16,-12-2 7 15,-7 2-19-15,3-1 6 16,1 1-37-16,2 0-51 15,2-4-204-15</inkml:trace>
  <inkml:trace contextRef="#ctx0" brushRef="#br0" timeOffset="26211.07">17858 8848 460 0,'0'0'308'0,"0"0"-252"15,0 0 10-15,0 0-20 0,0 0-37 16,0 0 50-1,-5 0-53-15,5 0 2 0,7 0 19 16,19 0-14-16,23 0 28 16,26 0-37-16,24 0 0 15,28-8 10-15,22-10-14 16,14-4 0-16,12-3-2 16,5 4 10-16,-5 1-8 15,-5 9 0-15,-19 2 1 16,-29 4-16-16,-37 4 9 15,-41 1-60-15,-33 0-44 16,-14 0-91-16,-41 3 46 16,-21 4 15-16</inkml:trace>
  <inkml:trace contextRef="#ctx0" brushRef="#br0" timeOffset="26560.01">17833 9028 481 0,'0'0'13'15,"0"0"34"-15,-97 16 39 16,82-9-7-16,8-3 35 0,7 0-41 15,0 1-47 1,6 0-8-16,22-1 31 0,15-1-18 16,23-3 19-16,22 0-50 15,24-7 0-15,25-11 8 16,23-4 1-16,17 2-9 16,15 0 0-16,-1 5 2 15,-17 6-18-15,-27 1 15 16,-37 2-90-16,-36-1-9 15,-34-4-66-15,-33-1-44 16</inkml:trace>
  <inkml:trace contextRef="#ctx0" brushRef="#br0" timeOffset="29578.11">1109 6689 771 0,'0'0'2'15,"0"0"-2"-15,0 0 40 0,0 0-1 16,0 0-39-16,0 0 2 16,0 0 38-16,-30 93 32 15,28-38-19-15,2 5-11 16,0 2-30-16,0 1 4 16,0-3-16-16,0-3 0 15,0-3 6-15,0-9-6 16,2-9-7-16,3-10-33 15,2-14-96-15,3-12-118 16,3-14-136-16</inkml:trace>
  <inkml:trace contextRef="#ctx0" brushRef="#br0" timeOffset="30313.6">1512 6802 861 0,'0'0'10'16,"0"0"-9"-16,0 0 21 15,0 0-17-15,0-86 3 16,0 60 7-16,0 0-9 16,0 2 28-16,-8 3-10 15,-4 6-6-15,-3 7 7 16,-2 8-25-16,-1 0 10 0,-4 18-14 15,-1 17 13-15,1 6-9 16,5 8 7-16,10-4-4 16,7-3 8-16,0-4-11 15,24-7 2-15,9-5 2 16,8-8-4-16,5-4 0 16,5-2 10-16,-3-2-9 15,-5 4 2-15,-8 1-3 16,-8 1 5-16,-11 4-2 15,-10 2-3-15,-6 5 0 16,-3 4 21-16,-21 0-12 16,-6-2 11-16,-4-5-20 15,1-9 0-15,0-12 18 0,1-3-18 16,5-14-14-16,9-17 1 16,13-12-8-1,5-8 20-15,16-4-8 0,19-3 9 16,4 6-6-16,-3 6 6 15,-4 13 0-15,-8 11-1 16,-7 11 8-16,-6 10-6 16,1 1-1-16,2 1 0 15,1 16 11-15,-1 6-4 16,2 3-6-16,-2 7 36 16,5-1-24-16,4 3 13 0,4-2-25 15,10-1-1 1,9-8 22-16,6-9-22 0,3-11 0 15,-1-4 0 1,-8-9-8-16,-12-20 6 0,-6-8-11 16,-14-6 5-16,-14-7-13 15,-1-1 16-15,-35 1 3 16,-12 3 1-16,-12 14-11 16,-6 14 8-16,-2 16 4 15,6 3 0-15,12 21-14 16,13 8 13-16,24 1-50 15,13-9-97-15,17-14-198 16</inkml:trace>
  <inkml:trace contextRef="#ctx0" brushRef="#br0" timeOffset="30611.03">2087 6366 925 0,'0'0'5'16,"0"0"83"-16,0 0-80 15,0 0-2-15,0 0-4 16,0 0 5-16,26 51-7 16,4-51 0-16,-1 0 0 15,-7-1 16-15,-5-16-15 16,-9-2-1-16,-8-2 9 15,0-4-4-15,-12 4-1 0,-14 7-4 16,-8 7 0-16,-5 7-10 16,1 16 10-16,3 18-22 15,7 8-45-15,12-1-172 16</inkml:trace>
  <inkml:trace contextRef="#ctx0" brushRef="#br0" timeOffset="31211.93">1138 8563 845 0,'0'0'2'0,"0"0"29"16,0 0 22-16,0 0-17 0,-2-79 34 15,2 75-53 1,2 4-6-16,4 10 0 0,4 27 8 16,6 21-18-16,0 23 24 15,1 9-19-15,-4-2 4 16,0-5-10-16,1-12-18 15,0-14 13-15,0-15-58 16,6-20-67-16,2-22-72 16,-2-16-149-16</inkml:trace>
  <inkml:trace contextRef="#ctx0" brushRef="#br0" timeOffset="31544.93">1475 8518 352 0,'0'0'585'0,"0"0"-585"16,0 0 42-16,0 0-37 16,0 0 23-16,0 0-15 15,102-52-6-15,-77 52 25 16,-1 4-16-16,-6 16-2 16,-6 9 6-16,-6 11-19 15,-6 8 23-15,0 9-24 16,-18 4 0-16,-12 0 16 15,-5-6-16-15,2-7 0 16,2-8 0-16,10-12 11 16,7-10-13-16,8-9 2 15,6-4 0-15,0-5-13 0,16 0 16 16,20-10-3-16,10-12 6 16,8-6-4-16,4-5-4 15,5-4-54-15,-1 0-62 16,-1-4-137-16,-5 1-218 15</inkml:trace>
  <inkml:trace contextRef="#ctx0" brushRef="#br0" timeOffset="32496.03">1851 8245 975 0,'0'0'2'0,"0"0"65"0,0 0-55 16,0 0 2-16,0 0-13 16,0 0 10-16,50 120 45 15,-28-68-51-15,-2 6 20 16,-5 1 17-16,-5 1-31 16,-3 0 6-16,-4-9-17 15,-3-12 0-15,2-16-9 16,-2-10 9-16,0-13-12 15,0 0 9-15,0-19 6 16,0-14-8-16,8-8-17 16,4 1 19-16,3 6-13 0,2 5 16 15,-1 8 0-15,3 8 0 16,-2 5 3-16,-1 8-9 16,4 0 6-16,0 6 0 15,4 17 6-15,0 4 1 16,2 2 5-16,2 2-1 15,0-2-2-15,3-7 2 16,-3-8-11-16,-1-12 0 16,-2-2 14-16,0-16-12 15,-5-16-2-15,-5-7 0 16,-10-7 5-16,-5-4-17 16,0 1-14-16,-17 4-13 15,-3 8 38-15,3 15-24 0,6 11 25 16,4 9-3-1,2 2 2-15,2 0-9 0,1 13 7 16,2 2-1-16,0 0-5 16,5 0 9-16,12 2 0 15,2-4-1-15,2 0 2 16,1-2-2-16,0 0 1 16,1-3 0-16,-3 3 2 15,-2 1-2-15,1 4 0 16,-4 0-1-16,1 2 5 15,-1 3 17-15,-1-1-21 16,1 0 2-16,0-2 1 16,0-1-3-16,-2-6 0 15,0-6 0-15,3-5 5 0,0 0 10 16,3-13-15-16,-1-11 0 16,-3-6-7-16,-3-3 7 15,-5-3-7-15,-7-3 1 16,0-1 12-16,0 5-20 15,0 4 14-15,-6 9 0 16,3 10 5-16,2 8-5 16,-1 4 0-16,2 0 0 15,0 0 8-15,0 0-23 16,0 0 15-16,2 8 0 16,15 4 6-16,4-3-6 15,4 2 0-15,5 1-4 16,1-2 13-16,-5 4-7 0,-1 1-2 15,-5 1 0-15,-8 3-10 16,-9 5 4-16,-3 3 2 16,-10 7 2-16,-20 5-25 15,-7 4 0-15,-4-3-110 16,-1-8-80-16,3-14-436 16</inkml:trace>
  <inkml:trace contextRef="#ctx0" brushRef="#br0" timeOffset="33099.06">1833 9750 894 0,'0'0'0'0,"0"0"60"16,0 0-42-16,0 0-6 15,0 0-4-15,90-78-4 16,-52 68 10-16,-2 6 29 15,-3 4-28-15,-10 4 3 16,-2 22-11-16,-11 9-1 16,-7 11 39-16,-3 11-28 15,-12 9-13-15,-17 5 28 0,-4 0-31 16,-7-5 17-16,2-9-18 16,8-10 8-16,6-12-11 15,13-13 3-15,9-9 0 16,2-8-10-16,3-5 5 15,31-3 1-15,14-22 1 16,15-15 2-16,9-2-12 16,0-3-21-16,4 0-79 15,-4-3-105-15,-11 0-214 16</inkml:trace>
  <inkml:trace contextRef="#ctx0" brushRef="#br0" timeOffset="33513.06">2376 9699 981 0,'0'0'20'15,"0"0"25"-15,0 0-20 16,0 0-25-16,0 0 5 16,0 0-15-16,-2 27 17 15,19 5-7-15,1 6 33 16,1 3-22-16,1 1 2 15,2-5-13-15,-2-11 4 16,-1-10-6-16,0-15 2 16,-2-1-1-16,-2-21-13 0,-2-17 16 15,-6-10-4 1,-7-3-3-16,0 4 5 0,-2 8-11 16,-8 12 13-16,-1 11-2 15,4 11 34-15,3 5 5 16,1 4-6-16,3 24-33 15,0 15 0-15,0 14 31 16,0 11-21-16,8 0-5 16,11-3 9-16,4-11-5 15,7-10-18-15,4-15 3 16,0-12-73-16,2-17-3 16,-4-4-80-16,-7-34-192 15</inkml:trace>
  <inkml:trace contextRef="#ctx0" brushRef="#br0" timeOffset="34312.75">2722 9487 1044 0,'0'0'10'16,"0"0"40"-16,0 0-50 16,0 0 0-16,0 0 9 15,52 81-7-15,-31-33 19 16,1 11 36-16,-3 5-38 15,-3 7 30-15,1 0-49 16,-2-7 0-16,0-13 5 16,0-18-3-16,-2-14-4 15,-1-19-12-15,0-4-11 0,1-28 5 16,0-15 11-16,-1-4-7 16,-2 1 12-16,-1 8 2 15,-3 9 2-15,2 10 0 16,-2 9 2-16,0 12 1 15,1 2-3-15,6 2 0 16,4 21 7-16,6 6 13 16,6 7 4-16,3-1-6 15,6-2-14-15,4-8 11 16,3-11-12-16,-3-11-3 16,-4-3 5-16,-8-21 2 15,-6-14-10-15,-9-7 3 16,-12-3-10-16,-3 0-4 0,-5 1-30 15,-14 11 8 1,5 10 30-16,1 12 2 0,6 9 2 16,1 2 2-16,0 8-14 15,4 11-2-15,2 4 13 16,0 1 3-16,14-1-4 16,7 2 5-16,6-1-1 15,0 2 0-15,1-1 6 16,-1-1 3-16,0-2-9 15,-2-3 0-15,-2-8-2 16,-3-3 7-16,-4-8-8 16,0 0 3-16,-3-21 0 0,-1-10-4 15,-5-10 4 1,-6-3 0-16,-1 1-2 0,0 1 6 16,-7 6-2-16,-6 7 1 15,1 10-2-15,4 6 23 16,5 9-24-16,1 3 0 15,2 1-1-15,0 0 4 16,2 1-4-16,13 10 1 16,3 2 0-16,4 1 2 15,1 0-2-15,6 2 0 16,-1-3-3-16,2 1 9 16,0 1-1-16,-4 0-5 15,-8 4 1-15,-10 2-15 0,-8 6-5 16,-13 7-20-1,-26 3 24-15,-14 2-55 0,-9-9-65 16,0-15-146-16</inkml:trace>
  <inkml:trace contextRef="#ctx0" brushRef="#br0" timeOffset="34997.06">3310 8697 611 0,'0'0'20'0,"0"0"70"16,0 0-14-16,0 0-30 15,0 0 28-15,0 0-32 16,2-34 20-16,13 26-22 16,7-3-16-16,13 0 36 15,8-6-60-15,14-6 0 16,13-5 9-16,10-7-1 0,11-2-6 15,0-3-2 1,-7 4 0-16,-16 8-19 0,-21 5 1 16,-20 10-21-16,-14 4 25 15,-13 5-16-15,0-1 26 16,-8 2-49-16,-16-2-31 16,-7 2 50-16,-3-1-30 15,-2-5 6-15,1-3-17 16,1-1-11-16,4 1 85 15,5 0 1-15,3 3 33 16,4 2 147-16,4-1-70 16,5 2-35-16,3 3 2 0,5 0-41 15,1 3 5 1,0 0-38-16,7 0 12 0,21 0-19 16,12 0 13-16,6 3-8 15,6 13 28-15,3 4-24 16,1 1 20-16,-6 8-25 15,-5 4 4-15,-12 0 2 16,-9 1-4-16,-14 4-2 16,-10 2 0-16,-4 5 6 15,-29 9-13-15,-15 9 7 16,-9 3-92-16,-7-7-26 16,6-22-499-16</inkml:trace>
  <inkml:trace contextRef="#ctx0" brushRef="#br0" timeOffset="35979.69">4343 7972 615 0,'0'0'5'15,"0"0"60"-15,0 0 45 16,0 0-22-16,0 0-13 16,0 0-39-16,0-46 7 15,0 42-39-15,0 3-1 16,0 1-2-16,0 0 11 16,0 0-16-16,0 0 4 15,0 0 0-15,0 6 17 16,0-3-15-16,1 0-2 0,-1-3 4 15,0 0 4-15,0 0 6 16,0 0-14-16,0 0 3 16,0 0 32-16,0 0-32 15,2 8-3-15,3 6 0 16,4 12 1-16,2 9 14 16,2 6-5-16,6-1-10 15,1 1 25-15,-2-2-18 16,-1-5-7-16,-4-3 0 15,-3-3 3-15,-4-6 1 16,-5-3-4-16,-1-7-20 16,0-5 12-16,0-4-59 0,0-3-9 15,0-4-45-15,0-23-225 16</inkml:trace>
  <inkml:trace contextRef="#ctx0" brushRef="#br0" timeOffset="36264.33">4647 7735 883 0,'0'0'26'0,"0"0"42"16,0 0-47-16,0 0 11 15,0 0-32-15,0 0 0 16,12 14 32-16,1 17-12 15,3 9 46-15,0 11-29 0,0 9-22 16,1 2 18-16,0 0-32 16,-1-3-1-16,-1-7 0 15,-1-7 12-15,-1-7-32 16,-1-9 3-16,0-11-66 16,3-12 4-16,0-6-167 15,-2-27-269-15</inkml:trace>
  <inkml:trace contextRef="#ctx0" brushRef="#br0" timeOffset="36528.74">5045 7562 964 0,'0'0'11'0,"0"0"72"16,0 0-66-16,0 0-17 15,0 0 0-15,56 78 22 16,-32-24-10-16,-1 6 12 16,0 4 9-16,1-2-33 15,-4-1 18-15,-2-10-18 16,-2-8-12-16,-5-8 10 16,-1-10-35-16,-5-9-6 15,-2-12-35-15,-3-4-109 0,0 0-37 16</inkml:trace>
  <inkml:trace contextRef="#ctx0" brushRef="#br0" timeOffset="36817.91">5011 8002 912 0,'0'0'40'16,"0"0"40"-16,0 0-27 15,0 0-42-15,0 0-8 16,132-83-3-16,-75 60 0 15,-1-2 1-15,0 5 4 16,-6 5-3-16,-7 7-2 0,-7 8 6 16,-7 0-16-1,-7 19 10-15,-3 7 0 0,-6 5 9 16,-3 4-5-16,-2 1 14 16,-2 0-14-16,0-1 4 15,-3-7 0-15,-3-5-8 16,0-8-4-16,0-6-2 15,0-9-52-15,0 0-51 16,-1-16-32-16,-16-21-448 16</inkml:trace>
  <inkml:trace contextRef="#ctx0" brushRef="#br0" timeOffset="36954.19">5329 7642 1067 0,'0'0'6'0,"0"0"99"0,0 0-94 15,0 0-11-15,0 0-25 16,0 0-38-16,43-10-32 16,-18 12-283-16</inkml:trace>
  <inkml:trace contextRef="#ctx0" brushRef="#br0" timeOffset="37949.83">5584 7790 1012 0,'0'0'41'16,"0"0"-6"-16,0 0-23 0,0 0-6 15,0 0-1 1,47 100 26-16,-29-68 3 0,-3 1-14 16,-1-4 36-16,-4-2-56 15,-5-8 3-15,0-5-5 16,-2-6 2-16,-3-6 0 15,0-2 4-15,0 0 2 16,0-22 2-16,-11-11-8 16,-5-9-30-16,2-6-12 15,2 0-8-15,5 5 38 16,7 7 11-16,0 13 2 16,0 7 6-16,13 3-7 15,3 7 0-15,0 6 16 16,4 0-11-16,2 8 15 0,2 13 3 15,1 7-2-15,-2 6 23 16,-1 4-44-16,-2 2 6 16,-7-7-2-16,-3-4 0 15,-5-10-4-15,-5-9 0 16,0-6-23-16,0-4 14 16,0-5-27-16,-8-21-8 15,-1-9-2-15,6-3-15 16,3 1 35-16,0 5 25 15,5 9 2-15,6 5 13 16,5 4 11-16,-3 8-5 16,2 5 27-16,0 1-35 15,3 0 24-15,2 14-13 0,6 12-5 16,-1 5 26-16,3 4-39 16,2 3 10-16,2-4 5 15,5-2-14-15,-1-7-1 16,6-9-5-16,0-13 2 15,3-3-9-15,0-17 7 16,-3-18-30-16,-9-7 12 16,-9-10-27-16,-14-2 9 15,-10 0 4-15,0 4 9 16,-7 9 8-16,-10 15 12 16,-1 12 3-16,0 14 5 15,-5 4 1-15,2 22 2 16,3 8 11-16,8 7-17 15,10 3 45-15,0 0-47 16,17 0 0-16,13-6 23 0,6-8-20 16,5-10 1-16,2-12-4 15,2-8 10-15,0-4-16 16,-2-25 6-16,-1-9-13 16,-7-10 6-16,-8-6-12 15,-12-4 18-15,-13-4-5 16,-2 3 1-16,-5 2-2 15,-12 14 14-15,2 18-6 16,4 11 47-16,2 11-31 16,3 3 2-16,0 0-19 0,3 10 9 15,3 5-15-15,0 0 6 16,10 2 0-16,15-1 0 16,7 4 6-16,3 0-6 15,2 2 0-15,-2 5 4 16,-5 0-20-16,-5 3 9 15,-8 2-41-15,-12 3-5 16,-5 4-23-16,-25 3-54 16,-19 0-199-16</inkml:trace>
  <inkml:trace contextRef="#ctx0" brushRef="#br0" timeOffset="38565.3">3839 9524 768 0,'0'0'77'0,"0"0"-20"16,0 0-19-16,0 0 38 16,0 0-37-16,0 0 4 15,96 0 16-15,-49 0-16 16,14-13 9-16,14-11-43 16,16-9 1-16,1-4-10 15,1 0 0-15,-6 1-7 16,-12 7-9-16,-13 5-52 15,-20 6 9-15,-22 9-19 16,-20 4-111-16,-11 4-82 16</inkml:trace>
  <inkml:trace contextRef="#ctx0" brushRef="#br0" timeOffset="38849.31">4419 9156 837 0,'0'0'14'16,"0"0"99"-16,0 0-35 16,0 0-54-16,0 0 1 15,0 0-18-15,79-56 18 16,-41 56-8-16,4 3 1 16,2 17 27-16,1 4-40 15,-5 6 1-15,-5 6-6 0,-7 5 7 16,-11 5-3-1,-10 4-4-15,-7 6 0 16,-10 5-9-16,-22 9 9 0,-12 4-39 16,-5 0-37-16,-5-9-108 15,5-20-407-15</inkml:trace>
  <inkml:trace contextRef="#ctx0" brushRef="#br0" timeOffset="39431.55">5270 9163 758 0,'0'0'4'0,"0"0"81"15,0 0 25-15,0 0-77 16,0 0 5-16,0 0-38 16,-20-86 33-16,43 72-18 15,4-1 9-15,3 6 19 16,7 7-36-16,1 2 3 16,1 7 11-16,-4 21-21 15,-5 8 23-15,-10 8-23 16,-14 8 0-16,-6 2 38 15,-11 5-36-15,-22 0 15 16,-8-6-17-16,-2-3 10 16,6-12-10-16,7-14 0 0,14-11 0 15,6-8-3 1,10-5 15-16,0-8-10 0,21-17-2 16,16-8-22-16,12-2 13 15,7 1-25-15,9 2-44 16,2 2-5-16,0-2-145 15,-7 1-114-15</inkml:trace>
  <inkml:trace contextRef="#ctx0" brushRef="#br0" timeOffset="39781.35">5768 8977 768 0,'0'0'210'0,"0"0"-182"15,0 0 73-15,0 0-88 0,0 0-1 16,0 0-18-16,57-37 6 16,-19 37 0-16,-1 14 17 15,-2 9-14-15,-7 7-3 16,-6 7 7-16,-13 9 3 16,-9 3 12-16,-2 2-15 15,-30 1-6-15,-8-3 44 16,-5-2-42-16,0-5-2 15,8-6-1-15,9-9 6 16,11-9-4-16,8-9-2 16,9-8 0-16,0-1 1 15,27-10 0-15,18-14-1 0,16-6 0 16,13-8-5-16,2-1 0 16,6-3-59-16,-5-3-36 15,-7 3-45-15,-10-3-264 16</inkml:trace>
  <inkml:trace contextRef="#ctx0" brushRef="#br0" timeOffset="40027.8">6388 8742 891 0,'0'0'24'16,"0"0"99"-16,0 0-62 0,0 0-53 15,0 0 13-15,0 0-11 16,13 42-10-16,11 8 84 16,1 7-58-16,0 6-14 15,1 1-12-15,0-5 18 16,-6-3-34-16,-7-10 16 16,-4-11-58-16,-5-10 6 15,-4-11-55-15,0-13-122 16,-7-1-109-16</inkml:trace>
  <inkml:trace contextRef="#ctx0" brushRef="#br0" timeOffset="40297.76">6271 9166 744 0,'0'0'195'0,"0"0"-120"0,0 0-38 16,0 0-15-16,117-99-19 15,-55 64 20-15,-1 2-11 16,0 7 3-16,-5 7 42 15,-7 10-52-15,-8 8-3 16,-6 1 14-16,-5 10-12 16,-4 17-4-16,-6 10 21 15,0 6-13-15,-5 2 34 16,-2 0-42-16,0-4 3 16,-4-5-1-16,-2-8-2 15,-4-7-9-15,-3-8-33 0,0-12-89 16,0-1-14-1,-3-22-172-15</inkml:trace>
  <inkml:trace contextRef="#ctx0" brushRef="#br0" timeOffset="40434.01">6694 8824 820 0,'0'0'231'0,"0"0"-171"15,0 0 32-15,0 0-84 16,0 0-16-16,0 0-17 15,11-24-56-15,11 28-83 16,-3 5-306-16</inkml:trace>
  <inkml:trace contextRef="#ctx0" brushRef="#br0" timeOffset="41449.81">6981 8918 1019 0,'0'0'49'15,"0"0"71"-15,0 0-120 16,0 0 0-16,0 0 4 16,0 0 12-16,89 104 39 15,-64-60-38-15,-3-1-12 16,-4-4 8-16,-6-4-13 16,-6-8 0-16,-3-9-1 15,-3-9 9-15,0-9-15 16,0 0 7-16,0-18 0 0,-11-18 0 15,-4-14-37-15,-2-7 8 16,4 0-12-16,4 6 26 16,6 15 6-16,3 10 17 15,0 11-8-15,3 6 16 16,13 6-9-16,0 3 2 16,4 0 5-16,6 15-13 15,2 9 49-15,3 5-49 16,0 5 0-16,-3 7 39 15,-3-2-39-15,-5-1 2 16,-6-8-3-16,-9-7 7 16,-2-7-9-16,-3-12 2 0,0-4-24 15,0-4 21-15,-15-25-54 16,-3-16-49-16,-1-7 39 16,9-4-46-16,7 3 22 15,3 9 72-15,3 10 19 16,14 8 48-16,3 8 22 15,2 12 14-15,1 6-33 16,0 5-43-16,-1 23 53 16,1 9-14-16,-1 5-19 15,0 0 11-15,5-2-36 16,1-2 6-16,2-8-9 16,2-11 6-16,4-11-5 15,5-8-1-15,0-6-4 16,1-21-1-16,-5-9-20 15,-5-5 13-15,-7-1-6 0,-9-2-29 16,-4-2 34-16,-10 5-27 16,-2 10 21-16,0 12 9 15,-14 14 6-15,-3 5 4 16,-4 11 1-16,4 22 4 16,4 7 32-16,10 8-27 15,3 4-8-15,8-3 33 16,19-3-24-16,8-8-4 15,4-11-7-15,4-12 5 16,2-15-5-16,1 0 0 16,2-29-22-16,-3-13 0 15,-2-10-16-15,-6-7 27 0,-10-7 7 16,-13-1-2-16,-10-1-9 16,-4 9 8-16,0 13 7 15,-8 18 20-15,-1 17-15 16,5 7 8-16,-2 4-13 15,5 0 10-15,1 8-5 16,0 8-5-16,0 6 0 16,13-2 33-16,10 1-1 15,6 4-19-15,3 0-13 16,1 4 6-16,2 1-6 16,-5 0 0-16,-3-2 0 15,-4 1-5-15,-6-4 5 16,-10 1-1-16,-7 1-11 0,-7 3-53 15,-30 5 20 1,-19 1-141-16,-20 3-230 0</inkml:trace>
  <inkml:trace contextRef="#ctx0" brushRef="#br0" timeOffset="43816.79">6141 4617 666 0,'0'0'0'0,"0"0"-13"16,0 0 13-16,0 0 37 15,0 0 59-15,0 0-32 16,75 101-35-16,-50-71 16 15,7 4 28-15,11 4-46 16,14 5 2-16,13 1 8 16,12 6-32-16,13-1 19 0,9-1-24 15,6 0 7 1,2-3 23-16,-2 0-24 0,3-2-6 16,0-2 2-16,2-4 12 15,7-2-8-15,-2-2-6 16,4 0 4-16,2-3-3 15,-4-3-1-15,-2-1 0 16,-6-4 0-16,-13 1 10 16,-10-2-9-16,-13-1-1 15,-6-1 0-15,-3-1-1 16,-4-3 1-16,0-4 0 16,0-3-10-16,5-3 23 15,7-2-18-15,4 0 5 16,-1 0 0-16,-7 1-3 0,-8 5 3 15,-11 2 0-15,-6 2-5 16,-2 1 20-16,-1 1-17 16,3 1 2-16,4 0 0 15,-2 3-5-15,-2 4 5 16,-6 4 0-16,-5 5-2 16,-4 4 15-16,-2 3-19 15,-3 4 6-15,-3 4 0 16,2 9-6-16,1 2 6 15,7 2 0-15,0 4-3 16,1-4 13-16,-7 4-16 16,-7 7 6-16,-7 4 0 15,-10 9-3-15,-5 4 8 0,0 2-5 16,0 0 31-16,-5 2-28 16,0-2 25-16,5 4-28 15,0 6 1-15,0 4 19 16,0 6-18-16,-3 3-2 15,1 3 2-15,2-3 14 16,0 1-13-16,2-2-3 16,13 0 0-16,3-3 5 15,4-1-5-15,0 6 0 16,-2-6-1-16,0 2 13 16,-4 3-7-16,1-4-5 15,-4 2 0-15,-1 1 27 16,2-4-19-16,-4 4 3 15,-1-1-9-15,4 7 13 16,-4 9 2-16,3 2-17 0,0 4 0 16,4-3 5-16,8-6-4 15,4-4-1-15,6-3 0 16,4-9 10-16,7-6-3 16,3-8-7-16,1-13 0 15,-4-12-14-15,-11-13 9 16,-14-15-35-16,-15-16-28 15,-5-22-94-15,-32-9 36 16,-21-43-209-16</inkml:trace>
  <inkml:trace contextRef="#ctx0" brushRef="#br0" timeOffset="44670.3">7098 7497 529 0,'0'0'92'0,"0"0"13"15,0 0 21-15,0 0-56 16,0 0-13-16,0 0 14 16,-8-16-49-16,8 4 21 0,11-3-43 15,18-9 0-15,16-1-3 16,12 0 3-16,10 0 0 16,3 5-5-16,-5 5-7 15,-8 6 10-15,-12 5-58 16,-13 4-64-16,-14 0-35 15,-18 2-108-15</inkml:trace>
  <inkml:trace contextRef="#ctx0" brushRef="#br0" timeOffset="44950.64">7094 7625 362 0,'0'0'220'0,"0"0"-167"16,0 0 37-16,0 0 6 16,0 0-79-16,0 0-4 15,34-21 45-15,-9 15-24 16,7 0 0-16,8-2-25 16,7-2 1-16,5-2 4 15,3-2-14-15,-2-2-6 16,-2 0-5-16,-9 1-23 15,-9 3-39-15,-7 1-41 16,-9-1-79-16,-10-2-27 16</inkml:trace>
  <inkml:trace contextRef="#ctx0" brushRef="#br0" timeOffset="45335.28">7327 7195 623 0,'0'0'130'15,"0"0"-86"-15,0 0 45 16,0 0-22-16,0 0-29 16,0 0 9-16,-65-27-47 15,76 28 0-15,15 8 29 16,7 0-9-16,8 0-7 0,4-3-11 15,3 2 16-15,7-3-13 16,5 0-5-16,2-1 0 16,-2 1-8-16,-7 0 11 15,-9 1-3-15,-14-2 0 16,-11 3 7-16,-11-1-13 16,-8 7 6-16,0 10 0 15,-20 8 46-15,-13 16-14 16,-12 12 4-16,-7 11-33 15,-3 8 10-15,1 0-18 16,11 1 5-16,14-5-116 16,17-16-44-16,12-18-407 15</inkml:trace>
  <inkml:trace contextRef="#ctx0" brushRef="#br0" timeOffset="46467.22">8223 7116 475 0,'0'0'60'0,"0"0"13"15,0 0 11-15,0 0 42 16,0 0-75-16,0 0-1 16,-45-19 20-16,43 9-43 15,2 2-1-15,0-2 7 16,12-4-27-16,11 0-6 16,5 2 0-16,4 2 1 0,-2 7-1 15,-1 3 0-15,-6 0 0 16,-4 23 1-16,-4 9 7 15,-8 9-5-15,-7 5-3 16,0 4 1-16,0 4 3 16,-19 1-4-16,-6 2 0 15,-2-5 13-15,1-7-11 16,5-11 2-16,8-14-4 16,5-9 1-16,6-8-2 15,2-3 1-15,0 0 0 16,20-9 0-16,15-10 7 15,9-8-11-15,4-5 4 16,9 0-30-16,1 1 15 0,4 3-80 16,-4 3-32-1,-9 1-113-15</inkml:trace>
  <inkml:trace contextRef="#ctx0" brushRef="#br0" timeOffset="46851.26">8611 6984 706 0,'0'0'92'0,"0"0"-33"16,0 0 21-16,0 0-68 16,0 0 36-16,46-83-42 15,-14 77 3-15,-2 6 27 0,-5 0-18 16,-1 10 7-16,-6 15-25 15,-7 8 4-15,-7 7 19 16,-4 2-23-16,0 6 10 16,-20 3 13-16,-9 0-2 15,-4 0 18-15,-6-4-38 16,4-5 2-16,5-9 12 16,9-12-15-16,10-11 0 15,7-5 1-15,4-5 5 16,11-7-5-16,24-15-1 15,16-6 0-15,7-4-13 16,4 1-6-16,0 2-31 16,0 0-13-16,-4 2-69 15,-6 0-135-15,-13-2-372 0</inkml:trace>
  <inkml:trace contextRef="#ctx0" brushRef="#br0" timeOffset="47126.07">9032 6772 767 0,'0'0'0'0,"0"0"94"0,0 0-10 16,0 0-62 0,0 0-21-16,0 0 23 0,53 25 17 15,-30 21 9-15,-1 6-19 16,-5 9-27-16,-4-3 44 15,-6 2-48-15,-4-7 2 16,-1-5 3-16,-2-9 9 16,0-10-19-16,0-8 5 15,0-11-31-15,0-5 8 16,0-5-68-16,-9-8-17 16,-12-17-214-16</inkml:trace>
  <inkml:trace contextRef="#ctx0" brushRef="#br0" timeOffset="47400.84">8932 7114 809 0,'0'0'73'0,"0"0"-19"15,0 0-6-15,0 0-39 16,130-44 16-16,-77 27-10 16,-1 5-6-16,-4 2 0 15,-11 7-9-15,-9 3 5 16,-6 0-4-16,-6 11-1 15,-5 12 0-15,-1 4 17 16,-4 4-16-16,3 2 26 16,-2-5-18-16,-2 1-6 15,2-7 12-15,-3-2-15 16,2-5 0-16,-3-6-3 16,1-3-34-16,-3-6-43 15,-1 0-143-15,0-17-100 0</inkml:trace>
  <inkml:trace contextRef="#ctx0" brushRef="#br0" timeOffset="47543.21">9215 6937 940 0,'0'0'14'0,"0"0"50"16,0 0-20-16,0 0-44 15,0 0-18-15,0 0 15 16,39-32-93-16,-20 32-161 15,-5 8-162-15</inkml:trace>
  <inkml:trace contextRef="#ctx0" brushRef="#br0" timeOffset="48489.48">9423 7036 854 0,'0'0'48'0,"0"0"12"16,0 0-38-16,0 0 14 15,0 0 12-15,32 78-2 16,-18-48-35-16,1 0-2 16,-3-2 28-16,-4-4-37 15,-1-6 0-15,-4-5-1 16,-1-6 13-16,-2-7-7 16,0 0-5-16,0-8 0 0,-8-16-1 15,-7-10-3 1,2-7-29-16,-1-2-1 0,6 2-19 15,5 8 51-15,3 10-10 16,0 10 12-16,0 5-2 16,11 4 2-16,6 2 0 15,3 2 12-15,2 0-10 16,1 6 25-16,-2 12-23 16,4 8-2-16,-4 7 30 15,-1 4-28-15,-5-2-2 16,-2-2-2-16,-6-7 15 15,-4-8-21-15,0-9 6 16,-1-9-15-16,-2 0 4 0,0-21 10 16,0-11-39-1,-2-9 23-15,-5 0-29 0,0 3 44 16,7 8-11-16,0 10 13 16,0 9 20-16,0 10-14 15,8 1-2-15,5 0 8 16,4 18-12-16,0 7 41 15,1 3-25-15,3 2-15 16,-2-1 31-16,5-4-32 16,-1-7 0-16,-1-6 0 15,0-7 8-15,-2-5-9 16,1-5 1-16,-3-16 0 16,-4-6-7-16,-5-2 7 15,-9-1-8-15,0 1 6 0,0 6 2 16,-3 5-14-16,-4 9 14 15,-3 7 0-15,0 2-5 16,-1 2 5-16,4 14 0 16,4 2-1-16,3 3 10 15,0-1-6-15,0-6-3 16,5-2 0-16,11-8 2 16,0-4-2-16,4 0 0 15,2-7 0-15,-4-10 8 16,-5-4-26-16,-2-2 18 15,-8-1 0-15,-3-1-12 16,0-2 12-16,0 3 0 16,-8 1-2-16,-2 5 8 0,1 7 4 15,2 5-10 1,6 6 3-16,1 0 4 0,0 0-7 16,0 9 0-16,0 7-4 15,15 3 15-15,5 2-13 16,1 0 2-16,5 2 0 15,-3 1-7-15,0 1 7 16,-1 4 0-16,-5-1 0 16,-7 3 4-16,-10 3-20 15,-8 2 7-15,-33 5-41 16,-17 2-51-16,-17 5-261 16</inkml:trace>
  <inkml:trace contextRef="#ctx0" brushRef="#br0" timeOffset="49141.63">8499 8630 554 0,'0'0'173'16,"0"0"-65"-16,0 0-19 15,0 0-42-15,0 0-38 16,0 0 36-16,39-22-44 16,-3 7 6-16,9-4 16 0,7 0-23 15,2 0 0 1,-3 2-2-16,-4 5-15 0,-7 7 2 16,-10 3-76-16,-13 2-76 15,-13 0-83-15</inkml:trace>
  <inkml:trace contextRef="#ctx0" brushRef="#br0" timeOffset="49330.08">8586 8771 803 0,'0'0'86'16,"0"0"-39"-16,0 0-31 0,0 0 39 15,0 0-37-15,121-24-2 16,-79 6-16-16,-1-3 6 15,0-5-22-15,-4-1 16 16,-4-1-99-16,-8 2-38 16,-11-1-104-16</inkml:trace>
  <inkml:trace contextRef="#ctx0" brushRef="#br0" timeOffset="49603.93">8676 8443 795 0,'0'0'58'0,"0"0"26"16,0 0-39-16,0 0-1 0,0 0-36 16,0 0 0-1,58-3 31-15,-16 11-31 0,1 3 33 16,4 7-38-16,0 7 3 16,5 3 9-16,-4 10-13 15,-2 8-2-15,-10 6 0 16,-14 7 11-16,-14 2-8 15,-8 4-3-15,-13 2 0 16,-20 4-4-16,-9-4 4 16,0-5-15-16,3-14-18 15,9-16-57-15,11-21-47 16,9-11-261-16</inkml:trace>
  <inkml:trace contextRef="#ctx0" brushRef="#br0" timeOffset="50069.21">9085 8384 649 0,'0'0'228'0,"0"0"-207"16,0 0 96-16,0 0-77 15,0 0-26-15,0 0 2 16,-25 2-16-16,27 29 22 16,6 7 3-16,5 6-23 15,2 1 32-15,5 3-34 16,4-6 0-16,3-9 1 0,3-10-1 16,0-15-1-16,0-8 1 15,-2-10-6-15,-4-21-8 16,-3-12 0-16,-5-5-5 15,-10-3 10-15,-6 2-10 16,0 2 13-16,0 10 5 16,-3 15 2-16,-4 8 27 15,4 12-17-15,-2 2 1 16,3 9 1-16,2 19-7 16,0 6 0-16,0 10-1 15,5 4 7-15,7 8 19 16,1 6-31-16,0 0 0 0,3-4-6 15,-2-7-12-15,4-10-51 16,-2-13-47-16,-1-20-241 16</inkml:trace>
  <inkml:trace contextRef="#ctx0" brushRef="#br0" timeOffset="50502.91">9442 8315 868 0,'0'0'52'0,"0"0"23"15,0 0-67-15,0 0 1 0,0 0-2 16,14 89 11-16,3-49-5 16,0-2-10-16,1-2 24 15,0-6-27-15,2-6 0 16,0-8-1-16,1-12 6 15,0-4-5-15,-1-2 0 16,1-19 2-16,-4-7-18 16,-5-4 16-16,-3-2-12 15,-4-2 1-15,-5-1 15 16,0 6-4-16,0 4 3 16,0 9 0-16,0 5 43 15,0 7-36-15,0 5 22 0,0 1 5 16,0 0-36-16,0 21-1 15,8 14 13-15,4 8-1 16,0 7 44-16,2 4-56 16,4 3 0-16,-1 3 2 15,2-1 2-15,0-8-8 16,-3-9-49-16,-1-15-66 16,0-15-9-16,-3-12-278 15</inkml:trace>
  <inkml:trace contextRef="#ctx0" brushRef="#br0" timeOffset="50752.82">9900 8162 791 0,'0'0'101'0,"0"0"-46"0,0 0-35 16,0 0-16-16,0 0 38 15,38 91-30-15,-19-37 39 16,3 5-44-16,-4 6-3 16,-1 0 6-16,0-1-4 15,-3-4-12-15,-3-10-8 16,-3-12-40-16,-4-13-1 16,-4-16-102-16,0-9-140 0</inkml:trace>
  <inkml:trace contextRef="#ctx0" brushRef="#br0" timeOffset="51015.98">9884 8490 859 0,'0'0'53'16,"0"0"43"-16,0 0-84 16,92-58 21-16,-49 48-6 15,2 1-23-15,-5 7 6 16,-2 2-10-16,-5 0 4 15,-1 15-2-15,-3 8-2 16,1 3 0-16,-1 1 17 0,-4 3-14 16,0-2 10-1,-5-3-13-15,-5-3 0 0,-5-7-3 16,-3-7 3-16,-7-8-36 16,0 0-41-16,0-17-78 15,-17-16-260-15</inkml:trace>
  <inkml:trace contextRef="#ctx0" brushRef="#br0" timeOffset="51164.14">10193 8225 981 0,'0'0'31'0,"0"0"54"16,0 0-85-16,0 0 9 15,0 0-18-15,0 0 2 0,45 15-94 16,-27-3-97-16,1 1-190 15</inkml:trace>
  <inkml:trace contextRef="#ctx0" brushRef="#br0" timeOffset="52119.55">10437 8348 911 0,'0'0'98'15,"0"0"-4"-15,0 0-86 16,0 0 0-16,0 0 6 15,0 0-13-15,60 63 29 16,-43-32-5-16,-3 0 17 16,-3-1-40-16,-3-7 9 15,-4-8-8-15,-3-8-3 0,1-7 0 16,-2 0 5-16,0-18 1 16,0-13-12-16,-5-9-38 15,-9-4-16-15,3-3 28 16,1 5-19-16,5 7 44 15,3 12 5-15,2 8 4 16,0 11 7-16,0 4-9 16,0 0 0-16,12 0 14 15,4 12-12-15,3 8 12 16,1 4 11-16,-1 4-8 16,-1 2 21-16,-1 0-34 15,-4-4 2-15,-2-5 5 16,-4-6-11-16,-2-7 0 0,-3-8-2 15,-2 0 0-15,0-11-5 16,0-16-25-16,0-8-32 16,0-4 59-16,0 3-38 15,-4 4 43-15,4 10 4 16,0 7 4-16,0 9 35 16,0 6-28-16,0 0-13 15,9 8 18-15,6 15-6 16,3 8 21-16,4 0-2 15,1 1-30-15,3-7 30 16,0-4-33-16,3-7 0 16,-1-10 4-16,0-4-2 15,1-1-2-15,-2-18 0 0,-7-9-13 16,-2-4 4-16,-8-2-21 16,-8 0-8-16,-2 4 37 15,0 8-37-15,-3 10 38 16,-10 9-7-16,-1 3 1 15,-1 2 1-15,1 18 5 16,4 2 0-16,8 1-6 16,2 1 6-16,2-5 0 15,17-3-2-15,6-7 11 16,3-7-5-16,1-2-4 0,-1-5 0 16,-3-14-1-1,-2-5 1-15,-2-4-11 0,-5-2 7 16,-5-6-1-16,-4 1-3 15,-5-1 8-15,-2 6 0 16,0 4-7-16,0 9 12 16,0 7-5-16,0 5 18 15,0 2-15-15,0 3 18 16,0 0-21-16,0 0 0 16,2 0-3-16,13 8 16 15,7 5-9-15,1 4 20 16,4 1-20-16,3 1 17 15,1 3-21-15,0-1 2 16,-7 1-6-16,-5 2 4 16,-14-1-2-16,-5 1 2 0,-25 0-37 15,-25 0 15 1,-17 0-65-16,-16-6-228 0</inkml:trace>
  <inkml:trace contextRef="#ctx0" brushRef="#br0" timeOffset="53088.02">8368 6299 334 0,'0'0'312'16,"0"0"-232"-16,0 0 53 16,0 0-94-16,8-82-5 15,-8 61-15-15,0-3-14 16,0 0 0-16,-4-2-5 15,-8 2 0-15,-6 5-3 16,-4 6 12-16,-3 12-9 16,-5 1 0-16,-2 21 4 0,0 15 12 15,2 11-16-15,11 1 0 16,8-1 0-16,11-7 10 16,0-13-12-16,1-11 2 15,16-9 0-15,7-7 10 16,4-8-10-16,3-19 4 15,-2-6-4-15,-2-1 11 16,-5 1-13-16,-9 7 2 16,-1 11 0-16,-7 10 6 15,-2 5-6-15,4 8 0 16,1 21 8-16,4 10 0 16,2 9 43-16,-1 1-51 15,-2-1 3-15,-1 3 29 16,1-5-29-16,-5-3 0 0,-2-2-3 15,-3-6 8-15,-1-10-25 16,0-7-5-16,0-9-106 16,0-9-98-16,0-6-257 15</inkml:trace>
  <inkml:trace contextRef="#ctx0" brushRef="#br0" timeOffset="53453.76">8631 6170 773 0,'0'0'20'0,"0"0"3"16,0 0 41-16,0 0-64 16,0 0 3-16,0 0 25 15,6 57 2-15,-2-20 14 16,-1 3-13-16,2-1-22 15,2-6 33-15,3-2-42 16,4-10 0-16,7-11 8 16,4-7-8-16,7-3 0 15,-3-15-4-15,3-14 16 16,-3-8-23-16,-12-8 11 16,-11-8-20-16,-6 1 12 15,-12-1-23-15,-18 11-13 0,-8 10 8 16,-2 14 10-16,0 15 13 15,5 3 1-15,4 8-16 16,14 11 14-16,13-6-110 16,4-5-79-16</inkml:trace>
  <inkml:trace contextRef="#ctx0" brushRef="#br0" timeOffset="53753.29">8819 5930 534 0,'0'0'296'0,"0"0"-264"16,0 0-32-16,0 0 4 0,0 0 0 16,0 0-1-16,7 0-2 15,3 0 11-15,-1-2-10 16,-3-11 17-16,-4-2-19 15,-2-2 0-15,0 1-7 16,-8 3 1-16,-14 4-7 16,-1 6 9-16,-6 3-7 15,2 8-5-15,5 19 16 16,7 10-13-16,14 6 0 16,1-1-130-16,10-3-103 0</inkml:trace>
  <inkml:trace contextRef="#ctx0" brushRef="#br0" timeOffset="54070.63">8318 6599 856 0,'0'0'34'0,"0"0"59"0,0 0-30 16,0 0-44-16,0 0-17 16,102-3 4-16,-42-8 2 15,14-5 4-15,11-4-12 16,7-4-3-16,-2-1 1 15,-10 3-38-15,-9 0-59 16,-23 9-65-16,-19 4-126 16</inkml:trace>
  <inkml:trace contextRef="#ctx0" brushRef="#br0" timeOffset="54272.34">8356 6656 566 0,'0'0'98'0,"0"0"32"16,0 0-30-16,0 0-32 15,0 0-25-15,0 0-26 16,76 4 6-16,-9-20-23 16,14-4 6-16,10-2-19 15,2 0-12-15,-11 3-180 16</inkml:trace>
  <inkml:trace contextRef="#ctx0" brushRef="#br0" timeOffset="56204.98">7862 6694 563 0,'0'0'11'16,"0"0"36"-16,0 0-4 15,0 0 16-15,0 0 20 16,0 0-30-16,1-24-31 16,-1 24 20-16,0 0-17 15,-7 9-19-15,-2 10 41 16,1 9-12-16,1 5-4 16,2 4 15-16,2 2-28 15,3 0 10-15,0 0 8 16,0 1-22-16,0-3 34 15,0-1-42-15,1 0 6 16,11 1 10-16,4-3-18 16,3 1 14-16,3-2-14 0,1 0 4 15,0-2 1 1,1 2-5-16,-4-1 0 0,0-2 8 16,-3-1-3-16,0 1-2 15,-4 0-3-15,0-1 0 16,2-2 1-16,-3-2-1 15,1-1 0-15,2-2-3 16,1 0 13-16,0-3-10 16,1 0 0-16,1-2 0 15,0 4 1-15,3-1-1 16,-1-1 0-16,1 0 8 16,1-1 0-16,0-1-4 15,1-2-4-15,2 4 0 16,4-5 2-16,-1 3-2 0,0 0 0 15,4-3-3-15,-2-3 14 16,5-1-5-16,1-4-6 16,-3 2 0-16,3 0-5 15,-2 0 5-15,-2-1 0 16,-2-1-8-16,-5-2 18 16,-4-1-13-16,-2 1 3 15,-4-3 0-15,-3-1-3 16,-4 2 3-16,-1-2 0 15,-2 0-1-15,-2 0 12 16,2 1-16-16,0 1 5 0,0-1 0 16,5 2-3-1,0 0 3-15,2 1 0 0,3 1-6 16,0 3 17-16,0-2-14 16,-1 1 3-16,-3 0 0 15,1-2-5-15,-2-1 5 16,-1 3 0-16,-3-1-6 15,1 1 18-15,-3 0-18 16,2-1 6-16,-3-1 0 16,2 1-6-16,-3 0 6 15,-1 1 0-15,1 2-2 16,0-2 12-16,-1 4-11 16,-1 3 1-16,0-1 0 15,0 3-6-15,0 2 6 0,0 1 0 16,0-2-3-16,0 1 16 15,0 0-16-15,0 2 3 16,-3-1 0-16,0 2-2 16,-2 3 2-16,1-4 0 15,-1 0 0-15,2 1 12 16,-2-2-16-16,-2 1 4 16,3-3 0-16,-2 3 3 15,2-2-3-15,-3 1 0 16,-2-3-4-16,3 2 15 15,-3-3-9-15,4 3-2 16,0-1 0-16,4 1 4 16,-1 0-4-16,2 0 0 0,0 3-1 15,0 1 12-15,0 1-13 16,3 1 2-16,6 4 0 16,1 1-1-16,1 1 1 15,3 4 0-15,0 0 2 16,3 0 4-16,4 4 9 15,0 0-15-15,3-2 0 16,0 0 7-16,2-1-7 16,-3 1 0-16,0 0-1 15,-1 1 11-15,0 3-11 16,-4-3 1-16,-4 1 0 16,-1-1-4-16,-2 4 5 15,-1-1-1-15,2 4 0 16,-3 4 10-16,-1-3-12 0,-1 2 2 15,-1-5 0-15,1-5-2 16,-2-4 2-16,0-10 0 16,0-6-1-16,0-6 8 15,6-10-7-15,5-1 0 16,13-8 0-16,14-17 10 16,15-11-10-16,13-6-8 15,7-1 5-15,3 3-10 16,-5 5-1-16,-4 11-6 15,-9 6-49-15,-9 9 2 16,-17 3-51-16,-11 5-86 16,-9-3-184-16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0:27:25.43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2491 4967 417 0,'0'0'19'0,"0"0"39"16,0 0 1-16,0 0 12 16,0 0-32-16,0 0-3 15,0 0 42-15,0 0-46 16,0 0-4-16,3 0-26 15,9 0 6-15,8 0 6 16,11-3-9-16,6-7 1 0,15-2 13 16,9-2-17-1,4-1-2-15,5 2 0 0,2-1 1 16,-5 4 3-16,-2-1-4 16,-8 6-12-16,-5-1 9 15,-9 3-86-15,-13 3-62 16,-19 0-40-16</inkml:trace>
  <inkml:trace contextRef="#ctx0" brushRef="#br0" timeOffset="434.37">2439 5051 521 0,'0'0'72'0,"0"0"-26"15,0 0-23-15,0 0-12 16,0 0 25-16,0 0 1 16,22-1-21-16,7-8 9 15,7 0 1-15,8-2 0 16,8 0-19-16,4 1 2 0,8-3 30 16,4-1-36-16,4-1 10 15,0 0-10-15,-5 2 0 16,-7 4 0-16,-12 4-3 15,-14 5 0-15,-11 0-7 16,-13 0-16-16,-10 14-40 16,0 0-46-16,-19 3-28 15,-8-5-132-15</inkml:trace>
  <inkml:trace contextRef="#ctx0" brushRef="#br0" timeOffset="736.51">2483 4996 476 0,'0'0'13'0,"0"0"66"16,0 0-62-16,0 0 8 15,0 0 39-15,0 0 3 16,43 0-6-16,-2-9-2 16,8-5-32-16,13-1-9 15,7-1-6-15,4-1-10 0,-1 3 10 16,-1 5-12-16,-8 5 0 16,-5 4 0-16,-7 0-33 15,-15 3-77-15,-16 12-109 16</inkml:trace>
  <inkml:trace contextRef="#ctx0" brushRef="#br0" timeOffset="2432.26">2029 7909 456 0,'0'0'59'0,"0"0"-33"15,0 0-20-15,0 0 19 16,0 0 28-16,0 0-30 16,16 6 25-16,-6-6 17 15,0 3-22-15,5-2 7 16,3 1-27-16,6 1 2 16,3-3 4-16,8 0 4 15,5 0 4-15,10 0-16 0,7-11-18 16,3-5 16-1,-1 1-19-15,-4 0 0 0,-10 4 0 16,-11 4-54-16,-12 7-54 16,-15 0-102-16,-7 0-168 15</inkml:trace>
  <inkml:trace contextRef="#ctx0" brushRef="#br0" timeOffset="2851.2">1888 7963 607 0,'0'0'59'16,"0"0"-17"-16,0 0 26 15,0 0-49-15,0 0 0 16,0 0-3-16,25 3-3 16,5-3 26-16,5 0-11 0,9-7-12 15,2-4 16 1,5-3-24-16,2 1 4 0,2-1 8 15,0 5-20-15,-1 1 10 16,-6 2-10-16,-8 2 0 16,-13 4-7-16,-10 0 7 15,-11 0-38-15,-4 0 0 16,-2 5-26-16,-3 3-26 16,-20-1-40-16,-11-4-278 15</inkml:trace>
  <inkml:trace contextRef="#ctx0" brushRef="#br0" timeOffset="3082.67">1860 7966 579 0,'0'0'190'0,"0"0"-154"15,0 0-22-15,0 0-14 16,0 0 18-16,0 0 6 15,121 2 11-15,-67-2-5 16,2-2-5-16,8-4 20 16,10 1-45-16,6-2 0 15,9 1-6-15,4 2-32 16,-1 0-67-16,-5 1-300 16</inkml:trace>
  <inkml:trace contextRef="#ctx0" brushRef="#br0" timeOffset="4049.67">5285 7924 540 0,'0'0'63'0,"0"0"31"0,0 0-18 16,0 0-15-1,0 0-33-15,0 0-8 0,-5-2 8 16,5 2 13-16,8 0 0 16,11 0 1-16,9 0-6 15,10 0 13-15,20-5-24 16,13-9-4-16,18-4-9 16,13-3-11-16,8-3 1 15,1 3-2-15,-8 3 0 16,-12 4-6-16,-20 7-2 15,-22 3-41-15,-21 4-17 16,-16 0-39-16,-12 4-4 0,-5 11-54 16,-26 1-25-1</inkml:trace>
  <inkml:trace contextRef="#ctx0" brushRef="#br0" timeOffset="4416.68">5215 7989 538 0,'0'0'52'15,"0"0"-8"-15,0 0 32 16,0 0-54-16,0 0 24 0,0 0 6 15,-2 3-10-15,26-3 21 16,9 0-9-16,12 0-34 16,13 0 22-16,13-3-27 15,16-6-3-15,7-5 10 16,4-1-11-16,4 0 1 16,-7-2-12-16,-7 4 0 15,-10 0-3-15,-23 4 2 16,-19 2-42-16,-17 4 14 15,-14 3-35-15,-5 0 20 16,0 0-9-16,-27 0 5 16,-8 6-56-16,-13 4-127 15</inkml:trace>
  <inkml:trace contextRef="#ctx0" brushRef="#br0" timeOffset="4749.88">5156 7996 532 0,'0'0'74'16,"0"0"-72"-16,0 0 40 15,0 0-22-15,0 0 60 0,0 0 12 16,84 14-44-16,-32-14-2 15,12 0-7-15,17-16-9 16,13 2 26-16,6-5-33 16,5 2-6-16,1 0-14 15,-8 4 0-15,-10 0-3 16,-15 6 0-16,-23 3-17 16,-22 4-16-16,-13 0-52 15,-13 0 4-15,-2 3-38 16,-15 4-25-16,-13-3-343 15</inkml:trace>
  <inkml:trace contextRef="#ctx0" brushRef="#br0" timeOffset="5813.58">2197 8055 645 0,'0'0'15'0,"0"0"-12"0,115-48 4 16,-48 31-7-16,14 1 2 16,9 1 0-16,10 0-2 15,5-1-36-15,-1-1-123 16</inkml:trace>
  <inkml:trace contextRef="#ctx0" brushRef="#br0" timeOffset="6634.99">5425 7988 529 0,'0'0'27'15,"0"0"40"-15,0 0-5 16,0 0-25-16,0 0 47 16,0 0-28-16,-65 0-19 15,65 0-1-15,0 0-10 16,6-5-10-16,20-4 21 16,13-5-21-16,14-2 0 0,9-2 7 15,8-1-20-15,4 2 6 16,2 0 3-1,0 3-12-15,-3 6 19 0,-3 0-19 16,-8 4 0-16,-12 2-7 16,-15 2 6-16,-13 0-8 15,-12 0 3-15,-7 0-23 16,-3 0 23-16,-1 0-28 16,-23 0-24-16,-9 0-25 15,-9 0-55-15,-7 2-11 16,-2 2-24-16,-6 4 1 15</inkml:trace>
  <inkml:trace contextRef="#ctx0" brushRef="#br0" timeOffset="6834.18">5570 7906 124 0,'0'0'295'0,"-94"18"-286"0,57-9 24 16,7 2-33-16,8-3 0 16,8-1 1-16,7-5-1 15,7 0 0-15,0-2 7 16,3 0 75-16,20 0-10 15,12-6-33-15,10-7 10 16,12-4 17-16,8-1-32 16,7-5 7-16,5 3-20 15,0-3-8-15,-2 4-13 16,-3 6 0-16,-11 4-86 16,-12 2-182-16</inkml:trace>
  <inkml:trace contextRef="#ctx0" brushRef="#br0" timeOffset="19706.98">2137 7974 690 0,'0'0'0'0,"0"0"4"16,0 0-4-16,0 0 0 15,0 0-1-15,0 0 4 16,0 0 12-16,-46 31 28 15,50-29-28-15,16 1 37 16,8-3-31-16,10 0 8 16,8 0 5-16,9 0-32 15,7-14 7-15,-1-2-5 16,-5-4 3-16,-9 1-6 16,-12 0-1-16,-8 4 0 15,-10 6 4-15,-11 7-1 0,-6 2-3 16,-13 2 0-16,-26 26 4 15,-16 7-11-15,-12 9 0 16,-1-3-17-16,6-6 23 16,12-11-21-16,13-8 5 15,19-9-30-15,16-7-51 16,2 0 32-16,33-20-164 16</inkml:trace>
  <inkml:trace contextRef="#ctx0" brushRef="#br0" timeOffset="20693.02">5661 8034 754 0,'0'0'3'16,"0"0"88"-16,0 0-76 16,0 0-9-16,0 0 18 15,0 0-4-15,97-29 4 0,-44 12 20 16,9-2-35 0,7-2-5-16,6 0-1 15,-1 0 1-15,-2 1-8 0,-9 5 1 16,-13 5 3-16,-15 4-3 15,-17 3 3-15,-11 3-12 16,-7 0 2-16,-11 0 8 16,-27 16-5-16,-18 10 4 15,-16 1-19-15,-11 3 15 16,-9 0-10-16,-5-1 15 16,5-2 2-16,10-3-2 15,14-3-3-15,12-3 5 16,13-3 0-16,13-6 3 15,15-5 5-15,10-3-8 16,5-1 30-16,15 0-21 16,25-9-9-16,18-10-3 15,16-1 3-15,13-6 5 0,13-7-5 16,14-3 0-16,6-5-1 16,1 0 6-16,-10 4-13 15,-14 7 8-15,-22 8 0 16,-23 8-8-16,-23 8 4 15,-21 6 3-15,-8 0-18 16,-22 9 6-16,-28 15 8 16,-19 7-4-16,-14 4-34 15,-12 2 1-15,-9 0-62 16,-3-6-112-16</inkml:trace>
  <inkml:trace contextRef="#ctx0" brushRef="#br0" timeOffset="34229.69">4536 4963 635 0,'0'0'32'16,"0"0"64"-16,0 0-49 15,0 0-44-15,0 0 5 16,0 0 19-16,101-28-14 16,-61 17 6-16,5-4 0 15,2 2-11-15,1-4 21 16,-1 2-24-16,-2 1 6 15,-5 4-3-15,-9 1-5 16,-10 4-3-16,-11 3 0 0,-6 2-3 16,-4 0-5-1,-6 7-1-15,-22 9-1 0,-11 6 4 16,-2 0-27-16,-4-2 19 16,1 2 6-16,-1-3 8 15,2 1-10-15,3-4 10 16,6-4 0-16,9-4 3 15,8-3 4-15,9-3 14 16,6-2 18-16,2 0-10 16,15-10-4-16,24-11-25 15,14-6 0-15,12-3-3 16,9-1 3-16,8-1-3 0,3 5 1 16,0 9-90-1,-8 2-179-15</inkml:trace>
  <inkml:trace contextRef="#ctx0" brushRef="#br0" timeOffset="35495.98">3532 10854 493 0,'0'0'145'16,"0"0"-121"-16,0 0-14 0,0 0 0 16,0 0-7-16,0 0 5 15,-3 0 31-15,3 0-13 16,0 0 11-16,5 0-1 16,8 0 1-16,6-3-5 15,6-7-20-15,8-1-11 16,6-3 21-16,3-1-22 15,2 1 1-15,-2 1-1 16,-5 1 5-16,-5 3-10 16,-9 2 1-16,-6 5-36 15,-9 2 17-15,-8 0-41 16,0 9-23-16,-14 8 53 16,-13 2-22-16,-11 3-25 0,-1 2 16 15,-5-5 32-15,3-1 30 16,2-3 4-16,5-5-1 15,10-1 52-15,5-5 12 16,11 0-10-16,4-4 4 16,4 0 58-16,0 0-67 15,17-10-46-15,13-3-3 16,9-4 19-16,4 3-16 16,5-3-3-16,1 1 0 15,1 0-57-15,-9 2-95 16,-3 0-178-16</inkml:trace>
  <inkml:trace contextRef="#ctx0" brushRef="#br0" timeOffset="36592.98">4667 5035 390 0,'0'0'19'0,"0"0"19"16,0 0 13-16,0 0 7 15,0 0-39-15,0 0 15 16,-18 30 10-16,18-30 5 16,0 0 33-16,13 0-47 15,12 0-19-15,10-9 6 16,6-1-22-16,5-4-11 16,2 2-58-16,0-3-282 15</inkml:trace>
  <inkml:trace contextRef="#ctx0" brushRef="#br0" timeOffset="38112.56">3598 10971 680 0,'0'0'43'16,"0"0"-11"-16,0 0 9 0,0 0-40 15,0 0 15-15,0 0-15 16,0 0 3-16,0 0 14 15,0 0-16-15,0 0 5 16,0 0-7-16,0 0 0 16,0 0 9-16,0 0-1 15,0 4-8-15,-2-3 2 16,2 2 5-16,0-2-5 16,0-1-2-16,0 0 0 15,0 0 6-15,0 0-5 16,0 0-1-16,2 0 14 15,11 0-5-15,7-5 25 0,6-8-31 16,4-2 2-16,5-2-3 16,3 1-2-16,-2-5 0 15,-4 2 0-15,-2 3-12 16,-10 4 4-16,-5 3-22 16,-8 4 4-16,-6 5 11 15,-1 0-45-15,-3 0 19 16,-18 5 17-16,-8 6 2 15,-6-2 16-15,-4 2 4 16,0-2 2-16,0 1 2 16,3-1 1-16,4 1 8 15,5-1 12-15,7-1 6 16,8-1-3-16,3-3 3 0,6-3-26 16,2 1 39-1,1-2-37-15,0 0 7 0,0 0-5 16,11 0-3-16,13 0 8 15,6-10-3-15,5-3-3 16,3 0 7-16,3-1-13 16,-3-3 0-16,-1 4-2 15,-4-4 9-15,-5 4-10 16,-2 0 3-16,-8 5-14 16,-4 1-2-16,-3 2-25 15,-5 2-75-15,-4 1-95 16</inkml:trace>
  <inkml:trace contextRef="#ctx0" brushRef="#br0" timeOffset="39750.47">6582 11042 320 0,'0'0'178'0,"0"0"-142"16,0 0 7-16,0 0-16 15,0 0-14-15,0 0 9 16,-12 0 3-16,12 0 14 16,0 0 8-16,0 0 27 15,0 0-50-15,0 0 0 16,0 0-2-16,0 0-4 16,0 0 8-16,0 0-6 0,7 0-11 15,13 0 39-15,11-8-19 16,10-2-6-16,5-5-7 15,12-2-12-15,3 1 8 16,6 1-11-16,0-2 0 16,-2 3 13-16,-3 4-14 15,-4 0 0-15,-6 5-1 16,-8 1 2-16,-10 0-2 16,-10 3 0-16,-10 1-13 15,-6-2 12-15,-8 2-22 0,0 0 7 16,0 0 8-1,-12 0-6-15,-15 0-4 0,-10 0-12 16,-8 7-5-16,-4-2 25 16,-5 3-12-16,-5 1 14 15,-3 0 7-15,-1 0 2 16,-2 1 2-16,5 1-2 16,8 3 0-16,7-2 33 15,6 1-24-15,7-2-1 16,8-2-8-16,2 1 5 15,6-4-5-15,3 2 0 16,5-8 0-16,5 0 27 16,3 0 1-16,0 0-7 15,0 0 1-15,0 0-17 16,11 0 3-16,16-6-8 16,8-6 0-16,9-1 15 15,8 0-6-15,4 0-9 0,9 0 1 16,2-1 2-16,0 1-3 15,-3 3 0-15,-6 2 0 16,-6 5-4-16,-8 0 4 16,-11 3-7-16,-11 0 0 15,-11 0-1-15,-5 0 5 16,-6 0-10-16,0 3 13 16,-10 2-10-16,-16 2 10 15,-7 1-4-15,-5-1-5 16,-8 1-19-16,-1 1 16 0,-3 3-7 15,0 2 10 1,2 1-2-16,4 1 11 0,8-2 0 16,5-2-3-16,11-2 5 15,7-5-4-15,6-2 2 16,6-3 0-16,1 0-11 16,0-2 10-16,18-11-31 15,9-3 9-15,8-3-17 16,3 5-71-16,-1 0-118 15</inkml:trace>
  <inkml:trace contextRef="#ctx0" brushRef="#br0" timeOffset="64890.54">17413 5000 392 0,'0'0'174'0,"0"0"-112"16,0 0 72-16,0 0-37 16,0 0-23-16,0 0-3 15,0 0-33-15,-13 0 4 0,13-3-6 16,10-1-5-1,22-4 6-15,16-1-34 0,16 0 9 16,11 0 17-16,14-1-26 16,10-3 18-16,4-1-20 15,-1 3 3-15,-12 2-2 16,-18 5-1-16,-20 3-2 16,-22-3-9-16,-17 4-59 15,-11 0-1-15,-4 0-71 16,-33 4 43-16,-24 6-27 15,-19-3-221-15</inkml:trace>
  <inkml:trace contextRef="#ctx0" brushRef="#br0" timeOffset="65141.51">17348 4994 660 0,'0'0'20'16,"0"0"127"-16,0 0-105 15,0 0-9-15,-87 67 11 16,87-58-19-16,4 0 21 16,24-3-16-16,19-6 14 15,20 0 29-15,22 0-64 16,14-18 6-16,12-3-1 16,8-2 1-16,-3 4-2 15,-7 5-13-15,-12 7-21 16,-20 7-44-16,-19 0-133 15,-20 0-379-15</inkml:trace>
  <inkml:trace contextRef="#ctx0" brushRef="#br0" timeOffset="65961.97">18065 9529 462 0,'0'0'195'16,"0"0"-188"-16,0 0 114 16,0 0-34-16,0 0-54 15,0 0 15-15,-13 0-5 16,13 0-18-16,12-2 1 0,16-4-1 15,14-3-21 1,9-1 33-16,7 2-37 0,2 1 0 16,-2 4-4-16,-3 1 6 15,-6 2-6-15,-11 0-35 16,-11 0-71-16,-13 0 2 16,-14 0-227-16</inkml:trace>
  <inkml:trace contextRef="#ctx0" brushRef="#br0" timeOffset="66162.14">18052 9517 729 0,'0'0'74'0,"0"0"-37"15,0 0-25-15,113-5-3 16,-52-1-9-16,9-1 9 15,10-1-19-15,5 2 10 16,8 2-58-16,-2 1-188 16</inkml:trace>
  <inkml:trace contextRef="#ctx0" brushRef="#br0" timeOffset="67374.63">21668 9353 385 0,'0'0'43'0,"0"0"-37"0,0 0-3 16,0 0-3-16,0 0 8 15,0 0-6-15,-7-2 12 16,7 2 50-16,0 0-4 15,0 0-32-15,0 0 5 16,0 0 11-16,0 0 16 16,0 0 24-16,0 0-59 15,0 0-15-15,0 0 19 16,0 0-27-16,0 0 4 16,0-1 4-16,6-1 0 15,10-1 22-15,6 0-27 16,3 2 1-16,2-2 14 15,1-1-19-15,0 2 3 0,1-3-4 16,-4 3 10-16,-5 0-12 16,-7 0 2-16,-4 1 0 15,-4 1-1-15,-2 0 1 16,-3 0-4-16,0 0-2 16,0 0-25-16,0 0 12 15,-11 0-34-15,-11 0 17 16,-3 0-19-16,-4 0-28 15,-1 0 20-15,-2 0-21 16,1 0-7-16,0 0-8 16,7 1 99-16,2 1 18 15,2 0 33-15,3 3 11 16,2 1 2-16,3-1-20 16,4 1-22-16,2-3 9 15,2-2-16-15,2 1-2 0,2-2 37 16,0 0 6-16,2 1-22 15,13 1 20-15,5 0-37 16,5-1 22-16,5 2-33 16,4-2-6-16,-1 0 17 15,6-1-10-15,-1 0-1 16,5 0-6-16,2 0 7 16,2 0-15-16,-6-2 8 15,-6-2-25-15,-9 0-34 16,-9 1-93-16,-11-1-99 15</inkml:trace>
  <inkml:trace contextRef="#ctx0" brushRef="#br0" timeOffset="134419.14">3800 4851 607 0,'0'0'17'0,"0"0"24"15,0 0-21-15,0 0 26 16,0 0 42-16,0 0-51 16,0 22-5-16,15-22-4 15,12 0 6-15,16 0 25 16,20-16-49-16,21-8-8 15,13-3-2-15,6 0-1 16,-1 4-49-16,-11 4-90 16,-18 6-287-16</inkml:trace>
  <inkml:trace contextRef="#ctx0" brushRef="#br0" timeOffset="135266.01">2396 8138 700 0,'0'0'65'16,"0"0"-12"-16,0 0-27 16,0 0-20-16,0 0-3 15,0 0 23-15,78-6 20 16,-27-5-2-16,17-5 15 0,17-10-47 16,19-6-5-16,8-4-2 15,6 3 3-15,6 3-16 16,-5 10 7-16,-12 9-121 15,-19 7-130-15</inkml:trace>
  <inkml:trace contextRef="#ctx0" brushRef="#br0" timeOffset="135912.18">5425 8092 524 0,'0'0'332'0,"0"0"-329"16,0 0 9-16,0 0-9 16,0 0 6-16,0 0 38 15,110 3-18-15,-49-14 20 16,11-6-33-16,13-6-13 15,14 1-3-15,8-1-1 16,-2 5-80-16,-12 3-101 16,-18 4-243-16</inkml:trace>
  <inkml:trace contextRef="#ctx0" brushRef="#br0" timeOffset="163064.32">4529 5071 595 0,'0'0'33'0,"0"0"39"15,0 0 48 1,0 0-116-16,0 0 10 0,0 0 7 16,51-17-10-16,-6 0 16 15,9-3-24-15,6-3 2 16,3 1 1-16,-1-1-5 15,-5 5-1-15,-11 6 0 16,-14 3 4-16,-15 6-10 16,-12 3-6-16,-5 0-39 15,-15 9 39-15,-25 15-7 16,-14 7-2-16,-4 0-14 16,-1-1 28-16,8-1-1 15,5-7 8-15,13-4 0 16,10-6 49-16,11-6-24 0,9-6 18 15,3 0-13-15,15-17-19 16,25-14 7-16,17-13-18 16,15-4 0-16,11 2-12 15,3 7 12-15,-6 10-129 16</inkml:trace>
  <inkml:trace contextRef="#ctx0" brushRef="#br0" timeOffset="164211.37">3564 10914 402 0,'0'0'11'0,"0"0"4"16,0 0 11-16,0 0 55 15,-87-46 37-15,79 42-2 16,4 4-40-16,2 0-31 15,2 0-38-15,0 0-3 16,0 0-4-16,0 0 0 0,6 0 6 16,19-6-4-1,13-7 18-15,19-5 4 0,10-7-3 16,8 3 7-16,0 2-28 16,-6 3 0-16,-9 5 0 15,-10 4 0-15,-6 2 0 16,-14 1 0-16,-10 4-1 15,-12 1-7-15,-8 0-21 16,0 0 16-16,-30 0 9 16,-13 8-7-16,-15 4-9 15,-7 1-4-15,-4 3 21 16,-2 4-13-16,3 2 14 16,4 6 2-16,9 2 0 15,9-2-1-15,13-2 1 16,10-6 0-16,11-6 3 15,11-1 4-15,1-7-5 16,8-3-2-16,24-3 10 0,13 0-8 16,17-12 14-16,13-12-16 15,14-4 2-15,7-1-12 16,10-2 4-16,6 1-97 16,-2 1-245-16</inkml:trace>
  <inkml:trace contextRef="#ctx0" brushRef="#br0" timeOffset="165165.22">6808 11122 566 0,'0'0'94'16,"0"0"10"-16,0 0-12 16,0 0-55-16,0 0-20 15,0 0 11-15,0-28-24 0,14 18 21 16,8-5-6-16,11-4-2 15,11-4 5-15,12-3-20 16,10 0 3-16,9-2 7 16,5 2-9-16,-2 6-3 15,-13 3 0-15,-17 3-3 16,-18 4-4-16,-17 8-29 16,-13 2-6-16,-8 3 4 15,-36 20 11-15,-21 3 24 16,-15 8-29-16,-8-1-10 15,-3 3 30-15,1-2 12 16,4-2 0-16,7-2 0 16,12-4 0-16,15-7 0 15,16-4 11-15,14-5 8 16,12-7 1-16,8-3 7 0,2 0-9 16,6-6 19-16,22-11-34 15,12-7 8-15,15-3 20 16,13-6-16-16,16 3 2 15,10 3-17-15,10 4-5 16,9 8-22-16,-5 5-96 16,-8 1-322-16</inkml:trace>
  <inkml:trace contextRef="#ctx0" brushRef="#br0" timeOffset="186838.09">17831 4985 575 0,'0'0'26'16,"0"0"39"-16,0 0-20 15,0 0 19-15,0 0 1 16,0 0-44-16,0 0 0 16,0 0 0-16,-80 30-14 15,79-22 19-15,1 0-26 16,0-1 0-16,8-3 23 16,22-2 0-16,19-2 0 15,17 0 1-15,17-13-18 0,8-8 18 16,3-1-24-16,-7 1 0 15,-12 0-3-15,-17 5 3 16,-19 5 0-16,-21 5 0 16,-18 3 2-16,-10 3-16 15,-35 0 14-15,-24 6-17 16,-19 16 15-16,-12 0-25 16,-4 2 27-16,4-2-2 15,8-2 8-15,5-2-15 16,6-3 9-16,10-2 0 15,6 0-3-15,15-3 3 16,15-3 0-16,13 0 0 0,13-6 3 16,9-1-11-16,7 0 2 15,31-2-27-15,24-14-4 16,18-1-4-16,9 3-67 16,1-1-205-16</inkml:trace>
  <inkml:trace contextRef="#ctx0" brushRef="#br0" timeOffset="187716.74">18082 9608 693 0,'0'0'14'0,"0"0"39"16,0 0-45-16,95 0 2 15,-39-3 33-15,14-4-40 16,16-2 1-16,21-3-4 16,13-3-18-16,8-2-115 0</inkml:trace>
  <inkml:trace contextRef="#ctx0" brushRef="#br0" timeOffset="188653.41">21566 9416 452 0,'0'0'133'0,"0"0"-96"16,0 0 13-16,0 0-38 15,0 0 26-15,0 0 44 16,0 0-60-16,0 0 8 16,9 0-7-16,4-2-12 0,7-1 11 15,9 2-22 1,7-2 0-16,7 3 8 0,6-1-8 15,3-1 0-15,2 2 4 16,-5-1 5-16,-7 1 43 16,-13 0-43-16,-14 0-6 15,-10 0 5-15,-5 0-1 16,0 0-7-16,-26 0 0 16,-12 0-9-16,-9 0 9 15,-6 1-31-15,-2 5 0 16,0-2 22-16,1 1-37 15,9-4-13-15,12-1-62 0,16 0-168 16</inkml:trace>
  <inkml:trace contextRef="#ctx0" brushRef="#br1" timeOffset="-149489.7">17273 5104 723 0,'0'0'3'0,"0"0"-3"15,0 0 0-15,0 0 5 16,0 0 2-16,0 0 67 15,0 0-36-15,-65 9-15 16,65-9 21-16,0 0-42 16,0 0 3-16,23 0 2 15,16 0 3-15,18-13 23 16,22-7-6-16,21-7-11 16,21-2 10-16,25-2-19 15,15-2 15-15,4 3 35 16,-2 2-48-16,-22 6-9 15,-22 6 0-15,-31 5 0 16,-31 5-1-16,-27 5 1 0,-20 1-2 16,-10 0-1-1,-23 0 4-15,-27 8-1 0,-23 6 0 16,-18 1-12-16,-11 0 5 16,-12 0 0-16,-8 2 3 15,-3 2 2-15,0 4-8 16,1 2 6-16,7 2 4 15,8-1 0-15,6 3-5 16,4-2 5-16,6 1 0 16,4 1-2-16,9-5 6 15,11-3-4-15,11-4 0 16,13-4-3-16,18-3-8 16,10-6 8-16,14-4 3 15,3 0-5-15,3 0 3 0,22-4 2 16,14-10-3-16,13-4 6 15,14-8-10-15,18-7 7 16,18-5 0-16,15-6 9 16,18-4-7-16,10 0 8 15,16 0 11-15,1 4-12 16,-5 4 4-16,-8 9-13 16,-22 7-2-16,-25 11-22 15,-30 13-36-15,-34 0-85 16,-30 11-172-16</inkml:trace>
  <inkml:trace contextRef="#ctx0" brushRef="#br1" timeOffset="-148289.54">17895 9457 800 0,'0'0'25'15,"0"0"-24"-15,0 0 11 0,0 0 11 16,0 0 23 0,0 0 45-16,-85 3-52 0,85-3-28 15,0 0 27-15,0 0-22 16,18 0-9-16,19 0-2 16,25-6-3-16,21-7 46 15,16 1-46-15,16-3 10 16,4 5-2-16,-1 1-8 15,-2 4-2-15,-11 2 0 16,-13 3 2-16,-17 0-18 16,-18 0 7-16,-17 0-14 15,-20 0 21-15,-15 0-11 16,-5 0 6-16,-13 7 4 16,-22 3 6-16,-16-1-22 0,-7 2 18 15,-5-1-3 1,-6-1-3-16,-1 3 10 0,-2 2-3 15,2-1 0-15,3 3 5 16,7-5-7-16,6 1 2 16,9-2 0-16,5-4-10 15,7-1 13-15,3-2-3 16,5 0 0-16,3-1 5 16,7-1-6-16,6-1 1 15,9 0 0-15,2 0 9 16,33-9-6-16,22-9-3 15,22-6 0-15,21-5 6 16,13 1-13-16,10-2 7 0,-2 1-9 16,-5 7-34-1,-11 5-109-15,-17 4-146 0</inkml:trace>
  <inkml:trace contextRef="#ctx0" brushRef="#br1" timeOffset="-145905.63">21934 7963 611 0,'0'0'3'0,"0"0"1"0,0 0 5 15,0 0-6-15,0 0 49 16,0 0-3-16,-49-8-19 16,38 8 31-16,-2 0-44 15,-4 0-2-15,-2 0-13 16,1 0 4-16,-1 0 2 16,-1 0-6-16,2 5-2 15,-2 0 17-15,0 2-13 16,0 1-4-16,0 1 1 15,0 1 7-15,1 2-10 0,1 2 2 16,-2-1 0 0,2 3 10-16,0-2-7 0,2 3 1 15,1-1 9-15,0 1-10 16,2 1 7-16,-3 3-10 16,3-1 0-16,0 2 4 15,0 1 1-15,0 1-5 16,0-1 15-16,2 0-12 15,3 1 16-15,-1 2-19 16,1 1 2-16,1 0 21 16,1-1-21-16,0 1 2 15,1 0 5-15,-1-1-5 16,1 1 9-16,-2 1-13 16,2 3 2-16,-2 2 4 0,0 3-6 15,1-1 0-15,1 2 1 16,0-1 6-16,0-1-5 15,1 1-2-15,4-3 0 16,0-2-2-16,0 0 8 16,0-3-6-16,0 1 0 15,9-2 2-15,-3 2-3 16,1 3 1-16,0 1 0 16,-2 0 13-16,0 2-12 15,0-3 1-15,2-1-2 16,-1-1 11-16,4-3-11 15,0-1 0-15,2-2 0 16,2 0 1-16,2-1 2 0,1-1-3 16,1-1 4-1,2-3 7-15,0-3-7 0,-1-1-4 16,-1-3 0-16,2-2-1 16,2 2 1-16,-1-3 0 15,5 0 0-15,-1-3 7 16,-1 1-3-16,2-1-4 15,-3-1 0-15,2-1-3 16,4 0 4-16,-1-1-1 16,4-1 0-16,3 1 3 15,3-2-4-15,1 0 1 16,3 0 0-16,-6 0 3 16,1 0-3-16,-2 0 0 15,-3-2-1-15,1-4 3 0,-1-1-3 16,-2 0 1-16,1-4 0 15,-2 0-3-15,1-1 4 16,-1-3-1-16,1-1 0 16,-2-1 8-16,-1-1-2 15,-2-2-6-15,1 0 0 16,-3-3-1-16,-1-1 2 16,-2-2-1-16,-2-1 0 15,0 0 6-15,1-2-5 16,-3-1-1-16,0-1 0 15,-2-1 2-15,1-2-2 16,-1-2 0-16,-1-1 0 16,-1 2 8-16,-4-1-12 0,1-2 4 15,-5-1 0-15,0 0-2 16,-2-4 2-16,-2 1 0 16,0 3 0-16,0 2 6 15,0 4 4-15,0 3-10 16,0 1 0-16,-4 0 22 15,-2 2-21-15,-1-3 0 16,-2 2-1-16,1-1 10 16,-1 0-1-16,-2 2-9 15,-3 1 0-15,1 3 16 16,0-1-13-16,-2-1-1 16,1 3-2-16,0 2 7 0,1-3-7 15,-3 6 0-15,1-1 0 16,0 3-2-16,0 0 2 15,2 1 0-15,-4 2 0 16,2 2 6-16,0-1-7 16,-2 3 1-16,0 0 0 15,1-1-1-15,-1 0 7 16,1 0-6-16,-1 0 0 16,2-1 0-16,-2 1 3 15,4 4-3-15,-4-2 0 16,0 3-2-16,-1 1 3 15,-2-2-1-15,1 2 0 16,1-2 1-16,0 3-1 16,0-1 0-16,2-2 0 15,-1 1-2-15,-1-1 2 0,0 1 0 16,-2-1 0-16,-2 0 1 16,-1 1-3-16,-3 0 2 15,-2 1 0-15,-1-2-6 16,2 1 9-16,-2-2-3 15,0 1 0-15,-3 1 4 16,1 0-22-16,-4 0 4 16,3 4-29-16,-1 0 19 15,-1 8-60-15,2 13-85 16,1 6-212-16</inkml:trace>
  <inkml:trace contextRef="#ctx0" brushRef="#br1" timeOffset="-144569.57">21508 9392 643 0,'0'0'43'16,"0"0"25"-16,0 0-17 15,0 0-28-15,0 0-15 16,0 0 16-16,23 0 7 0,-6 0-16 16,5-2 24-1,3-1-3-15,6-3-32 0,4 1 23 16,6-4-27-16,2 1 0 15,5-3 1-15,3 1 7 16,2-1 3-16,0 1-6 16,-1 2-3-16,-7 2 5 15,-11 2-7-15,-13 2 0 16,-9 1-3-16,-8 1-5 16,-4 0-3-16,0 0-4 15,-12 0-9-15,-19 3 17 16,-11 6-14-16,-9-2 17 15,-1 3-3-15,-3-2 3 16,0 4 4-16,2 2 0 16,-1 0 5-16,5-1-12 0,6-1 7 15,8-2 0 1,6-4-1-16,8-1 9 0,6-2-8 16,7 0 0-16,3-3 2 15,5 0 36-15,0 0-24 16,0 0-5-16,13 0 13 15,16-6-21-15,9-5 23 16,9 1-19-16,4-2 4 16,5-1 17-16,2-1-23 15,-1 2 11-15,-4 3-11 16,-2 1 3-16,-8 3-7 16,-8 1 1-16,-10 3-17 0,-7 1 15 15,-9 0-36 1,-8 0-7-16,-1 0 2 0,-10 0-16 15,-25 3 27-15,-10 6-10 16,-8 0-21-16,-4 0 54 16,4 2-49-16,2-1 32 15,7 3 22-15,6-1 6 16,12-2-2-16,7-3 9 16,13-4-2-16,6-3 43 15,0 0-14-15,27 0 1 16,9-12-31-16,11-5 5 15,5-1-19-15,3-1 8 16,7-1-56-16,-2 1 2 0,-8 0-172 16</inkml:trace>
  <inkml:trace contextRef="#ctx0" brushRef="#br1" timeOffset="-142754.32">21468 9446 430 0,'0'0'220'0,"0"0"-199"0,0 0 62 16,0 0-43-16,0 0-21 15,0 0 27-15,-12-2-33 16,12 2 23-16,0 0-19 16,7 0 10-16,12 0 36 15,13 0-38-15,8 0-14 16,11-4-7-16,7-5 6 15,9-5-8-15,9-5-2 16,5-5 0-16,3-2 1 16,-5 1-1-16,-11 4 0 0,-17 7-3 15,-19 5-11-15,-15 4 9 16,-10 5-19-16,-7 0-3 16,0 0 19-16,-20 10-15 15,-12 6 23-15,-11 5-1 16,-11 0 8-16,-6 0-8 15,-4 0 1-15,2-1 0 16,5-2-9-16,4-2 11 16,1 0-2-16,6-5 0 15,4-5-8-15,7 2 1 16,8-3 7-16,5-2 0 0,9 0-2 16,6-2 4-1,5-1-2-15,2 0 22 0,0 0-18 16,7 0 37-16,18-3-37 15,12-7-1-15,10-3 11 16,5-3-10-16,10-2-4 16,4-3 0-16,8-2 7 15,1 3-6-15,-7 3-1 16,-13 5-28-16,-14 3-31 16,-16 3-56-16,-17 4-124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0:24:42.6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2648 2647 252 0,'0'0'127'16,"0"0"-87"-16,0 0-13 0,0 0 0 15,0 0-6-15,0 0 6 16,0 0 37-16,0 0-13 16,0 0 5-16,0 0-18 15,0 0 9-15,4 0-3 16,-4 0-18-16,0 0-5 16,0 0-6-16,0 0-4 15,0 0-9-15,0 0-2 16,0 0 0-16,0 0-2 15,0 0 2-15,0 0 0 0,0 0 3 16,0 0-1 0,1 1-2-16,3 6 6 0,-3-3-1 15,3-1 14-15,-3 1-12 16,1 1-1-16,1-2 10 16,-1 1-1-16,-2 1 7 15,2 0-10-15,0 0-6 16,-2-2 11-16,1 0-13 15,-1-1 1-15,2 1 6 16,-1-1-10-16,1 0 7 16,-1 1-6-16,-1 0 3 15,3 0 5-15,-3 0-7 16,1-1-3-16,-1 0 9 16,0-1-9-16,2 2 5 15,-2-1-4-15,0 4 1 0,1-4 4 16,-1 1-3-16,2 2-1 15,-2-2 2-15,0 3-3 16,0-2 1-16,0 1-2 16,0-1 0-16,1-1 4 15,-1 0-3-15,0 1-1 16,0-1 1-16,0 1 0 16,0-1 1-16,0 1-2 15,0 1 0-15,0-2 6 16,0 2-4-16,0 1-2 15,0-3 1-15,0 0 0 16,0 1 0-16,0-1-1 16,0 2 0-16,0 0 1 15,0 2 1-15,0-1-3 0,0-2 2 16,0 2 1-16,0-1-1 16,0 0-1-16,3 0 0 15,-3 0 2-15,1-2-1 16,-1 1-1-16,0 2 0 15,2-1 2-15,-1 0-3 16,1 0 1-16,-2-2 0 16,1 2 1-16,1-2-1 15,-2 2 0-15,2-1-1 16,0 2 2-16,-1 0-2 16,3 2 1-16,-1-1 0 15,-1 0 1-15,1 2-1 16,-1-3 0-16,3 2 0 0,-2-1 3 15,0 1-4-15,1 0 1 16,-1 1 0-16,0 1 0 16,3 2 0-16,-3 0-1 15,2 1 1-15,0-3 0 16,-2 0 0-16,1 0 0 16,1-2 0-16,-2 0 0 15,-2 0 1-15,3-2-1 16,-2 1 2-16,-1-1-2 15,2 0 1-15,0 1-1 16,0 2 0-16,-2-1 1 16,2 1 0-16,-1-2-2 0,0 3 2 15,0-3-1-15,-1 1 3 16,2-2-3-16,-1 0 0 16,0-1 2-16,0 2 1 15,-1-3-3-15,1 2 1 16,0 1 1-16,-1-3 0 15,1 1-2-15,-2 0 0 16,2 0 0-16,-1-2 0 16,1 0-1-16,-2 1 1 15,0 1 0-15,2-1 1 16,-2 1-1-16,1-1 0 16,-1 1 4-16,2 0-3 15,-2-2-2-15,0 1 3 0,0-1-2 16,2 4 0-1,0-2 0-15,-1 0 0 0,2 4 4 16,-1-1-3-16,0 0-1 16,1 1 1-16,0 0 5 15,0-1-5-15,0-1-1 16,-2 1 0-16,2-1 0 16,0 1 4-16,1-1-5 15,-2 3 1-15,-1-2 0 16,1 3 0-16,0-2 0 15,0-2 0-15,-1 3 0 16,1-5 3-16,-2 0-4 0,0 2 1 16,2-5 0-16,-1 2-1 15,-1 0 1-15,2 3 0 16,-1-3 1-16,2 4-1 16,-2-3 0-16,1-1 0 15,-2 0 0-15,0 0 0 16,0-2 0-16,0 1 0 15,0-1 3-15,0-2-1 16,0 0-4-16,0 0 2 16,0 0 0-16,0 0 1 15,0 0-1-15,0 0 0 16,0 0 5-16,0 0-4 16,0 0 10-16,0 0-7 15,-2 0 6-15,-6 0-5 16,-3-2-5-16,0-5 2 0,-2 0 6 15,1 1-6-15,0-2-3 16,0 2 2-16,4-1 1 16,0 2 10-16,1 0-11 15,2-1 6-15,0 2 11 16,2 0-15-16,-2 1 4 16,3-3-6-16,-2 4 0 15,3 0 3-15,-1 1-2 16,1 1-2-16,1-1 5 15,-2 1-2-15,0-2-5 16,0 0 2-16,-1 1 0 16,0-1 6-16,1 1-6 0,-3-1 0 15,2-1 2 1,-1 1 3-16,1 0-4 0,2 0 2 16,1 2 0-16,0-1 5 15,0 1-6-15,0 0 0 16,0 0-2-16,0 0 0 15,0 0-1-15,0 0-7 16,0 0 8-16,1 1-3 16,8 7 3-16,1-2 0 15,0 1 0-15,1 1 4 16,4-1-6-16,2 1 2 16,-4 0 0-16,1-3 2 15,-3 1-2-15,1 0 0 0,-1 2-2 16,0-2 5-1,-1 0-6-15,1 1 3 0,-1 1 0 16,0 0 1-16,0-1-1 16,-3-3 0-16,0 0 0 15,-3-3 3-15,-1 0-5 16,0 1 2-16,-3-1 0 16,2 1 1-16,0-2-1 15,-2 0 0-15,0 0 7 16,0 0-4-16,0 0-1 15,0 0 3-15,1 0 0 16,1 0 11-16,-1-6-10 16,2-7-2-16,1-6 7 15,1-5-9-15,-1-4-1 0,-1-4-1 16,-2-1 0-16,3-1 0 16,-3 2 0-16,3 4 0 15,-1 5-3-15,-1 7 6 16,-1 2-6-16,-1 6-4 15,2 4-8-15,-2 4-10 16,2 0-40-16,3 0-42 16,3 0-9-16,1 0-23 15,-3 7-77-15,-2 1-226 16</inkml:trace>
  <inkml:trace contextRef="#ctx0" brushRef="#br0" timeOffset="2250.09">2580 2603 166 0,'0'0'52'0,"0"0"-52"15,0 0 1-15,0 0 15 16,0 0 35-16,0 0 15 16,3 0-15-16,-3 0-22 15,0 0 4-15,0 0 8 16,0 0-2-16,0 0-9 16,0 0 4-16,1 0-8 15,-1 0-20-15,0 0 6 16,0 0-1-16,0 0 0 0,0 0 10 15,0 0-7-15,0 0-6 16,0 0 1-16,0 0-7 16,0 0 11-16,0 0 1 15,3 4 10-15,0 5-2 16,-2-3-2-16,2 5 10 16,-1 1-4-16,0 2-22 15,-2 4 26-15,0-2-6 16,0 4-1-16,0 0 3 15,0-3-21-15,0 3 12 16,0-3-12-16,0-1 9 16,0 1 0-16,0-1-12 0,3 1-2 15,1 0 3 1,-1-1-3-16,1 1 3 0,-3-3-3 16,1 1 0-16,-1-1 9 15,-1-1-6-15,3 0-3 16,-3-1 7-16,0 0-5 15,1-1 3-15,-1 2-1 16,2-3-2-16,-2 3 2 16,1-3-1-16,-1-1-4 15,2 1 2-15,-2 0 1 16,0 1-2-16,0 1 0 16,0 2 0-16,0-2 7 15,0 0-6-15,0 0 1 0,0 0 0 16,0-2-1-1,0 1 2-15,0 0-3 0,0-1 0 16,0 2 6-16,0 0-4 16,0 1-2-16,0 0 0 15,0 0 1-15,0 1-1 16,0 1 4-16,0-3-3 16,0-1-2-16,0-1 4 15,0 0-3-15,0 0 2 16,0 0 2-16,0-1-4 15,0 0-1-15,0 0 1 16,0 1 1-16,0 3-1 16,0-3 0-16,0 2 0 15,0 0 0-15,0-1 4 0,0 0-4 16,0-1 0-16,0 0 3 16,0 3-3-16,0-2-2 15,0 2 2-15,1-2 2 16,1 3-2-16,0-1 0 15,0 0 0-15,-1-1 4 16,-1 1 3-16,2 1-9 16,-1-1 4-16,1 1-2 15,0-4 1-15,0 1 0 16,-1 0-1-16,1-1 7 16,-2-1-7-16,0 1-2 15,1 0 2-15,1 2 1 16,-2-1 0-16,2 0-1 0,0-1 0 15,-2 2 3-15,3-3-2 16,-1 2-2-16,-1 0-1 16,3 0 2-16,-3-1 0 15,1 0-1-15,0-1 1 16,-1 0 1-16,1-1-1 16,-2-2 0-16,0 0 0 15,0-2 3-15,0-4-1 16,0 2-4-16,0-2 7 15,0 0-1-15,0 0-3 16,0 2-1-16,0-1 1 16,0 1 0-16,0 0 0 0,0 2-1 15,0-3 0-15,0 0 9 16,0-1-8-16,0 0 1 16,0 0 9-16,0 0-3 15,0 0 28-15,0-8 5 16,-10-11-30-16,-8-6-6 15,-2-7-5-15,-1 3 0 16,1 3-1-16,4 4 1 16,1 6 2-16,3 2-2 15,2 6 1-15,3 1 0 16,2 1 1-16,1 4-4 16,1-1 2-16,0 1 0 15,2 0 0-15,1 2-3 16,0 0 3-16,0 0 1 0,0 0-1 15,0 0-4-15,0 0 1 16,0 0 2-16,0 0 1 16,0 0-4-16,0 0 4 15,0 0-4-15,0 0 2 16,0 0 2-16,0 2-10 16,7 8 10-16,4 3-1 15,4 2 2-15,2 1-1 16,-1 2 4-16,3 2-4 15,-1-3-2-15,-1 2-1 16,0-3 3-16,-1 1 1 16,-4-2-1-16,-2-6 0 15,-3-2 0-15,-3-4 4 0,0-3-4 16,-2 0 2-16,-1 0 1 16,4 0 14-16,0-16 2 15,6-8-10-15,0-8-1 16,2-4-8-16,1 2 0 15,-2 2-3-15,0 7 2 16,1 5-7-16,0 7-48 16,2 5-72-16,2 8-95 15,-3 0-245-15</inkml:trace>
  <inkml:trace contextRef="#ctx0" brushRef="#br0" timeOffset="4768.06">4080 806 508 0,'0'0'98'16,"0"0"-14"-16,0 0 2 15,0 0-8-15,0 0-40 16,0 0-9-16,0 0 8 16,0-9-2-16,0 9-10 15,0 0-5-15,0 0-17 16,0 0-6-16,-1 15 4 0,-8 4-1 16,1 4 9-16,-1 4 4 15,5 2-1 1,-2 0 1-16,6-1-5 0,0-4-4 15,0-5 3-15,10-3-1 16,6-5-1-16,2-2 8 16,2-4 1-16,7 0 7 15,3-2-8-15,4-2 3 16,0 4-6-16,0 0-4 16,-2 0-1-16,-5 4-5 15,-4 1-4-15,-7 4-1 16,-6 3 2-16,-4 1 3 15,-6 1-9-15,0 4 7 16,-20-4 2-16,-9 1 1 16,-3-8 0-16,-4-4-2 0,-2-8 1 15,2 0-36-15,6-16-98 16,10-15-116-16,8-8-210 16</inkml:trace>
  <inkml:trace contextRef="#ctx0" brushRef="#br0" timeOffset="4975.34">4014 875 718 0,'0'0'90'16,"0"0"13"-16,0 0-47 16,0 0-20-16,0 0-21 0,0 0-15 15,75-91-2-15,-24 61 0 16,5-2 2-16,-3 3 0 15,-3 5-33-15,-8 7-65 16,-9 7-70-16,-7 5-159 16</inkml:trace>
  <inkml:trace contextRef="#ctx0" brushRef="#br0" timeOffset="5411.01">4553 827 570 0,'0'0'76'0,"0"0"28"16,0 0-43-16,0 0-3 15,0 0-34-15,0 0-2 16,-28-6 2-16,26 6-16 16,2 0 4-16,0 0-2 15,0 9-2-15,0-1 2 16,0 0-6-16,0 0 1 16,0-3 5-16,6-4-8 15,-5-1-3-15,1 0 2 16,-2 0 9-16,0 0 23 0,0-1 9 15,0-9-34-15,0 0 3 16,0 2-8-16,0 4-4 16,-2 4 1-16,-3 0-1 15,-2 0-5-15,0 16-13 16,6 3-15-16,1 2-43 16,3-2-121-16,20-1-203 15</inkml:trace>
  <inkml:trace contextRef="#ctx0" brushRef="#br0" timeOffset="5801.3">4574 1086 642 0,'0'0'68'0,"0"0"84"16,0 0-140-16,0 0 2 15,0 0 6-15,0 0-12 16,0 0 25-16,0 0 21 16,0 0-18-16,0 0-11 15,0 0-24-15,0 3 0 16,1 4 9-16,5 1-4 16,1-2-3-16,0-1-1 0,-1-3-1 15,1-2 8 1,2 0-5-16,-1 0 2 15,-1-10 5-15,-2-1-10 0,-3 1 5 16,-2 2-2-16,0 4 2 16,0 0 5-16,-9 4-11 15,-3 0-3-15,1 0-1 16,2 3-4-16,6-1 7 16,3 0-40-16,2-2-76 15,19 0 10-15,4 0-137 16</inkml:trace>
  <inkml:trace contextRef="#ctx0" brushRef="#br0" timeOffset="6384.13">4844 777 704 0,'0'0'65'0,"0"0"69"16,0 0-109-16,0 0 27 16,0 0-11-16,0 0-7 15,-2-75-2-15,17 66-16 16,1 1 0-16,5-2-8 0,1 3-6 16,3 4 5-1,1 1-7-15,0 2 0 16,-4 0-5-16,-4 12 3 0,-6 4 1 15,-6 7-6-15,-6 1 7 16,0 2-2-16,0 1 2 16,-16 0 0-16,-3-2 1 15,-1 0 4-15,0-4-4 16,5-6 3-16,3-5-4 16,5-4 5-16,4-3-5 15,2-1 0-15,1-2 4 16,0 0-3-16,0 0 8 15,0 0-8-15,8 0 0 16,12 0 22-16,5 0-4 16,5 0-1-16,-2 0-3 0,0 0-15 15,-4 0-2 1,-3 8-5-16,-7 6 2 0,-2 5 5 16,-7 3-8-16,-5 2 3 15,-1 0 1-15,-21 3 8 16,-8-1-1-16,-6-4 12 15,0-4-5-15,2-7 3 16,4-10-13-16,5-1 0 16,10-12-15-16,13-18-78 15,2-7-153-15,24-7-509 16</inkml:trace>
  <inkml:trace contextRef="#ctx0" brushRef="#br0" timeOffset="6785.4">5288 767 839 0,'0'0'135'0,"0"0"-75"16,0 0-41-16,0 0-17 16,0 0 0-16,0 0-2 15,-13-7 1-15,13 7-2 16,-2 5-3-16,-1 10 4 15,1 6 30-15,2 5-13 16,0 7 13-16,0 0-9 0,12 2-20 16,6-4 7-16,2-5-8 15,4-7 3-15,1-5-1 16,3-10 0-16,2-4 4 16,4-6 3-16,1-19-4 15,-1-8-5-15,-6-6-3 16,-11-4-10-16,-9 0 6 15,-8 1 5-15,-4 5 0 16,-20 6 4-16,-11 15-1 16,-11 14 14-16,-4 2-9 15,-3 16-4-15,-1 9 3 16,9 6-5-16,8 4-11 16,12-4-115-16,18-5-376 15</inkml:trace>
  <inkml:trace contextRef="#ctx0" brushRef="#br0" timeOffset="14625.94">2633 1449 498 0,'0'0'87'0,"0"0"-16"16,0 0-50-16,0 0 3 15,0 0 9-15,0 0-15 16,0 0-8-16,0 0 34 15,0 0-25-15,0 0-16 16,0 0-3-16,0 0-3 16,0 2-2-16,0 7-79 15,0 2-52-15,0 2-344 0</inkml:trace>
  <inkml:trace contextRef="#ctx0" brushRef="#br0" timeOffset="14824.49">2660 1670 499 0,'0'0'75'0,"0"0"-12"15,0 0-50-15,0 0-4 16,0 0 7-16,0 0 4 16,0 0 4-16,0 0 14 15,0 2-19-15,0 1-18 16,0 0-1-16,0 2-16 15,0-2-55-15,2 0-95 16</inkml:trace>
  <inkml:trace contextRef="#ctx0" brushRef="#br0" timeOffset="15015.3">2667 1827 476 0,'0'0'160'15,"0"0"-80"-15,0 0-59 16,0 0-6-16,0 0-15 16,0 0 0-16,-2 2 0 15,2-1-13-15,0 2-11 16,0 0-62-16,0 0-102 0</inkml:trace>
  <inkml:trace contextRef="#ctx0" brushRef="#br0" timeOffset="15199.02">2668 1990 41 0,'0'0'465'0,"0"0"-356"16,0 0-83-16,0 0-2 16,0 0 10-16,0 0-23 15,0 19-5-15,0-19-6 16,0 0 0-16,0 2-15 15,2-1-40-15,3 1-99 16</inkml:trace>
  <inkml:trace contextRef="#ctx0" brushRef="#br0" timeOffset="15392.2">2695 2135 583 0,'0'0'79'15,"0"0"-3"-15,0 0-41 16,0 0 1-16,0 0-34 16,0 0 3-16,-7 22-10 15,7-21-12-15,0 2-74 16,0 0-54-16,0 0-362 16</inkml:trace>
  <inkml:trace contextRef="#ctx0" brushRef="#br0" timeOffset="15551">2694 2301 616 0,'0'0'27'0,"0"0"46"0,0 0-50 16,0 0-7-16,0 0-8 16,0 0-7-16,-14 30-1 15,14-30-17-15,1 0-52 16,5 0-81-16</inkml:trace>
  <inkml:trace contextRef="#ctx0" brushRef="#br0" timeOffset="15746.56">2672 2474 574 0,'0'0'62'15,"0"0"19"-15,0 0-37 16,0 0 12-16,0 0-45 15,0 0-10-15,-17 19 0 16,17-19-2-16,0 0-25 16,0 0-45-16,7 0-3 15,1 0-158-15</inkml:trace>
  <inkml:trace contextRef="#ctx0" brushRef="#br0" timeOffset="15904.91">2672 2474 580 0,'-5'110'89'0,"3"-109"14"16,0 2-54-16,2-3-16 15,0 1-19-15,0-1-11 16,0 0-3-16,0 0-3 16,0 0-46-16,-1-3-204 15</inkml:trace>
  <inkml:trace contextRef="#ctx0" brushRef="#br0" timeOffset="16906.49">2640 1430 56 0,'0'0'329'0,"0"0"-292"0,0 0 32 15,0 0-13-15,0 0-6 16,0 0-4-16,-25 9-20 16,16 1 23-16,1 5 5 15,-3 4-16-15,-5 2 5 16,0 3-17-16,-1 0 2 0,-2 2 14 16,1-1-9-16,1-1-6 15,1 2-6-15,1-4-13 16,1-2 1-16,3-6-9 15,1-3 1-15,4-5 1 16,5-4 0-16,-1-2-2 16,2 0 2-16,0 0 15 15,0 0 21-15,0-12-30 16,7-5-5-16,6-4-6 16,2-1 3-16,2-1-1 15,-1-1 1-15,3 0-9 16,0-2 7-16,1 0-7 15,-4-2-3-15,0 4 12 16,-5 6-4-16,-1 4 4 16,-4 9-4-16,-2 3 4 0,-1 1 0 15,1 1-4-15,-1 0 0 16,4 0-3-16,0 0 11 16,4 7-4-16,1 5 1 15,5 3 3-15,1 3 6 16,2 2-7-16,3 0-1 15,1-2 7-15,-2-1-9 16,1 0 0-16,-1-2-1 16,-4 3 1-16,0-3-3 15,-5-2-11-15,0 4-27 16,-4-1-28-16,-2 4-51 16,-1 1-85-16,-3-1-376 0</inkml:trace>
  <inkml:trace contextRef="#ctx0" brushRef="#br0" timeOffset="32578.74">434 5665 527 0,'0'0'49'0,"0"0"13"16,0 0-28-16,0 0-4 15,0 0-2-15,0 0 10 16,0 0 8-16,0 0 0 16,-10 0-17-16,8 0-22 15,-1 0-3-15,-2 14-3 16,-2 8 5-16,1 10 0 0,3 9 14 15,3 6 19-15,0 9-17 16,0 8 1-16,0 1-12 16,0 3 0-16,0-3-7 15,-3-8-3-15,0-4 2 16,-1-8 0-16,0-10-3 16,1-8-2-16,3-13 0 15,0-10-3-15,0-4-44 16,0 0-23-16,11-28 23 15,8-6-59-15,-1-11-127 16</inkml:trace>
  <inkml:trace contextRef="#ctx0" brushRef="#br0" timeOffset="32961.08">728 5764 635 0,'0'0'15'0,"0"0"35"15,0 0-40-15,0 0-9 16,0 0 0-16,0 0 5 16,0-4 7-16,0 4 19 15,2 0-15-15,-2 0-17 16,2 0-12-16,-1 10 12 15,2 13 51-15,3 9-4 0,-2 5-12 16,3 7-23-16,0 2 7 16,0 6-9-16,0 0 1 15,-3-2-4-15,2-2 6 16,-3-2-7-16,-3-7-6 16,0-2 0-16,0-9 0 15,0-5 0-15,0-7-1 16,0-5-30-16,-7-9-43 15,-2-2-21-15,2-13-91 16</inkml:trace>
  <inkml:trace contextRef="#ctx0" brushRef="#br0" timeOffset="33513.6">294 6238 518 0,'0'0'9'16,"0"0"61"-16,0 0-32 15,0 0 0-15,0 0-18 16,0 0 3-16,75-38 9 16,-29 14-1-16,8 2-26 15,8-1-5-15,2 2 1 16,-2 0 1-16,-6 6-2 0,-12 3 0 15,-6 6 0 1,-6 3-1-16,-9 3 1 0,-5 0 0 16,-5 0-5-16,-3 4 5 15,-4 9 8-15,-3 2 22 16,1 4 12-16,-3 7 5 16,2 4-10-16,3 3-11 15,0 1 9-15,4 3-12 16,3-2-17-16,4-4 10 15,5-7-9-15,5-5-1 16,1-9-3-16,4-7-1 16,0-3-1-16,-2-3 0 15,-1-19 2-15,-5-8-3 16,-3-4 0-16,-8-4-2 16,-10 1-14-16,-3 2 16 15,-12 3-2-15,-18 7 4 0,-5 4-1 16,-3 9 7-16,1 9 7 15,-1 3-7-15,2 1-8 16,7 17 2-16,3 1-2 16,10 3-3-16,9-4 3 15,7-3-36-15,10-7-118 16,23-8-104-16</inkml:trace>
  <inkml:trace contextRef="#ctx0" brushRef="#br0" timeOffset="34346.62">1351 6086 793 0,'0'0'25'16,"0"0"26"-16,0 0-37 15,0 0 0-15,0 0-14 16,0 0 0-16,-12-3 3 15,12 3 10-15,0 14 20 16,0 5 18-16,3 8-14 16,1 6-2-16,3 4-21 15,1 3-4-15,2 1 4 16,0-5-12-16,0-5 3 0,-1-8-4 16,-1-8-1-1,-1-7 2-15,-2-7-2 0,0-1 0 16,2-3 10-16,3-22-9 15,3-8-1-15,0-2 0 16,1-1-1-16,-4 4-5 16,-4 10 4-16,0 5 2 15,-3 9 0-15,-3 6 1 16,1 2-2-16,-1 0 1 16,2 0-3-16,2 5-1 15,2 9 4-15,3 6 5 16,4 4 11-16,0 0-13 15,4 2 3-15,3-5-3 16,0-5-1-16,1-2-1 0,-5-10 3 16,1-4-3-16,-2 0 9 15,0-13-10-15,-2-15 1 16,-3-5 4-16,-5-4-3 16,-5-1-4-16,0 3 1 15,-2 4 1-15,-12 9-2 16,-2 5 2-16,3 9 0 15,1 6 2-15,2 2 1 16,-1 0-3-16,2 5-9 16,2 7 9-16,4-2-2 15,3-1 2-15,0-2-2 16,0 0 4-16,12-1-2 16,6-1 2-16,6-2-2 0,-1-2 1 15,2-1 4-15,-3 0-5 16,-4 0-1-16,-3 4 0 15,-3 1 1-15,-3 5-2 16,-2 2-1-16,2 4 3 16,-2 0-1-16,1 7 5 15,0 3-2-15,1 1-1 16,1 1 1-16,0-2 12 16,-2-3-9-16,-1-2-2 15,0-6 13-15,-2-6-16 16,-2-6 5-16,3-3-4 15,8 0 3-15,11-17 0 16,10-15-4-16,7-11-109 0,0-4-109 16</inkml:trace>
  <inkml:trace contextRef="#ctx0" brushRef="#br0" timeOffset="35878.97">2685 5405 359 0,'0'0'305'0,"0"0"-164"15,0 0-85-15,0 0-45 16,0 0-11-16,0 0 0 15,6 51 25-15,3-18 17 16,-1 9 16-16,4 8-22 16,-2 7 3-16,0 5-6 15,2 2-19-15,-1 0-7 16,0-2 5-16,0-8-5 16,-1-7-6-16,-3-9-1 15,-1-12 2-15,0-8-2 16,-5-9 0-16,1-6 0 15,-2-3-1-15,0 0 7 0,0 0 2 16,0-9 7 0,0-12-15-16,0-7 0 0,0 0-15 15,-9-2-17-15,-2 3-6 16,-2 5 3-16,-4 3 10 16,-5 8 16-16,-4 4-1 15,-3 7 7-15,-3 0 2 16,0 8 1-16,-1 15 8 15,3 5-8-15,0 5 15 16,5-2 1-16,5 2-1 16,6-2 7-16,8 0-12 15,6 0-6-15,0 1 17 16,13-3-21-16,18-8 11 16,8-6-5-16,10-11 0 0,8-4 13 15,6-7-13-15,2-18-6 16,3-3 4-16,-4-2-2 15,-5-1-4-15,-9-1 2 16,-10-1-4-16,-7 0-3 16,-9 0-28-16,-9 3 10 15,-7 4 24-15,-8 5-9 16,0 7 10-16,0 3 4 16,-14 4 2-16,0 6 4 15,-3 1-10-15,-1 0 0 16,-2 3-4-16,1 13 4 15,1 0 0-15,0 5-5 16,2 3 10-16,5 4 3 0,4 4-8 16,7 0 2-16,0-2 10 15,14-2-9-15,12-5-1 16,11-8-2-16,8-8 2 16,5-7 3-16,5 0-5 15,-1-14 0-15,-8-5-9 16,-5-3-1-16,-8-4-3 15,-10-3-1-15,-7 2 0 16,-8-1 13-16,-8 3-6 16,0-1 7-16,0 6 13 15,0 5-10-15,-2 6 17 16,-3 5 0-16,5 1-12 0,0 3 8 16,0 0-16-16,0 0-6 15,0 13 5 1,0 9-5-16,5 8 6 0,11 4 0 15,0 2 0-15,4 0 11 16,-1-3-11-16,-1-1 0 16,-2-9 4-16,-2-7-2 15,-6-6-2-15,-5-8 0 16,1-2 1-16,-1-3 25 16,0-22 2-16,1-11-26 15,-2-10 0-15,2-4-2 16,2 0 0-16,0 1 0 15,4 9-2-15,4 8 0 0,2 9-27 16,1 10-15 0,1 7-12-16,-1 6-52 0,2 0-59 15,-4 6-78-15</inkml:trace>
  <inkml:trace contextRef="#ctx0" brushRef="#br0" timeOffset="36152.87">3829 5923 540 0,'0'0'85'0,"0"0"65"16,0 0-70-16,0 0-18 0,0 0-30 16,0 0 3-16,0 1-35 15,0 19 26-15,0 5 8 16,3 5-24-16,0 3 8 15,1 0-9-15,5-1-9 16,-2-5 1-16,-1-5 0 16,0-6-1-16,-3-9 0 15,-2-7-12-15,5 0-40 16,-3-20-11-16,0-11-175 16,-3-13-95-16</inkml:trace>
  <inkml:trace contextRef="#ctx0" brushRef="#br0" timeOffset="36397.01">3768 5797 856 0,'0'0'54'0,"0"0"42"0,0 0-76 16,0 0-17-16,0 0 6 16,0 0-2-16,-10 26-6 15,16-28 8-15,3-12-7 16,-4-3-2-16,-3-1-1 15,-2 1-11-15,0 4 10 16,-7 4-7-16,-2 4 8 16,-1 5 1-16,2 0-12 15,0 15 10-15,5 8-12 16,3 4-28-16,0 0-42 0,16 1-190 16</inkml:trace>
  <inkml:trace contextRef="#ctx0" brushRef="#br0" timeOffset="37165.35">4214 6046 848 0,'0'0'88'0,"0"0"1"15,0 0-64-15,0 0-9 16,0 0-16-16,0 0 0 15,-25-35 0-15,20 19 3 16,-3 2-3-16,-2-3 0 16,-4 2 0-16,1 3-1 0,1 5 6 15,-1 4-5-15,3 3 22 16,-5 0-21-16,-2 4-1 16,-3 16 0-16,-2 5 0 15,4 5 3-15,3 5-1 16,3 0 2-16,7-1 25 15,5-4-28-15,0-4 3 16,4-9-4-16,10-8 5 16,5-9 4-16,4 0-8 15,6-17 6-15,0-10-3 0,2-8-4 16,-4-1-29 0,-7 2-14-16,-5 3 4 0,-5 9 26 15,-6 8-2-15,0 9 15 16,-4 5 8-16,0 0-5 15,2 0 4-15,-1 10 2 16,6 7 3-16,1 3 17 16,4 1-14-16,3 0-6 15,5 1 8-15,4-5-16 16,0-3 2-16,0-6-3 16,0-8 1-16,0 0-4 15,5-17-23-15,-1-14-7 16,-1-10 13-16,-7-9-23 15,-8-5 23-15,-11-10 17 16,-1-6-6-16,-11-4 6 0,-12 3-41 16,-1 14 18-16,7 14 26 15,6 21 17-15,4 13 49 16,4 10-11-16,3 0-29 16,0 26-19-16,0 12-6 15,3 12 13-15,12 7 30 16,3 5-17-16,1 4 1 15,-1-3 1-15,0-4-27 16,-1-2 7-16,-4-10-9 16,-1-7 0-16,-5-12-4 15,-4-9 4-15,-3-11-1 16,0-8-24-16,0-2-33 0,0-21-13 16,-10-11-161-16,-9-10-140 15</inkml:trace>
  <inkml:trace contextRef="#ctx0" brushRef="#br0" timeOffset="37464.42">4339 5951 793 0,'0'0'93'16,"0"0"-12"-16,0 0-53 16,0 0-1-16,0 0-6 15,0 0-7-15,117-80-14 0,-79 59 0 16,-2 6 0-1,-6 8 0-15,-3 7-4 0,-1 0 4 16,0 4 0-16,-2 18 8 16,5 9-3-16,-6 7 7 15,-1 5-1-15,-5 2-3 16,-2-1 23-16,-2-2-29 16,-3-4 4-16,-3-5-9 15,-2-11 10-15,-1-8-12 16,-3-13 5-16,-1-1-85 15,0-29-35-15,0-18-505 16</inkml:trace>
  <inkml:trace contextRef="#ctx0" brushRef="#br0" timeOffset="37708.49">4627 5734 903 0,'0'0'49'0,"0"0"18"0,0 0-33 15,0 0-34-15,0 0 0 16,0 0-5-16,-16 5-25 16,25-10 25-16,0-5 4 15,-6 0-6-15,-3 4-8 16,0-2 8-16,0 3 7 16,0 1 22-16,0 4-22 15,-5 0 8-15,-5 0-8 16,0 12 2-16,0 9-10 15,7 5 6-15,3-1-88 16,0-3-228-16</inkml:trace>
  <inkml:trace contextRef="#ctx0" brushRef="#br0" timeOffset="38547.12">5025 6002 905 0,'0'0'8'0,"0"0"38"16,0 0-46-16,0 0 2 15,0 0-3-15,0 0 3 0,-17-28-2 16,17 28 62-16,-2 0-24 16,-1 1-35-16,1 15-3 15,0 9 0-15,2 3 34 16,0 2-6-16,5 2-12 15,14-3-2-15,4-2-11 16,2-8 7-16,-3-5-10 16,0-9 1-16,-4-5 14 15,-2 0-14-15,-2-22 3 16,-4-5 2-16,-8-5-6 16,-2-5-2-16,-5-2-4 15,-19-3-22-15,-6 5 19 16,-2 12-12-16,1 13 21 15,1 12 9-15,0 0-6 0,4 18 5 16,5 6 1-16,7 2-9 16,10-1 11-16,4-2-11 15,0-4 0-15,6-4 9 16,16-6-8-16,6-9 5 16,7 0-6-16,7-12 0 15,0-13-3-15,1-8-31 16,-5-1-26-16,-5 3 39 15,-7 7 7-15,-6 6 9 16,-6 6 5-16,-6 7 0 16,-2 5 6-16,-2 0-4 15,1 2 6-15,0 16 24 0,4 7-11 16,1 6-1-16,1 2-5 16,3 1-4-16,-1 1 16 15,-2-4-14-15,-2 0-6 16,-2-6 8-16,-2-7-14 15,-4-9-1-15,1-6 0 16,-2-3 1-16,0-4 20 16,0-19-6-16,0-11-15 15,0-10-3-15,-3-6-39 16,3 0-25-16,0 5 14 16,5 9 24-16,13 9 22 15,4 9 5-15,5 7 2 16,-1 8 34-16,0 3 4 15,-3 3-9-15,0 23-14 16,0 12-2-16,-1 7 28 0,-2 3-23 16,-3 2-2-1,-3-5-5-15,-6-4-11 0,-2-7 1 16,-2-9-1-16,-4-9-10 16,0-10-17-16,0-6-95 15,0-14-73-15</inkml:trace>
  <inkml:trace contextRef="#ctx0" brushRef="#br0" timeOffset="38778.6">5933 5934 932 0,'0'0'101'0,"0"0"-36"16,0 0-57-16,0 0 7 15,0 0 13-15,0 0 3 16,121 10-16-16,-79-10-14 16,-1-7 1-16,-2-3-2 15,-4 1-3-15,-7 1-34 16,-6 4-33-16,-9 4 0 16,-7 0-113-16,-6 1-248 15</inkml:trace>
  <inkml:trace contextRef="#ctx0" brushRef="#br0" timeOffset="38960.61">5930 6216 866 0,'0'0'109'0,"0"0"37"0,0 0-97 16,0 0-36-16,104-32 12 15,-52 16-24-15,-3-3-1 16,-1 5-1-16,-5 1-8 15,-1 4-44-15,-4 2-143 16,-8 0-331-16</inkml:trace>
  <inkml:trace contextRef="#ctx0" brushRef="#br0" timeOffset="39748.6">6753 5447 775 0,'0'0'103'16,"0"0"-20"-16,0 0-83 15,0 0 28-15,0 0 20 16,13 117-28-16,-6-65 12 16,-1 4 6-16,1 11-8 15,-3 6 5-15,0 5-33 16,-2-6 15-16,1-3-14 15,-1-11 0-15,1-12-6 16,4-13 2-16,0-17-8 16,4-16-39-16,8-5-70 15,1-31-45-15,-1-16-296 0</inkml:trace>
  <inkml:trace contextRef="#ctx0" brushRef="#br0" timeOffset="40015.86">7049 5498 926 0,'0'0'0'15,"0"0"94"-15,0 0-71 16,0 0-23-16,0 0-1 16,0 0 1-16,24 59 14 15,-9-12 8-15,0 10 4 16,2 10-2-16,-4 9-19 0,1 1 4 15,-2-2-9 1,-2-5 1-16,-1-8-2 0,0-10 1 16,-6-9-4-16,-1-15-33 15,-2-12-33-15,0-16-84 16,-10 0-122-16</inkml:trace>
  <inkml:trace contextRef="#ctx0" brushRef="#br0" timeOffset="40514.98">6718 5978 362 0,'0'0'454'0,"0"0"-410"16,0 0-3-16,0 0-31 15,0 0-9-15,0 0 0 16,78-18 26-16,-43 10 5 15,5 0 16-15,7-3-9 16,0 1-31-16,4-3 6 16,1 3-4-16,3 2-4 15,-3 3-2-15,-3 5-2 16,-7 0-2-16,-11 0 3 16,-4 4 2-16,-7 8-5 15,-5 3 7-15,0 6-2 16,-5 6 14-16,2 6-1 15,-2 2-4-15,0 1 18 0,0-4-30 16,5-3 5 0,-2-6-2-16,4-5-5 0,1-11 9 15,1-7-6-15,1 0-3 16,3-17 10-16,-3-13-9 16,-3-5-2-16,-9-6-4 15,-8-3-26-15,-3 1 20 16,-24 1-18-16,-6 10 9 15,-4 13 13-15,2 11 4 16,-2 8 3-16,3 4 0 16,4 15-2-16,7 5-2 15,11-2-1-15,12-2-47 0,4-8-110 16,30-7-193 0</inkml:trace>
  <inkml:trace contextRef="#ctx0" brushRef="#br0" timeOffset="41218.21">7753 5915 992 0,'0'0'26'16,"0"0"71"-16,0 0-80 16,0 0 0-16,0 0-16 15,0 0-2-15,-14 10 6 16,15 22 19-16,8 6 34 0,2 1-48 15,2 0-5 1,4-6-1-16,1-4-4 0,1-7 4 16,-3-7-4-16,1-11 0 15,0-4 9-15,0-12-7 16,1-17-4-16,1-8-7 16,-6-6-15-16,-3-3 10 15,-1 3-3-15,-5 10 16 16,1 12-5-16,-1 10 12 15,-4 10-1-15,1 1 7 16,4 4-5-16,0 19-3 16,5 6 10-16,2 4 5 0,3 0 10 15,3-3-26 1,4-6 13-16,0-6-11 0,0-10-2 16,-1-6 9-16,-1-2-12 15,1-7 4-15,-3-17 2 16,-3-10-4-16,-5-3-4 15,-9-7-1-15,-1-2-17 16,-4 1 12-16,-13 4-25 16,-3 9 11-16,3 12 12 15,2 7 11-15,0 10-2 16,-2 3 0-16,4 5-6 16,1 12 2-16,5 5 5 15,7 1 0-15,0 0 6 16,12-4-5-16,13-3 1 15,3-4 3-15,4 0-2 16,0-3-2-16,-3 0-1 0,-6 2 0 16,-1-1-1-16,-7 2 1 15,-2 4 0-15,-4 0-2 16,-3 3 4-16,-1 1-7 16,-1 0 5-16,-3-1 0 15,2-2 1-15,1-4 1 16,1-3-3-16,3-6 1 15,5-4-12-15,6 0-68 16,6-11-112-16,4-7-227 16</inkml:trace>
  <inkml:trace contextRef="#ctx0" brushRef="#br0" timeOffset="41515.89">8766 5774 825 0,'0'0'118'0,"0"0"-6"16,0 0-67-16,0 0-2 15,0 0-4-15,0 0-21 16,0-11 10-16,0 11-28 16,0 9 2-16,2 12 9 15,8 9-7-15,2 6 19 16,-1 9-17-16,1 2 4 15,0-3-6-15,-4-1-4 16,-2-7 0-16,-2-9-1 16,-2-9 1-16,-2-8-10 0,0-10-55 15,0 0-42-15,-7-16-28 16,-13-11-279-16</inkml:trace>
  <inkml:trace contextRef="#ctx0" brushRef="#br0" timeOffset="41671.87">8557 5972 982 0,'0'0'75'0,"0"0"24"0,0 0-69 15,0 0 32 1,85 4-18-16,-28-16-37 0,2-8-7 16,-3-4-2-16,-2 1-113 15,-8 0-148-15</inkml:trace>
  <inkml:trace contextRef="#ctx0" brushRef="#br0" timeOffset="42383.91">9344 6014 956 0,'0'0'24'0,"0"0"-12"15,0 0-1-15,0 0-10 0,0 0-1 16,0 0 0-16,-5-5 1 16,5 5 40-16,0 0 17 15,0 0-28-15,0 0-24 16,0 9 30-16,0 0-3 16,0 2-2-16,0-3-6 15,0-5-21-15,0-2 9 16,0-1-11-16,0 0 13 15,0-15 40-15,-7-14-42 16,-4-9-12-16,-4-14-1 16,-2-10 2-16,-2-4-10 15,5 3 4-15,2 6-25 16,9 13 28-16,3 13-4 16,0 11 3-16,8 8 2 0,10 11 0 15,7 1-6-15,7 11 6 16,5 15 0-16,1 11 1 15,-2 8 1-15,-3 4 0 16,-5 2 0-16,-3 2-1 16,-4-3 13-16,-7-8-13 15,-4-5 1-15,-7-8 12 16,-1-11-10-16,-2-7 3 16,0-10-7-16,0-1 2 15,0-12 20-15,0-20-22 16,-9-11-7-16,0-7 6 15,1-2-29-15,5-1 2 16,3 5-7-16,0 7 3 0,11 6 31 16,11 10-9-16,4 9 10 15,4 5 1-15,2 9 0 16,-1 2 3-16,-5 0 12 16,-1 13-11-16,-4 11 18 15,-5 9-18-15,-4 7 7 16,-1 7 9-16,-2 4-14 15,-2 2 3-15,-3 2-10 16,-1 1 4-16,0-2-7 16,-3-4 3-16,0-8-23 15,0-15-74-15,4-17-104 16,10-10-301-16</inkml:trace>
  <inkml:trace contextRef="#ctx0" brushRef="#br0" timeOffset="42648.44">10078 5898 847 0,'0'0'112'0,"0"0"29"16,0 0-98-16,0 0-41 16,0 0 17-16,0 0-2 15,5 39 21-15,-2-10 5 16,1 3-18-16,-1 4-13 15,2 0-11-15,1-4 8 0,0-4-9 16,-3-9 0 0,0-8 0-16,1-9-3 0,0-2-25 15,3-16-22-15,-2-15-58 16,-5-11-31-16,0-13-97 16,-5-6-386-16</inkml:trace>
  <inkml:trace contextRef="#ctx0" brushRef="#br0" timeOffset="42919.62">9993 5757 699 0,'0'0'210'16,"0"0"-61"-16,0 0-68 15,0 0-30-15,0 0-2 0,0 0-18 16,-6 22 2 0,28-22-26-16,0-7-7 0,-2-12 0 15,-5-6-9-15,-10-3-18 16,-5-5-17-16,0 3-12 15,-5 6 36-15,-10 11 0 16,-4 13 18-16,-2 0 1 16,-4 20 1-16,3 9 5 15,6 5-5-15,9 1 6 16,7 0-12-16,4-3-13 16,24-2-113-16,6-5-40 15,7-6-136-15</inkml:trace>
  <inkml:trace contextRef="#ctx0" brushRef="#br0" timeOffset="43337.24">10317 5931 803 0,'0'0'57'0,"0"0"69"16,0 0-66-16,0 0-33 15,0 0-10-15,0 0-16 16,0 25 23-16,0-7 37 15,3 6-31-15,1 4 6 16,0 3-9-16,-1 0-15 16,3-3 8-16,-1-5-5 0,0-8-13 15,-2-7 14 1,0-8-16-16,-3 0 0 0,0-13 24 16,0-15-23-16,0-11-1 15,-1-8-3-15,-4 1-3 16,1-1 0-16,4 8-9 15,0 8 15-15,4 9-2 16,12 7 2-16,6 6 1 16,2 6-1-16,4 3 2 15,1 0-3-15,-2 18 3 16,1 9-1-16,-5 9 4 16,-3 4-2-16,-5 1 10 15,-1 0-11-15,-4 1 2 16,-4-2-5-16,-2-5 1 15,-4-5-29-15,0-8-113 0,-2-13-212 16</inkml:trace>
  <inkml:trace contextRef="#ctx0" brushRef="#br0" timeOffset="44786.07">10755 5924 572 0,'0'0'53'0,"0"0"59"0,0 0-41 15,0 0-7-15,0 0 10 16,0 0-8-16,-12-24-13 15,10 19 2-15,-1 2-6 16,1 3-5-16,1 0-26 16,-1 0-8-16,-2 9-10 15,3 17 4-15,-1 5 25 16,2 6-7-16,0 0-13 16,2-4 15-16,9-3-22 15,5-7-2-15,-2-6 3 16,3-9-2-16,0-8 8 15,3 0-9-15,2-11 0 0,-2-12-4 16,-3-6-25 0,-4-4 5-16,-7 4 10 0,-2 0 1 15,-2 2 12-15,-2 10-4 16,0 5 5-16,0 6 4 16,0 4-4-16,0 2 0 15,0 0-2-15,1 0 4 16,2 16 4-16,4 4 7 15,0 6-1-15,5 3 21 16,1 2-32-16,0-2 7 16,6-4-4-16,-4-7-2 15,2-7 4-15,-3-6-3 0,0-5-2 16,-1-6 11 0,1-19-8-16,-1-8-4 0,-3-11 0 15,-5-12-1 1,-3-15-1-16,-2-18-35 0,0-13-26 15,-13-7-11-15,-4 7-38 16,0 20 24-16,3 23 88 16,3 27 39-16,4 17 16 15,2 15 8-15,-2 10-37 16,4 30-13-16,2 16 14 16,1 11 6-16,3 4 17 15,15-2-23-15,6 0-5 16,-1-4-11-16,-2-2-1 15,-2-2 10-15,0-6-17 16,-3-4 3-16,1-7-4 0,-1-11 1 16,-2-11-4-1,4-9 1-15,4-6 0 0,3-5 8 16,3-2-2-16,1 0-7 16,1-6 1-16,0-8 0 15,0-4 3-15,-1-3-3 16,-6-4 0-16,-6-1-1 15,-4-3 1-15,-6 4-3 16,-5 1 2-16,-2 7 1 16,0 6-6-16,-4 4 3 0,-11 5 3 15,-7 2-4 1,-1 0 6-16,-2 7-2 0,1 7 0 16,2 6 0-16,6 5 3 15,5 7-3-15,9 1 0 16,2 0-2-16,6-1 9 15,21-9-7-15,7-3 0 16,8-11 1-16,4-9 0 16,3 0-1-16,-1-16-13 15,-2-8-19-15,-5-1-101 16,-11 2-5-16,-11 3-25 16,-15 3-93-16,-4 4-319 15</inkml:trace>
  <inkml:trace contextRef="#ctx0" brushRef="#br0" timeOffset="45014.29">11044 5705 902 0,'0'0'46'0,"0"0"81"15,0 0-74-15,0 0-27 16,0 0 11-16,0 0-31 16,93-44-6-16,-19 17 11 15,12-2-11-15,7 3-2 0,-8 7-78 16,-20 4-219 0</inkml:trace>
  <inkml:trace contextRef="#ctx0" brushRef="#br0" timeOffset="63290.76">15652 1220 645 0,'0'0'28'0,"0"0"48"15,0 0-4-15,0 0-28 0,0 0 9 16,0 0-18-1,0 0 1-15,0 0 17 16,0 0-15-16,-1-6-20 0,1 6-18 16,0 4 0-1,-2 15 13-15,-1 8 5 0,-2 10 16 16,2 6-5-16,1 7-2 16,2 7 12-16,0 2-15 15,-2-3-24-15,2-6 19 16,0-3-16-16,-2-9 0 15,2-7-1-15,0-10 0 16,2-7 3-16,18-11-5 16,12-3 0-16,23-15 26 15,18-20-26-15,13-6 0 16,-4-1-5-16,-16 9-59 16,-19 10-49-16,-17 6-64 15,-18 6-60-15</inkml:trace>
  <inkml:trace contextRef="#ctx0" brushRef="#br0" timeOffset="63645.39">15869 1391 627 0,'0'0'161'0,"0"0"-50"0,0 0-62 15,0 0-10-15,0 0 3 16,0 0 3-16,-10 100 8 16,17-54-24-16,5 8 30 15,-2 1-24-15,2 3-17 16,-2 0-6-16,0 0-5 15,-2-2 1-15,1-8-8 16,-5-6 5-16,-1-12-5 16,1-9 0-16,-2-12 0 15,-1-9-1-15,5 0-16 16,3-26-21-16,7-13-159 16,0-14-185-16</inkml:trace>
  <inkml:trace contextRef="#ctx0" brushRef="#br0" timeOffset="64053.86">16341 1406 776 0,'0'0'54'16,"0"0"45"-16,0 0-53 15,0 0-13-15,0 0-19 16,0 0 35-16,0-6-16 0,0 6 15 16,0 0-4-16,0 0-40 15,0 3 3-15,-2 8-7 16,-3 2 4-16,2-1 14 16,3-3-16-16,0-2-1 15,0-3 3-15,0-4-2 16,0 0 16-16,0 0-8 15,6-7-6-15,1-6 15 16,-3-4-15-16,-1 3-3 16,-3 1 2-16,0 3-1 15,0 5-2-15,0 5 0 16,-3 0-6-16,-6 4 0 0,1 10-12 16,3 5-48-16,5-1-50 15,0 5-78-15,11-2-122 16</inkml:trace>
  <inkml:trace contextRef="#ctx0" brushRef="#br0" timeOffset="64474.79">16456 1762 646 0,'0'0'60'16,"0"0"99"-16,0 0-86 0,0 0-26 16,0 0 7-16,0 0-25 15,-26-7-9-15,22 7 30 16,1 0-28-16,-3 0-7 16,2 7-8-16,-1 4 1 15,0 2 9-15,3-2-17 16,1-2 0-16,1-1 7 15,0-7-7-15,0 0 0 16,0-1 8-16,0 0 6 16,1-4 12-16,6-8-26 15,-1-3 4-15,-3 3 4 16,-3 3-7-16,0 3-1 16,0 4 0-16,0 2 0 0,-1 0-1 15,-11 6-9 1,1 6 1-16,6 2 4 0,5-3-72 15,0-6-51-15,16-3-83 16,13-2-234-16</inkml:trace>
  <inkml:trace contextRef="#ctx0" brushRef="#br0" timeOffset="64823.96">16807 1332 845 0,'0'0'56'0,"0"0"50"0,0 0-56 16,0 0 18-16,0 0-8 15,0 0-11-15,-5-39 4 16,5 39-39-16,0 0-14 15,0 17 0-15,0 14 0 16,0 16 24-16,0 7-18 16,0 4-5-16,5-3 9 15,-2-6-2-15,3-7-8 16,-6-4 0-16,0-6 1 16,0-5-6-16,0-6 1 15,0-6-34-15,0-8-35 0,0-7-72 16,0-3-84-16,9-22-370 15</inkml:trace>
  <inkml:trace contextRef="#ctx0" brushRef="#br0" timeOffset="65257.9">17148 1332 834 0,'0'0'44'0,"0"0"126"16,0 0-137-16,0 0 5 16,0 0-11-16,0 0-20 0,0-13-5 15,0 13-2-15,0 10 1 16,0 4 29-16,-5 8-10 16,-2 7-5-16,4 8 29 15,3 7-24-15,0 1 2 16,0 1 4-16,1-3-20 15,18-4 4-15,4-6-10 16,6-6 0-16,1-9 11 16,0-9-8-16,5-9-3 15,3 0 4-15,4-24-2 16,0-12 7-16,-7-9-9 16,-8-7 0-16,-14-15 2 0,-13 1 1 15,0 3-3-15,-10 13 0 16,-15 19 2-16,-8 15-4 15,-10 13 2-15,-11 3-10 16,-5 16 7-16,1 15-1 16,4 8-11-16,14 5-89 15,17-8-130-15,21-9-607 16</inkml:trace>
  <inkml:trace contextRef="#ctx0" brushRef="#br0" timeOffset="70898.94">12192 2620 266 0,'0'0'20'0,"0"0"21"0,0 0-5 16,0 0-14-16,0 0-17 15,0 0 8-15,0 0 0 16,0 0 7-16,0 0 10 16,0 0 18-16,0 0 32 15,0 0-49-15,0 0-11 16,0 0 6-16,0 0-17 16,0 0 5-16,0 0 2 15,0 0 7-15,0 0 21 16,0 0-27-16,0 0-2 0,0 0 15 15,0 0-22-15,0 0 4 16,0 0-12-16,0 0 9 16,0 0-7-16,0 0-2 15,0 0 0-15,0 0 7 16,0 0-6-16,0 0 10 16,0 0 0-16,5 0-4 15,0 0 19-15,1 0-16 16,0 0-3-16,-2 0 4 15,-1 1-8-15,1-1 1 16,-2 3-4-16,-1-1 2 16,1 1 2-16,2-3-4 15,-3 0 0-15,1 1 3 0,-1-1-2 16,1 2-1 0,-1-1 0-16,1 1 2 0,0-1 1 15,1 1-3-15,-1-1 0 16,1 1 2-16,1-2 0 15,-2 1-2-15,-1-1 0 16,2 2 4-16,0 1 7 16,-2-2-11-16,2 2 0 15,0 1 6-15,1-2-4 16,-1 0-2-16,0 1 0 16,3-1 3-16,-3 2 14 15,2-1-16-15,-2-2 1 0,2 2 8 16,-1-1-8-1,1-1 0-15,2 2-1 0,-3 0 5 16,3 1 1-16,-2 0-7 16,0-2 0-16,0 5 5 15,0-1-3-15,0-2 5 16,-2 2-1-16,4 1-6 16,-2-3 15-16,0 1-15 15,2-1 0-15,-4 2 9 16,0-3-9-16,1 3 4 15,-2-1-4-15,1-3 6 16,-2 2-5-16,1-3-1 16,2 2 0-16,-1 0 1 15,0 0 0-15,1 0 2 16,-3 0-3-16,1-1 5 0,1-1 0 16,-1 1-5-16,2-1 0 15,-3 2 1-15,4-1 3 16,0 0-4-16,0 1 0 15,0 1 7-15,0-2-10 16,2 2 3-16,-2-1 0 16,0 1 6-16,1-1-4 15,0 0-4-15,0 0-1 16,1 1 3-16,-3 0-1 16,3-1 1-16,2-2 0 15,-1 4 7-15,0-2-7 16,1 0 1-16,-2 1-3 0,-1-1 4 15,-1 0 2 1,0 0-4-16,0 1-1 0,0 0 1 16,2-2 0-16,-2 2 0 15,0-1-1-15,0-2 3 16,-1 2-2-16,-1-1 0 16,0 1 0-16,1 0-2 15,0-2 6-15,-1 2-4 16,3 1 0-16,-1-1 1 15,0-1-2-15,0 2 1 16,-2-2 0-16,2 0 1 16,-2 1-1-16,1-2 0 15,1 2 0-15,-2-1 3 16,1-1-6-16,-1 1 3 16,0 1 0-16,1 0 0 0,0 0 4 15,2-2-2-15,0 2-2 16,-2 1 5-16,1-2-5 15,-1 1 0-15,2 1-3 16,-2-1-1-16,2 0 6 16,-2 0-2-16,2 1 0 15,-3-1 2-15,2 1-4 16,-2-1 2-16,1-1 0 16,-1 1-2-16,1-2 4 15,-3 0-2-15,2 2 0 0,-1-2 1 16,2 1-1-1,-3-1 0-15,1 1 0 16,-1-1-2-16,1 1 7 16,2-1-2-16,-1 0-3 0,-2 2 0 15,2-1-7-15,-3 0 7 16,4-1 0-16,-1 3 3 16,1-2-3-16,-1 1 1 15,1 1-4-15,-1-3 9 16,0 2-13-16,-1-2 8 15,1 1-1-15,0-1 0 16,0 1 0-16,-2 1 0 16,2-2 0-16,-1 1 6 15,-1-2-7-15,2 1 1 16,-2 1 0-16,-1-1-5 0,2 1 10 16,1-2-5-1,-2 1 0-15,1 1 1 0,0-2-2 16,0 1 1-16,1 3 0 15,0-4-2-15,1 5 3 16,-1-2-1-16,2 0 0 16,-1-1 1-16,-1 1-4 15,0-3 3-15,1 0 0 16,-3 1-2-16,1-1 6 16,-2 0-4-16,0 0 0 15,0 0 0-15,0 0 0 16,0 0 0-16,0 0 0 0,0 0-1 15,0 0 3 1,0 0-2-16,0 0 0 0,0 0 0 16,0 0 0-16,0 0 0 15,0 0 0-15,0 0 6 16,0 0-4-16,0 0-2 16,0-6 0-16,0-2 3 15,0-2-6-15,-5 0 3 16,0-2 0-16,2 2-1 15,-3 0 2-15,3 0-1 16,-4 2 0-16,4 3 4 16,-2-2-1-16,1 4-3 15,1 0 0-15,-1 2-3 16,1-1 8-16,2 1-5 16,-1 1 0-16,2 0 0 15,-1 0 0-15,-1-2 0 0,2 2 0 16,-1-1 7-16,1-1-5 15,0-1 11-15,-3 0-13 16,2 1 5-16,1 1-1 16,-2 0-4-16,1 1 0 15,1 0 10-15,0 0-9 16,0 0-1-16,-2 0 0 16,2 0 0-16,0 0 2 15,0 0-2-15,0 0 0 16,0 0-2-16,0 0 0 0,9 1 2 15,2 8 0 1,4 2 6-16,2 1-11 0,1 1 7 16,0 1-2-16,-1-4 0 15,-2-1-1-15,-3 0 0 16,-2-3 1-16,-2-1 0 16,-3 0 3-16,-1-5-3 15,-3 4 0-15,1-3-3 16,-2 1 6-16,2 0-4 15,-2 0 1-15,0 0 0 16,1-1-13-16,-1 2 16 16,0 2-3-16,0-1 0 15,0-1 0-15,0-1 0 16,0-1 0-16,0-1 5 0,0 2-3 16,0 0-2-1,0-1 0-15,-1 2 3 0,-14-1 0 16,-5 5 3-16,-6 0 2 15,-5 2-3-15,-6 4 17 16,-5 0-14-16,-1-1-8 16,5 0 0-16,2-3 8 15,11-4-9-15,10-4 1 16,7-1-22-16,8 0-47 16,0-15-175-16</inkml:trace>
  <inkml:trace contextRef="#ctx0" brushRef="#br0" timeOffset="72966.12">12193 2561 346 0,'0'0'58'0,"0"0"-21"0,0 0 9 16,0 0 23-16,0 0-10 15,0 0-25-15,-13-5-12 16,13 4-6-16,0-1 8 16,0 2-10-16,0 0 7 15,0 0-15-15,-2 0 5 16,2 0-2-16,0 0-5 16,0 0 1-16,0 0 10 15,0 0 2-15,0 0 24 16,0 0-26-16,0-1 8 0,2-4 9 15,8 1-16-15,2-3 2 16,1-3-4-16,0 2-12 16,0-3 28-16,3 0-24 15,0 0 6-15,1-2 0 16,2 0-5-16,-1 1 12 16,2 0-12-16,-1 0-5 15,2-1 14-15,-1 0-15 16,1 2-1-16,-5 3 4 15,1 2-1-15,-1 3-1 16,0 1-2-16,0-1 0 16,-1 0-4-16,2-2 4 15,3 0 0-15,0-4-1 16,-1 3 8-16,1-4-8 16,-4 0 1-16,1 1 0 0,-2-2-2 15,0 2 4-15,-3 2-2 16,-3-1 5-16,4 1-3 15,-4-1 1-15,5 2-3 16,1-1 0-16,2-3 0 16,-1 2 0-16,3-3 0 15,-1 1 0-15,2 2 0 16,-2-1 0-16,-1 3 0 16,2-2 1-16,-1 2-1 15,-1-1 0-15,-3 1 0 16,5 0 2-16,-4-2-2 15,3 1 2-15,1-2-2 16,-1 0 0-16,0 1 4 16,1 1-3-16,0-2-1 0,-3 3 0 15,1-2 6-15,-2 2-8 16,-2 0 2-16,1-1 0 16,-3-1 1-16,3-1-1 15,-1 0 0-15,-2 1-2 16,3 0 4-16,-2-2-2 15,-2 3 0-15,-1 1 5 16,1-1-10-16,-1 0 11 16,0 1-6-16,-1 0 0 15,2 1 3-15,-2-1-5 16,-1 1 2-16,1 3 0 16,-3-4 1-16,0 5-1 15,-1-1 0-15,-4 1-2 0,1 1 6 16,-1 0-6-16,0 0 2 15,0 0 0-15,0 0-3 16,0 0 3-16,0 0-6 16,0 0-1-16,0 0 3 15,0 0 1-15,0 0-12 16,0 0-6-16,-6 1 20 16,-3 5-47-16,-1-1 10 15,-1 0-7-15,-1 1-12 16,-1-2 3-16,-1-1-23 15,-1-2 20-15,2 1 15 16,1-2-6-16,-3 0 12 0,3 0 16 16,2 0-2-16,0 0 15 15,4-5 7-15,-1 0 3 16,-2-1 27-16,3 2-9 16,-2 2 23-16,1-2 0 15,0 3-19-15,1-2 36 16,0 1-9-16,3 2-23 15,1 0 17-15,1 0-21 16,1 0 4-16,0 0-2 16,0 0-15-16,0 0 4 15,0 0-7-15,0 0-9 16,0 0 26-16,0-1-19 16,0 1 10-16,0 0-1 0,0-2 2 15,0 2 5-15,1 0-15 16,6-1 2-16,3 1 24 15,7 0-23-15,3 0-7 16,5 0 11-16,3 0-11 16,1 0 15-16,-1 3-19 15,-1-2 2-15,-5 2 3 16,-4-1-5-16,-3-1 0 16,-5 2 2-16,-4-3 3 15,0 1-3-15,-5-1-2 16,-1 0 0-16,0 0 6 15,0 0-1-15,0 0-3 0,0 0 17 16,0 0-15 0,0 0 3-16,0 0-7 0,0 1 0 15,0 2-3-15,0 2 3 16,0 5-7-16,-3 7 7 16,-11 3 4-16,0 4 13 15,-3 4-8-15,0-1-5 16,-1 3-1-16,-2 3-3 15,-5 3-1-15,-5 3-89 16,2-7-147-16</inkml:trace>
  <inkml:trace contextRef="#ctx0" brushRef="#br0" timeOffset="74694.52">12848 2921 549 0,'0'0'68'0,"0"0"-22"16,0 0-31-16,0 0 3 15,0 0-5-15,0 0-10 0,0-7 1 16,0 4-4-16,0 2 63 15,0-1 0-15,0 2-2 16,-1 0-19-16,-1 0-31 16,2 0 1-16,0 0 1 15,0 0-13-15,0 0-1 16,3 5 1-16,9 9 2 16,5 2-2-16,-1 6-2 15,1 1-1-15,-2 3-25 16,-2-5-99-16,-3-2-358 15</inkml:trace>
  <inkml:trace contextRef="#ctx0" brushRef="#br1" timeOffset="82470.17">12153 1380 430 0,'0'0'83'0,"0"0"8"15,0 0-47-15,0 0 16 16,0 0-7-16,0 0-9 16,0 0-11-16,0-6-14 0,0 6 4 15,0 0-23-15,0 0 0 16,0 0-1-16,0 0 1 16,0 3 0-16,0 5 0 15,0 0 0-15,0 2 0 16,0 2-8-16,0 0-32 15,0 2-59-15,0 0-29 16,0 0-14-16,0 1-225 16</inkml:trace>
  <inkml:trace contextRef="#ctx0" brushRef="#br1" timeOffset="82634.21">12153 1595 355 0,'0'0'29'0,"0"0"22"16,0 0-24-16,0 0 31 15,0 0 18-15,0 0-48 0,3 24-14 16,0-22 7 0,0 1-18-16,-2-1 0 0,2-1-3 15,-1 2-17-15,-2 0-54 16,0 0-178-16</inkml:trace>
  <inkml:trace contextRef="#ctx0" brushRef="#br1" timeOffset="82807.88">12168 1749 503 0,'0'0'79'15,"0"0"-17"-15,0 0-12 0,0 0-48 16,0 0 4-16,0 0-4 16,0 20-2-16,2-16-7 15,0 2-25-15,-2 0-29 16,0 2-91-16</inkml:trace>
  <inkml:trace contextRef="#ctx0" brushRef="#br1" timeOffset="82963.32">12162 1946 439 0,'0'0'80'0,"0"0"-14"16,0 0-35-16,0 0-31 15,0 0-1-15,0 0-6 16,0 28-95-16,0-25-215 0</inkml:trace>
  <inkml:trace contextRef="#ctx0" brushRef="#br1" timeOffset="83139.88">12156 2126 531 0,'0'0'68'0,"0"0"-23"16,0 0-29-16,0 0-9 16,0 0-5-16,0 0 3 15,0 4-5-15,0-4-5 16,0 3-37-16,0-1-118 0</inkml:trace>
  <inkml:trace contextRef="#ctx0" brushRef="#br1" timeOffset="83337.83">12150 2312 483 0,'0'0'49'0,"0"0"30"16,0 0-61-16,0 0-3 16,0 0-15-16,0 0 1 15,-7 36 9-15,9-36-6 16,-1 0-4-16,3 1-11 15,-2 2-51-15,-2 1-44 16,0 2-261-16</inkml:trace>
  <inkml:trace contextRef="#ctx0" brushRef="#br1" timeOffset="83518.69">12146 2523 487 0,'0'0'109'0,"0"0"-60"15,0 0-23-15,0 0-7 16,0 0-6-16,0 0 0 16,-5 30-10-16,5-25-3 15,0 3 0-15,0 0-1 0,-3 2-42 16,0-4-58-16,-2 3-66 16</inkml:trace>
  <inkml:trace contextRef="#ctx0" brushRef="#br1" timeOffset="83674.8">12123 2626 616 0,'0'0'212'0,"0"0"-91"16,0 0-41-16,0 0-56 16,0 0-6-16,0 0-18 15,-3-8-6-15,3 3-88 16,0-8-113-16</inkml:trace>
  <inkml:trace contextRef="#ctx0" brushRef="#br1" timeOffset="84714.95">12186 1323 199 0,'0'0'171'15,"0"0"-120"-15,0 0 68 0,0 0-45 16,0 0-26-16,0 0 8 16,11-15-11-16,-11 15 4 15,0 0-26-15,0 0-12 16,0 0 7-16,-5 11-8 15,-5 4 28-15,-4 2 0 16,1 3-14-16,-2 4 7 16,-2 6-12-16,1-1-6 15,-1 1 14-15,0 0-21 16,2 0 0-16,-2-3 0 16,2 0-2-16,2-6 1 15,3-4-5-15,1-3 0 16,6-5-5-16,2-6 9 15,1-2-4-15,0-1 8 16,0 0-3-16,0 0 31 0,0-12-19 16,10-4-11-16,3-4-8 15,2-3 2-15,2-2 0 16,1-7-2-16,0-1 7 16,2-1-7-16,-1 1 2 15,-1 4 0-15,-3 3-1 16,0 6 1-16,-5 3 0 15,-2 6 0-15,-4 5 1 16,-2 3-2-16,-2 3 1 16,0 0-3-16,1 0 0 15,3 0-6-15,1 9 9 16,3 5 0-16,2 0 2 0,1 3 3 16,6 3-5-16,1 3 0 15,1 2 3-15,3 1-3 16,-2 3-3-16,-2 1-43 15,-1 1-87-15,-5-4-144 16</inkml:trace>
  <inkml:trace contextRef="#ctx0" brushRef="#br1" timeOffset="87271.1">12166 2110 428 0,'0'0'38'15,"0"0"31"-15,0 0-64 16,0 0-1-16,0 0-3 16,0 0-1-16,6 6 0 15,-6-5 7-15,0-1 7 16,0 0 26-16,0 0 2 16,0 0 12-16,0 0 15 15,1 0-49-15,-1 0-17 16,0 0 4-16,0 0 2 15,2 0 8-15,-2 0 0 16,0 0 1-16,0 0 4 0,3 0-10 16,2 0-5-16,0 0 15 15,4 0 0-15,-2 0 1 16,-1 0-7-16,-1 0-13 16,0 0 22-16,0 0-24 15,1 0 5-15,0 0 7 16,0 0-8-16,-2 0 1 15,1 0-4-15,0 0-2 16,0 0 6-16,0 0-5 16,0 0-1-16,0 0 13 0,1 2-13 15,-2-1 6 1,1 3 3-16,0-3-8 0,0 2 13 16,0-1-14-16,0 1 0 15,0-1 4-15,-1 1-1 16,-1 0-3-16,1-1 2 15,0 1-2-15,-1 0 13 16,0-1-12-16,1 2-1 16,1-1 8-16,-2 0-8 15,1 2 3-15,-1-3-1 16,0 3 0-16,3-2 2 16,-2 2-1-16,2-2-2 15,-2 1 5-15,2-1-4 16,-2 3-1-16,2 0-1 15,-3 0 1-15,0 2 7 0,1 1-8 16,0-2 0 0,0 2 9-16,-1-3-7 0,-1 2 0 15,1-2-2-15,-1-1 6 16,2 2-2-16,-1-3-4 16,-2 4 0-16,2-2 2 15,0-2 1-15,0 3-3 16,-2-3 0-16,1 1 1 15,-1 1-1-15,1-1 0 16,-2 0 0-16,2 2 8 16,0-2-8-16,-1 0 0 15,2 5 2-15,-1-3-2 16,-2 1 14-16,0 0-11 16,0-3-3-16,0 1 0 0,2 1 3 15,-2 0-3-15,2 1 0 16,-1-3 0-16,-1 5 7 15,0-4-4-15,0 1-3 16,0 1 0-16,2-2 5 16,0 1-5-16,-2-1 0 15,1 2 2-15,-1 0 1 16,0 3-3-16,2 0 0 16,-2 0 6-16,2 3-5 15,-2 0 2-15,0-2-3 16,0 2 0-16,0-3 7 15,0-1-7-15,0 3 0 16,0-2 11-16,0 1-11 0,0 0 7 16,0-2-7-1,0 2 5-15,0 0 3 0,0 0-7 16,0 0-1-16,0 0 0 16,0 0 2-16,-2-2-2 15,0-2 0-15,1 0 2 16,-1 0 3-16,0-4-5 15,1 4-1-15,-3-1 1 16,2 1 0-16,-1 1-1 16,2-4 0-16,-3 0 2 15,2 0 4-15,-1-2-5 16,2-2 0-16,1 1-1 0,0-2 2 16,0 0 3-16,-2 1-4 15,2 1 0-15,-1-1 0 16,1-1 2-16,-3 2-2 15,3-1 2-15,-1 1-2 16,1-1 0-16,0 1-3 16,0-2 7-16,0 0-7 15,0 0 3-15,0 0 0 16,0 0 9-16,0 0-3 16,0 0 1-16,0 0-6 15,0 0-1-15,0 0 9 16,0 0-9-16,0 0 0 15,0 0 9-15,0 0-8 0,0 0 0 16,0 0-1-16,0 0 1 16,0 0 3-16,0 0-4 15,0 0-1-15,0 0-3 16,0 0 8-16,0 0-8 16,0 0 4-16,0 0 0 15,0 0-2-15,0 0 4 16,0 0-3-16,0 0 1 15,0 0-6-15,0 0 6 16,0 0 0-16,0 0 3 16,0 0-9-16,0 0 6 15,0 0-20-15,0-2-21 16,0-11-66-16,0-11-113 16,0-13-324-16</inkml:trace>
  <inkml:trace contextRef="#ctx0" brushRef="#br1" timeOffset="89106.89">12168 1806 37 0,'0'0'296'0,"0"0"-286"15,0 0 38-15,0 0-13 16,0 0 21-16,0 0-29 16,0 0 8-16,0 0 25 15,0 0-15-15,0-2 5 16,-2 2 20-16,2 0-20 15,0 0-12-15,0-1-14 16,0 1-7-16,0 0-2 16,0-1-6-16,0 1 7 15,0 0-2-15,0-2-13 0,0 2 8 16,0 0-9-16,0 0 0 16,4 0 1-16,2 0 5 15,3 0 4-15,1 0 1 16,2 0 1-16,-2 0 8 15,1 0-12-15,-2 0-5 16,-3 0 10-16,3 0-7 16,-2 0 0-16,1 2 5 15,0-1-5-15,0 0 16 16,1 1-22-16,1-1 1 16,-2 2 6-16,0-1-7 15,1 1 4-15,-2 0-4 16,0 2 2-16,-3-2 3 15,1 0-5-15,0 0 0 16,-1-2 6-16,-1 2-5 0,2-2 9 16,0 2-4-16,-1 1-6 15,0 0 22-15,2 1-21 16,-2-2 0-16,2 1 10 16,-3 2-8-16,1-1 5 15,2 0-7-15,-1-1 1 16,0 1 10-16,0 0-10 15,0 1-1-15,0 0 2 16,2-1 0-16,-1 2-3 16,2 1 3-16,-1-1 2 15,0 1 0-15,1 1-3 16,1 0-1-16,-1 0 3 0,1-2-2 16,-3 2-4-16,1-2 1 15,-1 2 1-15,1-2 0 16,-1 1 3-16,0-2-3 15,1-2 2-15,-3 2 1 16,2-2-2-16,-3 1-2 16,0 0 6-16,2 1-1 15,-2-2-4-15,1 3 1 16,1-2 0-16,0 1-1 16,-1 2 9-16,0-1-7 15,0 1-2-15,1-1 11 16,2 1-10-16,-3-1 0 15,3 1 11-15,-4 0-8 0,1-3 9 16,-1 0-13-16,-1 1 0 16,1-1 6-16,0-2-6 15,1 1 0-15,-2-1 0 16,-1 2 3-16,2-1-3 16,-1 0 0-16,2 1 2 15,-3 0-1-15,2-1-1 16,-1 0 0-16,-2-1-1 15,2 2 2-15,0 0-1 16,-2-1 0-16,1 2 5 16,-1 0-3-16,0 1-2 15,0-2 0-15,0-1 1 0,0 3-1 16,0-3 0-16,2 1-2 16,-2-2 5-16,0-2-7 15,0 1 7-15,0-2-3 16,0 0 3-16,1 2-3 15,-1-1-3-15,0 2 3 16,0-2 0-16,0 3 6 16,0-4-6-16,0 4 0 15,0-4-5-15,0 1 7 16,0-1-2-16,0 0 0 16,2 0 3-16,-2 0-3 15,0 0 0-15,0 0 0 16,0 0 2-16,0 0-2 15,0 0 0-15,0 0-1 16,0 3 4-16,0 0-6 0,0 0 3 16,0 0 0-1,0-3-1-15,0 2 1 0,0-2 0 16,0 0-4-16,0 0 10 16,0 0-3-16,0 0-3 15,0 0 0-15,0 0 3 16,0 0-2-16,0 0-2 15,0 0-4-15,0 0-15 16,0 0-4-16,0 0-55 16,0-5-96-16,0-5-247 15</inkml:trace>
  <inkml:trace contextRef="#ctx0" brushRef="#br1" timeOffset="89936.8">12717 2416 639 0,'0'0'77'16,"0"0"34"-16,0 0-100 16,0 0-11-16,0 0-4 0,0 0 1 15,-4 0 3 1,4 0 6-16,0 0 19 0,0 0-21 16,0 0-1-16,0 0-3 15,0 7-72-15,0 2-30 16,-3-1-255-16</inkml:trace>
  <inkml:trace contextRef="#ctx0" brushRef="#br1" timeOffset="90141.82">12736 2543 429 0,'0'0'33'0,"0"0"-29"0,0 0 16 16,0 0 22-16,0 0-9 16,0 0-5-16,0 1 1 15,0-1-17-15,0 2-12 16,0 3-94-16,-2-1-306 16</inkml:trace>
  <inkml:trace contextRef="#ctx0" brushRef="#br1" timeOffset="90317.61">12710 2653 426 0,'-2'2'199'0,"2"0"-178"16,0 0-10-16,0-1-11 0,0 1 0 15,0-1-8-15,0 0-37 16,0 1-8-16,0 0-68 15</inkml:trace>
  <inkml:trace contextRef="#ctx0" brushRef="#br1" timeOffset="90477.93">12703 2818 618 0,'0'0'4'16,"0"0"-4"-16,0 0-47 0,0 0-13 16,0 0-201-16</inkml:trace>
  <inkml:trace contextRef="#ctx0" brushRef="#br1" timeOffset="90647.5">12703 2818 643 0,'-54'87'30'0,"54"-87"13"16,0 0-43-16,0 0-67 0,0 0-306 16</inkml:trace>
  <inkml:trace contextRef="#ctx0" brushRef="#br1" timeOffset="93388.67">12160 2137 394 0,'0'0'79'0,"0"0"34"16,0 0-60-16,0 0-37 16,0 0-5-16,0 0 23 0,3-7-17 15,-3 7 13 1,0 0 2-16,2-2-24 0,-2 2 14 16,3 0-11-16,1-2 9 15,0 0 1-15,3 0-11 16,0-1 0-16,0 0-5 15,1 1 1-15,1 1 15 16,-2-1-17-16,2 1 8 16,-2-1 4-16,-3 1-14 15,2-1 9-15,-3 1-11 16,4 1 1-16,-2-2 8 16,0 2-9-16,0 0 0 15,-2 0 1-15,1 0 0 16,-1 0 4-16,0 0-2 15,1 0-3-15,-1 0 14 0,0 0-13 16,2 0 3-16,-1 0 8 16,1 0-9-16,-2 0 6 15,0 0 2-15,0 0-11 16,1 0 15-16,-1 0-12 16,0 0-1-16,0 0-1 15,1 0 1-15,-1 0 1 16,3 0-1-16,-3 0-1 15,2 0 10-15,0 2-10 16,0 1-1-16,0 0 6 16,-2 0-3-16,3 0 2 15,-2 0-5-15,0 0 1 0,1 0 8 16,-2 0-4 0,2-1-1-16,-3-2 5 0,1 4-9 15,1-1 8-15,-1 1-8 16,2 1 3-16,-2-2 0 15,1 2-3-15,-1-2-1 16,1 1 1-16,-1 2 0 16,0-2 2-16,1 3 1 15,-1-1-1-15,0-2 5 16,-2 3-6-16,1-2-1 16,2 0 3-16,-3 1-2 15,2 0 2-15,-1-1-3 16,0 3 0-16,0-2 4 0,1-1 3 15,-1 1-6 1,-1 0-1-16,1-2 4 0,0 4-2 16,1-3-2-16,0 3 0 15,1 1 9-15,-1 0-5 16,0 2-1-16,-1-2-3 16,0 0 0-16,0 1 9 15,1-4-9-15,-2 4 0 16,1-3-1-16,-1 2 2 15,2 0-1-15,-2-2 1 16,2 3 1-16,-1-3 1 16,-1 0-3-16,-1 2 0 15,3-2 4-15,-3 0-3 16,1 1-1-16,1-2 1 0,-1 3-1 16,1-2 5-16,0 2-5 15,-1-1 4-15,1 0-7 16,0-3 6-16,0 3-6 15,-1-2 4-15,1 1-1 16,-2 1 1-16,0-1-1 16,0 3 1-16,0 0-4 15,1-1 6-15,-1 2-3 16,0-3 0-16,0 2 1 16,0 0 5-16,0 0 0 15,0 2-4-15,0-1 7 16,0 1-5-16,0-1-3 15,0-2-1-15,0 0 2 0,0 0-2 16,-3 2 0 0,0 0 0-16,1 0 1 0,-3-4-1 15,2 2 0-15,-3-1 0 16,2 1 1-16,1-2 4 16,-1 1-5-16,1-2 2 15,1 0-10-15,1-2 9 16,-3 3-1-16,2-1 0 15,-1-2 4-15,2 2-5 16,-3 2 1-16,2-2 0 16,-1 0-3-16,0-2 4 15,1-1-1-15,0-2 4 0,2-1-3 16,0 0-1 0,0 0-2-16,0 0 2 0,0 0 4 15,0 4-4-15,-3-1 0 16,0 3-1-16,-3 1 3 15,3-1-10-15,0-3 8 16,1 0 0-16,2-3-4 16,0 0 4-16,0 0-8 15,0-12-1-15,0-10-69 16,4-10-94-16,-3-9-303 16</inkml:trace>
  <inkml:trace contextRef="#ctx0" brushRef="#br1" timeOffset="94906.2">12165 1743 374 0,'0'0'1'0,"0"0"34"16,0 0-19-16,0 0-5 15,0 0 24-15,0 0-11 16,0 9 0-16,0-9 26 15,0 0-11-15,0 0-16 16,1 0 18-16,1 0 7 16,-2 0 15-16,0 0-36 15,0 0-11-15,2 0 14 16,3 0-15-16,2 0 18 16,-1 0 1-16,3 0-9 15,1 0-4-15,0 0-1 16,1 1-6-16,-1-1 19 15,0 3-30-15,1 0 7 0,-1 2-1 16,0 0 0-16,1-1 7 16,-1 1-9-16,-1-1 1 15,0 0 14-15,0 1-20 16,-1 1 3-16,1-1 1 16,-3-1-5-16,1 0 6 15,0 1-2-15,-1 0-4 16,1-1 19-16,0 1-20 15,-1-1 9-15,3 0-1 16,-5 2-8-16,2-4 11 16,-1 2-11-16,0 1 2 15,1 1 7-15,0 0-5 16,-2 0-4-16,3 2 8 0,0-3-6 16,-1 2 8-16,1-3-10 15,-2 1 0-15,0-1 19 16,0 1-19-16,2-1 0 15,-2 1 4-15,2-1 0 16,0 2-2-16,-3 1-2 16,3-2 0-16,0 0 6 15,-2 1 1-15,0-1-5 16,0 1-2-16,0 1 1 16,0-1 6-16,1 2-7 15,1 1 0-15,2-1 2 16,-3 2 7-16,-1 0-12 0,0-3 3 15,2 1 0-15,-4-2 6 16,4 0-6 0,-4-1 0-16,3 1 5 0,-2-2-1 15,2 4-4-15,-3-2 2 16,2-2 3-16,0 2-3 16,0-2-2-16,-2-2 0 15,2 2 1-15,-2 1 1 16,3 1-2-16,-2 0 1 15,2 0 0-15,-3 2 1 16,2-1-2-16,-2 1 0 16,0 0-1-16,-1-2 1 15,2 1 0-15,-3-3-3 16,1 1 10-16,0 0-11 0,-2-4 4 16,0 1 0-16,1-1-1 15,-1 1 3-15,0-1-2 16,0 1 0-16,2-1 5 15,-2 0-10-15,0-1 5 16,0 2 0-16,0-2 0 16,0 0 6-16,0 0-5 15,0 0-1-15,0 0 3 16,0 0-11-16,0-2-14 16,0-5-134-16,0-4-85 15</inkml:trace>
  <inkml:trace contextRef="#ctx0" brushRef="#br1" timeOffset="98719.8">14867 2821 552 0,'0'0'79'0,"0"0"-4"16,0 0-55-16,0 0 14 16,0 0 23-16,0 0-27 15,0 0 0-15,0 0 5 16,0 0-5-16,0 0 10 15,0 0-18-15,0 4-5 16,-7 5 7-16,1 2-15 16,0 1 11-16,0 3 1 0,-2 3-14 15,1 6 33 1,0 5-32-16,-1 6 15 0,3 2 0 16,-2 2 0-16,3 2 0 15,3 0-6-15,1-2-12 16,0-1 14-16,0-2-18 15,7-2 2-15,5 0 8 16,1-1-8-16,4-1 5 16,1-6-8-16,4-4 3 15,3-5 5-15,0-7-7 16,3-5-1-16,-1-5 9 16,-2 0-5-16,2-3 3 15,-2-15-7-15,2-3 0 16,-3-7 6-16,0-3-6 0,-2-3 0 15,-7-1 2 1,-2-2 1-16,-6-1-5 0,-4-2 2 16,-3 3 0-16,0-1-1 15,0-1 1-15,-5 2 0 16,-9 0-1-16,1 5 1 16,-5 3-4-16,-2 1 1 15,0 8 3-15,-2 2-9 16,1 6 9-16,-1 4-4 15,-2 5 2-15,1 3-4 16,-2 0 6-16,0 0 0 16,3 0 1-16,2 8-3 15,2 2 2-15,3 3 0 0,-1-2-3 16,5 5 5 0,1-2-3-16,1 2 1 0,5 2 0 15,0-2-1-15,4 5 1 16,0 0 0-16,0 2 2 15,0 0-1-15,4 0-1 16,4 0 0-16,2 0 0 16,0-5 8-16,2-2-8 15,3-4 0-15,5-3 0 16,3-2 5-16,4-7 3 16,1 0-8-16,1 0 2 15,-1 0 2-15,2-4-4 0,-1-6-3 16,1-3 0-1,0 3-62-15,-1 3-55 0,-1 2-43 16,-4 2-72-16</inkml:trace>
  <inkml:trace contextRef="#ctx0" brushRef="#br1" timeOffset="99066.18">15644 3156 593 0,'0'0'215'0,"0"0"-125"0,0 0-6 16,0 0-44-16,0 0-28 16,0 0 1-16,21-1 27 15,5-5-2-15,6-4 1 16,3-1-39-16,3-2 6 16,2 3-14-16,-4 3-3 0,-5 2-55 15,-7 4-28-15,-10 1-41 16,-7 0-113-16</inkml:trace>
  <inkml:trace contextRef="#ctx0" brushRef="#br1" timeOffset="99300.4">15686 3324 531 0,'0'0'103'0,"0"0"-67"16,0 0 69-16,0 0-29 16,0 0-10-16,0 0-17 15,31 0-6-15,-10 0 0 0,3 0-30 16,8-7-2-16,5-3-11 16,8-2-2-16,6-1-30 15,2-3-97-15,2-1-100 16</inkml:trace>
  <inkml:trace contextRef="#ctx0" brushRef="#br1" timeOffset="100454.37">16506 2520 426 0,'0'0'174'16,"0"0"-144"-16,0 0 85 15,0 0-27-15,0 0-30 16,0 0-18-16,-17-28-23 16,16 31 24-16,-2 13 9 0,3 9-19 15,0 8 13-15,0 11-12 16,0 7 5-16,0 9 12 16,6 3-16-16,-1-3-7 15,0 4-5-15,-3-2-19 16,1-3 15-16,-3-3-13 15,0-10-3-15,0-5 4 16,0-8-4-16,0-8 9 16,0-7-8-16,0-7 0 15,0-7 6-15,0-2-5 16,0-2-3-16,0 0 7 16,0 0 1-16,0-8 12 15,7-10-20-15,3-7 6 16,5-8-7-16,0 0 1 0,4-3 0 15,1 7 0-15,0 4-5 16,-1 4 3-16,0 5-7 16,1 6 9-16,-3 2-5 15,-2 7 5-15,-2-1-7 16,-1 2 7-16,-1 0 0 16,1 4-2-16,0 13-5 15,-2 6 7-15,2 1-3 16,-2 4 4-16,2 1-1 15,1 1 1-15,0-2 0 16,3-1 4-16,-2-4-5 16,3-4 1-16,1-6 0 15,1-6 1-15,1-5-2 0,0-2 2 16,-2 0-1 0,2-5 7-16,0-12-8 0,-1-3 0 15,-3-6 3-15,-2-6-2 16,-4-3-1-16,-5-5 1 15,-4-1 1-15,-1-2-4 16,0 7-2-16,0 8 4 16,0 6-4-16,-6 11 4 15,-1 3-2-15,-3 3 0 16,-3 5-4-16,-4 0 2 16,-2 5-4-16,3 11 8 15,0 6 2-15,7 0-2 0,4 2-1 16,5-3 1-1,0-1 0-15,5-5 4 0,10-5-4 16,3-2 0 0,3-5 6-16,-4-1-6 0,2-2 0 15,-2 0-4-15,-4 0 11 16,-3 0-13-16,0 0 6 16,-3 0 0-16,1 0-1 15,-1 2 4-15,-1 6-3 16,3 1 0-16,-1 3-1 15,1 2 1-15,-3 1 0 16,1 4 0-16,-1 6 5 16,-2 0-1-16,1 2-5 15,-1 0 2-15,-1 0 2 16,0-4 2-16,1-5-5 0,0-3 0 16,3-7-1-1,4-5 4-15,3-3-3 0,9-4 0 16,6-15-26-16,1-4-77 15,-3-4-126-15,-4 2-446 16</inkml:trace>
  <inkml:trace contextRef="#ctx0" brushRef="#br1" timeOffset="101037">17714 3071 797 0,'0'0'76'0,"0"0"53"16,0 0-75-16,0 0-24 15,0 0 1-15,0 0-6 16,-4 0-16-16,4 0 7 15,0 0 29-15,0 1-33 16,14 1 31-16,10 0 1 16,11-2-11-16,10 0-10 15,10 0-14-15,10 0-8 16,6-10 7-16,0-2-8 16,-3 1 0-16,-9-2-1 15,-11 3 2-15,-12 2 3 16,-10 2-4-16,-9 2 0 15,-8 1 12-15,-6 1-7 0,-3 1 6 16,0 1 1-16,0 0-11 16,0-2 0-16,0 2-1 15,0 0 0-15,0-2-7 16,0 2 4-16,0 0-56 16,-5 0-93-16,-10 0-193 15</inkml:trace>
  <inkml:trace contextRef="#ctx0" brushRef="#br1" timeOffset="102307.78">18839 3173 789 0,'0'0'30'0,"0"0"52"0,0 0-38 16,0 0-14-1,0 0 9-15,0 0-3 0,-2 0-19 16,2 3 3-16,0 7 0 16,0 7 16-16,2 4 17 15,3 1-11-15,2-3-27 16,0-2 4-16,-3-7-17 16,0-4 2-16,-1-5 12 15,-3-1-9-15,0 0 13 16,0 0 23-16,0-7-8 15,0-19-15-15,0-13-20 16,0-13 0-16,0-12-3 16,-8-7 4-16,-1-1-2 15,3 3 0-15,6 12 1 16,0 12-2-16,0 11 2 0,6 9 0 16,8 11-4-16,1 4 4 15,2 9-1-15,1 1-2 16,0 1 3-16,4 19-7 15,-2 7 7-15,2 7 0 16,0 4-2-16,-4 6 2 16,0 3 0-16,-2-1-1 15,-5-1 1-15,-2-3 1 16,-5-8-1-16,-1-10 0 16,0-7 0-16,-3-9 0 15,0-6 0-15,0-2-1 16,0 0 4-16,0-13 12 0,0-15-15 15,-7-12 0-15,0-9-2 16,2-4 1-16,4-1-6 16,1 6-3-16,0 8 3 15,4 7 3-15,12 10 2 16,0 6 2-16,4 9-1 16,2 2 1-16,0 6-4 15,2 0 2-15,5 0 2 16,1 16 2-16,-2 8-2 15,1 9-3-15,-6 8-2 16,-4 4 3-16,-6 6 2 16,-8 1 0-16,-5 3 0 15,0-3 1-15,0-5 2 0,-1-8-3 16,-6-11 0 0,4-11-2-16,3-6 1 0,0-11-66 15,0 0-85-15,14-14 0 16,14-14-228-16</inkml:trace>
  <inkml:trace contextRef="#ctx0" brushRef="#br1" timeOffset="102559.87">19603 3030 856 0,'0'0'80'0,"0"0"37"0,0 0-72 16,0 0-36-1,0 0 13-15,0 0 26 0,0 61 13 16,0-33-20-16,0 0-25 16,0 2 7-16,0-4-21 15,0-3-2-15,0-7 0 16,0-6 2-16,0-5-6 16,0-5-13-16,0 0-75 15,0-18 18-15,3-15-172 16,-3-17-158-16</inkml:trace>
  <inkml:trace contextRef="#ctx0" brushRef="#br1" timeOffset="102827.28">19503 2872 975 0,'0'0'112'0,"0"0"-72"16,0 0 19-16,0 0-28 15,0 0-15-15,0 0-1 16,-6 9 8-16,25-9-20 15,-1-11 9-15,-1-8-12 16,-5 0-2-16,-9-5 2 16,-3 1-6-16,0 4-16 15,-3 5 18-15,-9 9 4 16,-2 5-1-16,-2 3-12 16,-2 18 9-16,0 3-3 15,7 4 7-15,8 0-1 16,3-1-28-16,8-2-94 0,22-3-87 15,10-7-230-15</inkml:trace>
  <inkml:trace contextRef="#ctx0" brushRef="#br1" timeOffset="103303.09">19828 3033 715 0,'0'0'136'0,"0"0"-75"15,0 0-6-15,0 0-20 16,0 0 27-16,0 0-11 16,-6-22-8-16,6 22 16 15,0 0-17-15,0 0-31 0,0 12-10 16,5 8 0-16,8 3 28 16,2 4-18-16,-2 1 6 15,1-3-8-15,-6-2 1 16,-2-6-3-16,-5-6-5 15,-1-6 1-15,0-4 12 16,0-1-15-16,0 0 15 16,-1-18 11-16,-10-12-18 15,0-14-8-15,4-5-2 16,7-6-13-16,0 7 8 16,11 8-18-16,14 8 8 15,7 11 13-15,0 11 3 16,-2 5 0-16,-1 5-2 15,-3 0 3-15,0 15 10 0,-5 13-9 16,-4 6 10-16,-4 8 1 16,-3 5-6-16,-3 1 1 15,-2-2-7-15,-2-2 4 16,1-8 1-16,-1-6-5 16,-2-9-1-16,2-8-1 15,-2-8-31-15,-1-5-128 16,0-1-166-16</inkml:trace>
  <inkml:trace contextRef="#ctx0" brushRef="#br1" timeOffset="112575.4">15898 4340 535 0,'0'0'182'0,"0"0"-90"15,0 0 15-15,0 0-71 16,0 0 9-16,0 0 3 15,0 0-22-15,-9-5 14 16,9 5-7-16,0-1 3 16,0 0 8-16,11-4-30 15,12-1 0-15,11-1 0 16,2-2-11-16,3 1-1 0,1-1-2 16,-3 3 0-16,-5 1-5 15,-8 5-65-15,-9 0-42 16,-9 2-40-16,-6 15-74 15,-11 2-110-15</inkml:trace>
  <inkml:trace contextRef="#ctx0" brushRef="#br1" timeOffset="112749.15">15944 4495 488 0,'0'0'202'15,"0"0"-109"-15,0 0-4 16,0 0-45-16,0 0 1 15,0 0 49-15,59 3-38 16,-18-13-45-16,8-3-10 0,5-1-1 16,3 0-81-16,-3-1-104 15,-9 3-371-15</inkml:trace>
  <inkml:trace contextRef="#ctx0" brushRef="#br1" timeOffset="116226.9">1480 6686 630 0,'0'0'14'0,"0"0"94"0,0 0-54 15,0 0-34-15,0 0 27 16,0 0-41-16,-2 0-4 15,2 0 0-15,0 3-2 16,0 3 0-16,0 0-35 16,0-1-131-16</inkml:trace>
  <inkml:trace contextRef="#ctx0" brushRef="#br1" timeOffset="116736.8">3265 6412 586 0,'0'0'48'0,"0"0"37"16,0 0-40-16,0 0-7 0,0 0-30 15,0 0 8-15,-4 0 1 16,4 0 4-16,0 0 6 15,0 0-25-15,0 0 1 16,0 0 0-16,0 0-3 16,0 0-42-16,0-1-146 15</inkml:trace>
  <inkml:trace contextRef="#ctx0" brushRef="#br1" timeOffset="117693.93">7533 6420 432 0,'0'0'43'15,"0"0"69"-15,0 0-42 16,0 0 3-16,0 0 11 15,0 0-38-15,-7 0-13 16,7 0 4-16,0 0-5 0,0 0-17 16,0 0-6-1,3 0 14-15,20-8-18 0,16-3-5 16,15-4 0-16,11 2 0 16,10-1-5-16,3 2-9 15,-1 4-36-15,-5 3-36 16,-13 2-205-16</inkml:trace>
  <inkml:trace contextRef="#ctx0" brushRef="#br1" timeOffset="118431.59">10265 6351 73 0,'0'0'337'16,"0"0"-262"-16,0 0 6 15,0 0-11-15,0 0 1 16,0 0 25-16,-3 3-29 15,3-3-37-15,0 0 2 16,0 0 7-16,0 0-14 0,10 0-5 16,22 0 17-1,16-11-1-15,14-3-13 0,11-6-23 16,2 0-3-16,-2 3 0 16,-12 4-93-16,-14 4-102 15</inkml:trace>
  <inkml:trace contextRef="#ctx0" brushRef="#br1" timeOffset="119994.97">16889 4110 403 0,'0'0'95'0,"0"0"-30"15,0 0 2-15,0 0-40 16,0 0-6-16,0 0 19 16,0-1 18-16,0 1-18 15,0 0 13-15,-2 0-29 16,2 0 23-16,0 0-30 16,0 0 3-16,0 0 10 0,0 0-29 15,0 0 7-15,0 0-4 16,0 0 2-16,0 0 18 15,-1 0-18-15,1 0 3 16,0 0 11-16,0 0-17 16,0 0 12-16,0 0-15 15,0 0 3-15,0 0 0 16,0 0-3-16,0 0 0 16,0 0-3-16,0 0 3 15,0 0 0-15,0 2 0 16,0 12 8-16,0 5-2 15,0 7-3-15,0 7-1 16,0 4 13-16,0 3-13 16,0 2 3-16,0 2 1 15,0-2-4-15,3-2 14 0,2-5-16 16,-2-5 0-16,-1-6-4 16,-2-6 6-16,0-6-2 15,0-4 0-15,0-4 1 16,0-2 2-16,0-2-3 15,0 0 0-15,0 0-5 16,0 0 5-16,0 0-11 16,1-5-56-16,2-10-84 15,3-4-124-15</inkml:trace>
  <inkml:trace contextRef="#ctx0" brushRef="#br1" timeOffset="120515.9">17186 4104 544 0,'0'0'41'16,"0"0"41"-16,0 0-27 0,0 0-1 15,0 0-13-15,0 0 4 16,-1-18-17-16,-1 16 15 16,1 2-2-16,1-1-20 15,0 0 19-15,0 1-21 16,-3 0-17-16,3 0 2 15,0 2 0-15,-1 14 0 16,-2 9 13-16,1 8-7 16,1 5 28-16,-3 6-26 15,2 0-3-15,-1 3 8 16,0-3-17-16,1-4 0 16,0-4-1-16,2-6 11 0,0-3-16 15,0-9 6-15,0-2 0 16,0-8 1-16,0-2 4 15,0-3-5-15,0 1 0 16,0-3-6-16,0 1 0 16,0-2-23-16,0 0-36 15,0 0 12-15,0 0-55 16,0-5-65-16,0-6-306 16</inkml:trace>
  <inkml:trace contextRef="#ctx0" brushRef="#br1" timeOffset="120830.23">16879 4455 583 0,'0'0'56'0,"0"0"36"16,0 0-9-16,0 0-66 16,0 0 4-16,0 0 9 15,-2 0-13-15,2 0 19 16,7 0 7-16,9 0-12 16,8 0 15-16,8-9-40 15,8-5-6-15,7-3 0 0,5 1-3 16,-1 2-23-16,-2 2-84 15,-9 2-102-15</inkml:trace>
  <inkml:trace contextRef="#ctx0" brushRef="#br1" timeOffset="121612.9">17410 4609 406 0,'0'0'176'0,"0"0"-121"15,0 0 19-15,0 0-21 16,0 0 23-16,0 0-26 0,0 3 6 16,0-3 14-16,0 0-15 15,0 0-5-15,0 0-9 16,0 0-17-16,0-12 10 15,0-2-33-15,0-6-1 16,10-4 6-16,4-5-3 16,-3-1-4-16,1-5 1 15,-5-3 0-15,-3-1-3 16,-4-2 3-16,0 2-7 16,0 5 5-16,0 11-13 15,-3 6 13-15,-1 11 1 16,-5 6-4-16,-2 0-1 15,-5 10-7-15,0 13 13 16,3 2-4-16,3 0 7 16,7-3-3-16,3-3 0 0,0-3 2 15,9-4 3-15,9-3-5 16,4-4 0-16,5-2 10 16,1-3-10-16,-3 0 4 15,-3 0-4-15,-7 1 0 16,-5-1-6-16,-1 3 6 15,-5 1 0-15,-1 4-4 16,1 2 7-16,-2 2-3 16,1 4 0-16,2 0 5 15,0 2 0-15,0 5 3 16,2 1-8-16,0 0 11 16,1 1-9-16,2-2 5 15,2-4-7-15,0-2 3 0,1-7-1 16,1-2-2-16,8-8 0 15,5 0 7-15,3-5-7 16,4-14-9-16,-4-6-91 16,-7-3-157-16,-10-3-511 15</inkml:trace>
  <inkml:trace contextRef="#ctx0" brushRef="#br1" timeOffset="122852.5">17906 4432 616 0,'0'0'42'0,"0"0"109"0,0 0-116 16,0 0-8-16,0 0 26 15,0 0-10-15,0-12 5 16,0 12 1-16,4-3-22 16,1 0-11-16,7-2-6 15,8 0-2-15,8-3 9 16,7 0-16-16,6 1-1 16,-2 1 0-16,1 0 2 15,-5 0-4-15,-3 0-8 16,-6 1-22-16,-12 1 10 15,-3 2-22-15,-10 0-28 16,-1 2-3-16,0 0-68 16,-6 0-152-16</inkml:trace>
  <inkml:trace contextRef="#ctx0" brushRef="#br1" timeOffset="123212.58">17993 4181 602 0,'0'0'41'16,"0"0"89"-16,0 0-84 0,0 0-28 15,0 0 2-15,0 0 4 16,-3 18 27-16,10 4-13 16,-1 8 8-16,1 7 0 15,2 5-22-15,-3 3-1 16,1 0-2-16,-2-1-13 16,2-4-2-16,-3-1-6 15,2-4 0-15,-3-8-6 16,1-4 6-16,-1-10-54 15,0-9-63-15,5-4-139 16</inkml:trace>
  <inkml:trace contextRef="#ctx0" brushRef="#br1" timeOffset="124015.38">18416 4539 666 0,'0'0'61'0,"0"0"34"16,0 0-51-16,0 0-13 0,0 0 33 15,0 0-39-15,0 0 1 16,2 33 19-16,-2-21-26 15,2-2 6-15,-2 2-5 16,0-3-9-16,0-3 10 16,0-2-17-16,0 0-3 15,0-4 8-15,0 0-7 16,0 0 18-16,1-4 32 16,1-13-21-16,2-13-17 15,-3-8-14-15,-1-6 0 0,0-4-6 16,0 2 13-1,0 2-12-15,2 7 5 16,1 7 0-16,2 8-3 16,0 9 7-16,0 5-4 0,1 5 0 15,3 3-3-15,3 0 1 16,1 0 2-16,2 8 0 16,0 7-10-16,1 5 10 15,-3 3 0-15,-2 4 0 16,1 1 2-16,-2 2 3 15,0-2-5-15,-3-1 0 16,-2-3 14-16,-1-8-12 16,-1-5-2-16,-2-4 0 15,-1-5 5-15,0-2 0 16,0 0 0-16,0-12 4 16,0-12 4-16,0-9-13 15,0-7-1-15,0-4-4 0,0 1-24 16,0 5 15-16,3 6 1 15,9 10 13-15,4 6-12 16,-2 7 10-16,3 4 2 16,0 3-1-16,-2 2 2 15,1 0-5-15,1 3 4 16,0 12 0-16,-2 6 4 16,1 3 1-16,-2 8-3 15,0 4 10-15,-7 5-6 16,2 1 6-16,-8 0-12 15,2 0 1-15,-3-3 5 16,0-4-6-16,0-7 0 16,0-8 0-16,0-11-44 0,1-9-62 15,9 0-76-15,2-22-51 16</inkml:trace>
  <inkml:trace contextRef="#ctx0" brushRef="#br1" timeOffset="124245.28">18966 4414 818 0,'0'0'103'15,"0"0"33"-15,0 0-108 16,0 0-15-16,0 0-7 16,0 0-6-16,13 38 28 0,-11-10-3 15,0 1 3-15,-2-1-7 16,2-2-15-16,-1-3 11 15,-1-6-17-15,0-5 0 16,0-7 0-16,0-5-21 16,0 0-45-16,0-20-24 15,0-13-288-15</inkml:trace>
  <inkml:trace contextRef="#ctx0" brushRef="#br1" timeOffset="124529.98">18921 4298 898 0,'0'0'105'0,"0"0"32"16,0 0-78-16,0 0-45 0,0 0-13 15,0 0 17-15,0-15-18 16,12 7 0-16,1 0-1 16,-1-3-13-16,-5 0-9 15,-4-2-3-15,-3 2-2 16,0 1 26-16,0 5-11 15,-12 5 7-15,-3 0 4 16,-2 0-2-16,1 12 2 16,4 1 2-16,1 1 0 15,10 1-8-15,1 2 8 16,0 0-60-16,20-1-85 16,7-2-65-16,0-3-255 15</inkml:trace>
  <inkml:trace contextRef="#ctx0" brushRef="#br1" timeOffset="124984.35">19134 4346 745 0,'0'0'94'16,"0"0"42"-16,0 0-64 15,0 0-57-15,0 0 36 16,0 0-45-16,0-6-3 15,1 12 11-15,2 12 12 16,2 5 28-16,0 4-24 0,0 3-19 16,0 1 18-16,0 3-25 15,-3-4 2-15,0-3-1 16,-2-7 1-16,0-8-2 16,0-8-4-16,0-4 0 15,0 0 24-15,0-16-21 16,0-15 5-16,0-11-8 15,0-3-6-15,5 0-20 16,8 6-16-16,2 10-4 16,0 12 42-16,-2 6-12 15,-1 9 15-15,-2 2-4 16,0 9 5-16,0 14 7 16,2 8 14-16,-1 5-5 0,2 1 26 15,0-3-33-15,-2-3-7 16,-1-2-1-16,-1-5 10 15,-4-3-20-15,-2-4 9 16,-3-6-39-16,0-7-47 16,0-4-128-16,0-7-209 15</inkml:trace>
  <inkml:trace contextRef="#ctx0" brushRef="#br1" timeOffset="125330.67">19150 3907 817 0,'0'0'55'16,"0"0"66"-16,0 0-77 15,0 0-7-15,0 0-2 16,0 0-9-16,59-15 28 15,-26 35-21-15,3 10 13 16,8 9 8-16,2 10-30 16,0 8 7-16,-1 7-14 15,-3 5-14-15,-6 5 17 16,-2-1-19-16,-9 1-1 16,-8-2 13-16,-12-1-12 15,-5 1-1-15,-12-3 1 0,-23 1 2 16,-15-1-6-16,-15-8-16 15,-10-14-135-15,0-19-254 16</inkml:trace>
  <inkml:trace contextRef="#ctx0" brushRef="#br1" timeOffset="126215.77">16937 3780 472 0,'0'0'74'0,"0"0"7"0,0 0-46 16,0 0 28-1,0 0 42-15,0 0-74 0,-73 80 38 16,58-55-22-16,-4 6 18 15,1 3-14-15,-2 6-11 16,-2 5 11-16,-1 6-10 16,3 7 1-16,-1 9 12 15,7 6-28-15,4 9 0 16,7 2-4-16,3 0-17 16,1 1 8-16,22-8-13 15,15-6 0-15,11-8-2 16,20-17 9-16,24-16-11 0,20-15 4 15,5-15-99 1,-6-3-158-16,-25-21-771 0</inkml:trace>
  <inkml:trace contextRef="#ctx0" brushRef="#br1" timeOffset="127713.9">19907 4567 750 0,'0'0'68'0,"0"0"20"15,0 0-8-15,0 0-12 16,0 0-23-16,0 0 2 16,0 0-36-16,-17-13 25 15,17 13 15-15,0 0-24 16,0 0 11-16,0 0 5 16,25 0-29-16,15-4 29 15,21-1-29-15,12-3-2 0,10-1 3 16,1 2-11-16,-9 1-4 15,-14 3 0-15,-20 0 2 16,-17 3-3-16,-14-1 1 16,-9 1 0-16,-1 0 11 15,0 0-10-15,0 0 15 16,0 0-11-16,0 0-2 16,-1 0-2-16,-6 0-1 15,2 0 0-15,1-2-6 16,1-2 6-16,3 1-19 0,-1 0-43 15,1-2-84 1,0-2-175-16</inkml:trace>
  <inkml:trace contextRef="#ctx0" brushRef="#br1" timeOffset="129048.86">20921 4446 712 0,'0'0'100'16,"0"0"-24"-16,0 0-27 15,0 0-24-15,0 0 4 16,0 0 2-16,0 4-5 16,0 8 37-16,0 5-18 15,3-4-15-15,3 3 10 16,-3-5-23-16,1-2 0 15,-1-4 14-15,-2-4-15 16,1-1-3-16,-2 0 0 16,0 0 7-16,0 0 23 15,0-15-28-15,0-13-13 16,0-12-3-16,-6-9 6 0,-7-11-8 16,4-5 3-16,-1 2 0 15,6 9-2-15,4 15 2 16,0 13 0-16,0 11-5 15,4 11 9-15,9 4-8 16,3 0 4-16,8 8 0 16,3 19-8-16,3 14 6 15,2 10 2-15,-1 3 8 16,-4 2-6-16,-2-6-2 16,-5-7 0-16,-6-8 3 15,-4-10-3-15,-4-8 0 16,-4-9 0-16,0-7 0 15,-2-1 4-15,1-11 3 0,1-23-7 16,1-16 9 0,2-9-18-16,2-4-8 0,1 6-9 15,2 10 20-15,2 15-15 16,0 10 20-16,-1 11-3 16,1 5 4-16,2 6-3 15,-1 0 3-15,2 0 0 16,3 13 0-16,2 10 3 15,1 8-3-15,-4 5 2 16,-1 5 1-16,-3-1 2 16,0 1-5-16,-3 0 0 15,0-2 0-15,-1-2 2 16,-2-4-4-16,-2-2 2 0,-4-9-21 16,3-5-31-1,-1-10-88-15,3-7-71 0,4 0-106 16</inkml:trace>
  <inkml:trace contextRef="#ctx0" brushRef="#br1" timeOffset="129300.04">21633 4274 987 0,'0'0'74'0,"0"0"30"16,0 0-89-16,0 0-9 0,0 0 43 15,0 0-21 1,4 110 16-16,2-70-35 0,4 0-7 16,0-5 5-16,-3-3-5 15,1-7-4-15,-4-6 2 16,-3-10 0-16,-1-7-6 16,0-2-42-16,0-16-23 15,0-20-120-15,-5-18-307 16</inkml:trace>
  <inkml:trace contextRef="#ctx0" brushRef="#br1" timeOffset="129568.1">21633 4274 755 0,'-79'-104'175'16,"73"101"-90"-16,2-2-15 0,4 0-54 15,0-4-4 1,0-2-8-16,0-2-4 0,7-1 2 15,2-1-2-15,-5 2 0 16,-2-2 0-16,-2 2 15 16,0 0-3-16,0 4-5 15,0 6 4-15,0 3 12 16,-3 0-23-16,-4 3-3 16,-3 15 3-16,-2 5-9 15,2 4 9-15,9 2-18 16,1 2-60-16,10-3-72 15,20-2-145-15</inkml:trace>
  <inkml:trace contextRef="#ctx0" brushRef="#br1" timeOffset="130000.14">21845 4372 270 0,'0'0'599'16,"0"0"-539"-16,0 0 29 15,0 0-88-15,0 0 14 16,0 0 29-16,0 13-6 16,0-2 10-16,0 3 22 15,0 8-33-15,4 4 9 16,1 4-25-16,3 1 3 0,1 0-4 16,-2-2-20-1,2-6 8-15,-4-8-3 0,-3-7-3 16,-2-8 11-16,0 0-11 15,0-10 7-15,0-18 14 16,1-14-23-16,1-8-3 16,1-1-8-16,3 7-9 15,4 10 12-15,1 11 8 16,4 10-9-16,0 7 8 16,2 6-5-16,1 1 5 15,4 20 0-15,0 13 2 16,-2 9 0-16,0 6-1 15,-5 5 0-15,2 3 0 16,-2-4 1-16,-4 1-1 0,-2-8 0 16,-9-6-41-16,0-11-95 15,-19-12-137-15</inkml:trace>
  <inkml:trace contextRef="#ctx0" brushRef="#br1" timeOffset="134728.2">16978 3459 479 0,'0'0'62'16,"0"0"7"-16,0 0-56 15,0 0 36-15,0 0-6 16,0 0-3-16,0 0 13 16,0-21-16-16,0 19 20 15,0-1-50-15,0 2-4 0,0-1 11 16,6 1-10 0,8 0-8-16,2 1 4 0,3 0 0 15,3 0 0-15,-2 0 0 16,-2 0-17-16,-5 0 0 15,-5 1-32-15,-2 3-25 16,-6-1-15-16,0 0-52 16,0 0-79-16</inkml:trace>
  <inkml:trace contextRef="#ctx0" brushRef="#br1" timeOffset="134954.25">16966 3499 461 0,'0'0'57'0,"0"0"28"0,0 0-46 15,0 0 11-15,0 0-12 16,0 0 5-16,-4 0-16 16,8 0-1-16,9 0 17 15,7 0-43-15,4-4 0 16,6-1-3-16,3-2-1 15,1 2-52-15,-3 0-157 16</inkml:trace>
  <inkml:trace contextRef="#ctx0" brushRef="#br1" timeOffset="138885.68">1432 6707 423 0,'0'0'50'0,"0"0"17"0,0 0 4 15,0 0-47-15,0 0-18 16,0 0 82-16,0 0-3 15,68 15-52-15,-31-12-8 16,8-3-23-16,9-3 3 16,6-15-5-16,8-4-13 15,16-5-15-15,6 0-168 16,4 0-410-16</inkml:trace>
  <inkml:trace contextRef="#ctx0" brushRef="#br1" timeOffset="139281.82">3053 6560 428 0,'0'0'15'0,"0"0"12"16,0 0 9-16,117-33-36 15,-74 20 0-15,4-1-3 16,1 1 6-16,-3 7-6 16,-3-2-6-16,-5 3-179 15</inkml:trace>
  <inkml:trace contextRef="#ctx0" brushRef="#br1" timeOffset="145738.9">15937 5620 651 0,'0'0'41'16,"0"0"-14"-16,0 0 62 16,0 0-50-16,0 0-25 15,0 0-11-15,0 0 31 16,11 3 19-16,1-2-17 16,0 1 22-16,2-1-36 15,3 1-11-15,7-2 6 16,6 0-14-16,5 0 8 15,8 0-11-15,4 0 0 0,2-3-10 16,-6 0-61-16,-8 3-68 16,-11 0-113-16</inkml:trace>
  <inkml:trace contextRef="#ctx0" brushRef="#br1" timeOffset="146054.9">16000 5838 319 0,'0'0'91'0,"0"0"-66"15,0 0 36-15,0 0 46 16,0 0-40-16,0 0 15 15,-8 2 9-15,8-2-59 16,0 0-1-16,0 0-6 16,3 0-24-16,12 0 37 15,10 0-26-15,9 0-10 16,7-2 8-16,7 1-10 16,7 1-4-16,3 0-4 15,-5 0-103-15,-8 0-190 16</inkml:trace>
  <inkml:trace contextRef="#ctx0" brushRef="#br1" timeOffset="152040.51">15933 2205 362 0,'0'0'23'16,"0"0"-23"-16,0 0 6 16,0 0-6-16,0 0 0 15,0 0 0-15,0 0 0 16,8 0 0-16,-8 0 15 0,0 0 6 16,0 0-2-16,0 0 18 15,0 0 22-15,0 0 7 16,0 0-49-16,2 0-6 15,2 0 2-15,2 0 7 16,4 0-5-16,3-4 2 16,1 0-14-16,2-1-1 15,2 1-2-15,-2-2-2 16,2 3 0-16,-1-2-49 16,-3 2-49-16,-6 2-145 15</inkml:trace>
  <inkml:trace contextRef="#ctx0" brushRef="#br1" timeOffset="152330.72">15965 2254 383 0,'0'0'102'0,"0"0"-45"0,0 0 7 16,0 0-34-16,0 0-2 16,0 0-25-16,25-7 9 15,-9-1-12-15,6-1 1 16,4 1-3-16,2-2-5 15,-1 1-71-15,-2 1-393 16</inkml:trace>
  <inkml:trace contextRef="#ctx0" brushRef="#br1" timeOffset="154659.91">15442 603 631 0,'0'0'18'16,"0"0"67"-16,0 0 17 16,0 0-38-16,0 0-49 15,0 0-13-15,2 11 24 16,1 14 37-16,-3 5-14 15,1 9-8-15,1 2-34 16,-1 3 30-16,2 1-28 16,-3-5 9-16,1-1-1 0,-1-6-7 15,2-4-5 1,-2-8-4-16,1-8 2 0,1-5 0 16,0-5-2-16,0-3-1 15,-1 0 22-15,4-8-11 16,4-13 8-16,5-6-19 15,6-2-4-15,1 3 3 16,-3 6-9-16,-3 5 2 16,-3 6 5-16,-2 6 5 15,1 3-7-15,-2 0 5 16,1 0-9-16,2 5 1 16,-1 10 8-16,5 1 0 15,-2 1 0-15,1 1 3 16,2-2-3-16,0 1 0 0,0-4 0 15,-2-1 6-15,-2-4-6 16,-1-2 0-16,-4-5 2 16,-1-1 3-16,1 0 2 15,2 0-6-15,0-15 0 16,0-4 1-16,0-5-2 16,-5-2 0-16,-5-3 0 15,0 5 1-15,0 3-5 16,0 8 4-16,-3 7 0 15,0 4-7-15,1 2 7 16,-2 0-11-16,0 2-8 16,0 10 19-16,4 1 0 15,0-3 0-15,0-2 0 0,5 0 6 16,10-2-6-16,4 0 0 16,-1-2 2-16,0 2 2 15,-2 1-5-15,-3-1 1 16,-3 1 0-16,0 2 1 15,-3 2-1-15,1 1 0 16,-1 2-6-16,0 2 6 16,-1-1-1-16,1-2 1 15,1-2 0-15,4-3-9 16,4-3-23-16,7-5-157 16,9 0-184-16</inkml:trace>
  <inkml:trace contextRef="#ctx0" brushRef="#br1" timeOffset="155609.49">16837 782 45 0,'0'0'174'0,"0"0"-174"16,0 0 0-16,0 0 32 15,0 0 59-15,0 0-18 0,-15 2 39 16,13-2 23-16,2-5-9 15,-1 0-43-15,-2 2 2 16,3 1-19-16,-3 2-14 16,2 0 10-16,1 0-37 15,0 0-23-15,0 0-1 16,0 2-1-16,0 12 2 16,0 2 16-16,0 5 6 15,1 2 7-15,5 1-28 16,0-1 6-16,-1-2-9 15,-3-6 4-15,1-5-4 16,-1-5 0-16,-2-4 3 16,2-1 6-16,0 0-6 15,-2-11 14-15,1-12-15 0,2-6-2 16,4-3-6 0,0 4-20-16,1 6 9 0,-1 8 15 15,0 3-7-15,-2 6 8 16,2 3 1-16,-3 2-7 15,2 0 3-15,1 2-5 16,2 14 6-16,1 3 3 16,-2 2 1-16,1 2 4 15,-4-2-2-15,-2-3-2 16,-1-3 5-16,0-4-5 16,-1-4 2-16,-1-4 2 15,0-3-4-15,0 0-1 16,2-7 22-16,3-14-22 0,1-6-5 15,3-2-37-15,1 5 17 16,2 6 25-16,-1 7-8 16,2 7 3-16,1 4 4 15,0 0 2-15,-3 3-5 16,1 11 4-16,-1 6 0 16,-1 3 24-16,-1 1-24 15,0 2 0-15,-5-2 0 16,-1-3 0-16,1-3-2 15,-1-6-19-15,-1-7-68 16,3-5-25-16,1 0-54 16,5-13-112-16</inkml:trace>
  <inkml:trace contextRef="#ctx0" brushRef="#br1" timeOffset="155799.51">17286 798 800 0,'0'0'115'15,"0"0"-98"-15,0 0 57 16,0 0-43-16,0 0-2 16,0 83-10-16,0-62-4 15,0 2-2-15,7-2-13 16,0-5 0-16,-2-6-2 16,-2-5-20-16,2-5-62 0,0-2-57 15,-3-21-228-15</inkml:trace>
  <inkml:trace contextRef="#ctx0" brushRef="#br1" timeOffset="156058.73">17286 798 817 0,'-83'-90'153'0,"79"90"-136"16,4-1 27-16,0-1-38 15,0-1 0-15,0-1 9 16,12-5-5-16,1-3-3 15,0-4-12-15,-5-1 5 16,-8-2-13-16,0 1-18 16,0 5-18-16,-10 5 44 15,-4 8 4-15,1 0 1 16,-2 17 3-16,1 8-3 0,7 3 0 16,7-2 0-16,0-3-12 15,16-4-77-15,11-3-117 16,5-4-331-16</inkml:trace>
  <inkml:trace contextRef="#ctx0" brushRef="#br1" timeOffset="156425.71">17419 833 767 0,'0'0'124'0,"0"0"-94"15,0 0 7-15,0 0-37 0,0 0 5 16,0 0 51-1,0 48-28-15,5-32-7 0,1 3 9 16,3-5-10-16,-3 0-5 16,3-5-15-16,-4-4 0 15,-2-4 6-15,0-1-3 16,-1 0 11-16,3-10 18 16,0-14-31-16,0-11-1 15,3-1-12-15,2 0-23 16,4 7 2-16,1 9 21 15,4 11 5-15,-3 5 6 16,1 4 1-16,-2 0-1 16,-4 21 3-16,3 8 6 15,-4 4 34-15,2 1-28 16,-2 1-2-16,-1 0-12 0,1-2 0 16,-4 0-3-16,-5-5-86 15,-1-8-174-15</inkml:trace>
  <inkml:trace contextRef="#ctx0" brushRef="#br1" timeOffset="172902.81">15965 2232 429 0,'0'0'45'0,"0"0"8"15,0 0 12-15,0 0-20 0,0 0-4 16,0 0 7-1,-12-6 11-15,12 6-16 0,0 0 6 16,0-2-32-16,0 2 13 16,0 0-2-16,0 0-14 15,0-2 11-15,16-1-18 16,7 2-7-16,7-3 37 16,3-1-28-16,4 1 5 15,0 0-4-15,-1 2-8 16,-2-2 1-16,-7 1-3 15,-5 0 0-15,-6 2-4 16,-8 1 4-16,-3 0 0 16,-3 0-13-16,-2 0-23 15,0 0-7-15,-14 0-53 0,-10 0-31 16,-8 0-12-16,-2 4-23 16,0-1-291-16</inkml:trace>
  <inkml:trace contextRef="#ctx0" brushRef="#br1" timeOffset="172991.05">15965 2232 507 0</inkml:trace>
  <inkml:trace contextRef="#ctx0" brushRef="#br1" timeOffset="173149.29">15965 2232 507 0,'-109'1'44'0,"109"-1"37"0,0 0-23 0,0 0 38 0,0 0-44 15,0 0-22-15,12 0-25 16,3-4-1-16,2-1 8 0,1 0 11 15,7 1-22-15,4 0 1 16,5-2-2-16,4 0 2 16,0 2-3-16,-5 0 1 15,-3 0-5-15,-8 2 4 16,-9 1-79-16,-9-1-69 16,-4 2-37-16</inkml:trace>
  <inkml:trace contextRef="#ctx0" brushRef="#br1" timeOffset="173316.38">15911 2245 494 0,'0'0'83'16,"0"0"-33"-16,0 0 25 0,0 0 24 16,0 0-76-16,113-26-16 15,-55 10-7-15,2 1-12 16,-3 0-38-16,-11 3-295 15</inkml:trace>
  <inkml:trace contextRef="#ctx0" brushRef="#br1" timeOffset="175654.34">16874 5586 485 0,'0'0'64'16,"0"0"3"-16,0 0-26 0,0 0-1 16,0 0 43-1,0 0-21-15,0 1-23 0,0-1 16 16,0 0-16-16,0 0 11 16,0 0-28-16,0-3-18 15,0-2 32-15,0 1-30 16,0-2-1-16,1 0 18 15,8-2-17-15,3 1-1 16,5-2-5-16,4 1 2 16,4 1-2-16,2-1 0 15,1 2 0-15,-1 2 1 16,-2 4 0-16,-2 0-1 16,-4 0 0-16,-4 7 0 15,-4 9 7-15,-4 3-7 16,-4 4 0-16,-3 0 0 0,0 3 4 15,-13 1-3-15,-7-2-1 16,-3-2 5-16,-2-5 6 16,5-3-11-16,1-4 0 15,6-5-6-15,3-5 12 16,2-1-4-16,4 0-2 16,1 0 5-16,1 0 21 15,2 0-24-15,0-3 5 16,4-6 3-16,12 2-10 15,4-1-1-15,2 3 0 16,0 4 2-16,-1 1 0 16,0 0-1-16,-1 3 0 0,0 12 4 15,-4 4 4 1,1-2-8-16,-5 4 0 0,-4 3 2 16,-6 1 6-16,-2-1-8 15,0 0 0-15,-16-2 10 16,-8-1-8-16,-8-1 7 15,-6-6-9-15,-2-1 7 16,-1-6-2-16,2-4-5 16,3-3 0-16,4 0-5 15,7-7 1-15,7-9-41 16,9-1-18-16,9-3-51 16,0-1-51-16,24-1-151 15</inkml:trace>
  <inkml:trace contextRef="#ctx0" brushRef="#br1" timeOffset="176232.78">17379 5675 469 0,'0'0'75'0,"0"0"41"0,0 0-66 16,0 0 38-16,0 0-36 16,0 0-31-16,-19-28 24 15,17 27-16-15,1 1 8 16,-2 0-2-16,-1 0-30 15,-2 0 30-15,-3 0-23 16,1 7 3-16,-1 4 23 16,3 4-25-16,-1 4 14 15,2 4-2-15,4 2-12 16,1 4 30-16,0 0-32 16,1 1-7-16,14-2 13 0,4 0-12 15,4-4-4 1,3-5-1-16,3-4 8 0,0-6-5 15,2-6-3 1,0-3 0-16,-2 0 5 0,-2-16-3 16,-4-8-3-16,-6-6 1 15,-9-8-13-15,-8-4-1 16,0 1 1-16,-13 5 2 16,-10 11 1-16,-4 11 9 15,-5 8-3-15,-3 6 0 16,-1 0 4-16,2 7-8 15,9 2 8-15,11-1-34 16,11-4-54-16,3-4-122 16,15 0-186-16</inkml:trace>
  <inkml:trace contextRef="#ctx0" brushRef="#br1" timeOffset="176656.71">17594 5471 483 0,'0'0'99'15,"0"0"-45"-15,0 0 2 0,0 0-25 16,0 0 57-16,0 0-34 15,-10-8 16-15,8 8-35 16,2 0 10-16,0 0-12 16,0 0-30-16,-1 0 8 15,1 3-4-15,0 7-3 16,0-4 20-16,0-2-22 16,3-1-2-16,7-3 8 15,3 0-1-15,-1 0 13 16,2-7-20-16,-4-9 0 15,-5 2-3-15,-5-3 3 16,0 5 0-16,0 3-1 0,-5 7 5 16,-9 2-15-16,-2 0 11 15,-1 11-1-15,2 4-14 16,6 2-30-16,9-4-106 16,0-5-160-16</inkml:trace>
  <inkml:trace contextRef="#ctx0" brushRef="#br1" timeOffset="177117.55">18061 5307 581 0,'0'0'55'0,"0"0"48"15,0 0-15-15,0 0-54 16,0 0 6-16,0 0 36 0,-68 20-12 16,48 1-22-16,1 6 32 15,-3 6-51-15,-2 9 16 16,2 9 10-16,6 7-42 16,4 4 39-16,7 3-37 15,5-1-7-15,0-3 16 16,15-8-15-16,13-7-3 15,11-10 0-15,6-8-7 16,4-12-16-16,2-8-111 16,-5-8-95-16,-11-3-283 15</inkml:trace>
  <inkml:trace contextRef="#ctx0" brushRef="#br1" timeOffset="177605.09">18161 5414 673 0,'0'0'67'0,"0"0"44"16,0 0-65-16,0 0-37 16,0 0 36-16,0 0 42 15,-7 43-61-15,4-20 23 16,0 3-8-16,-1 5-23 15,2 3 42-15,1 3-35 16,1 1-17-16,0-5 39 16,0-2-44-16,0-5 2 15,8-7 6-15,8-4-7 16,3-6 14-16,6-5-18 16,7-4 0-16,3 0 2 15,7-14-2-15,-2-4 0 16,-5 1-5-16,-3 1-67 0,-10 2 36 15,-6 1-49-15,-6 1-25 16,-3 3-1-16,-7 0-106 16,0-2-397-16</inkml:trace>
  <inkml:trace contextRef="#ctx0" brushRef="#br1" timeOffset="177908.13">18343 5543 625 0,'0'0'99'0,"0"0"29"0,0 0-98 16,0 0-26-16,0 0 12 16,0 0-10-16,-7 36 79 15,4-5-10-15,1 8-31 16,2 1 4-16,0 4-32 15,0-2-7-15,0 1 17 16,0-2-26-16,0-3 0 16,0-5 1-16,0-7 7 15,0-7-16-15,-1-9 6 16,-2-8-61-16,3-2 1 16,0-8-83-16,0-19-303 15</inkml:trace>
  <inkml:trace contextRef="#ctx0" brushRef="#br1" timeOffset="178285.81">18378 5248 378 0,'0'0'359'0,"0"0"-279"16,0 0-40-16,0 0 1 16,0 0 17-16,110 13-22 15,-80 5 33-15,2 9-43 16,-2 6 0-16,0 9 26 15,1 4-45-15,-5 6 11 16,-3 0-3-16,-6 1-9 16,-7 0 5-16,-10 1-11 15,-1 2 0-15,-30 5-3 16,-12-1 3-16,-10 0-9 16,-5-10-123-16,10-10-537 15</inkml:trace>
  <inkml:trace contextRef="#ctx0" brushRef="#br1" timeOffset="186520.47">15934 2263 355 0,'0'0'68'0,"0"0"8"0,0 0 8 15,0 0-54-15,0 0-19 16,0 0 10-16,-11 0 11 15,9 0-13-15,2 0 3 16,0 0 14-16,0 0-14 16,0 0-13-16,0 0 4 15,0 0 8-15,0 0 17 16,0 0-25-16,0 0-8 16,0 0 16-16,10 0-17 15,10 0 11-15,4-2-8 16,1-3-2-16,-1-2 3 15,-3 3-8-15,-1 0 0 16,-5 0-3-16,-6 4 6 0,-5-1-6 16,-2 1 3-1,-2 0-7-15,0 0-5 0,0 0 12 16,0 0-12-16,-13 0 7 16,-9 0-21-16,-3 3-17 15,0 3 8-15,-2 0 16 16,6 2 13-16,2-2 2 15,7-1 4-15,6-3 13 16,6 0-11-16,0-2 12 16,0 0 4-16,8 0-16 15,19 0 29-15,11-9-31 16,9-2-3-16,0 2-41 0,-7 1-189 16</inkml:trace>
  <inkml:trace contextRef="#ctx0" brushRef="#br1" timeOffset="188891.76">18878 5683 529 0,'0'0'85'16,"0"0"0"-16,0 0 14 16,0 0-53-16,0 0 10 15,0 0-36-15,0 0 11 16,1 0-11-16,11 0-5 16,8 0 36-16,6 0-35 15,10-3 1-15,4-5 17 0,3 0-29 16,0 2-3-16,-1-2-2 15,-5 4 5-15,-3 1-4 16,-6 1-1-16,-4 2 0 16,-10 0-14-16,-5 0 14 15,-6 0-47-15,-3 0-48 16,0 0-31-16,-10 0-56 16</inkml:trace>
  <inkml:trace contextRef="#ctx0" brushRef="#br1" timeOffset="189258.11">19058 5497 592 0,'0'0'23'0,"0"0"10"15,0 0 41-15,0 0-15 0,0 0 17 16,0 0-18 0,-4 0-41-16,4 2 21 0,0 14 7 15,0 6 1-15,4 9 9 16,4 1-27-16,-1 7 3 15,2 7-12-15,-5 0-14 16,-1 6 15-16,1-3-20 16,-4 2 0-16,0-4-3 15,0-8-51-15,-1-10-162 16</inkml:trace>
  <inkml:trace contextRef="#ctx0" brushRef="#br1" timeOffset="191844.78">17644 4832 500 0,'0'0'11'0,"0"0"30"16,0 0-11-16,0 0-18 15,0 0 17-15,0 0 5 16,7-6-11-16,-3 4 53 0,-3 2-27 16,1 0-27-16,-1 0-1 15,2 0-19-15,6 0 14 16,-1 0 10-16,4 2-22 15,0 7 29-15,-2 0-23 16,3 3 4-16,1-1 17 16,-1 1-9-16,2 0-4 15,2-1-3-15,3 2-12 16,0-4 21-16,3 0-24 16,-1-2 0-16,0-1 14 15,1-4-11-15,0-2 3 16,3 0-6-16,-3 0 11 15,0-4-12-15,1-5 1 16,-6-2 0-16,2-2 1 16,0-1 3-16,-3 1-7 0,1-2 3 15,-3 3 0-15,-3 4-2 16,-1 0 2-16,1 2 0 16,0 2-4-16,3-4 7 15,0 2-3-15,3 0 0 16,3 1 0-16,-1 2 0 15,0 2 0-15,0 1 0 16,-1 0-4-16,-2 0 6 16,1 1-2-16,-4 8 0 15,-4 3 1-15,2 1 8 16,-4 1-9-16,-1 2 0 16,-2-3 5-16,-2-2-3 0,-1-1-2 15,-2-2 0-15,0-4 6 16,0-4 2-16,0 0-8 15,0 0 0-15,0-3 13 16,1-9-10-16,5-5 2 16,1 0-5-16,4-3 2 15,3 3-10-15,-1 2 8 16,4 2 0-16,3 1-10 16,2 3 10-16,1 1 0 15,-1 4 0-15,1 0 1 16,0 4-2-16,0 0 1 15,3 0 0-15,-1 5-3 16,1 6 6-16,1 0-5 0,0 0 2 16,1 0 0-16,1 0 0 15,-1-1 0-15,-1-1 0 16,-4-1-2-16,0-4 4 16,1-1-2-16,-3-3 0 15,3 0 5-15,0 0-9 16,-1 0 4-16,-1-3 0 15,1-6-2-15,-3 0 2 16,-1-2-4-16,-5 3-2 16,-2-2 1-16,-5 2-12 15,-4-3 17-15,1 0 0 16,-2 1-10-16,-2-2 7 0,0 1 3 16,0 2-14-1,0 2 14-15,0 0-13 0,0 3 13 16,-2 3-9-16,-2-1 7 15,1 2-32-15,1 0-39 16,-1 0-52-16,0 0-162 16</inkml:trace>
  <inkml:trace contextRef="#ctx0" brushRef="#br1" timeOffset="214584.29">19699 5378 622 0,'0'0'7'16,"0"0"124"-16,0 0-83 16,0 0-8-16,0 0-9 15,0 0-13-15,0 0 46 16,0 0-18-16,-1-35-9 15,1 35 2-15,0 0-29 16,1 5-4-16,3 19 0 0,2 12 7 16,1 8 43-16,2 5-35 15,-1-1-9 1,4 0 12-16,-3-6-20 0,-3-1-4 16,-3-8 0-16,-3-3 4 15,0-7-8-15,0-6 4 16,0-7-57-16,0-6-42 15,-6-4-135-15,0 0-464 16</inkml:trace>
  <inkml:trace contextRef="#ctx0" brushRef="#br1" timeOffset="-214643.78">19501 6016 658 0,'0'0'243'0,"0"0"-208"15,0 0 68-15,0 0-87 16,0 0 8-16,85-5 4 16,-47 0-14-16,6 0 19 15,3-1-33-15,6 2 0 16,2 4-1-16,-1 0 1 15,-4 0-2-15,-6 0-33 16,-11 4-77-16,-11 7-21 0,-15 1-176 16</inkml:trace>
  <inkml:trace contextRef="#ctx0" brushRef="#br1" timeOffset="-214228">19650 6258 689 0,'0'0'78'16,"0"0"60"-16,0 0-65 15,0 0-66-15,0 0 2 16,0 0 4-16,20-29-1 0,-14 27 38 16,1 0-33-16,2 2 3 15,4 0 20-15,3 0-33 16,6 0 12-16,0 12-13 15,-2 4 7-15,-3 6 1 16,-11 2-14-16,-6 4 0 16,0 1 3-16,-13-1 3 15,-15 0 5-15,-6-2-5 16,-3 1-2-16,1-1 19 16,2-3-23-16,6-3 1 15,9-6 25-15,8-5-23 16,8-8-3-16,3-1 4 15,1 0-4-15,31-9 37 16,14-10-37-16,13-4-3 16,-1 5-5-16,-3 5-31 0,-7 2-74 15,-10 2-50 1,-11 2-137-16</inkml:trace>
  <inkml:trace contextRef="#ctx0" brushRef="#br1" timeOffset="-213632.13">19871 5112 552 0,'0'0'48'0,"0"0"-26"15,0 0 9-15,0 0-19 16,0 0 55-16,0 0 12 15,-7 12-44-15,7-3 26 16,0 0-26-16,0 1 12 16,0-1-12-16,3-3-28 15,4-1 24-15,-1-5-29 16,4 0 8-16,0 0 43 16,0-5-45-16,0-8 1 15,-5-2-9-15,-5-2 6 0,0 3-3 16,0 3-3-16,-6 8 0 15,-10 3-20-15,-2 1 6 16,0 21-29-16,5 5-124 16,10-1-249-16</inkml:trace>
  <inkml:trace contextRef="#ctx0" brushRef="#br1" timeOffset="-213130.69">20291 5605 595 0,'0'0'90'0,"0"0"54"0,0 0-92 16,0 0-13-16,0 0-1 16,0 0-38-16,0-5 2 15,-8 18 63-15,-7 7-23 16,-3 5-7-16,-2 8 5 16,-4 7-14-16,4 8 16 15,3 5-14-15,7 0-20 16,10-2 19-16,0-2-27 15,20-8 0-15,15-5 4 16,9-7-1-16,6-8-6 0,2-11-47 16,-6-8-102-16,-7-2-102 15</inkml:trace>
  <inkml:trace contextRef="#ctx0" brushRef="#br1" timeOffset="-212704.93">20416 5680 644 0,'0'0'87'0,"0"0"39"16,0 0-99-16,0 0 15 16,0 0-7-16,0 0-22 15,-3-10 10-15,3 15-16 16,0 12 37-16,0 9 10 15,3 3-27-15,1 7 13 0,-1-1-29 16,2 1-2-16,-3-3 31 16,3-4-39-16,-2-8-1 15,0-4 0-15,0-7 9 16,-2-5-17-16,-1-3 8 16,2-2-99-16,2-5 18 15,2-16-223-15</inkml:trace>
  <inkml:trace contextRef="#ctx0" brushRef="#br1" timeOffset="-212247.93">20655 5704 601 0,'0'0'52'15,"0"0"93"-15,0 0-115 16,0 0 30-16,0 0-23 16,0 0 18-16,9-12 2 15,-9 12-44-15,0 0 28 16,0 0-41-16,0 12 7 16,-2 9 48-16,-1 5-34 15,3 2 10-15,0 3 6 16,0-1-27-16,6-2 17 15,14-2-27-15,8-5 0 16,5-6 8-16,-1-8-8 0,-1-5 0 16,-3-2-2-1,-4-3 9-15,-4-17-16 0,-5-5-11 16,-5-8-32-16,-10-4 40 16,0-4-39-16,-8 4 39 15,-14 6 8-15,-3 7 8 16,-6 8 0-16,-1 11-4 15,-4 5 2-15,1 0-9 16,7 0 7-16,8 8-2 16,9 3-18-16,11-2-145 15,0-7-147-15</inkml:trace>
  <inkml:trace contextRef="#ctx0" brushRef="#br1" timeOffset="-211947.32">20851 5420 636 0,'0'0'248'0,"0"0"-211"16,0 0-4-16,0 0-3 15,0 0 56-15,0 0-69 16,109 101 17-16,-73-70-3 16,1 4-19-16,-3 5 20 0,-6 4-32 15,-10 4 0-15,-9 3-4 16,-9 5 4-16,-12 1-1 16,-23-1-4-16,-14-2 0 15,-6-8-54-15,-1-9-184 16</inkml:trace>
  <inkml:trace contextRef="#ctx0" brushRef="#br1" timeOffset="-210914.27">20966 4951 113 0,'0'0'553'16,"0"0"-482"-16,0 0 22 0,0 0-54 16,0 0-9-1,0 0 21-15,40 0 40 0,-9 0-80 16,5 0 12-16,3 0-7 15,1-2-12-15,-5-3 4 16,-5 3-8-16,-3-5 0 16,-7 5 19-16,-6-1-19 15,-4 0 0-15,-3 1-1 16,-3 1 9-16,-1 1-12 16,-3 0 4-16,0 0 0 15,2 0-7-15,0 14 9 16,-1 5-2-16,1 5 23 15,2 5-16-15,0 3 18 0,2 6-13 16,1 1 1 0,2 3 45-16,1 3-50 0,0 7 22 15,-1 2 0-15,-1 4-2 16,-3 1 5-16,2 1-27 16,-4 2 1-16,-2-3 15 15,1 2-17-15,-1 1-5 16,2-1 5-16,-2 1 4 15,1-3-6-15,1-3-3 16,-1-4 0-16,-1 1-2 16,-1 0 4-16,0-3-2 15,0-3 0-15,0-5 8 0,0-2-4 16,0-6-4 0,2-1 0-16,0-3-3 0,-2-1 3 15,0-4 0-15,0-2-2 16,0-2 10-16,0-4-15 15,0-3 7-15,-2-1 0 16,-3-3 1-16,2 1-1 16,0-1 0-16,-3-1-1 15,2-1 7-15,-5-2-11 16,-1 1 5-16,-8 0 0 16,-9 2-5-16,-13 2 5 15,-14 5-2-15,-12 1 0 16,-9 5-24-16,-6 3 5 15,-1 1-57-15,3-5-104 16,3-12-126-16</inkml:trace>
  <inkml:trace contextRef="#ctx0" brushRef="#br1" timeOffset="-209430.33">16959 5048 810 0,'0'0'33'0,"0"0"39"0,0 0-25 16,0 0-25-1,0 0 14-15,0 0-36 0,-20-21 2 16,7 21 6-16,-9 0-7 16,-7 8-1-16,-1 5 0 15,-3 3 3-15,-2 0-2 16,3-2-1-16,0 1 0 15,4-2-5-15,8-2 7 16,5-2-2-16,6-4 0 16,6-2 2-16,2-1-5 15,1-2 3-15,0 0 0 16,0 0 1-16,0 2 1 0,0 1-2 16,0 4 0-16,0 4 3 15,-2 4 25-15,1 3-22 16,-2 5 6-16,2 7 25 15,-1 5-28-15,2 9 20 16,0 6-3-16,0 3-12 16,0 2 48-16,2 1-53 15,6 0 6-15,2 2 12 16,0-1-20-16,0-2 18 16,2 3-9-16,0-1-11 15,-1 2 25-15,1-4-30 16,-3 1 0-16,-1-2 13 15,-3-1-11-15,0-3 4 16,-3-4-6-16,-2-4 4 16,0-5-3-16,0-1-1 0,0-8 0 15,-3-2 5-15,-6-5 2 16,2-3-7-16,2-1 0 16,4-4 1-16,-1-3-3 15,0 1 2-15,2-1 0 16,0 1-5-16,0 1 11 15,0 0-6-15,0 1 0 16,0 0 1-16,0-3-3 16,5 1 2-16,2-2 0 15,1 3-4-15,-2 0 9 16,0 4-5-16,1 1 0 16,-1-1 0-16,1 1-1 0,1-4 1 15,-1 0 0-15,-2-6-1 16,0 0 4-16,0-3-3 15,-2-3 0-15,3 0 0 16,-3 0-1-16,4-1 1 16,2 0 0-16,10 0 6 15,9 0-2-15,10-2-4 16,14-12 0-16,13-3 2 16,14 1-5-16,10-1 3 15,6 4-10-15,2 7-16 16,-5 3-118-16,-10 0-214 15</inkml:trace>
  <inkml:trace contextRef="#ctx0" brushRef="#br1" timeOffset="-208076.55">21680 5799 470 0,'0'0'76'16,"0"0"52"-16,0 0-49 16,0 0-16-16,0 0-1 15,0 0-21-15,-16-11 11 0,15 11-29 16,1 0 2-16,0 0 14 15,0 0-23-15,0 0 7 16,0 0 2-16,0 0-21 16,0 0 55-16,0 0-25 15,7 0-10-15,16 0 24 16,10 0-5-16,9 0-15 16,5 0-26-16,6 0 9 15,5 0-2-15,4-1-9 16,-3-1 0-16,-4 0-4 15,-10-2 7-15,-11 2-3 16,-9-1 0-16,-10-1 3 16,-3 1-3-16,-4 0 0 0,-5 2 0 15,1-1-5 1,-2 2 6-16,-2 0-1 0,0 0 0 16,0 0 4-16,0 0-13 15,0 0 9-15,-15 0 0 16,-7 0-4-16,-10 0 6 15,-3 0-2-15,-10 2 0 16,-7 1 3-16,-2 1-5 16,-4 0 2-16,2-3 0 15,0-1-6-15,1 0 6 16,0 0-10-16,0 2-10 16,1 1-47-16,5 5-14 0,12-5-133 15,15-3-220-15</inkml:trace>
  <inkml:trace contextRef="#ctx0" brushRef="#br1" timeOffset="-205070.86">17016 1907 417 0,'0'0'65'16,"0"0"-49"-16,0 0 26 15,0 0 14-15,0 0-29 16,0 0 21-16,0 0-12 15,66 0 35-15,-49 0-35 16,2 0-23-16,1 0 4 16,3 0-6-16,4 0-7 15,2 0 7-15,2 0-11 0,0-2-8 16,-5-1 8 0,-4 2-43-16,-5-1-62 0,-7 2 2 15,-9 0-25-15,-1 0-100 16</inkml:trace>
  <inkml:trace contextRef="#ctx0" brushRef="#br1" timeOffset="-204695.13">17051 1941 147 0,'0'0'183'0,"0"0"-157"0,0 0 3 16,0 0 1-16,0 0 4 16,0 0 20-16,0 2-8 15,0-2 12-15,0 0-28 16,2 0 13-16,13 0 26 15,8 0-40-15,6 0-11 16,6-3-18-16,3-5 10 16,2 2-13-16,-1 2 3 15,-8 1-3-15,-6 2-2 16,-8 1-26-16,-8 0-18 0,-9 0-13 16,0 0-25-1,-12 8 30-15,-13 2-156 0</inkml:trace>
  <inkml:trace contextRef="#ctx0" brushRef="#br1" timeOffset="-204489.09">17016 1977 708 0,'0'0'30'0,"0"0"1"16,0 0-14-16,0 0-7 15,102-14-6-15,-70 8-4 0,4 2 3 16,5 1-8 0,0-4 5-16,6 4-12 0,-2-1-52 15,-3-1-59-15,-3 0-370 16</inkml:trace>
  <inkml:trace contextRef="#ctx0" brushRef="#br1" timeOffset="-196454.11">22741 5455 552 0,'0'0'58'0,"0"0"38"16,0 0 2-16,0 0-49 16,0 0-1-16,0 0-17 15,0 0 11-15,-43 0 3 0,27 13-20 16,0 8 45-1,-6 11-40-15,-3 8 30 0,0 12 3 16,0 3-40-16,3 5 14 16,7 0-35-16,10-3 9 15,5-4 3-15,0-9-14 16,23-7 0-16,6-11 5 16,3-9 3-16,3-13-4 15,1-4-4-15,3-4 0 16,-6-19 2-16,-4-2-2 15,-11-7-3-15,-10 0 0 16,-8 5-32-16,0 8 29 16,-14 9-6-16,-18 10 9 15,-8 2-14-15,-5 19 17 16,0 6 0-16,7 2-6 16,12-1 3-16,14 0-92 15,12-9-91-15,11-9-169 0</inkml:trace>
  <inkml:trace contextRef="#ctx0" brushRef="#br1" timeOffset="-196001.08">22863 5183 441 0,'0'0'14'16,"0"0"37"-16,0 0-19 16,0 0 26-16,0 0 27 15,0 0 62-15,3-22-91 16,-3 22-4-16,0 0-7 15,0 0-39-15,0 0 8 16,0 3 0-16,0 8 0 16,2-1 44-16,6 1-49 15,4-1-7-15,5-1 17 16,1-7-15-16,0-2 7 16,-1 0-11-16,-4-5 7 0,-3-8 4 15,-8-2-11-15,-2 0 0 16,0 0 4-16,-6 5 4 15,-8 3-13-15,-2 7 5 16,-1 0-1-16,0 7-20 16,6 6 9-16,11 0-89 15,0-4-154-15</inkml:trace>
  <inkml:trace contextRef="#ctx0" brushRef="#br1" timeOffset="-195607.3">23436 5219 666 0,'0'0'45'15,"0"0"91"-15,0 0-86 16,0 0 5-16,0 0-28 16,0 0-2-16,0 1 17 15,-3 4-24-15,-12 6 16 16,-7 7-1-16,-3 7-19 0,-3 11 54 16,-4 11-37-16,0 16 3 15,3 10 8-15,5 10-27 16,5 4 6-16,11 2-16 15,8-1 4-15,0-9-4 16,18-8-5-16,19-10 0 16,11-8 1-16,13-13-1 15,2-13-74-15,-4-16-92 16,-11-11-252-16</inkml:trace>
  <inkml:trace contextRef="#ctx0" brushRef="#br1" timeOffset="-194613.57">17088 2007 454 0,'0'0'85'16,"0"0"-14"-16,0 0-4 15,0 0-23-15,0 0 13 16,0 0-43-16,-6-22-8 16,6 22-12-16,0 0-7 15,9 0-48-15,1 4-69 0,0 4-380 16</inkml:trace>
  <inkml:trace contextRef="#ctx0" brushRef="#br1" timeOffset="-193589.93">23481 5518 161 0,'0'0'213'16,"0"0"-81"-16,0 0-25 15,0 0-41-15,0 0 24 16,0 0 1-16,-15-38-43 16,15 34-5-16,0 2 7 15,0 1-18-15,0 1 24 16,0 0-49-16,0 0-5 16,0 10 5-16,0 16 0 15,0 10 16-15,0 6 28 0,0 4-22 16,0-2 9-1,0 1-33-15,0-6-2 0,2-4 4 16,-2-5-7-16,0-7 0 16,0-8 0-16,0-5 0 15,0-5-8-15,0-5-78 16,0 0-29-16,0-15-24 16,0-11-403-16</inkml:trace>
  <inkml:trace contextRef="#ctx0" brushRef="#br1" timeOffset="-193155.87">23655 5579 663 0,'0'0'112'0,"0"0"-37"15,0 0-16-15,0 0-20 16,0 0 10-16,0 0-15 15,0-24 22-15,0 24-36 16,0 0 20-16,0 0-17 16,0 0-20-16,0 0-6 15,0 9 0-15,0 13 3 16,0 5 27-16,-3 6-4 16,3 1 1-16,0-1-7 15,0-3-13-15,8-4 7 16,7-5-11-16,5-7 0 15,2-8 14-15,4-6-11 16,3 0-3-16,1-17 0 0,0-9-11 16,-6-7 11-16,-8-3-33 15,-10-1 8-15,-6 0 14 16,0 6 0-16,-21 7 11 16,-9 6 0-16,-6 6 5 15,-5 6-14-15,1 6 9 16,5 0-2-16,8 0-16 15,11 0-66-15,12 0-106 16,4-2-210-16</inkml:trace>
  <inkml:trace contextRef="#ctx0" brushRef="#br1" timeOffset="-192773">23787 5119 772 0,'0'0'49'15,"0"0"20"-15,0 0-59 0,0 0 21 16,0 0-8-1,0 0-10-15,87-19 27 0,-72 31-6 16,3 9 13-16,6 10-17 16,4 9-11-16,5 5 44 15,3 4-47-15,0 2 13 16,3 3 7-16,-6 0-27 16,-5 2 18-16,-7 0-27 15,-10-2 0-15,-11 2 11 16,-6 1-11-16,-36 4 0 15,-25 4-7-15,-19-2-5 16,0-6-180-16,13-15-413 16</inkml:trace>
  <inkml:trace contextRef="#ctx0" brushRef="#br1" timeOffset="-191521.26">22744 6403 648 0,'0'0'48'0,"0"0"-41"15,0 0 5-15,0 0 18 16,0 0 33-16,0 0 3 16,24 56-16-16,-14-36-8 15,3 1 29-15,1-1-41 16,4-1 5-16,0-2-17 15,5-5-13-15,3-5 34 16,0-2-38-16,3-5 10 16,-1 0 3-16,-1-8-11 15,-1-7 1-15,0-3-4 16,-4-1 0-16,-6 0-5 16,-2 2 5-16,-2 4 0 15,-1 1-2-15,-1 2 4 0,3 4-2 16,1 0 0-16,3 3 5 15,1 1-12-15,2 2 7 16,0 0 0-16,2 0-3 16,-1 13 7-16,-1 1-5 15,-3 3 1-15,-3 2 0 16,-3 1-4-16,-4-1 4 16,-4-2 0-16,-1-4-2 15,-2-5 6-15,1-5-5 16,-1-3 1-16,2 0 0 15,3 0 22-15,4-17-22 16,7-2 0-16,4-4-3 0,5 1-4 16,4 1 3-1,1 2-1-15,-2 5 5 0,-2 5-4 16,-6 4 4-16,-4 5 0 16,1 0-3-16,1 0 6 15,4 9-3-15,3 5 6 16,5-2-3-16,5 1 16 15,6-3-19-15,0-1 0 16,1-5 5-16,-1-4 0 16,0 0-5-16,1-11 0 15,-2-11 7-15,-2-5-21 16,-1-5 3-16,-4-3-32 0,-2 2 5 16,-8 1 12-16,-7 9 26 15,-9 5 0-15,-5 7 2 16,-2 7 34-16,-5 4-36 15,-15 0-9-15,-6 0 9 16,-2 1-103-16,5-1-203 16</inkml:trace>
  <inkml:trace contextRef="#ctx0" brushRef="#br1" timeOffset="-189743.08">17977 6883 579 0,'0'0'3'0,"0"0"18"15,0 0 0-15,0 0-10 0,0 0 49 16,0 0-25-16,0 0 8 16,3 0 13-16,9 0-25 15,6 0-3-15,4 5 0 16,1 4-16-16,4 3 30 16,1 0-21-16,4 3-9 15,1 0 24-15,1 0-31 16,3-1 5-16,1-1 5 15,5-3-13-15,5-5 24 16,-2-4-26-16,1-1 0 16,-3 0-2-16,-2-2 3 15,-6-9-1-15,-1-2 0 16,-2-3 6-16,-2-3-19 0,-4 0 10 16,-2-1-21-1,-2 0 18-15,-5 3-7 0,-1 4 8 16,-2 3 5-16,-3 4 0 15,1 1-12-15,0 4 8 16,3 1 0-16,1 0-12 16,6 0 19-16,2 0-3 15,3 0 0-15,0 6 1 16,1 4 0-16,-4 3-1 16,-5 1 0-16,-1 3-3 15,-6 1 3-15,-2 0 0 16,-4 2-1-16,0 1 11 15,-6-5-5-15,-1-1-5 16,0-4 0-16,0-5-3 0,0-5 4 16,0-1-1-16,0 0 14 15,0-3-13-15,0-12 15 16,0-4-16-16,10-2 0 16,4-1-9-16,2 1 9 15,5 4-6-15,2 4 1 16,2 4 2-16,2 3-6 15,5 1 9-15,-1 4 0 16,4 1-3-16,-1 0 4 16,-1 0-1-16,-1 0 0 15,-1 9 2-15,1 0 5 16,2 1-7-16,3-1 0 16,1-2 7-16,6-1-3 0,2 0-4 15,3-4 0-15,-1-1 4 16,0-1-6-16,-2 0 2 15,-2 0 0-15,-3-4-1 16,0-7 1-16,0 1 0 16,1-3 0-16,-2 1 6 15,0 0-3-15,-2 0-3 16,-1-1 0-16,-3 0-3 16,-1-1 3-16,-1-5 0 15,1 1 0-15,-1-1 6 16,-4 1-6-16,-2 2 0 15,-5 2 0-15,1 3 23 0,0 0-23 16,-2 3 7 0,0-3-7-16,-2 1 11 0,0-4-9 15,-3 1-2-15,-1-3 0 16,-4-3-3-16,-5-3 3 16,-4-2 0-16,-1-2 0 15,0 2 7-15,0 4-12 16,-4 4 5-16,-3 3 0 15,4 6-7-15,-3 5 7 16,5 0 0-16,-1 2 0 16,2 0-7-16,-3 0-24 15,-1 0-88-15,-1 2-32 16,1-2-513-16</inkml:trace>
  <inkml:trace contextRef="#ctx0" brushRef="#br1" timeOffset="-169234.37">12172 7341 817 0,'0'0'53'15,"0"0"20"-15,0 0-45 16,0 0 28-16,0 0-43 16,0 0-6-16,0 0 37 15,0 0-16-15,115-3 5 0,-67-7-27 16,9 0 5-16,5-5-8 15,1 0-3-15,3 1 0 16,-10 4-5-16,-12 3-6 16,-19 6-47-16,-19 1-12 15,-6 1-83-15,-17 16-42 16,-24 4-136-16</inkml:trace>
  <inkml:trace contextRef="#ctx0" brushRef="#br1" timeOffset="-168981.58">12208 7586 622 0,'0'0'51'16,"0"0"79"-16,0 0-59 0,0 0-18 16,0 0-45-16,0 0-6 15,69-33 3-15,-28 19 0 16,8 0 11-16,6-2-16 15,2 2 0-15,5 0-4 16,-2 0 4-16,-3 3-2 16,-7 2-8-16,-8 0-53 15,-13 3-8-15,-8 0-53 16,-13 0-51-16,-6-1-298 16</inkml:trace>
  <inkml:trace contextRef="#ctx0" brushRef="#br1" timeOffset="-168580">12406 7084 628 0,'0'0'14'15,"0"0"44"-15,0 0-14 16,0 0-34-16,0 0 17 15,0 0 63-15,22-1-42 16,2 12-6-16,7-1 6 16,5 1-35-16,7 0 17 15,6 0-24-15,5 3-4 0,-2 3 40 16,-3 1-41-16,-5-2 14 16,-4 1-3-16,-8-1-5 15,-7-2 4-15,-8-1-11 16,-9-2 0-16,-3-2 12 15,-5-1-6-15,0 6-6 16,-5 3 30-16,-13 7-11 16,-11 9 22-16,-9 8-41 15,-11 11 1-15,-13 10 10 16,-8 8-11-16,-2 1 0 16,10 0-12-16,16-12-185 15,19-19-324-15</inkml:trace>
  <inkml:trace contextRef="#ctx0" brushRef="#br1" timeOffset="-165647.08">15818 2244 540 0,'0'0'55'15,"0"0"-20"-15,0 0-8 16,0 0 9-16,0 0-23 15,0 0 43-15,0 0-35 16,-4 0 10-16,4 0 15 16,6 0-40-16,12 0 27 15,9 0 1-15,8 0-8 0,6 0 5 16,8-8-31-16,1 0 0 16,-1-2 0-1,-4 3 0-15,-9 1 0 0,-6 2 0 16,-6 2-3-16,-7-2-3 15,-7 4-54-15,-10-3-31 16,0 3-79-16,-10 0-373 16</inkml:trace>
  <inkml:trace contextRef="#ctx0" brushRef="#br1" timeOffset="-165419.68">15856 2358 390 0,'0'0'122'0,"0"0"-122"16,0 0 0-16,0 0 3 16,0 0-3-16,0 0 68 15,10 4-30-15,13-4-13 16,11 0-4-16,12-9-21 15,7-2-21-15,10-5-44 16</inkml:trace>
  <inkml:trace contextRef="#ctx0" brushRef="#br1" timeOffset="-154306.73">15875 2234 330 0,'0'0'178'0,"0"0"-132"15,0 0 2-15,0 0-9 16,0 0-8-16,0 0 18 16,0 0 3-16,6-15-28 15,2 14 12-15,6-2-22 16,4-1-14-16,8-2 18 15,3 1-18-15,7 0 0 16,3-3 0-16,3 2 1 16,-1 1 1-16,-7 2-2 15,-10 3 0-15,-7 0-11 16,-10 0 5-16,-7 0-25 16,0 3-33-16,-4 5-4 15,-19 0 22-15,-5 1-69 0,-8-1-308 16</inkml:trace>
  <inkml:trace contextRef="#ctx0" brushRef="#br1" timeOffset="-154100.21">15804 2287 525 0,'0'0'102'0,"0"0"-67"16,0 0 9-16,0 0-10 15,94-12 10-15,-55 3-19 16,3-1-20-16,1 1 0 0,-2-1-5 16,-1 6 1-16,-5 1-10 15,-6 1-47-15,-7 2-36 16,-7 0-20-16,-12 0-140 16</inkml:trace>
  <inkml:trace contextRef="#ctx0" brushRef="#br1" timeOffset="-153914.2">15879 2292 436 0,'0'0'198'0,"0"0"-162"16,0 0 25-16,0 0-32 0,0 0 5 15,0 0 6 1,111-22-40-16,-60 6-6 0,3 3-10 15,-5 0-127-15,-11 0-206 16</inkml:trace>
  <inkml:trace contextRef="#ctx0" brushRef="#br1" timeOffset="-150696.23">15960 2192 553 0,'0'0'30'16,"0"0"9"-16,0 0-16 16,0 0 29-16,0 0-9 15,0 0-5-15,-2 0 6 16,2 0-19-16,0 0 7 16,0 0-9-16,0 0-22 15,0 0 25-15,0 0-9 16,0 0-4-16,0 0 13 15,0 0-22-15,0 0-4 16,0 0 2-16,0 0 4 16,0 0-12-16,0 0 0 0,0 0-13 15,0 0 5-15,0 0-44 16,0 0 32-16,0 3 3 16,0 1-29-16,0 0-15 15,2-2-45-15,0-2-83 16</inkml:trace>
  <inkml:trace contextRef="#ctx0" brushRef="#br1" timeOffset="-138236.61">15856 2257 435 0,'0'0'73'0,"0"0"-46"15,0 0 26-15,0 0-24 16,0 0 7-16,0 0 7 15,0 0 3-15,-1 0-20 16,1 0 7-16,0 0 4 0,1 0-35 16,16 0 5-1,5-1 16-15,8-6-16 0,7 0 5 16,6-2-11-16,3 0 2 16,5-1 4-16,-1-3-7 15,-6 4 0-15,-8 1 0 16,-10 2 2-16,-9 2-5 15,-8 0 2-15,-6 2 1 16,-3 1-14-16,0 0 9 16,-13 1-63-16,-16 0-28 15,-7 0-52-15,-6 1-94 16</inkml:trace>
  <inkml:trace contextRef="#ctx0" brushRef="#br1" timeOffset="-137961.95">15811 2287 467 0,'0'0'129'0,"0"0"-105"16,0 0 4-16,0 0 39 15,0 0-42-15,0 0-23 16,48-15 36-16,-21 8 7 15,2-2-22-15,4 0 23 16,5-2-41-16,6 1-3 0,-1-1 6 16,1 1-6-16,-6 4-4 15,-4-1-1-15,-6 6-35 16,-8-1-12-16,-8 2-54 16,-9 0-50-16,-3 0-111 15</inkml:trace>
  <inkml:trace contextRef="#ctx0" brushRef="#br1" timeOffset="-137572.03">15808 2340 466 0,'0'0'108'16,"0"0"-37"-16,0 0-17 15,0 0-9-15,0 0-18 16,0 0-12-16,65-29 17 15,-33 21-22-15,4-2 7 16,9-2-9-16,3 1-2 0,-2 0-4 16,1-1-2-16,-9 2 0 15,-6 2 5-15,-10 0-5 16,-10 4-14-16,-9 1-25 16,-3 1-25-16,0 2-34 15,-22 0-55-15,-6 0-248 16</inkml:trace>
  <inkml:trace contextRef="#ctx0" brushRef="#br1" timeOffset="-137241.14">15736 2362 439 0,'0'0'108'16,"0"0"-108"-16,0 0 20 16,0 0 8-16,0 0 18 15,0 0-7-15,67-7-11 16,-32-3 24-16,5-4-16 16,7-1-24-16,4-2-10 15,5 1 5-15,-3 0-4 16,-6 3-3-16,-9 3-2 15,-9 2 1-15,-11 4-8 16,-9 2-32-16,-9 2-26 0,0 0-22 16,-7 0 9-16,-15 2 43 15,-7 5-22-15,-2 1-100 16</inkml:trace>
  <inkml:trace contextRef="#ctx0" brushRef="#br1" timeOffset="-136983.36">15793 2372 610 0,'0'0'22'0,"0"0"27"16,0 0 16-16,0 0-27 15,0 0-18-15,0 0 0 16,112-30 4-16,-80 23-15 15,3-5-4-15,-1 1-5 16,4 3 0-16,0-4-6 16,-1 3 6-16,-5 1-45 15,-8 3-35-15,-9 2-62 16,-9 3-141-16</inkml:trace>
  <inkml:trace contextRef="#ctx0" brushRef="#br1" timeOffset="-136754.93">15782 2351 486 0,'0'0'86'0,"0"0"-82"15,0 0 36-15,0 0 7 16,97-6-24-16,-61-2 5 15,2-3 8-15,2-1-28 16,-1 1-5-16,-2 0-3 16,-9 3-53-16,-8 2-65 15,-10 2-161-15</inkml:trace>
  <inkml:trace contextRef="#ctx0" brushRef="#br1" timeOffset="-134761.02">17345 6139 336 0,'0'0'39'16,"0"0"-25"-16,0 0-2 0,0 0-9 15,0 0-3-15,0 0 69 16,0 9 21-16,0-9-65 15,0 0-25-15,0 0 0 16,0 1-8-16,0-1 8 16,0 0-77-16,-1 0-294 15</inkml:trace>
  <inkml:trace contextRef="#ctx0" brushRef="#br1" timeOffset="-134513.3">17345 6139 463 0,'-11'34'24'15,"11"-31"-17"-15,0-1-12 16,0-1 7-16,0-1-4 16,3 0-26-16,2 0-154 15</inkml:trace>
  <inkml:trace contextRef="#ctx0" brushRef="#br1" timeOffset="-127661.6">13564 7363 149 0,'0'0'405'15,"0"0"-339"-15,0 0 66 16,0 0-51-16,0 0-20 16,0 0-2-16,0 0-23 15,0 0 0-15,-4-68-5 16,16 59-17-16,6-1 21 0,6-2-29 15,7 3-6 1,1 1 2-16,0 7 0 0,-3 1-2 16,-6 0 0-16,0 11 0 15,-4 14 5-15,-5 4-3 16,-4 7-2-16,-8 5 11 16,-2-1-9-16,0-2 17 15,-13-4-12-15,-4-4-5 16,-3-4 39-16,3-8-38 15,3-8 0-15,2-4 3 16,2-6-1-16,0 0 8 16,1 0-5-16,4 0-5 15,2-6 46-15,3 0-43 0,0 2 12 16,0-3-5 0,7 5-10-16,13 0-1 0,6 2-2 15,5 0 0-15,2 0 8 16,-1 11-8-16,-2 7 0 15,-4 1-5-15,-6 4 6 16,-3 2-2-16,-10 5 1 16,-7 1 0-16,0 2-7 15,-18-1 15-15,-14-2-8 16,-7-1 9-16,-3-6-5 16,1-6-1-16,1-11-3 15,1-6 0-15,6 0-13 16,6-10 8-16,11-13-67 15,16-6-40-15,0-6-65 0,24-1-158 16</inkml:trace>
  <inkml:trace contextRef="#ctx0" brushRef="#br1" timeOffset="-127248.68">14072 7444 845 0,'0'0'48'0,"0"0"56"16,0 0-51-16,0 0-52 15,0 0 16-15,0 0 1 16,-24-18-15-16,24 20 3 0,-3 16 2 16,-5 8 17-1,1 7 50-15,0 7-39 0,2 2-6 16,5 0-2-16,0-2-10 15,3-4 2-15,14-5-20 16,5-5 3-16,3-8 11 16,0-9-13-16,3-9-1 15,3 0 6-15,-3-26-3 16,-3-8-6-16,-5-7-1 16,-11-6-21-16,-9-2 12 15,0 0-5-15,-13 7 1 16,-11 13 16-16,-5 15-11 15,-4 12 10-15,-2 2-3 16,-2 11 1-16,5 8-9 0,11 0-45 16,11-6-48-16,10-9-87 15,11-4-199-15</inkml:trace>
  <inkml:trace contextRef="#ctx0" brushRef="#br1" timeOffset="-126908.16">14209 7083 568 0,'0'0'196'0,"0"0"-122"16,0 0 26-16,0 0-92 0,0 0 0 15,0 0 18-15,-33-4-25 16,33 14 31-16,0 4-1 15,0-1-28-15,7-2 22 16,3-5-25-16,-1-5 0 16,1-1 13-16,-3 0-12 15,-2-3 11-15,-1-11-12 16,-4-2 11-16,0-2-6 16,0 0-5-16,-6 6 0 15,-7 4-7-15,-3 8 7 16,0 0-3-16,-1 0 2 15,4 14-21-15,10-2-42 0,3-4-200 16</inkml:trace>
  <inkml:trace contextRef="#ctx0" brushRef="#br1" timeOffset="-126096.3">14489 7134 620 0,'0'0'92'0,"0"0"50"16,0 0-86-16,0 0 4 15,0 0 5-15,0 0-41 16,-13-17 12-16,13 17-36 15,0 19 0-15,0 11 28 16,0 11-3-16,0 14 11 16,3 14 4-16,7 7-20 15,-1 2 26-15,-1-3-36 16,-3-4 0-16,0-5 7 16,-4-13-13-16,3-10 11 0,-2-16-10 15,1-11-2-15,-2-12 14 16,3-4-8-16,3-21 0 15,4-16 5-15,3-9-11 16,1 2-5-16,-4 7 2 16,0 10 0-16,-1 7-2 15,-2 7 2-15,4 1-7 16,-1 4 4-16,3 3-13 16,1 2 16-16,3 3-2 15,1 0 5-15,2 3-7 16,2 11 4-16,1 6-4 15,0 7-1-15,-5 7 5 0,-2 8 0 16,-4 7-1-16,1 2 2 16,-4-2-2-16,-3-1 1 15,-4-4 0-15,-3-6-1 16,0-7-17-16,-12-14-162 16,-6-13-255-16</inkml:trace>
  <inkml:trace contextRef="#ctx0" brushRef="#br1" timeOffset="-124310.14">15161 7763 617 0,'0'0'71'0,"0"0"46"0,0 0-36 16,0 0-18-16,0 0-25 15,0 0 5-15,0-9-20 16,14 9-18-16,7 0 60 16,14 0-17-16,12-9-23 15,13-1 17-15,9-5-42 16,3-2 0-16,-4 3-2 16,-11 3 0-16,-9 3-11 15,-11 3-39-15,-12 4-59 16,-12 1-28-16,-13-2-167 0</inkml:trace>
  <inkml:trace contextRef="#ctx0" brushRef="#br1" timeOffset="-124006.08">15417 7469 639 0,'0'0'124'0,"0"0"-9"0,0 0-54 16,0 0-46 0,0 0 17-16,0 0 2 0,-9 49 6 15,9-7 47 1,0 9-48-16,0 7-8 0,2 3-13 15,10 1-13-15,1 1-2 16,2-3-3-16,-5-3-51 16,-3-8-74-16,-7-15-293 15</inkml:trace>
  <inkml:trace contextRef="#ctx0" brushRef="#br1" timeOffset="-122158.45">17036 1908 568 0,'0'0'21'0,"0"0"46"15,0 0-28-15,0 0 33 16,0 0-9-16,0 0-32 15,0 0 6-15,-3 0-22 16,3 0 1-16,18 0 16 16,9 0-18-16,8-4 8 15,7-5-10-15,5-1-8 16,2 1-1-16,-4-1-3 0,-3 3 0 16,-10 2-9-1,-10 4 0-15,-7 1-30 0,-10 0-5 16,-5 0-18-16,0 0-41 15,-13 7 11-15,-14 2-54 16,-5-1-275-16</inkml:trace>
  <inkml:trace contextRef="#ctx0" brushRef="#br1" timeOffset="-121792.36">17023 1951 568 0,'0'0'68'16,"0"0"51"-16,0 0-64 0,0 0-34 16,0 0-6-1,0 0-13-15,-6 0 7 0,6 0-6 16,7 0 0-16,13 0 14 16,5 0-8-16,5 0-9 15,2-5 13-15,3-3-12 16,-2 2 9-16,-1 0-10 15,-5 3 0-15,-6 2-2 16,-5 1 3-16,-3 0-1 16,-1 0 0-16,-4-2 4 15,-2 2-4-15,-5 0 0 0,-1 0 0 16,0 0-4-16,0 0 8 16,0 0-5-16,0 0 1 15,0 0-23-15,0 0-5 16,0 0-39-16,0 0-8 15,-3 0-62-15,-2 2-339 16</inkml:trace>
  <inkml:trace contextRef="#ctx0" brushRef="#br1" timeOffset="-118418.78">17081 1908 621 0,'0'0'3'16,"0"0"8"-16,0 0-5 15,0 0 25-15,0 0 28 16,0 0 5-16,0 0-34 16,67 5 7-16,-47-5-20 15,7 0-6-15,6 0-7 16,7 0-4-16,4-3 0 0,1-2 2 16,-2-1-2-16,-4 3-3 15,-10 0 3-15,-7 2-34 16,-13 1-42-16,-9 0-112 15,-9 0-183-15</inkml:trace>
  <inkml:trace contextRef="#ctx0" brushRef="#br1" timeOffset="-118221.15">17031 1985 785 0,'0'0'20'0,"0"0"-5"0,0 0-15 16,0 0 6-16,105-9-16 15,-48 1-5-15,0 1-55 16,-2 1 2-16,-12 1-112 16</inkml:trace>
  <inkml:trace contextRef="#ctx0" brushRef="#br1" timeOffset="-107641.08">17017 1937 432 0,'0'0'35'0,"0"0"-19"15,0 0 66-15,0 0-11 16,0 0-27-16,0 0-2 16,0 0 44-16,-6 0-46 15,6 0 2-15,0 0-6 16,0 0-6-16,0 0-8 16,0 0 2-16,13 0-21 15,12-1 25-15,11-4-21 16,9-2-1-16,8 2 10 15,7-4-14-15,5-2 2 16,2 2-4-16,-5 4 1 16,-9 0-1-16,-13 3 0 0,-11 2-3 15,-13 0-3-15,-7 0 2 16,-6 0 1-16,-3 0-17 16,0 2 2-16,-1 3 12 15,-17 3 1-15,-11 1 2 16,-4 2-2-16,-9-1-28 15,-5 1 9-15,-9-1 9 16,-3 2-10-16,-3-1 25 16,5-1-15-16,7 0 15 15,8-4-4-15,9-1 6 16,6-2-2-16,6 0 0 16,7-1 0-16,7-1 16 15,6-1-13-15,1 0 9 0,0 0 10 16,0 0-21-1,8 0 6-15,19 0-7 0,15 0 2 16,10-7 12-16,10-4-14 16,12-2 0-16,5-3 10 15,1-1-10-15,-3 0 8 16,-10 4-8-16,-16 2 9 16,-15 5-8-16,-18 3-1 15,-11 3 0-15,-7 0-10 16,0 0 13-16,-12 0-4 15,-20 0 1-15,-13 9 0 16,-10 3-1-16,-8 0 1 16,-5 0-4-16,-1 2-3 15,-4-2-3-15,7 0 0 0,9-4-6 16,14-2 15-16,13 0-7 16,11-2 8-16,9-3 0 15,7 1-2-15,3-2 4 16,0 0-2-16,0 0 0 15,0 0 0-15,4 0 15 16,15 0-7-16,10 0 3 16,4-6 13-16,3-3-23 15,2-2 4-15,-3 2-5 16,-4-2 12-16,1 4-13 16,0-2 1-16,0 2-1 15,-4 2-8-15,-3-1-4 16,-2 3 5-16,-4 2-5 15,-3 1-7-15,-4 0 17 16,-4 0-12-16,-4 0-4 0,-2 0 16 16,-2 0-8-16,0 0 1 15,0 0-1-15,0 0 11 16,-9 1-4-16,-6 3 4 16,-1 1 0-16,-5 0-3 15,0-1 5-15,-6 1-4 16,0-2 1-16,-1 1-16 15,3-3 0-15,3 0-40 16,5 0 6-16,5-1-10 16,4 0-63-16,5 0-127 15</inkml:trace>
  <inkml:trace contextRef="#ctx0" brushRef="#br1" timeOffset="-106437.25">19737 6722 609 0,'0'0'21'0,"0"0"-19"0,0 0 4 16,0 0-6 0,0 0-10-16,0 0-45 0,-4 0 1 15,4 0 41-15,-5 4-10 16,-2-3-130-16</inkml:trace>
  <inkml:trace contextRef="#ctx0" brushRef="#br1" timeOffset="-106164.3">19737 6722 553 0,'-24'-1'41'0,"24"2"-10"15,0-1-28-15,0 0-2 16,0 0 1-16,0 0 2 15,0 0-8-15,0 0-13 16,0 0-143-16</inkml:trace>
  <inkml:trace contextRef="#ctx0" brushRef="#br1" timeOffset="-105965.53">19738 6707 608 0,'0'0'35'16,"0"0"-34"-16,0 0 10 15,0 0-4-15,0 0-12 16,0 0 5-16,10 7-15 16,-8-7-62-16,-2 0-488 15</inkml:trace>
  <inkml:trace contextRef="#ctx0" brushRef="#br1" timeOffset="-99286.22">16231 7249 82 0,'0'0'628'0,"0"0"-551"16,0 0-7-16,0 0-28 15,0 0-39-15,0 0 1 16,0-14 27-16,0 23 28 16,0 11-7-16,0 6-5 0,0 11-29 15,0 10 33 1,0 4-41-16,0 0 5 0,0-3 3 16,0-2-15-16,0-5-3 15,0-5 0-15,0-3 2 16,0-3-15-16,0-8 13 15,3-4-95-15,0-8-56 16,-1-7-229-16</inkml:trace>
  <inkml:trace contextRef="#ctx0" brushRef="#br1" timeOffset="-99025.39">16030 7939 681 0,'0'0'36'0,"0"0"103"15,0 0-93-15,0 0-5 16,0 0 30-16,0 0-32 16,107-21-4-16,-55 6-18 15,4 0-11-15,2 4 2 16,-9 8-8-16,-5 3-19 15,-9 0 3-15,-10 14-78 16,-6 5-24-16,-15 4-150 0</inkml:trace>
  <inkml:trace contextRef="#ctx0" brushRef="#br1" timeOffset="-98620.41">16144 8270 696 0,'0'0'125'16,"0"0"-71"-16,0 0 37 16,0 0-2-16,0 0-72 15,0 0-13-15,-7-29 13 16,17 24-14-16,4 3 20 16,-3 2-23-16,4 0 13 15,5 0-2-15,0 2-10 0,2 11-1 16,0 3 21-16,-6 5-21 15,0 2 7-15,-10 3-7 16,-6 1 6-16,0 1 12 16,-8 1-17-16,-12 0 1 15,-6-4 13-15,0-1-8 16,-1-3-2-16,2-3-5 16,5-6 1-16,8-3 4 15,5-7-5-15,7-2 0 16,0 0 5-16,13-7 8 15,22-11 3-15,11-2-16 16,11-1-2-16,0 1-10 16,-5 3-63-16,-7 0-80 15,-9-3-72-15</inkml:trace>
  <inkml:trace contextRef="#ctx0" brushRef="#br1" timeOffset="-98038.83">16362 7064 620 0,'0'0'26'0,"0"0"-8"16,0 0 109-16,0 0-68 16,0 0-39-16,0 0 34 15,0 65-22-15,0-54 22 16,0-2-21-16,9-1-28 15,1-2 21-15,0-5-24 16,0-1 1-16,2 0 32 16,-1-6-23-16,-1-8-4 15,-1-1-8-15,-8-3 10 16,-1 0-12-16,0 3 2 0,-4 2 0 16,-13 9-11-1,-5 4 11-15,-5 1-6 0,-3 20 4 16,2 10-16-16,6 4 15 15,12 1-167-15,10-7-273 16</inkml:trace>
  <inkml:trace contextRef="#ctx0" brushRef="#br1" timeOffset="-96820.33">16732 7649 684 0,'0'0'49'16,"0"0"65"-16,0 0-33 15,0 0-41-15,0 0 18 16,0 0-38-16,-4-17-11 16,4 17 8-16,0 15-1 15,0 10 15-15,4 6 17 16,1 6-27-16,0 0 20 16,-2 1-16-16,2-4-18 15,-1-3 27-15,-3-5-34 0,1-6 0 16,-1-8 22-16,-1-5-20 15,0-5-2-15,0-2 14 16,0 0-5-16,0-3 45 16,0-19-54-16,0-7 0 15,0-9-1-15,0-2 1 16,0-1 0-16,0 3-1 16,9 7 4-16,3 5-6 15,-2 6 3-15,0 6 0 16,1 5-4-16,-1 2 4 15,4 6 0-15,0 1-3 16,0 0 11-16,3 10-18 16,0 10 10-16,-3 4 0 15,2 6-4-15,-3 5 4 16,-4 0 0-16,-3 1 0 0,-2-3 9 16,-1-4-8-16,-2-9-1 15,-1-5 0-15,0-6 0 16,0-7 2-16,0-2-2 15,0 0 10-15,0-15-10 16,0-12 17-16,0-8-17 16,0-4 0-16,0-4-8 15,0 3 8-15,6 4-3 16,1 6 0-16,2 6 0 16,1 6-15-16,2 4 18 15,2 4 0-15,0 2-6 16,1 4 6-16,2 2 0 0,2 2-4 15,-1 0 10-15,0 5-11 16,1 12 5-16,-1 5 0 16,-3 9-8-16,-3 7 10 15,-8 4-2-15,0 2 0 16,-4-1 4-16,0 0-12 16,0-3 8-16,-8-4-32 15,-5-6-83-15,1-12-129 16</inkml:trace>
  <inkml:trace contextRef="#ctx0" brushRef="#br1" timeOffset="-95478.25">17659 7859 556 0,'0'0'73'0,"0"0"-25"15,0 0 9-15,0 0 0 16,0 0 2-16,0 0-53 16,0 0 27-16,-43-13-17 15,40 13 7-15,3-2 43 16,0 2-36-16,0 0 3 16,0 0 27-16,0 0-37 15,0 0 36-15,0-1-42 0,6 1-1 16,18-2 31-1,11 0-37-15,7-5 12 0,7 1 1 16,9-5-22-16,8 0 19 16,8-1-20-16,0 0 0 15,-6 3 1-15,-12 3 3 16,-5 3-4-16,-13 1 0 16,-6-1 4-16,-7 2-14 15,-6-1 10-15,-6 1 0 16,-6-2-4-16,-4 2 7 15,-3 0-3-15,0 1 0 16,0-1-2-16,-2 1-10 16,-12 0 5-16,-7 0 7 15,-9 2-7-15,-4 8 8 16,-2 0-1-16,-3-1 0 0,1 0 7 16,-4 0-11-16,-1 0 4 15,-1-1 0-15,1-1-2 16,1-1 4-16,3 0-2 15,4 1 0-15,2-5 3 16,4 1-7-16,6-1 4 16,1-1-6-16,8 1-10 15,4 1-7-15,3 0-33 16,5-1-31-16,2 0-87 16,7-2-146-16</inkml:trace>
  <inkml:trace contextRef="#ctx0" brushRef="#br1" timeOffset="-94107.95">23667 5989 462 0,'0'0'31'16,"0"0"14"-16,0 0-45 15,0 0 1-15,0 0-2 16,0 0 7-16,0 0-10 16,0 0 4-16,0 0 0 0,-2 0-1 15,1 0 1-15,-1 0-43 16,2 0-145-16</inkml:trace>
  <inkml:trace contextRef="#ctx0" brushRef="#br1" timeOffset="-93880.14">23667 5989 292 0,'35'20'123'0,"-35"-20"-115"0,0 0-2 16,-2 0-6-16,2 0-1 15,0 0-43-15</inkml:trace>
  <inkml:trace contextRef="#ctx0" brushRef="#br1" timeOffset="-93663.47">23707 6012 422 0,'0'0'73'0,"0"0"-50"0,0 0-23 15,0 0 0-15,0 0-57 16</inkml:trace>
  <inkml:trace contextRef="#ctx0" brushRef="#br1" timeOffset="-93448.33">23707 6012 301 0,'6'6'27'0,"-6"-5"-17"0,-1 2-10 15,1-2-26-15,0-1-12 16</inkml:trace>
  <inkml:trace contextRef="#ctx0" brushRef="#br1" timeOffset="-93237.97">23727 6016 452 0,'0'0'178'16,"0"0"-178"-16,0 0-2 16,0 0-2-16,0 0 5 15,0 0-2-15,-10 8-48 16,10-8-198-16</inkml:trace>
  <inkml:trace contextRef="#ctx0" brushRef="#br1" timeOffset="-92993.3">23727 6016 308 0,'22'33'26'0,"-26"-32"11"0,1 1-32 16,0-2-4-1,-1 0-1-15,2 0-17 0,1 0-26 16</inkml:trace>
  <inkml:trace contextRef="#ctx0" brushRef="#br1" timeOffset="-92779.41">23727 6046 395 0,'0'0'18'0,"0"0"-17"0,0 0-2 16,0 0-257-16</inkml:trace>
  <inkml:trace contextRef="#ctx0" brushRef="#br1" timeOffset="-92364.61">23727 6046 356 0</inkml:trace>
  <inkml:trace contextRef="#ctx0" brushRef="#br1" timeOffset="-92301.64">23727 6046 356 0,'-17'-14'245'0,"16"16"-245"0,1 0 2 0,-2 3-13 0,2 0 11 16,-2-1-39-16,2-1-28 15,0-3-320-15</inkml:trace>
  <inkml:trace contextRef="#ctx0" brushRef="#br1" timeOffset="-75794.86">18916 7474 521 0,'0'0'178'16,"0"0"-161"-16,0 0 113 15,0 0-106-15,0 0 13 16,0 0 17-16,-54 2-25 15,41 7 3-15,-2 6 11 16,-2 7-26-16,-3 7 40 16,-2 10-35-16,4 9 17 15,0 8 15-15,6 6-33 16,5 1 8-16,7-2-18 16,0-10 0-16,17-2 9 15,13-12-20-15,6-7 0 16,5-9 16-16,4-7-11 0,0-11-5 15,-1-3 0-15,-6-4 6 16,-3-18-3-16,-11-5-3 16,-10-4 0-16,-10 2-3 15,-4 4 4-15,-11 8-1 16,-21 11 0-16,-13 6-2 16,-9 6-14-16,-1 19 16 15,3 4 0-15,12 3-7 16,10-2-11-16,20-5-107 15,10-5-63-15,18-15-180 16</inkml:trace>
  <inkml:trace contextRef="#ctx0" brushRef="#br1" timeOffset="-75305.37">19078 7289 421 0,'0'0'77'0,"0"0"27"16,0 0-18-16,0 0 56 16,0 0-71-16,0 0-16 15,-6-37 16-15,4 37-58 16,2 0 22-16,0 0-35 16,0 0 0-16,0 0-2 15,0 4 12-15,0 8-6 16,0 4 13-16,8-5-9 0,3 0 23 15,5-6-31 1,0-5 0-16,3 0 28 0,-2-11-24 16,-4-9-4-16,-5 1 0 15,-6-4 6-15,-2 4-17 16,0 4 11-16,-13 7-4 16,-6 8-8-16,-2 0 10 15,-1 6-10-15,2 14-19 16,8-1-80-16,7 1-87 15</inkml:trace>
  <inkml:trace contextRef="#ctx0" brushRef="#br1" timeOffset="-74341.53">19351 7823 629 0,'0'0'45'16,"0"0"79"-16,0 0-69 16,0 0-52-16,0 0 38 15,0 0-33-15,1-1-1 16,-1 1 47-16,2 9-13 16,3 7 12-16,0 7-2 15,3 3-33-15,-2 2 40 0,3 0-36 16,0-2-10-16,-1-3 30 15,-2-7-41-15,0-3 6 16,-5-9 2-16,-1-3 1 16,0-1 17-16,0 0-17 15,2-22 10-15,-2-13-8 16,0-9-12-16,0-2-4 16,0 1 1-16,1 7 6 15,3 11-7-15,2 9 4 16,3 6 0-16,1 7-4 15,2 2 4-15,2 3 0 16,3 0-5-16,4 9 13 0,2 14-17 16,-1 7 9-1,-1 5 0-15,-4 4-1 0,-2 0 8 16,-5-3-7-16,-1-6 7 16,-5-4 3-16,-2-8 9 15,0-9-19-15,-2-3 0 16,0-6 18-16,0 0-14 15,0-8 11-15,0-19-11 16,0-10 16-16,0-10-27 16,0-3 7-16,0 2-8 15,0 5-7-15,6 7 3 16,8 8 6-16,3 8 4 0,1 6 4 16,4 6-14-1,1 6 12-15,2 2 0 16,1 0-2-16,0 8 2 0,-3 18 0 15,3 8 0-15,-7 6 3 16,0 6 3-16,-6 2-6 16,-5 2 0-16,-4-3-1 15,-4-4 1-15,0-3 0 16,-7-6-3-16,-11-4-64 16,-2-15-131-16,3-14-395 15</inkml:trace>
  <inkml:trace contextRef="#ctx0" brushRef="#br1" timeOffset="-71103.18">16812 6926 551 0,'0'0'43'0,"0"0"-15"16,0 0 0-16,0 0 3 15,0 0-25-15,0 0 23 16,-6-8 3-16,6 6 37 16,0 2-14-16,0 0-29 15,0 0-11-15,6-1 9 16,17 1-21-16,11-2 46 15,4-1-37-15,6 1-11 16,4-5 19-16,4 3-18 0,1-4 5 16,-6 2-7-1,-9 2 3-15,-9-1 7 0,-12 3-10 16,-9 2 0-16,-3 0 18 16,-5 0-15-16,0 0 4 15,0 0-7-15,0 0 12 16,0 0-11-16,0 0-1 15,3 5 0-15,1 6-6 16,1 4 13-16,2 8-7 16,-1 5 14-16,1 8-11 15,-1 6 51-15,0 5-39 16,-2 3 18-16,0 1 3 16,-1 1-30-16,-1 6 14 15,3 2-16-15,0-2 2 16,0 0 18-16,3-5-24 0,1-2 0 15,-1 2 18-15,1-1-16 16,1 0 2-16,-2-1-4 16,0-1 5-16,-1-2 1 15,-4 0-6-15,-1 0 0 16,-2-1 6-16,0-2-2 16,0-4 2-16,0 1-6 15,0-5 5-15,0-2 4 16,0-3-9-16,0-2 0 15,0-5-4-15,-3-1 11 16,0 0-7-16,0-2 0 16,0-3 3-16,2 1-3 0,-1 0 0 15,0 0 0-15,2 1 0 16,0 0 0-16,0-1 0 16,0 1 0-16,2-2 2 15,7 4 1-15,-3-2-3 16,-1-1 0-16,-3-4-2 15,-2-3 2-15,0 3-2 16,-17-3 2-16,-23 0 0 16,-22 1-11-16,-23-2 11 15,-24 3-50-15,-16 3-9 16,-4 3-83-16,12-4-106 16</inkml:trace>
  <inkml:trace contextRef="#ctx0" brushRef="#br1" timeOffset="-69976.62">13859 6861 476 0,'0'0'147'0,"0"0"-127"0,-101 0 8 16,59 0-19-16,-4 5 43 15,0-3-23-15,2 0-2 16,5 0 14-16,6 2-34 15,5 2 23-15,3 1-30 16,3 1 3-16,4 0 7 16,3 0-6-16,1 0-4 15,4 0 0-15,2-3 11 0,3 2 4 16,2-3-15 0,-1 0 2-16,3 1 24 0,1 3-23 15,0 0 11-15,0 8 11 16,0 6 2-16,5 11 32 15,4 9-34-15,4 12-3 16,0 10 27-16,2 14-29 16,-2 8 11-16,-1 7 1 15,-2 0-15-15,-2 2 26 16,-1-1-36-16,-1 2-6 16,1-4 36-16,0-4-36 15,-1-5 12-15,3-7-3 16,1-6-6-16,0-8 12 15,2-3-16-15,-2-3 0 16,0-1 0-16,-2 2 5 0,1-3-5 16,-3-5 0-1,0-4 5-15,-3-4-8 0,-3-2 3 16,0-1 0-16,0 0-4 16,0-1 4-16,0 3 0 15,0-5 0-15,0-4 7 16,3-7-13-16,10-11 6 15,13-8 0-15,11-5-13 16,24-8 13-16,17-23-9 16,23-8-24-16,14 0-50 15,3 3-14-15,-1 7-70 16,-13 5-74-16,-20 7-429 16</inkml:trace>
  <inkml:trace contextRef="#ctx0" brushRef="#br1" timeOffset="-68325.71">12546 9974 545 0,'0'0'65'16,"0"0"-32"-16,0 0 88 0,0 0-32 15,0 0-51-15,0 0 8 16,15 3-6-16,18-3 11 15,14 0 19-15,13-12-50 16,11-4-11-16,9-4-6 16,5 0 3-16,-1 2-6 15,-9 5 0-15,-13 4-23 16,-16 6 7-16,-17 3-68 16,-17 0-38-16,-12 17-70 15,-14 0-158-15</inkml:trace>
  <inkml:trace contextRef="#ctx0" brushRef="#br1" timeOffset="-68099.24">12743 10084 657 0,'0'0'52'0,"0"0"18"16,0 0 23-16,0 0-84 15,0 0 6-15,0 0 11 16,78-26-6-16,-36 17 27 15,9 0-45-15,5 0 3 16,5-2 7-16,1 0-12 16,-7-4-1-16,-7 0-13 15,-10-1-26-15,-13 0 6 0,-13 1-50 16,-12-1-81 0,-9-4-43-16</inkml:trace>
  <inkml:trace contextRef="#ctx0" brushRef="#br1" timeOffset="-67791.96">12872 9622 715 0,'0'0'129'16,"0"0"-125"-16,0 0 23 16,0 0-25-16,0 0 37 15,0 0 1-15,92 51-13 16,-44-37 27-16,2 1-49 0,5 1 6 15,-4 4 1 1,-6 5-8-16,-7 8-1 0,-8 5-3 16,-8 6 8-16,-9 3 14 15,-9 4-19-15,-4 4 1 16,-13 8 21-16,-22 8-13 16,-8 4-5-16,-3 2-7 15,2-9 12-15,9-7-24 16,15-14-24-16,13-18-110 15,7-19-226-15</inkml:trace>
  <inkml:trace contextRef="#ctx0" brushRef="#br1" timeOffset="-67072.2">14262 9754 637 0,'0'0'36'0,"0"0"-6"16,0 0 84-16,0 0-68 16,0 0-32-16,0 0 18 15,-5-37-25-15,25 28-2 16,6-2 33-16,6 2-19 15,2 3-7-15,3 4 16 16,-2 2-26-16,-4 0 25 16,-3 5-27-16,-7 15 4 15,-6 8 14-15,-10 7-17 16,-5 4 10-16,-3 0-7 16,-22 0 1-16,-9-2 25 0,-4-3-29 15,-2-6-1-15,4-6 6 16,9-11-4-16,5-4-2 15,8-6 0-15,6-1 7 16,4 0 9-16,4 0-15 16,0-5 20-16,6-2 0 15,12 1-21-15,6-1 0 16,7 1-4-16,1 2 22 16,5 1-21-16,-3 3 3 15,0 0 0-15,-6 8-7 16,-4 7 7-16,-7 4-3 15,-11 6 3-15,-6 0 0 16,0 5-1-16,-25 4 1 16,-10 0 0-16,-7-4 0 15,-6-2 0-15,-2-8 0 0,1-7-4 16,1-12 11-16,6-1-24 16,10-9-24-16,11-16-67 15,12-9-58-15,9-5-239 16</inkml:trace>
  <inkml:trace contextRef="#ctx0" brushRef="#br1" timeOffset="-66675.75">14685 9814 627 0,'0'0'242'0,"0"0"-164"15,0 0 13-15,0 0-79 16,0 0 2-16,0 0 31 16,0-8-43-16,0 23 1 15,0 9 17-15,0 9-5 16,7 8 50-16,6 2-46 16,2 4-7-16,3-4 24 15,4-2-34-15,1-10 13 16,4-7-14-16,-2-10 5 15,0-12 10-15,2-2-14 16,-4-23-2-16,-1-14 8 16,-9-7-8-16,-13-9-3 0,0-4-4 15,-20-4-31-15,-13 11 33 16,-5 13-19-16,-2 20 22 16,-1 17-14-16,3 10 12 15,1 20-2-15,9 5-16 16,13-1-63-16,13-7-26 15,2-12-149-15</inkml:trace>
  <inkml:trace contextRef="#ctx0" brushRef="#br1" timeOffset="-66187.11">15069 9503 859 0,'0'0'9'0,"0"0"96"16,0 0-49-16,0 0-55 15,0 0 4-15,0 0 8 16,-10 44-7-16,15-2 54 16,3 12-39-16,1 13 12 15,-1 11 23-15,0 0-35 16,1-5 27-16,-2-12-48 15,-3-12 0-15,3-13 8 16,-2-13-6-16,-1-11-2 0,-3-9 0 16,1-3 8-16,-2-20 15 15,3-16-23-15,2-12-29 16,4 0 13-16,3 2-53 16,4 6 44-16,3 10 23 15,1 8-13-15,0 10 6 16,0 8 9-16,-1 4 0 15,2 4-14-15,-1 15 14 16,0 8 0-16,-2 5 16 16,-3 4-14-16,-2 2 29 15,-4-1-31-15,-4 4 0 16,-5-1 15-16,0-2-15 0,0-5 0 16,-7-6-3-1,3-12-58-15,4-12-87 0,0-3-331 16</inkml:trace>
  <inkml:trace contextRef="#ctx0" brushRef="#br1" timeOffset="-65864.47">15858 9671 773 0,'0'0'72'16,"0"0"31"-16,0 0-62 0,0 0 5 16,0 0-22-16,0 0-24 15,20-26 28-15,-12 53 0 16,1 11 9-16,1 10 3 16,-2 6-13-16,2 3 29 15,0-7-30-15,-2-6-25 16,1-7 22-16,-4-6-23 15,-2-6 0-15,-3-11-5 16,0-8 14-16,0-6-24 16,0 0-12-16,0-16-58 15,-8-5-56-15,-8-4-89 16,0 3-112-16</inkml:trace>
  <inkml:trace contextRef="#ctx0" brushRef="#br1" timeOffset="-65663.87">15701 9925 747 0,'0'0'139'15,"0"0"-27"-15,0 0-24 16,0 0-29-16,0 0-30 16,0 0 30-16,52-25-51 15,-2 10-4-15,9-3 13 16,-1-3-17-16,-2 3-8 15,-7 6-30-15,-9 5-109 16,-13 5-101-16</inkml:trace>
  <inkml:trace contextRef="#ctx0" brushRef="#br1" timeOffset="-63202.89">16279 9666 746 0,'0'0'78'0,"0"0"-56"15,0 0-21-15,0 0 17 16,0 0 19-16,0 0 2 15,48 24 9-15,-36 1 2 16,-2 14 15-16,-1 8-27 16,-5 7-10-16,2-1 26 15,-3-5-38-15,0-8 8 0,-1-9-10 16,0-10-5 0,-1-11 14-16,1-8-23 0,-2-2 0 15,1-2 37-15,-1-20-7 16,0-14-25-16,0-12-5 15,0-10 3-15,0-2-20 16,0 6 17-16,9 7-21 16,4 13 14-16,3 10-4 15,1 8 4-15,4 9 7 16,0 6 0-16,5 1-11 16,2 6 11-16,1 17 0 15,1 7-2-15,-4 6 2 16,0 3-3-16,-7 4 2 15,-3-4 2-15,-6-6-3 16,-6-8 2-16,-2-12 0 0,-2-6-3 16,0-7 6-1,0-3-3-15,-16-25 0 0,-6-16 21 16,0-9-43-16,8-1-1 16,8 9 2-16,6 8 8 15,2 8 13-15,22 8 0 16,12 3-4-16,6 7 3 15,3 7-12-15,0 4 13 16,-5 3 0-16,-5 20-16 16,-5 11 16-16,-8 8 0 15,-6 5-3-15,-7 2 13 16,-2-3-22-16,-7-7 12 0,0-8-24 16,0-7-40-16,0-13-113 15,0-11-198-15</inkml:trace>
  <inkml:trace contextRef="#ctx0" brushRef="#br1" timeOffset="-62557.73">17500 9141 890 0,'0'0'6'16,"0"0"95"-16,0 0-70 16,0 0-29-16,0 0-4 0,0 0 9 15,-25-18-15-15,2 18 8 16,-12 9 0-16,-12 9-9 16,-8 4 9-16,-3 2 0 15,-1 2-6-15,7-2 16 16,12-4-13-16,10-5 3 15,13-4 0-15,9-3-5 16,8-3 5-16,0-1 0 16,0 1 13-16,10 2-9 15,4 4 32-15,-3 1-21 16,2 6-12-16,-1 6 38 16,-2 4-36-16,0 7 29 0,-1 4 5 15,-1 0-18 1,0 4 32-16,1 6-43 0,-2 4-10 15,0 4 56-15,0 3-50 16,0 1 10-16,-2-2 11 16,0 0-22-16,-2 1 30 15,1 0-35-15,-3 3 0 16,1 2 28-16,-2 1-28 16,2-2 0-16,0-5 0 15,1-3 10-15,1-5-12 16,-1-5 2-16,3-8 0 15,-1-1 2-15,2-4-2 16,-1-4 0-16,1-1-1 0,3-7 3 16,1-5-4-1,3-3 2-15,6-3 0 0,5-6 10 16,9-4-10-16,13 0 0 16,11-13-3-16,9-14-30 15,6-6 7-15,-4-5-79 16,-9-1-130-16,-20 0-262 15</inkml:trace>
  <inkml:trace contextRef="#ctx0" brushRef="#br1" timeOffset="-61855.69">17532 9364 794 0,'0'0'83'0,"0"0"-6"15,0 0-57-15,0 0-20 16,0 0 9-16,0 0 3 16,4 63 24-16,1-29-25 15,3 5 74-15,1 5-67 16,1 3 2-16,-3 1-2 15,4 3-12-15,-3 0-6 16,-1-4 0-16,-1-7-18 0,0-7 14 16,0-11-136-16,1-13-161 15</inkml:trace>
  <inkml:trace contextRef="#ctx0" brushRef="#br1" timeOffset="-61631.55">17390 10094 772 0,'0'0'133'0,"0"0"-90"16,0 0 54-16,0 0-64 15,107-21 5-15,-56 6-18 16,4 1-10-16,0 1-12 15,0 5 2-15,-7 1-17 16,-6 4 16-16,-10 3-107 16,-10 0-38-16,-11 3-124 15</inkml:trace>
  <inkml:trace contextRef="#ctx0" brushRef="#br1" timeOffset="-61223.81">17623 10257 623 0,'0'0'99'0,"0"0"-37"15,0 0-12-15,0 0-3 16,0 0-16-16,0 0 36 16,-22-22-40-16,24 18-7 15,9 3 16-15,2-1-24 16,4 2 3-16,5 0-6 15,0 0-7-15,-2 5 31 16,0 8-33-16,-7 5 0 16,-4 3 3-16,-9 4 5 15,0 3-8-15,-9 2 0 16,-16-3 1-16,-6 0 9 16,-5-6-10-16,3-1 0 0,4-7-4 15,4-4 8-15,11-5-4 16,7-2 0-16,5-2 8 15,2 0 14-15,5 0-9 16,23-3 14-16,11-7-21 16,11-2-2-16,3 1-5 15,2 2 1-15,3-1-61 16,0-4-47-16,-5-3-189 16</inkml:trace>
  <inkml:trace contextRef="#ctx0" brushRef="#br1" timeOffset="-60828.14">18120 9809 956 0,'0'0'48'0,"0"0"3"0,0 0-9 16,0 0-37-16,0 0 0 16,0 0 7-16,59 1-5 15,-8-10 32-15,8-11-39 16,3 1-1-16,-3-2-11 16,-8 1-36-16,-7 4-84 15,-15 1-185-15</inkml:trace>
  <inkml:trace contextRef="#ctx0" brushRef="#br1" timeOffset="-60356.09">18898 9266 777 0,'0'0'126'15,"0"0"-40"-15,0 0-73 16,0 0 35-16,0 0-42 16,0 0-4-16,-56 10 25 0,37 20-15 15,0 11 52-15,2 7-36 16,4 9 14-16,3 3 24 15,7 2-48-15,3-1 17 16,0 1-13-16,18-7-16 16,7-8 15-16,7-10-21 15,1-15 0-15,4-14 5 16,1-8-2-16,-1-10-3 16,-4-24 0-16,-9-8-10 15,-11-2 7-15,-13 7-49 16,0 10 48-16,-17 12-15 15,-16 12 19-15,-9 3-5 16,-6 10 1-16,-2 17 8 0,5 8-13 16,8 1 9-1,13-5-37-15,20-7-91 0,4-16-121 16,20-8-186-16</inkml:trace>
  <inkml:trace contextRef="#ctx0" brushRef="#br1" timeOffset="-59806.73">18734 8957 687 0,'0'0'110'0,"0"0"-89"16,0 0 27-16,0 0-41 16,0 0 48-16,102-6 13 15,-50-10-50-15,6-10-5 16,1-2 1-16,-10 1-4 16,-10 4 14-16,-12 6-11 15,-12 8-2-15,-5 4 39 16,-5 5-48-16,-2 0-2 15,2 0 0-15,0 16 10 16,2 9 12-16,1 7-10 0,1 12-9 16,3 10 49-1,1 9-21-15,3 8 8 0,1 4 5 16,0 4-38-16,1 1 43 16,1 0-44-16,1-1 1 15,0-2 32-15,-2 3-37 16,-3 3 19-16,-5-4-18 15,-7-2 11-15,-3-8 10 16,0-4-23-16,-14-5 0 16,-6-5 8-16,-2-9-7 15,0-10-1-15,0-9 0 16,1-7 6-16,-6-4-10 16,-4-2 4-16,-7 1-4 0,-10 2-7 15,-11 0-24-15,-10 4-32 16,-3-1-77-16,-1-8-220 15</inkml:trace>
  <inkml:trace contextRef="#ctx0" brushRef="#br1" timeOffset="-58485.33">13196 11493 417 0,'0'0'74'0,"0"0"4"16,0 0-24-16,0 0 16 16,0 0 32-16,0 0-44 15,-35-53 20-15,33 50-14 16,2 2-11-16,0 1 3 16,0 0-28-16,-1 0-6 15,-5 0-22-15,-4 16 0 16,-3 14 12-16,0 9 14 15,1 7 3-15,4 1 9 16,8 6-18-16,0 1 18 16,0 1-37-16,14-6 10 15,12-5 23-15,3-8-32 16,9-12-1-16,4-10 8 16,3-11-3-16,3-3 4 15,0-20-10-15,-3-11 0 0,-3-9 3 16,-10-9-3-16,-10-2 0 15,-15-5-4-15,-7-2-9 16,-12-3 4-16,-21 2-40 16,-9 7-11-16,-9 9 30 15,0 14-10-15,-3 14 32 16,4 15-1-16,2 4 12 16,6 23-8-16,5 8 5 15,12 7 0-15,12 5-3 16,13-4 3-16,0 2 0 15,27-6-2-15,12-9 5 16,9-8 1-16,8-14-4 16,6-8 0-16,2 0 1 0,1-10-1 15,-6-13-89-15,-3-1-94 16,-15 2-177-16</inkml:trace>
  <inkml:trace contextRef="#ctx0" brushRef="#br1" timeOffset="-58234.21">13911 11664 872 0,'0'0'64'0,"0"0"65"15,0 0-107-15,0 0-6 16,0 0 26-16,0 0-19 15,107-10 16-15,-63 7-30 16,-3-1 1-16,3 4-7 16,-4 0-3-16,-3 0-32 15,-7 0-54-15,-10 0-88 16,-8 0-112-16</inkml:trace>
  <inkml:trace contextRef="#ctx0" brushRef="#br1" timeOffset="-58058.62">14033 11882 826 0,'0'0'117'15,"0"0"33"-15,0 0-77 0,0 0-3 16,0 0-70-16,95-34 3 16,-50 20-1-16,-1 2-2 15,-1 5-20-15,-1-1-95 16,-3 5-123-16,-4 0-516 15</inkml:trace>
  <inkml:trace contextRef="#ctx0" brushRef="#br1" timeOffset="-57303.18">14818 11365 665 0,'0'0'90'16,"0"0"18"-16,0 0-92 15,0 0 22-15,0 0-15 16,0 0 8-16,116-30 25 16,-78 30-38-16,0 4-2 15,1 13-16-15,-7 10 8 16,-9 3-5-16,-10 3-3 0,-9 0 0 16,-4-1 3-16,-5-5 4 15,-18-1 2-15,-4-9-9 16,-1-4 8-16,-1-6-5 15,4 0-3-15,3-7 0 16,11 0 11-16,4 0-11 16,5 0 24-16,2 0 17 15,0 0-28-15,12 0 15 16,10-3-28-16,8-1 0 16,3 3-4-16,2 1 9 15,2 0-5-15,-4 0 0 16,-2 12 1-16,-5 4-6 15,-9 3 5-15,-9 4 0 0,-8 1-2 16,0 0 5-16,-19 3 13 16,-12-1-16-1,-4-5 6-15,-6-1 0 0,-7-7-6 16,2-10 0-16,1-3 0 16,6 0 0-16,10-16-31 15,16-5-36-15,13-2-47 16,0-4-81-16,26 0-164 15</inkml:trace>
  <inkml:trace contextRef="#ctx0" brushRef="#br1" timeOffset="-56922.73">15296 11460 801 0,'0'0'117'16,"0"0"-58"-16,0 0 14 15,0 0-45-15,0 0-26 16,0 0-1-16,-11-14-2 16,11 31 4-16,0 10 50 15,0 6-16-15,0 8 7 16,0 5-5-16,8-1-20 16,14-3 0-16,3-7-9 15,7-8-2-15,3-10 6 16,-2-14-14-16,-1-3 0 15,-2-14 9-15,-5-17-9 16,-10-9-1-16,-13-9-12 16,-2-5-42-16,-22 0 31 0,-17 4-40 15,-4 12 25-15,-2 19 29 16,-2 19 10-16,2 2-2 16,2 26-6-16,11 5 11 15,12 1-18-15,16-4-41 16,4-10-176-16,17-12-305 15</inkml:trace>
  <inkml:trace contextRef="#ctx0" brushRef="#br1" timeOffset="-56453.67">15614 11141 813 0,'0'0'40'0,"0"0"59"16,0 0-81-16,0 0-11 16,0 0-3-16,0 0-4 15,-10 101 79-15,10-48-24 16,0 12-2-16,0 2 8 16,8 2-51-16,2-4 43 15,2-14-44-15,0-8-1 0,0-13 16 16,-6-11-22-1,-1-12 0-15,-3-7-1 16,-2 0 5-16,1-14 30 0,4-13-36 16,0-9 0-16,4-4-13 15,3 0 13-15,2 3-17 16,3 2 6-16,0 10 6 16,1 5-6-16,2 10 11 15,1 5 0-15,2 5-14 16,2 2 11-16,0 17 3 15,0 11 0-15,0 10 7 16,-1 3-15-16,-6 6 8 16,-1-3 0-16,-6 0-3 15,-6-5 3-15,-5-8 0 16,0-9-2-16,0-10-42 0,0-14-101 16,2 0-102-16,8-17-175 15</inkml:trace>
  <inkml:trace contextRef="#ctx0" brushRef="#br1" timeOffset="-56163.67">16323 11373 617 0,'0'0'245'0,"0"0"-144"0,0 0-62 15,0 0-27 1,0 0-5-16,0 0 5 16,21 81 45-16,-13-41-12 0,1 4-4 15,-1 3 3-15,2-1-29 16,-3 1 21-16,0-5-36 16,-2-4 4-16,-2-9 1 15,-1-13-5-15,-2-4-7 16,0-12-60-16,0 0-43 15,0-12 29-15,-3-9-360 16</inkml:trace>
  <inkml:trace contextRef="#ctx0" brushRef="#br1" timeOffset="-55995.65">16158 11591 939 0,'0'0'123'15,"0"0"-58"-15,0 0-65 16,0 0 21-16,139-11-21 16,-78-8-6-16,-8-4-24 15,-6-1-140-15,-12 0-168 16</inkml:trace>
  <inkml:trace contextRef="#ctx0" brushRef="#br1" timeOffset="-54851.11">16839 11370 761 0,'0'0'74'0,"0"0"33"0,0 0-66 16,0 0-30 0,0 0 0-16,0 0-6 15,10 46 56-15,0-16-14 0,3 3-23 16,1 5 48-16,-3-1-56 15,-1 3 6-15,-4-3 7 16,-3-4-28-16,-3-7 24 16,0-8-25-16,0-9 0 15,1-8 15-15,-1-1-10 16,2-10 9-16,-1-20 9 16,3-7-9-16,-1-7-21 15,4 1 7-15,-2 6 0 0,4 1-16 16,-1 7 16-1,4 7 0-15,-2 8-3 0,-2 5 6 16,4 8-14-16,0 1 11 16,4 4 0-16,4 16-14 15,2 7 14-15,1 3 0 16,-1 3-2-16,-4-2 8 16,-5 1 3-16,-2-5-9 15,-6-3 0-15,-5-7-3 16,0-8 3-16,0-5 0 15,0-4-1-15,0 0 9 16,-5-19 0-16,-4-13-8 16,6-6-50-16,3-7 35 15,1 2-35-15,20-1 18 16,2 10 32-16,4 8-10 0,-2 9 10 16,-2 13 0-1,-1 4 1-15,-2 11-5 0,0 19 12 16,0 7 2-16,0 10 33 15,-3 0-21-15,-3 2 10 16,-3-4-32-16,-3-6 5 16,2-5-1-16,-3-14-4 15,0-9-6-15,1-11-43 16,4 0-150-16,3-31-58 16</inkml:trace>
  <inkml:trace contextRef="#ctx0" brushRef="#br1" timeOffset="-54286.79">17945 10992 873 0,'0'0'113'15,"0"0"-30"-15,0 0-29 16,0 0-44-16,0 0-4 15,0 0-12-15,-8-21 4 16,-17 21-16-16,-12 10 4 16,-8 10-25-16,-3 6 8 15,-1 2 29-15,2 1-10 16,7-2 11-16,10-3 1 16,8-8 0-16,12-2-6 0,7-7 8 15,3 4-2-15,0 1 24 16,5 5-7-16,10 0 21 15,0 7 1-15,0 5-30 16,-3 4 53-16,0 8-45 16,-5 6 20-16,2 1 14 15,-2 7-28-15,0 3 11 16,-3 2-16-16,-1 3-5 16,3 1 40-16,-3 2-52 15,-1 3 14-15,-2-2 8 16,0 2-23-16,0 5 25 15,0-1-25-15,3-1 0 16,-1-6 2-16,1-12-2 16,6-11 0-16,1-7-2 0,3-9 13 15,5-8-14-15,4-7 3 16,8-12 0-16,7 0 7 16,8-3-7-16,7-17-10 15,8-5-5-15,7-10-40 16,3-6-23-16,-3-13-107 15,-12-6-105-15,-13-6-308 16</inkml:trace>
  <inkml:trace contextRef="#ctx0" brushRef="#br1" timeOffset="-51169.47">17853 11329 526 0,'0'0'133'16,"0"0"-7"-16,0 0-34 15,0 0-38-15,0 0 22 16,0 0-37-16,-2 0-23 16,4 0 45-16,11 0-35 15,10 0 3-15,6 0-3 16,13 0-22-16,15-9 10 0,10-2-14 16,3-5 0-16,0-5-15 15,-8 2-5-15,-14-3-68 16,-13 6-31-16,-18 2-77 15,-15 5-148-15</inkml:trace>
  <inkml:trace contextRef="#ctx0" brushRef="#br1" timeOffset="-50753.17">18415 10861 645 0,'0'0'17'15,"0"0"-10"-15,0 0 4 16,0 0 24-16,0 0-28 16,0 0 24-16,-17 2 56 15,17 9-39-15,0 8 17 16,1 8-10-16,3 7-20 16,1 10 38-16,0 5-45 0,3 3-5 15,1-2 8-15,2-3-24 16,1-4 12-16,0-7-19 15,-4-6 1-15,-1-6-17 16,-2-9 16-16,-2-9-78 16,4-6-72-16,0-7-84 15</inkml:trace>
  <inkml:trace contextRef="#ctx0" brushRef="#br1" timeOffset="-50453.5">18689 10783 563 0,'0'0'62'16,"0"0"10"-16,0 0-35 15,0 0-27-15,0 0-10 16,0 0 58-16,3 21-13 15,-1 2 38-15,1 10-42 16,0 8 9-16,3 6-11 16,-2 6-20-16,2-2-1 15,-2 2-18-15,2-9 6 16,-2-1-8-16,0-9 2 0,-3-1-11 16,-1-3-28-1,0-7-130-15,0-4-174 0</inkml:trace>
  <inkml:trace contextRef="#ctx0" brushRef="#br1" timeOffset="-50129.05">18341 11658 609 0,'0'0'138'0,"0"0"-32"0,0 0-80 16,0 0-3-16,0 0 43 16,127-17-33-16,-75 6 8 15,7-1-23-15,-1 2-17 16,-1-1 5-16,-10 2-6 15,-9 2-5-15,-10 6 2 16,-9 1-72-16,-9 0-21 16,-10 0-20-16,0 14-88 15,-10 4 38-15</inkml:trace>
  <inkml:trace contextRef="#ctx0" brushRef="#br1" timeOffset="-49684.3">18590 11831 220 0,'0'0'391'0,"0"0"-229"16,0 0-88-16,0 0-2 15,0 0-17-15,0 0-11 16,-29-11 8-16,29 6-23 16,0 2 14-16,0-3-19 15,7 1-22-15,8-1 37 0,4 6-36 16,2-3 8-16,1 3 6 15,0 0-17-15,-2 6 1 16,-3 8-2-16,-4 5 8 16,-4 1-16-16,-9 5 9 15,0 4 0-15,-16 1-6 16,-10 0 10-16,-4 0-4 16,-1-6 0-16,5-1 9 15,4-6-9-15,7-7 7 16,9-3-7-16,3-4 15 15,3-3-14-15,0 0 18 16,7 0 3-16,20-10-20 16,8-4 8-16,7-5-10 15,6-1 0-15,3-1-3 16,2 2 2-16,-1-4-17 0,-5 2-50 16,-6 0-67-1,-3 1-21-15,-7-2-57 0,-6-5-223 16</inkml:trace>
  <inkml:trace contextRef="#ctx0" brushRef="#br1" timeOffset="-48752.21">18809 10652 675 0,'0'0'129'15,"0"0"-81"-15,0 0-27 16,0 0-3-16,0 0 20 15,0 0-36-15,117-25 25 16,-80 14-24-16,-5 4 6 16,-11 4 27-16,-7-2-35 15,-4 5-1-15,-6 0 3 16,0 0 9-16,-1 12 9 16,-1 8-3-16,1 1 1 15,1 4 37-15,-1 5-45 0,6 2 23 16,-1 7 0-1,4 8-9-15,2 10 37 0,3 7-48 16,1 6 11 0,1 3 19-16,-1-3-35 0,-1-3 3 15,-2 0-10-15,2 0 11 16,-2 1 3-16,-2-8-16 16,2 0 0-16,-1-5 9 15,-2-9 0-15,-1-6-9 16,-2-2 0-16,-5-5 9 15,-2-4 2-15,-2-8-11 16,0-5 0-16,0-2-3 16,0-3 3-16,1-2 0 15,-1 7 0-15,4 1 5 16,-2 7-6-16,-1 0 1 0,4 3 0 16,0 0-4-1,2 2 6-15,0-3-2 0,0-2 0 16,0-4 4-16,2-2-6 15,-2 4 2-15,3-2 0 16,-1 7-4-16,1 0 7 16,-3 4-3-16,0-5 0 15,-2-3 4-15,-3-2-5 16,-2-11 1-16,0 0 0 16,0-7-6-16,0-3 7 15,-8 0-1-15,-18 0 0 16,-9 0 7-16,-8 0-13 0,-7 0 6 15,-9 3-21 1,-9 10 20-16,-9 8-56 0,-5 5-40 16,-1 1-94-16,4-6-334 15</inkml:trace>
  <inkml:trace contextRef="#ctx0" brushRef="#br1" timeOffset="-47402.44">13296 13161 414 0,'0'0'7'0,"0"0"-7"16,0 0 25-16,0 0 47 15,-28-77-27-15,28 64-7 16,0-1-29-16,0 1 2 16,0 3-12-16,0 0 3 15,0 3 20-15,0 6 126 16,0-2-69-16,1 3-15 15,-1 0-13-15,0 0-22 16,2 0 2-16,-2 0-29 16,0 0 3-16,0 0 12 15,0 14-14-15,0 9 22 16,1 5 16-16,5 9-32 16,4 5 23-16,2 10 0 0,2 11-3 15,5 14 14-15,0 4-38 16,1 5 9-16,1-10-5 15,1-14-2-15,1-15-1 16,-1-17-6-16,0-11 0 16,-1-15 16-16,1-4-11 15,5-6 2-15,0-27 5 16,3-11-6-16,-4-16 1 16,-6-11-7-16,-5-6 0 15,-8 0-1-15,-7 7 1 16,0 6-8-16,-10 10-3 15,-10 8-11-15,-3 9 13 16,-2 3-31-16,-2 7-4 0,-1 7 29 16,-2 3-27-16,1 7 17 15,3 3 16-15,0 4-13 16,4 3 21-16,1 0-24 16,3 0-21-16,2 3 43 15,5 10-14-15,0 5 14 16,7 1-10-16,4 6 26 15,0 5-14-15,0-4 1 16,0-3 0-16,6 0 1 16,4-2 1-16,2-1-2 15,-1 0 13-15,3-6-8 16,3 3 14-16,1-4-19 0,4-1 0 16,7-4 17-1,4-8-17-15,3 0 0 0,8 0 2 16,3-8 7-16,1-8-18 15,-1-3-56-15,-3 2-125 16,-8 1-232-16</inkml:trace>
  <inkml:trace contextRef="#ctx0" brushRef="#br1" timeOffset="-47139.79">14128 13212 267 0,'0'0'584'0,"0"0"-528"16,0 0-5-16,0 0 22 16,0 0-45-16,0 0-7 15,41-22-2-15,-18 14-17 16,7-3 13-16,3 1-15 15,4-3 0-15,0 3-15 16,-2 6-21-16,-5 1-75 16,-7 3-60-16,-9 0-165 15</inkml:trace>
  <inkml:trace contextRef="#ctx0" brushRef="#br1" timeOffset="-46928.9">14200 13433 808 0,'0'0'110'16,"0"0"-22"-16,0 0-21 15,0 0-41-15,0 0-18 16,0 0 7-16,67-48-15 16,-31 31 0-16,6-2-5 15,4 5 4-15,2 1-80 0,2 2-101 16,-3-1-362-16</inkml:trace>
  <inkml:trace contextRef="#ctx0" brushRef="#br1" timeOffset="-46134.77">14961 12940 480 0,'0'0'113'0,"0"0"-95"0,0 0 101 15,0 0-33 1,0 0-19-16,0 0-47 0,-12-53-11 15,27 40 21-15,7 2-1 16,-1 1 15-16,6 6-26 16,1 1-14-16,3 3 20 15,0 0-18-15,1 0-6 16,-3 14 2-16,-6 6 5 16,-8 0-7-16,-7 3 3 15,-8 1-1-15,0 3 20 16,-3-4-22-16,-14-3 0 15,-3-3 0-15,0-6 9 16,0-2-10-16,2-2 1 16,1-4 0-16,7 0 2 15,5-3-2-15,4 0 0 16,1 0 16-16,0 0-10 16,0 0 8-16,10 0-6 0,7 0 0 15,7-3 13-15,1 3-17 16,2 0-4-16,3 0 15 15,3 7-15-15,2 6 8 16,-1 8-8-16,-7-2 4 16,-7 5 4-16,-7-1-8 15,-10 1 0-15,-3 7 20 16,-8 2-3-16,-20 2 15 16,-7 3-31-16,-9-2 9 15,-3-6-12-15,0-12 2 16,-1-12 0-16,1-6-1 15,7-6 1-15,8-18-15 0,10 0-27 16,16-3-18-16,6-1-14 16,12-4-119-16,20-1-104 15</inkml:trace>
  <inkml:trace contextRef="#ctx0" brushRef="#br1" timeOffset="-45700.99">15454 12997 592 0,'0'0'93'0,"0"0"33"16,0 0-56-16,0 0-11 0,0 0-8 16,0 0-12-1,0-14-34-15,0 14 18 0,0 0 12 16,0 0-25-16,0 11-4 15,0 8 18-15,-3 8 8 16,3 7 17-16,0 3-16 16,9 0-8-16,8 0 9 15,3-4-28-15,2-3 9 16,1-6-15-16,-3-7 10 16,-3-12-3-16,0-5-2 15,-3-2 1-15,5-22 8 16,0-10-13-16,-6-2-2 0,-6-5 1 15,-7 1-16 1,0 1 15-16,-13 5-24 0,-10 7 8 16,-3 14 16-16,-5 6-7 15,-2 7-1-15,-2 0 7 16,2 14-29-16,1 2 1 16,7 5-47-16,13-8-7 15,9 0-57-15,3-13-178 16</inkml:trace>
  <inkml:trace contextRef="#ctx0" brushRef="#br1" timeOffset="-45166.16">15746 12672 788 0,'0'0'67'0,"0"0"-1"16,0 0-63-16,0 0 10 16,0 0-3-16,0 0 18 15,-8 51 52-15,9-18-47 16,13 8 40-16,1 2-24 16,5 7-15-16,0 0 10 15,0 1-31-15,0-5 8 16,-3 1-16-16,-4-10 4 0,-5-6-3 15,-3-15-6-15,-5-7 0 16,0-9 1-16,0 0 2 16,0-6 13-16,0-13-13 15,0-9 10-15,0-1-12 16,0-5-1-16,0 3-4 16,14 1-2-16,2 4-19 15,4 2 11-15,1 8 3 16,-1 5 5-16,1 5-6 15,1 6 8-15,1 0 4 16,1 3-6-16,-1 14 0 16,4 7 6-16,-2 1-2 15,-4 6 7-15,0 2 0 16,-4 7-5-16,-6 1 0 0,-4-1 25 16,-4 4-25-1,-3 2 0-15,0-2 0 0,0-8 11 16,0-14-26-16,0-14-110 15,0-8-110-15,0-15-105 16</inkml:trace>
  <inkml:trace contextRef="#ctx0" brushRef="#br1" timeOffset="-43760.27">16485 13071 440 0,'0'0'132'0,"0"0"-69"15,0 0-10-15,0 0 3 16,0 0 9-16,0 0-23 15,0 0-12-15,-2 0 6 0,2 0 3 16,5 0 27-16,12 0-22 16,6-4 11-16,7-2 1 15,8-1-43-15,6-3 5 16,3 0-15-16,0 0 7 16,-7 2-6-16,-5-1-4 15,-7 3 0-15,-6 2-10 16,-7 1 16-16,-5 0-12 15,-5 0-14-15,-1 1-48 16,-1-1 11-16,-3 0-62 16,0-3-78-16,0-1-296 15</inkml:trace>
  <inkml:trace contextRef="#ctx0" brushRef="#br1" timeOffset="-43350.2">17101 12645 637 0,'0'0'196'0,"0"0"-160"0,0 0 37 16,0 0-58-16,0 0-15 15,0 0 0-15,-6-9 2 16,6 18 23-16,0 11 31 16,0 5-5-16,8 11 5 15,2 3-34-15,1 1 11 16,3 4 4-16,-1-3-31 15,1-3 16-15,-4-5-22 16,-2-6 0-16,-3-8-2 16,-1-5 2-16,-3-4-7 15,-1-7-80-15,2-3-9 16,-1 0 13-16,2 0-43 16,3-10-71-16</inkml:trace>
  <inkml:trace contextRef="#ctx0" brushRef="#br1" timeOffset="-43080.79">17318 12642 672 0,'0'0'126'0,"0"0"-52"16,0 0-8-16,0 0-34 15,0 0-9-15,0 0-23 16,0-16 3-16,0 29 22 15,2 3 14-15,3 8-11 0,2 2 10 16,-1 5-28 0,3 9 18-16,1-3-1 0,1 4-25 15,1-2 8-15,-2-4-10 16,-1-2 0-16,-5-8-4 16,0-7-39-16,-4-5-97 15,0-13-146-15</inkml:trace>
  <inkml:trace contextRef="#ctx0" brushRef="#br1" timeOffset="-42780.65">17069 13255 889 0,'0'0'69'0,"0"0"32"15,0 0-56-15,0 0-26 16,0 0 4-16,0 0 12 16,99-24 6-16,-56 14-18 0,9-2-16 15,3-2 9 1,2 4-16-16,-3-1-17 0,-8 2-49 15,-12 9-81-15,-14 0-35 16,-15 0-159-16</inkml:trace>
  <inkml:trace contextRef="#ctx0" brushRef="#br1" timeOffset="-42300.1">17337 13466 624 0,'0'0'186'0,"0"0"-160"16,0 0 56-16,0 0-10 15,0 0-15-15,0 0 21 0,-20-6-48 16,16-8-16-16,1 3 4 16,1 1-8-16,2 0 33 15,0-3-33-15,0 3-5 16,4 4-1-16,12 2-4 15,6 4 0-15,2 0-2 16,1 3 4-16,-4 10-8 16,-2 5 6-16,-4 5-2 15,-5 4-4-15,-6 7 6 16,-4 0 0-16,0 5-5 16,-11 1 10-16,-14 4-3 15,-7 0-2-15,-7-1 0 16,0 0-4-16,0-6 8 15,6-2-4-15,10-13 0 0,9-9 0 16,7-6-13-16,7-7 13 16,0-3 0-16,22-17 27 15,15-7-27-15,8-3-1 16,6-1-4-16,7 2 10 16,0 2-8-16,-1 4 3 15,-5-1-23-15,-2 4-25 16,-7 4-60-16,-4-5-57 15,-6 2-134-15</inkml:trace>
  <inkml:trace contextRef="#ctx0" brushRef="#br1" timeOffset="-41566.2">17786 12897 864 0,'0'0'71'0,"0"0"-34"16,0 0-35-16,0 0 36 15,0 0 31-15,0 0-38 16,35 81 5-16,-23-62 3 0,-1 0-9 15,-2 2 13 1,-1 3-35-16,-1-1-7 0,-3 1 36 16,-1-1-26-16,-2-6 2 15,-1-4-7-15,0-9-2 16,0-1 7-16,0-3-7 16,0 0 1-16,0-14 32 15,-1-6-37-15,-8-9 0 16,3-1-5-16,3-1 14 15,3-2-27-15,0 0 15 16,0 2-24-16,8 7 26 16,3 8-14-16,2 2 15 15,0 8-1-15,0 3 8 16,2 3-15-16,3 0 8 0,2 12 0 16,1 9-7-16,0 2 10 15,3 4-3-15,-3 3 10 16,-1 0-9-16,-5 0 21 15,-6-3-22-15,-4-7 0 16,-3-9 2-16,-2-6-2 16,0-4 0-16,0-1 2 15,-9-6 2-15,-6-22-8 16,-5-2-5-16,6-10-54 16,10 3 49-16,4-3-24 15,1-3 10-15,19 6-2 0,4 4 2 16,-1 3 27-1,1 12-3-15,-2 6 4 0,-3 8-4 16,0 4 6 0,1 2-2-16,1 19 24 0,0 9-17 15,-1 7 17-15,1 6-21 16,0 1 1-16,-5-1 3 16,-6 1-7-16,-3-10 0 15,-6-4-17-15,-1-13-118 16,0-10-185-16</inkml:trace>
  <inkml:trace contextRef="#ctx0" brushRef="#br1" timeOffset="-37981.94">18500 12320 634 0,'0'0'80'0,"0"0"-77"15,0 0 36-15,0 0-8 16,0 0-27-16,0 0 9 15,8 14-8-15,-8-14 32 16,0 4 22-16,0 3-31 16,-10-2-8-16,-6 6 4 0,-5-1-22 15,3 1 33-15,-2 1-34 16,-4-5 5-16,3-1 14 16,-1 2-17-16,-1-6 28 15,0 5-15-15,-3-3-9 16,-2 2 38-16,-2 2-40 15,0 0 13-15,-4 3 7 16,1-1-21-16,1 0 16 16,0-3-16-16,2 3 4 15,4-6 6-15,3-4-14 16,1 0 0-16,2 0 13 16,1 0-11-16,-4 0 24 15,0 0-23-15,-3 0 6 16,0 0-1-16,-3 0-8 15,3 0 0-15,0 0 5 0,3 0 1 16,1 0-2-16,3 0-4 16,2 0 0-16,0 0 4 15,0 0-4-15,0-3 0 16,-1-1-2-16,-3 0 10 16,0 1-10-16,-3 1 2 15,0-3 0-15,-5 2-3 16,1 0 3-16,-1-5 0 15,1 2 1-15,3 3 2 16,2-1 1-16,1 0-4 16,-1 4 2-16,-3 0-6 15,-2 0 4-15,-4 0 0 0,-5 8-2 16,-3-2 13-16,-1-1-12 16,1 1 1-16,1-6 0 15,4 3 1-15,2-3 0 16,-1 3-1-16,2 1 22 15,1-3-20-15,-3 4 14 16,4-1-16-16,1-1 2 16,3-2 8-16,-1-1-10 15,1 3 0-15,-2-3 3 16,2 0 1-16,0 3-4 16,5-3 0-16,-2 6 0 15,1-2-1-15,-1 3 1 16,-4-1 0-16,2 1-3 0,-3-4 10 15,-2 0-7 1,-4-3 0-16,-1 0 1 0,-3 0 1 16,-1 0-2-16,-2 0 0 15,-2 0-6-15,-2 0 13 16,-3 0-7-16,-5 0 0 16,-8 0 2-16,-1 0-7 15,-3 0 5-15,1-6 0 16,5-1 3-16,-2-2 2 15,5-2-5-15,1 2 0 16,0 1 1-16,3 5-3 16,-3 0 2-16,1 3 0 15,-3 0-4-15,-1 0 5 16,4 0-1-16,-2 0 0 0,-3 0 2 16,-1 0-5-16,-4 0 3 15,4 0 0-15,-2 0-5 16,2 0 7-16,0-7-2 15,-2 0 0-15,-2 3 5 16,3 4-6-16,0 0 1 16,3 0 0-16,1 0-1 15,2 0 3-15,3 0-2 16,2 0 0-16,7-3 2 16,3 0-4-16,1 3 2 15,2-3 0-15,3-1-6 16,-2 4 8-16,1 0-2 15,0 0 0-15,0 0 3 0,-2 0-8 16,-3 0 5-16,0 7 0 16,-6-1-6-16,3 2 7 15,0-5-1-15,-2 4 0 16,0-4 0-16,-2 0-6 16,-2 4 6-16,-1-3 0 15,2 2-8-15,-4-2 9 16,2 3-1-16,2 2 0 15,3-2 8-15,3 0-9 16,5 3 1-16,2 0 0 16,4-1-6-16,4 2 6 15,1-5-1-15,6-1 0 0,-2 0 2 16,2 0 1 0,-2 1-2-16,1 0 0 0,4 1-7 15,2-1 6-15,5 2 1 16,2 1-1-16,-2 1 1 15,1 4-11-15,1 3 11 16,-2 3 0-16,2 6-5 16,1 5 5-16,4 6 0 15,3 3-2-15,0 10 8 16,0 2-9-16,0 6 3 16,15 3 0-16,9 2 4 15,7 3-3-15,4-1-1 16,0 10 0-16,-3-3 5 0,-4 6-10 15,-6-5 5 1,-4-7 0-16,-5-4 1 0,-1-4 0 16,-2-10-1-16,-3-1 0 15,-2-6 10-15,0-8-11 16,-2-3 1-16,-1-5 0 16,-1-9 2-16,-1-3-2 15,0 1 0-15,4-5-6 16,-1 1 12-16,4 4-10 15,-1-3 4-15,5-2 0 16,3 4-1-16,2-2 1 16,7 1 0-16,7-2-1 0,5 1 9 15,5-1-8 1,5 0 0-16,4 0 0 0,3-2 4 16,5-3-4-16,3 1 0 15,3-1 0-15,1-2 6 16,3-3-6-16,1 0 0 15,3 0 0-15,0 0-5 16,4 0 11-16,0 0-6 16,-4-8 0-16,-3-1 5 15,-4-5-12-15,-5 5 7 16,-1-4 0-16,0 1-5 16,-1 0 5-16,2-1 0 15,-3 5-2-15,-4-1 4 16,2-1-3-16,-4 5 1 15,0-4 0-15,1 2 0 0,3 1 0 16,-2-1 0-16,1 0 0 16,2 1 4-16,-3 2-7 15,-1-3 3-15,-6 7 0 16,-3 0 1-16,-2 0 3 16,-4 0-4-16,5 0 0 15,0 0 1-15,4 0-4 16,3 0 3-16,3-2 0 15,-1-9-4-15,-2 2 6 16,1 4-2-16,-4 2 0 16,-3 3 1-16,-2 0-3 15,-2 0 2-15,-2 0 0 16,0 0-6-16,6-3 6 0,3-7 0 16,2-1 0-16,5-1 2 15,-2 5-13-15,-4 4 6 16,-4 0 5-16,-3 3-7 15,-6 0 7-15,-1 0 0 16,-2 3-3-16,-3 5 7 16,0-3-12-16,1 1 8 15,2 2 0-15,2-2-7 16,0-2 7-16,-1 2 0 16,3-3-1-16,5 0 2 15,0 0-15-15,4-3 14 16,-1 0 0-16,-6 0-13 0,-7 0 13 15,-7 0 0-15,-3-3-2 16,-2 3 7-16,-1-3-7 16,3 3 2-16,1 0 0 15,0 0-6-15,3 0 6 16,2 0 0-16,5 0 0 16,4-3 5-16,3 1-5 15,2-6 0-15,-1 5 0 16,-2-2-2-16,-1-1 2 15,-1 3 0-15,-3-3-1 16,-1 4 8-16,-4-3-8 16,-1 5 1-16,-4-3 0 15,3 3-4-15,1 0 4 16,5 0 0-16,0-3 0 0,2 1 4 16,-1 1-6-16,-2-4 2 15,-1 2 0-15,-1 0-1 16,-4 2 1-16,1-1 0 15,-1 1-1-15,-1 1 7 16,2-3-9-16,-1 3 3 16,3-4 0-16,3 2-3 15,1-1 3-15,2-1-9 16,0 0 4-16,-3-2 0 16,1-1 1-16,-2 4 4 15,-2-3 0-15,-1-2-8 16,-3 1 8-16,-2-3-2 15,-2 0-5-15,2 0 14 0,0-4-9 16,1-1 2 0,-4 4 0-16,1-2-2 0,0 5 2 15,0-1 0-15,2-1-4 16,-3-1 13-16,-1-1-11 16,1 2 2-16,-2-4 0 15,-1 4 1-15,-2-4 8 16,-4 1-9-16,2-4 15 15,0 0-12-15,-3-2 16 16,-3 0-19-16,-1-6 1 16,-2-2 2-16,-1 1-3 15,0-4 0-15,0-5-2 16,0 2 9-16,0-4-9 16,0-3 2-16,0-7 0 0,0 3-1 15,0 0 1-15,0 2 0 16,0 5-3-16,0 4 11 15,3 3-10-15,-1-1 2 16,-1 2 0-16,-1 2-3 16,0-3 3-16,0-4 0 15,0 3-1-15,0-2 7 16,0 2-8-16,0 5 2 16,0 0 0-16,-1 6 5 15,-2-1-5-15,-3 2 0 16,3 1 0-16,2-2 10 0,-2 0-13 15,1 3 3 1,2-3 0-16,0 1-3 0,0 3 3 16,0-2 0-16,0 4 0 15,0-2 8-15,0 3-6 16,0 2-2-16,-2 1 0 16,2 3-7-16,0 0 7 15,-2 4 0-15,2 0-2 16,0 0 13-16,0 2-16 15,0 1 5-15,0 0 0 16,0 0-4-16,0 0 4 16,0-6 0-16,0 0 1 15,0-2 4-15,0 2-5 16,0-1 0-16,0 7 0 0,0-4-8 16,0 4 8-16,-1 0 0 15,1 0-3-15,0 0 15 16,0 0-16-16,0 0 4 15,0 0 0-15,0 0-9 16,0 0 9-16,0 0 0 16,0 0-1-16,0 0-9 15,-9 0-21-15,-7 4-93 16,-7 6-45-16,-5 4-314 16</inkml:trace>
  <inkml:trace contextRef="#ctx0" brushRef="#br1" timeOffset="-34980.75">567 7441 567 0,'0'0'19'15,"0"0"46"-15,0 0-31 16,0 0 18-16,0 0-11 16,0 0-27-16,0 0 4 15,-11-2-11-15,3 27 10 16,-4 10 61-16,0 7-47 0,0 7 19 15,8 7 14-15,4 4-26 16,0 3 0-16,0 0-19 16,13 1-15-16,10-8 39 15,6-7-40-15,3-13-3 16,-1-14 6-16,0-8 0 16,0-13 6-16,3-1 1 15,-2-17 4-15,2-21 30 16,-2-12-45-16,-7-6-2 15,-6-6 0-15,-15 0 4 16,-4-3-4-16,-14 0 0 16,-18 1-20-16,-9 8 20 15,-4 14-29-15,1 14 10 16,-5 15 19-16,1 13-5 0,-4 2 4 16,4 22-7-16,7 9 8 15,11 6-13-15,17 6 13 16,11 5 0-16,2 3-2 15,7-2 5-15,16-3-6 16,9-8 3-16,13-10 0 16,7-11-1-16,6-15 1 15,4-4-26-15,-3-17-4 16,-3-11-120-16,-7-3-67 16</inkml:trace>
  <inkml:trace contextRef="#ctx0" brushRef="#br1" timeOffset="-34702.79">1219 7756 873 0,'0'0'75'16,"0"0"7"-16,0 0-23 16,0 0-50-16,0 0 4 15,0 0 4-15,61-11-2 0,-28 6 10 16,5-2-25-16,1 4-18 16,-6 3-60-16,-3 0-101 15,-13 0-156-15</inkml:trace>
  <inkml:trace contextRef="#ctx0" brushRef="#br1" timeOffset="-34530.12">1357 8030 948 0,'0'0'92'0,"0"0"-36"0,0 0-7 15,0 0-19 1,0 0-28-16,89-40-2 0,-37 13-6 15,-1 3-139 1,-8 0-116-16</inkml:trace>
  <inkml:trace contextRef="#ctx0" brushRef="#br1" timeOffset="-34030.17">1815 7557 868 0,'0'0'29'0,"0"0"64"15,0 0-93-15,0 0 12 16,0 0-9-16,75-85 2 16,-40 80 5-16,-2 2 25 15,-1 3-32-15,-10 0 0 16,-5 8-3-16,-4 15 0 15,-3 6 4-15,-7 4-4 16,-3 2 0-16,0-1 13 16,-5-4-11-16,-10-3-1 15,0-3-1-15,2-7 7 16,3-6-11-16,4-6 4 16,5-2 0-16,1-2-4 15,0-1 12-15,1 0-8 16,18 0 27-16,9 0 10 15,4 1 19-15,3 2-56 0,0 2 0 16,-3 5 1-16,-3 4-1 16,-4 2-4-16,-7 6 4 15,-10 3 0-15,-8 3-3 16,0 4 3-16,-22 2 0 16,-11 0 10-16,-11-5-1 15,-2-5-9-15,-4-11 0 16,0-12 6-16,3-1-20 15,12-19-6-15,15-17-127 16,20-11-128-16</inkml:trace>
  <inkml:trace contextRef="#ctx0" brushRef="#br1" timeOffset="-33645.48">2288 7623 802 0,'0'0'149'16,"0"0"-75"-16,0 0-2 16,0 0-40-16,0 0-22 15,0 0 34-15,-14-12-44 16,14 12-1-16,0 14-8 16,0 13 18-16,0 7-5 15,10 9 23-15,8-3-19 16,7-2 34-16,7-6-42 0,4-8 2 15,-2-7 14 1,-2-13-13-16,-7-4-3 16,-2-7 9-16,-6-18-6 15,-5-7 2-15,-9-10-5 0,-3-4-17 16,-13-4 17-16,-19 2-43 16,-10 6-1-16,-1 16 29 15,-4 16 10-15,2 10 0 16,2 9 5-16,4 16-7 15,13 2-4-15,12 1-10 16,14-9-134-16,4-11-135 16</inkml:trace>
  <inkml:trace contextRef="#ctx0" brushRef="#br1" timeOffset="-33179.84">2605 7295 825 0,'0'0'112'0,"0"0"19"15,0 0-56-15,0 0-42 16,0 0-33-16,0 0-6 16,-17 9 6-16,25 25 0 15,6 10 17-15,1 20 15 16,2 5-17-16,-1 5 32 15,-2-5-39-15,-2-11 4 0,-6-11-6 16,1-11 3-16,-4-13 1 16,-2-11-10-16,-1-9 0 15,0-3 14-15,0-8-8 16,0-16 14-16,0-12-20 16,0-3 4-16,0 0-14 15,7 4 5-15,10 5 5 16,3 7-13-16,5 4 14 15,-1 7-1-15,-1 10 0 16,0 2 6-16,0 5-19 16,2 23 13-16,-2 7 0 15,-3 7 11-15,-5 2-7 0,-4-2-4 16,-4-1 0-16,-7-4 4 16,0-1-16-16,-1-10 5 15,-13-13-120-15,4-13-65 16,5-4-264-16</inkml:trace>
  <inkml:trace contextRef="#ctx0" brushRef="#br1" timeOffset="-32987.81">3101 7645 981 0,'0'0'72'16,"0"0"8"-16,0 0-31 0,0 0-33 15,0 0 8-15,93-11 18 16,-45-6-42-16,-3 0 2 16,0 4-11-16,-7 2-27 15,-10 5-85-15,-4-1-70 16,-9 1-196-16</inkml:trace>
  <inkml:trace contextRef="#ctx0" brushRef="#br1" timeOffset="-32663.18">3744 7156 786 0,'0'0'7'0,"0"0"38"16,0 0 0-16,0 0 26 15,0 0-11-15,0 0-59 16,-22-32 3-16,22 47 33 16,3 10 18-16,8 13-16 15,6 7 9-15,1 9-20 16,4 3 7-16,0 1-35 16,-1-5 3-16,-2-7 0 15,-3-13-3-15,-6-15-4 16,-3-14-75-16,-2-4-54 15,-5-31-3-15,0-16-323 0</inkml:trace>
  <inkml:trace contextRef="#ctx0" brushRef="#br1" timeOffset="-32447.73">3943 7073 913 0,'0'0'135'16,"0"0"-48"-16,0 0-17 15,0 0-70-15,0 0 0 16,0 0 23-16,58 99-20 16,-39-49 10-16,0 7 8 15,-5 5-15-15,-2 5-2 0,-3 1-4 16,-3-6 0-16,-2-8-10 16,-3-14-5-16,-1-11-97 15,0-17-67-15,0-12-275 16</inkml:trace>
  <inkml:trace contextRef="#ctx0" brushRef="#br1" timeOffset="-32239.91">3671 7826 903 0,'0'0'92'16,"0"0"-47"-16,0 0 8 0,0 0-53 15,0 0 61-15,129-17-41 16,-64-2-14-16,2 1-2 16,-4 2-4-16,-5 5-22 15,-7 9-155-15,-16 2-127 16</inkml:trace>
  <inkml:trace contextRef="#ctx0" brushRef="#br1" timeOffset="-31879.14">3868 8100 864 0,'0'0'105'0,"0"0"4"0,0 0-44 16,0 0-45-16,0 0 11 16,0 0 3-16,88-76-26 15,-64 71 18-15,1 5-26 16,0 0 8-16,0 11-11 15,-1 14 3-15,-5 7 0 16,-3 3 3-16,-13 5 2 16,-3 2-3-16,-9-1-2 15,-17-4 6-15,-3-3 3 16,-1-6-9-16,5-7 0 16,7-8 1-16,6-5 2 15,7-8-3-15,5 0 9 0,2-8 5 16,27-14 8-1,13-7-22-15,13-4-8 0,6-2 6 16,5 1-63-16,-5-1-58 16,-9 4-67-16,-9 1-187 15</inkml:trace>
  <inkml:trace contextRef="#ctx0" brushRef="#br1" timeOffset="-31262.58">4332 7605 819 0,'0'0'41'16,"0"0"100"-16,0 0-63 0,0 0-22 16,0 0 4-16,0 0-53 15,-7-22 3-15,10 44 3 16,12 11 17-16,0 11 1 15,1 4 22-15,0-1-36 16,-3-4-6-16,-1-7 0 16,-4-10-10-16,-3-10 10 15,-4-11-11-15,-1-5 0 16,0-6 17-16,0-24-17 16,-13-14 0-16,-3-8-1 15,0-6-23-15,3 3 11 16,5 8-30-16,8 10 43 15,0 11 0-15,0 11 0 0,3 7 0 16,14 8-3-16,5 0 6 16,4 13 0-16,6 14 7 15,2 8-8-15,-2 7 27 16,-1 5-18-16,-3-1 8 16,-3-3-11-16,-6-8-6 15,-8-8 9-15,-4-12-11 16,-4-9 0-16,-3-6 8 15,0-2-4-15,-8-21-4 16,-14-15 0-16,3-10-13 16,3 0 8-16,9-4-36 15,7 2-1-15,3 6 39 16,20 4-25-16,9 10 28 0,3 8-1 16,1 12 5-16,1 10 12 15,-5 2-16-15,-2 31 0 16,-3 12 23-16,-4 10-22 15,-5 6 14-15,-4 7-15 16,-6 6 8-16,-6 1-16 16,-2-4-89-16,-3-16-265 15</inkml:trace>
  <inkml:trace contextRef="#ctx0" brushRef="#br1" timeOffset="-29509.3">1218 9035 656 0,'0'0'83'16,"0"0"31"-16,0 0-36 0,0 0-16 15,0 0-20-15,0 0 32 16,0 0-50-1,-9-24-18-15,9 24-6 0,0 0-5 16,0 17-3-16,0 11 7 16,0 13 2-16,0 6 27 15,0 1-28-15,0-1 3 16,13-7-3-16,6-8 7 16,4-10-4-16,6-8-3 15,1-8 3-15,4-6-2 16,-1 0-1-16,-1-5-23 15,-1-11-6-15,-2-2-43 16,-4-4-30-16,-6 2-42 16,-5-2-174-16</inkml:trace>
  <inkml:trace contextRef="#ctx0" brushRef="#br1" timeOffset="-29261.2">1403 9108 649 0,'0'0'194'16,"0"0"-148"-16,0 0 45 16,0 0-43-16,0 0-48 15,0 0 0-15,-12-3 5 16,28 28 2-16,6 11 37 16,1 11-5-16,-3 7-29 15,2 4 6-15,-4 3-16 16,-4-4 0-16,-3-2 2 0,-5-11-2 15,-2-5 0 1,-1-14-7-16,-1-12-70 0,-1-13-84 16,3-11-173-16</inkml:trace>
  <inkml:trace contextRef="#ctx0" brushRef="#br1" timeOffset="-29075.78">1786 9040 734 0,'0'0'367'0,"0"0"-342"0,0 0 65 15,0 0-89 1,0 0-2-16,0 0-4 0,-5-11-110 16,5 16 29-16,3 9-103 15,-3 5-279-15</inkml:trace>
  <inkml:trace contextRef="#ctx0" brushRef="#br1" timeOffset="-28910.42">1884 9345 356 0,'0'0'726'0,"0"0"-688"0,0 0 54 15,0 0-92 1,0 0-1-16,0 0-58 0,4-13-92 15,1 13 0-15,-2 0-286 16</inkml:trace>
  <inkml:trace contextRef="#ctx0" brushRef="#br1" timeOffset="-28668.76">2100 8953 929 0,'0'0'7'15,"0"0"96"-15,0 0-87 0,0 0-4 16,0 0-20-16,13 79 8 16,1-31 0-16,-4 4 2 15,0 1-2-15,-2-2-4 16,2-10-27-16,0-13-166 15,0-16-370-15</inkml:trace>
  <inkml:trace contextRef="#ctx0" brushRef="#br1" timeOffset="-28327.93">2396 8979 1006 0,'0'0'54'15,"0"0"93"-15,0 0-129 16,0 0-18-16,0 0-3 16,0 0 3-16,2 76 4 15,9-28-3-15,8 9 17 16,3-3-16-16,8-2 4 16,3-13 8-16,5-12-8 15,1-11-6-15,-1-14 10 16,-3-2-9-16,-4-21 7 15,-8-14-8-15,-10-12-36 16,-13-5 25-16,-1-5-31 16,-31 0 13-16,-13 5-22 0,-6 16-10 15,0 17 55 1,-1 18-7-16,2 1 13 0,4 19-11 16,10 10-35-1,7-1-175-15</inkml:trace>
  <inkml:trace contextRef="#ctx0" brushRef="#br1" timeOffset="-27460.86">762 10343 503 0,'0'0'112'0,"0"0"61"16,0 0-104-1,0 0 15-15,0 0 1 0,0 0-50 16,-26-22 21-16,26 22-56 15,0 3 0 1,0 19 0-16,0 9 5 0,0 13 11 16,2 7-7-16,6 2-5 15,4-2 17-15,4-7-21 16,5-10 0-16,-1-9 5 16,4-9-1-16,-1-11 0 15,2-5 7-15,3-11-10 16,3-20 22-16,-5-7-23 15,-3-5 0-15,-7-1-5 16,-8-2 0-16,-8 2-1 16,0 2-22-16,-5 5-3 15,-17 3 31-15,-4 10-36 16,-6 8 1-16,0 8 28 0,-3 8-8 16,0 3 3-16,1 18-10 15,6 5 22-15,4 3-3 16,10-2 3-16,7-1 0 15,7 2-8-15,0-3 8 16,23-1-2-16,6-4 1 16,4-3 1-16,2-10-9 15,5-7 9-15,5 0 0 16,4-14 3-16,1-13-3 16,-2-6-40-16,-3 0-124 15,-10-3-351-15</inkml:trace>
  <inkml:trace contextRef="#ctx0" brushRef="#br1" timeOffset="-27237.58">1430 10381 863 0,'0'0'19'16,"0"0"65"-16,0 0-29 15,0 0-52-15,0 0 27 16,0 0 3-16,85-35-32 16,-50 18 7-16,-1 2-8 15,-4 5-82-15,-5 6-68 16,-10 4-161-16</inkml:trace>
  <inkml:trace contextRef="#ctx0" brushRef="#br1" timeOffset="-27060.59">1549 10620 1038 0,'0'0'38'15,"0"0"89"-15,0 0-86 16,0 0-38-16,0 0-3 16,123-79 4-16,-76 49-19 15,3-2-90-15,-1 0-155 0,-3 1-485 16</inkml:trace>
  <inkml:trace contextRef="#ctx0" brushRef="#br1" timeOffset="-26590.71">2150 10108 792 0,'0'0'159'15,"0"0"-64"-15,0 0-46 16,0 0-4-16,0 0-45 16,24-80 0-16,3 71-9 0,-2 4 9 15,1 5 0-15,-4 0 0 16,-4 10-1-16,-5 12-13 16,-6 7 14-16,-2 2 0 15,-5 7-3-15,0 1 5 16,-15 2-2-16,-3-2 0 15,-2-3 1-15,3-8-3 16,6-8 2-16,4-9 0 16,7-8 3-16,0-3 2 15,0 0-5-15,10 0 21 16,17-5-6-16,9-1 32 16,6 3-47-16,3 3 0 15,0 0-2-15,-2 1 2 16,-2 15 0-16,-6 5-3 0,-10 4 8 15,-12 4-16-15,-11 1 10 16,-2 3 1-16,-19 1-1 16,-17-1 1-16,-11-4 0 15,-5-11-1-15,-4-11-18 16,4-7-42-16,9-27-129 16,12-14-213-16</inkml:trace>
  <inkml:trace contextRef="#ctx0" brushRef="#br1" timeOffset="-26193.78">2612 10147 874 0,'0'0'4'15,"0"0"55"-15,0 0-53 16,0 0 2-16,0 0 0 15,0 0 5-15,3-15 6 16,-3 20 35-16,0 18-38 16,1 6 27-16,6 9 1 15,8 6-30-15,9-1 11 16,4-3-8-16,4-9-12 16,-1-6 20-16,0-11-24 15,-8-10-1-15,-5-4 11 16,-4-4-7-16,-3-21 10 15,-4-10-14-15,-7-11-26 0,0-6 23 16,-18-4-45-16,-14 2-5 16,-5 10 2-16,0 17 34 15,1 14 12-15,1 13 5 16,-1 6 0-16,3 18-9 16,8 3 9-16,14 0-58 15,11-6-133-15,0-15-383 16</inkml:trace>
  <inkml:trace contextRef="#ctx0" brushRef="#br1" timeOffset="-25909.5">2973 9785 925 0,'0'0'88'0,"0"0"-8"15,0 0-59-15,0 0-21 16,0 0-3-16,0 0-3 16,-24 106 12-16,14-50 29 15,3 4-3-15,7 9-8 16,0 3 30-16,7 4-37 16,18-4-8-16,10-4 1 15,7-11-6-15,11-14-2 0,9-13-2 16,7-16-6-16,4-14-1 15,-4-3-140-15,-16-23-162 16</inkml:trace>
  <inkml:trace contextRef="#ctx0" brushRef="#br1" timeOffset="-24558.58">3223 9905 629 0,'0'0'37'0,"0"0"93"0,0 0-113 15,0 0 18-15,0 0 14 16,0 0-6-16,0-32 45 16,0 32-66-16,0 0-3 15,0 0-15-15,0 18-4 16,-1 8 0-16,-1 11 17 15,2 7-3-15,0 2 40 16,0 4-34-16,13-3-5 16,4-7 20-16,3-6-34 0,1-10 12 15,3-11-13 1,4-11 2-16,6-2 22 0,4-19-24 16,3-15-10-16,-3-3-18 15,-7-1-84-15,-3 3-31 16,-12 4-105-16,-6 8-211 15</inkml:trace>
  <inkml:trace contextRef="#ctx0" brushRef="#br1" timeOffset="-24315.23">3459 10007 670 0,'0'0'142'15,"0"0"-6"-15,0 0-40 16,0 0-51-16,0 0-13 0,0 0-9 15,-12-7-23-15,12 26 0 16,10 13 30-16,7 10 33 16,0 6-26-16,-3 5-18 15,2-3-12-15,-1 2 9 16,-4-5-16-16,-2-10 0 16,-5-8-7-16,2-13-37 15,-5-13-106-15,-1-3-109 16,0-26-210-16</inkml:trace>
  <inkml:trace contextRef="#ctx0" brushRef="#br1" timeOffset="-24037.57">3447 9669 1015 0,'0'0'58'0,"0"0"32"15,0 0-90-15,0 0 19 16,0 0-2-16,132 70-7 16,-80-32 23-16,4 7-21 15,-2 9 16-15,-4 9-28 16,-8 5 2-16,-14 3-5 16,-11 2 11-16,-15 1-8 15,-2-2 0-15,-13-5 1 0,-9-12-11 16,2-18 0-1,3-17-138-15,0-20-106 0,2-4-594 16</inkml:trace>
  <inkml:trace contextRef="#ctx0" brushRef="#br1" timeOffset="-23785.51">4111 9986 975 0,'0'0'68'0,"0"0"26"16,0 0-54-16,0 0-33 0,0 0 17 16,114-12-10-16,-73 1-9 15,-1-3 4-15,-5-5-9 16,-3 1-4-16,0 0-55 15,-8 0-130-15,0 0-167 16</inkml:trace>
  <inkml:trace contextRef="#ctx0" brushRef="#br1" timeOffset="-23485.81">4663 9422 929 0,'0'0'95'15,"0"0"43"-15,0 0-119 16,0 0 22-16,0 0-22 16,0 0-15-16,-3-8-4 15,3 37 0-15,12 13 0 16,4 14 40-16,4 2-36 15,1 2 11-15,-1-4-7 16,-2-8-5-16,-1-5-6 16,-6-15 3-16,-2-12-34 15,-1-16-53-15,-1-5-123 0,1-28-106 16</inkml:trace>
  <inkml:trace contextRef="#ctx0" brushRef="#br1" timeOffset="-23258.04">4856 9347 985 0,'0'0'114'15,"0"0"22"-15,0 0-93 16,0 0-39-16,0 0 5 16,0 0-13-16,20 53 4 15,0-7 0-15,3 8 2 0,0 6-2 16,1 4 0-16,-1-1-1 15,-4 0 8-15,-4-4-14 16,-7-5-10-16,-6-14-106 16,-2-16-108-16,0-16-577 15</inkml:trace>
  <inkml:trace contextRef="#ctx0" brushRef="#br1" timeOffset="-23065.37">4687 10087 794 0,'0'0'258'0,"0"0"-158"0,0 0-35 15,0 0-51-15,127-50-13 16,-72 33 4-16,-2 0-5 16,-8 1-8-16,-6 5-47 15,-9 4-153-15,-11 7-154 16</inkml:trace>
  <inkml:trace contextRef="#ctx0" brushRef="#br1" timeOffset="-22692.3">4919 10248 1034 0,'0'0'62'0,"0"0"52"16,0 0-78-16,0 0-35 0,0 0-1 15,0 0 0-15,47-27 0 16,-22 27-4-16,-1 0 4 16,-1 14 0-16,-3 3 5 15,-8 7-1-15,-9 5 14 16,-3 5-15-16,-3 6 1 16,-21 5-4-16,-4 3 2 15,-4 5-2-15,0-2 2 16,6-3 5-16,3-10-7 15,9-13 0-15,9-14 0 16,5-11 12-16,12-5-6 16,24-21 35-16,14-5-30 15,7-4-6-15,2 2 0 0,-1 0-5 16,1 1-16-16,-4 5 4 16,-5 5-111-16,-9 7-52 15,-5 4-86-15,-10 1-183 16</inkml:trace>
  <inkml:trace contextRef="#ctx0" brushRef="#br1" timeOffset="-22375.46">5344 9374 788 0,'0'0'196'15,"0"0"-95"-15,0 0-65 16,0 0 31-16,0 0-21 16,-74 114-2-16,60-62 0 15,7 9-4-15,7 10-4 16,0 7-14-16,19 0-17 15,20-3 12-15,14-12-14 16,12-15-3-16,11-18 2 16,0-14-2-16,-5-16-15 0,-11-3-143 15,-16-27-294-15</inkml:trace>
  <inkml:trace contextRef="#ctx0" brushRef="#br1" timeOffset="-21704.32">2560 9500 505 0,'0'0'0'0,"0"0"-49"16,0 0-10-16,0 0-6 15,0 0-88-15</inkml:trace>
  <inkml:trace contextRef="#ctx0" brushRef="#br1" timeOffset="-20948.91">5511 9521 67 0,'0'0'720'0,"0"0"-653"0,0 0 35 16,0 0-31-16,0 0-48 15,0 0 10-15,0 12-27 16,0 19 39-16,0 3 12 16,3 6-36-16,4 2-6 15,1 2-13-15,2-2 6 16,0 1-9-16,2-6 1 16,1-8-26-16,7-13-49 15,4-16-125-15,6-6-209 16</inkml:trace>
  <inkml:trace contextRef="#ctx0" brushRef="#br1" timeOffset="-20590.26">5785 9512 952 0,'0'0'51'0,"0"0"51"0,0 0-17 16,0 0-82-16,0 0-2 15,0 0-1-15,-10 14 0 16,18 13 21-16,2 6-11 16,5 6 10-16,6 3 14 15,3 1-25-15,13-2 15 16,8-7-24-16,11-7 2 16,0-16 12-16,-1-11-10 15,-10 0-4-15,-9-25 0 16,-13-8 0-16,-11-9-4 0,-12-4-28 15,-10-2 13-15,-29 0 11 16,-11 7-34-16,-9 9-4 16,3 17 36-16,1 15 4 15,6 0-1-15,9 11 2 16,10 8-9-16,13-2-22 16,14-7-100-16,3-10-154 15</inkml:trace>
  <inkml:trace contextRef="#ctx0" brushRef="#br1" timeOffset="-20338.2">5970 9166 1001 0,'0'0'44'0,"0"0"86"16,0 0-129-16,0 0 8 15,138 40 83-15,-73-6-74 16,1 12-2-16,-2 9-12 16,-11 11 0-16,-12 11-1 15,-28 9-3-15,-13 11-19 16,-44 8 9-16,-21 2-122 16,-14-10-108-16,-8-21-436 15</inkml:trace>
  <inkml:trace contextRef="#ctx0" brushRef="#br1" timeOffset="-19917.46">5298 10112 830 0,'0'0'60'0,"0"0"74"15,0 0-40-15,0 0-43 16,0 0-10-16,-90 36-19 16,49 8 7-16,-11 15 8 0,-7 5-36 15,1 6 6-15,6-1-14 16,12-11-25-16,13-15-145 15,12-21-184-15</inkml:trace>
  <inkml:trace contextRef="#ctx0" brushRef="#br1" timeOffset="-19427.77">6157 9396 820 0,'0'0'109'0,"0"0"-49"16,0 0-8-16,0 0-31 16,0 0-17-16,0 0 10 15,-85 73 20-15,55-42 3 16,-13 10 9-16,-17 7-35 16,-13 8 5-16,-6 7-18 15,-4-3 2-15,7-3-7 16,14-10-44-16,18-23-118 15,21-23-240-15</inkml:trace>
  <inkml:trace contextRef="#ctx0" brushRef="#br1" timeOffset="-18823.01">5363 8745 276 0,'0'0'291'0,"0"0"-215"16,0 0 53-16,0 0-40 16,0 0-45-16,0 0-1 15,-23-9-19-15,22 17-23 16,-1 11 51-16,2 7-24 15,0 1-15-15,0 3 27 16,15-1-24-16,5-2 11 16,5-6-4-16,7-7-14 15,5-4 15-15,3-6-2 0,3-4-22 16,-1 0 28-16,-5 0-27 16,-5 0-1-16,-6 5 6 15,-6 2-2-15,-1 5-5 16,-6 5 1-16,-5 2-2 15,-6 5-14-15,-2 7 15 16,-6 2 1-16,-16 0 5 16,-8-2 1-16,-6-6-8 15,0-7 2-15,-3-10 0 16,2-8-19-16,4 0-35 16,1-24-64-16,5-11-102 15,8-11-361-15</inkml:trace>
  <inkml:trace contextRef="#ctx0" brushRef="#br1" timeOffset="-18645.92">5342 8869 899 0,'0'0'37'0,"0"0"56"16,0 0-28-16,0 0-60 15,0 0 19-15,0 0-18 16,117-62 0-16,-51 26 3 15,8-3-9-15,7 3-8 16,2 7-74-16,-7 8-112 16,-10 12-538-16</inkml:trace>
  <inkml:trace contextRef="#ctx0" brushRef="#br1" timeOffset="-17857.25">1747 11616 575 0,'0'0'6'0,"0"0"-2"16,0 0 46-16,0 0 59 16,94-19-7-16,-85 16 8 15,-5 0-7-15,0 3-15 16,1-5 6-16,8-4-50 15,16-4-20-15,19-12-23 16,14 0 16-16,10-2-22 16,0 3 5-16,-5 7-85 0,-9 11-62 15,-15 6-91 1,-19 6-299-16</inkml:trace>
  <inkml:trace contextRef="#ctx0" brushRef="#br1" timeOffset="-17662.39">1968 11758 826 0,'0'0'56'0,"0"0"-55"16,0 0 25-16,0 0-20 16,0 0 1-16,0 0-5 15,67-24 4-15,-28 10 17 16,6-1-20-16,8-6-3 0,11-8-17 15,5-2-126-15,2-12-527 16</inkml:trace>
  <inkml:trace contextRef="#ctx0" brushRef="#br1" timeOffset="-16551.28">2745 11139 573 0,'0'0'93'0,"0"0"16"15,0 0-79-15,0 0 4 16,0 0 68-16,30 100-52 16,-17-60 10-16,1 7-18 15,-1 3-31-15,-3 4 24 16,-1 0-31-16,-4-1 3 16,0-5-7-16,-2-9 7 15,0-9-15-15,3-10 4 0,0-14-104 16,6-6-63-16,5-10-128 15</inkml:trace>
  <inkml:trace contextRef="#ctx0" brushRef="#br1" timeOffset="-16118.21">3146 11220 736 0,'0'0'254'15,"0"0"-218"-15,0 0 41 16,0 0-69-16,0 0 13 16,0 0-21-16,-18-41 0 0,18 36 3 15,0-1-3-15,7-3-4 16,13 1 1-16,3-1 6 16,4 6-8-16,1 3 5 15,0 0 0-15,2 6-5 16,-1 11 12-16,-6 7-7 15,-4 8 8-15,-7 6-6 16,-9 5 23-16,-3 5-20 16,0 4-2-16,-22 1 22 15,-3-2-22-15,-7-7-3 16,4-11 0-16,3-12 11 16,6-9-6-16,9-4-5 15,7-8 0-15,3 0 21 0,0 0-18 16,5-11 16-16,20-8-19 15,10-2 4-15,9 1-20 16,6 7 12-16,5-3-45 16,3 8-2-16,1 2-93 15,-2 2-86-15,-7 2-340 16</inkml:trace>
  <inkml:trace contextRef="#ctx0" brushRef="#br1" timeOffset="-15705.97">3739 11162 829 0,'0'0'9'0,"0"0"115"15,0 0-79-15,0 0-1 16,0 0 10-16,0 0-47 15,-38-27 0-15,35 41-3 16,3 11-4-16,0 10 54 16,0 9-25-16,7 2-4 15,14-1 14-15,9 0-34 16,4-4 26-16,4-11-31 16,2-9 0-16,-3-12 14 15,-3-9-12-15,-8 0-2 0,-4-27 1 16,-9-6-1-16,-9-8 0 15,-4-5-31-15,-17-2 0 16,-22 1 20-16,-6 8-54 16,-3 13 26-16,-1 15 37 15,4 11 3-15,3 10-10 16,7 12 3-16,14 3-11 16,11 2-54-16,10-11-128 15,13-9-188-15</inkml:trace>
  <inkml:trace contextRef="#ctx0" brushRef="#br1" timeOffset="-15329.86">4349 11383 912 0,'0'0'89'0,"0"0"-5"0,0 0-58 15,0 0 3-15,0 0-26 16,0 0-3-16,87-13 11 16,-39 5-5-16,8 6 11 15,4 2-17-15,0 0 4 16,-2 0-15-16,-9 0-9 16,-11 0-79-16,-12 0-107 15,-15 0-264-15</inkml:trace>
  <inkml:trace contextRef="#ctx0" brushRef="#br1" timeOffset="-14103.75">5077 11165 637 0,'0'0'89'0,"0"0"-3"16,0 0-47-16,0 0-33 15,0 0 39-15,0 0-25 16,-13-71 15-16,13 71 0 0,0 0-30 16,-3 0 2-1,0 11-1-15,-2 10-6 0,0 4 46 16,3 3-20-1,2-3 8-15,0-1-14 0,3 1-20 16,15-8 38-16,3 2-30 16,6-3 23-16,3-1-2 15,5-2-8-15,0 0-6 16,3-3-7-16,0-1-3 16,-2 2 9-16,0 2-8 15,-2 4-6-15,-7 1 3 16,-9 1 1-16,-10 2-7 15,-8 5 3-15,0 1 0 16,-13-4 0-16,-13 5 0 0,-8-2 0 16,-6-10-1-16,-2-5-7 15,-3-11-44 1,0 0-99-16,7-30-121 0</inkml:trace>
  <inkml:trace contextRef="#ctx0" brushRef="#br1" timeOffset="-13893.28">5101 11171 445 0,'0'0'468'16,"0"0"-435"-16,0 0 75 16,0 0-108-16,0 0 3 15,0 0-3-15,-17-26 0 0,41 12 0 16,8-5 0-16,6-5-2 15,7-3-8-15,10-6 2 16,4 0-24-16,5 3-43 16,-8 6-152-16</inkml:trace>
  <inkml:trace contextRef="#ctx0" brushRef="#br1" timeOffset="-13472.11">5621 11109 568 0,'0'0'80'0,"0"0"-13"0,0 0 16 15,0 0-36-15,0 0 35 16,0 0-25-16,27-18-20 16,-27 18-1-16,0 0-25 15,-7 0-3-15,-5 8-8 16,1 11 4-16,-1 1 10 15,5 1-13-15,4 3 5 16,3 2 19-16,0-4-5 16,15 3 5-16,10-2 19 15,3 0-26-15,2-2 26 16,5-5-42-16,2 1 7 16,0-3-3-16,2-4-4 15,-6 3 2-15,-3-2-4 16,-5 4 1-16,-8 1-4 15,-7 0 3-15,-10 3 0 0,0 4-1 16,-14-2 4-16,-15 2-7 16,-8 1 3-16,-5-8-9 15,-5-7-7-15,2-9-84 16,2 0-91-16,4-22-152 16</inkml:trace>
  <inkml:trace contextRef="#ctx0" brushRef="#br1" timeOffset="-13264.68">5593 11155 844 0,'0'0'39'0,"0"0"25"0,0 0-61 15,0 0 9-15,108-64-8 16,-54 34-4-16,4-6 0 15,4 0-3-15,0 5 3 16,-7 5-10-16,-12 11-100 16,-14 8-275-16</inkml:trace>
  <inkml:trace contextRef="#ctx0" brushRef="#br1" timeOffset="-12503.8">2836 12467 415 0,'0'0'535'0,"0"0"-456"16,0 0 17-16,0 0-75 15,0 0 16-15,0 0-31 16,46-22 5-16,-4 11 8 15,4-6-16-15,2 4 4 16,0-3-7-16,-6 2-52 16,-9 4-105-16,-14 7-84 15,-19 3-389-15</inkml:trace>
  <inkml:trace contextRef="#ctx0" brushRef="#br1" timeOffset="-12329.35">2967 12612 945 0,'0'0'25'16,"0"0"-1"-16,0 0-21 15,0 0 5-15,0 0-6 16,89-27 18-16,-46 4-20 16,6-1-9-16,8-6-25 15,-1 3-161-15</inkml:trace>
  <inkml:trace contextRef="#ctx0" brushRef="#br1" timeOffset="-11904.28">3693 12040 693 0,'0'0'101'0,"0"0"21"15,0 0-56-15,0 0-4 16,0 0 30-16,0 0-51 16,-17-34-21-16,8 44-20 15,-1 16 12-15,-4 14 7 16,-1 8-8-16,1 13 6 16,2 8 13-16,8 5-19 15,4-4 11-15,0-5-11 0,1-6-6 16,18-11 7-16,7-12-12 15,11-17 0-15,3-14 0 16,3-5 1-16,-4-17-2 16,-6-14 1-16,-8-5-33 15,-9 6 11-15,-12 3-17 16,-4 7-14-16,-1 9 37 16,-19 5-28-16,-5 6 9 15,-4 3 28-15,-1 21 4 16,-3 3-9-16,6 7 12 15,4 2-21-15,11-3-43 16,12-17-186-16,0-16-395 0</inkml:trace>
  <inkml:trace contextRef="#ctx0" brushRef="#br1" timeOffset="-11485.78">3998 12157 844 0,'0'0'26'15,"0"0"22"-15,0 0-19 16,0 0-13-16,0 0-8 16,0 0-6-16,-11-4-2 0,6 12 4 15,0 11 8 1,2 4-7-16,-1 8-5 0,4 2 28 15,0 4-4-15,0-6 23 16,15 2-11-16,5-3-17 16,2-3 13-16,3-2-14 15,2-8 4-15,1-3 11 16,1-7-21-16,4-4 8 16,-1 1 2-16,-1-1-14 15,1 4 23-15,-7-1-31 16,-6 7 0-16,-8 4-12 15,-9 4 14-15,-2 5-4 16,-6 1 2-16,-16 0 0 16,-7-4-11-16,-4-2-2 0,-4-14-53 15,-5-7 9-15,-2-11-96 16,3-29-211-16</inkml:trace>
  <inkml:trace contextRef="#ctx0" brushRef="#br1" timeOffset="-11294.27">3974 12207 803 0,'0'0'190'16,"0"0"-169"-16,0 0 21 16,0 0-39-16,0 0 2 15,0 0-5-15,98-84 0 0,-58 62-5 16,-2 3-35-16,-6 2-127 15,-6 1-220-15</inkml:trace>
  <inkml:trace contextRef="#ctx0" brushRef="#br1" timeOffset="-10967.04">4259 11869 824 0,'0'0'82'16,"0"0"30"-16,0 0-74 0,0 0-38 16,0 0 13-16,0 0-13 15,14 3 0-15,7 14 35 16,6 3-3-16,1 3 7 16,-1-6-39-16,-2-6 5 15,-7-6 0-15,-4-5-3 16,-8 0 4-16,-2-13-3 15,-4-13 4-15,-5-5-14 16,-20 2-4-16,-8 0-37 16,-4 9 7-16,2 12-15 15,4 8 55-15,7 11-7 16,7 20-7-16,6 9-15 16,8 4-101-16,3 0-175 15</inkml:trace>
  <inkml:trace contextRef="#ctx0" brushRef="#br1" timeOffset="-10676.16">4101 13011 372 0,'0'0'527'0,"0"0"-448"15,0 0-5-15,0 0-27 16,93-33-13-16,-34 8 1 16,3-2-20-16,0-3-15 15,0 1 0-15,-7 5-11 16,-7 5-102-16,-15 4-74 15,-20 8-317-15</inkml:trace>
  <inkml:trace contextRef="#ctx0" brushRef="#br1" timeOffset="-10499.47">4085 13165 921 0,'0'0'74'0,"0"0"-18"15,0 0-45-15,94-27 8 16,-17-10-10-16,11-14-6 16,9-11-3-16,10-9-75 15,-2-3-295-15</inkml:trace>
  <inkml:trace contextRef="#ctx0" brushRef="#br1" timeOffset="2320.78">6893 6885 505 0,'0'0'3'15,"0"0"34"-15,0 0-21 16,0 0 31-16,0 0 12 16,0 0 26-16,0 0-24 15,8-21-6-15,-8 21-32 16,0 0-9-16,0 0-7 16,0 12 2-16,0 9 10 0,0 6 23 15,0 6-18-15,0 5 4 16,0 3 0-16,2 5-19 15,4 6 18 1,0 9-21-16,0 6 35 0,-1 12-18 16,0 10-9-16,0 3 14 15,-2 8-25-15,1-1-2 16,1 0 17-16,-4-4-14 16,5-5-4-16,-2-5 1 15,5-10 5-15,3-3-7 16,1-2 1-16,2 4 0 15,0-2-3-15,0 5 4 16,0 6-1-16,-3 4 0 16,-5 5 3-16,-2 1-6 15,-4-3 3-15,-1-2 0 0,0-4 0 16,0-5 1-16,0-3-1 16,0-4 0-16,2 0 3 15,-1-1-7-15,3 1 4 16,1 3 0-16,-1 0 1 15,0 3-1-15,3 7 0 16,1 3-1-16,4 0 4 16,0 2-4-16,0-4 1 15,-2-1 0-15,0 0 2 16,-1-3-2-16,3 2 0 16,0-4 0-16,1 3 9 15,-1 1-15-15,0 2 6 0,1 3 0 16,-3 4 1-16,-2 2 5 15,1 0-6 1,-5-4 0-16,5-4 4 0,0-6-4 16,1-1 0-16,-2-3 0 15,2-6-1-15,-4-2 2 16,0-1-1-16,-3-1 0 16,-3 2 2-16,0-4-2 15,0-2 0-15,0 0 0 16,0 2-2-16,-5-2 2 15,3 0 0-15,-1 2-1 16,1-5 4-16,2-3-5 16,0 3 2-16,0 1 0 15,0-4-4-15,0 3 4 16,0 0 0-16,0-7-2 0,0-2 1 16,0-5-5-16,0-5-2 15,0 0 6-15,0-5-6 16,2-3 2-16,-2 1 5 15,0-1 1-15,0 4 0 16,0-3-3-16,0 2 3 16,0-6 0-16,-2 4 2 15,-3-10-1-15,2 0-2 16,1-8-1-16,2-2-15 16,0 2 16-16,-1 1-22 15,1 2-19-15,0 1-20 16,0-10-101-16,0-10-225 0</inkml:trace>
  <inkml:trace contextRef="#ctx0" brushRef="#br1" timeOffset="3968.83">11590 6701 463 0,'0'0'39'15,"0"0"59"-15,0 0-33 16,0 0-22-16,0 0 20 15,0 0-7-15,0 0-55 16,-8-12 16-16,8 12-10 0,0 0-3 16,0 17 24-1,0 8 25-15,0 8-13 0,0 11 0 16,0 6-20-16,0 10-6 16,0 11 11-16,0 9-18 15,0 8 22-15,0 8-25 16,0 14-1-16,0 8 23 15,0 4-22-15,0 5 20 16,-6 2-5-16,-1 2-14 16,-3 1 22-16,3 1-27 15,-2-6 4-15,4 5 3 16,0-2-4-16,2-3 0 16,3-4-3-16,0-2 6 15,7-4-5-15,9 4-1 0,3 0 0 16,-3-1-1-1,0-4 7-15,-5 1-11 0,-1-1 5 16,-1-3 0-16,-1-2 0 16,-3-5 0-16,0-3 0 15,-2-2 0-15,-3 0 5 16,0 0-7-16,0-5 2 16,0 2 0-16,0-1 10 15,0-2-10-15,4 9 0 16,0-1-1-16,5 0 7 15,1-2-6-15,5-9 0 16,3-6 1-16,2-3 4 16,2-4-5-16,-3-4 0 15,-3-5-5-15,-1 1 9 16,-1 0-4-16,-6-1 0 0,-2 1 4 16,-2 1-2-16,-2-1-2 15,-1 0 0-15,1-4-2 16,-1-1 4-16,3-5-2 15,-1-4 0-15,0-3 2 16,3 2-3-16,-1-3 1 16,0 2 0-16,1 1-1 15,0-2 3-15,-2-3-2 16,2 1 0-16,-3-1 1 16,-2-4 1-16,3-3-2 15,-2 0 0-15,-1-2-1 16,2-2 2-16,-1 4-1 0,2 0 0 15,-3-1 7-15,1 1-6 16,-1-4-1-16,-1-4 0 16,2-1-2-16,0-13 2 15,0-1-6-15,-2-4-2 16,0-4 0-16,0 7 3 16,0 3 1-16,0 1 4 15,-4 3-4-15,-1-4 4 16,0-8 0-16,2-10-29 15,1-5-33-15,1-14-30 16,-5-37-123-16,-8-34-540 16</inkml:trace>
  <inkml:trace contextRef="#ctx0" brushRef="#br1" timeOffset="36408.78">12840 3038 279 0,'0'0'25'15,"0"0"-10"-15,0 0 11 16,0 0-22-16,0 0 13 15,0 0 21-15,0 0-36 16,0 0 31-16,0 0-26 16,0 0 2-16,0 0 29 15,0 0-23-15,0 0 6 16,0 0 6-16,0 0-11 16,0 0 1-16,0 0-17 0,0 0 0 15,0 0 5-15,0 0-3 16,0 0-2-16,0 2 4 15,0-2-1-15,5 0 2 16,-2 3-5-16,-1-3 0 16,1 0-2-16,1 0 2 15,1 0 0-15,-2 0-3 16,2 1 9-16,-2-1-7 16,3 0 1-16,-3 0 0 15,0 0-1-15,-2 0 1 16,-1 0 0-16,0 0 0 15,0 0 1-15,0 0-6 16,3 0 3-16,-3 0 2 0,1 0-1 16,1 0 7-1,-1 0-6-15,-1 0 0 0,0 0 2 16,2 0-1-16,-2 0-1 16,2 1 0-16,-2 1-6 15,0-2 10-15,0 1-4 16,0-1 0-16,0 1 2 15,0-1-5-15,0 0 3 16,0 0 0-16,0 0 9 16,0 0-7-16,0 2-2 15,0-2 0-15,0 0 4 16,0 0-7-16,0 0 3 0,0 3 0 16,0-1-1-16,0-1 1 15,0 1 0-15,2 0 0 16,1-1 7-16,-2 0-10 15,1-1 3-15,-2 2 0 16,0-2-3-16,0 0 5 16,0 0-2-16,0 0 0 15,0 0 0-15,0 0-6 16,0 0 6-16,0 0-51 16,0 0-43-16,0 0-132 15</inkml:trace>
  <inkml:trace contextRef="#ctx0" brushRef="#br1" timeOffset="54029.5">12905 3021 276 0,'0'0'5'0,"0"0"-1"16,0 0-8-16,0 0 4 15,0 0 0-15,0 0-1 16,0 0 1-16,0 0-7 16,0 12-16-16</inkml:trace>
  <inkml:trace contextRef="#ctx0" brushRef="#br1" timeOffset="54257.76">12905 3021 230 0,'2'9'21'0,"-2"-9"-9"15,0 0-12-15,0 0-18 16,0 0-160-16</inkml:trace>
  <inkml:trace contextRef="#ctx0" brushRef="#br1" timeOffset="54431.51">12915 3040 57 0,'0'0'0'0</inkml:trace>
  <inkml:trace contextRef="#ctx0" brushRef="#br1" timeOffset="60640.38">11542 272 525 0,'0'0'89'0,"0"0"-28"16,0 0-20-16,0 0-13 16,0 0 50-16,0 0-74 15,0 0-3-15,-12 0 12 16,12 0 0-16,0 0 15 0,0 0-28 15,0 0 0-15,-2 0 18 16,2 0-17-16,-1 9-1 16,-5 6 17-16,3 6-4 15,-4 3 26-15,4 2-25 16,2-1-13-16,-1-1 24 16,2-4-25-16,0-3 0 15,0-4 5-15,3-2 0 16,10-4 1-16,6-3-6 15,4-4 0-15,11 0 2 16,4 0-2-16,4-4-8 16,0-7-20-16,-6-1-35 0,-5 1-18 15,-8 1-101 1,-8 0-201-16</inkml:trace>
  <inkml:trace contextRef="#ctx0" brushRef="#br1" timeOffset="60896.54">11704 364 709 0,'0'0'30'16,"0"0"49"-16,0 0-79 15,0 0 8-15,0 0-3 0,0 0 11 16,-2 73-9-1,2-43 41-15,0 4-35 0,0 2-2 16,2-2-11-16,-2-1 9 16,0-3-12-16,0-4 3 15,0-5-8-15,0-7 5 16,3-4-99-16,4-10-148 16</inkml:trace>
  <inkml:trace contextRef="#ctx0" brushRef="#br1" timeOffset="61111.13">11917 419 859 0,'0'0'49'15,"0"0"16"-15,0 0-56 16,0 0-12-16,0 0 3 15,0 0-7-15,-3-3-36 16,2 11-11-16,-3 5-37 16,-1 0-212-16</inkml:trace>
  <inkml:trace contextRef="#ctx0" brushRef="#br1" timeOffset="61290.68">11928 634 886 0,'0'0'72'0,"0"0"58"0,0 0-123 16,0 0 10-16,0 0-3 15,0 0-14-15,-7-6-27 16,7 3-63-16,3-2-110 16,6-1-467-16</inkml:trace>
  <inkml:trace contextRef="#ctx0" brushRef="#br1" timeOffset="61558.43">12137 339 792 0,'0'0'39'15,"0"0"48"-15,0 0-53 16,0 0-34-16,0 0 0 16,0 0 14-16,-10 67-12 15,10-39 10-15,0 1-6 16,0 2 6-16,4-2-14 16,3 0 2-16,-4-5-40 15,-1-3-1-15,-2-6-52 16,0-7-108-16</inkml:trace>
  <inkml:trace contextRef="#ctx0" brushRef="#br1" timeOffset="61958.78">12362 397 783 0,'0'0'44'15,"0"0"62"-15,0 0-79 16,0 0 17-16,0 0-7 16,0 0-37-16,-12-12 2 15,12 12 1-15,-2 0 5 0,-1 3-9 16,-1 10 1-16,-2 7 0 16,3 3 11-16,3 2-11 15,0 2 7-15,0-2-7 16,13-1 8-16,6-4-3 15,1-8-5-15,3-7 0 16,2-5 3-16,2 0 1 16,0-15-7-16,-4-8 3 15,-8-2 0-15,-10-4-1 16,-5-3 1-16,-1 3 0 16,-20 1 19-16,-3 10-18 15,-5 10 8-15,-3 8-9 16,-6 5 1-16,-2 23-15 0,5 4-17 15,11-5-222 1</inkml:trace>
  <inkml:trace contextRef="#ctx0" brushRef="#br1" timeOffset="65281.29">12024 2611 4 0,'0'0'409'16,"0"0"-383"-16,0 0-2 16,0 0-22-16,0 0-2 15,0 0 0-15,0 0 0 16,7 0-6-16,-7 0 6 15,0 0-3-15,0 0 2 16,0 0 2-16,0 0 8 16,0 0 1-16,0 0 33 0,0 0 22 15,0 0-54-15,0 0-8 16,0 0-3-16,2 0 0 16,-2 0-1-16,0 0 1 15,0 0 0-15,0 0-1 16,0 0 2-16,0 0 6 15,0 0 17-15,0 0-21 16,0 0 12-16,0 0-15 16,0 0 0-16,0 0-3 15,0 0-2-15,0 2-5 16,0 2-37-16,0 1-53 16,0 2-147-16</inkml:trace>
  <inkml:trace contextRef="#ctx0" brushRef="#br1" timeOffset="65483.92">11929 2768 498 0,'0'0'95'0,"0"0"-17"15,0 0-18-15,0 0 21 16,0 0-45-16,0 0-11 15,-3 0-21-15,3 0-8 16,0 0-1-16,0 0-66 16,0-1-89-16,0 1-334 15</inkml:trace>
  <inkml:trace contextRef="#ctx0" brushRef="#br1" timeOffset="65668.63">11929 2768 785 0,'-74'85'25'0,"74"-85"36"15,0 0-61-15,0 0 6 16,0 0-17-16,0 0 8 16,0 0-59-16,0 0-64 15,-4 0-177-15</inkml:trace>
  <inkml:trace contextRef="#ctx0" brushRef="#br1" timeOffset="65849.86">11667 2972 773 0,'0'0'45'0,"0"0"12"16,0 0-53-16,0 0 5 15,0 0-9-15,0 0-9 16,-20 3-10-16,20-3-81 16,0-1-157-16</inkml:trace>
  <inkml:trace contextRef="#ctx0" brushRef="#br1" timeOffset="66029.71">11528 3084 688 0,'0'0'100'0,"0"0"-60"15,0 0 3-15,0 0-43 16,0 0-5-16,0 0-41 16,-17-6-167-16</inkml:trace>
  <inkml:trace contextRef="#ctx0" brushRef="#br1" timeOffset="66217.97">11401 3184 639 0,'-15'1'92'0,"2"0"27"15,5 1-75-15,2-2-9 16,5 0-33-16,-1 0 0 15,1 0-4-15,-2 0-4 16,0 0-54-16,-1 0-157 16</inkml:trace>
  <inkml:trace contextRef="#ctx0" brushRef="#br1" timeOffset="66397.97">11287 3293 711 0,'0'0'54'16,"0"0"37"-16,0 0-81 16,0 0 22-16,0 0-32 15,0 0-8-15,-14-7-69 16,12-2-147-16,-1 0-276 16</inkml:trace>
  <inkml:trace contextRef="#ctx0" brushRef="#br1" timeOffset="66579.9">11287 3293 634 0,'-91'61'84'0,"85"-60"1"16,2 1-38-16,2-2-44 16,2 0 1-16,-1 0 5 15,1 0-9-15,0-3 0 16,0-11-142-16,0-2-297 15</inkml:trace>
  <inkml:trace contextRef="#ctx0" brushRef="#br1" timeOffset="67025.26">11169 3169 270 0,'0'0'269'0,"0"0"-190"16,0 0 10-16,0 0-18 15,0 0-36-15,0 0 3 16,4-6-30-16,-4 6-8 16,0 9 29-16,-4 7-9 15,-4 4-8-15,-2 4 5 0,0 3-4 16,-4 4 18-1,1 0-14-15,-1 1-9 0,0-3 24 16,0-2-28-16,2-4-2 16,2-5 5-16,4-5-3 15,-1-2 1-15,2-1-5 16,0-4 1-16,3-2-8 16,1-2 12-16,1-2-5 15,0 0 2-15,0 0 2 16,0 0-4-16,0 0 0 15,8 2 0-15,10-1-3 16,5-1 3-16,9 1 0 16,5-1-1-16,5 0-2 15,5 0 2-15,-1-5-73 0,1-4-69 16,-9-1-144-16</inkml:trace>
  <inkml:trace contextRef="#ctx0" brushRef="#br1" timeOffset="67819.21">11709 2970 582 0,'0'0'54'0,"0"0"65"0,0 0-90 16,0 0-27-16,0 0 17 16,0 0-19-16,26-25 0 15,-23 23-10-15,1 0 0 16,1-2-71-16,2-2-82 15</inkml:trace>
  <inkml:trace contextRef="#ctx0" brushRef="#br1" timeOffset="68012.58">11907 2821 545 0,'0'0'77'16,"0"0"-2"-16,0 0-31 0,0 0-31 16,0 0-12-16,0 0-2 15,16-16-22-15,-13 11-71 16,0-3-48-16</inkml:trace>
  <inkml:trace contextRef="#ctx0" brushRef="#br1" timeOffset="68184.61">12039 2717 552 0,'0'0'142'0,"0"0"-40"0,0 0-73 16,0 0-29-16,0 0-4 15,0 0-91-15,29-31-65 16</inkml:trace>
  <inkml:trace contextRef="#ctx0" brushRef="#br1" timeOffset="68292.28">12039 2717 323 0,'32'-24'0'0</inkml:trace>
  <inkml:trace contextRef="#ctx0" brushRef="#br2" timeOffset="75544.65">7877 7151 562 0,'0'0'186'0,"0"0"-122"16,0 0 1-16,0 0-41 15,0 0 33-15,0 0-20 16,-32-65 2-16,32 65-29 16,0 0-7-16,0 20 16 0,0 11-2 15,5 12 16-15,2 3 14 16,-1 2-24-16,3 0 6 15,1-2-14-15,0-4-12 16,3-8 15-16,3-9-18 16,2-9 0-16,6-13 5 15,5-3-3-15,4-19-4 16,5-9-27-16,-4-3-51 16,-2 2 1-16,-7-1-97 15,-8 5-169-15</inkml:trace>
  <inkml:trace contextRef="#ctx0" brushRef="#br2" timeOffset="75774.82">8056 7295 738 0,'0'0'62'0,"0"0"-9"0,0 0 16 15,0 0-31-15,0 0-30 16,0 0 17-16,-14 46 36 15,24-15-33-15,2 10 32 16,1 9-55-16,-1 2-3 16,-4 3-2-16,1-3 1 15,-4-5-2-15,-2-5-28 0,2-8-71 16,1-12-74 0,-3-11-313-16</inkml:trace>
  <inkml:trace contextRef="#ctx0" brushRef="#br2" timeOffset="75971.59">8333 7257 968 0,'0'0'17'16,"0"0"59"-16,0 0 6 15,0 0-72-15,0 0-10 16,0 0-4-16,-12-14-25 15,12 22 26-15,0 6-80 16,0 3-107-16,0 1-507 0</inkml:trace>
  <inkml:trace contextRef="#ctx0" brushRef="#br2" timeOffset="76128.72">8418 7528 1017 0,'0'0'3'0,"0"0"108"16,0 0-66-16,0 0-40 16,0 0-10-16,0 0-70 15,-13-12-84-15,16 12-47 16</inkml:trace>
  <inkml:trace contextRef="#ctx0" brushRef="#br2" timeOffset="76454.35">8589 7101 809 0,'0'0'36'16,"0"0"43"-16,0 0-8 15,0 0-56-15,0 0-8 16,0 0 1-16,0-12-1 15,3 34 3-15,-1 7 36 16,-2 12-16-16,0 4 8 16,0 6-20-16,5 0-12 0,5-4 31 15,6-5-32 1,8-10-5-16,6-13 2 0,5-15 7 16,7-4-10-16,5-22 1 15,-2-14-27-15,-5-4-49 16,-8 2-93-16,-10 6-80 15,-14 7-362-15</inkml:trace>
  <inkml:trace contextRef="#ctx0" brushRef="#br2" timeOffset="76670.72">8819 7240 918 0,'0'0'44'0,"0"0"121"0,0 0-95 15,0 0-60-15,0 0-5 16,0 0 4-16,-13 72-5 16,23-25 43-16,2 8-42 15,-1 9 0-15,1 1-5 16,-2-1 0-16,-2-7-3 16,-1-8-54-16,0-12-85 15,3-15-76-15</inkml:trace>
  <inkml:trace contextRef="#ctx0" brushRef="#br2" timeOffset="77029.09">9166 7207 958 0,'0'0'8'0,"0"0"125"16,0 0-96-16,0 0-28 15,0 0 21-15,0 0-30 16,13-26 0-16,-5 53 13 16,2 12 4-16,0 8 16 15,4 3-6-15,3-1-26 16,4-7 13-16,4-8-14 16,5-12 0-16,1-16 8 0,4-6 2 15,1-23-10-15,-3-16 0 16,-4-8 6-1,-13-6-13-15,-14 0 4 0,-2 0-7 16,-18 9 1-16,-18 7-6 16,-3 16 10-16,-8 21 5 15,-7 4-11-15,-1 33 3 16,0 10-12-16,7 5-112 16,15-2-172-16</inkml:trace>
  <inkml:trace contextRef="#ctx0" brushRef="#br2" timeOffset="77978.59">7377 8566 323 0,'0'0'307'0,"0"0"-287"16,0 0 10-16,0 0-26 16,0 0 7-16,0 0 11 15,0 18 65-15,0-1-45 0,0 7-5 16,-1 10 31-16,1 13-29 15,0 8 2-15,0 3-13 16,13-2-23-16,9-7 24 16,6-10-29-16,6-10 1 15,1-11 3-15,3-16-4 16,0-2 0-16,-2-16 0 16,-4-20 5-16,-7-9-12 15,-11-8 7-15,-12-6-15 16,-2-6 7-16,-22 3 2 15,-13 7-7-15,-8 11-4 16,-2 13 17-16,1 12-11 16,1 11 11-16,3 8 0 15,6 5 6-15,6 21-6 16,4 7-1-16,10 6-1 0,4 2 2 16,8-1 1-16,2-4-1 15,3-3 0-15,22-9-10 16,7-10-7-16,8-11-24 15,5-3 18-15,4-13-27 16,-1-18 4-16,-5-5-105 16,-4-2-249-16</inkml:trace>
  <inkml:trace contextRef="#ctx0" brushRef="#br2" timeOffset="78203.73">7865 8717 625 0,'0'0'11'0,"0"0"118"16,0 0-49-16,0 0-22 16,85-29-29-16,-55 11-16 15,2 3-6-15,-3 1-7 16,1 4-10-16,-8 2-99 15,-9 6-245-15</inkml:trace>
  <inkml:trace contextRef="#ctx0" brushRef="#br2" timeOffset="78362.77">7977 8915 664 0,'0'0'265'0,"0"0"-193"0,0 0-8 15,0 0-40-15,0 0-24 16,0 0 0-16,119-104-7 16,-76 70-68-16,-1-1-146 15</inkml:trace>
  <inkml:trace contextRef="#ctx0" brushRef="#br2" timeOffset="78880.26">8411 8435 771 0,'0'0'13'16,"0"0"78"-16,0 0-53 15,-14-78-24-15,25 59-13 16,8 1 8-16,3 3 1 15,1 4-5-15,-1 5-4 16,1 6 3-16,-2 0 3 16,-2 3-7-16,-4 17 0 0,-5 4 3 15,-3 6 24-15,-7 4-23 16,0 4 1-16,-3 0 13 16,-16 1-17-1,-1-6 3-15,3-2-4 0,1-7 7 16,6-6 14-16,3-11-20 15,4-3 10-15,3-4 6 16,0 0-12-16,0 0 10 16,11 0 0-16,12-4-14 15,6 0 49-15,6 3-50 16,-2 1 0-16,-1 0 1 16,-3 0 1-16,-8 14-2 15,-6 7 0-15,-8 6 3 16,-7 6-11-16,0 3 8 0,-22 1 0 15,-8 1 5-15,-6-5 0 16,-6-6-7-16,5-12 2 16,3-11-13-16,10-4-1 15,9-28-143-15,15-15-224 16</inkml:trace>
  <inkml:trace contextRef="#ctx0" brushRef="#br2" timeOffset="79232.75">8849 8453 919 0,'0'0'103'15,"0"0"-5"-15,0 0-72 0,0 0-8 16,0 0-13-16,0 0-4 16,-8 20 2-16,8-3 12 15,-2 10 41-15,2 3-45 16,0 6-2-16,10 2 9 15,10-4-16-15,8-2 7 16,5-11-9-16,5-11 0 16,2-10 3-16,2-1-3 15,-7-28-2-15,-6-6 2 16,-11-7-43-16,-16 0 7 16,-2 0 8-16,-27 1 13 15,-15 8 7-15,-6 14-12 0,-3 14 13 16,3 5 3-16,6 19 8 15,9 9-3-15,13 0-1 16,16 1-16-16,4-7-22 16,29-15-228-16</inkml:trace>
  <inkml:trace contextRef="#ctx0" brushRef="#br2" timeOffset="79647.1">9105 8175 899 0,'0'0'46'0,"0"0"94"0,0 0-88 16,0 0-52-16,0 0 0 16,0 0 18-16,37 108 2 15,-13-53 14-15,-1 3 2 16,0-2-24-16,-3-5 1 15,-3-8-13-15,-3-12 0 16,-4-9-2-16,-4-11 2 16,-2-10 0-16,-4-1 10 15,1-21-1-15,1-10-9 16,-2-9-10-16,3 3-27 16,0 8 37-16,4 7-30 15,3 6 30-15,5 6-3 16,2 6 6-16,3 4-9 0,2 0 6 15,2 4 0-15,0 16-1 16,0 4 6-16,-1 4-5 16,-3 5 1-16,-2 3 5 15,-3 2-12-15,-3-1 6 16,-2-4-130-16,-4-17-122 16</inkml:trace>
  <inkml:trace contextRef="#ctx0" brushRef="#br2" timeOffset="79810.4">9724 8359 787 0,'0'0'259'0,"0"0"-158"16,0 0-19-16,0 0-82 16,0 0 0-16,0 0 0 15,114-19-42-15,-75 8-92 16,2-7-170-16</inkml:trace>
  <inkml:trace contextRef="#ctx0" brushRef="#br2" timeOffset="80082.27">10126 7938 958 0,'0'0'28'0,"0"0"114"16,0 0-77-16,0 0-53 16,0 0-3-16,0 0-9 15,32 14 0-15,-15 14 19 16,1 8-16-16,-1 6-3 16,-3 0 0-16,0-3 6 15,-3-6-18-15,-5-7 12 16,-1-11-67-16,3-12-43 15,0-3-139-15,-2-22-278 16</inkml:trace>
  <inkml:trace contextRef="#ctx0" brushRef="#br2" timeOffset="80254.65">10276 7841 933 0,'0'0'126'0,"0"0"11"0,0 0-118 16,0 0 10-16,0 0-15 15,0 0 6-15,71 111-3 16,-48-59-12-16,0 3-3 16,2 3-2-16,-3-4-50 15,-5-8-120-15,-5-8-227 16</inkml:trace>
  <inkml:trace contextRef="#ctx0" brushRef="#br2" timeOffset="80454.71">10185 8563 852 0,'0'0'170'16,"0"0"-110"-16,0 0-21 16,0 0-33-16,130-53-6 15,-65 29 0-15,-7 5-11 16,-9 4 11-16,-12 3-71 15,-10 1-138-15</inkml:trace>
  <inkml:trace contextRef="#ctx0" brushRef="#br2" timeOffset="80782.77">10482 8676 902 0,'0'0'132'0,"0"0"2"15,0 0-55-15,0 0-52 16,0 0-27-16,0 0 0 16,92-30 23-16,-70 30-22 15,-4 8 12-15,-3 15-13 16,-5 9 9-16,-8 6 3 16,-2 2-12-16,0 4 0 15,-22 0 7-15,-1-2-5 0,0-6-2 16,4-8 0-16,7-8 2 15,7-10-4-15,5-6 2 16,0-4 0-16,27-17 17 16,13-15-11-16,12-11-12 15,5-7-5-15,-1-1-80 16,-2-5-70-16,-11 2-198 16</inkml:trace>
  <inkml:trace contextRef="#ctx0" brushRef="#br2" timeOffset="81401.72">10697 8103 866 0,'0'0'52'0,"0"0"116"15,0 0-124-15,0 0-35 16,0 0 3-16,0 0 0 16,21 25 13-16,-6 9 32 15,3 4-17-15,0 3 11 16,1-1-50-16,-3-6 3 16,-2-7 18-16,-4-9-19 0,-3-7-3 15,-6-6 0 1,-1-5 7-16,0 0 10 0,0-20-17 15,-6-12 0-15,-11-9-11 16,-3-6-6-16,2-2-31 16,4 7-1-16,9 12 41 15,5 12-4-15,0 11 12 16,9 4 0-16,7 3-4 16,6 0 18-16,3 14-11 15,5 10 25-15,0 10-21 16,-1 2 44-16,-1 3-31 15,-4 0-16-15,-4-7 13 16,-7-7-13-16,-4-9-4 16,-6-8 0-16,-3-8 4 15,0 0 7-15,0-19-11 0,-3-18-2 16,-15-16-7-16,1-9-42 16,4-1-17-16,10 4 4 15,3 11 64-15,10 10-5 16,15 14 8-16,2 14-3 15,1 10 40-15,-1 7-36 16,1 26 10-16,-1 12 15 16,-2 10-26-16,-5 3 32 15,-7 3-35-15,-1 4-1 16,-10-1-12-16,-2-6-141 16,-10-11-467-16</inkml:trace>
  <inkml:trace contextRef="#ctx0" brushRef="#br2" timeOffset="82714.54">7518 9936 586 0,'0'0'2'0,"0"0"61"16,0 0-6-16,0 0 37 16,-29 89-34-16,27-54-17 15,2 7 4-15,0 4 7 16,0 7-32-16,7 6 46 15,10 2-57-15,5-2 3 16,4-8 9-16,8-10-18 16,3-19-3-16,-2-10-2 15,-2-12 0-15,-1-10 31 16,-3-25-31-16,-5-14 0 16,-5-13-1-16,-11-4 2 15,-8-5-2-15,-3-1-8 16,-26 4-26-16,-6 9 33 0,-3 16-24 15,3 19 22-15,-2 18-4 16,2 6 2-16,3 24 3 16,2 11 1-16,8 8 2 15,7-1-5-15,7-4 5 16,6-5 0-16,2-5-5 16,8-4 0-16,16-5-2 15,11-7-37-15,9-11-17 16,9-1 55-16,7-10-51 15,0-13-61-15,-1-3-88 16,-11 1-338-16</inkml:trace>
  <inkml:trace contextRef="#ctx0" brushRef="#br2" timeOffset="82915.24">8076 10046 925 0,'0'0'38'16,"0"0"5"-16,0 0-2 15,0 0-33-15,0 0-7 16,98-52-1-16,-62 26-4 16,0 3-28-16,-9 10-120 15,-9 8-237-15</inkml:trace>
  <inkml:trace contextRef="#ctx0" brushRef="#br2" timeOffset="83080.97">8168 10302 910 0,'0'0'136'16,"0"0"-79"-16,0 0-22 15,0 0-24-15,110-81-11 16,-65 51-10-16,-3-1-79 15,-7-2-145-15</inkml:trace>
  <inkml:trace contextRef="#ctx0" brushRef="#br2" timeOffset="83550.25">8612 9771 966 0,'0'0'9'16,"0"0"87"-16,0 0-52 16,0 0-44-16,0 0 0 15,0 0-2-15,94-66 7 16,-62 58-11-16,-6 7 6 16,-4 1 0-16,-7 0-12 0,-5 18 12 15,-5 6 0-15,-5 7-6 16,0 9 17-16,-7 3-4 15,-8 4-7-15,-1-1 0 16,2-1-3-16,1-7 3 16,4-8 0-16,6-9-2 15,3-9 11-15,0-8-5 16,0-4-4-16,17 0 0 16,7-2 34-16,2-9-31 15,1 1 7-15,-1 4-5 16,-2 5 8-16,0 1-20 15,-6 0 7-15,-1 8 0 16,-7 12-20-16,-7 5 15 16,-3 5 5-16,-2 5-1 15,-19 3 9-15,-7-1-11 0,-3-1 3 16,1-9 0-16,0-13-15 16,4-14-38-16,12-11-74 15,12-28-134-15</inkml:trace>
  <inkml:trace contextRef="#ctx0" brushRef="#br2" timeOffset="83915.6">9080 9821 864 0,'0'0'85'15,"0"0"1"-15,0 0-43 0,0 0-12 16,0 0-31-16,0 0 5 15,-1 1 7-15,1 20-11 16,0 12 38-16,4 10 9 16,8 3-36-16,5 2 33 15,6-3-37-15,5-9-3 16,8-10 6-16,2-11-11 16,1-14 0-16,-4-1-1 15,-5-19 12-15,-8-16-24 16,-11-7 13-16,-11-8-50 15,-3-7 43-15,-30 3-25 16,-11 6 11-16,-6 18 1 16,0 22 20-16,1 8-10 0,2 24 10 15,8 13 0 1,8 5-5-16,16 0 5 0,15-9-89 16,5-13-242-16</inkml:trace>
  <inkml:trace contextRef="#ctx0" brushRef="#br2" timeOffset="84198.33">9484 9560 602 0,'0'0'323'0,"0"0"-209"16,0 0-46-16,0 0-9 0,0 0-55 15,0 0-3-15,-33 2 5 16,24 34 19-16,2 8 38 16,1 11-32-16,6 11-18 15,0 11 27-15,0 3-37 16,22-4 7-16,7-11-10 16,7-15 7-16,10-15-8 15,2-17 1-15,2-16-24 16,-5-2-29-16,-10-22-111 15,-9-13-132-15</inkml:trace>
  <inkml:trace contextRef="#ctx0" brushRef="#br2" timeOffset="84633.06">9583 9625 984 0,'0'0'72'0,"0"0"44"16,0 0-63-16,0 0-53 16,0 0 0-16,0 0-3 15,30 41 14-15,-8-11-11 16,2 5 1-16,-3-1 17 16,1 0-23-16,-2-4 5 15,-4-7 0-15,-1-11-7 0,-2-10 9 16,-4-2-4-16,1-16-6 15,-3-12-39-15,-7-6 45 16,0-4-28-16,0 3-9 16,-9 4 39-16,3 8 0 15,1 5 3-15,2 10 40 16,1 1-16-16,2 7 32 16,0 0-59-16,0 1 5 15,5 15 3-15,13 10 3 16,4 6 13-16,1 4-13 15,1 6 1-15,1 3-1 16,-3-2-11-16,-3-3 0 16,-5-8-11-16,-2-14-38 0,-7-11-110 15,-5-7-104 1,0-17-557-16</inkml:trace>
  <inkml:trace contextRef="#ctx0" brushRef="#br2" timeOffset="84882.4">9799 9424 1010 0,'0'0'61'15,"0"0"101"-15,0 0-139 16,0 0 6-16,0 0-18 16,122 46-5-16,-69-8 21 0,1 5-25 15,-4 8 11-15,-7 8-13 16,-6 9 9-16,-10 7-15 15,-14 9 6-15,-11-1 0 16,-2-10-13-16,-5-11 11 16,-10-18-43-1,1-17-47-15,3-21-131 0,2-6-208 16</inkml:trace>
  <inkml:trace contextRef="#ctx0" brushRef="#br2" timeOffset="85138.72">10411 9688 898 0,'0'0'55'0,"0"0"23"16,0 0-29-16,0 0-49 15,0 0 0-15,0 0 29 16,61-36-4-16,-21 16-16 16,2 1-9-16,-2 0-13 15,-5 2 8-15,-5 2-150 16,-9 1-229-16</inkml:trace>
  <inkml:trace contextRef="#ctx0" brushRef="#br2" timeOffset="85416.59">10738 9294 768 0,'0'0'210'0,"0"0"-86"15,0 0-39-15,0 0-52 16,0 0-33-16,0 0 0 15,3 3 9-15,9 21 2 16,0 9 26-16,3 9-22 16,2 10-3-16,0-1-5 15,2-2-7-15,-2-3 0 16,-2-11-8-16,-2-9-78 0,-5-14-70 16,-1-12-166-16</inkml:trace>
  <inkml:trace contextRef="#ctx0" brushRef="#br2" timeOffset="85607.64">10890 9269 907 0,'0'0'159'0,"0"0"-37"16,0 0-78-16,0 0-34 0,0 0 59 15,17 81-67-15,3-39-2 16,3 3 5-16,2 6 2 15,0 1-14-15,-1 0-60 16,-8-4-102-16,-6-7-66 16,-6-7-612-16</inkml:trace>
  <inkml:trace contextRef="#ctx0" brushRef="#br2" timeOffset="85842.99">10820 9950 855 0,'0'0'43'0,"0"0"20"0,0 0-49 16,0 0-14-16,98-54 0 16,-61 34-7-16,-2 0 7 15,-1 3 0-15,-4 1-10 16,-2 6 1-16,-6 6-56 15,-5 4-65-15,-6 0-80 16,-8 5-299-16</inkml:trace>
  <inkml:trace contextRef="#ctx0" brushRef="#br2" timeOffset="86199.73">11045 10078 995 0,'0'0'107'0,"0"0"27"0,0 0-69 16,0 0-54-16,0 0-11 16,0 0 16-16,74-44-15 15,-59 44 16-15,-2 0-17 16,-1 14 9-16,-4 11-12 16,-1 5 8-16,-7 4-5 15,0 3 1-15,0 2 8 16,-13 3-8-16,-9 2-1 15,-3 1 0-15,-2-4-11 16,6-8 11-16,5-9 0 0,8-10 2 16,4-7 10-1,4-7-9-15,11 0-3 16,19-20 0-16,13-9 10 0,8-5-10 16,4-2 0-16,1-2-1 15,1 4 1-15,-5 2-12 16,-10 5-125-16,-11 5-119 15,-12 1-175-15</inkml:trace>
  <inkml:trace contextRef="#ctx0" brushRef="#br2" timeOffset="86619.19">11232 9358 567 0,'0'0'48'15,"0"0"7"-15,0 0 6 16,0 0 32-16,0 0-43 0,0 0 14 16,-30-16 8-16,28 16-27 15,-5 0 22-15,-2 19-40 16,-2 10 22-16,2 9 12 16,7 10-42-16,2 11 28 15,0 4-42-15,17 3 1 16,4 1 16-16,11-5-22 15,4-5 0-15,5-10-2 16,2-15-4-16,-1-19-18 16,-3-13-117-16,-9-10-109 15,-8-23-370-15</inkml:trace>
  <inkml:trace contextRef="#ctx0" brushRef="#br2" timeOffset="87067.43">11301 9457 874 0,'0'0'63'0,"0"0"45"16,0 0-58-16,0 0-50 15,0 0 0-15,0 0 35 16,16 54-31-16,-4-23 8 15,2 2-4-15,-1 2 4 16,2-3-8-16,0-3-4 16,3-9 0-16,-1-8-2 0,4-5 2 15,-4-7 0 1,0 0-2-16,-3-17-14 0,-3-9 14 16,-2-3-48-16,-4-3 7 15,-3 0 33-15,-1 6 10 16,-1 5 0-16,0 9 24 15,0 6-18-15,0 5 65 16,0 1-65-16,0 0 9 16,3 18 9-16,4 9 2 15,3 9 11-15,5 3-6 16,1 0-21-16,0-3 0 16,1-3-10-16,1-7-18 15,-1-9-25-15,-2-13-144 16,-4-4-240-16</inkml:trace>
  <inkml:trace contextRef="#ctx0" brushRef="#br2" timeOffset="87416.52">11707 9434 921 0,'0'0'106'0,"0"0"-28"15,0 0-20-15,0 0-58 16,0 0 0-16,0 0 21 0,-5 9-17 16,5 13 33-16,0 4 21 15,8 6-54-15,11 1 29 16,4-3-33-16,5-1 0 16,4-9 8-16,-3-7-7 15,-3-10-1-15,-2-3 0 16,-8-9 9-16,-4-17-26 15,-7-7-17-15,-5-5-23 16,-5-1 43-16,-18 2-32 16,-6 5-1-16,1 9 29 15,1 16 18-15,1 7-9 16,4 0 9-16,2 0-22 16,7 7-49-16,6-2-165 15</inkml:trace>
  <inkml:trace contextRef="#ctx0" brushRef="#br2" timeOffset="87652.18">11747 9081 1030 0,'0'0'127'0,"0"0"-5"16,0 0-55-16,0 0-67 15,0 0 3-15,0 0 14 16,117 58-15-16,-72-17 10 16,1 7-12-16,-7 10 18 0,-10 6-17 15,-17 8-1-15,-12 8-19 16,-19 2-33-16,-31 3-114 16,-19-3-152-16</inkml:trace>
  <inkml:trace contextRef="#ctx0" brushRef="#br2" timeOffset="88089.88">11423 10061 833 0,'0'0'51'0,"0"0"93"0,0 0-124 16,0 0 12-16,0 0-6 16,0 0-20-16,-106 92 55 15,58-48-51-15,-9 11-7 16,-1 8 5-16,0 5-6 15,4-1-4-15,14-12-76 16,11-18-194-16</inkml:trace>
  <inkml:trace contextRef="#ctx0" brushRef="#br2" timeOffset="88584.41">12043 9321 606 0,'0'0'133'0,"0"0"-10"15,0 0-66-15,0 0 13 16,0 0-43-16,0 0 4 16,-8-4 55-16,-3 4-51 15,-9 10 2-15,-13 17-1 16,-14 14-13-16,-13 7 32 16,-8 8-55-16,-9 4 0 0,2 0 10 15,4-2-6-15,15-6-8 16,8-9-53-16,12-13-129 15,6-16-65-15</inkml:trace>
  <inkml:trace contextRef="#ctx0" brushRef="#br2" timeOffset="89267.46">11139 8973 590 0,'0'0'81'0,"0"0"66"0,0 0-91 16,0 0 6-16,0 0-15 15,0 0 25-15,-4 4-49 16,4-4 3-16,0-4-18 16,7-9 9-16,5 0-23 15,5 1 6-15,-1 0 0 16,6 4-12-16,0 4 12 15,2 4 0-15,2 0-5 16,0 10 19-16,-2 13-13 16,-7 7-1-16,-6 5 0 15,-9 4 40-15,-2 3-35 16,-6-2 3-16,-18-1 31 0,-4-4-38 16,1-5 17-16,5-6-18 15,7-8 0-15,5-7-2 16,9-6 2-16,1-3 0 15,0 0 17-15,20-5-14 16,15-12 11-16,13-4-14 16,7 0-1-16,2 1-20 15,0 2-49-15,-4 5-58 16,-8 1-73-16,-9-1-346 16</inkml:trace>
  <inkml:trace contextRef="#ctx0" brushRef="#br2" timeOffset="89651.26">11627 8792 854 0,'0'0'37'16,"0"0"98"-16,0 0-67 15,0 0-32-15,0 0-1 0,0 0-35 16,-10 0 0-16,10 19 24 16,0 11 22-16,1 7-7 15,16 3 5-15,5 1-37 16,4-5 27-16,8-8-34 16,1-9 0-16,0-13 8 15,-1-6-8-15,-10-9 0 16,-2-20 0-16,-12-6-34 15,-10-5 33-15,0-4-37 16,-26 2 32-16,-15 7-15 16,-5 13-2-16,-3 16 22 15,4 6-6-15,3 25 14 16,4 15-28-16,7 1-94 16,7 0-405-16</inkml:trace>
  <inkml:trace contextRef="#ctx0" brushRef="#br2" timeOffset="89951.56">8507 11226 423 0,'0'0'0'15,"0"0"-181"-15</inkml:trace>
  <inkml:trace contextRef="#ctx0" brushRef="#br2" timeOffset="91243.05">8360 11266 614 0,'0'0'250'0,"0"0"-209"15,0 0 62-15,0 0-103 16,0 0 11-16,0 0-3 0,-2 49-8 16,20 0 49-1,1 8-23-15,1 6 17 0,-3 0-28 16,-2-2-7-16,-2-9 2 15,-1-7-10-15,-4-12 0 16,1-13-4-16,1-19-72 16,-1-1-134-16,-2-31-210 15</inkml:trace>
  <inkml:trace contextRef="#ctx0" brushRef="#br2" timeOffset="91817.93">8759 11279 826 0,'0'0'195'0,"0"0"-195"0,0 0 0 15,0 0 35-15,0 0-11 16,0 0-23-16,-13 71-1 16,1-59 10-16,-6-1-15 15,-12-7 5-15,-5-1 0 16,-4-3-8-16,3 0 8 15,9 0-4-15,6-7 0 16,10-6-1-16,11-8-4 16,0-3 4-16,17-6 5 15,13 2-11-15,5 2 11 16,3 7 0-16,-2 8-3 16,0 10 12-16,-4 1-9 15,-3 9 7-15,-3 15-4 16,-4 9 39-16,-4 4-29 0,-5 6 18 15,-3 4 12-15,-4 0-22 16,-5 6 17-16,-1-3-25 16,0 1-12-16,-18-8 14 15,-2-5-15-15,-4-9 0 16,-2-13-2-16,-3-12 12 16,-2-4-17-16,0-7 7 15,7-16-7-15,6-1-13 16,10-4 15-16,8 0 5 15,0 8-3-15,10 1 14 16,12 5-18-16,2 6 7 0,2 8 0 16,4 0 0-16,4 15 7 15,1 11-7-15,2 4 21 16,-2 0-19-16,5-4 7 16,-1-4-9-16,2-7-9 15,-1-12-1-15,-2-3-107 16,-6-21-99-16,-5-17-256 15</inkml:trace>
  <inkml:trace contextRef="#ctx0" brushRef="#br2" timeOffset="92170.04">9176 11312 861 0,'0'0'99'16,"0"0"-26"-16,0 0-1 0,0 0-65 15,0 0-2-15,0 0-5 16,-17 23 0-16,17 6 49 16,8 6-12-16,8 3 11 15,5 4-8-15,7-1-25 16,4-8 28-16,3-9-43 16,2-10 0-16,1-11 12 15,-3-3-8-15,-5-17-4 16,-6-13 0-16,-11-7-11 15,-11-4 8-15,-2-4-29 16,-19-2-25-16,-12 9 38 0,-6 5-31 16,-2 17 50-16,-2 13-10 15,-1 3 20-15,-2 12-20 16,8 9 10-16,7 3-17 16,13 2 15-16,12-13-175 15,4-7-230-15</inkml:trace>
  <inkml:trace contextRef="#ctx0" brushRef="#br2" timeOffset="92509.33">9794 11399 894 0,'0'0'65'0,"0"0"57"16,0 0-88-16,0 0-23 15,0 0 5-15,0 0-10 16,56-6 20-16,-12-8 30 16,7-5-53-16,5 2 5 15,2-3-8-15,-1 2 14 16,-5 3-14-16,-9 1 0 15,-11 7 0-15,-10 4-5 0,-14 3 5 16,-8 0-7-16,0 0 3 16,-3 3-25-16,-15 1 25 15,-6 1-130-15,-1-5-182 16</inkml:trace>
  <inkml:trace contextRef="#ctx0" brushRef="#br2" timeOffset="95121.93">10622 11138 764 0,'0'0'60'0,"0"0"-27"16,0 0 7-16,0 0-40 16,0 0 20-16,0 0-15 15,-23-72 14-15,23 61-10 16,7 1-7-16,3-1 52 0,2 4-41 16,2 1 3-1,5 6 8-15,3 0-23 0,2 3 30 16,2 15-31-16,-3 7 5 15,-4 5 28-15,-6 11-32 16,-10 7 20-16,-3 8 9 16,0 1-27-16,-22 4 35 15,-2-2-38-15,-7-5 0 16,1-4 0-16,4-12 2 16,4-14-2-16,7-9 0 15,8-7 6-15,7-8 3 16,0 0-3-16,14-17-3 15,20-10 10-15,15-7-13 16,9 1-1-16,4 5-9 0,0 2-104 16,-6 2-12-16,-10 4-166 15</inkml:trace>
  <inkml:trace contextRef="#ctx0" brushRef="#br2" timeOffset="95506.39">10992 11052 880 0,'0'0'12'0,"0"0"74"16,0 0-32-16,0 0-52 0,0 0 15 15,0 0-17-15,8-28 0 16,22 25 44-16,0 3-22 15,-3 0-2-15,1 4-20 16,-4 16 14-16,-6 5 7 16,-4 7-12-16,-9 5-5 15,-5 6 19-15,0 1-22 16,-12 5 5-16,-10-2-2 16,1-4 14-16,2-5-12 15,4-9-6-15,8-12 0 16,3-6-9-16,4-11 17 15,0 0-8-15,6-3 12 16,21-22-2-16,9-3-19 16,8-3 9-16,3 1-82 0,-3-1-18 15,-7 4-91-15,-6 1-85 16</inkml:trace>
  <inkml:trace contextRef="#ctx0" brushRef="#br2" timeOffset="95853.73">11319 11039 588 0,'0'0'127'15,"0"0"33"-15,0 0-74 16,0 0 6-16,0 0-79 16,0 0 18-16,-13-12-29 15,13 37-2-15,3 11 71 0,12 7-42 16,7 2 4-16,5-3-18 15,4-4-4-15,5-12 6 16,-1-13-17-16,-3-8 0 16,-4-5 11-16,-7-13-6 15,-4-21-5-15,-8-10 0 16,-9-10 5-16,-3-4-29 16,-28 2 22-16,-10 7-46 15,-7 18 28-15,0 21-10 16,2 10 27-16,0 34 1 15,7 17-8-15,5 9-2 16,10 6-60-16,11-6-140 0,4-3-382 16</inkml:trace>
  <inkml:trace contextRef="#ctx0" brushRef="#br2" timeOffset="96411.5">9182 12609 851 0,'0'0'118'0,"0"0"-116"15,0 0 32-15,0 0-8 16,0 0 3-16,0 0 18 16,117-67-29-16,-80 49-15 15,0 2 9-15,-3 3-12 16,0-1-36-16,-7 8-70 0,-8 2-94 16,-15 4-194-16</inkml:trace>
  <inkml:trace contextRef="#ctx0" brushRef="#br2" timeOffset="96595.39">9267 12713 765 0,'0'0'162'0,"0"0"-125"0,0 0 28 16,0 0-42-16,0 0-16 15,0 0 21-15,49-7 36 16,-13-9-48-16,8-9-15 15,6-4-1-15,5-4-48 16,3 1-126-16,1 2-238 0</inkml:trace>
  <inkml:trace contextRef="#ctx0" brushRef="#br2" timeOffset="96921.89">10083 12445 977 0,'0'0'47'16,"0"0"14"-16,0 0 4 0,0 0 6 15,0 0-39 1,0 0-8-16,13-21 8 0,14 8-8 15,11-7 16-15,6 0-40 16,13-6 0-16,8-2-6 16,7 1 8-16,-2-2-4 15,-10 9-5-15,-13 0-67 16,-19 12-2-16,-11 2-21 16,-14 4-29-16,-3 0 10 15,-5 2-125-15</inkml:trace>
  <inkml:trace contextRef="#ctx0" brushRef="#br2" timeOffset="97245.67">10769 11976 846 0,'0'0'94'0,"0"0"16"15,0 0-65-15,0 0-29 16,0 0-12-16,0 0 19 0,9 93 44 16,6-48-36-1,3 10 6-15,2 10-3 0,2 1-32 16,0-1 16-16,-4-6-18 15,-1-11 0-15,-4-9-15 16,-5-15 15-16,-1-13-107 16,-3-11-28-16,-4-11-92 15,0-22-475-15</inkml:trace>
  <inkml:trace contextRef="#ctx0" brushRef="#br2" timeOffset="97637.03">11018 12076 891 0,'0'0'60'0,"0"0"35"16,0 0-12-16,0 0-83 16,0 0 0-16,0 0-1 15,-7 3 9-15,11 24 61 16,8 11-9-16,3 12-19 15,5-1 15-15,4-1-39 16,5-8 4-16,8-10-21 16,0-13 14-16,2-11-10 15,-3-6-4-15,-3-10 0 16,-4-23-3-16,-7-11 3 16,-11-7-11-16,-11 2-22 15,0-2-11-15,-23 6 34 16,-9 9-17-16,-3 10 27 0,-5 9-16 15,-2 14 16 1,2 3-5-16,0 11 2 0,3 16 6 16,9 6-17-16,4 3 14 15,13 2-92-15,11-8-69 16,0-17-259-16</inkml:trace>
  <inkml:trace contextRef="#ctx0" brushRef="#br2" timeOffset="98020.36">11435 11956 850 0,'0'0'102'0,"0"0"-25"0,0 0-11 15,0 0-66-15,0 0 0 16,0 0 19-16,7 70-16 15,7-37 24-15,5 4 17 16,3 1-18-16,4 0 28 16,1-7-44-16,6-7-3 15,2-10 23-15,2-14-30 16,1 0 13-16,-2-20-13 16,-6-13 11-16,-6-5-12 15,-11-2 1-15,-13-1-10 0,0 4 3 16,-23 3-8-1,-16 6 7-15,-6 10 8 0,-7 12-4 16,-2 6-7-16,1 6 11 16,-1 22 0-16,4 8-12 15,8 8-35-15,10 2-101 16,15-2-156-16</inkml:trace>
  <inkml:trace contextRef="#ctx0" brushRef="#br2" timeOffset="98329.18">11007 12980 851 0,'0'0'195'0,"0"0"-153"16,0 0 99-16,0 0-105 15,0 0-20-15,0 0-1 16,114-76-12-16,-46 35 29 16,11 0-32-16,-1 2 0 15,-4 5-6-15,-13 8-9 16,-15 5-80-16,-17 12-60 0,-15 9-67 15,-14 0-134-15</inkml:trace>
  <inkml:trace contextRef="#ctx0" brushRef="#br2" timeOffset="98530.89">10990 13071 1046 0,'0'0'98'15,"0"0"9"-15,0 0-41 16,0 0-52-16,0 0 22 0,135-93-24 16,-58 46 1-16,4 6-13 15,-8 8 4-15,-5 12-15 16,-4 7-120-16,-14 8-145 16,-9 0-574-16</inkml:trace>
  <inkml:trace contextRef="#ctx0" brushRef="#br2" timeOffset="103164.62">11682 11761 201 0,'0'0'0'0,"0"0"-6"16,0 0 2-16,0 0 8 0,0 0 69 15,0 0 28-15,0 0-68 16,-57 4 2-16,56-4 24 16,-1-1-49-16,2-5 0 15,0-1-7-15,0 1 16 16,0 2 23-16,0 1-11 16,0 3 25-16,0 0-8 15,0 0-6-15,0 0-5 16,0 0-28-16,0 0-1 15,0 0 9-15,0 0-17 0,0 0 24 16,0 0-19 0,0 0 2-16,0 0 0 0,0 0-7 15,0 0 0-15,0 0-1 16,0 0 2-16,0 0-1 16,0 0 0-16,0 3 0 15,0 1 6-15,0-4-5 16,2 0-1-16,1 0 6 15,1 0-4-15,2 0 13 16,-1-4-15-16,-2-6 0 16,-1 3-2-16,-2 3 4 15,0 1-2-15,0 3 0 16,0 0 4-16,0 0-10 0,-9 7-15 16,1 10-49-16,2-7-127 15</inkml:trace>
  <inkml:trace contextRef="#ctx0" brushRef="#br2" timeOffset="107527.56">2101 9710 445 0,'0'0'83'0,"0"0"-4"0,0 0-28 16,0 0-3-16,0 0 19 16,0 0-18-16,0 0-16 15,-3 0-13-15,3 0 21 16,0 0-29-16,0 0-9 16,3 0-2-16,19 0 7 15,12-7-2-15,10-6-6 16,11-8 1-16,6-8 3 15,8-9-4-15,1 0-2 16,-3 0-2-16,-10 5-35 16,-12 9 12-16,-13 9-31 0,-14 10-21 15,-13 5-12-15,-5 5-67 16,-8 16-65-16</inkml:trace>
  <inkml:trace contextRef="#ctx0" brushRef="#br2" timeOffset="107790.48">2077 9788 711 0,'0'0'111'0,"0"0"-18"15,0 0-50-15,0 0-3 16,0 0-35-16,0 0-5 15,-5 0 0-15,30-7 0 16,11-6 32-16,13-8-32 16,13-7 0-16,6-6 6 15,8-8-6-15,0-2 0 16,-1-1-7-16,-6 5-75 16,-12 8-72-16,-17 8-286 15</inkml:trace>
  <inkml:trace contextRef="#ctx0" brushRef="#br2" timeOffset="110618.52">12914 3047 274 0,'0'0'96'16,"0"0"-65"-16,0 0 2 0,0 0 7 16,0 0 14-16,0 0-22 15,0 0-7-15,0 0-9 16,0-2 3-16,0 1-19 16,0 0 2-16,0 1 6 15,0 0-1-15,0 0 2 16,0 0 7-16,0 0-11 15,0 0 2-15,0 0-7 16,0-3 0-16,0 1-4 16,0-3-21-16,0 1-104 15,0-1-112-15</inkml:trace>
  <inkml:trace contextRef="#ctx0" brushRef="#br2" timeOffset="110800.74">12914 3047 420 0</inkml:trace>
  <inkml:trace contextRef="#ctx0" brushRef="#br2" timeOffset="110874.2">12914 3047 420 0,'3'-9'17'0,"-3"9"19"0,0 0-24 0,0 0-1 0,0 0-11 16,0 0-7-16,0 0-24 0,0-3-61 15,0-3-182-15</inkml:trace>
  <inkml:trace contextRef="#ctx0" brushRef="#br2" timeOffset="111062.25">12924 3015 371 0,'0'0'138'16,"0"0"-101"-16,0 0-8 0,0 0-29 16,0 0 0-16,0 0-9 15,-3 0-36-15,3 0 2 16,0 0-20-16</inkml:trace>
  <inkml:trace contextRef="#ctx0" brushRef="#br2" timeOffset="111251.41">12924 3015 458 0,'-12'23'24'16,"12"-23"-24"-16,0 0-1 0,0 0-21 15,0 0-56-15</inkml:trace>
  <inkml:trace contextRef="#ctx0" brushRef="#br2" timeOffset="111456.66">12914 3032 203 0,'0'0'323'0,"0"0"-322"0,0 0-2 15,0 0-5-15,0 0-16 16,0 0 12-16,0 1-23 15,0 1-66-15,0-2-177 16</inkml:trace>
  <inkml:trace contextRef="#ctx0" brushRef="#br2" timeOffset="111669.14">12914 3032 225 0,'-14'6'208'0,"14"-6"-194"0,0 0 42 15,0 0-50-15,0 0-4 16,0 0-2-16,0 0-8 16,0 0-4-16,0 0-42 15,2 0-265-15</inkml:trace>
  <inkml:trace contextRef="#ctx0" brushRef="#br2" timeOffset="114234.7">13307 2020 368 0,'0'0'0'0,"0"0"-37"0</inkml:trace>
  <inkml:trace contextRef="#ctx0" brushRef="#br2" timeOffset="119545.71">12875 3045 403 0,'0'0'90'16,"0"0"-90"-16,0 0 0 15,0 0-5-15,0 0 2 16,0 0-24-16,0 0 24 16,-2 6 2-16,2-1-12 15,0-2-82-15</inkml:trace>
  <inkml:trace contextRef="#ctx0" brushRef="#br2" timeOffset="119797.81">12875 3045 387 0,'20'11'58'0,"-20"-13"-55"16,0 2 3-16,0 0-6 16,0 0-7-16,0 0-5 15,0 0-2-15,0 0-62 16</inkml:trace>
  <inkml:trace contextRef="#ctx0" brushRef="#br2" timeOffset="121181.41">12902 3053 255 0,'0'0'63'16,"0"0"-50"-16,0 0-12 16,0 0 10-16,0 0-11 0,0 0-11 15,0 3-22-15,0-3-53 16</inkml:trace>
  <inkml:trace contextRef="#ctx0" brushRef="#br2" timeOffset="134439.67">12736 486 340 0,'0'0'75'16,"0"0"-54"-16,0 0-10 15,0 0 3-15,0 0 7 0,0 0-21 16,0 0 1-16,0 0 16 16,0 0 2-16,0 0-11 15,0 0-8-15,0 1 5 16,0 2 45-16,0 1-8 15,0 1-27-15,0 0 8 16,0-2-6-16,0-2-3 16,4 1 7-16,2-2-6 15,4 0 35-15,7-2-27 16,10-15-11-16,10-7-1 16,6-3-11-16,7-7-7 15,7-1 0-15,-3 1-46 16,-5 3-52-16,-11 6-99 0</inkml:trace>
  <inkml:trace contextRef="#ctx0" brushRef="#br2" timeOffset="141422.34">5120 2000 163 0,'0'0'391'0,"0"0"-321"0,0 0-48 16,0 0-15-16,0 0 33 16,0 0 19-16,0 0-16 15,6-2-10-15,-4 2 7 16,2 5-17-16,2 14 18 15,2 10 14-15,4 6 4 16,1 3-12-16,3-1-27 0,-3-1 0 16,-2-4 9-16,1-5-5 15,-3-8-19 1,-2-7 4-16,-4-6-3 16,-3-4 15-16,0-2-16 0,0 0 18 15,0-15 54-15,0-14-35 16,-3-10-35-16,-11-7-7 15,-1-3 0-15,2 4-4 16,-3 8 4-16,6 11-1 16,7 10 0-16,0 7 0 15,3 7-1-15,0 2-2 16,6 0-22-16,16 18 25 16,3 7-9-16,3 3 10 15,-1 0-4-15,-3 1 8 16,-6-4-8-16,-4-3 3 0,-4-6 1 15,-3-5-1 1,-6-7 2-16,-1-4-1 0,0 0 3 16,0 0 3-16,0-12 16 15,-1-17-22-15,-10-11-6 16,3-12-14-16,3-2-37 16,5 5 5-16,0 8 34 15,0 15 17-15,10 12-3 16,4 11 3-16,3 3-4 15,5 12 0-15,5 16 7 16,3 7-2-16,0 6 19 16,-3 0-8-16,2-2 4 0,-6-1-15 15,-1-6 0-15,-4-7 0 16,-5-5 0-16,-2-8-38 16,-7-8-88-16,-4-4-75 15,0-17-153-15</inkml:trace>
  <inkml:trace contextRef="#ctx0" brushRef="#br2" timeOffset="141627.54">5639 1968 822 0,'0'0'25'0,"0"0"67"16,0 0-58-16,0 0 22 15,0 0 0-15,0 0-30 16,24 63-14-16,-17-46 20 15,-3 1-31-15,0-4 5 0,-2-1-6 16,-2-5-4-16,0-5 3 16,0-3-47-16,0-2-18 15,-7-22-143-15</inkml:trace>
  <inkml:trace contextRef="#ctx0" brushRef="#br2" timeOffset="141888.73">5639 1968 833 0,'-97'-61'99'16,"97"61"-33"-16,0 0-54 15,2-14 23-15,10-8-25 0,2-5-10 16,-7-3-1-16,-7 2-3 16,0 6-3-16,-13-1-12 15,-13 7 7-15,-4 5 6 16,2 6-2-16,4 5 8 15,5 11-2-15,4 14 0 16,7 11-2-16,8-3 3 16,0-2-4-16,20-5-61 15,13-10-118-15,6-5-225 16</inkml:trace>
  <inkml:trace contextRef="#ctx0" brushRef="#br2" timeOffset="142270.71">5817 1885 854 0,'0'0'39'15,"0"0"121"-15,0 0-124 0,0 0-13 16,0 0-19-16,0 0-4 16,0 0-5-16,0 14 5 15,6 7 16-15,7 3-1 16,1 0 12-16,1 2 7 15,4-3-28-15,-6-4 28 16,-2-4-32-16,-2-6 5 16,-8-5 5-16,1-2-5 0,-2-2-7 15,0 0 13 1,0-24 16-16,-10-12-27 0,-8-13-2 16,3-3-26-16,3 6-23 15,7 7 2-15,5 16 38 16,0 9 7-16,15 12 2 15,10 2-6-15,5 4-4 16,5 17 10-16,1 7-3 16,2 6 3-16,-1-1 0 15,-1-2-5-15,1 0-8 16,0-10-135-16,-4-9-240 16</inkml:trace>
  <inkml:trace contextRef="#ctx0" brushRef="#br2" timeOffset="142854.32">6566 1946 872 0,'0'0'7'0,"0"0"77"16,0 0-53-16,0 0-16 15,0 0 6-15,0 0 2 16,52-10 6-16,-33-25 29 15,-2-12-58-15,-5-7 0 16,-11-9-2-16,-1-14 0 0,-7-16-38 16,-21-5-35-16,-9 6-34 15,-5 14 53 1,0 20 22-16,6 17 34 0,6 14 4 16,8 12 16-16,7 13 47 15,7 2-20-15,2 23-38 16,5 13 5-16,1 10 8 15,4 6 11-15,19 5 11 16,9 3-21-16,6 2 20 16,5-1 9-16,1-6-18 15,-3-7 6-15,1-6-36 16,-5-6-3-16,-5-5 7 16,-5-5-5-16,-10-7-6 15,-6-9 3-15,-6-4 0 16,-5-6 8-16,0 0-5 0,0-20 10 15,-6-12-12 1,-8-7-1-16,6-4-21 0,4-3-16 16,4 8-10-16,0 5 34 15,13 5-12-15,6 11 25 16,3 10-7-16,-2 7 6 16,3 0 1-16,3 23 1 15,-2 7 1-15,1 5 18 16,1-1-20-16,-3-3 0 15,2-3-2-15,-3-9 1 16,-2-8-52-16,1-11-91 16,-2 0-80-16</inkml:trace>
  <inkml:trace contextRef="#ctx0" brushRef="#br2" timeOffset="143671.05">7285 1491 820 0,'0'0'112'0,"0"0"49"16,0 0-105-16,0 0-16 16,0 0-23-16,0 0-17 15,-5-93 0-15,-8 71-3 16,-10 0-5-16,-4 0 6 16,-3 8-2-16,2 4 4 15,4 10-9-15,2 0 9 0,3 23-3 16,3 8 0-1,4 11 6-15,8 5 6 0,4 2 0 16,0-2-7-16,1-8 23 16,14-6-16-16,5-7 2 15,0-12 3-15,1-10-11 16,2-4 4-16,-3-6-3 16,0-19 5-16,-2-12-14 15,-6-12 5-15,-7-8-16 16,-5 3-16-16,0 7 8 15,0 16 18-15,-2 18 6 16,1 9 0-16,1 4 32 16,0 0-32-16,0 0-9 15,0 11 3-15,5 6 6 0,6 3 8 16,2 3 7-16,6 1-5 16,3-4 15-16,-1-3-18 15,3-3-7-15,-3-8 1 16,-1-6 2-16,2 0 8 15,-3-17-11-15,-2-9 1 16,-6-6-7-16,-6-5-5 16,-3 1-4-16,-2 5 7 15,0 7 2-15,0 9 5 16,0 7 1-16,0 5 0 16,0 3 24-16,0 0-24 15,0 0 0-15,0 0-1 16,0 5 3-16,1 7 11 0,9 3 4 15,2 1 3 1,2-1 14-16,1-1-33 0,0-5-1 16,-3-6 9-16,-5 0-9 15,0-3 9-15,2-3-8 16,1-17 0-16,-2-11-1 16,-1-7 0-16,-6 3-12 15,-1 4-26-15,0 13 29 16,0 9 7-16,0 7 2 15,0 2-1-15,12 5-5 16,5 15-14-16,6 5 20 16,6 2 5-16,1-1-1 0,2-2 1 15,-1-5-5-15,-1-4 0 16,0-10-6-16,-1-5-48 16,-4-10-102-16,-2-18-103 15,-7-12-540-15</inkml:trace>
  <inkml:trace contextRef="#ctx0" brushRef="#br2" timeOffset="144104.36">7897 642 902 0,'0'0'14'16,"0"0"116"-16,0 0-110 15,0 0-11-15,0 0 33 16,90 68-15-16,-63-35 1 15,0 4 30-15,1 4-37 0,0 1 3 16,1 0-10-16,-6-1-14 16,-1-5 7-16,-3-5-7 15,-6-4 0-15,-3-8-2 16,-3-8 3-16,-4-6-1 16,-3-3 0-16,0-2 4 15,0 0 13-15,0 0-13 16,-3-3-3-16,-13-5-2 15,-2 4 1-15,-4 4-2 16,-1 0-4-16,-4 11 4 16,-3 15-5-16,0 7 4 15,4 6 3-15,4 0 0 0,8-2 10 16,11-6-10-16,3-10 0 16,1-7 1-16,20-13 13 15,12-1-8-15,9-21 5 16,7-14 1-16,-1-3-12 15,-5 4-4-15,-13 10-95 16,-11 12-98-16,-19 7-223 16</inkml:trace>
  <inkml:trace contextRef="#ctx0" brushRef="#br2" timeOffset="145194.37">5392 3412 414 0,'0'0'227'0,"0"0"-151"0,0 0-13 15,0 0-48-15,0 0-1 16,0 0-2-16,0 2 1 15,0 18 16-15,0 12 32 16,0 13 12-16,0 9-19 16,0 7-6-16,3 5 3 15,13-2-29-15,4 3 45 16,3-7-54-16,3-6 2 16,5-10 3-16,0-14-16 15,1-12 6-15,0-15-2 0,0-3 2 16,1-24 22-1,0-23-17-15,-1-15-10 0,-5-8 5 16,-12-3-6-16,-12 3-4 16,-3 5-1-16,-13 9 3 15,-16 7-7-15,-6 11 1 16,-1 13-2-16,-6 8 7 16,-1 10-6-16,-2 7 6 15,-4 0-3-15,2 10 4 16,7 12-7-16,5-2 7 15,8 3-6-15,9 1 5 16,4 3 1-16,10 5 0 16,4-1-2-16,0-1 4 0,18-1-7 15,7-7 5 1,5-3 0-16,7-10-1 0,5-9 6 16,4 0-10-16,6-25 4 15,0-8-20-15,2-6-48 16,-4 0-128-16,-8 3-137 15</inkml:trace>
  <inkml:trace contextRef="#ctx0" brushRef="#br2" timeOffset="145461.05">6139 3447 545 0,'0'0'338'0,"0"0"-164"0,0 0-49 15,0 0-81-15,0 0-11 16,0 0-14-16,52-50-11 16,-27 34-8-16,5-2 0 15,5-2-7-15,2 3-2 16,-2 4-68-16,-3 6-49 15,-13 4-59-15,-10 3-132 16</inkml:trace>
  <inkml:trace contextRef="#ctx0" brushRef="#br2" timeOffset="145638.62">6268 3578 432 0,'0'0'412'0,"0"0"-309"0,0 0-56 15,0 0 7-15,0 0 35 16,0 0-18-16,120-54-52 16,-75 22-19-16,-1-3-32 15,-4-1-144-15,-8-3-214 16</inkml:trace>
  <inkml:trace contextRef="#ctx0" brushRef="#br2" timeOffset="145956.25">6742 2808 712 0,'0'0'48'0,"0"0"85"16,0 0-69-16,0 0 7 15,0 0-17-15,0 0-33 16,-11-17-8-16,11 34-2 16,11 7 9-16,10 9 43 0,2 6-13 15,3 5-27-15,3 4-23 16,-2 0 3-16,-2-4 0 16,-3-6-2-16,-8-6-1 15,-4-10 0-15,-4-9-93 16,-5-13-42-16,-1-5-102 15,0-28-465-15</inkml:trace>
  <inkml:trace contextRef="#ctx0" brushRef="#br2" timeOffset="146196.41">6941 2703 664 0,'0'0'263'0,"0"0"-107"0,0 0-90 15,0 0-46-15,0 0-20 16,0 0 0-16,32 23 14 16,-15 5 5-16,-1 5 11 15,1 9-30-15,2 1 2 16,-2 6 0-16,2-1 0 16,0 0-2-16,-1-4 0 15,-3-6-19-15,-2-9-78 16,-6-13-93-16,-5-13-294 15</inkml:trace>
  <inkml:trace contextRef="#ctx0" brushRef="#br2" timeOffset="146418.71">6941 3483 781 0,'0'0'69'0,"0"0"35"16,0 0-23-16,101-58-26 15,-58 29-16-15,4-4-21 16,1 0-18-16,0 1-4 16,0 5-52-16,-5 7-96 0,-6 5-73 15</inkml:trace>
  <inkml:trace contextRef="#ctx0" brushRef="#br2" timeOffset="146841.65">7218 3718 548 0,'0'0'392'0,"0"0"-252"16,0 0-36-16,0 0-89 15,0 0-4-15,0 0-11 16,-6-67 5-16,19 56 12 16,2 1-6-16,2 1-10 0,3 3 6 15,4 3-7-15,2 3 0 16,4 0 0-16,3 0 6 16,-2 8-11-16,-4 7 5 15,-5 6-4-15,-11 4-3 16,-9 9 14-16,-2 6-2 15,-12 8 13-15,-15 5-8 16,-5 0 11-16,2-8-20 16,2-9 2-16,9-14 38 15,8-9-35-15,9-6 5 16,2-7-2-16,0 0-5 16,25-13 13-16,14-20-17 15,13-14 0-15,6-8-9 0,5-3 5 16,1 4-18-16,0 3-82 15,-9 7-112-15,-12 3-89 16</inkml:trace>
  <inkml:trace contextRef="#ctx0" brushRef="#br2" timeOffset="147539.65">7476 2951 777 0,'0'0'73'0,"0"0"-25"16,0 0-35-16,0 0-13 16,0 0 0-16,0 0 51 15,-5 1 20-15,10 8-21 16,5 3 2-16,1 6-14 15,5 3 26-15,4 5-40 16,2 2-2-16,1-1 11 16,-3-1-24-16,-5-3 3 15,-5-6-12-15,-5-6 2 16,-3-5 2-16,-2-6-4 0,0 0 0 16,0 0 33-1,-5-15-8-15,-16-14-13 16,-5-11-12-16,-1-7 0 0,2 1-14 15,8 6 4-15,11 10 10 16,6 9-5-16,0 5 7 16,8 4-3-16,14 4 1 15,3 7 0-15,5 1-5 16,7 0 5-16,1 16 0 16,4 7 1-16,-1 4 2 15,-4 6 0-15,-6 3-3 16,-10-2 0-16,-6-5 6 15,-6-5-6-15,-8-7-1 16,-1-8 1-16,0-7 2 16,-10-2 0-16,-12-12-2 15,-9-21 8-15,-4-13-16 16,6-3-52-16,9-1-6 0,14 6 33 16,6 7 6-16,10 5 27 15,16 9 0-15,3 6 0 16,3 10-4-16,-1 7 8 15,3 0-4-15,1 17 24 16,0 9-13-16,0 5 13 16,-3 5-11-16,-6 4-8 15,-1-3 13-15,-6-3-18 16,-2-5 0-16,-6-7-4 16,-6-12-53-16,-1-10-114 15,-4-4-231-15</inkml:trace>
  <inkml:trace contextRef="#ctx0" brushRef="#br2" timeOffset="147720.66">8194 2811 773 0,'0'0'194'16,"0"0"-23"-16,0 0-79 15,0 0-89-15,0 0 32 16,0 0-35-16,113-74 1 15,-77 38-3-15,-1-6-48 16,-3-3-111-16,-5 0-164 0</inkml:trace>
  <inkml:trace contextRef="#ctx0" brushRef="#br2" timeOffset="148274.94">8515 2312 781 0,'0'0'116'0,"0"0"-38"16,0 0-18-16,0 0-13 16,0 0-13-16,-1-82-12 15,14 66 12-15,5-3-28 0,6 3-4 16,1 4-2-16,3 4 8 15,-1 6-13-15,0 2 5 16,-6 0 0-16,-4 4-13 16,-2 11 5-16,-8 4 8 15,-7 4 0-15,0 3 0 16,0 2-2-16,-10 5 2 16,-7-1 0-16,1-2 12 15,0-4-12-15,5-7 0 16,4-7 3-16,5-4-3 15,2-5 0-15,0-2 1 16,0-1 0-16,12 0 39 16,12 0-15-16,8-6 10 0,1-1-25 15,2 0-3 1,-2 5-11-16,-3 2 4 0,-2 0 0 16,-1 0 1-16,-2 10 4 15,-5 5-5-15,-4 6 0 16,-8 5 1-16,-8 3-1 15,0 7 2-15,-11 6-2 16,-13 3 10-16,-7-5-6 16,1-7-4-16,5-14 0 15,4-12-2-15,2-7-12 16,6-21-80-16,7-21-84 16,2-15-216-16</inkml:trace>
  <inkml:trace contextRef="#ctx0" brushRef="#br2" timeOffset="148656.25">8952 2222 872 0,'0'0'64'0,"0"0"98"16,0 0-129-16,0 0-4 15,0 0-8-15,0 0-18 16,0-5-6-16,3 9 8 15,5 12-5-15,2 6 50 16,4 3-24-16,0 2-2 16,6 1-12-16,6-6-12 15,2-2 14-15,5-7-14 0,1-5 0 16,-3-7 7-16,1-1-6 16,-6-7 2-16,-6-13-3 15,-7-5-6-15,-10-7-4 16,-3-3-3-16,-11-2-2 15,-21 4 0-15,-6 7-15 16,-6 12 24-16,0 14 5 16,1 2-5-16,1 21-2 15,5 6 7-15,13 0-14 16,10-5-15-16,14-7-142 16,0-14-90-16</inkml:trace>
  <inkml:trace contextRef="#ctx0" brushRef="#br2" timeOffset="149122.73">9166 1723 824 0,'0'0'11'0,"0"0"59"15,0 0-66-15,0 0 50 16,0 0 20-16,0 0-14 16,79 109 4-16,-48-70-12 0,2 5-30 15,2 2 38-15,-2-1-51 16,-3-4 12-16,-2-5-18 16,-8-6 2-16,-7-8 5 15,-5-8-10-15,-3-6 0 16,-3-7 6-16,-2-1-3 15,0-3 12-15,0-19-7 16,0-9 6-16,0-5-18 16,0-3 4-16,1 1 0 15,15 4-7-15,4 3 8 16,3 11-1-16,0 9 0 16,2 10 2-16,1 1-6 15,0 13 4-15,3 18 0 0,-4 6 4 16,0 5-3-16,-3 3 6 15,-6-1-7-15,-3-5 0 16,-3-6-10-16,-4-10-2 16,-5-11-156-16,-1-12-148 15</inkml:trace>
  <inkml:trace contextRef="#ctx0" brushRef="#br2" timeOffset="152210.79">9521 1161 657 0,'0'0'154'0,"0"0"-41"0,0 0-79 15,0 0-26-15,0 0-13 16,0 0 8-16,0 3-3 15,-11 4 23-15,-6 3 0 16,-7 0-8-16,-4 0 11 16,-7 4-16-16,-8 2 9 15,-6 4-15-15,-6 3 3 16,-4 1 2-16,-1 2-5 16,-1 6 1-16,0 0 2 15,6 0-5-15,6-3 8 16,8-4-10-16,3 1 5 15,0-3 0-15,4 1-5 16,-4 0 0-16,-3 0 5 16,1-3-5-16,0 0-1 0,3 1-1 15,4-3 2 1,1 1-2-16,3-4 2 0,1 1 0 16,-3-1-3-16,-3 1 5 15,0 1-2-15,-2-1 0 16,-3-1 2-16,-3 1-4 15,-1-2 2-15,-1 1 0 16,-2 1-3-16,-1-1 7 16,-3 2-4-16,0 0 0 15,-4 2 6-15,-1-1-10 16,0 3 4-16,-2-1 0 16,4 1-1-16,1 1 8 15,3-2-13-15,4 0 6 16,0 2 0-16,3-3 5 0,2 2-5 15,2-1 0-15,-1 0-5 16,-1 0 12-16,-1-2-14 16,-2 3 7-16,-3-3 0 15,1 0-3-15,-6-1 3 16,-2-3 0-16,-5 2-2 16,-4-2 9-16,2 0-10 15,1 2 3-15,3-2 0 16,2 1-2-16,1 2 2 15,1 5 0-15,-3-2 3 16,3 3 2-16,-2 0-4 16,4 0-1-16,5 2 0 15,5-1 7-15,3 2-7 0,2-1 0 16,-2 3-3-16,-2-2 7 16,-9 4-4-16,-1 0 0 15,-5 0 2-15,-1 0-9 16,2-2 7-16,1 1 0 15,4-3-2-15,2 2 6 16,-1-4-7-16,2-1 3 16,-3 1 0-16,3-5 0 15,1 1 0-15,2 0 0 16,5-4-1-16,2 0 5 16,2-3-6-16,3 0 2 15,3-1 0-15,2-2-1 0,0 0 5 16,-2 1-4-1,1 1 0-15,-1 2 3 0,-2 2-3 16,1 1 0-16,0 1 0 16,-1-1-4-16,4 1 4 15,0-2 0-15,3 0-2 16,2 0 9-16,2-2-12 16,3-3 5-16,5-3 0 15,3-4-3-15,3 0 3 16,4-2 0-16,0 0-1 15,0 3 5-15,0 3-7 16,0 2 3-16,6 3 0 16,2 0-1-16,0 3 2 0,1 3-1 15,1 4 0 1,-2 4 7-16,1 5-4 0,2 2-3 16,1 4 3-16,4 3 38 15,3 5-41-15,4 5 17 16,4 4-3-16,1 0-14 15,2-3 21-15,1 1-13 16,1-5-7-16,1 2 16 16,-1 2-13-16,1-1-2 15,-3-2 2-15,-1-2 1 16,-4-4-1-16,-1-5-4 16,-3-3 0-16,0-6 1 0,-2-2 4 15,0-2-5 1,-3-2 0-16,1-1 6 0,-2-2-4 15,0-2-2-15,0-2 0 16,-2 1 7-16,3 2-4 16,-2-1-3-16,1 1 0 15,-1-2 9-15,-1 0-8 16,-1-5-1-16,-2-1 0 16,0-3-1-16,-2-3 4 15,0-1-3-15,1-2 0 16,1-1 4-16,0-1 5 15,3 1-9-15,4-1 0 16,3-1 6-16,3 0-4 16,6 0-2-16,8 0 0 15,4 0 6-15,10-1 4 0,4-10-9 16,1-6 0 0,6-5 19-16,4-5-15 0,3-6-5 15,3-2 0-15,1 0 1 16,-7 4 1-16,-2 4-2 15,-6 2 0-15,-5 8 3 16,-2 1-1-16,-5 5-2 16,0-3 0-16,-1 4 2 15,-2-1-3-15,-2-1 1 16,-2 3 0-16,-5-2 0 16,0 0 0-16,-3-2 0 15,-1-1 0-15,3-2 4 16,4-5-7-16,1-1 3 0,10-4 0 15,0-2-1-15,4-1 7 16,0 4-6-16,-4 0 0 16,1 6 1-16,-4-1-8 15,3 2 7-15,0-2 0 16,3 2-6-16,1-5 12 16,0 2-6-16,-4-2 0 15,-2 3 0-15,-4 4-1 16,-2 2 1-16,-3 2 0 15,-1 0-2-15,0 0 5 16,1-1-6-16,1-2 3 16,2-5 0-16,4-4 5 0,1 1-5 15,0-2 0 1,-2 2-4-16,-1 2 8 0,0 1-4 16,-2 1 0-16,1 0 2 15,0 2-2-15,-1-1 0 16,2 0 0-16,1 1-1 15,1-1 1-15,-1-2 0 16,0 1-1-16,1-1 3 16,3-5-7-16,1 3 5 15,3-2-2-15,-3 1 2 16,-3 0 0-16,-3 2 1 16,-5 4-1-16,-2-1 0 15,0-2-3-15,0 0 3 16,1-2 0-16,6-2 3 0,3-4-2 15,4 0 1-15,2 1-2 16,-5 3 2-16,-4 4-4 16,-9 5 2-16,-6 1 0 15,-3 3 0-15,-3-1 3 16,1-2-3-16,1-1 0 16,2-4 1-16,4-3-3 15,1 0 2-15,3-2 0 16,-2 3-2-16,-4 2 4 15,-2 3-3-15,-8 3 1 16,-2 3 0-16,-3-1 4 16,2 0-4-16,2 0 0 15,6-7-3-15,5 1 3 0,3 1 0 16,-2 2-2-16,-3 0 4 16,-7 3-7-16,-2 2 5 15,-6 2 0-15,-2 1 2 16,-3-2 1-16,2-1-3 15,-2 0 0-15,0-1 0 16,0-1 1-16,-2 1-1 16,1-2-1-16,0-2 0 15,-2-1 2-15,2-4 2 16,-4-4-3-16,0-3 0 16,0-2 0-16,0-1 6 15,0-2-6-15,-3-1 5 16,-4-4-3-16,-2-5 4 15,-1-1-6-15,2-3 0 0,-2-2 3 16,-1 2-3-16,0 0 0 16,-4 4-1-16,-2-2 6 15,-3 4-5-15,-3-2 0 16,-4 2 2-16,-3 0 3 16,-2 1-5-16,4 4 0 15,3-1-2-15,3 2 8 16,3-1-10-16,-1 2 4 15,2-1 0-15,1 3 2 16,-1 1-2-16,2-1 0 16,-1-1-4-16,2-3 10 15,-1 1-8-15,3-2 2 16,1-5 0-16,1 1-3 0,-1 0 3 16,1 6 0-16,1 7-2 15,1 5 7-15,-1 5-8 16,1 2 3-16,-1-1 0 15,0 2-1-15,1-1 1 16,0-2 0-16,-1 0-3 16,2 0-4-16,1-2 7 15,2 2-11-15,2 1 11 16,2 2-10-16,-2 3 10 16,2 1 0-16,-1 1-1 15,-1-1 5-15,1 0-10 16,-1 0 6-16,1-1-1 0,0 1-17 15,1 6 18-15,1 3 0 16,0 0-2-16,0 0-11 16,-2 12 4-16,0 5 3 15,0-3 6-15,-1 1-6 16,2-5 6-16,-2-1-3 16,-1-2-16-16,-5-2-23 15,-5-1 22-15,-10 2-38 16,-4 3-49-16,-9 3 7 15,-5 1-55-15,-6 4-135 16</inkml:trace>
  <inkml:trace contextRef="#ctx0" brushRef="#br2" timeOffset="173651.58">8096 4357 614 0,'0'0'3'0,"0"0"24"15,0 0 23-15,0 0-27 16,0 0 21-16,0 0 4 15,0 0-44-15,0 0 37 16,-7-30 14-16,5 28-15 16,1 2 9-16,1 0-42 15,0 0-7-15,0 6 1 16,0 12 0-16,0 9-1 16,10 3 9-16,2 5-8 15,2 2 16-15,3-2-16 16,0 0 1-16,1-7 0 15,1-5 2-15,1-7-3 0,0-10-1 16,0-6 2-16,3 0 0 16,4-27-2-16,3-8-6 15,0-7-2-15,-5 4-70 16,-6 3-40-16,-11 5-148 16</inkml:trace>
  <inkml:trace contextRef="#ctx0" brushRef="#br2" timeOffset="173911.99">8281 4338 910 0,'0'0'1'0,"0"0"52"0,0 0-27 15,0 0-26-15,0 0-3 16,0 0 1-16,4 75 2 15,12-40 2-15,4 5 16 16,2 3-2-16,0-2-16 16,0-4 0-16,-4-2 1 15,-2-5 1-15,0-8-4 16,-4-5-6-16,-4-6-70 16,-5-11-15-16,-3 0-125 0</inkml:trace>
  <inkml:trace contextRef="#ctx0" brushRef="#br2" timeOffset="174122.07">8570 4182 961 0,'0'0'7'0,"0"0"11"16,0 0 12-16,0 0-30 15,0 0 0-15,0 0-7 16,-8 20 7-16,16-13-3 16,2 4-31-16,0 0-96 0,-1 1-159 15</inkml:trace>
  <inkml:trace contextRef="#ctx0" brushRef="#br2" timeOffset="174299.49">8721 4451 980 0,'0'0'29'0,"0"0"56"0,0 0-45 15,0 0-40-15,0 0-3 16,0 0-6-16,-10-31-46 16,10 16-9-16,3-2-67 15,2 0-234-15</inkml:trace>
  <inkml:trace contextRef="#ctx0" brushRef="#br2" timeOffset="174636.45">8859 3913 824 0,'0'0'37'0,"0"0"29"16,0 0-42-16,0 0 38 15,0 0-38-15,0 0-14 16,-18-25-6-16,18 27-3 16,0 21 14-16,0 10-8 0,0 8-1 15,7 1 14-15,6 0-20 16,6-3 4-16,4-3 3 16,4-9-3-16,2-6-7 15,3-9 3-15,0-11 0 16,5-1 6-1,1-16-6-15,1-18-2 0,-3-7-18 16,-7-4-21-16,-7 3 24 16,-8 5-11-16,-5 8-29 15,-4 9 19-15,-5 10-43 16,0 7-114-16</inkml:trace>
  <inkml:trace contextRef="#ctx0" brushRef="#br2" timeOffset="174876.84">9095 3898 915 0,'0'0'82'0,"0"0"11"0,0 0-58 16,0 0-34-16,0 0 3 16,0 0-8-16,17 18-3 15,6 23 7-15,4 8 8 16,-2 7-5-16,-1-1 1 15,-3-2-4-15,-2-3 2 16,-3-8-12-16,-3-7 6 16,1-11-45-16,-4-14-52 0,-2-10-90 15,-1-15-131-15</inkml:trace>
  <inkml:trace contextRef="#ctx0" brushRef="#br2" timeOffset="175220.83">9413 3715 886 0,'0'0'35'16,"0"0"66"-16,0 0-92 16,0 0-9-16,0 0 0 15,0 0 2-15,26 67-1 16,-6-32 16-16,2 0 7 15,3 2-21-15,4-4 6 0,-1-7-9 16,3-8 0-16,-4-12 7 16,4-6-5-16,-3-11 0 15,-1-20-2-15,-4-11-22 16,-9-5 3-16,-14-1-21 16,-2 1 31-16,-30 2-5 15,-13 8-8-15,-5 13 22 16,-7 19 0-16,2 5 2 15,4 32 5-15,8 10-7 16,14-3-15-16,12-10-261 0</inkml:trace>
  <inkml:trace contextRef="#ctx0" brushRef="#br2" timeOffset="181887.68">11177 12953 623 0,'0'0'22'0,"0"0"26"15,0 0 62 1,0 0-93-16,0 0 1 0,0 0 3 16,0 0-20-16,-16-6-1 15,16 6 1-15,0 0 1 16,0 0 19-16,0 0-13 16,0 0 7-16,0 0-1 15,0 0-11-15,13 0 1 16,12 0 3-16,10-5 0 15,7-6 21-15,10-7-21 16,1-5-6-16,1-4-1 16,-3 0 1-16,-6 4-5 0,-6 2 4 15,-9 5-18 1,-8 3 12-16,-7 6-9 0,-8 4 8 16,-4 3-3-16,-3 0 6 15,0 0 0-15,-5 10-1 16,-13 6 5-16,-6 7-1 15,-1-1 4-15,-2 3-3 16,-3-3 16-16,-2-3-15 16,1-2 10-16,-1-4-5 15,2-5-3-15,-1-2 13 16,2-3-13-16,2-3 6 16,1 0-2-16,7 0 3 15,6 0 19-15,6 0-18 16,4 0-3-16,3 0 5 15,0 0-13-15,0 0-3 0,4 0-2 16,16-11-10-16,9 2 7 16,-1-4-29-16,5-4-20 15,-1 4-4-15,-2-4-112 16,-6 3-70-16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0:37:57.30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2292 11995 567 0,'0'0'51'16,"0"0"-30"-16,0 0 21 15,0 0-23-15,0 0-3 16,0 0 33-16,0 0 3 16,0 0-26-16,0 0-6 15,0 0-2-15,0 0-10 16,0 0 9-16,0 0 7 0,0 0 12 15,0 0 12-15,0 0-15 16,0-6-15-16,0-13-1 16,-3-12-14-16,-9-3 6 15,-1-10 8-15,-2-2-8 16,-2-11-3-16,-1-4-6 16,-5-2 1-16,-3 0 2 15,-2 5-2-15,-4-3 4 16,2 4-4-16,0-3 2 15,0 1-3-15,3 5-2 16,2 3 2-16,7 11 2 16,-1 0-2-16,2 6 0 15,4 2-1-15,1 2 4 0,2 2-5 16,4-2 2 0,-2-2-1-16,1 1 0 0,0 2-7 15,2 5 5-15,0 1 3 16,0 1-8-16,0 2 8 15,0 1-5-15,0 5 5 16,-2 0-5-16,3 4 8 16,-2 4-8-16,3-2 5 15,2 5 0-15,-1 3 0 16,2-1 0-16,0 1 0 16,0 0-2-16,0 0 2 15,0 0-1-15,0 0 1 16,0 0-2-16,0 0 0 15,0 0-1-15,0 0-1 16,0 0 4-16,0 0-11 0,6 0 7 16,11 12 1-16,8-2 4 15,4 7-2-15,1 0 1 16,6 6 0-16,5 3 0 16,8 4 0-16,5 5 0 15,5 4 6-15,-1 3-6 16,1 1 2-16,-6 0-2 15,-5-9 1-15,-3-2 2 16,-4-4-2-16,-3-2-1 16,-1 1 5-16,-4-6-4 15,0 2 2-15,-4-4-3 16,-2-1 0-16,-2-3 0 0,-2-1 2 16,1 1-2-16,-4-5 0 15,-2 2 0-15,1-4 4 16,-1 1-4-16,0 1 0 15,1-2-2-15,3 5 2 16,-2-8 0-16,-1 4 1 16,1 0 1-16,-1-3-2 15,-2 0-3-15,-4-2 3 16,-3 0 3-16,-5-3-3 16,-1 1 0-16,-4-2-2 0,0 0-6 15,-3 0-11 1,-18-3-104-16,-16-11-308 0</inkml:trace>
  <inkml:trace contextRef="#ctx0" brushRef="#br0" timeOffset="1700.58">1929 11165 573 0,'0'0'12'0,"0"0"39"16,0 0-38-16,0 0-2 15,0 0-1-15,0 0 17 0,0 0 25 16,-4 14 30-16,4-14-20 16,-3 3-10-16,-4 0 1 15,-3-2-30-15,0 2-3 16,-4 0 5-16,-1-3-6 15,-1 3-9-15,-5-3 12 16,1 0-12-16,-1 0-1 16,-3 0 6-16,-6 0-5 15,0-9-6-15,-2 2 14 16,3-4-13-16,1 2 33 16,0 1-29-16,3-1 0 15,0 2 0-15,-2-6-7 16,2 7-2-16,0-2-1 15,-2-3 1-15,2 2 0 0,0 1 0 16,3 3 0 0,3-6 2-16,-1 1-2 0,1-2 0 15,2-5 0-15,1 0 0 16,0-6 0-16,1-1 0 16,5-5 1-16,2-1 0 15,2 0 0-15,0-2-2 16,2 2 1-16,-2 0 0 15,3 3 0-15,0 0 0 16,1-4 1-16,2 0-1 16,0 0 1-16,0-2-2 15,0 1 0-15,0-1 1 0,4 3 0 16,2 0 0 0,1 2 0-16,0 3-1 0,0 2 1 15,0 1 0-15,2-1-1 16,-1 3 1-16,3-4 0 15,-1 1-1-15,1 2 1 16,-1-1-4-16,0 5 4 16,2 0 0-16,0 2 0 15,-2 3 0-15,0-1-1 16,-1 3 1-16,4-2 0 16,-2 1-2-16,1 3 1 15,1 0-3-15,2 1 3 16,2 1 0-16,1 0-1 0,2 2 1 15,0 0 1-15,2 1 1 16,-1-1 1-16,3-1-4 16,0-2 3-16,-3 2-2 15,3 2 2-15,-1 1-3 16,0 2 2-16,4-3-4 16,-2 3 8-16,-3 0-7 15,1 0 5-15,-4 0-4 16,1 0 0-16,1 5 1 15,0 0 1-15,-3 1 2 16,2 0-2-16,-2 0-2 16,1 2 2-16,1-2 0 15,-2 6-1-15,2 1 1 16,0-1 0-16,0 3 2 0,2-2-1 16,0-1-2-16,-2 2 2 15,0-3-1-15,-1 1 0 16,0 0-3-16,0 1 3 15,-1-1 3-15,-2 4-2 16,1-3-2-16,0 2-2 16,-2 1 3-16,-2 1 0 15,3 1 0-15,-4 0 0 16,-1-1 4-16,-1 3-1 16,0 3-4-16,-2-4 1 15,1 6 0-15,-1-6 0 16,-1 2 0-16,-2 0 0 0,0-1 0 15,0-1 1-15,-2 2-2 16,1-1 1-16,-3 0 0 16,-1-1 1-16,0 2-1 15,0 1 0-15,0 3 1 16,0 1 0-16,0 1-2 16,0-1 0-16,0 2 1 15,0-4 1-15,0 2-1 16,0 2-1-16,-4-1-1 15,1 2-7-15,0-7-9 16,0 0-6-16,-1-3 2 16,1-2-8-16,-2-1-21 15,-1-1-50-15,-3-2-61 0,-1-4-128 16</inkml:trace>
  <inkml:trace contextRef="#ctx0" brushRef="#br0" timeOffset="2786.79">3313 10793 136 0,'0'0'268'0,"0"0"-233"16,0 0-1-16,0 0 1 16,0 0-15-16,0 0 62 15,-71 39-23-15,67-39 3 16,1 0 26-16,1 0-32 16,2 0-22-16,0-2-6 15,0-10-19-15,0-2 18 16,0-1 9-16,0-4-10 15,6-2-3-15,7-5-14 16,3-2-3-16,4 0-1 16,0 1-3-16,2 7-4 15,0 1 3-15,0 9-1 16,-2 9 2-16,1 1-2 16,-2 1-1-16,-4 20-3 0,-2 6 8 15,-5 7-5-15,-3 4 3 16,-5 0 0-16,0-4 0 15,0-7-2-15,0-6 0 16,0-9 0-16,0-6 2 16,0-4-4-16,0-2 3 15,0 0-1-15,0 0 3 16,6 0-2-16,2-2-1 16,4-7 10-16,4-4-5 15,4 0 5-15,3 3-10 0,3 3 0 16,-1 4 0-1,0 3 0-15,0 0 0 0,-3 0 0 16,-4 13 3-16,-4 7-5 16,-7 7 3-16,-3 6-1 15,-4 4 8-15,0 7-7 16,-18 1 1-16,-6-4 7 16,-4-4 5-16,-4-7-2 15,2-10-10-15,0-7 0 16,3-8-2-16,4-5-10 15,3-6-28-15,7-21-31 16,2-8-143-16,8-9-140 16</inkml:trace>
  <inkml:trace contextRef="#ctx0" brushRef="#br0" timeOffset="3235.33">3644 10402 675 0,'0'0'57'15,"0"0"-36"-15,0 0 56 16,0 0-68-16,0 0-6 16,0 0 7-16,-12-10-6 15,12 23 37-15,0 10 16 16,0 5-18-16,7 7-13 0,7 6 1 15,4 3-1-15,5 0 11 16,4-2-19-16,3 2-8 16,2-11-4-16,0-2-5 15,-2-7-1-15,-5-8 0 16,-2-10 1-16,-3-6-1 16,-4 0 2-16,-2-3-2 15,-2-17 0-15,-5-9-5 16,-6-6-9-16,-1 1 6 15,0-1-19-15,-10 4 2 16,-10 9-8-16,-1 8 3 16,0 14 27-16,1 0-1 15,2 27 4-15,4 13 7 16,3 6-2-16,5 1 1 16,6-9-6-16,0-15-36 0,10-16-133 15,6-7-234-15</inkml:trace>
  <inkml:trace contextRef="#ctx0" brushRef="#br0" timeOffset="3652.72">3948 10334 753 0,'0'0'4'0,"0"0"91"15,0 0-78-15,0 0-17 0,0 0 2 16,0 0 18-16,-9 41 18 16,16-28 0-16,3 7 8 15,4 1-29-15,4 5 3 16,6 2 5-16,3 0-6 16,4-3 2-16,1-3-18 15,2-9 4-15,-4-4-5 16,0-7 0-16,-2-2-2 15,-5-3 0-15,-4-18 0 16,-8-8 0-16,-5-6 0 16,-6-1-10-16,-4 0 9 15,-21-1-6-15,-11 2 3 16,-10 3-13-16,-2 8-20 0,3 7 21 16,5 16 11-16,8 1 5 15,7 26 12-15,10 9-12 16,8 3 0-16,7-3-37 15,0-8-115-15,2-12-190 16</inkml:trace>
  <inkml:trace contextRef="#ctx0" brushRef="#br0" timeOffset="4027.62">4023 10033 547 0,'0'0'74'16,"0"0"28"-16,0 0-14 15,0 0-54-15,0 0 3 16,0 0-14-16,-8 3-17 15,8-2 14-15,3 1-12 16,6-2-5-16,0 0 4 16,-3 0-4-16,-1-5-1 15,-3-4 4-15,-2-2 0 0,0 1 0 16,0 4-6 0,-9 2 1-16,-8 2-1 0,2 2 0 15,-1 0 0-15,4 14-4 16,4 7-5-16,6 0 3 15,2 1-54-15,0-7-105 16,14-9-217-16</inkml:trace>
  <inkml:trace contextRef="#ctx0" brushRef="#br0" timeOffset="4378.74">4408 10306 631 0,'0'0'88'16,"0"0"37"-16,0 0-45 15,0 0-57-15,0 0-10 16,0 0 34-16,7-12-9 0,11-6-24 16,4-6-12-16,4-4-2 15,3-2-21-15,1-4-76 16,-2-3-116-16,-5 4-513 15</inkml:trace>
  <inkml:trace contextRef="#ctx0" brushRef="#br0" timeOffset="5101.12">4701 9651 446 0,'0'0'254'0,"0"0"-212"15,0 0 72-15,0 0-91 16,0 0-8-16,0 0-1 16,-19 0 8-16,19 0-11 15,5 7 27-15,6 10 4 0,3 4-16 16,4 4 7-16,1 6-7 16,2 2 8-16,3 3 11 15,4-1-18-15,3-4-10 16,0-2-2-16,1-7-14 15,-4-4-1-15,-2-5 0 16,-2-8 0-16,-2-5 3 16,1 0 0-16,-1-15-3 15,-2-8 4-15,-3-7-4 16,-5-3 0-16,-4-4-9 16,-4-3-6-16,-4 2 12 15,0-1-12-15,-7 5-4 16,-12 3 8-16,-4 2-8 15,-5 5 17-15,-4 6-7 0,-1 3 9 16,-1 4-1-16,-3 5 1 16,1 5 0-16,-1 1 5 15,0 0-5-15,1 4 1 16,3 10-1-16,5 1 4 16,5 1-11-16,6 1 7 15,7 2 0-15,8 0-1 16,2 2 0-16,3 3-1 15,18 0 0-15,7-1 2 16,4-6 1-16,6-1-1 16,4-10 0-16,0-6 1 15,0 0 0-15,-2-10-2 16,-2-18 1-16,-1-5-39 0,-11-1-95 16,-5 2-202-16</inkml:trace>
  <inkml:trace contextRef="#ctx0" brushRef="#br0" timeOffset="5684.65">4177 11229 658 0,'0'0'230'15,"0"0"-179"-15,0 0 28 16,0 0-67-16,0 0 0 15,0 0 10-15,41-71 2 16,-16 52 2-16,5-2-11 16,6-9-5-16,11-8 2 15,8-15-2-15,7-14-2 16,8-20-4-16,5-12-2 16,5-11 9-16,4-3-1 15,1 4-10-15,-4 9 0 0,-13 18-28 16,-14 20-9-1,-18 20-18-15,-14 22-46 0,-10 16 16 16,-9 4-29-16,-3 16 13 16,0 16-39-16,-17 5-375 15</inkml:trace>
  <inkml:trace contextRef="#ctx0" brushRef="#br0" timeOffset="6018.69">4308 11276 660 0,'0'0'57'0,"0"0"14"15,0 0 27-15,0 0-71 16,0 0-18-16,0 0 46 16,38-61 0-16,3 15-13 15,11-9-18-15,9-14-11 16,7-9-7-16,4-13-2 16,5-2-4-16,4-3-2 0,-2 0-1 15,-2 7-7 1,-6 12-86-16,-15 17-74 0,-12 19-71 15,-16 19-69 1</inkml:trace>
  <inkml:trace contextRef="#ctx0" brushRef="#br0" timeOffset="20124.31">10621 8650 507 0,'0'0'5'16,"0"0"-3"-16,0 0 0 15,0 0 21-15,0 0 34 0,0 0-26 16,0 0-20-1,0 0 7-15,0-4 23 0,0 2 24 16,0 2 1-16,0-1-39 16,0 1 16-16,0 0-31 15,0 0 0-15,-2 0-1 16,1 0-7-16,-1 11 6 16,2 3-6-16,0 2-4 15,0 0 19-15,0 2-15 16,5-3 2-16,6 2 0 15,1-5-2-15,2-5-3 16,1-4 2-16,5-3-3 16,6-5 11-16,11-21-2 15,8-14-10-15,10-6 1 0,6-2-7 16,-2-2 6-16,2 7-24 16,-9 6-2-16,-9 9-2 15,-13 8-57-15,-9 11-79 16,-14 4-17-16</inkml:trace>
  <inkml:trace contextRef="#ctx0" brushRef="#br0" timeOffset="20774.36">10534 8620 479 0,'0'0'75'0,"0"0"-74"0,0 0 10 15,0 0-1-15,0 0-10 16,0 0 0-16,-2-4 17 16,2 4 3-16,2 0 4 15,5 0 2-15,1 9 5 0,-2 7 27 16,5 7 11-16,0 3-33 15,1-1 4-15,-1 2-24 16,2-3 8-16,2-1-9 16,-1-5-7-16,6-4 15 15,4-10-23-15,6-4 0 16,9-4 15-16,6-27-10 16,10-9-5-16,5-9 0 15,5-2-18-15,0 2 6 16,-3 4-21-16,-3 6-10 15,-14 7-56-15,-12 8-146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0:43:53.70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5460 6350 608 0,'0'0'40'0,"0"0"-24"15,0 0 24-15,0 0 24 16,0 0 12-16,0 0-22 15,-1-7-36-15,-1 7-4 16,-1 0 31-16,-1 0-35 16,-2 3-6-16,-3 21-4 15,-1 16 2-15,4 12-2 16,2 10 3-16,4 1-3 16,0 2 23-16,14-1-23 15,7-2 3-15,5-7 1 16,0-8 0-16,3-11-3 0,-3-10-1 15,1-12 0 1,-2-13 13-16,2-1-9 0,-2-28 4 16,0-16 26-16,-5-11-25 15,-4-7 9-15,-10-5-18 16,-6 0 0-16,0-1-2 16,-18-1 3-16,-11 4-1 15,-3 8 0-15,-4 12 4 16,0 12-7-16,1 8 3 15,2 11 0-15,4 8-4 16,5 6 4-16,2 0-5 16,7 23 4-16,3 11-2 15,9 8-6-15,3 6 9 16,0 0 0-16,11-2-6 16,11-9 6-16,5-6 0 0,7-7-1 15,0-8-5-15,8-12 2 16,5-4-4-16,3-6-33 15,4-16-8-15,-2-4-73 16,-11 2-123-16</inkml:trace>
  <inkml:trace contextRef="#ctx0" brushRef="#br0" timeOffset="210.67">6122 6551 862 0,'0'0'48'0,"0"0"-25"15,0 0-2-15,0 0-11 16,0 0-10-16,0 0 0 16,96-44-3-16,-55 20-22 15,1 2-77-15,-8 1-200 16</inkml:trace>
  <inkml:trace contextRef="#ctx0" brushRef="#br0" timeOffset="382.65">6322 6676 618 0,'0'0'313'0,"0"0"-308"0,0 0 64 16,0 0-34-16,0 0-35 15,91-68-3-15,-32 28-43 16,1-6-207-16</inkml:trace>
  <inkml:trace contextRef="#ctx0" brushRef="#br0" timeOffset="850.46">6899 6102 1029 0,'0'0'13'0,"0"0"-13"16,0 0 1-16,0 0-15 15,0 0 14-15,0 0-9 16,39-86 7-16,-11 76-1 16,3 6 3-16,-5 3 0 15,-4 1-9-15,-4 0-1 16,-9 15-5-16,-8 7 0 15,-1 8 12-15,-1 3 1 16,-16 5 2-16,-2 2 0 16,1-2 5-16,3 1-12 15,6-6 11-15,6-4-4 0,3-6 0 16,0-7 3 0,7-6 1-16,13-7 6 0,4-3-5 15,4 0 41-15,2 0-37 16,0 0-1-16,-1-3-1 15,-6 3-4-15,-3 0-1 16,-8 7-2-16,-8 12 0 16,-4 5 4-16,-3 6 0 15,-24 6-4-15,-8 1 4 16,-7 0 2-16,3-4-6 16,2-11 0-16,8-11 3 15,10-11-15-15,9-15-79 16,10-29-245-16</inkml:trace>
  <inkml:trace contextRef="#ctx0" brushRef="#br0" timeOffset="1200.32">7406 6056 1003 0,'0'0'16'16,"0"0"39"-16,0 0-54 15,0 0 4-15,0 0-5 16,-50 76 0-16,54-42 3 16,16 5-3-16,8 3 0 15,3 2 6-15,4-4-2 16,2-4-4-16,-2-10 0 0,0-14 0 16,0-12 2-1,-2-1-2-15,-1-30 0 0,-6-12 4 16,-13-7-3-16,-13-3 4 15,0-2-5-15,-32-1 2 16,-11 4 4-16,-9 11-6 16,-3 16 0-16,1 20 1 15,5 5 2-15,10 23-4 16,12 13 1-16,18 1-43 16,9-7-140-16,26-10-449 15</inkml:trace>
  <inkml:trace contextRef="#ctx0" brushRef="#br0" timeOffset="1649.45">7812 5727 959 0,'0'0'21'0,"0"0"-17"16,0 0 8-16,0 0-12 15,0 0 6-15,0 0-5 16,-10-14 2-16,28 44 5 16,2 10 34-16,0 5-12 15,2 8 12-15,-2 2-1 16,2 2-29-16,-2-3 17 16,0-6-29-16,-4-8 0 0,-2-6 1 15,-7-11 0 1,-4-10 1-16,-1-10-2 0,-2-3 1 15,0-11 21-15,0-16-22 16,-2-11-4-16,-3 0-2 16,5 1 3-16,0 6 3 15,0 4 0-15,10 7 2 16,10 7-13-16,5 8 11 16,4 5 0-16,1 8-2 15,-1 18 6-15,-1 10-2 16,-5 1-2-16,-6 4 8 15,-4-2-7-15,0-1-1 0,-1-8-3 16,-1-9-39-16,3-15-135 16,0-6-218-16</inkml:trace>
  <inkml:trace contextRef="#ctx0" brushRef="#br0" timeOffset="1800.28">8482 5990 953 0,'0'0'33'0,"0"0"59"16,0 0-70-16,0 0-17 15,0 0-3-15,129-44-4 16,-77 21-37-16,-4-5-241 0</inkml:trace>
  <inkml:trace contextRef="#ctx0" brushRef="#br0" timeOffset="2063.15">8983 5452 980 0,'0'0'30'15,"0"0"25"-15,0 0-52 16,0 0 7-16,0 0-10 0,0 0 0 15,45 47 19 1,-21-11-4-16,-1 4 1 0,-3 2-16 16,-4-1 6-16,-3-4-5 15,-2-4-1-15,-1-6-8 16,2-8-29-16,1-14-100 16,3-5-213-16</inkml:trace>
  <inkml:trace contextRef="#ctx0" brushRef="#br0" timeOffset="2258.17">9242 5360 995 0,'0'0'40'0,"0"0"68"16,0 0-71-16,0 0-37 0,0 0 3 15,0 0-10-15,41 80 7 16,-15-34 0-16,1 3-2 15,0 2 2-15,-6-4-51 16,-2-9-105-16,-11-8-197 16</inkml:trace>
  <inkml:trace contextRef="#ctx0" brushRef="#br0" timeOffset="2445.03">9163 6016 1034 0,'0'0'47'0,"0"0"9"0,0 0-54 15,123-50 10-15,-51 17-12 16,3 0-1-16,-7 3-44 16,-13 2-167-16,-14 12-367 15</inkml:trace>
  <inkml:trace contextRef="#ctx0" brushRef="#br0" timeOffset="2803.09">9391 6268 1060 0,'0'0'42'15,"0"0"33"-15,0 0-66 0,0 0-10 16,0 0 1-16,0 0 0 15,93-75-1-15,-76 75 8 16,-4 13-5-16,-2 14-2 16,-5 7 0-16,-6 8 3 15,0 6 1-15,-11 3-4 16,-13-1 2-16,-3-1-1 16,3-3 17-16,0-8-18 0,7-7 0 15,6-10 17 1,5-12-17-16,6-8 1 15,0-1 11-15,27-21-11 0,15-13 21 16,16-10-22-16,6-4 0 16,4-4-9-16,3 1-52 15,-1-1-62-15,-7 2-237 16</inkml:trace>
  <inkml:trace contextRef="#ctx0" brushRef="#br0" timeOffset="3469.8">9704 5593 819 0,'0'0'49'15,"0"0"75"-15,0 0-106 16,0 0-16-16,0 0 16 16,0 0 3-16,18 75 16 15,0-38 9-15,2 4-20 16,0 0 20-16,2-3-32 16,-5-4 1-16,-2-8 3 15,-7-10-13-15,-1-7-5 16,-6-7 2-16,-1-2 7 15,0-12 17-15,0-17-26 16,-9-13 6-16,-5-9-9 0,-1-6 3 16,5 0-1-16,2 6 0 15,4 11-15-15,4 13 9 16,0 14 7-16,0 7 0 16,5 6-10-16,15 0 8 15,7 10 2-15,4 12-1 16,2 3 5-16,0 7 6 15,-3 2-6-15,-3 1-4 16,-7-1 14-16,-5-6-12 16,-5-3-2-16,-6-10 0 15,-3-5 3-15,-1-8 1 16,0-2 1-16,0-5-5 0,-10-19 15 16,-3-10-15-1,1-13-1-15,4-7-8 0,6-4-45 16,2 5 11-16,6 6-4 15,22 10 38-15,8 8-7 16,7 11 26-16,4 7-10 16,0 11 31-16,-2 0-9 15,-5 23-3-15,-8 15-19 16,-5 13 0-16,-7 4 10 16,-7 6-10-16,-5-3 0 15,-4-2-5-15,-4-10-82 16,0-11-222-16</inkml:trace>
  <inkml:trace contextRef="#ctx0" brushRef="#br0" timeOffset="5304.19">6649 8426 618 0,'0'0'66'0,"0"0"47"16,0 0-35-16,0 0-41 15,0 0-8-15,0 0-9 16,0 5-4-16,11-5 54 15,11 0-15-15,8-9-23 16,9-9-3-16,3-4-29 16,-1 2 0-16,1 0 0 15,-5 7-38-15,-7 7-43 16,-10 4-108-16,-13 2-214 16</inkml:trace>
  <inkml:trace contextRef="#ctx0" brushRef="#br0" timeOffset="5521.74">6657 8602 920 0,'0'0'0'0,"0"0"22"16,0 0-14-16,0 0-7 15,0 0 2-15,0 0 4 16,42 0 15-16,-9-6-22 15,5-5 3-15,4-2 0 16,2-2-3-16,-3 0-78 16,-3-1-132-16,-10-1-148 15</inkml:trace>
  <inkml:trace contextRef="#ctx0" brushRef="#br0" timeOffset="6852.69">7561 8095 50 0,'0'0'396'16,"0"0"-343"-16,0 0 9 15,0 0 1-15,0 0-12 16,0 0 26-16,-40 2-19 16,40-2-12-16,0-5-25 15,0-2 29-15,0-2-27 16,4-2 4-16,12 0-3 15,4-3-15-15,7 1 22 16,5 0-21-16,1 3-10 0,-1 2 24 16,0 6-23-1,-7 2-1-15,-4 2 3 0,-4 16 2 16,-7 9-3-16,-5 6-2 16,-5 5 0-16,0 4 3 15,-17 0-3-15,-5-4 0 16,-1-3 2-16,1-10 4 15,1-6-5-15,4-8-1 16,7-6 0-16,3-4 18 16,6-1-18-16,1 0 18 15,0 0 15-15,0-9-16 16,15-5-9-16,5 3-8 0,3-2 0 16,4 5 14-16,1 4-13 15,1 4-1-15,-1 0 5 16,-3 2-2-16,0 14 2 15,-5 6-5-15,-4 5 0 16,-9 6 8-16,-7 5-6 16,0 1-2-16,-13-1 6 15,-12-3-1-15,-6-5-4 16,-6-6-1-16,-2-7 0 16,-4-8 3-16,1-9-3 15,6 0-5-15,7-17-62 16,16-16-55-16,13-12-121 15,0-8-479-15</inkml:trace>
  <inkml:trace contextRef="#ctx0" brushRef="#br0" timeOffset="7269.91">8025 8108 432 0,'0'0'246'0,"0"0"-185"16,0 0 62-16,0 0-80 0,0 0 27 15,0 0-24 1,0-5-38-16,0 5 9 0,0 0-17 16,0 17 0-16,0 10 18 15,4 9 2-15,6 4 11 16,2 5-14-16,6-6-10 15,2-6 21-15,4-5-24 16,2-10-4-16,1-9 3 16,-2-9 1-16,2-2 0 15,-3-23-4-15,-7-8 1 16,-3-8-1-16,-14-4 1 16,0-1-1-16,-24-3 3 15,-12 9 3-15,-9 11-9 16,-2 15 3-16,2 14 0 15,4 7-1-15,10 18 1 0,13 5-14 16,14-4-93-16,4-14-164 16</inkml:trace>
  <inkml:trace contextRef="#ctx0" brushRef="#br0" timeOffset="7589.26">8376 7646 779 0,'0'0'13'16,"0"0"111"-16,0 0-81 0,0 0 26 15,0 0-58-15,0 0 5 16,-34 28-7-16,24 14-3 15,-1 9 35-15,3 14-2 16,5 16-4-16,1 11 11 16,2 8-14-16,2-2-20 15,18-12 16-15,10-12-28 16,10-15 0-16,12-18-3 16,10-19 8-16,6-21-10 15,2-3-15-15,-6-30-131 0,-16-9-96 16</inkml:trace>
  <inkml:trace contextRef="#ctx0" brushRef="#br0" timeOffset="8015.09">8480 7884 686 0,'0'0'77'15,"0"0"70"-15,0 0-95 16,0 0-4-16,0 0-27 15,0 0-20-15,54-66 0 16,-18 50-1-16,1 4 10 16,-3 8 1-16,-6 4-11 15,-3 1 0-15,-1 22 7 16,-3 11 0-16,-2 10 14 16,-4 6 11-16,-4 4-24 15,-2-2 32-15,-1-4-40 16,-2-6 1-16,3-5 0 0,-4-10 1 15,2-8-4 1,-2-10-4-16,-3-6-93 0,-2-3-69 16,0-6-109-16</inkml:trace>
  <inkml:trace contextRef="#ctx0" brushRef="#br0" timeOffset="8183.43">8592 8125 791 0,'0'0'224'16,"0"0"-174"-16,0 0 55 16,0 0-104-16,0 0 4 15,97-82-8-15,-44 44 3 0,1-2-29 16,-5-3-108-16,-11 5-261 16</inkml:trace>
  <inkml:trace contextRef="#ctx0" brushRef="#br0" timeOffset="8490.93">8718 7447 223 0,'0'0'722'0,"0"0"-624"16,0 0-18-16,0 0-73 15,0 0 11-15,0 0 1 0,117 11 22 16,-64 17-23-16,1 10-11 16,2 8 19-16,1 9-26 15,-5 6 4-15,-5 3-4 16,-12 8 6-16,-12 4-5 16,-13 1-1-16,-10 0-1 15,0-8-11-15,-18-10 6 16,-4-13-63-16,-1-14-25 15,1-19-114-15,0-13-265 16</inkml:trace>
  <inkml:trace contextRef="#ctx0" brushRef="#br0" timeOffset="8723.74">9429 7713 953 0,'0'0'42'0,"0"0"76"15,0 0-88-15,0 0-27 16,0 0 27-16,0 0-30 16,102-57 0-16,-60 35-4 15,0-3 4-15,-5 5-78 16,-6-2-118-16,-7 1-260 0</inkml:trace>
  <inkml:trace contextRef="#ctx0" brushRef="#br0" timeOffset="9219.95">10026 7040 264 0,'0'0'527'0,"0"0"-447"15,0 0 18-15,0 0-38 0,0 0-57 16,0 0-2-16,12 29 33 16,9 5-7-16,0 8 18 15,-1 4-29-15,-4 0-14 16,1-3 11-16,-2-5-13 16,-2-5-4-16,-1-7 2 15,-5-7-76-15,1-11-59 16,-3-8-210-16</inkml:trace>
  <inkml:trace contextRef="#ctx0" brushRef="#br0" timeOffset="9449.29">10223 6939 936 0,'0'0'92'0,"0"0"-40"15,0 0-50-15,0 0-2 16,0 0 14-16,50 89-7 16,-26-52 20-16,-1 4-27 15,2 0 3-15,-1 1-3 16,-3-3 0-16,-2-3-11 16,-6-3-38-16,-7-8-94 15,-6-5-116-15</inkml:trace>
  <inkml:trace contextRef="#ctx0" brushRef="#br0" timeOffset="9668.4">10197 7675 994 0,'0'0'31'15,"0"0"24"-15,0 0-47 16,0 0-7-16,118-68-2 16,-66 44 1-16,-5 3-6 0,-7 7-26 15,-10 5-128-15,-12 6-206 16</inkml:trace>
  <inkml:trace contextRef="#ctx0" brushRef="#br0" timeOffset="10024.46">10445 7792 936 0,'0'0'78'0,"0"0"34"16,0 0-86-16,0 0-26 15,0 0 0-15,0 0 5 16,80-2-2-16,-60 2-3 15,-1 2 8-15,-4 15-6 0,-5 5 13 16,-3 6-15-16,-6 7 1 16,-1 4 5-16,0 5-6 15,-14 1 0-15,-7-3 0 16,1-3 6-16,3-9-6 16,4-10 0-16,5-8 0 15,4-7 6-15,4-5 2 16,2-3-5-16,25-17 23 15,11-10-24-15,13-6 0 16,0-1-2-16,3 1-13 16,-2 3-37-16,-3 0-91 15,-4 0-225-15</inkml:trace>
  <inkml:trace contextRef="#ctx0" brushRef="#br0" timeOffset="10355.31">10831 6853 796 0,'0'0'5'16,"0"0"82"-16,0 0-47 0,0 0-14 15,0 0 24-15,0 0-30 16,-72 62 44-16,66-18-21 16,2 8 4-16,4 10 10 15,0 5-30-15,16 6 13 16,10-4-21-16,11-6-15 16,10-6 9-16,8-13-13 15,5-11 0-15,7-17-2 16,0-16-51-16,-1 0-119 15,-7-31-307-15</inkml:trace>
  <inkml:trace contextRef="#ctx0" brushRef="#br0" timeOffset="12622.62">10976 7005 285 0,'0'0'253'0,"0"0"-176"15,0 0 2-15,0 0 39 16,0 0-28-16,0 0-34 15,-13-19 23-15,12 13-43 16,1 1-5-16,0-3 0 16,0-2-28-16,0-4 10 15,10-2-12-15,8-6 9 0,4 3-15 16,3 1 5-16,0 5 0 16,-1 4 0-16,-5 7 0 15,-2 2 0-15,-5 2-2 16,-7 18 10-16,-5 6-5 15,0 6-3-15,-7 3 0 16,-8-4-2-16,-2-2 2 16,3-6 0-16,0-4-3 15,6-7 9-15,3-6-9 16,3-3 3-16,2-3 0 16,0 0 1-16,0 0-1 15,0 0 0-15,0 0-2 16,10 0 6-16,6-4 2 15,6-1-6-15,0 2 0 16,6 2 3-16,0 1-3 0,1 0 0 16,0 9 0-16,-6 9 8 15,-3 3-9-15,-8 7 1 16,-12 2 0-16,0 3 1 16,-12 2-1-16,-14-5 0 15,-4-3-1-15,-2-9 4 16,2-9-15-16,3-9-6 15,9 0-71-15,6-29-49 16,8-13-182-16</inkml:trace>
  <inkml:trace contextRef="#ctx0" brushRef="#br0" timeOffset="13004.3">11438 6822 873 0,'0'0'6'16,"0"0"39"-16,0 0-19 16,0 0 2-16,0 0 4 15,0 0-21-15,-41 69-10 16,41-48 34-16,7 6-24 16,9 8-1-16,-1 3 16 15,2 3-11-15,3 0 17 16,3-5-32-16,3-6 5 15,3-10 5-15,3-10-10 0,1-10 0 16,0-4 12-16,-1-25-9 16,-3-11-1-16,-11-6-2 15,-11-5 0-15,-7-4 4 16,-20-1-4-16,-21 5 0 16,-7 10-2-16,-4 16 6 15,2 19-8-15,3 6 4 16,4 20 0-16,8 12-12 15,13 0 12-15,15-8-62 16,7-13-90-16,25-11-196 16</inkml:trace>
  <inkml:trace contextRef="#ctx0" brushRef="#br0" timeOffset="13271.58">11579 6515 839 0,'0'0'100'16,"0"0"-19"-16,0 0-22 15,0 0-36-15,0 0-16 16,84-50-4-16,-25 53 23 16,6 18-14-16,6 10 15 15,-1 9-21-15,-4 12 1 16,-8 13 5-16,-17 13-10 0,-23 11-2 15,-18 9 0 1,-20 7-14-16,-32 4-20 0,-14-5-75 16,-6-12-188-16</inkml:trace>
  <inkml:trace contextRef="#ctx0" brushRef="#br0" timeOffset="13738.02">10761 7740 495 0,'0'0'49'0,"0"0"-45"16,0 0-8-1,0 0-1-15,0 0 5 0,0 0 8 16,75-58 14-16,-73 58 38 16,-2 0 28-16,0 0 11 15,-5 15-34-15,-15 12-8 16,-10 11-2-16,-7 9-10 16,-6 8-27-16,-6 9 19 15,-6 10-37-15,-2 5 4 16,5-6-6-16,6-6 2 15,9-18-44-15,12-20-251 16</inkml:trace>
  <inkml:trace contextRef="#ctx0" brushRef="#br0" timeOffset="14255.03">11809 6795 658 0,'0'0'161'16,"0"0"-99"-16,0 0 27 0,0 0-35 15,0 0-6 1,-102 28-37-16,75-2 21 0,-9 14-16 16,-11 13-9-16,-10 12 7 15,-10 8-11-15,-8 4-3 16,-4-2 0-16,2-10-11 15,11-10-3-15,9-13-62 16,8-12-37-16,13-22-156 16</inkml:trace>
  <inkml:trace contextRef="#ctx0" brushRef="#br0" timeOffset="14723.09">10848 6289 204 0,'0'0'406'15,"0"0"-345"-15,0 0 82 16,0 0-66-16,0 0-44 15,0 0-24-15,-5 5 1 16,12 17 20-16,6 5 5 16,4 5-8-16,0 1-25 15,0 0 26-15,-3 0-28 16,1-3 0-16,1-3-4 16,-5-4 4-16,1-6 0 15,-2-7-42-15,0-6-108 16,-5-4-76-16,-1-4-332 0</inkml:trace>
  <inkml:trace contextRef="#ctx0" brushRef="#br0" timeOffset="15156.03">11114 6184 642 0,'0'0'14'15,"0"0"110"-15,0 0-92 16,0 0-18-16,0 0-14 16,0 0 12-16,-12-9-7 0,7 9 2 15,-3 12-3-15,-1 3 20 16,2 6-22-16,1 3 10 16,3 4 8-16,3 0-17 15,0-1 35-15,0-3-16 16,3-4-20-16,9-5 26 15,5-7-26-15,6-4 5 16,6-4 20-16,7 0-23 16,4-7 21-16,0-4-25 15,-1 3 0-15,-4 3 5 16,-8 5-2-16,-6 0-3 16,-4 3 0-16,-7 11 3 15,-5 7-4-15,-5 5 1 16,0 4 0-16,-8 0 3 15,-14 3-3-15,-1-6 0 0,-4-3-1 16,0-9 9-16,2-9-19 16,0-6-23-16,0-6-161 15,0-21-139-15</inkml:trace>
  <inkml:trace contextRef="#ctx0" brushRef="#br0" timeOffset="15329.14">11052 6258 825 0,'0'0'72'16,"0"0"46"-16,0 0-91 15,0 0 11-15,14-109-37 0,29 68-1 16,15-7 0-16,16-4 2 16,4 5-11-16,-7 6-99 15,-13 13-252-15</inkml:trace>
  <inkml:trace contextRef="#ctx0" brushRef="#br0" timeOffset="16064.85">7994 10087 861 0,'0'0'18'0,"0"0"59"15,0 0-27-15,0 0-35 16,0 0 25-16,0 0-39 0,28-14 16 16,11-11 15-1,9-9-29-15,7 2 4 0,2-1-7 16,-2 5-33-16,-6 6-80 16,-11 2-172-16</inkml:trace>
  <inkml:trace contextRef="#ctx0" brushRef="#br0" timeOffset="16246.66">8108 10213 896 0,'0'0'0'0,"0"0"0"15,0 0-6-15,0 0 12 16,0 0-6-16,0 0 0 0,135-24-6 15,-81-11-14-15,-1-10-232 16</inkml:trace>
  <inkml:trace contextRef="#ctx0" brushRef="#br0" timeOffset="17406.33">9090 9657 717 0,'0'0'80'16,"0"0"-18"-16,0 0-3 16,0 0-42-16,0 0 2 15,0 0-13-15,-5-3 9 16,-1 11-9-16,-4 12-6 0,-7 6 36 15,-3 1-24 1,-5-1-3-16,-2-2-6 0,0-7 7 16,6-5-5-16,3-7-5 15,5-5 0-15,5-7 10 16,6-20-8-16,2-6-4 16,0-4-2-16,10 2 4 15,5 3-1-15,1 6 1 16,0 10 0-16,-2 5-3 15,0 8 4-15,4 3-1 16,1 0 0-16,5 14 1 16,1 11 12-16,0 8-13 15,-5 6 6-15,-5 5 15 16,-7 2-18-16,-6 1 9 0,-2 5-12 16,-4 1 8-16,-17-3-4 15,-6-6-4-15,-3-11 0 16,-3-14 1-16,-4-11 0 15,2-8-1-15,1-11 0 16,7-17-20-16,8-8 16 16,7-2-5-16,8 2 9 15,4 7-5-15,0 8 5 16,12 6 0-16,10 8 0 16,6 5 7-16,9 2 10 15,5 0-15-15,5 9 0 16,1 6 12-16,2-1-12 15,2-3-2-15,-4-4 0 0,-3-7 2 16,-4 0-11-16,-8-11-28 16,-3-11-109-16,-10-5-100 15,-6-3-189-15</inkml:trace>
  <inkml:trace contextRef="#ctx0" brushRef="#br0" timeOffset="17616.09">9361 9509 842 0,'0'0'44'0,"0"0"49"16,0 0-19-16,0 0-49 15,0 0-25-15,0 0 3 0,-3 39 21 16,22-3-3 0,3 7 11-16,-2 3-32 0,-1-1 0 15,-2-4 5-15,-4-4-5 16,0-7 0-16,-1-9-24 15,-5-12-133-15,-1-9-123 16</inkml:trace>
  <inkml:trace contextRef="#ctx0" brushRef="#br0" timeOffset="17973.64">9600 9535 860 0,'0'0'53'0,"0"0"73"0,0 0-63 16,0 0-59-16,0 0 13 16,0 0-14-16,0 1-3 15,7 23 11-15,4 8-4 16,4 7 32-16,4 2-27 16,5-3-10-16,5-4 10 15,8-10-10-15,1-9-2 16,6-13 0-16,-2-2 11 15,-6-14-11-15,-6-19 0 16,-8-9-8-16,-14-3 3 16,-8-1-8-16,-13 1 13 15,-22 8-1-15,-9 5-2 0,-4 14-4 16,-4 16 7-16,0 2 0 16,6 28-10-16,2 6 10 15,11 2-2-15,13-3-20 16,14-7-125-16,6-14-142 15</inkml:trace>
  <inkml:trace contextRef="#ctx0" brushRef="#br0" timeOffset="18226.66">10395 9407 994 0,'0'0'34'0,"0"0"25"0,0 0-33 15,0 0-6-15,0 0-8 16,129-60-12-16,-74 27 9 16,-2-4-9-16,-4 4-2 15,-9 3-22-15,-8 8-50 16,-12 9-73-16,-13 6-152 15</inkml:trace>
  <inkml:trace contextRef="#ctx0" brushRef="#br0" timeOffset="21724.06">11000 8759 667 0,'0'0'36'0,"0"0"-23"16,0 0 72-16,0 0-69 15,0 0 27-15,0 0-2 16,0 0-41-16,-11-20 10 15,11 47-10-15,4 15 26 16,10 12 33-16,3 11-41 16,1 3-2-16,6 0-5 0,-3-4-8 15,3-3 5-15,-4-10-8 16,-6-11 0-16,-4-11-4 16,-4-12 4-16,-3-13-52 15,-3-4-109-15,0-29-172 16</inkml:trace>
  <inkml:trace contextRef="#ctx0" brushRef="#br0" timeOffset="22091.82">11224 8631 933 0,'0'0'0'0,"0"0"40"16,0 0-7-1,0 0-19-15,0 0-24 0,0 0 13 16,-2 60-3-16,12-12 22 16,0 13-13-16,-3 6 29 15,3 1-5-15,4-5-26 16,4-10 25-16,5-10-28 16,2-10-2-16,-2-13 7 15,5-15-5-15,-2-5 13 16,3-10-17-16,-6-17 0 15,-5-7 2-15,-9-3-2 16,-9 3 0-16,0 6-1 16,-14 9 6-16,-11 15-12 15,-7 4 7-15,-4 7 0 0,-6 22-7 16,2 5 7-16,5 3-7 16,13-4-22-16,14-8-67 15,8-14-75-15,17-11-219 16</inkml:trace>
  <inkml:trace contextRef="#ctx0" brushRef="#br0" timeOffset="22508.35">11563 8578 402 0,'0'0'404'0,"0"0"-382"15,0 0 28-15,0 0-37 16,0 0 26-16,0 0-1 0,-48-44-10 16,46 44-27-16,0 8 4 15,-1 9 36-15,3 4-40 16,0 3 10-16,0 2 8 16,9 2-4-16,7-1 15 15,4-1-2-15,7-3-20 16,3-3 27-16,5-7-31 15,3-2 1-15,3-6 17 16,-3-4-13-16,-1-1 17 16,-4 0-11-16,-1 3-14 15,-5 2 16-15,-8 1-17 16,-3 6 0-16,-9 0 3 0,-7 6 2 16,0 4-3-16,-7 5-2 15,-16 3 6-15,-6-1-7 16,-3-8 1-16,-1-9-22 15,1-12-72-15,2-3-66 16,7-28-191-16</inkml:trace>
  <inkml:trace contextRef="#ctx0" brushRef="#br0" timeOffset="22684.48">11525 8577 852 0,'0'0'25'0,"0"0"96"15,0 0-80-15,0 0 4 16,0 0-7-16,0 0-31 16,30-92 1-16,29 39-8 15,12-10 0-15,8-3-3 16,-1 1-18-16,-6 8-94 16,-17 14-263-16</inkml:trace>
  <inkml:trace contextRef="#ctx0" brushRef="#br0" timeOffset="23898.8">9652 10870 906 0,'0'0'39'16,"0"0"-37"-16,0 0 79 16,0 0-62-16,0 0 3 15,0 0 15-15,83-64-32 16,-45 35 19-16,6 1-24 15,1 2 1-15,-3 3 1 16,-5 8-2-16,-12 9-35 16,-10 6-43-16,-15 2-126 0,0 20-93 15</inkml:trace>
  <inkml:trace contextRef="#ctx0" brushRef="#br0" timeOffset="24074.41">9790 11050 853 0,'0'0'71'16,"0"0"-37"-16,0 0 29 16,0 0-53-16,0 0 54 15,90-29-59-15,-46 12 2 16,3-7-8-16,1 2 1 16,1-6-55-16,-1-1-161 15,-6-6-508-15</inkml:trace>
  <inkml:trace contextRef="#ctx0" brushRef="#br0" timeOffset="24458.89">10472 10310 694 0,'0'0'0'16,"0"0"42"-16,0 0 31 16,0 0-23-16,0 0-6 15,0 0-19-15,-8-11 16 0,8 17-27 16,0 15 28-16,6 12 4 16,4 9-8-16,3 8 11 15,5 2-19-15,2 0-7 16,3-1 11-16,4-8-29 15,-1-7 3-15,5-7-3 16,-3-10 1-16,2-15 5 16,3-4-11-16,4-18 0 15,4-20 10-15,-2-9-9 16,-2 3-2-16,-9-1-43 16,-9 8-80-16,-11 9-6 15,-8 11-176-15</inkml:trace>
  <inkml:trace contextRef="#ctx0" brushRef="#br0" timeOffset="24705.12">10676 10414 907 0,'0'0'91'0,"0"0"-54"15,0 0 25-15,0 0-55 16,0 0 0-16,0 0-7 15,52 58 25-15,-17-9-6 16,-1 12 29-16,-5 2-34 16,1-2-7-16,-4-1 6 15,-4-7-12-15,-5-8-1 0,-1-8 0 16,-4-18-9-16,-2-15-32 16,1-8-95-16,-1-35-102 15,-1-15-442-15</inkml:trace>
  <inkml:trace contextRef="#ctx0" brushRef="#br0" timeOffset="25108.92">11047 10324 906 0,'0'0'39'16,"0"0"9"-16,0 0-19 15,0 0-13-15,0 0-16 0,0 0 0 16,-12-67 0-16,12 67 4 15,0 0-9-15,-1 12 5 16,-5 7 0-16,3 7 17 16,2 3-14-16,1 3 1 15,0-3 19-15,0-2-8 16,18-3 20-16,0-6-27 16,5-6-4-16,3-4 31 15,2-5-29-15,4-3 7 16,3 0 9-16,3-5-13 15,1-7 26-15,3 5-27 16,-4-4-1-16,-1 8 1 16,-7 3-8-16,-5 0 0 15,-6 9-2-15,-6 11 9 0,-7 9-6 16,-6 5-1-16,0 7 0 16,-22 4 0-16,-9 0 0 15,-4-3-3-15,-3-9-25 16,-1-16-90-16,0-17-34 15,4-11-256-15</inkml:trace>
  <inkml:trace contextRef="#ctx0" brushRef="#br0" timeOffset="25312.01">11044 10312 922 0,'0'0'48'0,"0"0"1"0,0 0 14 16,0 0-63-16,28-90 0 16,11 51-4-16,2-4 11 15,7-4-10-15,1 2 3 16,-2 7-14-16,-7 7-47 16,-10 4-253-16</inkml:trace>
  <inkml:trace contextRef="#ctx0" brushRef="#br0" timeOffset="25656.18">11371 9814 689 0,'0'0'73'15,"0"0"46"-15,0 0-81 16,0 0-8-16,0 0 7 15,0 0 5-15,-10-16-42 16,10 16 0-16,12 9 22 16,5 3-20-16,1 2 4 15,2-4-6-15,-2-7 0 16,-1-3 8-16,-2 0-8 16,-2-10 0-16,-6-10 1 0,-5-3 3 15,-2 1-8-15,-7-1 3 16,-18 4 1-16,-5 3 0 15,0 8 0-15,-2 8-2 16,5 3-3-16,6 21 4 16,7 6 0-16,13-1-132 15,1-1-273-15</inkml:trace>
  <inkml:trace contextRef="#ctx0" brushRef="#br0" timeOffset="26068.71">11109 11161 17 0,'0'0'645'15,"0"0"-608"-15,0 0 72 0,0 0-31 16,0 0-34-1,0 0 15-15,-16 26 2 0,40-26-22 16,11-21 23-16,17-13-26 16,15-14-35-16,10-8 17 15,6-1-18-15,-4 6-7 16,-13 15 5-16,-14 10-104 16,-21 17-149-16,-23 9-223 15</inkml:trace>
  <inkml:trace contextRef="#ctx0" brushRef="#br0" timeOffset="26249.32">11189 11300 874 0,'0'0'170'0,"0"0"-135"0,0 0 9 15,0 0-14-15,102-91-10 16,-35 36 6-16,5-3-16 15,-1 1-10-15,0 6-10 16,-9-3-181-16</inkml:trace>
  <inkml:trace contextRef="#ctx0" brushRef="#br0" timeOffset="27476.12">7740 3272 659 0,'0'0'62'0,"0"0"46"15,0 0-72-15,0 0 18 16,0 0 1-16,0 0 0 16,-7-4-16-16,24-14-20 15,15-13 10-15,10-6-29 16,6-5 0-16,7-2-5 16,4 4 5-16,0 1-22 15,-1 6-19-15,-7 6-53 0,-11 7-62 16,-14 10-266-1</inkml:trace>
  <inkml:trace contextRef="#ctx0" brushRef="#br0" timeOffset="27702.83">7737 3390 573 0,'0'0'30'16,"0"0"37"-16,0 0-26 16,0 0 98-16,0 0 2 15,87-29-76-15,-32-10-45 0,10-9 6 16,7-4-26-16,-1 5 0 16,-6 11-1-16,-14 12-95 15,-21 16-231-15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0:45:50.55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5525 5398 606 0,'0'0'2'0,"0"0"21"16,0 0-9-16,0 0 5 16,0 0 26-16,0 0-15 15,-11-5 8-15,11 5-14 0,0 0 5 16,-2 0-11-16,-2 7-16 16,-2 16 12-16,2 7 3 15,0 8-7-15,2 4 31 16,2 4-26-16,0 5 17 15,0 2-3-15,14 0-25 16,4-5 13-16,-1-3-7 16,3-6-7-16,2-7 10 15,-1-8-11-15,3-9 2 16,4-9 6-16,2-6-8 16,6-11 8-16,2-20 8 0,-1-11-10 15,-2-4 2 1,-12-5-4-16,-8 3-6 0,-8-1 2 15,-7 1 1-15,-5-2-3 16,-21 5 0-16,-7 3 0 16,-5 6-15-16,-5 6 15 15,-1 7-12-15,2 6 11 16,4 7-1-16,4 6 0 16,4 4 2-16,7 0 0 15,4 20-4-15,8 6 4 16,2 6-4-16,7 8 3 15,2 4-5-15,0 3 6 16,6-2-1-16,10-5 1 16,6-7-1-16,7-8 1 15,4-5 0-15,6-11 2 0,6-9 2 16,3 0-5 0,2-6 1-16,0-15-10 0,0-4-7 15,-3-7-112-15,-9-1-101 16,-6 1-284-16</inkml:trace>
  <inkml:trace contextRef="#ctx0" brushRef="#br0" timeOffset="203.68">6183 5577 924 0,'0'0'40'15,"0"0"51"-15,0 0-89 16,0 0 15-16,0 0-17 16,0 0 0-16,85-38 0 15,-45 15-6-15,-2 3-124 16,-6 3-166-16</inkml:trace>
  <inkml:trace contextRef="#ctx0" brushRef="#br0" timeOffset="465.28">6371 5651 281 0,'0'0'330'0,"0"0"-323"0,0 0 11 16,0 0-1-16,0 0 17 15,0 0 4-15,32 32 30 16,-10-34-19-16,1-12-18 16,4-4-14-16,-1-2-16 15,1 1-2-15,-2 0-17 16,-5 3-140-16,-1 1-100 16</inkml:trace>
  <inkml:trace contextRef="#ctx0" brushRef="#br0" timeOffset="1019.39">6981 5225 753 0,'0'0'8'0,"0"0"67"0,0 0-50 16,0 0-22-1,0 0-1-15,34-92 6 0,-9 75 2 16,1 2-8-16,-1 3-2 16,2 6 11-16,-3 4-6 15,-6 2 2-15,-3 4-7 16,-3 13 3-16,-9 12 0 15,-3 6-1-15,0 4-2 16,-18 4 14-16,-4-4-9 16,-1-2 5-16,1-5 2 15,5-6-3-15,9-8 11 16,3-6-17-16,5-4-3 16,0-5 6-16,0-1-5 15,10-2 14-15,15 0-2 16,8 0 1-16,8-2 12 0,0 1-26 15,1 1 0-15,-4 0-1 16,-2 0 6-16,-8 13-6 16,-8 7 1-16,-10 2 0 15,-10 10 2-15,0 4 4 16,-20 2-2-16,-17 3 12 16,-8-3-9-16,-6-6 6 15,2-10-13-15,4-13 6 16,8-9-15-16,12-13 8 15,10-24-82-15,15-18-179 16</inkml:trace>
  <inkml:trace contextRef="#ctx0" brushRef="#br0" timeOffset="1383.92">7504 5205 891 0,'0'0'162'0,"0"0"-158"16,0 0 54-16,0 0-51 16,0 0-2-16,0 0 12 15,-56 68-17-15,56-37 0 16,0 4 7-16,4-1-4 16,11 2 0-16,4-4-3 0,1-4 0 15,3-4 8-15,0-10-8 16,6-9 0-16,0-5 9 15,0-10-8-15,2-16 5 16,-6-10-6-16,-10-5 1 16,-14-2-5-16,-1-7 4 15,-24 2-1-15,-17 5-2 16,-5 11-1-16,-3 13 4 16,-1 19 0-16,3 0 2 15,5 23-11-15,9 7 6 16,20-5-90-16,13-11-146 15</inkml:trace>
  <inkml:trace contextRef="#ctx0" brushRef="#br0" timeOffset="1834.46">7703 4879 911 0,'0'0'35'0,"0"0"38"16,0 0-26-16,0 0-24 16,0 0-23-16,0 0 4 15,8 8-2-15,16 36-2 16,0 9 28-16,-1 10-6 16,-1 4-5-16,-2 2 16 15,-4-3-29-15,-3-11 3 0,-4-10 1 16,-2-13-5-16,-3-13 1 15,0-8-4-15,-4-11 0 16,0-11 17-16,0-23-16 16,0-16-1-16,0-5-12 15,0-2-20-15,0 8 27 16,5 13 2-16,3 12 3 16,3 14-2-16,3 10 2 15,5 0 0-15,4 13-4 16,4 17 10-16,-2 9-2 15,-3 6 14-15,-4 4-13 16,-6-1 15-16,-4 0-20 16,-4-6 0-16,-1-5 1 0,2-9-1 15,1-15-70 1,3-13-156-16,-1-4-401 0</inkml:trace>
  <inkml:trace contextRef="#ctx0" brushRef="#br0" timeOffset="2018.66">8366 5160 1122 0,'0'0'13'16,"0"0"73"-16,0 0-35 16,0 0-41-16,0 0-8 0,0 0 11 15,93-38-12 1,-38 10-2-16,10-4-13 0,1-1-119 15,-2 0-82-15</inkml:trace>
  <inkml:trace contextRef="#ctx0" brushRef="#br0" timeOffset="2294.03">8853 4628 532 0,'0'0'346'16,"0"0"-258"-16,0 0 17 15,0 0-95-15,0 0 14 0,0 0-1 16,13-30-23-16,4 52 0 16,0 12 10-16,-3 7-3 15,2 7 18-15,-4 3-10 16,1-2-13-16,-2-6 4 15,1-5-6-15,1-13-2 16,1-7-42-16,1-14-77 16,0-4-147-16</inkml:trace>
  <inkml:trace contextRef="#ctx0" brushRef="#br0" timeOffset="2499.89">9094 4504 997 0,'0'0'79'16,"0"0"25"-16,0 0-98 16,0 0-6-16,0 0 0 15,0 0 7-15,63 126-3 16,-40-66-4-16,2 2 2 16,-1 2-1-16,-4-4-2 15,-3-3-91-15,-7-6-118 16,-10-11-162-16</inkml:trace>
  <inkml:trace contextRef="#ctx0" brushRef="#br0" timeOffset="2692.05">8936 5271 1097 0,'0'0'8'0,"0"0"118"15,0 0-120-15,0 0-6 16,144-101 0-16,-80 70 0 16,-6 6-44-16,-9 8-18 15,-11 3-106-15,-9 8-274 16</inkml:trace>
  <inkml:trace contextRef="#ctx0" brushRef="#br0" timeOffset="3087.11">9254 5433 1025 0,'0'0'47'0,"0"0"92"16,0 0-120-16,0 0 4 16,0 0-23-16,0 0 6 15,46-17-7-15,-25 15 1 16,-3 2-2-16,-1 0 2 15,-2 0 0-15,0 12 3 16,-5 6-3-16,-2 4 0 0,-5 10 7 16,-3 5 1-1,-1 4-8-15,-22 4 8 0,-6 1-6 16,-3-5 3-16,0-7-5 16,5-7 1-16,6-9 4 15,10-9-5-15,4-4 0 16,7-5 4-16,0 0-3 15,14-11 15-15,21-15-16 16,13-7 1-16,12-7-13 16,7-2-19-16,3-3-60 15,-1 0-21-15,-10 1-132 16,-8 2-259-16</inkml:trace>
  <inkml:trace contextRef="#ctx0" brushRef="#br0" timeOffset="3717.2">9518 4812 313 0,'0'0'436'16,"0"0"-333"-16,0 0-8 15,0 0-86-15,0 0 14 16,0 0-1-16,31 15 31 15,-14 15-23-15,0 2 13 16,-3 4 19-16,-4 3-40 16,0 1 17-16,-2 0-10 0,0-4-17 15,-3-8 0 1,0-11-12-16,-2-8 4 0,-3-9 11 16,0 0-10-16,0-24 7 15,0-15-12-15,0-12-1 16,-3-5-15-16,-3 2-7 15,0 8-3-15,6 8 21 16,0 10 5-16,0 9 0 16,9 7 0-16,4 7 3 15,4 5 5-15,3 0-8 16,2 13 1-16,1 15 5 16,1 6-4-16,-4 6 8 15,-2 2 11-15,-1-3-11 16,-9-4-2-16,-2-5-7 0,-3-9-1 15,-2-7 17-15,-1-8-17 16,0-6 0-16,0-6 20 16,0-26-10-16,-7-13-8 15,1-12-2-15,1-4-22 16,5 0 21-16,0 10-29 16,0 12 25-16,13 12 4 15,5 10 2-15,7 8 6 16,4 9-6-16,6 0 2 15,2 4 10-15,1 23-10 16,-2 8-3-16,-5 13 8 16,-6 6-6-16,-6 5 6 15,-10-1-8-15,-5 2 0 0,-4-2-5 16,0-7-165-16,-12-12-310 16</inkml:trace>
  <inkml:trace contextRef="#ctx0" brushRef="#br0" timeOffset="4416.74">6746 7499 791 0,'0'0'29'0,"0"0"13"16,0 0-29-16,0 0 5 15,0 0 64-15,0 0-35 16,69-20-30-16,-43 9 0 15,1 1-16-15,-1 2-1 16,1 2-3-16,-7 5-142 16,-10 1-151-16</inkml:trace>
  <inkml:trace contextRef="#ctx0" brushRef="#br0" timeOffset="4585">6766 7747 1074 0,'0'0'28'0,"0"0"4"16,0 0-18-16,0 0-5 16,0 0-3-16,0 0-6 15,131-59 0-15,-72 35-28 16,1 0-109-16,-4-2-212 16</inkml:trace>
  <inkml:trace contextRef="#ctx0" brushRef="#br0" timeOffset="5134.77">7509 7333 883 0,'0'0'9'0,"0"0"73"16,0 0-51-16,0 0-14 15,0 0 9-15,0 0-21 16,-25-65 1-16,42 54-6 16,1 0 0-16,2 3 9 0,4 4-5 15,3 2-2 1,-1 2-2-16,1 0 1 0,-2 14 0 16,-3 7-1-16,-7 5 0 15,-10 5 8-15,-5 4-7 16,0-1 7-16,-22 3-7 15,-3-3 2-15,-2-7 23 16,4-6-26-16,1-9 7 16,9-4 13-16,5-6-5 15,2-2 10-15,6 0 14 16,0 0-18-16,2 0-3 16,16-10-17-16,6-1-1 15,3 1 3-15,3 4 3 16,3 1-6-16,2 5 0 0,0 0 0 15,-1 5-4-15,-6 14 4 16,-6 7 0-16,-7 6 0 16,-10 3 0-16,-5 6 3 15,-10 1-3-15,-22 2 8 16,-10-4-2-16,-6-7-6 16,-1-13 0-16,1-13 0 15,8-7-12-15,10-21-81 16,13-18-109-16,17-16-309 15</inkml:trace>
  <inkml:trace contextRef="#ctx0" brushRef="#br0" timeOffset="5501.52">7989 7284 1019 0,'0'0'0'0,"0"0"124"15,0 0-97-15,0 0-24 16,0 0 21-16,0 0-21 16,-33 1 0-16,33 25 0 15,0 10 0-15,0 10 43 16,8 10-35-16,8 7 17 0,5-3-5 16,3-7-14-1,7-9 9-15,2-16-15 0,6-12-1 16,1-14 11-16,-2-4-6 15,-1-29-7-15,-9-19 1 16,-14-8 2-16,-14-7-6 16,-10 2-1-16,-29 8 3 15,-11 6-8-15,-5 14-6 16,-3 17 15-16,1 17-3 16,5 1-5-16,10 15 1 15,14 8-50-15,17-2-64 16,11-9-21-16,12-10-265 15</inkml:trace>
  <inkml:trace contextRef="#ctx0" brushRef="#br0" timeOffset="5818.73">8401 6816 765 0,'0'0'161'16,"0"0"-49"-16,0 0-31 16,0 0-66-16,0 0 47 15,0 0-47-15,-84 4-12 16,75 34 18-16,4 13-5 16,5 14 20-16,0 14-8 0,7 15-6 15,13 3 30-15,10 1-43 16,5-2 2-16,10-10 0 15,10-12-11 1,6-17 5-16,2-20-5 0,-3-18-18 16,-8-19-46-16,-9-6-89 15,-14-34-81-15,-18-12-266 16</inkml:trace>
  <inkml:trace contextRef="#ctx0" brushRef="#br0" timeOffset="6201.54">8599 7071 877 0,'0'0'26'0,"0"0"102"0,0 0-62 16,0 0-54-16,0 0 11 16,0 0-17-16,32-49 21 15,-6 47-25-15,1 2 3 16,1 0 3-16,-1 5-5 15,-5 10-6-15,-5 6 3 16,-8 4 0-16,-6 9 5 16,-3 4-1-16,-6 5 1 15,-14 0 12-15,-2-5-16 16,2-5 23-16,5-12-13 16,5-7-10-16,6-9 16 15,4-2-10-15,0-3-7 0,10 0 23 16,19-7-15-16,13-8 9 15,5-3-17-15,1-2 0 16,1-1 0-16,-4 0 0 16,-3 2-23-16,-7 0-50 15,-5 2-68-15,-10 1-71 16,-8-3-197-16</inkml:trace>
  <inkml:trace contextRef="#ctx0" brushRef="#br0" timeOffset="6501.25">8764 6649 927 0,'0'0'10'0,"0"0"143"16,0 0-108-16,0 0-29 15,0 0 13-15,0 0-26 16,62-14 42-16,-10 39-11 15,10 5-10-15,6 12 15 16,7 13-23-16,-2 7 3 16,-8 10 1-16,-17 10-19 15,-18 6 4-15,-20 7-5 16,-10 1 3-16,-19-4-7 16,-10-10 4-16,-5-16-42 15,9-25-48-15,6-29-88 16,8-17-274-16</inkml:trace>
  <inkml:trace contextRef="#ctx0" brushRef="#br0" timeOffset="6763">9525 6934 933 0,'0'0'35'0,"0"0"99"16,0 0-85-1,0 0-19-15,0 0-21 0,0 0 32 16,69-29-13-16,-20 9-4 16,3-4-8-16,3-2-15 15,-5 1-2-15,-1 5-2 16,-11 5-119-16,-13 4-120 15,-13 5-345-15</inkml:trace>
  <inkml:trace contextRef="#ctx0" brushRef="#br0" timeOffset="7062.3">10081 6327 709 0,'0'0'117'0,"0"0"-42"15,0 0 54-15,0 0-102 16,0 0 3-16,0 0-17 16,19 23 13-16,-6 13 19 15,3 9-2-15,4 5-9 16,2 2 12-16,4 2-41 15,-3-4 12-15,0-3-14 16,-1-9-3-16,-2-8 0 16,0-11-12-16,-4-16-108 0,0-3-45 15,-8-29-227 1</inkml:trace>
  <inkml:trace contextRef="#ctx0" brushRef="#br0" timeOffset="7293.5">10330 6213 829 0,'0'0'177'0,"0"0"-64"15,0 0-39-15,0 0-65 16,0 0 0-16,0 0-7 16,43 46 17-16,-12 3-13 0,0 9-1 15,1 5 22-15,-2-3-27 16,-2-1 0-16,-2-8-1 15,-4-4-4-15,-6-8-51 16,-5-9-54-16,-2-13-151 16</inkml:trace>
  <inkml:trace contextRef="#ctx0" brushRef="#br0" timeOffset="7529.38">10223 7056 553 0,'0'0'507'0,"0"0"-478"0,0 0 77 15,0 0-66-15,0 0-33 16,0 0 7-16,81-70-14 16,-30 47 0-16,3 3 3 15,-6 4-3-15,-6 2-2 16,-4 6 1-16,-9 8-71 15,-8 0-40-15,-9 0-83 16,-12 17-67-16</inkml:trace>
  <inkml:trace contextRef="#ctx0" brushRef="#br0" timeOffset="7886.89">10460 7246 1090 0,'0'0'56'15,"0"0"95"-15,0 0-151 16,0 0 42-16,0 0-29 16,0 0-10-16,82-44 4 15,-58 44-4-15,-1 0 2 16,-6 5-5-16,-2 14 0 16,-5 7 5-16,-6 4-1 15,-4 6-4-15,-4 4 5 16,-20 6-3-16,-6 2 4 15,2-1-6-15,1-7 0 16,5-9 1-16,9-15-1 0,5-7 0 16,6-6-1-16,2-3 6 15,9 0 2-15,27-22-6 16,16-8 4-16,12-8-2 16,4-6-3-16,6-1-3 15,4 1-54-15,1 5-87 16,-9 3-63-16,-10 0-277 15</inkml:trace>
  <inkml:trace contextRef="#ctx0" brushRef="#br0" timeOffset="8802.11">10769 6098 397 0,'0'0'75'16,"0"0"64"-16,0 0-19 15,0 0 19-15,0 0-56 16,0 0 1-16,2-9-28 16,-2 9-23-16,-2 0 17 15,-11 15-40-15,-8 13 9 16,-1 18 17-16,-1 14-13 16,4 17 13-16,7 13-8 0,5 8-22 15,7-2 37 1,9-5-39-16,23-12-3 0,13-14 2 15,15-17 2-15,10-18-10 16,5-18-32-16,-1-12-134 16,-11-16-136-16</inkml:trace>
  <inkml:trace contextRef="#ctx0" brushRef="#br0" timeOffset="9187.68">10885 6370 650 0,'0'0'49'16,"0"0"108"-16,0 0-98 15,0 0 7-15,0 0-16 16,0 0-23-16,-22-19-27 16,22 21 0-16,6 15 26 15,7 12-9-15,2 9 7 0,2 7 15 16,-1 3-18-16,1-1 5 15,-1-2-24-15,1-2 6 16,-5-4-1-16,-2-5-7 16,-1-12-52-16,-2-13-79 15,0-9-258-15</inkml:trace>
  <inkml:trace contextRef="#ctx0" brushRef="#br0" timeOffset="9622.83">11144 6237 836 0,'0'0'0'0,"0"0"101"16,0 0-78-16,0 0 9 15,0 0 14-15,0 0-29 16,-29-41-1-16,29 41-16 15,-1 0 3-15,-2 12 13 16,-3 7-15-16,5 7 17 16,1 3 5-16,0 2-5 15,1-1 16-15,15-3-14 16,7-3-3-16,6-6 12 16,2-7-21-16,6-3 7 0,2-5 2 15,0-2-9-15,1 1 8 16,-5 2-16-16,-5 2 5 15,-4 1-12-15,-8 4 10 16,-7 0-3-16,-4 4 0 16,-7 1 2-16,0 4 1 15,-13 2-3-15,-20 1 2 16,-16-2-5-16,-6-6 3 16,0-11-12-16,2-4-48 15,8-11-74-15,9-21-113 16,13-12-198-16</inkml:trace>
  <inkml:trace contextRef="#ctx0" brushRef="#br0" timeOffset="9800.69">11073 6222 1015 0,'0'0'63'0,"0"0"63"15,0 0-93-15,0 0-33 16,0 0 9-16,88-73-7 15,-32 43-2-15,4-3-2 16,1 0-34-16,-5 0-80 16,-10 4-63-16,-14 2-340 15</inkml:trace>
  <inkml:trace contextRef="#ctx0" brushRef="#br0" timeOffset="10053.06">11246 5787 855 0,'0'0'72'0,"0"0"43"15,0 0-18-15,0 0-93 16,0 0 25-16,103-17 15 16,-48 21-2-16,6 18-8 15,2 11-1-15,4 14-19 16,1 13 27-16,-2 9-40 15,-12 12 4-15,-21 12-5 16,-21 13 8-16,-12 10-13 16,-34 8 5-16,-19-8-86 15,-1-21-216-15</inkml:trace>
  <inkml:trace contextRef="#ctx0" brushRef="#br0" timeOffset="12544.01">7790 9494 779 0,'0'0'71'0,"0"0"18"16,0 0-30-16,0 0-2 16,0 0-17-16,0 0-8 0,12 0-12 15,16-10-1 1,12-9 14-16,7-5-33 0,5 0 4 15,0-1-12-15,-2 4 8 16,-5 6-63-16,-12 7-83 16,-16 7-158-16</inkml:trace>
  <inkml:trace contextRef="#ctx0" brushRef="#br0" timeOffset="12728.49">7852 9619 910 0,'0'0'35'0,"0"0"-26"16,0 0 22 0,0 0-25-16,0 0 18 0,0 0 18 15,88-14-23-15,-36-5-2 16,1 0-17-16,1 0-4 16,1 2-60-16,-3-5-264 15</inkml:trace>
  <inkml:trace contextRef="#ctx0" brushRef="#br0" timeOffset="13258.82">8829 9011 474 0,'0'0'279'16,"0"0"-275"-16,0 0 90 15,0 0-66-15,0 0 19 16,0 0 32-16,-68-27-52 15,63 27-4-15,-3 5 2 16,-6 16-17-16,-1 13 22 0,0 8-11 16,1 13-9-1,3 5 36-15,5 5-26 0,6-2 9 16,0-2-5-16,3-10-20 16,18-4 9-16,7-11-13 15,1-7 0-15,3-13 7 16,1-11-3-16,1-5-4 15,1-6 0-15,-3-18 5 16,-9-5-11-16,-8-2-9 16,-14-2-17-16,-1 4 28 15,-9 7-33-15,-16 9 26 16,-9 13 6-16,-4 0 3 16,-4 26-8-16,-1 5 2 15,7 4-30-15,11-5-7 16,15-8-102-16,10-13-80 0,15-9-176 15</inkml:trace>
  <inkml:trace contextRef="#ctx0" brushRef="#br0" timeOffset="13670.79">9144 9114 828 0,'0'0'28'0,"0"0"105"16,0 0-93 0,0 0 3-16,0 0-16 0,0 0-10 15,-62-30-3-15,56 36-11 16,2 17 15-16,2 10-9 16,2 10 4-16,0 5 24 15,5 1-28-15,14-6 11 16,4-6-2-16,5-5-17 15,3-11 15-15,0-7-16 16,0-11 0-16,-2-3 7 16,-2-11-3-16,-5-14-4 15,-7-9 0-15,-10-5 1 16,-5-4-2-16,-4-4 1 16,-22 5 0-16,-7 6-10 15,-8 12 10-15,-1 15 0 0,-1 9-2 16,1 3 1-1,6 19-7-15,9 4-25 0,13-4-99 16,14-9-83-16,5-12-235 16</inkml:trace>
  <inkml:trace contextRef="#ctx0" brushRef="#br0" timeOffset="13953.64">9700 9117 594 0,'0'0'407'15,"0"0"-349"-15,0 0 19 16,0 0-67-16,0 0 32 16,0 0-32-16,30-4 1 15,17-18 7-15,10-6-18 16,5-4 24-16,-2 3-24 15,-9 4 2-15,-12 7-8 16,-14 7 9-16,-10 5-3 16,-10 4 0-16,-5 2-19 15,0 0-17-15,-10 16-25 16,-12-3-82-16,-2-4-269 16</inkml:trace>
  <inkml:trace contextRef="#ctx0" brushRef="#br0" timeOffset="14848.4">10869 7140 769 0,'0'0'100'0,"0"0"11"15,0 0-26-15,0 0-37 16,0 0-40-16,0 0-2 16,-76 59 14-16,34-9-18 15,-12 7 0-15,-5 11-2 16,-5 4-4-16,2-3-22 16,9-12-177-16,9-21-448 15</inkml:trace>
  <inkml:trace contextRef="#ctx0" brushRef="#br0" timeOffset="15350.39">11579 6258 746 0,'0'0'96'0,"0"0"-7"16,0 0-18-16,-129 105-21 0,67-54-4 16,-17 8-16-16,-11 8-21 15,-5 7 3-15,1 1-12 16,6-2-9-16,9-9 8 16,14-22-126-16,20-25-263 15</inkml:trace>
  <inkml:trace contextRef="#ctx0" brushRef="#br0" timeOffset="16159.56">10407 5591 792 0,'0'0'42'15,"0"0"5"-15,0 0-17 16,0 0-8-16,0 0-10 15,0 0 12-15,115-23 1 16,-75 7-22-16,-3 3 26 0,-7 7-29 16,-3 6 3-16,-3 0 8 15,-1 22-10-15,0 12 2 16,2 10 8-16,-1 4-7 16,-5 7 26-16,0 0-26 15,-2-4-4-15,-4 1 4 16,-3-7-4-16,-1-5 0 15,-5-7-2-15,-4-9-14 16,0-8-93-16,-3-15-183 16</inkml:trace>
  <inkml:trace contextRef="#ctx0" brushRef="#br0" timeOffset="16333.04">10600 5974 913 0,'0'0'7'0,"0"0"99"16,0 0-106-16,0 0 5 16,123-107 19-16,-71 72-24 15,4-1 0-15,-1 0 0 16,-3 4-102-16,-10 4-179 16</inkml:trace>
  <inkml:trace contextRef="#ctx0" brushRef="#br0" timeOffset="16551.05">11129 5576 945 0,'0'0'13'16,"0"0"122"-16,0 0-105 15,0 0-14-15,0 0-16 16,0 0-9-16,-8-7-20 16,8 7-65-16,3 3-148 15</inkml:trace>
  <inkml:trace contextRef="#ctx0" brushRef="#br0" timeOffset="16972.59">11355 5259 599 0,'0'0'3'0,"0"0"75"16,0 0-31-16,0 0 3 15,0 0-21-15,0 0 0 16,-20-27-12-16,13 27 27 15,-4 6-33-15,1 10 15 16,4 6 22-16,5 0-22 0,1 4-3 16,0-1-9-16,19-1-8 15,8-3 24-15,6-3-26 16,6-3 3-16,2-2 18 16,0-6-24-16,-1-1 11 15,-1-2-12-15,-4 3 7 16,-7-2-4-16,-4 5-3 15,-8-2 0-15,-5 4 7 16,-5 4-6-16,-6 2 3 16,0 8 6-16,-16 1-5 15,-10 0 3-15,-4-2-8 16,0-9-6-16,2-9-26 16,4-7-100-16,4-18-222 15</inkml:trace>
  <inkml:trace contextRef="#ctx0" brushRef="#br0" timeOffset="17165.28">11368 5292 859 0,'0'0'40'0,"0"0"80"16,0 0-91-16,0 0-29 15,38-84 7-15,2 50-4 16,9-7 1-16,6-4-4 15,5-2 16-15,6 8-16 0,-4 8 0 16,-8 6-81-16,-17 10-341 16</inkml:trace>
  <inkml:trace contextRef="#ctx0" brushRef="#br0" timeOffset="23545.12">11002 8461 618 0,'0'0'14'0,"0"0"41"16,0 0 43-16,0 0-49 15,0 0 3-15,0 0-20 16,0 0-10-16,-42-59 27 16,29 44-28-16,-1-1-13 15,-1 2 8-15,-2 3-16 16,-1 5 0-16,-2 6 3 15,-1 0 2-15,-5 5 7 16,1 18-12-16,2 2 0 16,3 2 19-16,8-1-16 15,7 0 3-15,5-4 2 16,0-2-3-16,12-1 14 16,10-1-14-16,7-3-2 15,10-1 26-15,4-1-19 0,4 0-3 16,0 1-7-1,0 2 10-15,-5 2-15 0,-8 4 5 16,-5 2 0-16,-10 6 0 16,-13 1 0-16,-6 0 0 15,-5-1-1-15,-20-1 1 16,-9-9-2-16,0-6 2 16,-4-10 0-16,-1-4-7 15,4-10 7-15,8-21 0 16,9-14 0-16,14-11 4 15,4-4-13-15,20-4-18 16,17 6-23-16,4 3-34 0,3 3-135 16,-5 5-450-1</inkml:trace>
  <inkml:trace contextRef="#ctx0" brushRef="#br0" timeOffset="23945.85">11252 8330 816 0,'0'0'13'15,"0"0"65"-15,0 0-35 16,0 0-32-16,0 0 11 16,0 0 9-16,14-30-3 15,3 22-8-15,1 1 8 0,0 1-14 16,6 5 11-16,2 1-25 15,-1 0 0-15,1 7 10 16,-4 15-5-16,-6 9-5 16,-5 8 0-16,-7 6 7 15,-4 6 4-15,-1-1-8 16,-18 1-3-16,-4-3 28 16,-1-4-22-16,4-9 5 15,5-8 1-15,5-14-5 16,8-9 2-16,2-4-9 15,0-4 0-15,31-22 22 16,9-7-17-16,9-3-7 16,3 1 2-16,0 5-53 0,-1 5-52 15,-8 1-82-15,-8 2-282 16</inkml:trace>
  <inkml:trace contextRef="#ctx0" brushRef="#br0" timeOffset="24283.4">11735 8255 916 0,'0'0'29'16,"0"0"95"-16,0 0-55 16,0 0-45-16,0 0-6 15,0 0-12-15,-16-13 2 0,16 16-5 16,2 5 9-16,4 4 20 15,1-6-29-15,-3 1 7 16,0-4-10-16,-2-2 10 16,-2-1-5-16,0 0-2 15,0 0-3-15,0 0 24 16,0-8-16-16,0-10-3 16,0-4-5-16,-7 2 3 15,-1 5-13-15,3 5 10 16,0 5-10-16,3 4 5 15,2 1-32-15,0 0-95 16,0 3-123-16,4 1-244 0</inkml:trace>
  <inkml:trace contextRef="#ctx0" brushRef="#br0" timeOffset="24725.2">11969 8030 708 0,'0'0'17'16,"0"0"87"-16,0 0-95 15,0 0 44-15,0 0 4 16,0 0 25-16,4-67-40 16,-4 64-23-16,0 0 35 15,-4 3-50-15,-1 0 0 0,0 0 3 16,-5 17 4-16,2 6-11 15,2 6 13-15,6 3-8 16,0 0 33-16,0-2-35 16,16-5 3-16,6-3 9 15,6-5-6-15,6-5-1 16,2-3-6-16,3-3 3 16,1 0 5-16,0-1-10 15,-5 2 0-15,-3 2-7 16,-6 4 14-16,-9 1-7 15,-5 6 0-15,-9 2 2 16,-3 6-2-16,-3 3 0 16,-20 1 0-16,-7-2 0 0,-5-6 0 15,-1-10-6-15,1-13 2 16,2-1-76-16,8-25-43 16,5-15-129-16,7-9-205 15</inkml:trace>
  <inkml:trace contextRef="#ctx0" brushRef="#br0" timeOffset="24915.2">11976 8071 356 0,'0'0'613'0,"0"0"-549"0,0 0 25 16,0 0-43-16,0 0-33 16,8-105-6-1,36 65-3-15,11-6-3 0,10-8-2 16,7 0 0-16,1 2 1 15,0 4-10-15,-15 8-4 16,-15 13-161-16,-19 12-227 16</inkml:trace>
  <inkml:trace contextRef="#ctx0" brushRef="#br0" timeOffset="26966.51">10276 10569 890 0,'0'0'71'15,"0"0"-6"-15,0 0-27 16,0 0-7-16,0 0-20 15,0 0-6-15,38-1 6 0,-9-9 5 16,1-3 10 0,6-7-24-16,0-3 4 0,1 0-1 15,-4 0-5-15,-4 6-21 16,-7 6-54-16,-11 5-84 16,-9 6-138-16</inkml:trace>
  <inkml:trace contextRef="#ctx0" brushRef="#br0" timeOffset="27155.05">10327 10709 894 0,'0'0'95'16,"0"0"-36"-16,0 0-18 16,0 0-25-16,0 0-1 0,0 0-3 15,58 5 26-15,1-40-36 16,6-11-2-16,2-1 0 15,-5 3-32-15,-9 7-82 16,-16 7-228-16</inkml:trace>
  <inkml:trace contextRef="#ctx0" brushRef="#br0" timeOffset="27896.98">11249 10088 725 0,'0'0'35'0,"0"0"21"16,0 0-4-16,0 0 1 15,0 0 18-15,0 0-65 0,-33-44 31 16,55 27-28-16,1-3 8 16,7 0 8-16,2 6-23 15,3 3 19-15,1 11-21 16,1 0 10-16,-3 11 0 16,-6 14-6-16,-8 10-4 15,-6 7 7-15,-10 7 8 16,-4 4 13-16,0 5-8 15,-18-3-3-15,-4-1 22 16,-1-7-35-16,3-10 0 16,3-14 6-16,9-10-8 15,5-5 7-15,3-8-9 0,0 0 0 16,16-20 34 0,17-11-34-16,15-10 0 0,5-2 1 15,5-3 4-15,1 7-10 16,-2 5-30-16,-9 7-115 15,-12 5-89-15,-16 4-547 16</inkml:trace>
  <inkml:trace contextRef="#ctx0" brushRef="#br0" timeOffset="28309.36">11742 9775 865 0,'0'0'13'16,"0"0"79"-16,0 0-66 15,0 0-20-15,0 0 19 16,0 0-20-16,27-60-3 16,-10 59 22-16,1 1 1 15,4 0 7-15,1 4-19 16,4 13-4-16,0 6 24 15,-2 8-33-15,-4 6 14 16,-6 10 6-16,-6 5-9 16,-9 0 9-16,0 4-16 0,-9-5-2 15,-10-4 22 1,0-9-23-16,3-7 2 16,7-13 7-16,4-8-8 15,5-7 10-15,0-3-9 0,10-4-1 16,22-21 19-16,13-8-21 15,7-5 0-15,1-5 0 16,-1-1-45-16,-4 0-79 16,-11 0-149-16,-10 5-296 15</inkml:trace>
  <inkml:trace contextRef="#ctx0" brushRef="#br0" timeOffset="28640.99">12220 9693 853 0,'0'0'69'15,"0"0"24"-15,0 0-30 16,0 0-34-16,0 0-19 16,0 0 16-16,-13-12-26 15,13 12 6-15,0 7 41 16,5 4-12-16,0 3-15 15,2-4 3-15,-3-2-20 16,-1-4 12-16,0-4-13 16,-2 0-2-16,2 0 22 15,0-3-17-15,-1-14-4 16,-2-2 8-16,0-1-4 0,0 5-4 16,-2 6-1-16,-2 5-7 15,-2 4 0-15,0 0-16 16,2 4-105-16,4 5-74 15,0-4-261-15</inkml:trace>
  <inkml:trace contextRef="#ctx0" brushRef="#br0" timeOffset="29060.37">12435 9351 643 0,'0'0'117'0,"0"0"31"16,0 0-70-16,0 0-20 15,0 0 9-15,0 0-51 16,-29-39 0-16,22 41-16 16,2 13 0-16,0 6 32 15,2 2-24-15,3 2-1 16,0 2 16-16,1-3-11 15,15 0 10-15,6-6-22 16,7-1 4-16,3-7 14 16,3-2-17-16,0-3 8 15,5-3 7-15,0 1-11 16,-1 2 16-16,-1 1-21 0,-6 3 1 16,-5 4 0-16,-7 2-1 15,-11 6 0-15,-9 1-1 16,0 6 9-16,-22 2-2 15,-19 2-6-15,-11-7 0 16,-5-5-16-16,2-14-18 16,5-6-114-16,12-20-137 15</inkml:trace>
  <inkml:trace contextRef="#ctx0" brushRef="#br0" timeOffset="29271.09">12382 9353 875 0,'0'0'126'0,"0"0"-49"15,0 0 20-15,0 0-91 16,10-86-4-16,27 45 9 16,11-11-8-16,14-9-3 15,13-10 0-15,4-2 3 16,-4 11-7-16,-12 16 2 15,-14 16-166-15,-15 18-488 16</inkml:trace>
  <inkml:trace contextRef="#ctx0" brushRef="#br0" timeOffset="29767.66">13174 9944 625 0,'0'0'312'0,"0"0"-276"16,0 0 56-16,0 0-77 15,0 0-10-15,-109 68 24 16,76-26-27-16,-7 6 10 0,-4 4 5 16,-1 7-12-16,1-1 5 15,3-5-10-15,8-5-6 16,13-11-15-16,11-18-145 15,9-18-225-15</inkml:trace>
  <inkml:trace contextRef="#ctx0" brushRef="#br0" timeOffset="29991.07">13272 9966 738 0,'0'0'23'0,"0"0"42"0,0 0-41 16,0 0 9 0,0 0-1-16,0 0 15 0,13 113 32 15,-43-68-37-15,-11 9-13 16,-11 8-15-16,-10 8-9 16,-1 1-5-16,0-2 0 15,6-13-43-15,12-17-224 16</inkml:trace>
  <inkml:trace contextRef="#ctx0" brushRef="#br0" timeOffset="34445.36">3432 3102 413 0,'0'0'107'16,"0"0"-30"-16,0 0-15 16,0 0-15-16,0 0 44 15,0 0-38-15,0 0-22 16,-24 5 18-16,24-5 1 16,0 0-11-16,0 0-3 15,7-6-32-15,20-17 1 16,18-12-3-16,14-9 0 15,9-4 0-15,1 1-2 16,-3 6 0-16,-9 8-9 16,-7 9 9-16,-12 10-53 0,-7 12-40 15,-14 2-34-15,-16 0-133 16</inkml:trace>
  <inkml:trace contextRef="#ctx0" brushRef="#br0" timeOffset="34715.48">3355 3396 534 0,'0'0'65'0,"0"0"-20"0,0 0-34 15,0 0 52-15,0 0 52 16,0 0-80-16,120-84 3 16,-56 32-9-16,12-6-22 15,10-1 1-15,-1 7-8 16,-4 9-5-16,-13 16-31 16,-15 12-193-16</inkml:trace>
  <inkml:trace contextRef="#ctx0" brushRef="#br0" timeOffset="91767.09">19679 2584 156 0,'0'0'0'0,"0"0"3"15,0 0 11-15,0 0-14 16,0 0 2-16,0 0 9 16,-1 27 136-16,-2-27-20 15,-4 0-55-15,0 2-21 16,0-2-23-16,4 0-18 16,3 0 41-16,0 0-22 15,0 0 12-15,0 0 14 16,0 0-22-16,0 0-6 15,9 0-13-15,16 0 6 16,13 0 13-16,10 0-33 16,9-7 4-16,5-2-4 0,-1 0 4 15,-5 1-5 1,-8 1 1-16,-11 1-7 0,-12 3 3 16,-11 2-35-1,-14 1-7-15,-4 0-41 0,-31 0-18 16,-15 9-25-16,-12 4-91 15</inkml:trace>
  <inkml:trace contextRef="#ctx0" brushRef="#br0" timeOffset="91908.65">19679 2666 331 0,'0'0'117'0,"0"0"-84"16,0 0 51-16,0 0-1 16,0 0 56-16,0 0-44 15,116 9-52-15,-63-12-14 16,4-9 0-16,3 2-29 0,1-1-8 15,-5 1-24-15,-4 1-102 16,-11-2-286-16</inkml:trace>
  <inkml:trace contextRef="#ctx0" brushRef="#br0" timeOffset="93156.29">12100 10625 258 0,'0'0'364'0,"0"0"-364"16,76-78-54-16,-35 51 47 15,1 0-20-15,-2 1-7 16,-2 2-200-16</inkml:trace>
  <inkml:trace contextRef="#ctx0" brushRef="#br0" timeOffset="93420.88">12068 10723 701 0,'0'0'33'15,"0"0"24"-15,0 0-1 16,0 0-32-16,0 0 29 16,0 0-19-16,53-36-7 15,-14 11-26-15,5 0 6 16,0 1-14-16,5 1 0 0,1-1-54 15,3-1-14-15,4-4-87 16,0 0-58-16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0:46:53.07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6515 4911 610 0,'0'0'25'0,"0"0"2"16,0 0-10-16,0 0 12 16,0 0 9-16,0 0 8 15,0 0-11-15,8-19 18 16,-8 18 6-16,2-3-29 0,3-3-14 16,5-8-7-1,5-3-8-15,3-5 2 0,4 2 7 16,1 0-9-16,1 5 16 15,0 4-17-15,-4 6 2 16,-4 4-6-16,1 2 10 16,-4 0-12-16,-3 10 4 15,-3 6 2-15,-5 10 9 16,-2 3-7-16,0 8-2 16,-16 0 9-16,-1 0-5 15,-2-4-4-15,2-4 1 16,2-9 0-16,5-5 5 15,5-8-6-15,2-2 0 16,3-5-1-16,0 0 1 0,0 0 0 16,3 0 0-1,18 0 2-15,8-10 7 0,4 0-9 16,1 6 3-16,-2 4 3 16,-2 0-5-16,-3 0 8 15,-4 12-7-15,-1 4 15 16,-6 8 8-16,-4 1-22 15,-5 5 12-15,-7 4-5 16,0 7 1-16,-7 3 22 16,-16-1-10-16,-9-4-8 15,-2-2 15-15,0-10-29 16,-1-3 2-16,-1-10 4 16,4-3-6-16,4-6-1 0,3-4-8 15,7-1-63-15,4 0 11 16,9-7-67-16,5-14-150 15,0-10-437-15</inkml:trace>
  <inkml:trace contextRef="#ctx0" brushRef="#br0" timeOffset="470.66">7006 4683 334 0,'0'0'93'0,"0"0"-20"16,0 0-3-16,0 0-6 16,0 0-3-16,0 0 27 15,0-1-28-15,0 11-33 16,-2 10 16-16,-1 8 0 15,2 5-2-15,1 8-3 16,0 5-8-16,0 5-6 16,0 5 8-16,3 3-23 15,10 1 9-15,4-2-6 16,3-4-1-16,4-10-1 16,0-9-10-16,5-12 0 15,-3-10-9-15,2-11 9 0,-2-2 0 16,-2-20 3-16,-6-14-3 15,-10-10 0-15,-8 1-3 16,0 3 3-16,-8 10-3 16,-12 14 8-16,-5 11-5 15,-2 5 0-15,-1 15-8 16,1 17 3-16,7 4-12 16,10-4-36-16,10-9-53 15,2-13-145-15,21-10-176 16</inkml:trace>
  <inkml:trace contextRef="#ctx0" brushRef="#br0" timeOffset="867.69">7438 4799 793 0,'0'0'59'0,"0"0"-40"15,0 0 52-15,0 0-43 16,0 0 16-16,0 0-26 16,-42-4-18-16,35 17 12 15,2 6-1-15,1 10 4 16,4 7 4-16,0 7-2 16,2 3 17-16,17 2-22 15,2-2-2-15,5-7-10 0,3-3 1 16,3-12 0-16,0-13-1 15,0-11 0-15,-1 0 8 16,0-27-7-16,-7-10 9 16,-5-4-9-16,-9-4-1 15,-10 0 4-15,0-3-4 16,-22 2 0-16,-11 4-5 16,-7 12-3-16,-1 14 6 15,-2 16 1-15,4 0-8 16,0 18-3-16,10 7-51 15,9-3-74-15,15-11-110 16</inkml:trace>
  <inkml:trace contextRef="#ctx0" brushRef="#br0" timeOffset="1207.83">7608 4496 847 0,'0'0'13'16,"0"0"33"-16,0 0 2 15,0 0-48-15,0 0 0 16,0 0 2-16,-10 37-1 0,20-20 12 16,2-6 3-1,0-3 0-15,2-4-11 0,3-4 0 16,-2 0-4-16,-2-1 19 15,-3-15 0-15,-6 2 14 16,-4-3 0-16,0 3-11 16,-10-1-11-16,-10 4-4 15,-3 6-7-15,-3 5 2 16,1 0-3-16,4 11-4 16,2 14-49-16,9 4-97 15,8-5-181-15</inkml:trace>
  <inkml:trace contextRef="#ctx0" brushRef="#br0" timeOffset="1483.62">8021 4817 706 0,'0'0'187'0,"0"0"-147"16,0 0 65-16,0 0-58 15,0 0-20-15,0 0-25 16,1 6 3-16,33-26 6 16,7-5-2-16,6-4-9 15,-1 3-12-15,-7-1-95 16,-7 5-110-16,-10 1-566 0</inkml:trace>
  <inkml:trace contextRef="#ctx0" brushRef="#br0" timeOffset="2052.79">8628 4307 577 0,'0'0'33'0,"0"0"98"0,0 0 10 15,0 0-53-15,0 0 7 16,0 0-39-16,-9-9-7 16,-1 9-15-16,0 0-12 15,0 13-7-15,3 11-11 16,4 8-2-16,3 9 7 15,0 9 1-15,13 4 16 16,10 3-2-16,7-3-23 16,4-8 4-16,6-8 1 15,0-11-6-15,2-12 0 16,-2-8 0-16,-1-7 0 16,-3-10 0-16,0-18 0 15,-8-8-10-15,-7-10 9 0,-7-3 1 16,-12-4 1-16,-2-2-1 15,-17-3 5-15,-17 4-5 16,-7 9 0-16,-4 12 7 16,0 15-4-16,-3 14-3 15,3 4 1-15,2 13 1 16,3 16 2-16,9 1-4 16,8 2 0-16,15-3-8 15,8 2 6-15,0-4 0 16,17-1-1-16,11-6 3 15,9-9-3-15,9-10-3 16,3-1 0-16,6-15-4 0,3-14-37 16,-7-2-54-1,-7 0-12-15,-16 8-102 0,-18 7-219 16</inkml:trace>
  <inkml:trace contextRef="#ctx0" brushRef="#br0" timeOffset="4851.96">3653 6571 910 0,'0'0'32'0,"0"0"-17"16,0 0 60-16,0 0-55 16,0 0-6-16,0 0-4 15,-3-27 12-15,3 5 1 16,0-6-4-16,1-10 27 15,-1-8-30-15,0-4-4 16,0-2-5-16,-4-1-7 16,-7 2 8-16,-4 1-8 15,-4 6 2-15,-2 7-3 16,-3 7 1-16,3 10 0 16,2 9-1-16,6 8 2 15,4 3-3-15,3 0 2 0,1 20-17 16,3 11 16-16,2 6-3 15,0 1-3-15,7-5 4 16,15-6 1-16,4-8 2 16,9-4-5-16,2-7 5 15,1-7-1-15,1-1 1 16,-4 0 0-16,-5 1 1 16,-3 3-1-16,-4 2 0 15,-2 3-2-15,-4 3 4 16,-3 0 7-16,0 1-8 15,-1 1 6-15,-3-2-6 16,1 0 3-16,0 0 0 16,2-1-4-16,2-1 0 0,1-2 1 15,2-4 0-15,0-4-1 16,4 0 0-16,0-8 0 16,2-11 9-16,-2-6-9 15,-2-2-4-15,-7-1-1 16,-4 3-12-16,-9 1 16 15,0 4 0-15,0 4 2 16,-12 5-2-16,1 5 2 16,1 5-1-16,-1 1 11 15,0 1-11-15,-1 16-3 16,4 7 2-16,2 1 2 16,6 2-9-16,0-6 5 0,16-4 3 15,9-12 0-15,8-5 1 16,4-6-1-16,1-21 1 15,-1-8 0-15,-5-6-2 16,-9-4-4-16,-8-2 0 16,-8-1 2-16,-7 0 3 15,0-2-1-15,-17-4-1 16,-9-2-4-16,-6-1 5 16,-1 8-2-16,2 10 3 15,8 11 2-15,8 14 19 16,4 7 14-16,8 6-6 15,3 1-16-15,0 12-13 16,3 20-17-16,22 13 17 0,8 14 9 16,6 8 0-16,10 13 12 15,6 8-2-15,2 7-1 16,3 9-16-16,-3 2-2 16,-4-9 0-16,-8-8 4 15,-13-14-4-15,-10-13 0 16,-12-8-3-16,-8-13 3 15,-2-16 0-15,0-17-2 16,-8-10-11-16,-11-33 9 16,-1-21-59-16,1-17 28 15,8-16 17-15,6-11 16 16,4-3-3-16,1 4 5 16,0 6 0-16,0 8-2 15,-2 6 9-15,-8 7-8 16,-10 4 1-16,-11 2 0 0,-3 4 0 15,-4 3-3-15,4 5 3 16,2 12 4-16,8 16 1 16,6 9-1-16,5 11 38 15,4 6-11-15,5 0-31 16,-2 21-6-16,6 15-2 16,0 11 4-16,13 13 8 15,21 1 1-15,10 7 15 16,7 3-8-16,9-4 3 15,6-5-9-15,-3-9-3 16,-5-14 4-16,-6-11-6 16,-7-12-2-16,-6-11-3 0,-7-5 2 15,-4-11-6-15,-4-23-1 16,-6-9-5-16,-6-7 5 16,-9-1-15-16,-3 4 11 15,0 10 7-15,-7 8 6 16,-6 12 10-16,4 8-10 15,3 9 11-15,-1 0 3 16,2 5-14-16,0 18-5 16,5 2 4-16,0 4 2 15,0-3 0-15,20-1-1 16,5-6 0-16,4-5 2 16,2-11-2-16,3-3-33 15,-1-10-81-15,-1-16-65 0,-5-5-237 16</inkml:trace>
  <inkml:trace contextRef="#ctx0" brushRef="#br0" timeOffset="5076.67">5113 5694 977 0,'0'0'149'15,"0"0"-129"-15,0 0 68 16,0 0-88-16,0 0-4 15,0 0-5-15,20-5 8 16,14 5 1-16,2 5 0 0,4 5 1 16,-1 2-1-16,-4-1 0 15,-5-1-25-15,-5-4-37 16,-5-2-6-16,-8-4-47 16,-5 0-68-16,-7-2-178 15</inkml:trace>
  <inkml:trace contextRef="#ctx0" brushRef="#br0" timeOffset="5273.63">5259 5506 763 0,'0'0'266'16,"0"0"-222"-16,0 0 25 16,0 0-60-16,0 0 12 15,-9 84 29-15,9-37-29 0,0 2-11 16,0 4 3-16,0-2-11 15,0-4-4-15,0-5-6 16,2-12-124-16,1-14-88 16,5-16-371-16</inkml:trace>
  <inkml:trace contextRef="#ctx0" brushRef="#br0" timeOffset="5616.8">5811 5416 574 0,'0'0'122'15,"0"0"25"-15,0 0-31 16,0 0-5-16,0 0-51 16,0 0-21-16,-1 0 4 15,14-10-39-15,13-3 16 16,9-4-19-16,5-1 4 0,3-3-5 16,1 2-6-1,-8 1-1-15,-7 4-35 0,-9 5-52 16,-12 8-21-16,-8 1-154 15,0 3-298-15</inkml:trace>
  <inkml:trace contextRef="#ctx0" brushRef="#br0" timeOffset="5811.92">5849 5621 889 0,'0'0'38'0,"0"0"2"15,0 0 24-15,0 0 7 16,0 0-8-16,94 2-15 0,-53-20-25 16,-3-6-19-16,0-3-8 15,1 2 1-15,-6 0-94 16,-6 6-117-16,-7 3-371 16</inkml:trace>
  <inkml:trace contextRef="#ctx0" brushRef="#br0" timeOffset="9169.18">21310 2122 604 0,'0'0'82'0,"0"0"-54"0,0 0 75 16,0 0-39-16,0 0-32 15,0 0 26-15,0 0 2 16,-3 0-23-16,3 0 12 15,0 0-26-15,0 0-15 16,0 0 9-16,0 0-10 16,0 0-3-16,20 0-3 15,22 0 16-15,22 0 34 16,16 0-50-16,15-6-2 16,7-6 4-16,3 0-3 15,-1 1 3-15,-12 1-3 16,-17 2-3-16,-20 4 2 15,-21 0-58-15,-17 2 31 16,-11 0-5-16,-6 2-26 16,-10 0-3-16,-22 0-45 0,-15 2-88 15,-8 8-59-15</inkml:trace>
  <inkml:trace contextRef="#ctx0" brushRef="#br0" timeOffset="9538.83">21255 2178 620 0,'0'0'39'0,"0"0"-26"16,0 0 109-16,0 0-88 16,0 0 4-16,0 0-7 15,-65 0-18-15,65 0 35 16,0 0-16-16,0 0-9 15,17 3 10-15,15-2 18 16,16-1 3-16,19 0-27 16,18 0-14-16,19-4 18 15,11-6-19-15,4 1 4 16,-8 4-13-16,-15-3-2 16,-17 3 5-16,-21 1-6 15,-18 0 0-15,-15 1-5 16,-12 1 5-16,-11 0-1 0,-2 2-3 15,0 0 4 1,-6 0-2-16,-6 0 2 0,4 0-27 16,2 0-45-16,6 4-139 15,0-4-182-15</inkml:trace>
  <inkml:trace contextRef="#ctx0" brushRef="#br0" timeOffset="10273.42">21613 2356 716 0,'0'0'79'0,"0"0"-78"15,0 0 28-15,0 0-12 16,0 0-11-16,0 0 51 16,8 55-11-16,-6-18 18 15,-2 8-6-15,0 11-22 16,0 12-3-16,0 1 1 16,-7 2-24-16,2-5 0 15,0-11-10-15,5-5 0 16,0-10-1-16,0-9 1 0,0-9-13 15,0-8-13-15,3-9-43 16,3-5-31-16,-2 0-31 16,-2-19-93-1</inkml:trace>
  <inkml:trace contextRef="#ctx0" brushRef="#br0" timeOffset="10603.97">21369 2720 910 0,'0'0'26'0,"0"0"24"0,0 0-27 15,0 0-13 1,0 0-11-16,0 0 2 0,37 83 17 16,-12-42 4-16,3 2-10 15,2 1-11-15,2-2 0 16,0-4-1-16,-7-6 2 15,-5-12-1-15,-7-6-1 16,-5-9 0-16,-2-5 2 16,0 0 9-16,4-16 7 15,4-15 15-15,2-13-9 16,5-6-20-16,3-1 0 16,7-3-4-16,4 5-8 15,0 2-26-15,0 8-61 16,-6 9-106-16,-10 10-521 15</inkml:trace>
  <inkml:trace contextRef="#ctx0" brushRef="#br0" timeOffset="11321.55">21336 3585 590 0,'0'0'59'16,"0"0"-48"-16,0 0 32 15,0 0 38-15,0 0-8 16,0 0-34-16,-59 92 25 0,51-54 0 15,1 3-23 1,6 8 7-16,1 2-18 0,0 0-7 16,0-3-3-16,11-6-14 15,5-6 2-15,9-7-3 16,1-8-2-16,6-9 1 16,3-9-4-16,2-3 0 15,-2-3 10-15,-2-21-8 16,-3-5-2-16,-5-10 0 15,-3-7 0-15,-8-7 6 16,-7-3-6-16,-7 1 0 16,0 5 0-16,-10 6 2 15,-13 10-2-15,-7 7 0 16,-5 7 7-16,-5 6-14 0,2 9 7 16,-1 5 0-16,4 0-1 15,2 4 4-15,2 16-4 16,5 5 1-16,6 4 0 15,8 4-6-15,8 0 5 16,4 0 1-16,6-1 1 16,19-5-1-16,12-7-3 15,8-10 1-15,7-10-10 16,4 0-8-16,4-14-63 16,-3-10-85-16,-5 0-204 15</inkml:trace>
  <inkml:trace contextRef="#ctx0" brushRef="#br0" timeOffset="11752.01">21799 3776 892 0,'0'0'91'15,"0"0"55"-15,0 0-97 16,0 0-27-16,0 0 5 16,0 0-26-16,95-37 6 15,-59 25-7-15,5 3-7 16,-5 1-8-16,-7 3-76 0,-9 5-58 15,-13 0-121 1,-7 0-327-16</inkml:trace>
  <inkml:trace contextRef="#ctx0" brushRef="#br0" timeOffset="11922.98">21806 3931 868 0,'0'0'111'0,"0"0"-89"15,0 0 64-15,0 0-62 16,123-11-19-16,-68-13-5 16,4 3-25-16,-4-6-65 15,-6 2-163-15,-1 2-385 16</inkml:trace>
  <inkml:trace contextRef="#ctx0" brushRef="#br0" timeOffset="12487.08">22468 3459 707 0,'0'0'87'15,"0"0"19"-15,0 0-32 0,0 0-35 16,0 0 6 0,0 0 1-16,16-34-32 0,-1 33-7 15,6 1 2-15,1 0-8 16,1 0-1-16,-1 0 0 16,-7 1 0-16,-6 7-1 15,-6 3 1-15,-3 4 0 16,0 2-2-16,-8 2 4 15,-16 3-2-15,-3 2 0 16,1 3 0-16,-1-5 1 16,5-1 1-16,6-5-2 15,4-1 0-15,7-3 0 16,2-1 2-16,3-3-2 16,0-3 3-16,6 1 0 0,15 2 1 15,3-1 3-15,8 4 17 16,2 0-15-16,-4 2 1 15,-2 1-10-15,-7 1 0 16,-7-1 0-16,-7 2 0 16,-7 1 0-16,0 2 1 15,-14 2-1-15,-9 0 11 16,-7 0-6-16,-2-4-4 16,-3-4 6-16,2-5-7 15,4-8-4-15,9 0-67 16,12-21-39-16,8-13-132 15</inkml:trace>
  <inkml:trace contextRef="#ctx0" brushRef="#br0" timeOffset="12855.18">22819 3540 938 0,'0'0'90'0,"0"0"-49"15,0 0 30-15,0 0-50 16,0 0-21-16,0 0 5 16,-11 14 12-16,8 11 6 15,1 3 3-15,0 5-5 16,2 4-10-16,0-1 19 0,0-1-29 16,0-6 6-16,2-3-2 15,14-8-2-15,5-6-1 16,2-10-2-16,4-2 0 15,1-11 0-15,1-16 0 16,-6-4-20-16,-6-6 14 16,-12 0-2-16,-5 1 5 15,-2 4-1-15,-20 7 4 16,-8 10-6-16,-5 7 4 16,-4 8 0-16,3 0 0 15,4 3-9-15,9 9-83 16,11-4-139-16,12-5-311 15</inkml:trace>
  <inkml:trace contextRef="#ctx0" brushRef="#br0" timeOffset="13321.02">23132 3260 862 0,'0'0'145'0,"0"0"-111"16,0 0 57-16,0 0-83 16,0 0-4-16,0 0 2 15,-9 38 19-15,9 0 58 0,0 8-69 16,0 6 20-16,0 4-18 16,6 0-9-16,-3-4 4 15,-2-8-11-15,-1-5 0 16,0-5 8-16,0-7-3 15,0-11-8-15,0-7 3 16,0-5 0-16,0-4 10 16,2-4-9-16,3-17-1 15,2-7-9-15,5-6-20 16,3 3 18-16,2 2 0 16,3 4 3-16,3 5 6 15,0 6 2-15,1 7 0 16,-4 7 10-16,-2 0-8 15,-3 11 9-15,2 11 1 16,-4 8-5-16,-3 3-1 0,-1 1-6 16,-4 0 0-16,-1-7-1 15,2-7 1-15,2-5-74 16,5-13-86-16,6-2-76 16,1-6-454-16</inkml:trace>
  <inkml:trace contextRef="#ctx0" brushRef="#br0" timeOffset="13510.47">23643 3565 948 0,'0'0'183'16,"0"0"-131"-16,0 0 26 0,0 0-44 16,0 0-14-16,0 0 0 15,37-10 22-15,-1 1-39 16,7-1-3-16,3-7-41 15,5 1-67-15,-5-6-79 16,-4-2-218-16</inkml:trace>
  <inkml:trace contextRef="#ctx0" brushRef="#br0" timeOffset="13799.84">24133 3143 56 0,'0'0'870'0,"0"0"-834"0,0 0 84 15,0 0-85-15,0 0-19 16,0 0 16-16,0 21 13 16,7 9 9-16,0 9-7 15,-4 5-33-15,-2 4 7 16,-1 3-18-16,0-2-1 15,0-1 3-15,0-7-5 16,0-6-4-16,0-8 2 16,0-7-67-16,6-12-52 15,8-8-34-15,5 0-101 0,4-23-380 16</inkml:trace>
  <inkml:trace contextRef="#ctx0" brushRef="#br0" timeOffset="14021.05">24432 3161 819 0,'0'0'277'0,"0"0"-244"15,0 0 82-15,0 0-103 16,0 0-12-16,0 0 0 16,-10 8 2-16,17 29-1 15,3 8 17-15,1 8-3 16,-1 2-13-16,1 1 3 0,-3-1-5 15,-2-8-6 1,0-3-7-16,-3-3-48 0,-2-9-64 16,-1-7-216-1</inkml:trace>
  <inkml:trace contextRef="#ctx0" brushRef="#br0" timeOffset="14286.09">24135 3913 1031 0,'0'0'48'0,"0"0"-26"0,0 0-10 16,0 0 1-16,0 0 93 15,0 0-52-15,130-1-28 16,-76-10-26-16,-5 0 0 15,-3 1 0-15,-6 2 0 16,-5 1-13-16,-7 2-45 16,-2 5-52-16,-10 0-32 15,-8 2-177-15</inkml:trace>
  <inkml:trace contextRef="#ctx0" brushRef="#br0" timeOffset="14672.45">24254 4154 1082 0,'0'0'21'15,"0"0"69"-15,0 0-47 16,0 0-27-16,0 0 25 16,0 0-33-16,78 4-5 15,-52-4 5-15,-2 0-8 16,-4 0 0-16,-5 2 1 15,-3 8 0-15,-2 4-2 16,-3 0 1-16,-7 5 0 16,0 4-2-16,-9 6 2 15,-19 4 0-15,-10 3 7 0,-3-2-3 16,1-1-4 0,7-3 0-16,8-6 0 0,8-4 16 15,10-7-14-15,7-3-2 16,0-3 7-16,27-7-4 15,18 0 4-15,15-7-6 16,7-12-1-16,5-3-15 16,-1-4-67-16,0-4-52 15,-7-2-23-15,-11-1-268 16</inkml:trace>
  <inkml:trace contextRef="#ctx0" brushRef="#br0" timeOffset="15389.07">24763 3688 765 0,'0'0'136'0,"0"0"-76"15,0 0 30-15,0 0-82 16,0 0 20-16,0 0-2 16,8-19-11-16,-5 19 15 15,1 17-23-15,1 8 50 16,2 7-7-16,-4 5-15 0,4 1 4 16,1 0-33-16,2-5-5 15,1-9 12-15,0-7-13 16,-4-8 8-16,-6-6-8 15,-1-3 1-15,0 0 16 16,0 0-15-16,0-21 5 16,0-8-7-16,3-8 6 15,4-3-12-15,0 1 0 16,-1 7 5-16,3 7-11 16,-2 8 12-16,-3 9-1 15,2 3-3-15,-5 2 5 16,4 3-2-16,4 0 0 15,2 0 1-15,6 9 9 16,5 11-7-16,-4 4-2 16,0 3 11-16,0 0-8 0,-8-3-1 15,-4-5-2-15,-1-7 0 16,-5-2 0-16,0-8 0 16,0 0 0-16,0-2 8 15,0 0-8-15,0-4 8 16,3-21-8-16,6-9-26 15,4-2 10-15,6 2-23 16,1 6 22-16,1 7 12 16,3 5 5-16,-4 6 0 15,-5 6-2-15,2 4 2 16,-3 0 32-16,5 9-25 16,-4 13 2-16,-2 12 2 0,-8 5-8 15,-2 7-1-15,-3 2-2 16,0 0 0-16,0-1-8 15,0-6-12-15,-10-5-98 16,-6-7-110-16,-9-11-434 16</inkml:trace>
  <inkml:trace contextRef="#ctx0" brushRef="#br0" timeOffset="17142.3">21997 5112 662 0,'0'0'3'16,"0"0"63"-16,0 0 17 16,0 0-47-16,0 0 26 15,0 0-25-15,-13-10-7 0,11 10 26 16,-5 0-43-16,0 8 8 16,-7 13 1-16,0 8-2 15,1 10 7-15,3 4-1 16,7 5 5-16,3-1 18 15,0-2-40-15,15-4 8 16,12-8-15-16,6-6 0 16,7-8-1-16,3-11-1 15,-1-8 0-15,0 0 5 16,-5-19-5-16,-5-8-2 16,-7-6-2-16,-8-4-4 15,-9-3 4-15,-8-5 3 16,0-3 1-16,-12-7-1 15,-13 4 3-15,-4 6-2 16,-2 10 0-16,-7 10 1 0,-1 13 1 16,-5 11-2-16,1 1 0 15,0 5-9-15,4 18 9 16,11 9 0-16,8 5-1 16,14 8 1-16,6-2-7 15,16 0 7-15,26-7 0 16,14-8-3-16,13-8 9 15,4-8-12-15,-2-11-39 16,-8-1-66-16,-8-6-78 16,-10-17-285-16</inkml:trace>
  <inkml:trace contextRef="#ctx0" brushRef="#br0" timeOffset="17369.66">22640 5202 1045 0,'0'0'94'0,"0"0"-85"16,0 0 20-16,0 0-23 16,0 0 7-16,86 4 0 15,-38-4-11-15,3-2-4 16,-6-11-12-16,-9 0-86 15,-12-1-148-15,-17 0-502 0</inkml:trace>
  <inkml:trace contextRef="#ctx0" brushRef="#br0" timeOffset="17533.64">22723 5320 1084 0,'0'0'12'0,"0"0"5"16,0 0-17-16,124-13-8 16,-69 0-10-16,-6-5-148 15,-3-4-174-15</inkml:trace>
  <inkml:trace contextRef="#ctx0" brushRef="#br0" timeOffset="17891.86">23278 4938 917 0,'0'0'31'0,"0"0"65"16,0 0-74-16,0 0-8 15,-42-92-14-15,52 77-5 16,15 1 3-16,6 5 4 15,6 3 2-15,-2 4-4 16,3 2 0-16,-2 0 5 0,-6 12-3 16,-3 12 11-16,-13 9-13 15,-10 8 5-15,-4 9 8 16,-4 7-8 0,-20 6 2-16,-3 3 11 0,-3-3-14 15,4-4-4-15,9-9 0 16,3-8-1-16,11-7-1 15,3-1-57-15,5-8-66 16,18-7-120-16</inkml:trace>
  <inkml:trace contextRef="#ctx0" brushRef="#br0" timeOffset="18103.16">23386 5697 1046 0,'0'0'41'16,"0"0"62"-16,0 0-45 16,0 0-53-16,0 0-6 15,0 0 1-15,16 0-45 16,-16 0-95-16,0-9-278 15</inkml:trace>
  <inkml:trace contextRef="#ctx0" brushRef="#br0" timeOffset="19525.52">7394 5590 456 0,'0'0'9'16,"0"0"-7"-16,0 0 11 15,0 0 18-15,0 0-3 16,0 0 1-16,0 6 4 0,0-6-4 16,0 0-1-16,3 0 0 15,16 0-12-15,7-15-6 16,12-7-5-16,10-6-5 15,8-5-2-15,12-2-18 16,3-1-68-16,1 2-104 16</inkml:trace>
  <inkml:trace contextRef="#ctx0" brushRef="#br0" timeOffset="20047.46">8819 5067 545 0,'0'0'54'0,"0"0"-39"16,0 0 2-16,0 0 0 15,0 0 24-15,0 0 26 16,46-26-13-16,-23 9-28 0,5-3-2 16,9-5-23-16,4 1-2 15,-2 2-46-15,-3 0-149 16</inkml:trace>
  <inkml:trace contextRef="#ctx0" brushRef="#br0" timeOffset="26976.76">21285 2208 577 0,'0'0'60'0,"0"0"-48"16,0 0 39-16,0 0-1 16,0 0 12-16,0 0-18 15,0 0-14-15,0 0-4 16,-18 0 8-16,18 0 12 16,0 0-36-16,0 0-2 15,4 0-4-15,27-3 1 16,19-7 21-16,18-1-25 15,10-3 0-15,4 2 6 16,-4 0-6-16,-4 1-1 16,-11 4 0-16,-13 3-1 15,-14 0 0-15,-15 4-28 16,-14 0-36-16,-7 0-11 0,-9 0 26 16,-20 4 22-1,-15 5-71-15,-8-1-37 0,-3 0-11 16,-2-3-181-16</inkml:trace>
  <inkml:trace contextRef="#ctx0" brushRef="#br0" timeOffset="27098.01">21282 2228 479 0,'0'0'37'16,"0"0"-14"-16,0 0-16 15,0 0-7-15,86-16-4 16,-28-4-76-16</inkml:trace>
  <inkml:trace contextRef="#ctx0" brushRef="#br0" timeOffset="34612.35">22113 6222 132 0,'0'0'567'0,"0"0"-549"0,0 0 28 16,0 0-11-16,0 0-32 16,0 0 6-16,-15 0 3 15,9 22 25-15,-1 14 19 16,-2 13 20-16,1 11-14 16,1 5-6-16,5 1 1 15,2-1-27-15,0-7 7 16,12-7-37-16,11-9 4 15,6-10-3-15,2-13 7 16,7-13-8-16,0-6 6 16,7-17-5-16,0-18 11 15,-1-12-12-15,-8-9 0 16,-14-7-5-16,-15-9 6 0,-7-6-2 16,-19 0 1-16,-18 11-18 15,-6 16 17-15,-2 19-8 16,0 16 9-16,-2 14-4 15,0 2 4-15,2 22 0 16,7 11-4-16,6 9 4 16,15 3-7-16,17-2 7 15,3-4 0-15,29-10-2 16,15-10 2-16,8-8-2 16,5-9 1-16,4-2-21 15,1-5-34-15,0-13-41 16,-5-4-70-16,-9-3-142 15</inkml:trace>
  <inkml:trace contextRef="#ctx0" brushRef="#br0" timeOffset="34805.55">22671 6346 969 0,'0'0'78'15,"0"0"-70"-15,0 0-5 16,0 0-1-16,0 0 26 16,127-12-17-16,-74-4-9 15,-2-1-4-15,-8 2-11 16,-8 1-119-16,-15 6-155 16</inkml:trace>
  <inkml:trace contextRef="#ctx0" brushRef="#br0" timeOffset="34983.01">22692 6548 1100 0,'0'0'45'16,"0"0"-34"-16,0 0 9 16,0 0 11-16,136-12-31 15,-78-8-2-15,-3-2-34 0,-6-4-167 16,-13-2-272-1</inkml:trace>
  <inkml:trace contextRef="#ctx0" brushRef="#br0" timeOffset="35330.1">23159 6131 1093 0,'0'0'28'15,"0"0"56"-15,0 0-56 16,0 0-28-16,0 0 0 16,0 0 15-16,113-7-2 15,-73 7-10-15,-9 15-3 16,-8 8 7-16,-10 7-15 0,-11 7 8 16,-2 6 0-16,-5 9 15 15,-22 2-12-15,-10 0 19 16,-3-4-13-1,1-7-6-15,5-5 7 0,12-11-10 16,7-6 0-16,10-10-5 16,5-7 7-16,0-4-4 15,27-2 1-15,19-17-7 16,15-9 7-16,9-7-58 16,-3 0-48-16,-5-1-29 15,-11-3-200-15</inkml:trace>
  <inkml:trace contextRef="#ctx0" brushRef="#br0" timeOffset="35680.83">23592 6126 969 0,'0'0'65'15,"0"0"-8"-15,0 0 3 16,0 0-55-16,0 0 5 15,0 0-4-15,86-14 6 16,-52 14 23-16,-4 1-27 16,-5 13-4-16,-10 4-4 15,-9 7 0-15,-6 6 0 16,-1 3 0-16,-21 7 0 0,-4 1 7 16,-3 1-3-16,3-1-2 15,6-8-2-15,6-7 0 16,7-9-1-16,7-5 1 15,0-7 0-15,15-6-3 16,21 0 3-16,7-7-15 16,7-13-46-16,-1-4-52 15,-3-3-90-15,-2-2-290 16</inkml:trace>
  <inkml:trace contextRef="#ctx0" brushRef="#br0" timeOffset="35944.69">24040 6152 1068 0,'0'0'39'15,"0"0"87"-15,0 0-81 16,0 0-21-16,0 0-11 16,0 0 0-16,-9-7-13 15,9 7 5-15,0 6-7 16,0 5 2-16,0 0 0 15,5-1-1-15,-3-3 5 16,0-4-4-16,-1-1 0 16,-1-2 0-16,0 0-1 0,2 0 1 15,-2 0-23 1,1 0-30-16,3-6-65 0,-1-8-48 16,0-2-121-16</inkml:trace>
  <inkml:trace contextRef="#ctx0" brushRef="#br0" timeOffset="36362.93">24295 5928 659 0,'0'0'160'0,"0"0"-99"0,0 0 62 15,0 0-87 1,0 0 24-16,0 0-5 0,0-22-21 15,0 22 2 1,0 0-23-16,0 0-9 0,-5 6 7 16,0 9-8-16,-2 6 5 15,4 3 24-15,3 3-12 16,0 0 2-16,6 0-2 16,15-1-15-16,6-6 23 15,-1-1-28-15,6-2 0 16,3-3 4-16,2 0 2 15,1-1-1-15,-2 1-5 16,-9-2 0-16,-5-1-1 16,-10-1 1-16,-7 4-1 15,-5 1-4-15,0 3 7 0,-21 3-2 16,-17 4 0-16,-7 1 0 16,-4-5-11-16,-3-8-12 15,3-10-46-15,11-3-72 16,11-32-141-16,22-12-556 15</inkml:trace>
  <inkml:trace contextRef="#ctx0" brushRef="#br0" timeOffset="36546.16">24283 5897 721 0,'0'0'336'0,"0"0"-302"0,0 0 25 16,0 0-54-1,111-30 10-15,-51 16 3 0,9-5 10 16,6-4-22-16,5-3-2 16,0-1-4-16,-13 0-45 15,-17 0-120-15,-27 0-695 16</inkml:trace>
  <inkml:trace contextRef="#ctx0" brushRef="#br0" timeOffset="37771.96">6646 6942 703 0,'0'0'83'0,"0"0"-40"15,0 0-17-15,0 0 0 16,0 0 14-16,0 0 19 16,38 0-4-16,-11-10 10 15,3-10-39-15,6-3-14 16,5 0-12-16,-1-4 0 15,-2 7-3-15,-8 3-70 16,-7 8-52-16,-11 9-74 16,-12 0-156-16</inkml:trace>
  <inkml:trace contextRef="#ctx0" brushRef="#br0" timeOffset="37935.26">6794 7133 902 0,'0'0'24'15,"0"0"24"-15,0 0-1 16,0 0-26-16,0 0-7 16,0 0 20-16,82-50-21 15,-39 16-11-15,4-6-4 16,2-4-107-16,1-2-170 16</inkml:trace>
  <inkml:trace contextRef="#ctx0" brushRef="#br0" timeOffset="38498.33">7384 6549 886 0,'0'0'16'15,"0"0"79"-15,0 0-38 16,0 0-40-16,0 0-17 15,0 0 2-15,32-65 4 16,0 48 0-16,0 1-2 0,-3 6-4 16,0 4 2-1,-4 6-3-15,-5 0 1 0,-3 6 0 16,-7 14-2 0,-9 6 7-16,-1 7-8 0,-1 4 3 15,-19 4 0-15,-6 1 1 16,1-3-1-16,2-4 0 15,4-7 4-15,6-8 3 16,6-8-10-16,4-5 3 16,2-4 0-16,1-3 4 15,0 0 4-15,8 0-8 16,12 0 42-16,5 0-22 16,7-2 0-16,6 1-14 15,2 1-6-15,5 0 11 16,-1 0-11-16,-3 0 0 15,-3 0-1-15,-10 11 4 16,-10 7-6-16,-9 2 3 0,-9 8 0 16,-3 6 12-16,-25 6-11 15,-6 3 10-15,-8-2-3 16,-3-5-7-16,1-8 5 16,4-11-6-16,10-14 2 15,7-3-4-15,12-18-13 16,11-23-118-16,5-14-81 15,27-15-180-15</inkml:trace>
  <inkml:trace contextRef="#ctx0" brushRef="#br0" timeOffset="38882.76">7937 6331 920 0,'0'0'6'0,"0"0"64"15,0 0-7-15,0 0-41 16,0 0-16-16,0 0 3 16,-20 10 1-16,15 16-2 15,-2 12 31-15,3 7-3 16,2 11 3-16,2 7-16 16,0 2-12-16,13-4 20 15,12-8-25-15,10-12-4 16,7-16-1-16,1-13 0 0,4-12 0 15,-5 0-1-15,-7-24-6 16,-6-7-3-16,-13-8-18 16,-13 4 19-16,-3 0 7 15,-15 8 1-15,-16 7 2 16,-8 15-2-16,-6 5 0 16,-3 24-2-16,-1 21 3 15,7 4-2-15,16-5-1 16,17-10-6-16,9-17-99 15,29-17-88-15,13-4-152 16</inkml:trace>
  <inkml:trace contextRef="#ctx0" brushRef="#br0" timeOffset="39247.53">8348 6361 871 0,'0'0'12'0,"0"0"133"16,0 0-93-16,0 0-6 16,0 0-14-16,0 0-13 15,-41 23-6-15,37 12 17 16,4 7-6-16,0 1 21 16,7 2-31-16,13-5 1 15,8-7-12-15,2-11-3 16,6-10 2-16,2-12-2 15,1 0 0-15,-2-21 2 0,-5-12-2 16,-8-3-7-16,-13-5-4 16,-11 0 11-16,0 0-5 15,-26-5 5-15,-13 6 0 16,-6 7 0-16,2 12 2 16,-2 19-4-16,3 2-5 15,2 32-1-15,5 8 7 16,13 3-30-16,17-8-144 15,5-12-147-15</inkml:trace>
  <inkml:trace contextRef="#ctx0" brushRef="#br0" timeOffset="39448.25">8938 6299 1137 0,'0'0'8'0,"0"0"92"16,0 0-82-16,0 0-17 16,0 0-1-16,0 0 0 15,112-60 0-15,-55 31-1 16,-5-3-24-16,-7 2-95 16,-14 1-98-16,-5-1-327 15</inkml:trace>
  <inkml:trace contextRef="#ctx0" brushRef="#br0" timeOffset="39831.17">9552 5778 1031 0,'0'0'50'15,"0"0"-38"-15,0 0 14 16,0 0-17-16,0 0-9 15,0 0 0-15,53-48 5 16,-18 45 14-16,-2 3 10 0,-1 0-23 16,-2 0 2-1,-3 19 0-15,-7 9-1 0,-2 6 2 16,-9 7 4-16,-7 7 8 16,-2 6 8-16,-4 1-22 15,-14 3-7-15,-4-6 7 16,0-5-7-16,5-9 0 15,6-12-1-15,6-10 1 16,5-13 1-16,0-3-1 16,16-11 0-16,26-22 7 15,19-12-7-15,14-10-7 16,8-1-70-16,-3-3-62 16,-4 0-66-16,-13 5-183 15</inkml:trace>
  <inkml:trace contextRef="#ctx0" brushRef="#br0" timeOffset="40181.75">10178 5590 902 0,'0'0'23'15,"0"0"18"-15,0 0 32 16,0 0-59-16,0 0-5 15,0 0 9-15,49-66 11 16,-18 61-3-16,-1 5-5 16,0 0 15-16,-1 8-20 0,-6 14-2 15,-6 8-2-15,-5 5-12 16,-9 5 27-16,-3 7-27 16,-7 3 23-16,-15 1-3 15,1-4-17-15,2-6 3 16,7-11-6-16,9-13 0 15,3-8-1-15,0-9 1 16,15 0 0-16,24-22 5 16,13-12-5-16,6-8-1 15,4-2-72-15,-3-2-71 16,-6 2-22-16,-8 5-109 16</inkml:trace>
  <inkml:trace contextRef="#ctx0" brushRef="#br0" timeOffset="40485.55">10713 5497 775 0,'0'0'29'0,"0"0"106"16,0 0-27-16,0 0-43 15,0 0 1-15,0 0-4 16,-3-14-37-16,3 14-5 15,0 0-20-15,0 8 0 16,0 5 13-16,0-1-12 0,0-3 3 16,1-3-4-16,2-2 0 15,-1-4 6-15,-2 0-2 16,3 0-4-16,-1-2 15 16,0-10-15-16,-2-3-2 15,0-2-40-15,0 1-76 16,0-1-59-16,0 1-249 15</inkml:trace>
  <inkml:trace contextRef="#ctx0" brushRef="#br0" timeOffset="40900.97">10947 5160 784 0,'0'0'32'0,"0"0"87"0,0 0-49 16,0 0-30-16,0 0 18 15,0 0-14-15,-14-24-20 16,11 27-13-16,0 13 10 16,1 8 27-16,2 3-15 15,0 1-15-15,2-3 13 16,18-2-24-16,5-4 6 15,5-4 2-15,5-4-7 16,1-4 5-16,5-4-10 16,0-3-2-16,4 0 7 0,3 2-1 15,-5 1-7 1,-5 3 0-16,-11 4-2 0,-12 5 0 16,-13 11-5-16,-2 6 7 15,-27 6 6-15,-16 6-6 16,-6-3 0-16,2-8 0 15,7-10-3-15,7-13-3 16,10-10-69-16,8-18-99 16,8-25-135-16</inkml:trace>
  <inkml:trace contextRef="#ctx0" brushRef="#br0" timeOffset="41084.9">11008 5141 1128 0,'0'0'53'16,"0"0"66"-16,0 0-56 16,0 0-58-16,42-80-4 15,-2 43 4-15,9-2-4 16,-1 0-2-16,3 0-4 16,-6 1-103-16,-11 6-128 15,-10 9-754-15</inkml:trace>
  <inkml:trace contextRef="#ctx0" brushRef="#br0" timeOffset="41668.96">8129 8184 971 0,'0'0'176'16,"0"0"-167"-16,0 0-8 15,0 0 11-15,0 0-10 16,122-73-4-16,-69 38 1 16,3 2-33-16,1 0-56 15,-9 4-104-15,-12 9-198 16</inkml:trace>
  <inkml:trace contextRef="#ctx0" brushRef="#br0" timeOffset="41841.73">8297 8330 925 0,'0'0'313'16,"0"0"-313"-16,0 0-5 15,0 0 5-15,0 0 15 16,110-14-11-16,-38-21 5 16,6-12-9-16,2-4-106 15,-10-7-54-15,-9 0-277 16</inkml:trace>
  <inkml:trace contextRef="#ctx0" brushRef="#br0" timeOffset="42348.79">9059 7605 870 0,'0'0'223'0,"0"0"-212"0,0 0 66 15,0 0-30-15,0 0-46 16,-4-87 5-16,41 60 12 16,3 2 2-16,1 3-8 15,-5 10-7-15,-4 8-2 16,-7 4-6-16,-7 0 0 16,-5 21 3-16,-6 9-6 15,-7 6 2-15,0 9 4 16,-10 3-4-16,-10 2 9 0,-2-2-5 15,2-6 0-15,2-9 0 16,4-7-4-16,8-11 4 16,4-8 0-16,2-4-4 15,0-3 11-15,19 0-7 16,8 0 11-16,9-3 4 16,2-2 3-16,1 3-18 15,0 2 0-15,-4 0 1 16,-2 0 4-16,-4 2-5 15,-12 15 0-15,-5 6 4 16,-12 7-5-16,0 7 7 16,-16 7 11-16,-18 5-3 0,-6 0-11 15,-5-7-1 1,3-10-2-16,5-16-5 0,9-16-7 16,6-1-60-16,12-36-83 15,10-17-110-15,0-15-268 16</inkml:trace>
  <inkml:trace contextRef="#ctx0" brushRef="#br0" timeOffset="42838.73">9565 7425 1088 0,'0'0'21'15,"0"0"154"-15,0 0-153 16,0 0-17-16,0 0-5 15,0 0 0-15,18-31 7 0,12 17 2 16,0-2-1-16,-3 4 5 16,-5 5-11-16,0 6 3 15,-5 1-5-15,1 0 0 16,-7 0-8-16,-1 14 8 16,-3 6 0-16,-7 9-4 15,0 5 8-15,0 6-8 16,-14 0-1-16,0 1 5 15,-1-5 3-15,3-6-3 16,5-8 0-16,4-7-1 16,3-6 7-16,0-5-12 15,0-4 6-15,10 0 0 0,13-3 19 16,7-10-16-16,4 1-1 16,-1 2 5-16,2 6-7 15,4 2 0-15,-3 2-1 16,-4 0 3-16,-10 13-11 15,-9 10 9-15,-9 6 0 16,-4 5 3-16,-7 5-3 16,-20 2 7-16,-10 3-7 15,-6 2 0-15,-2-4 4 16,3-10-4-16,9-16 0 16,6-16-55-16,12-9-74 15,13-28-75-15,2-13-219 16</inkml:trace>
  <inkml:trace contextRef="#ctx0" brushRef="#br0" timeOffset="43136.97">10003 7358 732 0,'0'0'340'16,"0"0"-338"-16,0 0 96 15,0 0-8-15,11-79-88 16,17 53 9-16,8 4-8 15,2-1-3-15,2 4 0 16,2 2 3-16,-2 8 6 16,-3 9-9-16,-1 0 1 0,-2 15 9 15,-2 18-7-15,-2 11 12 16,-2 7 26-16,-3 6-19 16,-1 5 1-16,-2 4-23 15,-6 2 4-15,-1-8-1 16,-5-7-3-16,-5-13-25 15,-5-15-42-15,0-12-65 16,-1-10-78-16,-19-3-189 16</inkml:trace>
  <inkml:trace contextRef="#ctx0" brushRef="#br0" timeOffset="43312.08">10302 7575 1015 0,'0'0'49'0,"0"0"47"15,0 0 71-15,0 0-152 16,70-80-15-16,-18 40 0 16,1-2-5-16,2 1-1 15,-1 4-110-15,-4 6-4 16,-10 6-119-16,-10 7-346 16</inkml:trace>
  <inkml:trace contextRef="#ctx0" brushRef="#br0" timeOffset="43556.9">10875 7166 1059 0,'0'0'26'0,"0"0"-18"0,0 0 156 16,0 0-132-16,0 0-19 16,0 0-13-16,-19-21 20 15,19 21-9-15,0 8 3 16,12 7 7-16,0-1-7 15,0 2-3-15,-3-3-11 16,-2-4 0-16,-4-3-2 16,0-3 5-16,-3-3-6 15,0 0-24-15,0-1-37 16,0-19-110-16,-10-13-288 16</inkml:trace>
  <inkml:trace contextRef="#ctx0" brushRef="#br0" timeOffset="43983.48">11189 6808 1069 0,'0'0'28'0,"0"0"-12"16,0 0 10-16,0 0-13 15,0 0-1-15,0 0 5 16,-48-39 14-16,39 39 5 15,1 0-28-15,-1 0 11 16,1 13 6-16,0 8-18 16,2 6-4-16,6 1 13 0,0-1 2 15,7 0 23-15,18-5-33 16,5 1-6-16,5-6 11 16,6-4-6-16,2-7-7 15,4-6 7-15,1 0-6 16,-1 0 0-16,-4 0-1 15,-4 0 0-15,-9 3 13 16,-6 4-8-16,-10 1 2 16,-5 6-7-16,-9 3 2 15,0 11 9-15,-22 6-11 16,-16 7 0-16,-8 4 0 16,-5-4-1-16,2-11-15 15,3-12-33-15,4-17-75 16,9-4-100-16,7-28-238 15</inkml:trace>
  <inkml:trace contextRef="#ctx0" brushRef="#br0" timeOffset="44166.99">11137 6775 1126 0,'0'0'50'0,"0"0"99"16,0 0-106-16,56-86-35 15,6 46 19-15,21-11-21 16,12-10-11-16,3-2 5 16,-4-3-12-16,-15 4-26 15,-23 7-210-15,-24 14-539 0</inkml:trace>
  <inkml:trace contextRef="#ctx0" brushRef="#br0" timeOffset="45470.02">7021 2884 473 0,'0'0'135'0,"0"0"-48"16,0 0 57-16,0 0-64 15,0 0 5-15,0 0-25 16,-27 0 8-16,27 0-33 15,0 0 24-15,24-10-17 16,13-14-12-16,16-12-13 16,12-11-16-16,14-7-1 15,6-4 3-15,0 0-3 16,-8 8-6-16,-15 10-30 16,-17 13-60-16,-16 10-42 15,-21 11-80-15,-8 6-112 16</inkml:trace>
  <inkml:trace contextRef="#ctx0" brushRef="#br0" timeOffset="45704.67">7035 3012 779 0,'0'0'56'0,"0"0"16"16,0 0-37-16,0 0-7 15,0 0-8-15,0 0 45 16,0 0-4-16,73-9-26 0,-21-24-21 16,13-10-9-1,9-10-3-15,6-9-4 0,0-1-4 16,-10 3 0-16,-8 12-22 16,-17 13-77-16,-16 13-232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4T20:50:34.39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16403 3528 601 0,'0'0'30'16,"0"0"29"-16,0 0-26 15,0 0 36-15,0 0-47 0,0 0-3 16,-21-32 18-16,21 32-30 16,0 0-7-16,-1 0 4 15,-6 12-1-15,-2 20 5 16,-5 12-4-16,0 8 1 15,3 4 31-15,1 3-30 16,5 3-2-16,1 0 7 16,4-3-9-16,0-7 5 15,13-10-7-15,9-13 0 16,4-9 2-16,4-11 2 16,6-9-4-16,6-4 0 15,5-24 2-15,2-7 2 16,-6-14-4-16,-8-1 0 0,-13-7-4 15,-9 0 8 1,-9 0-4-16,-4 0 0 0,-16 3 6 16,-13 3-12-16,-9 5 6 15,0 16 0-15,1 11-6 16,5 13 7-16,4 6-1 16,0 4 0-16,2 19 5 15,5 9-14-15,6 2 7 16,5 4 2-16,5-2-12 15,4 0 12-15,1-3 0 16,0 0 0-16,6-6 2 16,14-6-8-16,9-7 3 0,14-14 3 15,15 0-11-15,13-11 11 16,4-9-44-16,-4 0-28 16,-9 2-157-16</inkml:trace>
  <inkml:trace contextRef="#ctx0" brushRef="#br0" timeOffset="223.18">17068 3808 843 0,'0'0'12'0,"0"0"-1"0,0 0 91 16,0 0-92-1,0 0-3-15,0 0-7 0,0 0 1 16,90-28-3-16,-45 17 2 16,0 0-34-16,2 1-36 15,-7 2-139-15,-8 3-134 16</inkml:trace>
  <inkml:trace contextRef="#ctx0" brushRef="#br0" timeOffset="396.49">17203 4044 860 0,'0'0'42'0,"0"0"-33"0,0 0-3 16,0 0-1-16,0 0-7 16,121-45 2-16,-56 15-46 15,0-5-127-15,-3-3-278 16</inkml:trace>
  <inkml:trace contextRef="#ctx0" brushRef="#br0" timeOffset="881.49">17895 3527 842 0,'0'0'8'0,"0"0"15"0,0 0-5 15,0 0-3-15,0 0-15 16,0 0 0-16,56-23-6 16,-21 23 12-16,-6 0-6 15,-3 4 0-15,-9 9 1 16,-3 3-10-16,-11 4 9 16,-3 2 0-16,0 5-4 15,-21 3 7-15,-6 1-3 16,-1 0 0-16,-3-1 3 15,8 0-3-15,8-4 0 16,5-4 0-16,10-5 0 16,0-5 5-16,0-1-5 0,18-5 1 15,9 1 1-15,7-1 33 16,2 0-25-16,3 0-3 16,-3 5 8-16,-4 3-8 15,-3 7-7-15,-9 6 0 16,-7 1 1-16,-10 5 0 15,-3 2-1-15,-15 1 0 16,-19 1 1-16,-14-2 10 16,-1-7-11-16,-2-6 0 15,8-11 1-15,11-11-9 16,19-8-15-16,13-30-171 16,13-18-575-16</inkml:trace>
  <inkml:trace contextRef="#ctx0" brushRef="#br0" timeOffset="1230.66">18444 3715 723 0,'0'0'220'0,"0"0"-196"16,0 0 18-16,0 0-21 15,0 0-21-15,0 0 0 16,0 0-2-16,-76 57 2 15,73-20 0-15,3 6-2 16,0 3 7-16,0 1-5 16,18-5 0-16,5-9 2 15,5-7 0-15,6-11-2 0,1-11 0 16,0-4 6-16,0-12 1 16,-5-16-5-16,-10-7-2 15,-9-9 0-15,-11-3 2 16,-5-5-2-16,-24 1 0 15,-11 9-2-15,-4 10 6 16,0 19-5-16,-1 13 1 16,3 1 0-16,5 24-10 15,15 7 10-15,20-2-119 16,8-10-128-16</inkml:trace>
  <inkml:trace contextRef="#ctx0" brushRef="#br0" timeOffset="1696.72">18801 3432 781 0,'0'0'64'0,"0"0"1"15,0 0 8-15,0 0-67 16,0 0 11-16,0 0-17 15,-17-4 4-15,17 41-4 16,8 12 9-16,-1 10 0 16,-3 8 32-16,-1 2-39 0,-3 4 0 15,1 0 8-15,1-12-4 16,-1-10-5-16,3-18-1 16,-2-13 0-16,-2-12-1 15,1-8 9-15,1-7-8 16,3-26 22-16,5-12-18 15,3-8-6-15,4 1 2 16,3 11 0-16,2 10-10 16,-1 11 10-16,3 13-4 15,0 7 0-15,-3 0 3 16,1 10-2-16,0 14 0 16,-4 9 3-16,0 8-1 15,-2 1 1-15,-3 2 0 16,-3-5-2-16,-5-3 7 15,0-6-9-15,-3-7 4 0,1-11-67 16,5-12-90-16,2-7-225 16</inkml:trace>
  <inkml:trace contextRef="#ctx0" brushRef="#br0" timeOffset="1867.49">19417 3817 963 0,'0'0'50'16,"0"0"30"-16,0 0-61 0,0 0-17 16,0 0 3-1,0 0 1-15,132-59-12 0,-65 32-13 16,6-2-144-16,-2 1-143 16</inkml:trace>
  <inkml:trace contextRef="#ctx0" brushRef="#br0" timeOffset="2155.23">20075 3343 765 0,'0'0'52'0,"0"0"34"16,0 0-9-16,0 0-51 15,0 0 8-15,0 0-34 16,-3-3 0-16,16 36 0 16,1 11 3-16,-2 6-2 15,-2 4-1-15,0-1 0 16,-4-1 0-16,1-10 1 16,-4-5-2-16,1-13-12 15,-1-9-80-15,2-13-23 16,2-2-204-16</inkml:trace>
  <inkml:trace contextRef="#ctx0" brushRef="#br0" timeOffset="2355.41">20275 3296 844 0,'0'0'57'15,"0"0"-13"-15,0 0-44 16,0 0 2-16,0 0 34 15,30 100-29-15,-17-55 17 16,2 4-7-16,2 1-16 16,1 0 2-16,0-2-3 15,-1-6-22-15,-7-9-111 16,-8-12-299-16</inkml:trace>
  <inkml:trace contextRef="#ctx0" brushRef="#br0" timeOffset="2540.61">20169 4090 970 0,'0'0'71'0,"0"0"-41"0,0 0 13 16,0 0-42-16,0 0 1 15,119-41-2-15,-57 17-8 16,-4 2 6-16,-9 7-125 15,-11 6-164-15</inkml:trace>
  <inkml:trace contextRef="#ctx0" brushRef="#br0" timeOffset="2883.25">20328 4262 1026 0,'0'0'44'15,"0"0"-9"-15,0 0-19 16,0 0-16-16,0 0 0 16,0 0 0-16,90 3 1 15,-61-1 4-15,-5 2-6 16,-5 5 1-16,-7 3 0 16,-5 5-3-16,-7 8 3 0,0 10 0 15,-26 2-10 1,-7 4 10-16,-7 1 0 0,1-1-1 15,8-7 3 1,7-7-7-16,13-9 5 0,11-8 0 16,0-10-7-16,25 0 4 15,18-20 3-15,19-12 0 16,10-5-32-16,11-4-55 16,6-6-69-16,1-4-148 15</inkml:trace>
  <inkml:trace contextRef="#ctx0" brushRef="#br0" timeOffset="3499.71">20895 3698 802 0,'0'0'38'16,"0"0"58"-16,0 0-80 15,0 0-9-15,0 0-6 16,0 0-1-16,3 36 53 16,7-4-40-16,0 5 15 15,-2 7-9-15,-3-1-19 16,-2-2 27-16,0-5-27 16,-3-11 0-16,0-8 4 0,0-9 5 15,0-5-9 1,0-3 2-16,0-11-1 0,0-19 17 15,0-19-18-15,1-13-4 16,2 0-3-16,4 4-19 16,1 12 15-16,-1 17 11 15,1 10 0-15,3 12 4 16,-3 4-4-16,5 3 0 16,2 0-2-16,2 15 7 15,1 8-5-15,-3 8 0 16,-1 4 3-16,-4 3 15 15,-3 2-18-15,-3-4 0 16,-2-8 6-16,-2-9-3 16,0-12-3-16,0-6 0 15,0-1 3-15,1-5 14 0,6-23-17 16,2-11 0-16,6-10-9 16,6 2-5-16,5 7-10 15,2 9 18-15,2 12 6 16,-3 8 16-16,-2 11-15 15,-2 0 4-15,0 9 5 16,-2 18-1-16,-1 13-8 16,-7 9-1-16,-3 9 4 15,-5 4 6-15,-3 2-10 16,-2-1-6-16,-4-10-5 16,-21-15-278-16</inkml:trace>
  <inkml:trace contextRef="#ctx0" brushRef="#br0" timeOffset="4155.47">17656 5730 758 0,'0'0'150'0,"0"0"-78"16,0 0-12-16,0 0-32 15,0 0-18-15,0 0 1 16,45-27-11-16,-8 15 0 16,4 1 4-16,3 6-4 15,-2 5-23-15,-9 0-117 16,-13 0-193-16</inkml:trace>
  <inkml:trace contextRef="#ctx0" brushRef="#br0" timeOffset="4316.01">17730 5931 1039 0,'0'0'12'0,"0"0"-8"15,0 0 3-15,0 0-3 16,88-25-8-16,-23 1-8 15,6-4-165-15,-6-5-211 16</inkml:trace>
  <inkml:trace contextRef="#ctx0" brushRef="#br0" timeOffset="4768.53">18343 5552 986 0,'0'0'32'16,"0"0"-20"-16,0 0 42 16,0 0-54-16,0 0 11 0,0 0-13 15,67-37 2-15,-30 37 0 16,-4 0-7-16,-8 0 10 16,-7 18-3-16,-6 3 0 15,-7 4 0-15,-5 4-3 16,-2 1 3-16,-16-3 0 15,-6 0-3-15,1-3 3 16,3-1 0-16,5-5-3 16,7-3 9-16,1-3-12 15,7-2 6-15,0-2 0 16,0-2-5-16,0 1 10 16,7-5-5-16,10 2 2 0,6 0 3 15,2 2 2 1,2 0-7-16,-1 2 0 0,-1 5 0 15,-1-1 0-15,-9 3 0 16,-8 3 0-16,-7 2 6 16,-3 2-9-16,-24 5 3 15,-14 0 0-15,-5-3-2 16,-3-6 2-16,6-12 0 16,8-6-2-16,13-6-46 15,20-27-105-15,4-14-224 16</inkml:trace>
  <inkml:trace contextRef="#ctx0" brushRef="#br0" timeOffset="5114.8">18807 5608 873 0,'0'0'68'15,"0"0"53"-15,0 0-103 16,0 0 18-16,0 0-35 15,0 0-1-15,-26 36 6 16,20 3-4-16,5 8 20 16,1 2-20-16,1 3 1 15,20-4 13-15,7-7-14 16,6-7-2-16,4-12 0 0,-1-11 7 16,-1-11-3-1,-2-2-4-15,-7-26 0 0,-7-9 5 16,-12-7 2-16,-8-6-7 15,-4 1 0-15,-23-3 1 16,-11 10-14-16,-7 12 13 16,-5 16 0-16,-3 14-15 15,1 8 15-15,8 20-53 16,18-3-106-16,19-7-256 16</inkml:trace>
  <inkml:trace contextRef="#ctx0" brushRef="#br0" timeOffset="5434.09">19312 5133 890 0,'0'0'47'0,"0"0"66"15,0 0-90-15,0 0-12 16,0 0-11-16,-109 84 0 16,86-22 47-16,1 15-46 15,4 14 20-15,5 13 2 16,6 6-23-16,7-4 27 16,0-6-27-16,28-16 0 0,23-17-3 15,18-20 3-15,14-19 0 16,10-22-39-16,-3-6-130 15,-13-29-340-15</inkml:trace>
  <inkml:trace contextRef="#ctx0" brushRef="#br0" timeOffset="5886.95">19609 5323 255 0,'0'0'365'16,"0"0"-258"-16,0 0-1 15,0 0-68-15,0 0 36 16,0 0-48-16,-24-33 41 15,15 33-67-15,-6 19 5 16,-5 15 12-16,-1 17-9 16,4 11 6-16,3 7-2 15,10 2-7-15,4-6 19 16,6-8-24-16,20-14 0 16,8-10-1-16,4-12 6 15,7-16-5-15,6-5 0 0,1-13 6 16,-7-16-18-16,-14-6 6 15,-16-3-27-15,-15 1 27 16,0 6-31-16,-28 7 29 16,-11 13 6-16,-7 11 4 15,-6 4 5-15,3 24-7 16,11 2 0-16,15 1-11 16,17-5-80-16,6-8-157 15,22-14-402-15</inkml:trace>
  <inkml:trace contextRef="#ctx0" brushRef="#br0" timeOffset="6185.34">19725 5053 901 0,'0'0'39'0,"0"0"62"15,0 0-20-15,0 0-80 16,0 0-1-16,0 0 0 16,110 45 2-16,-53 1-4 15,2 11 2-15,-6 11 0 16,-3 12-2-16,-8 6 6 16,-14 3-4-16,-15-3 0 0,-13 1 3 15,-14-6-4 1,-25-5 1-16,-6-7-13 0,0-14 13 15,6-15-69-15,9-23-94 16,14-17-245-16</inkml:trace>
  <inkml:trace contextRef="#ctx0" brushRef="#br0" timeOffset="6405.08">20478 5416 1084 0,'0'0'46'0,"0"0"20"0,0 0-23 15,0 0-37-15,0 0-4 16,0 0-2-16,52-25 0 16,5 15 3-16,7-5-17 15,1-3-67-15,-3-2-89 16,-13-4-135-16</inkml:trace>
  <inkml:trace contextRef="#ctx0" brushRef="#br0" timeOffset="6685.49">21087 4933 900 0,'0'0'19'0,"0"0"75"16,0 0-39-16,0 0-47 16,0 0-8-16,0 0 6 15,10-27-6-15,5 60 0 16,-4 16-3-16,1 13 9 16,-2 4-6-16,-1 1 0 15,1-9 0-15,-2-9-4 16,2-10 4-16,0-11-31 15,1-12-81-15,5-14-76 0,0-2-104 16</inkml:trace>
  <inkml:trace contextRef="#ctx0" brushRef="#br0" timeOffset="6877.12">21371 4843 992 0,'0'0'104'0,"0"0"-30"15,0 0-66-15,0 0-14 16,0 0 6-16,0 0 0 16,30 115 1-16,-11-53 6 15,-2 4-9-15,2 3 2 16,0-3-17-16,-2-5-21 16,2-12-99-16,-2-11-177 0</inkml:trace>
  <inkml:trace contextRef="#ctx0" brushRef="#br0" timeOffset="7091.85">21282 5670 989 0,'0'0'68'0,"0"0"40"16,0 0-104-16,0 0 9 15,0 0-15-15,94-32 2 16,-49 21 0-16,3 1-5 16,-3-2 5-16,-3 7-49 15,-10 1-100-15,-15 4-241 0</inkml:trace>
  <inkml:trace contextRef="#ctx0" brushRef="#br0" timeOffset="7432.52">21433 5818 975 0,'0'0'86'0,"0"0"6"15,0 0-63-15,0 0-16 16,0 0-13-16,0 0 0 0,43 0 4 16,-17 3 4-16,-2 7-8 15,-10 0 0-15,-6 7 0 16,-5 4-5-16,-3 6 5 15,0 3 0-15,-18 2-4 16,-4 1 12-16,-7-2-8 16,3-1 0-16,1-3 1 15,3-4-5-15,8-8 4 16,8-7 0-16,6-4-5 16,0-4 16-16,28 0-11 15,23-18 0-15,15-6 4 16,9-8-14-16,4 1-43 15,0-5-95-15,-1-5-148 16</inkml:trace>
  <inkml:trace contextRef="#ctx0" brushRef="#br0" timeOffset="7716.02">21917 4949 685 0,'0'0'64'15,"0"0"66"-15,0 0-96 16,0 0-34-16,0 0 12 16,0 0-8-16,-27 83 53 0,19-26-21 15,1 11 38 1,6 0-59-16,1 3 3 0,0-2-4 15,21-3-8-15,10-8-8 16,5-8 2-16,9-12-10 16,4-13 6-16,3-17-159 15,-9-8-245-15</inkml:trace>
  <inkml:trace contextRef="#ctx0" brushRef="#br0" timeOffset="7942">22183 5026 902 0,'0'0'99'0,"0"0"-41"16,0 0-51-16,0 0-7 16,2 82 0-16,8-30-1 15,1 5 1-15,4 0 0 16,1-6 0-16,0-6 3 15,-1-6-9-15,-2-12-85 16,-4-11-79-16,-3-16-166 16</inkml:trace>
  <inkml:trace contextRef="#ctx0" brushRef="#br0" timeOffset="8284.21">22403 5083 844 0,'0'0'57'16,"0"0"103"-16,0 0-115 16,0 0-25-16,0 0-16 15,0 0 4-15,-8 26-10 16,12 20 2-16,9 7 0 16,1 1 16-16,8-1-13 15,4-6-3-15,2-7 0 16,0-10 8-16,1-15-11 15,-1-12 3-15,-1-3 0 0,-2-21 2 16,-3-14 2 0,-8-8-4-16,-11-8 0 0,-3-8 10 15,-9-1-20 1,-16 6 10-16,-5 13 0 0,-3 19-10 16,-6 19 10-16,-3 3-19 15,0 22-49-15,7 7-102 16,12-2-115-16</inkml:trace>
  <inkml:trace contextRef="#ctx0" brushRef="#br0" timeOffset="8550.12">22504 4650 727 0,'0'0'152'15,"0"0"-10"-15,0 0-120 16,0 0-21-16,0 0-1 16,90 37 8-16,-45 4 24 15,7 10-27-15,3 10 0 16,4 12 29-16,-6 11-29 16,-11 10-5-16,-17 3 0 15,-25 1 7-15,-7-3-19 16,-43 1 3-16,-23 0-36 15,-13-5-55-15,-7-14-181 16</inkml:trace>
  <inkml:trace contextRef="#ctx0" brushRef="#br0" timeOffset="8848.75">21817 5710 824 0,'0'0'103'0,"0"0"15"0,0 0-97 16,0 0-6-16,-91 44-10 15,45-11-5-15,-11 12 0 16,-5 8 9-16,-1 6-13 16,6 1 4-16,10 0-21 15,14-9-67-15,11-15-232 16</inkml:trace>
  <inkml:trace contextRef="#ctx0" brushRef="#br0" timeOffset="9185.75">22941 5013 644 0,'0'0'64'16,"0"0"67"-16,0 0-84 16,0 0-39-16,0 0 27 15,0 0-34-15,-77 11 26 16,31 15 10-16,-11 7-27 16,-10 11 41-16,-11 6-51 0,-12 7 3 15,-4 3 3-15,6 2-4 16,11-6-2-16,18-8 0 15,22-14-69-15,22-18-44 16,15-16-225-16</inkml:trace>
  <inkml:trace contextRef="#ctx0" brushRef="#br0" timeOffset="9685.83">22344 4322 366 0,'0'0'42'0,"0"0"12"16,0 0 53-16,0 0-69 16,0 0-7-16,0 0 40 15,-26-22-27-15,20 22-42 16,-3 10 70-16,1 7-59 16,1 2 1-16,4 1 21 15,3-1-30-15,0 1 8 0,0-4 8 16,20 0-19-16,10-3 55 15,8-4-32-15,8-2-12 16,0-1 15-16,1 2-22 16,-7-3-5-16,-7 4-1 15,-9-2 12-15,-9 3-13 16,-6-4 1-16,-9 7 0 16,0 0-3-16,-17 5 6 15,-18 5-3-15,-10-2 0 16,-3-1 3-16,10-9-22 15,5-6-3-15,8-5-133 16,10-8-79-16</inkml:trace>
  <inkml:trace contextRef="#ctx0" brushRef="#br0" timeOffset="9863.44">22330 4310 725 0,'0'0'77'16,"0"0"24"-16,0 0-66 15,0 0-25-15,41-95 34 16,3 71-39-16,12-2 23 16,12-5-28-16,16-3 3 15,9 1-14-15,9 8 11 16,-7 6-79-16,-20 8-169 16</inkml:trace>
  <inkml:trace contextRef="#ctx0" brushRef="#br0" timeOffset="10556.78">18451 7238 525 0,'0'0'69'16,"0"0"-33"-16,0 0 87 0,0 0-31 15,0 0-55-15,0 0 12 16,-30 8-17-16,30-8-13 16,4 0 38-16,19 0-51 15,12-9 8-15,12-4-5 16,2 2-9-16,1 0 0 15,-4 5-106-15,-9-1-130 16</inkml:trace>
  <inkml:trace contextRef="#ctx0" brushRef="#br0" timeOffset="10735.91">18531 7374 1050 0,'0'0'59'0,"0"0"-55"15,0 0-3-15,0 0 13 16,0 0-13-16,0 0-1 16,103-2 11-16,-30-10-9 15,4-3-4-15,-3-2-124 16,-15 1-243-16</inkml:trace>
  <inkml:trace contextRef="#ctx0" brushRef="#br0" timeOffset="11435.11">19399 7172 435 0,'0'0'152'0,"0"0"-89"16,0 0 48-16,0 0-27 16,0 0-33-16,0 0 14 15,-7-75 28-15,7 75-93 16,0 2 7-16,0 25-7 16,0 15 5-16,0 12 3 0,0 8-8 15,0 4 0-15,4 1 5 16,0 0-5-16,5-9-4 15,4-11 4-15,5-20-142 16,8-24-136-16</inkml:trace>
  <inkml:trace contextRef="#ctx0" brushRef="#br0" timeOffset="12201.2">19945 7137 600 0,'0'0'346'16,"0"0"-318"-16,0 0 60 15,0 0-86-15,0-95-2 0,0 70 11 16,0-2-5-16,0-1-1 16,-8 0-5-16,-7 2 0 15,-5 4-4-15,-2 6 4 16,-1 5 0-16,-4 10 0 15,-3 1 7-15,-3 8-18 16,-1 15 11-16,2 10 0 16,9 8-4-16,11-1 4 15,12-1 0-15,0-2 0 16,29-5 7-16,14-4-5 16,9-6-2-16,5-2 0 15,3-3 0-15,-6-1 2 0,-8 1-2 16,-9-1 0-16,-12 2 6 15,-12 2-10-15,-8 2 4 16,-5 4 0-16,-5 1 10 16,-18 2-6-16,-7-5-4 15,-3-5 0-15,-2-8 14 16,1-11 0-16,3 0-14 16,2-21 0-16,9-12 14 15,13-8-12-15,7-6-2 16,14-3 0-16,21 0 6 15,5 3-18-15,-1 8 12 16,-1 8 0-16,-7 11-4 16,-6 6 5-16,-5 9-1 0,-3 5 0 15,-2 0 4-15,-2 7-6 16,3 17 2-16,-1 10 0 16,-1 5 2-16,2 5 13 15,0 3-15-15,1-2 12 16,3-6-2-16,2-3-6 15,3-8-4-15,2-11 0 16,1-11 1-16,4-6 14 16,-1-14-15-16,-4-18 0 15,-3-5 11-15,-11-6-16 16,-12-7 5-16,-1 0 0 16,-13-1-17-16,-17 10 6 0,-8 10 11 15,-8 11-6 1,-5 15 15-16,-6 5-21 0,3 0 12 15,8 19-22-15,14 3 16 16,20-4-152-16,12-8-211 16</inkml:trace>
  <inkml:trace contextRef="#ctx0" brushRef="#br0" timeOffset="12412.13">20869 7136 1072 0,'0'0'116'0,"0"0"-19"0,0 0-94 16,0 0 9-16,0 0-8 16,140-65-4-16,-66 43 0 15,-2-1-19-15,-7 4-14 16,-10 2-119-16,-16 2-115 15</inkml:trace>
  <inkml:trace contextRef="#ctx0" brushRef="#br0" timeOffset="13439.3">21595 6802 417 0,'0'0'30'16,"0"0"1"-16,4-87-28 15,5 61 18-15,-2 7-18 16,-4 4 40-16,-2 6 40 15,-1 4 40-15,0 2 0 16,0 3-46-16,0 0-45 16,0 0-11-16,0 14-16 15,0 10-4-15,-1 7 13 16,1 4-7-16,0 1 33 0,0 0-39 16,1-4 3-1,15-4 23-15,2-5-26 0,6-5 9 16,2-4-5-16,6-2 2 15,1-5 25-15,1 1-24 16,-3-1-4-16,0 0 18 16,-7 3-14-16,-2 0-8 15,-3 1 0-15,-6 0 3 16,-6 2-12-16,-6 2 9 16,-1 1 0-16,-11 4-7 15,-24 1 4-15,-10-1 0 16,-5-1 0-16,-2-10-41 15,5-7 23-15,4-2-75 16,6-21-115-16,10-18-159 16</inkml:trace>
  <inkml:trace contextRef="#ctx0" brushRef="#br0" timeOffset="13628.36">21588 6651 982 0,'0'0'31'0,"0"0"77"16,0 0-61-16,0 0-43 16,0 0-3-16,82-80-1 15,-26 51 2-15,10-3 0 16,3 1-2-16,4 3-34 16,-1 9-34-16,-12 6-159 0</inkml:trace>
  <inkml:trace contextRef="#ctx0" brushRef="#br0" timeOffset="14035.05">22254 6581 877 0,'0'0'49'0,"0"0"-26"15,0 0 20-15,0 0-23 16,0 0-23-16,0 0 3 15,-10 0 0-15,4 0-8 16,-4 4 8-16,-9 16 0 16,3 7 0-16,-1 5 2 15,7 1 9-15,5 0-11 0,5-1 0 16,0-5 10-16,3-3-5 16,14-3 0-16,7-5-5 15,4-2 9-15,6-2 16 16,1-2-23-16,3 3-2 15,-3-2 5-15,-1 1 6 16,-11-1-8-16,-7-2-3 16,-7 0 6-16,-9 2-2 15,0 3-2-15,-7 6-2 16,-20 1 15-16,-6 3-9 16,-6-3-8-16,4-5 2 15,2-10-39-15,4-6-9 0,5-1-150 16,5-26-263-16</inkml:trace>
  <inkml:trace contextRef="#ctx0" brushRef="#br0" timeOffset="14227">22186 6629 859 0,'0'0'236'0,"0"0"-181"16,0 0 20-16,0 0-67 15,85-72 3-15,-16 49-21 16,11-4 10-16,9-1 0 16,1 2-6-16,-7 4 6 0,-12 8-97 15,-21 4-94-15,-20 7-289 16</inkml:trace>
  <inkml:trace contextRef="#ctx0" brushRef="#br0" timeOffset="16268.59">20876 8087 714 0,'0'0'74'0,"0"0"19"16,0 0 8-16,0 0-82 15,0 0 14-15,0 0-14 16,0 0-17-16,-39-20 18 15,32 20-20-15,-5 11 0 16,-4 11 0-16,2 7 1 0,5 4-1 16,8 1 0-1,1-1 5-15,8-3 8 0,17-4-13 16,7-4 0-16,1-5 28 16,6-1-19-16,-1-3-2 15,2 0-3-15,0-1 8 16,-2 2 3-16,-7-1-15 15,-10-1 0-15,-7 0-2 16,-9 1 4-16,-5 0-2 16,0 5 0-16,-27 3 11 15,-11 2-11-15,-8-4 0 16,1-7-24-16,3-9 0 16,7-3-113-16,7-22-106 15,8-17-433-15</inkml:trace>
  <inkml:trace contextRef="#ctx0" brushRef="#br0" timeOffset="16446.23">20823 8111 864 0,'0'0'30'0,"0"0"71"16,0 0-27-16,0 0-72 16,72-87 7-16,-27 59-9 15,10 1 11-15,1-1-15 16,5 0 4-16,-5 3 0 15,-7 8-18-15,-11 9-22 0,-9 6-76 16,-12 2-103-16,-17 2-224 16</inkml:trace>
  <inkml:trace contextRef="#ctx0" brushRef="#br0" timeOffset="16902.25">20226 8374 491 0,'0'0'315'15,"0"0"-260"-15,0 0 25 16,0 0-58-16,0 0 28 16,0 0-50-16,62-62 0 15,-35 62 20-15,1 0-14 16,-1 8 1-16,-4 12-1 16,-4 6 8-16,-8 7-5 15,-6 7-9-15,-5 6 0 16,0 5 22-16,-18 2-19 15,-4 1 12-15,0-5-15 16,6-11 11-16,6-11-11 16,3-13 0-16,7-11 0 0,0-3 0 15,25-17 8-15,20-15-3 16,15-11-5-16,4 2 8 16,-1 8-28-16,-2 8 20 15,-10 5-129-15,-14 5-80 16</inkml:trace>
  <inkml:trace contextRef="#ctx0" brushRef="#br0" timeOffset="17179.07">19978 8378 669 0,'0'0'76'0,"0"0"49"15,0 0-57-15,0 0-40 16,0 0-20-16,0 0 12 16,-7 83 20-16,7-17-5 15,0 11 0-15,9 6-30 16,17 1-5-16,5-7 0 15,3-7-21-15,-6-13-75 16,-8-17-274-16</inkml:trace>
  <inkml:trace contextRef="#ctx0" brushRef="#br0" timeOffset="17579.05">18879 9023 503 0,'0'0'307'0,"0"0"-248"16,0 0 21-16,0 0-69 16,0 0 21-16,0 0-7 15,27-25 0-15,11 11 0 16,7-2-24-16,0-2 26 15,4 1-27-15,-5 3-6 16,-8 7 3-16,-7 7-93 0,-18 0-114 16,-11 2-215-16</inkml:trace>
  <inkml:trace contextRef="#ctx0" brushRef="#br0" timeOffset="17735.95">18896 9188 963 0,'0'0'47'0,"0"0"-20"16,0 0-19-16,0 0-6 16,0 0 6-16,137 1 1 15,-65-24 3-15,6-1-12 16,3-1-26-16,-8-1-238 0</inkml:trace>
  <inkml:trace contextRef="#ctx0" brushRef="#br0" timeOffset="18691.02">21511 7638 635 0,'0'0'2'15,"0"0"46"-15,0 0-12 0,0 0-36 16,0 0 48-16,0 0-20 15,-13 59-16-15,16-38 36 16,9-3-46-16,-2-5 5 16,1-2 19-16,-1-6-26 15,2-5 27-15,2 0 6 16,1-2-8-16,-1-13 11 16,-4-4-36-16,-6-5 0 15,-4-1 7-15,0 1-2 16,-20 6-10-16,-7 11 4 15,-6 7 1-15,-8 11-25 16,3 19-78-16,5 0-290 0</inkml:trace>
  <inkml:trace contextRef="#ctx0" brushRef="#br0" timeOffset="21004.7">4772 7333 826 0,'0'0'14'0,"0"0"11"15,0 0 1-15,0 0 21 16,0 0-6-16,0 0-25 15,0 0 21-15,12 0-36 0,6-12 23 16,12-20 36 0,8-16-43-16,3-15-2 0,-3-12-15 15,-7-5 1-15,-13-1 11 16,-15 5-10-16,-3 2-2 16,-14 9 7-16,-17 8-1 15,-6 10-6-15,-5 13 0 16,6 11 1-16,4 13-1 15,7 7 0-15,7 3 0 16,4 4-7-16,2 16 6 16,8 5 0-16,4 4-5 15,0 1 6-15,14-2-13 16,12-2 13-16,3-3 0 16,8-3-11-16,0-2 16 15,0 2-6-15,-2 1 1 0,-3 1 0 16,-4 3 0-16,0 2 0 15,0 3 0-15,-2 2 1 16,3-1 4-16,-3 2-6 16,-1 0 1-16,2-1 0 15,-2-2-8-15,0-5 8 16,0-6 0-16,0-6 6 16,0-8-1-16,0-5-4 15,5-6-1-15,1-19 0 16,-1-11 8-16,-4-2-8 15,-6-5 0-15,-9-3-7 16,-11 3 7-16,0 5-1 0,-6 7-7 16,-6 12 8-16,1 8-6 15,1 8 6-15,0 3 0 16,0 9-3-16,0 14-9 16,3 5 11-16,7 4-6 15,0-2 7-15,12 0-4 16,18-8 7-16,8-8-3 15,9-9 7-15,2-5 0 16,1-17-12-16,-4-14 5 16,-1-13 0-16,-4-9 5 15,-8-10-5-15,-11-6 0 16,-11-6-6-16,-11-8 15 16,-1-7-10-16,-26-8 1 0,-8 2 0 15,-3 14-14-15,4 24 13 16,11 24 1-16,8 21 20 15,6 13-2-15,8 2-9 16,1 34-9-16,0 23 0 16,10 23-6-16,15 18 6 15,12 9 0-15,6 12 17 16,6 3-17-16,1 3 20 16,-2-4-20-16,-8-8 0 15,-10-12 1-15,-13-15-1 16,-11-22 0-16,-6-18-3 15,0-19 5-15,-4-16-2 0,-11-13 0 16,-4-1 0 0,-1-28-4-16,6-17 4 0,11-17-20 15,3-14 11-15,17-20-26 16,18-12 1-16,7-10-11 16,0-5 11-16,-6 6 27 15,-9 9 3-15,-12 15 4 16,-11 9 1-16,-4 11 1 15,-14 11 1-15,-14 14-3 16,-5 12 0-16,1 15 2 16,5 10 2-16,8 12-4 15,3 1 8-15,4 28-2 16,2 16-5-16,5 17-1 16,5 9 1-16,7 8 23 15,16 5-22-15,9-1 9 0,7 0 9 16,4-7-12-16,11-8 2 15,8-12-10-15,3-16 9 16,4-15-5-16,-2-17-4 16,-6-8 0-16,-8-10-3 15,-9-20 11-15,-14-9-16 16,-14-6 3-16,-12-1-10 16,-4 3 7-16,-7 6-2 15,-13 9 10-15,0 13-2 16,3 14 13-16,0 1-18 15,3 15 7-15,5 16 0 16,6 9-2-16,3 0 5 0,5 2-3 16,18-7 8-16,11-7-7 15,4-9-1-15,4-8 0 16,1-9 0-16,2-2-4 16,-1-13-53-16,-7-16-284 15</inkml:trace>
  <inkml:trace contextRef="#ctx0" brushRef="#br0" timeOffset="21201.02">6808 6542 974 0,'0'0'41'0,"0"0"49"16,0 0-89-16,0 0-1 0,0 0 6 15,89 65-3 1,-47-32-3-16,0 0 0 0,-3 0 0 15,-6-4-6-15,-2-6-27 16,-8-10-123-16,-7-12-109 16,-7-1-283-16</inkml:trace>
  <inkml:trace contextRef="#ctx0" brushRef="#br0" timeOffset="21366.1">7049 6524 648 0,'0'0'156'15,"0"0"8"-15,0 0-113 0,0 0-45 16,0 0 6-16,-71 120 2 16,49-60-1-16,4 1-13 15,3 0 0-15,3-10-12 16,9-16-80-16,3-18-281 16</inkml:trace>
  <inkml:trace contextRef="#ctx0" brushRef="#br0" timeOffset="21568.88">7561 6453 1032 0,'0'0'12'0,"0"0"19"0,0 0-27 16,0 0 4-16,122-66-8 15,-60 40 0-15,-5 4-11 16,-12 1-185-16,-19 6-221 16</inkml:trace>
  <inkml:trace contextRef="#ctx0" brushRef="#br0" timeOffset="21741.3">7574 6709 1062 0,'0'0'42'0,"0"0"8"0,0 0-40 16,0 0-7-16,113-42 18 15,-35 1-20-15,4-4-2 16,-8 3-59-16,-18-2-242 16</inkml:trace>
  <inkml:trace contextRef="#ctx0" brushRef="#br0" timeOffset="23738.18">8604 5995 229 0,'0'0'325'16,"0"0"-206"-16,0 0 27 16,0 0-97-16,0 0 58 15,0 0-51-15,-24-58-2 16,20 49-11-16,-2 1-18 16,5 0 37-16,1 0-62 0,0-2 0 15,14-3 9-15,18-4-7 16,12 1-3-16,3 3 1 15,-1 6 0-15,-2 5-5 16,-7 2 5-16,-5 0 0 16,-9 11-12-16,-8 6 12 15,-7 6-2-15,-8 3-2 16,0 1 8-16,-7 1-12 16,-13 1 8-16,-1-4 0 15,-1-1-2-15,4-4 5 16,4-6-3-16,8-4 0 15,3-7 3-15,3 0-16 0,0-1 13 16,0 1 0-16,13 0 8 16,13 1-2-16,6 0-4 15,7 3-2-15,1 2 4 16,1 3-13-16,0 3 9 16,-4 3 0-16,-9 3-2 15,-8 3 8-15,-13 1-8 16,-7 3 2-16,-7 3 0 15,-27 1 6-15,-12 1-6 16,-11-4 0-16,-3-7 7 16,1-7 3-16,7-9-10 15,14-6 0-15,16-17-58 16,22-21-49-16,3-18-244 16</inkml:trace>
  <inkml:trace contextRef="#ctx0" brushRef="#br0" timeOffset="24109.13">9160 5794 810 0,'0'0'50'16,"0"0"14"-16,0 0-40 16,0 0 52-16,0 0-50 15,0 0-18-15,0-36-8 16,0 52 1-16,-8 17 12 0,0 14-6 15,-1 13 11 1,8 2 19-16,1 1-33 0,11-1 1 16,17-8-5-16,4-4 4 15,5-11-9-15,0-13 5 16,0-14 0-16,-5-12 5 16,0-7-4-16,-5-24-2 15,-8-5-35-15,-10-3 6 16,-9 2 19-16,-6 7-3 15,-19 13 14-15,-5 8 0 16,-6 9 4-16,-5 6-8 16,0 20 4-16,2 8 0 15,11 3-10-15,18 0-24 16,10-14-177-16,7-10-203 16</inkml:trace>
  <inkml:trace contextRef="#ctx0" brushRef="#br0" timeOffset="24488.62">9546 5877 890 0,'0'0'47'16,"0"0"75"-16,0 0-74 15,0 0-12-15,0 0 13 16,0 0-49-16,-62-5 0 15,58 37-3-15,4 12 17 0,0 1-14 16,10 0 1-16,14-4 12 16,10-11-8-16,5-10-5 15,4-11 0-15,0-9 10 16,-2-3-2-16,-6-22-9 16,-5-5 1-16,-12-6-6 15,-13-2-10-15,-5-4 4 16,-17 3-1-16,-18 5 9 15,-5 10-9-15,-8 13 8 16,-3 11 5-16,2 0 0 16,3 18-19-16,13 5 14 15,16-2-114-15,17-12-136 16,0-9-494-16</inkml:trace>
  <inkml:trace contextRef="#ctx0" brushRef="#br0" timeOffset="24786.26">9695 5422 831 0,'0'0'29'16,"0"0"43"-16,0 0 14 15,0 0-86-15,0 0 0 16,0 0 1-16,-20 55 6 0,37-41-6 15,3-7-1 1,-1-7 0-16,0 0 4 0,-3-5-4 16,-5-15 0-16,-6-4 2 15,-5-2 8-15,0 2-12 16,-19 4 2-16,0 9 0 16,-1 8-4-16,0 3 4 15,3 11-15-15,5 16-17 16,9 3-114-16,3 0-135 15</inkml:trace>
  <inkml:trace contextRef="#ctx0" brushRef="#br0" timeOffset="25009.15">10096 5787 854 0,'0'0'77'0,"0"0"17"16,0 0-41-16,0 0-32 15,91-37 3-15,-36 8-24 16,8 0-16-16,5-2 14 16,-3-1-249-16,-1-3-512 15</inkml:trace>
  <inkml:trace contextRef="#ctx0" brushRef="#br0" timeOffset="25457.34">10716 5285 866 0,'0'0'14'0,"0"0"150"16,0 0-97-16,0 0-57 15,0 0 11-15,0 0-21 16,-3 19 0-16,19 26 7 16,6 11-1-16,0 5 32 15,2 4-19-15,2-6-14 16,1-10 21-16,3-7-23 0,4-13-3 16,-3-14 0-1,3-10 6-15,-2-5 1 0,-3-18-7 16,-2-15 0-16,-7-11 4 15,-8-12-3-15,-11-8-1 16,-1-7 0-16,-17 0-8 16,-14 7 7-16,-9 14-25 15,-7 16 26-15,-7 17-20 16,-1 17 20-16,-1 0-3 16,7 21 1-16,9 8 0 15,13 3-7-15,14 1 9 16,13-2 0-16,3-3-16 15,33-5 15-15,15-11-14 16,16-10 0-16,10-2-51 0,4-14-23 16,-5-12-142-1</inkml:trace>
  <inkml:trace contextRef="#ctx0" brushRef="#br0" timeOffset="26119.15">8404 7619 851 0,'0'0'62'0,"0"0"49"15,0 0-45-15,0 0-54 16,0 0-11-16,0 0 25 16,120-74-21-16,-54 42 1 15,3 3-6-15,-6 6 9 16,-9 8-22-16,-16 8-80 16,-17 7-227-16</inkml:trace>
  <inkml:trace contextRef="#ctx0" brushRef="#br0" timeOffset="26295.02">8524 7759 382 0,'0'0'612'0,"0"0"-558"16,0 0-35-16,0 0-17 16,0 0 13-16,85-27-10 15,-18 5-5-15,8-6 0 16,5-2-9-16,3-8-40 15,-3-4-274-15</inkml:trace>
  <inkml:trace contextRef="#ctx0" brushRef="#br0" timeOffset="27139.83">9526 7134 333 0,'0'0'467'0,"0"0"-450"15,0 0 81-15,0 0-98 16,0 0 0-16,0 0 9 15,45-82 2-15,-13 70-7 16,-2 3 7-16,0 3-5 16,-3 3 17-16,-3 3-23 15,-7 0 0-15,-3 7-4 16,-7 9 10-16,-7 4-6 16,0 6 0-16,-8 3 6 15,-12 4 3-15,0 0-9 16,1-4 0-16,4-1 6 0,7-7 1 15,5-5-7 1,3-7 0-16,0 0 0 0,3-1 20 16,13-2-19-16,8 0 9 15,8-2 22-15,1 1-31 16,5 1 15-16,1 3-15 16,-3 0 10-16,-2 3-5 15,-9 2-6-15,-8 0 0 16,-7-1 0-16,-10 7 12 15,0 2-10-15,-25 8 5 16,-16 3-3-16,-10-1 14 16,-4-6-15-16,1-6-3 15,2-8 5-15,6-8-2 16,4-4-3-16,11-8 0 16,14-20-55-16,17-10-8 0,0-12-286 15</inkml:trace>
  <inkml:trace contextRef="#ctx0" brushRef="#br0" timeOffset="27523.18">10039 6972 805 0,'0'0'55'15,"0"0"-10"-15,0 0 54 16,0 0-95-16,0 0 26 15,0 0-30-15,-21-16 7 0,17 40 2 16,-4 13-7 0,-2 13 25-16,3 9 8 0,5 4-21 15,2 0 12-15,7-4-26 16,20-11 9-16,4-10-10 16,7-9 1-16,3-14 0 15,3-13 11-15,-1-2-5 16,-3-23-7-16,-6-8 1 15,-12-7 0-15,-16-1-12 16,-6 0 10-16,-20 6-3 16,-14 8 2-16,-2 14 3 15,-6 11-2-15,-1 3 2 16,-1 22 0-16,5 7-8 0,15-2 8 16,15-2-21-1,9-6-57-15,27-11-121 0,15-11-95 16</inkml:trace>
  <inkml:trace contextRef="#ctx0" brushRef="#br0" timeOffset="27890.54">10489 6974 734 0,'0'0'147'16,"0"0"-37"-16,0 0-33 15,0 0-39-15,0 0-38 0,-85-31 0 16,76 55 1-16,1 12 9 16,6 8 1-16,2 9 1 15,0 3-12-15,20-4 49 16,12-5-48-16,5-12 1 16,8-7 14-16,3-13-12 15,1-12 0-15,-3-3-4 16,-4-12 0-16,-8-15 8 15,-13-8-8-15,-12-7 0 16,-9-6 3-16,-13-4-3 16,-26 2-1-16,-11 9-13 15,-3 11 8-15,-5 17-7 16,3 13 13-16,4 0 0 16,7 19-4-16,12 7-25 0,18-2-62 15,14-9-175 1</inkml:trace>
  <inkml:trace contextRef="#ctx0" brushRef="#br0" timeOffset="28116.68">11042 7055 1101 0,'0'0'8'15,"0"0"102"-15,0 0-57 0,0 0-50 16,0 0-3-16,0 0 0 16,134-65 0-16,-68 37-14 15,3-1 14-15,-7 1-93 16,-15 2-15-16,-14 3-191 16</inkml:trace>
  <inkml:trace contextRef="#ctx0" brushRef="#br0" timeOffset="28440.07">11640 6445 596 0,'0'0'182'0,"0"0"-103"0,0 0 0 16,0 0-35-16,0 0-19 16,0 0 2-16,7-5-17 15,-4 39-10-15,4 14 28 16,2 15-8-16,2 3 21 16,4 2-41-16,0 0 3 15,3-8 5-15,-1-8-8 16,-2-14 0-16,1-8-2 15,-2-13-51-15,3-15-71 16,0-2-161-16</inkml:trace>
  <inkml:trace contextRef="#ctx0" brushRef="#br0" timeOffset="28790.22">11883 6454 894 0,'0'0'89'0,"0"0"-18"16,4-78-42-16,16 58-3 16,6 1-19-16,7 9 0 15,4 4-7-15,1 6 9 16,-1 5-11-16,-5 19 2 16,-9 10 0-16,-8 11 5 0,-10 8-1 15,-5 4-4-15,-7 6 6 16,-18-1-1-16,-5-1 1 15,1-8-6-15,3-8 0 16,7-13 5-16,10-10-4 16,4-11-1-16,3-8 0 15,2-3 1-15,13 0 9 16,25-11-10-16,13-13 0 16,9-6 1-16,7-4 1 15,0-3-4-15,-2-3-26 16,-6 2-102-16,-11 2-141 15,-13 2-386-15</inkml:trace>
  <inkml:trace contextRef="#ctx0" brushRef="#br0" timeOffset="29190.96">12459 6181 714 0,'0'0'129'0,"0"0"-19"16,0 0-62-16,0 0-12 16,0 0-27-16,0 0 2 15,-12-13-21-15,12 34 10 16,0 9 0-16,0 6 34 16,5 1-29-16,7 0 25 15,3-5-10-15,6-4-20 0,7-5 29 16,2-4-27-16,8-5 5 15,4-1 28-15,1-4-32 16,0 2 4-16,-5-2-4 16,-12 2 8-16,-6 1-9 15,-8 0-2-15,-5 0 0 16,-7 3-2-16,0 4 8 16,-16 3-6-16,-12 2 0 15,-10-1 7-15,-7-4-13 16,0-10 6-16,0-9-41 15,4 0-52-15,10-28-166 16,7-11-466-16</inkml:trace>
  <inkml:trace contextRef="#ctx0" brushRef="#br0" timeOffset="29347.3">12442 6255 935 0,'0'0'40'16,"0"0"75"-16,13-77-63 15,25 44-44-15,14-3-8 16,13-3 0-16,4-2 2 16,2-1-9-16,-7 1 7 15,-13 4-99-15,-13 0-193 16</inkml:trace>
  <inkml:trace contextRef="#ctx0" brushRef="#br0" timeOffset="30037.19">9957 8572 763 0,'0'0'85'0,"0"0"-41"16,0 0 26-16,0 0-28 15,0 0-30-15,0 0-3 16,0 0 12-16,57-17-16 16,-5-4-5-16,5-4 20 15,3-2-18-15,-1 3-4 16,-8 6-52-16,-19 3-240 15</inkml:trace>
  <inkml:trace contextRef="#ctx0" brushRef="#br0" timeOffset="30207.06">10049 8637 1026 0,'0'0'49'0,"0"0"-38"16,0 0 9-16,0 0-9 0,0 0-1 15,0 0-10-15,104-44 0 16,-22 11-11-16,8-1 11 16,-4-2-126-16,-13 2-291 15</inkml:trace>
  <inkml:trace contextRef="#ctx0" brushRef="#br0" timeOffset="31307.57">11899 7729 549 0,'0'0'25'0,"0"0"54"15,0 0-29-15,0 0 26 16,0 0-13-16,0 0-44 15,-3-13 12-15,1 13-27 0,-1 2 2 16,-2 17 35-16,-2 9 7 16,2 6-18-16,4 4-3 15,1-2-27-15,0-3 11 16,6-6-11-16,12-5 0 16,4-6 9-16,5-7-9 15,3-6 0-15,5-3 30 16,3 0-25-16,-1 0 18 15,-3 3-15-15,1 1-3 16,-2 5 17-16,-1 2-20 16,-4 4-2-16,-4 4 0 15,-6 2 10-15,-8 4-11 16,-8-1 1-16,-2 3 0 16,-13 2 6-16,-17-3-2 0,-11 0-4 15,-5-8 0-15,-5-7 9 16,1-11-18-16,7-2-33 15,9-28-119-15,14-15-163 16</inkml:trace>
  <inkml:trace contextRef="#ctx0" brushRef="#br0" timeOffset="31516">11899 7762 729 0,'0'0'153'0,"0"0"-109"0,0 0 28 15,0 0-20 1,0 0-43-16,0 0 1 0,-41-77-10 16,62 50 12-16,16-6-17 15,13-12 5-15,17-10 0 16,8 1-11-16,7 3 11 16,-5 13-19-16,-13 15-120 15,-25 12-257-15</inkml:trace>
  <inkml:trace contextRef="#ctx0" brushRef="#br0" timeOffset="32358.5">11355 8021 208 0,'0'0'219'16,"0"0"-167"-16,0 0 43 16,0 0-55-16,0 0 42 15,0 0 56-15,-39-7-104 16,37 7 18-16,2-1 7 0,0-2-28 16,2-5 4-16,18-2-35 15,5-1 0-15,7 2 20 16,5 3-19-16,-2 3-1 15,-2 3 0-15,-6 0 12 16,-7 6-15-16,-9 11 3 16,-5 5 0-16,-6 5-6 15,-2 6 9-15,-18 2-3 16,-5-2 0-16,1-3 10 16,5-7-19-16,2-5 9 15,7-6 0-15,3-6 1 16,5-3 1-16,2-3-2 15,0 1 0-15,0 2 2 16,7 1 0-16,12-2-2 0,4 2 0 16,3 0 2-16,5 1 9 15,0-1-11-15,1 0 0 16,0 2 2-16,-6 2-1 16,-7 1-1-16,-8 1 0 15,-9 5-1-15,-2 5 11 16,-13 4-10-16,-17 3 2 15,-8 2 10-15,-7-2-10 16,-4-3-2-16,-2-2 0 16,2-8-17-16,7-6 10 15,5-7-75-15,9-1-89 16,5-7-197-16</inkml:trace>
  <inkml:trace contextRef="#ctx0" brushRef="#br0" timeOffset="32860.81">10688 8274 178 0,'0'0'381'0,"0"0"-336"15,0 0 58-15,0 0-37 16,0 0-30-16,0 0-10 16,50-60 14-16,-35 54-9 15,3 2 21-15,4 4-19 16,3 0-20-16,0 0 33 15,1 13-40-15,0 7 0 16,-4 5 21-16,-4 9-22 16,-4 3 13-16,-11 7 2 15,-3 4-17-15,0 2 49 16,-19-1-42-16,-3-1-3 16,1-6 24-16,0-6-26 15,7-7-1-15,2-8-4 0,5-9 4 16,6-7-6-16,1-5 2 15,0 0 0-15,11-12 11 16,31-20-8-16,19-11 6 16,18-9-9-16,17 3-19 15,11 2-16-15,1 4-153 16,-14 5-315-16</inkml:trace>
  <inkml:trace contextRef="#ctx0" brushRef="#br0" timeOffset="33575.86">12500 7268 378 0,'0'0'154'0,"0"0"-61"0,0 0 28 16,0 0-51-16,0 0 2 15,0 0-57-15,0-1-11 16,0 1 5-16,0 0 4 15,0 9-4-15,0 4 12 16,4-1-21-16,8-1 44 16,1-2-39-16,6-6-5 15,1-3 17-15,2 0-16 0,-1-7 13 16,-6-9-14-16,-8 1 6 16,-7-1 5-16,0-1-11 15,-22 4 0-15,-10 4-1 16,-2 7 6-16,-1 2-8 15,4 9 3-15,7 17-24 16,10 5 17-16,8 1-190 16,6 1-248-16</inkml:trace>
  <inkml:trace contextRef="#ctx0" brushRef="#br0" timeOffset="33896.47">11493 8937 854 0,'0'0'49'0,"0"0"98"16,0 0-126-16,0 0 11 16,0 0-8-16,114-55-23 0,-17 10 19 15,20-15-20 1,10-6 0-16,0 1 3 0,-12 11-3 16,-20 18-5-16,-26 14-32 15,-31 17-171-15,-31 5-135 16</inkml:trace>
  <inkml:trace contextRef="#ctx0" brushRef="#br0" timeOffset="34092.26">11637 9063 453 0,'0'0'620'15,"0"0"-609"-15,0 0 45 0,0 0-56 16,130-97 0-1,-23 35-5-15,17-14 5 0,9-5 0 16,-1 1 0-16,-8 9-44 16,-15 13-141-16,-24 6-287 15</inkml:trace>
  <inkml:trace contextRef="#ctx0" brushRef="#br0" timeOffset="35226.56">9899 3107 345 0,'0'0'4'0,"0"0"38"15,0 0-35-15,0 0 2 16,0 0 33-16,0 0-33 16,-87 37 12-16,84-37 24 15,1 0 35-15,0 0 37 16,2 0-10-16,0 0-45 16,0 0 4-16,0 0-38 15,2 0-2-15,25-8 2 16,21-18-21-16,18-10 20 15,11-6-27-15,4-1 0 16,-2 8-4-16,-8 5 4 0,-12 11-8 16,-15 12-59-16,-24 7-69 15,-20 2-96-15</inkml:trace>
  <inkml:trace contextRef="#ctx0" brushRef="#br0" timeOffset="35418.97">9752 3432 624 0,'0'0'179'0,"0"0"-136"16,0 0 12-16,0 0 1 0,0 0-33 16,0 0 0-16,134-79-11 15,-46 32-7-15,14-4 3 16,7 1-8-16,-12 6-93 15,-26 9-276-15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1887-F3FB-4C1F-9467-E714A5B32718}" type="datetimeFigureOut">
              <a:rPr lang="en-IN" smtClean="0"/>
              <a:pPr/>
              <a:t>15-07-2021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46A8-549F-41A7-9B71-E792E51A30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99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41b05a1b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241b05a1b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6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2_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641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customXml" Target="../ink/ink1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3.jpe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0538"/>
            <a:ext cx="9144000" cy="5092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1st page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192"/>
            <a:ext cx="9144000" cy="2307364"/>
          </a:xfrm>
          <a:prstGeom prst="rect">
            <a:avLst/>
          </a:prstGeom>
        </p:spPr>
      </p:pic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46956"/>
            <a:ext cx="1524000" cy="14374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7624" y="3579862"/>
            <a:ext cx="691276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377F4A-BCA5-4F77-BA9A-9E5E8ADACC44}"/>
              </a:ext>
            </a:extLst>
          </p:cNvPr>
          <p:cNvGrpSpPr/>
          <p:nvPr/>
        </p:nvGrpSpPr>
        <p:grpSpPr>
          <a:xfrm>
            <a:off x="1214518" y="4334135"/>
            <a:ext cx="2191320" cy="688777"/>
            <a:chOff x="3210495" y="4092773"/>
            <a:chExt cx="2867025" cy="9475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201682F-EF84-43C1-8FD1-20FE22136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0495" y="4449730"/>
              <a:ext cx="2867025" cy="5905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858A81-7FA7-4689-AFE4-B38825982DB9}"/>
                </a:ext>
              </a:extLst>
            </p:cNvPr>
            <p:cNvSpPr txBox="1"/>
            <p:nvPr/>
          </p:nvSpPr>
          <p:spPr>
            <a:xfrm>
              <a:off x="3505200" y="4092773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Funded by:</a:t>
              </a:r>
            </a:p>
          </p:txBody>
        </p:sp>
      </p:grpSp>
      <p:pic>
        <p:nvPicPr>
          <p:cNvPr id="14" name="Picture 13" descr="A blue and yellow logo&#10;&#10;Description automatically generated with low confidence">
            <a:extLst>
              <a:ext uri="{FF2B5EF4-FFF2-40B4-BE49-F238E27FC236}">
                <a16:creationId xmlns:a16="http://schemas.microsoft.com/office/drawing/2014/main" id="{981CD160-B008-4EC2-B5AB-8D802FF1E0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45" y="4620056"/>
            <a:ext cx="1757437" cy="3658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169EB2-8993-494E-BFAC-E0A0A991E1A0}"/>
              </a:ext>
            </a:extLst>
          </p:cNvPr>
          <p:cNvSpPr txBox="1"/>
          <p:nvPr/>
        </p:nvSpPr>
        <p:spPr>
          <a:xfrm>
            <a:off x="6172045" y="4295055"/>
            <a:ext cx="174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Partnered with: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What is the reflex angle made by hands of the clock when the time is 6:10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 225°    b) 222.5°    c)233.5°   d) 235°</a:t>
            </a:r>
          </a:p>
          <a:p>
            <a:pPr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703445-074E-4C82-B7BD-7894FA62FD1C}"/>
                  </a:ext>
                </a:extLst>
              </p14:cNvPr>
              <p14:cNvContentPartPr/>
              <p14:nvPr/>
            </p14:nvContentPartPr>
            <p14:xfrm>
              <a:off x="1704960" y="1043280"/>
              <a:ext cx="6571080" cy="2265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703445-074E-4C82-B7BD-7894FA62FD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5600" y="1033920"/>
                <a:ext cx="6589800" cy="228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438150"/>
            <a:ext cx="8305800" cy="12954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At what time between 7’o clock and 8’o clock the angle made by hands of the clock is 180°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 7:5 5/11min  b) 7:10 2/11min   c) 7:10 10/11min   d)7:8 10/11min</a:t>
            </a:r>
          </a:p>
          <a:p>
            <a:pPr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B958B1-C555-45C3-90C7-3984953DFF2A}"/>
                  </a:ext>
                </a:extLst>
              </p14:cNvPr>
              <p14:cNvContentPartPr/>
              <p14:nvPr/>
            </p14:nvContentPartPr>
            <p14:xfrm>
              <a:off x="432360" y="113040"/>
              <a:ext cx="8057880" cy="438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B958B1-C555-45C3-90C7-3984953DFF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000" y="103680"/>
                <a:ext cx="8076600" cy="440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38150"/>
            <a:ext cx="8229600" cy="13716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At what time between 3’o clock and 4’o clock the angle made by hands of      the clock are together(0°)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a)3:6 4/11min    b)3:6 5/11min    c) 3:16 4/11min   d) 3: 16 5/11min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77CD41-EDF2-47BA-982A-7D0ECB0719E5}"/>
                  </a:ext>
                </a:extLst>
              </p14:cNvPr>
              <p14:cNvContentPartPr/>
              <p14:nvPr/>
            </p14:nvContentPartPr>
            <p14:xfrm>
              <a:off x="1979280" y="207720"/>
              <a:ext cx="5985720" cy="393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77CD41-EDF2-47BA-982A-7D0ECB071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9920" y="198360"/>
                <a:ext cx="6004440" cy="395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38150"/>
            <a:ext cx="8229600" cy="21336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At what time between 3’o clock and 4’o clock will both hands of the clock be 4 minutes apart?</a:t>
            </a:r>
          </a:p>
          <a:p>
            <a:pPr marL="571500" indent="-457200">
              <a:buAutoNum type="alphaLcParenR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3hr:12min ,  3hr: 20 8/11min</a:t>
            </a:r>
          </a:p>
          <a:p>
            <a:pPr marL="571500" indent="-457200">
              <a:buAutoNum type="alphaLcParenR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3hr:18min ,  3hr: 22 9/11min</a:t>
            </a:r>
          </a:p>
          <a:p>
            <a:pPr marL="571500" indent="-457200">
              <a:buAutoNum type="alphaLcParenR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3hr:15min ,  3hr: 15 5/11min</a:t>
            </a:r>
          </a:p>
          <a:p>
            <a:pPr marL="571500" indent="-457200">
              <a:buAutoNum type="alphaLcParenR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3hr: 20min,  3hr: 20 3/11 min </a:t>
            </a:r>
          </a:p>
          <a:p>
            <a:pPr marL="571500" indent="-457200">
              <a:buAutoNum type="alphaLcParenR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6" descr="Free Analog Clock Without Hands, Download Free Analog Clock Without Hands  png images, Free ClipArts on Clipart Library">
            <a:extLst>
              <a:ext uri="{FF2B5EF4-FFF2-40B4-BE49-F238E27FC236}">
                <a16:creationId xmlns:a16="http://schemas.microsoft.com/office/drawing/2014/main" id="{90002F46-BE14-4FD0-9957-CAEB1E6E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971550"/>
            <a:ext cx="1281392" cy="12954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7DB07F-4B3F-4953-8036-E3D811A8AB8B}"/>
                  </a:ext>
                </a:extLst>
              </p14:cNvPr>
              <p14:cNvContentPartPr/>
              <p14:nvPr/>
            </p14:nvContentPartPr>
            <p14:xfrm>
              <a:off x="85320" y="284040"/>
              <a:ext cx="8674560" cy="482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7DB07F-4B3F-4953-8036-E3D811A8AB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60" y="274680"/>
                <a:ext cx="8693280" cy="484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619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At what time between 5’o clock and 6’o clock will both hands of the clock be 3 minutes apart?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6" descr="Free Analog Clock Without Hands, Download Free Analog Clock Without Hands  png images, Free ClipArts on Clipart Library">
            <a:extLst>
              <a:ext uri="{FF2B5EF4-FFF2-40B4-BE49-F238E27FC236}">
                <a16:creationId xmlns:a16="http://schemas.microsoft.com/office/drawing/2014/main" id="{43B8485D-E8AD-4B17-B628-2BA4CA94F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971550"/>
            <a:ext cx="1357592" cy="131251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311B0F-94F2-4FFC-9D06-AECA3D8E9132}"/>
                  </a:ext>
                </a:extLst>
              </p14:cNvPr>
              <p14:cNvContentPartPr/>
              <p14:nvPr/>
            </p14:nvContentPartPr>
            <p14:xfrm>
              <a:off x="369720" y="84600"/>
              <a:ext cx="8080200" cy="499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311B0F-94F2-4FFC-9D06-AECA3D8E91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360" y="75240"/>
                <a:ext cx="8098920" cy="501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38150"/>
            <a:ext cx="83820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At what time between 8'o clock and 9'o clock the angle made by hands of the clock is 180 degrees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8: 10 10/11 min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b) 8: 10 8/11 min 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c) 8: 9 10/11min 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d) 8: 6 7/11min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ED588B-08D7-4187-B0FC-252F9782BEEA}"/>
                  </a:ext>
                </a:extLst>
              </p14:cNvPr>
              <p14:cNvContentPartPr/>
              <p14:nvPr/>
            </p14:nvContentPartPr>
            <p14:xfrm>
              <a:off x="138240" y="206280"/>
              <a:ext cx="7374960" cy="490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ED588B-08D7-4187-B0FC-252F9782B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880" y="196920"/>
                <a:ext cx="7393680" cy="492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61950"/>
            <a:ext cx="88392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At what time between 4’o clock and 5’o clock will both hands of clock be at right angle?</a:t>
            </a:r>
          </a:p>
          <a:p>
            <a:pPr marL="571500" indent="-457200"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4:6    min, 4: 38   min</a:t>
            </a:r>
          </a:p>
          <a:p>
            <a:pPr marL="571500" indent="-457200"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4:5    min, 4:38   min</a:t>
            </a:r>
          </a:p>
          <a:p>
            <a:pPr marL="571500" indent="-457200"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4:7    min, 4: 38   min</a:t>
            </a:r>
          </a:p>
          <a:p>
            <a:pPr marL="571500" indent="-457200"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4:2    min, 4: 38    min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1276350"/>
            <a:ext cx="228600" cy="342900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1657350"/>
            <a:ext cx="228600" cy="342900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2114550"/>
            <a:ext cx="228600" cy="342900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2495550"/>
            <a:ext cx="228600" cy="342900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1276350"/>
            <a:ext cx="228600" cy="342900"/>
          </a:xfrm>
          <a:prstGeom prst="rect">
            <a:avLst/>
          </a:prstGeom>
          <a:noFill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114550"/>
            <a:ext cx="228600" cy="342900"/>
          </a:xfrm>
          <a:prstGeom prst="rect">
            <a:avLst/>
          </a:prstGeom>
          <a:noFill/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495550"/>
            <a:ext cx="228600" cy="342900"/>
          </a:xfrm>
          <a:prstGeom prst="rect">
            <a:avLst/>
          </a:prstGeom>
          <a:noFill/>
        </p:spPr>
      </p:pic>
      <p:pic>
        <p:nvPicPr>
          <p:cNvPr id="18" name="Picture 6" descr="Free Analog Clock Without Hands, Download Free Analog Clock Without Hands  png images, Free ClipArts on Clipart Librar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971550"/>
            <a:ext cx="1586192" cy="1533526"/>
          </a:xfrm>
          <a:prstGeom prst="rect">
            <a:avLst/>
          </a:prstGeom>
          <a:noFill/>
        </p:spPr>
      </p:pic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1657350"/>
            <a:ext cx="228600" cy="3429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CCAAC4-2659-412E-A827-54F50DD9A63B}"/>
                  </a:ext>
                </a:extLst>
              </p14:cNvPr>
              <p14:cNvContentPartPr/>
              <p14:nvPr/>
            </p14:nvContentPartPr>
            <p14:xfrm>
              <a:off x="267480" y="248400"/>
              <a:ext cx="8150760" cy="489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CCAAC4-2659-412E-A827-54F50DD9A6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8120" y="239040"/>
                <a:ext cx="8169480" cy="491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20955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At what time between 7’o clock and 8’o clock will both hands of clock be at right angle?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6" descr="Free Analog Clock Without Hands, Download Free Analog Clock Without Hands  png images, Free ClipArts on Clipart Libr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819150"/>
            <a:ext cx="1586192" cy="153352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E74405-27B0-465A-9306-3F1B2A5CFB90}"/>
                  </a:ext>
                </a:extLst>
              </p14:cNvPr>
              <p14:cNvContentPartPr/>
              <p14:nvPr/>
            </p14:nvContentPartPr>
            <p14:xfrm>
              <a:off x="182880" y="998640"/>
              <a:ext cx="8668440" cy="406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E74405-27B0-465A-9306-3F1B2A5CFB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520" y="989280"/>
                <a:ext cx="8687160" cy="408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6195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An accurate clock shows 12pm. By how  many degrees an hour hand rotate      when the clock shows 7pm?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 200°   b) 205°   c) 210°  d) 220°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A1B8D2-A30C-4F65-9844-73723F8A4975}"/>
                  </a:ext>
                </a:extLst>
              </p14:cNvPr>
              <p14:cNvContentPartPr/>
              <p14:nvPr/>
            </p14:nvContentPartPr>
            <p14:xfrm>
              <a:off x="1564560" y="736920"/>
              <a:ext cx="5948280" cy="199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A1B8D2-A30C-4F65-9844-73723F8A49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5200" y="727560"/>
                <a:ext cx="5967000" cy="201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38150"/>
            <a:ext cx="8610600" cy="12954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Harish saw a clock when it was set right at 4m. The clock gains 5min every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hour.What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time will it show at 10pm same day?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 11pm   b)10pm   c)10:30pm    d)11:30pm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9373AB-7979-4AE6-BCCE-16A9DC6BEB6B}"/>
                  </a:ext>
                </a:extLst>
              </p14:cNvPr>
              <p14:cNvContentPartPr/>
              <p14:nvPr/>
            </p14:nvContentPartPr>
            <p14:xfrm>
              <a:off x="1221120" y="671040"/>
              <a:ext cx="7920000" cy="398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9373AB-7979-4AE6-BCCE-16A9DC6BEB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1760" y="661680"/>
                <a:ext cx="7938720" cy="399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666750"/>
            <a:ext cx="419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CLOCKS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74" name="Picture 2" descr="Image result for clock diagram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038350"/>
            <a:ext cx="2743200" cy="25146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D20A3C-1200-4765-959D-FFF279DBBBC1}"/>
                  </a:ext>
                </a:extLst>
              </p14:cNvPr>
              <p14:cNvContentPartPr/>
              <p14:nvPr/>
            </p14:nvContentPartPr>
            <p14:xfrm>
              <a:off x="192240" y="1212120"/>
              <a:ext cx="8947800" cy="2737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D20A3C-1200-4765-959D-FFF279DBBB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880" y="1202760"/>
                <a:ext cx="8966520" cy="27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49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229600" cy="15240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Prince observed that a watch loses 5seconds in one hour which was set right at 6am. What  time will it show at 3pm on same day?</a:t>
            </a:r>
          </a:p>
          <a:p>
            <a:pPr>
              <a:buNone/>
            </a:pPr>
            <a:r>
              <a:rPr lang="en-US" sz="2000" dirty="0"/>
              <a:t>   a)2hr:57min:25sec        b)2hr:59min:15sec</a:t>
            </a:r>
          </a:p>
          <a:p>
            <a:pPr>
              <a:buNone/>
            </a:pPr>
            <a:r>
              <a:rPr lang="en-US" sz="2000" dirty="0"/>
              <a:t>   c)2hr:58min:25sec        d)2hr:59min:25sec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75E83D-4C70-496A-AE32-705A44466A38}"/>
                  </a:ext>
                </a:extLst>
              </p14:cNvPr>
              <p14:cNvContentPartPr/>
              <p14:nvPr/>
            </p14:nvContentPartPr>
            <p14:xfrm>
              <a:off x="2017440" y="656640"/>
              <a:ext cx="6053760" cy="325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75E83D-4C70-496A-AE32-705A44466A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8080" y="647280"/>
                <a:ext cx="6072480" cy="326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38150"/>
            <a:ext cx="8458200" cy="12954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clock is set correctly at 1pm. If it loses 3min every hour, what time will clock  show when the correct time is 10am the next day?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a)8:57am        b)8:55am       c)8:45am       d)8:59am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F1ADC6-1C39-4F0B-93FB-04DC273A0314}"/>
                  </a:ext>
                </a:extLst>
              </p14:cNvPr>
              <p14:cNvContentPartPr/>
              <p14:nvPr/>
            </p14:nvContentPartPr>
            <p14:xfrm>
              <a:off x="329040" y="838440"/>
              <a:ext cx="7140240" cy="397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F1ADC6-1C39-4F0B-93FB-04DC273A03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680" y="829080"/>
                <a:ext cx="7158960" cy="399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361950"/>
            <a:ext cx="8686800" cy="16764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watch losses 5seconds every hour. The watch was set correctly on Wednesday  at 6:30 am. what time did it show at  6:30 on next Wednesday?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a)6:15am           b)6:20am               c)6:16am            d)6:18am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FC1F0C-10EA-486F-B660-9074639CED90}"/>
                  </a:ext>
                </a:extLst>
              </p14:cNvPr>
              <p14:cNvContentPartPr/>
              <p14:nvPr/>
            </p14:nvContentPartPr>
            <p14:xfrm>
              <a:off x="2013480" y="729360"/>
              <a:ext cx="5343480" cy="409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FC1F0C-10EA-486F-B660-9074639CED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4120" y="720000"/>
                <a:ext cx="5362200" cy="4112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534400" cy="11430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clock which losses 12min for every 24hrs was set right at 5am. After 3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rd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 day  when the clock indicates 10am. The true time is?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a)10:30am   b)10:38am   c)10:40am   d)10:45am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AD8D3C-C0AE-4CF2-BF36-0763C1DC64A4}"/>
                  </a:ext>
                </a:extLst>
              </p14:cNvPr>
              <p14:cNvContentPartPr/>
              <p14:nvPr/>
            </p14:nvContentPartPr>
            <p14:xfrm>
              <a:off x="177120" y="89280"/>
              <a:ext cx="8750520" cy="483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AD8D3C-C0AE-4CF2-BF36-0763C1DC64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760" y="79920"/>
                <a:ext cx="8769240" cy="485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38150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How many times in a day the angle made by hands of the clock is 0°</a:t>
            </a:r>
          </a:p>
        </p:txBody>
      </p:sp>
      <p:pic>
        <p:nvPicPr>
          <p:cNvPr id="4" name="Picture 6" descr="Free Analog Clock Without Hands, Download Free Analog Clock Without Hands  png images, Free ClipArts on Clipart Libr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971550"/>
            <a:ext cx="1586192" cy="153352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96FBA4-C25D-48BD-B2CD-BD09A96DA1BE}"/>
                  </a:ext>
                </a:extLst>
              </p14:cNvPr>
              <p14:cNvContentPartPr/>
              <p14:nvPr/>
            </p14:nvContentPartPr>
            <p14:xfrm>
              <a:off x="308520" y="114840"/>
              <a:ext cx="8835120" cy="502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96FBA4-C25D-48BD-B2CD-BD09A96DA1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160" y="105480"/>
                <a:ext cx="8853840" cy="504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Note</a:t>
            </a:r>
            <a:r>
              <a:rPr lang="en-US" dirty="0"/>
              <a:t> : </a:t>
            </a:r>
          </a:p>
          <a:p>
            <a:pPr>
              <a:buNone/>
            </a:pPr>
            <a:r>
              <a:rPr lang="en-US" dirty="0"/>
              <a:t>For every </a:t>
            </a:r>
            <a:r>
              <a:rPr lang="en-US" b="1" dirty="0"/>
              <a:t>65 5/11 </a:t>
            </a:r>
            <a:r>
              <a:rPr lang="en-US" dirty="0"/>
              <a:t>minutes hands of the   clock will coincide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732F66-4E73-4FCA-915F-B79796A92AF4}"/>
                  </a:ext>
                </a:extLst>
              </p14:cNvPr>
              <p14:cNvContentPartPr/>
              <p14:nvPr/>
            </p14:nvContentPartPr>
            <p14:xfrm>
              <a:off x="486000" y="1068480"/>
              <a:ext cx="5419800" cy="406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732F66-4E73-4FCA-915F-B79796A92A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640" y="1059120"/>
                <a:ext cx="5438520" cy="408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38150"/>
            <a:ext cx="8229600" cy="762000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How many times in a day angle made by hands of the clock is 180°</a:t>
            </a:r>
          </a:p>
        </p:txBody>
      </p:sp>
      <p:pic>
        <p:nvPicPr>
          <p:cNvPr id="4" name="Picture 6" descr="Free Analog Clock Without Hands, Download Free Analog Clock Without Hands  png images, Free ClipArts on Clipart Libr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047750"/>
            <a:ext cx="1586192" cy="153352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A61CAC-5E6E-4598-828C-6A01C3C4C823}"/>
                  </a:ext>
                </a:extLst>
              </p14:cNvPr>
              <p14:cNvContentPartPr/>
              <p14:nvPr/>
            </p14:nvContentPartPr>
            <p14:xfrm>
              <a:off x="370440" y="820080"/>
              <a:ext cx="7719480" cy="359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A61CAC-5E6E-4598-828C-6A01C3C4C8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080" y="810720"/>
                <a:ext cx="7738200" cy="361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514350"/>
            <a:ext cx="8229600" cy="990600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How many times in a day angle made by hands of the clock is 90°</a:t>
            </a:r>
          </a:p>
          <a:p>
            <a:pPr>
              <a:buNone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(perpendicular)</a:t>
            </a:r>
          </a:p>
        </p:txBody>
      </p:sp>
      <p:pic>
        <p:nvPicPr>
          <p:cNvPr id="4" name="Picture 6" descr="Free Analog Clock Without Hands, Download Free Analog Clock Without Hands  png images, Free ClipArts on Clipart Libr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200150"/>
            <a:ext cx="1586192" cy="153352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3D2EF4-49EC-42A8-970B-B395EEF1D153}"/>
                  </a:ext>
                </a:extLst>
              </p14:cNvPr>
              <p14:cNvContentPartPr/>
              <p14:nvPr/>
            </p14:nvContentPartPr>
            <p14:xfrm>
              <a:off x="387720" y="1290600"/>
              <a:ext cx="6719400" cy="2692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3D2EF4-49EC-42A8-970B-B395EEF1D1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60" y="1281240"/>
                <a:ext cx="6738120" cy="271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0</a:t>
            </a:r>
            <a:r>
              <a:rPr lang="en-US" sz="2400" b="1" dirty="0">
                <a:solidFill>
                  <a:srgbClr val="7030A0"/>
                </a:solidFill>
                <a:latin typeface="Baskerville Old Face"/>
              </a:rPr>
              <a:t>°</a:t>
            </a:r>
            <a:r>
              <a:rPr lang="en-US" sz="2400" b="1" dirty="0">
                <a:solidFill>
                  <a:srgbClr val="7030A0"/>
                </a:solidFill>
              </a:rPr>
              <a:t>                                       180</a:t>
            </a:r>
            <a:r>
              <a:rPr lang="en-US" sz="2400" b="1" dirty="0">
                <a:solidFill>
                  <a:srgbClr val="7030A0"/>
                </a:solidFill>
                <a:latin typeface="Baskerville Old Face"/>
              </a:rPr>
              <a:t>°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sz="2400" b="1" dirty="0"/>
              <a:t>12hrs - 11times                      12hrs - 11times</a:t>
            </a:r>
          </a:p>
          <a:p>
            <a:pPr>
              <a:buNone/>
            </a:pPr>
            <a:r>
              <a:rPr lang="en-US" sz="2400" b="1" dirty="0"/>
              <a:t>24hrs - 22 times                     24hrs - 22times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                 90</a:t>
            </a:r>
            <a:r>
              <a:rPr lang="en-US" sz="2400" b="1" dirty="0">
                <a:solidFill>
                  <a:srgbClr val="7030A0"/>
                </a:solidFill>
                <a:latin typeface="Baskerville Old Face"/>
              </a:rPr>
              <a:t>°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dirty="0"/>
              <a:t>                    </a:t>
            </a:r>
            <a:r>
              <a:rPr lang="en-US" sz="2400" b="1" dirty="0"/>
              <a:t>12hrs - 22times</a:t>
            </a:r>
          </a:p>
          <a:p>
            <a:pPr>
              <a:buNone/>
            </a:pPr>
            <a:r>
              <a:rPr lang="en-US" sz="2400" b="1" dirty="0"/>
              <a:t>                    24hrs - 44times  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8CFC7E-6AF7-4A90-A368-70699D3865E2}"/>
              </a:ext>
            </a:extLst>
          </p:cNvPr>
          <p:cNvSpPr txBox="1"/>
          <p:nvPr/>
        </p:nvSpPr>
        <p:spPr>
          <a:xfrm>
            <a:off x="1702768" y="1885950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  <a:cs typeface="Calibri" pitchFamily="34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514C-EBF4-417D-A65D-50C22FF746D0}"/>
              </a:ext>
            </a:extLst>
          </p:cNvPr>
          <p:cNvSpPr txBox="1"/>
          <p:nvPr/>
        </p:nvSpPr>
        <p:spPr>
          <a:xfrm>
            <a:off x="1763688" y="4473773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Best ahead!!</a:t>
            </a:r>
            <a:endParaRPr lang="en-US" sz="32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 descr="Free Clock Without Hands, Download Free Clock Without Hands png images,  Free ClipArts on Clipart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AutoShape 4" descr="Free Clock Without Hands, Download Free Clock Without Hands png images,  Free ClipArts on Clipart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82" name="Picture 6" descr="Free Analog Clock Without Hands, Download Free Analog Clock Without Hands  png images, Free ClipArts on Clipart Libr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8624"/>
            <a:ext cx="1828800" cy="1762126"/>
          </a:xfrm>
          <a:prstGeom prst="rect">
            <a:avLst/>
          </a:prstGeom>
          <a:noFill/>
        </p:spPr>
      </p:pic>
      <p:pic>
        <p:nvPicPr>
          <p:cNvPr id="5" name="Picture 6" descr="Free Analog Clock Without Hands, Download Free Analog Clock Without Hands  png images, Free ClipArts on Clipart Libr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38150"/>
            <a:ext cx="1828800" cy="1752600"/>
          </a:xfrm>
          <a:prstGeom prst="rect">
            <a:avLst/>
          </a:prstGeom>
          <a:noFill/>
        </p:spPr>
      </p:pic>
      <p:pic>
        <p:nvPicPr>
          <p:cNvPr id="6" name="Picture 6" descr="Free Analog Clock Without Hands, Download Free Analog Clock Without Hands  png images, Free ClipArts on Clipart Libra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514350"/>
            <a:ext cx="1828800" cy="16764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5D5CA0-F50E-41DE-8235-7F2B4007A004}"/>
                  </a:ext>
                </a:extLst>
              </p14:cNvPr>
              <p14:cNvContentPartPr/>
              <p14:nvPr/>
            </p14:nvContentPartPr>
            <p14:xfrm>
              <a:off x="177120" y="183960"/>
              <a:ext cx="8800200" cy="484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5D5CA0-F50E-41DE-8235-7F2B4007A0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760" y="174600"/>
                <a:ext cx="8818920" cy="486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 TO CLOCKS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HOUR</a:t>
            </a:r>
            <a:r>
              <a:rPr lang="en-US" dirty="0"/>
              <a:t>                              </a:t>
            </a:r>
            <a:r>
              <a:rPr lang="en-US" b="1" dirty="0"/>
              <a:t>MINUTE</a:t>
            </a:r>
          </a:p>
          <a:p>
            <a:pPr>
              <a:buNone/>
            </a:pPr>
            <a:r>
              <a:rPr lang="en-US" dirty="0"/>
              <a:t>12hrs    360</a:t>
            </a:r>
            <a:r>
              <a:rPr lang="en-US" dirty="0">
                <a:latin typeface="Baskerville Old Face"/>
              </a:rPr>
              <a:t>°</a:t>
            </a:r>
            <a:r>
              <a:rPr lang="en-US" dirty="0"/>
              <a:t>                      1hr    360</a:t>
            </a:r>
            <a:r>
              <a:rPr lang="en-US" dirty="0">
                <a:latin typeface="Baskerville Old Face"/>
              </a:rPr>
              <a:t>°</a:t>
            </a:r>
            <a:endParaRPr lang="en-US" dirty="0"/>
          </a:p>
          <a:p>
            <a:pPr>
              <a:buNone/>
            </a:pPr>
            <a:r>
              <a:rPr lang="en-US" dirty="0"/>
              <a:t>1hr    30</a:t>
            </a:r>
            <a:r>
              <a:rPr lang="en-US" dirty="0">
                <a:latin typeface="Baskerville Old Face"/>
              </a:rPr>
              <a:t>°</a:t>
            </a:r>
            <a:r>
              <a:rPr lang="en-US" dirty="0"/>
              <a:t>                          60min   360</a:t>
            </a:r>
            <a:r>
              <a:rPr lang="en-US" dirty="0">
                <a:latin typeface="Baskerville Old Face"/>
              </a:rPr>
              <a:t>°</a:t>
            </a:r>
            <a:endParaRPr lang="en-US" dirty="0"/>
          </a:p>
          <a:p>
            <a:pPr>
              <a:buNone/>
            </a:pPr>
            <a:r>
              <a:rPr lang="en-US" dirty="0"/>
              <a:t>60min   30</a:t>
            </a:r>
            <a:r>
              <a:rPr lang="en-US" dirty="0">
                <a:latin typeface="Baskerville Old Face"/>
              </a:rPr>
              <a:t>°</a:t>
            </a:r>
            <a:r>
              <a:rPr lang="en-US" dirty="0"/>
              <a:t>                        1min    6</a:t>
            </a:r>
            <a:r>
              <a:rPr lang="en-US" dirty="0">
                <a:latin typeface="Baskerville Old Face"/>
              </a:rPr>
              <a:t>°</a:t>
            </a:r>
            <a:endParaRPr lang="en-US" dirty="0"/>
          </a:p>
          <a:p>
            <a:pPr>
              <a:buNone/>
            </a:pPr>
            <a:r>
              <a:rPr lang="en-US" dirty="0"/>
              <a:t>1min    1/2</a:t>
            </a:r>
            <a:r>
              <a:rPr lang="en-US" dirty="0">
                <a:latin typeface="Baskerville Old Face"/>
              </a:rPr>
              <a:t>°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752600" y="203835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371600" y="257175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828800" y="318135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676400" y="371475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858000" y="211455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315200" y="257175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239000" y="310515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2E62AD-E9AF-46F2-B26D-FAD393BABB6A}"/>
                  </a:ext>
                </a:extLst>
              </p14:cNvPr>
              <p14:cNvContentPartPr/>
              <p14:nvPr/>
            </p14:nvContentPartPr>
            <p14:xfrm>
              <a:off x="669600" y="1700640"/>
              <a:ext cx="7509240" cy="232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2E62AD-E9AF-46F2-B26D-FAD393BABB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240" y="1691280"/>
                <a:ext cx="7527960" cy="234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ree Analog Clock Without Hands, Download Free Analog Clock Without Hands  png images, Free ClipArts on Clipart Libr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9550"/>
            <a:ext cx="1447800" cy="1468160"/>
          </a:xfrm>
          <a:prstGeom prst="rect">
            <a:avLst/>
          </a:prstGeom>
          <a:noFill/>
        </p:spPr>
      </p:pic>
      <p:pic>
        <p:nvPicPr>
          <p:cNvPr id="3" name="Picture 6" descr="Free Analog Clock Without Hands, Download Free Analog Clock Without Hands  png images, Free ClipArts on Clipart Libr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09550"/>
            <a:ext cx="1447800" cy="14478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3CF0DF-467F-4E75-90C7-708204955A27}"/>
                  </a:ext>
                </a:extLst>
              </p14:cNvPr>
              <p14:cNvContentPartPr/>
              <p14:nvPr/>
            </p14:nvContentPartPr>
            <p14:xfrm>
              <a:off x="105840" y="97920"/>
              <a:ext cx="8608320" cy="500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3CF0DF-467F-4E75-90C7-708204955A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80" y="88560"/>
                <a:ext cx="8627040" cy="502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POINTS TO REMEMBER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Font typeface="Wingdings" pitchFamily="2" charset="2"/>
              <a:buChar char="Ø"/>
            </a:pPr>
            <a:r>
              <a:rPr lang="en-US" sz="2400" dirty="0"/>
              <a:t>Hour hand deviation = hour hand + minute hand</a:t>
            </a:r>
          </a:p>
          <a:p>
            <a:pPr marL="628650" indent="-514350">
              <a:buFont typeface="Wingdings" pitchFamily="2" charset="2"/>
              <a:buChar char="Ø"/>
            </a:pPr>
            <a:r>
              <a:rPr lang="en-US" sz="2400" dirty="0"/>
              <a:t>Angle between hands of clock    </a:t>
            </a:r>
            <a:r>
              <a:rPr lang="el-GR" sz="2400" dirty="0"/>
              <a:t>θ</a:t>
            </a:r>
            <a:r>
              <a:rPr lang="en-US" sz="2400" dirty="0"/>
              <a:t>=30H-11/2M</a:t>
            </a:r>
          </a:p>
          <a:p>
            <a:pPr marL="628650" indent="-514350">
              <a:buFont typeface="Wingdings" pitchFamily="2" charset="2"/>
              <a:buChar char="Ø"/>
            </a:pPr>
            <a:r>
              <a:rPr lang="en-US" sz="2400" dirty="0"/>
              <a:t>Reflex angle = 360-</a:t>
            </a:r>
            <a:r>
              <a:rPr lang="el-GR" sz="2400" dirty="0"/>
              <a:t>θ</a:t>
            </a:r>
            <a:endParaRPr lang="en-US" sz="2400" dirty="0"/>
          </a:p>
          <a:p>
            <a:pPr marL="628650" indent="-514350">
              <a:buFont typeface="Wingdings" pitchFamily="2" charset="2"/>
              <a:buChar char="Ø"/>
            </a:pPr>
            <a:r>
              <a:rPr lang="en-US" sz="2400" dirty="0"/>
              <a:t>55minute spaces are gained by minute hand in       60min (55min=60)</a:t>
            </a:r>
          </a:p>
          <a:p>
            <a:pPr marL="628650" indent="-514350">
              <a:buNone/>
            </a:pP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3DA538-A973-4A1C-A705-55AE8F20621E}"/>
                  </a:ext>
                </a:extLst>
              </p14:cNvPr>
              <p14:cNvContentPartPr/>
              <p14:nvPr/>
            </p14:nvContentPartPr>
            <p14:xfrm>
              <a:off x="428760" y="3029400"/>
              <a:ext cx="3619440" cy="128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3DA538-A973-4A1C-A705-55AE8F206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3020040"/>
                <a:ext cx="3638160" cy="130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What is the angle made by hands of the clock when the time is 7:30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 50°    b) 65°    c)40°   d) 45°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A20AB8-1FB1-4662-81A4-46A586971081}"/>
                  </a:ext>
                </a:extLst>
              </p14:cNvPr>
              <p14:cNvContentPartPr/>
              <p14:nvPr/>
            </p14:nvContentPartPr>
            <p14:xfrm>
              <a:off x="1945440" y="1053720"/>
              <a:ext cx="2414880" cy="301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A20AB8-1FB1-4662-81A4-46A5869710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080" y="1044360"/>
                <a:ext cx="2433600" cy="303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229600" cy="10668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What is the angle made by hands of the  clock when the time is 2:15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 25°    b) 22.5°    c)24.5°   d) 30°</a:t>
            </a:r>
          </a:p>
          <a:p>
            <a:pPr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E2D6EF-327B-4E1D-94B3-EE99A938DC30}"/>
                  </a:ext>
                </a:extLst>
              </p14:cNvPr>
              <p14:cNvContentPartPr/>
              <p14:nvPr/>
            </p14:nvContentPartPr>
            <p14:xfrm>
              <a:off x="1207800" y="922680"/>
              <a:ext cx="6055560" cy="293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E2D6EF-327B-4E1D-94B3-EE99A938DC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8440" y="913320"/>
                <a:ext cx="6074280" cy="295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61950"/>
            <a:ext cx="8229600" cy="9906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What is the reflex angle made by hands of the clock when the time is 2:15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 325°    b) 322.5°    c)337.5°   d) 335°</a:t>
            </a:r>
          </a:p>
          <a:p>
            <a:pPr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043351-3C07-4078-A88E-DF092D7E6F63}"/>
                  </a:ext>
                </a:extLst>
              </p14:cNvPr>
              <p14:cNvContentPartPr/>
              <p14:nvPr/>
            </p14:nvContentPartPr>
            <p14:xfrm>
              <a:off x="1253520" y="738360"/>
              <a:ext cx="7842960" cy="226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043351-3C07-4078-A88E-DF092D7E6F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4160" y="729000"/>
                <a:ext cx="7861680" cy="227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CA0BB05D8A5F4A819CF37E6FE23610" ma:contentTypeVersion="4" ma:contentTypeDescription="Create a new document." ma:contentTypeScope="" ma:versionID="dbcf652baf29075910a31af34177d5cb">
  <xsd:schema xmlns:xsd="http://www.w3.org/2001/XMLSchema" xmlns:xs="http://www.w3.org/2001/XMLSchema" xmlns:p="http://schemas.microsoft.com/office/2006/metadata/properties" xmlns:ns2="81cbaeb9-6a93-4b38-bd2e-07d45af0ba21" targetNamespace="http://schemas.microsoft.com/office/2006/metadata/properties" ma:root="true" ma:fieldsID="be743504a297c7508e1e5e925efcf54e" ns2:_="">
    <xsd:import namespace="81cbaeb9-6a93-4b38-bd2e-07d45af0ba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baeb9-6a93-4b38-bd2e-07d45af0ba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C89D0A-0B52-4E07-80F0-D8761DE4E4E5}"/>
</file>

<file path=customXml/itemProps2.xml><?xml version="1.0" encoding="utf-8"?>
<ds:datastoreItem xmlns:ds="http://schemas.openxmlformats.org/officeDocument/2006/customXml" ds:itemID="{6367F5BB-5C49-4AC7-993C-6DF3DBAB8107}"/>
</file>

<file path=customXml/itemProps3.xml><?xml version="1.0" encoding="utf-8"?>
<ds:datastoreItem xmlns:ds="http://schemas.openxmlformats.org/officeDocument/2006/customXml" ds:itemID="{134B54EE-C0C3-4BEF-B38C-65060AF6CAC2}"/>
</file>

<file path=docProps/app.xml><?xml version="1.0" encoding="utf-8"?>
<Properties xmlns="http://schemas.openxmlformats.org/officeDocument/2006/extended-properties" xmlns:vt="http://schemas.openxmlformats.org/officeDocument/2006/docPropsVTypes">
  <TotalTime>5794</TotalTime>
  <Words>814</Words>
  <Application>Microsoft Office PowerPoint</Application>
  <PresentationFormat>On-screen Show (16:9)</PresentationFormat>
  <Paragraphs>71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Baskerville Old Face</vt:lpstr>
      <vt:lpstr>Calibri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INTRODUCTION TO CLOCKS</vt:lpstr>
      <vt:lpstr>PowerPoint Presentation</vt:lpstr>
      <vt:lpstr>POINTS TO 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Cantilever Labs</dc:creator>
  <cp:lastModifiedBy>Karuna Deepika</cp:lastModifiedBy>
  <cp:revision>856</cp:revision>
  <dcterms:created xsi:type="dcterms:W3CDTF">2020-04-01T01:37:06Z</dcterms:created>
  <dcterms:modified xsi:type="dcterms:W3CDTF">2021-07-14T22:34:02Z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0x0101002FCA0BB05D8A5F4A819CF37E6FE23610</vt:lpwstr>
  </property>
</Properties>
</file>