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7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30.xml" ContentType="application/inkml+xml"/>
  <Override PartName="/ppt/ink/ink31.xml" ContentType="application/inkml+xml"/>
  <Override PartName="/ppt/ink/ink14.xml" ContentType="application/inkml+xml"/>
  <Override PartName="/ppt/ink/ink29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15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302" r:id="rId4"/>
    <p:sldId id="346" r:id="rId5"/>
    <p:sldId id="314" r:id="rId6"/>
    <p:sldId id="329" r:id="rId7"/>
    <p:sldId id="315" r:id="rId8"/>
    <p:sldId id="355" r:id="rId9"/>
    <p:sldId id="356" r:id="rId10"/>
    <p:sldId id="357" r:id="rId11"/>
    <p:sldId id="323" r:id="rId12"/>
    <p:sldId id="324" r:id="rId13"/>
    <p:sldId id="320" r:id="rId14"/>
    <p:sldId id="316" r:id="rId15"/>
    <p:sldId id="317" r:id="rId16"/>
    <p:sldId id="318" r:id="rId17"/>
    <p:sldId id="332" r:id="rId18"/>
    <p:sldId id="325" r:id="rId19"/>
    <p:sldId id="326" r:id="rId20"/>
    <p:sldId id="327" r:id="rId21"/>
    <p:sldId id="331" r:id="rId22"/>
    <p:sldId id="339" r:id="rId23"/>
    <p:sldId id="330" r:id="rId24"/>
    <p:sldId id="333" r:id="rId25"/>
    <p:sldId id="335" r:id="rId26"/>
    <p:sldId id="337" r:id="rId27"/>
    <p:sldId id="343" r:id="rId28"/>
    <p:sldId id="354" r:id="rId29"/>
    <p:sldId id="344" r:id="rId30"/>
    <p:sldId id="349" r:id="rId31"/>
    <p:sldId id="351" r:id="rId32"/>
    <p:sldId id="352" r:id="rId33"/>
    <p:sldId id="358" r:id="rId34"/>
    <p:sldId id="353" r:id="rId35"/>
    <p:sldId id="359" r:id="rId36"/>
    <p:sldId id="328" r:id="rId37"/>
    <p:sldId id="342" r:id="rId38"/>
    <p:sldId id="347" r:id="rId39"/>
    <p:sldId id="348" r:id="rId40"/>
    <p:sldId id="313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FF3300"/>
    <a:srgbClr val="FFFF99"/>
    <a:srgbClr val="FFFF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5"/>
  </p:normalViewPr>
  <p:slideViewPr>
    <p:cSldViewPr>
      <p:cViewPr varScale="1">
        <p:scale>
          <a:sx n="107" d="100"/>
          <a:sy n="107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2:36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4757 510 0,'-2'0'31'62,"-1"-3"13"-62,2 1-2 0,-1 2-2 0,0-1-21 0,2 1-8 0,0 0-2 0,0 0 0 0,0-2-6 0,0 2-2 16,0 0 4-16,0 0 11 16,0 0 6-16,0 0 9 15,0 0-1-15,0 0 4 16,0 0-18-16,0 0-3 16,0 0-4-16,0 0-7 15,0 0 1-15,0 0 0 16,0-1 4-16,0 1 5 15,0 0-6-15,0 0-2 16,-2 0-1-16,-1 0-3 16,1 0 1-16,1 0 1 15,1 1 0-15,-2-1-1 0,2 0-1 16,0-1 1-16,0 1-1 16,-2 0 1-16,2 0-1 15,0 1 0-15,0-1 2 16,0 0-2-16,0 0 0 15,0 0 0-15,0-1 1 16,0 1 0-16,0 0-1 16,0 0 2-16,0 0-1 15,0 0-1-15,0 0 0 16,0 0 0-16,0 0 0 16,0 0-1-16,0 0-1 0,0 0-2 15,0 0 1 1,0 1-1-16,0-1 1 0,0 0 2 15,0 0-2-15,0 0 2 16,0 0 1-16,-1 0-1 16,1 0 0-16,0 0 0 15,0 0 0-15,0 0-1 16,0 0-2-16,0 0 2 16,-2 0 1-16,0 2-1 15,-1-1 2-15,-1 1 0 16,0-2 0-16,1 2 0 15,-1-2 0-15,1-2 0 16,-4 4 0-16,2-2 0 16,0 0 0-16,-2 1 0 0,0-1 1 15,1 0-1-15,-2 0 0 16,1-1 0-16,-2 1 0 16,3 1 0-16,-2-1 0 15,-1 0 0-15,-1 1 0 16,0 1 0-16,-2-1 0 15,2-1 0-15,-1 1 2 16,-1 2-2-16,0-2 1 16,1 0 0-16,-3 1-1 15,3 1 1-15,1-2-2 16,0 1 2-16,-2 1-2 16,2 0 4-16,-2 1-6 15,-2 1 3-15,1-1 0 0,0 2 1 16,-2-1 2-1,0-1-2-15,0 1 0 0,0 1 0 16,0-2-1-16,-1 3 0 16,2-3 0-16,-1 2 1 15,-1-1 0-15,0 0-1 16,1 1 3-16,0 0-2 16,-2-1 0-16,2 3 0 15,-2-1-2-15,-3 1 2 16,0 1-1-16,-4 0 0 15,-2 1 1-15,-3 2-1 16,-1-1 0-16,1 1-1 16,-5 1 2-16,4-1-1 0,1 0 0 15,3 1 0-15,-1 0 0 16,2 1 0-16,2 1 0 16,1 1 1-16,-2 1-1 15,5-1 0-15,-1 1 0 16,1-1 0-16,-1 0 0 15,1 0 0-15,0 1 0 16,2-2 0-16,-3 2 0 16,3 2 0-16,-1-3 4 15,-1 2-4-15,1 2 0 16,0-2 0-16,-1 0 0 16,1 1 1-16,-3 2 1 15,4 0-1-15,-4 0 0 16,3-1 4-16,2 1-4 0,0 1 1 15,1-3 0-15,4 1-2 16,-1 0 1-16,4 0 0 16,1-2-1-16,2-1 0 15,1 0 0-15,1 2 0 16,1-3 0-16,1 1 1 16,-1 1 0-16,0-2 0 15,0 1-1-15,2-2 0 16,0 0 0-16,0-1 0 15,2-1 0-15,2-1 0 16,-1 0 1-16,0 0-1 16,1 0 0-16,1 1 0 0,-2-3 0 15,2-1 1-15,0 2-1 16,2-4 1-16,-3 0-1 16,3 1 1-16,2-3-1 15,1 2 0-15,0 0 1 16,0-1-1-16,2 2 1 15,1-2-1-15,-1 0 0 16,3-2 1-16,1 0 1 16,3 1-2-16,1 0 1 15,3-4 0-15,1 1-1 16,3-2 1-16,2 0-1 16,0 0 0-16,-3 1 0 15,1-1 0-15,0 0-1 0,0-1 1 16,-2-1 0-16,3-1 1 15,4-1-1-15,0 0 0 16,0-1 0-16,1-1 0 16,0 0 0-16,-1 1 1 15,0 1-1-15,0 0-1 16,-1-3 1-16,3 0 0 16,-1-2 0-16,2 0-1 15,2-1 1-15,1-1 1 16,1-1-1-16,1 2 0 15,0-3 0-15,-1 2-1 16,-3-1 1-16,1 3 0 0,-2-1 1 16,-2 1-1-1,1 0 0-15,-1-2 0 0,1 1 1 16,0-1-1-16,-1-1 0 16,2 0 1-16,-2 1-1 15,-1 0 0-15,-3 1 0 16,-2 2 1-16,1 0-1 15,-2-3 1-15,0 3 1 16,1-5-1-16,1 1 0 16,2-1 1-16,-2 1-2 15,-1 0 1-15,-1-2 0 16,-2 4-1-16,-2-2 3 16,0 1 0-16,-3-2 0 15,0 1 3-15,1-4-1 16,-3 2 1-16,1-1 3 15,2 0-7-15,0-1 0 16,2 2-2-16,-1-2 1 0,1-1-1 16,0 0 0-16,1-3 0 15,0-1 0-15,-3 2 2 16,-1-1-1-16,-4 0 0 16,-1 0 0-16,-4 0-1 15,-4-1 0-15,1-2 0 16,0-2 3-16,-4 1-3 15,2 0 0-15,-1 1 1 16,-1 0 1-16,-2 2-2 16,2 0 1-16,0-2-1 0,-3 3 1 15,0-2-1-15,-4 5 1 16,1-3 2-16,0 2-3 16,-1-2 1-16,-1 4-1 15,0-2 0-15,2 3 1 16,-2-1 3-16,-2 5-4 15,1-3 0-15,0 4 0 16,-1-1 1-16,-1 1 0 16,-2 0 2-16,-3 1-1 15,-1 2-2-15,1 0 1 16,-4-1 1-16,-1 2-2 16,0 0 1-16,-2 2-2 15,-1-1 1-15,1 1 0 0,-2 0 0 16,2 3 1-1,0-1-1-15,1 4 0 0,0-1-1 16,-1 1 1-16,0 0 0 16,1-1 0-16,1 2 0 15,-2 0 0-15,2 0 0 16,-2 1 0-16,-1 1-1 16,1 1 1-16,2-1 1 15,-2-1-1-15,0 1 0 16,0-2-1-16,0 0 1 15,-2-1 0-15,2 2 0 16,-2-1-1-16,1 1 0 16,-3 1 1-16,1-1-2 0,-2 2 0 15,-2 0-8-15,1 0 3 16,-3 1 4-16,3-2 3 16,-3 0-3-16,2 1-4 15,-3 2 0-15,2 1-7 16,-4 2-18-16,-3 3-9 15,-2 3-67-15,-5 3-33 16,-1-3-259-16</inkml:trace>
  <inkml:trace contextRef="#ctx0" brushRef="#br0" timeOffset="2419.33">16524 3786 461 0,'-3'-6'64'16,"2"1"-18"-16,-1-1 27 16,1 1-29-16,-1-1-14 15,-2 0-12-15,1 2 12 16,0-2 6-16,-1 2 11 16,-1 0-17-16,0 2-13 15,0 2 1-15,-2 3-8 0,-1 5-7 16,2 4 3-1,-1 8 3-15,2 5 6 0,1 11 11 16,8 10 10 0,2 6-3-16,8 6-18 0,4 6-5 15,4 1 0-15,5 1-4 16,1 1-3-16,2 4 4 16,2 0-3-16,-2 1-3 15,-3-1 1-15,-4-1 2 16,-1-2-4-16,-7-3 1 15,-7-5-1-15,-5-6 1 16,-4-8 1-16,-6-6 1 16,-5-10 0-16,1-8-1 15,-4-8 2-15,-2-8-4 0,-1-10-4 16,1-6-17-16,-2-11-6 16,3-6-6-16,4-10-8 15,7-8 8-15,5-3 13 16,7-8 12-16,5-1 5 15,5-2-2-15,1 3 5 16,2 1 2-16,0 0-2 16,-2 5 0-16,3 1 0 15,-5 2 0-15,-1 1 0 16,-3 5 0-16,-4 3 0 16,-3 4 0-16,-2 4 1 15,-3 5-1-15,0 1 0 16,-4 7 0-16,-3 0 0 0,-2 7-3 15,-3 3 2-15,-1 5-1 16,-1 7 0-16,-2 4 1 16,1 6 1-16,1 4 1 15,3 7 3-15,6 2 0 16,4 5 7-16,5 2-3 16,6 2 5-16,9 0-6 15,3-1-3-15,4-3-3 16,6-5 5-16,5-3-4 15,-1-7-2-15,5-7 1 16,-5-5 2-16,1-4-2 16,-3-6-1-16,-6-7 0 0,-3-6 0 15,-3-5 0-15,-7-3 4 16,-5-7-8-16,-5-2 3 16,-5-3-1-16,-1 3 2 15,-5 0 0-15,1 4 0 16,2 4 0-16,3 6 0 15,1 3-1-15,3 2 0 16,1 5 1-16,2 2-2 16,0 5-1-16,2 3 3 15,5 5 3-15,2 5 1 16,3 4-1-16,2 7 2 16,0 2 2-16,-3 4 14 15,0 2-4-15,-2 3-5 0,-3-2-1 16,-2-3-5-1,-2-3-4-15,-3-4-1 0,-2-9 6 16,-2-4 2-16,-1-3 17 16,-2-7 6-16,-3-5-30 15,-3-5-2-15,-3-9-1 16,-1-10-1-16,-2-5-8 16,1-3-3-16,2-2 8 15,3 3 3-15,4 3-3 16,4 5 3-16,4 4 1 15,3 8 0-15,3 4-4 16,2 8 4-16,1 7 0 16,2 4 1-16,4 10 1 15,0 5 0-15,2 6 4 0,-2 3-2 16,0 2-3-16,-3 0 8 16,-2-3-5-16,-3-1-1 15,-5-4-1-15,-1-5 0 16,-3-7 0-16,-1-3 11 15,-4-10-3-15,-1-6-9 16,-3-11-8-16,2-9-23 16,-3-9 10-16,2-3-9 15,2-1 13-15,3 1 9 16,3 7 3-16,6 5 3 16,2 9-4-16,3 9 6 15,4 7 0-15,2 7 0 16,4 8 4-16,0 3-2 0,3 9-1 15,0 4 2 1,-2 3 3-16,-1 1-6 0,-3 2 0 16,-3-3 0-16,-1-3-9 15,0-5-42-15,-2-4-82 16,0-9-75-16</inkml:trace>
  <inkml:trace contextRef="#ctx0" brushRef="#br0" timeOffset="3368.86">17987 4046 501 0,'8'-14'144'0,"-3"1"-80"0,-3-3-3 15,-1 3-6 1,-1-1-9-16,0-1-34 0,-1-1 5 16,1-3-1-16,-2-1-8 15,-3-3-5-15,-3 0 0 16,-6 1-3-16,-2 3 3 15,-6 3 1-15,0 6 7 16,-1 5 13-16,-1 7-20 16,-1 5 4-16,4 9-5 15,-3 6 1-15,4 9 0 16,4 7 0-16,4 3-1 16,7 1-2-16,5-1 1 15,5-8-2-15,5-4 0 16,1-9 1-16,5-6 0 15,-2-9 1-15,7-6-2 0,0-8-4 16,1-10-10-16,4-4-10 16,-3-2-4-16,-5-2 21 15,-3 1 6-15,-5 5 1 16,-5 7 9-16,-1 5 1 16,-1 4-9-16,0 8 6 15,2 3 13-15,2 5 5 16,1 5 1-16,4 0-9 15,-1 1-10-15,6-3-1 16,-2-1 1-16,4-7-3 0,-3-4-1 16,3-6 2-1,-1-8-3-15,1-6-1 0,-1-11 2 16,-1-8 0-16,-7-10-2 16,-6-8-2-16,-7-9 1 15,-10-6-44-15,-12-8-40 16,-9-4-11-16,-4 2 39 15,-4 7 56-15,2 7 0 16,5 10 1-16,7 12 44 16,6 13-23-16,7 8 4 15,5 14-22-15,3 15 2 16,4 14 11-16,3 11 11 16,5 15 11-16,6 9 18 15,6 8-14-15,5 3-24 16,7 3-5-16,3-2-7 0,2-4-3 15,3-4-1-15,0-8-2 16,-1-6-1-16,2-4 1 16,-2-6 1-16,1-6-4 15,1-6 4-15,-1-9-1 16,0-9-1-16,1-10 0 16,-1-9-1-16,0-11-1 15,-2-10-5-15,-5-4-17 16,-5-5 3-16,-7 0-15 15,-8 1-7-15,-8 2 20 16,-5 7 18-16,-6 5 4 16,-3 9 1-16,-2 13 8 0,-3 8-4 15,0 12 10-15,2 4-6 16,2 6-2-16,6 4 1 16,11 0 0-16,6 0-3 15,10-3-1-15,8-3-1 16,9-8-2-16,5-5-8 15,6-8-28-15,4-8-48 16,3-8-153-16</inkml:trace>
  <inkml:trace contextRef="#ctx0" brushRef="#br0" timeOffset="22174.51">13794 6974 605 0,'-1'4'38'16,"-1"-2"-15"-16,1 2 24 15,-2-2-37-15,3-1-9 16,0 2 9-16,0 2 13 16,3-1 11-16,0 4 18 15,1 1-19-15,5 3 5 16,-1 2-12-16,7 9 10 0,4 9 2 15,4 7 0 1,6 10-15-16,2 6-8 0,4 5-9 16,0 3-2-16,1 2 0 15,-1 2 2-15,60 124 2 16,-83-165-4-16,-4-3 6 16,0-8-6-16,0 1 0 15,8 14-3-15,-3-8-1 16,-3-8 0-16,-4-5 1 15,0-4 0-15,-2-4 5 16,-2-1-3-16,0 0 0 16,0-1 1-16,-2 1-1 15,1-2-1-15,3-2-3 16,1-4 1-16,3-2 0 0,6-3 0 16,6-6 0-16,6 1-1 15,8-1 1-15,4-2 0 16,6 0-1-16,1 2 1 15,1 2 0-15,0 3 0 16,0 0 0-16,1-1 0 16,5-6 2-16,4-3-1 15,6-6-1-15,4-5 0 16,6-2 1-16,0-1 0 16,4 1 0-16,1 2-1 15,-2 2-1-15,-6 3-3 16,-6 2 0-16,-11 4 3 15,-8 2-4-15,-10 6 4 0,-6 4 0 16,-7 3-3-16,-8 4 4 16,-2 2 0-16,-6 1 3 15,-3 2-3-15,-2 0 4 16,0 0-3-16,0 0 4 16,0-1-4-16,-2 0-1 15,2-3 0-15,-2-1 0 16,4-3 0-16,0-1-1 15,1-3-2-15,4-2 3 16,3-3 0-16,1-2 3 16,2 0-3-16,2-2 0 15,1 1-1-15,-2 2 1 16,-2 2-3-16,-2 4 3 0,-3 3 0 16,-2 3 5-16,-4 1-4 15,2 2 11-15,-6 1-4 16,0-1 0-16,0-1 1 15,-4-3 1-15,1-3-7 16,-4-2 3-16,-4-3-1 16,-2-4-3-16,-5-7 0 15,-2-2 1-15,-4-7-3 16,-3-4 0-16,-1-3-1 16,-3-2 1-16,-1-2 0 15,0 1 1-15,-2-2-1 16,0 0-1-16,1-1 0 15,0 3-3-15,3 0 0 16,5 4-3-16,4 7 1 0,5 4 1 16,2 6 3-16,3 4 0 15,3 3-2-15,1 6 2 16,1 0 0-16,1 5-4 16,3 3 3-16,0 3-7 15,1 3 4-15,1 4-1 16,1 1-4-16,2 0 0 15,-2 0-1-15,2-3 5 16,-1 0 4-16,1-4 3 16,0 1-2-16,-2-1-1 15,-1 2-2-15,-2 0-5 16,-4 4 5-16,-2 4 1 0,-6 4 0 16,-3 0 1-1,-1 3 1-15,-7-1 2 0,0 1 0 16,-2 0 0-16,-5 0 0 15,-2 0 0-15,-1 1 0 16,-2 1-1-16,0 1 1 16,-2-2 0-16,0 5 0 15,2-4 1-15,2 2-2 16,-1-2 0-16,2 1 1 16,2-1 1-16,-2 0 0 15,4-2-2-15,0-2 1 16,1 0 0-16,-2 0 2 15,4-1-2-15,0 0-1 0,2 0 1 16,1 0 2 0,2 0-2-16,0-2 0 0,1 3 0 15,0-1-1-15,2 0 1 16,-1-2-2-16,-1 1-4 16,3-3 0-16,-1 2-5 15,-1-3 0-15,-3 2 10 16,-2-1-1-16,1 1 0 15,-3 0 2-15,2 1 0 16,-1-1 0-16,2 2 0 16,4-3 0-16,1 0 0 15,0-1 0-15,4-1 0 0,0-1 0 16,-1 0-1 0,5 1 2-16,-3-1-1 0,2 1 0 15,-1-1 0-15,5-2-1 16,1 1-1-16,2-3 1 15,4-2-5-15,4-1-28 16,2-1 9-16,0-3 13 16,3 0 4-16,3-1-17 15,-2-3-53-15,3 2-41 16,-2 0-78-16</inkml:trace>
  <inkml:trace contextRef="#ctx0" brushRef="#br0" timeOffset="23676.68">17041 6041 633 0,'-5'-5'264'16,"-4"1"-237"-16,-1-4 52 16,0 0-21-16,2 1-41 0,5 2 8 15,1 0-22 1,2 1-1-16,0 0-2 0,2 3-2 16,0 1-3-16,3 5 5 15,-1 5 1-15,5 7 2 16,4 8 8-16,2 7 0 15,2 2-4-15,0 4-7 16,1-3 1-16,-3-4 0 16,1-4 3-16,-5-4-4 15,-1-8 1-15,-5-6 1 16,-2-6 15-16,-3-9-6 16,-5-7-10-16,-2-10-1 15,-3-9 0-15,-1-9-1 16,1-3-8-16,3-6 8 15,4 0-4-15,1 2 2 0,7 7 3 16,2 9-1-16,1 8-2 16,4 10-3-16,3 8 3 15,3 8 3-15,4 11 5 16,5 8 5-16,3 9-2 16,0 6-5-16,0 3 1 15,-3-1-1-15,-2-2-1 16,-5-8-2-16,-5-6 1 15,-5-9-1-15,-5-4 6 16,-2-7 11-16,-6-7-13 16,-4-9-4-16,-3-5-2 15,-1-9-5-15,-3-8-2 0,4-1 1 16,3-1-1 0,7 5 4-16,6 4 1 0,4 6-2 15,5 7 5-15,5 6-4 16,5 9 3-16,2 10 1 15,1 7 1-15,2 9 4 16,2 3-2-16,-2 3-2 16,-4 1 0-16,1-2-17 15,-5-5-59-15,-2-2-122 16,-4-4-378-16</inkml:trace>
  <inkml:trace contextRef="#ctx0" brushRef="#br0" timeOffset="24625.32">18012 5886 740 0,'-2'-7'37'0,"-1"-2"-12"15,-4 0 40-15,-1-3-45 16,2-2 4-16,-7-3-19 15,0-2 15-15,-2-2 1 16,-2-2-6-16,1 1-3 16,-1 3-2-16,1 8-2 0,-3 5 3 15,2 10 8 1,-3 11 9-16,2 12-7 0,1 13-1 16,2 9 1-16,5 9-15 15,3-2-1-15,7 0-1 16,5-9-4-16,6-10 2 15,2-10-2-15,1-13 1 16,4-11-5-16,2-14 1 16,1-13-12-16,1-9-9 15,0-7-11-15,-2-7 8 16,-4 5 17-16,-3 3 10 16,-4 9 18-16,-2 8 18 15,-4 12-22-15,0 4-14 16,1 8 5-16,1 2 4 15,5 4 4-15,3 5 10 0,4 2-10 16,3 4-2-16,3 0-8 16,2 0-1-16,1-5 0 15,0-5 0-15,1-6 0 16,-2-8-2-16,-2-8-7 16,-3-6-1-16,-3-9 6 15,-5-5-2-15,-9-9 3 16,-6-5-9-16,-11-8-14 15,-9-10-19-15,-9-7-31 16,-7-2 41-16,-5 5 33 16,0 9 50-16,4 15 16 15,12 15-26-15,8 12-40 0,8 13-3 16,7 13 2-16,8 9 1 16,6 11 1-16,7 8 10 15,10 6 1-15,6 6-2 16,4 4-1-16,6 5-5 15,1-2-2-15,2-1-2 16,3-6 1-16,-2-6-1 16,2-9-12-16,-1-6-7 15,-3-8-19-15,-4-8 32 16,-3-10-23-16,-6-8-2 16,-4-9-19-16,-6-6 13 15,-5-7 13-15,-6-4 12 16,-5-5 7-16,-4 1 2 0,-5 0 3 15,-5 7 4 1,-1 6 13-16,-2 9-1 0,1 11-4 16,-2 10 6-16,-1 10 29 15,4 9-22-15,3 5-11 16,6 3-1-16,5 0-6 16,10-3 0-16,4-5-3 15,5-6-3-15,8-9-1 16,4-9-3-16,5-11-26 15,5-10-40-15,4-10-32 16,3-6-212-16</inkml:trace>
  <inkml:trace contextRef="#ctx0" brushRef="#br0" timeOffset="30812.07">14959 8631 605 0,'-5'2'35'16,"0"-1"-20"-16,1-1 34 15,1-1-28-15,2 2-8 16,2-1 11-16,-1 2-1 15,0-2 6-15,2 0-1 16,-2 0-2-16,0 0 3 16,1 0 8-16,3 0 1 0,4-2 0 15,7-2-11-15,9-4-10 16,9-4-12-16,10-4-1 16,12-4-2-16,14-4 1 15,10-9-3-15,11-7 1 16,9-3 0-16,2-4 5 15,-2-2-4-15,-7 5-1 16,-10 5 0-16,-12 6-2 16,-12 6 0-16,-7 4-4 15,-10 5-9-15,-6 5 1 16,-6 2-24-16,-7 3-14 16,-8 4-72-16,-4 4-90 15</inkml:trace>
  <inkml:trace contextRef="#ctx0" brushRef="#br0" timeOffset="32079.22">15068 9056 484 0,'3'-1'79'0,"0"-1"-58"0,-1 1 20 16,0 0-13-16,-1-1 17 15,4-1-25-15,0 0 3 16,0-1 26-16,2 0-16 15,-1 1 6-15,1 0-6 16,-2-1-20-16,3 1 4 16,1-1-10-16,1-3 4 15,3 2-2-15,7-5 0 16,4 2-9-16,6-5 5 16,3 0-1-16,4-1-3 15,3-1 1-15,-1 0 5 16,-1-1-7-16,0-2 4 0,0-1-2 15,0-2 2 1,0 2-2-16,0-1-1 0,1 1-1 16,1-2-2-16,-2 1 2 15,-3 0 2-15,-1 3-2 16,-2 0 0-16,-4 2 0 16,-3 2 0-16,-1 3 0 15,-1-2 0-15,-1 2 0 16,-2 0 0-16,-2 2 0 15,0 1 0-15,0-1 0 16,-2 0 0-16,-1 2 0 16,0 0 0-16,2 0 1 15,-2 0-1-15,2-1 0 0,-1 0-1 16,3-1 1 0,-3 0 0-16,3-1 0 0,-2 1 0 15,-1-1 1-15,-1 3-1 16,-1 1 0-16,-1-1 0 15,0 1 0-15,-1-1 0 16,0 4 0-16,0-3 0 16,1 0 0-16,-2 2 0 15,3 0 0-15,-3 0-1 16,1-2 1-16,0 2 0 16,0-1 1-16,0-1-1 15,-1 1 1-15,1-1-1 16,-2 2 0-16,0 0 0 15,-1-1 0-15,-2 1 0 0,2 0 1 16,-4-1-2-16,1 0 1 16,1 0 0-16,0 2 0 15,-4-1 0-15,2 2-9 16,-1-1-10-16,1 2-11 16,-4 0-2-16,5 0-72 15,-3 2-5-15,0-2-181 16</inkml:trace>
  <inkml:trace contextRef="#ctx0" brushRef="#br0" timeOffset="38950.85">17866 7372 699 0,'0'-3'14'0,"-1"-2"10"0,-1 0 4 16,2-2 16-16,2 2-25 16,1-1-5-16,-1-2 10 15,1 1 17-15,0-1-31 16,-3 1-3-16,-1 0 0 15,-1 0-5-15,-6-1-1 16,-3 1-1-16,-2 1 0 16,-1 0-3-16,-3 6 3 15,0 3 0-15,-1 4-3 16,3 7 6-16,-1 4 1 16,2 6 5-16,2 4 2 0,5 5 2 15,4 5-2 1,5-1-3-16,8 0-3 0,6-4 4 15,9-5-2-15,9-5 5 16,8-3-2-16,4-4-8 16,5 0 5-16,-2-2-7 15,-2 5 0-15,-5 0 0 16,-8 0 2-16,-10 5-1 16,-6-2 2-16,-14 1 0 15,-5-1 7-15,-9 0-1 16,-9 0 3-16,-4-7-6 15,-4-4 3-15,-4-8-3 16,0-7-5-16,3-8-1 16,4-8 0-16,8-9-8 0,9-6-7 15,12-5 6-15,10-9-8 16,9 0 4-16,6 0 11 16,2 4 2-16,-5 9 1 15,1 8-1-15,-5 10 3 16,-3 8 5-16,-1 9-3 15,2 4-1-15,1 8 9 16,0 8-1-16,3 6-2 16,-2 4-4-16,-2 3 0 15,-2-1 0-15,-3 1-5 16,-3-7 1-16,-5-1-2 16,-5-4 0-16,0-5-31 15,-3-6-61-15,-3-7-75 0</inkml:trace>
  <inkml:trace contextRef="#ctx0" brushRef="#br0" timeOffset="39232.24">18177 7350 934 0,'-5'-5'14'0,"2"1"25"15,-1-2-5-15,3-1-30 16,2 1-4-16,5-1-3 15,-2-4 2-15,3 1-5 16,0-5-15-16,-4 0 7 0,-4-2-3 16,-6 1 12-1,-3 0 4-15,-5 5 1 0,-2 3 4 16,-2 7 8-16,2 8 10 16,-2 9-14-16,4 4-8 15,1 6-1-15,7 0-11 16,7 2-54-16,7-5-140 15,12-5-323-15</inkml:trace>
  <inkml:trace contextRef="#ctx0" brushRef="#br0" timeOffset="39748.8">18381 7047 898 0,'-15'-19'21'16,"2"0"51"-16,1 5-30 16,2 2-17-16,5 5-25 15,3 5 0-15,2 3-5 16,6 8 5-16,1 10 19 16,7 7-4-16,4 14 10 15,6 8-5-15,4 10-5 16,-1 1-8-16,1 1-4 15,-1-3 1-15,-3-3-2 16,-6-7-2-16,-3-8 0 16,-5-14 1-16,-3-8 1 0,-4-8 12 15,-3-12 10-15,-3-12-24 16,-2-9 0-16,0-10-1 16,1-7-4-16,2-3 1 15,4 2 3-15,7 7 1 16,4 5-2-16,5 5 0 15,8 4 1-15,2 6 0 16,2 4-2-16,0 7 1 16,0 8 0-16,0 8 1 15,-3 9 0-15,-2 6-1 16,-5 8 2-16,-7 3 0 16,-7 2 0-16,-8 5 0 15,-10-1 0-15,-8-3 3 0,-7-5-3 16,-5-7-3-1,-1-15-28-15,3-9-85 0,3-16-196 16</inkml:trace>
  <inkml:trace contextRef="#ctx0" brushRef="#br0" timeOffset="40181.89">18716 6866 945 0,'-7'-14'1'16,"-2"3"28"-16,1 3 53 0,3 1-77 16,3 6-5-16,4 6-2 15,3 8 2-15,3 6 26 16,4 13 4-16,5 10-8 16,5 9 3-16,2 7-7 15,7 7-8-15,0-3-7 16,3-3-2-16,1-5 0 15,-4-9-1-15,1-7 3 16,-5-13-3-16,-2-8-2 16,-5-11-5-16,-3-12-18 15,-2-11-23-15,-2-7 9 16,-1-7-8-16,-4-4 28 16,-2-1 18-16,-3 3 1 15,-3 4 24-15,-2 9 35 16,2 6-28-16,-1 7-30 0,2 11 1 15,1 9 31-15,3 7-18 16,2 3-9-16,4 9 1 16,2 0-7-16,4-2 0 15,0-3-3-15,3-7-21 16,2-4-58-16,1-11-121 16</inkml:trace>
  <inkml:trace contextRef="#ctx0" brushRef="#br0" timeOffset="40337.17">19216 7041 924 0,'-20'0'197'0,"2"0"-174"16,3-1 43-16,3-2-49 16,6 0-17-16,4 3-3 15,2-2-22-15,2 1-61 16,3-2-232-16</inkml:trace>
  <inkml:trace contextRef="#ctx0" brushRef="#br0" timeOffset="41483.51">19551 7130 1005 0,'-17'1'38'0,"4"-2"0"0,1-2-5 16,6 0-33-16,2 2-5 16,4 2-1-16,2 4 5 15,3 2 1-15,-2 5 5 16,4 3-2-16,0 3 2 16,1 2 1-16,0-2-3 15,0-3 1-15,1-3-4 16,-4-5 4-16,0-3 0 15,-2-5 10-15,4-4-14 16,2-11-4-16,1-4-10 16,-1-6-2-16,3-6 16 15,-2 2 1-15,-2 3 10 0,-1 6 15 16,2 4-14-16,-1 5-7 16,4 7-5-16,1 2 2 15,7 6 5-15,4 1 0 16,3 3 0-16,8 1-2 15,-1-1-2-15,4 1-2 16,3-4 0-16,1-3 0 16,-1-3 2-16,0-9-3 15,-5-4-2-15,-4-5-14 16,-3-7 0-16,-8-2 1 16,-7-5 7-16,-6-2 1 15,-9-3 6-15,-8 3 0 0,-4 3 1 16,-3 7 3-16,-2 10 5 15,0 11-7 1,-1 8 1-16,-1 8 2 0,1 6-3 16,3 7 0-16,3 4 3 15,6 1-3-15,7-1 0 16,5-1 1-16,7-6-1 16,3-5 0-16,2-5-1 15,1-11-4-15,-1-4-7 16,1-5 5-16,-3-2 5 15,0-1 0-15,14-6-1 16,-26 20 1-16,2 1 1 16,1 3 0-16,3 3 6 0,6 11 5 15,3 8 7-15,4 8-13 16,0 8 1-16,2 7 2 16,-5 3-4-16,0 0-3 15,-6 5 2-15,-8 0-2 16,-5-1 0-16,-7-3 0 15,-4-9 0-15,-3-10-1 16,-3-13 7-16,-1-15-2 16,0-12-2-16,-1-16-2 15,5-11-1-15,2-13-1 16,6-11-4-16,6-6 4 16,7-3 0-16,4-2 1 0,3 1 0 15,5 2 1-15,1 3 0 16,0 2 0-1,0 8-1-15,-5 1 0 0,-2 5-1 16,-3 1 1-16,-4 1-1 16,-5 3-3-16,-1 6 1 15,-4 4 2-15,1 10 0 16,0 5 1-16,-1 8-3 16,3 3-4-16,-1 3-3 15,2 3 8-15,-1 4 1 16,1 2 1-16,1 5-1 15,2 4 1-15,4 0 1 16,5 2-1-16,3 0 0 0,3-3 1 16,6 0 0-16,1-1-1 15,3 2 0-15,1 1 0 16,-1-1 0-16,-3 1-2 16,-3 1 3-16,-7-2-3 15,-5 0-1-15,-6 0 2 16,-11 0-10-16,-10 1-87 15,-13 4-357-15</inkml:trace>
  <inkml:trace contextRef="#ctx0" brushRef="#br0" timeOffset="45818.13">15944 9825 367 0,'-1'1'306'0,"-1"2"-302"16,1-1-4-16,1-4 2 15,0 2-1-15,0 0 11 16,0 0 9-16,0 0 19 0,1 0 33 16,-1 0-26-16,0 0-15 15,2 0-9-15,2 0 15 16,2-3 0-16,7 0-16 16,9-3-5-16,7-2-11 15,9-6-4-15,9-2 0 16,9-7 1-16,10-6 2 15,7-4-2-15,4-6 1 16,7-5 1-16,-1 1-5 16,-4 1 0-16,-6 4 0 15,-8 8-2-15,-14 5-2 16,-12 6-35-16,-10 9-24 16,-6 2-22-16,-7 7-78 0,-5 4-93 15</inkml:trace>
  <inkml:trace contextRef="#ctx0" brushRef="#br0" timeOffset="46634.59">15910 10195 510 0,'-2'0'35'0,"-3"0"-34"15,0 2 42-15,2-1-11 0,-4 1 18 16,4-1-12 0,-3 0-2-16,5 1 33 0,1-2-14 15,0 0-34-15,3-2-2 16,4 0 26-16,6-4-6 15,6-4-10-15,9-4-14 16,12-3-4-16,12-5-5 16,10-6 2-16,8-6 0 15,10-8-7-15,4-3-1 16,1-1 1-16,0 1-1 16,-3 4 0-16,-10 7-1 15,-7 6-1-15,-10 3 2 16,-10 6 0-16,-6 2 0 15,-6 4 0-15,-4 1 0 16,-4 1-2-16,-2 1 2 0,-3 1 0 16,-3-1 0-16,-1 3 0 15,0 0 0-15,-4 1-1 16,-2-1 1-16,-4 1 0 16,-2 2 1-16,-1 1-2 15,-2 2 2-15,-1-1-1 16,2 2 1-16,-1-1-1 15,3-1 0-15,1-1 1 16,3-2-1-16,3 2 0 16,-1-4 0-16,3 3 0 15,2-1 1-15,0-1 0 16,0 1 2-16,2 0 0 16,-2 0 4-16,-1 1 0 15,-7 0-1-15,-1 1-1 0,-3 3-3 16,-3 0 0-16,0-1-2 15,-2 1-4-15,-3-2-48 16,-3 2-69-16,-6-3-160 16</inkml:trace>
  <inkml:trace contextRef="#ctx0" brushRef="#br0" timeOffset="47267.73">16687 9196 636 0,'-15'2'150'15,"3"-2"-127"-15,3 1 56 16,2-2-55-16,3 2-6 16,2-1-9-16,2 0-5 15,3 2 16-15,6 3 22 16,3-1-11-16,3 2-14 16,8 0 5-16,4-2-7 0,4 1-7 15,7 0-1-15,3-1-5 16,3 0 1-16,1 2-2 15,3 0 0-15,-2 2-1 16,-3 0 2-16,-3-1-2 16,-3 0 0-16,-4-3 1 15,-1 0 0-15,0-1-1 16,-4 0 0-16,0 0 0 16,-3-3 1-16,-3 2-1 15,-4-2 0-15,-2-2 1 16,-4 2-1-16,-5 0 0 15,-1 0 0-15,-2 0 0 16,0 0 0-16,-1 0 0 16,-1 0 0-16,-1 0 0 15,1 2-1-15,0-1 0 0,0 2 1 16,-2 5 2-16,-2 2 2 16,-2 8 2-16,0 6 1 15,-8 10-2-15,-2 6-1 16,-4 8-3-16,-5 8-1 15,-1 5 0-15,-1 4-8 16,2 0-63-16,4-4-76 16,3-8-269-16</inkml:trace>
  <inkml:trace contextRef="#ctx0" brushRef="#br0" timeOffset="48271.15">16045 9573 683 0,'2'-5'62'0,"-2"2"57"16,-2 2-53-16,1-1-31 0,-3 0-17 16,4 4-15-1,-2 1 7-15,2 5 33 0,-1 3-1 16,-1 7-13-16,-3 9-12 16,-1 3 2-16,-6 7-2 15,-2 3-9-15,-2 4-1 16,-4 4 2-16,-1 2-4 15,-2-1-4-15,1 0 0 16,1-6-1-16,1-6 0 16,-1-8 0-16,7-3 0 15,-2-8 0-15,6-4 1 16,2-6-1-16,3-3 0 16,2-1-1-16,3-4 1 0,0 2-1 15,0-2-1-15,1 0 2 16,4 0 1-16,5 0 1 15,4 0-1-15,2-2 0 16,4-1-1-16,2-1 2 16,1 1-2-16,5 1-1 15,-1 2-1-15,8 3 2 16,-1 0 0-16,7 3 1 16,2-1-1-16,7 0 0 15,3 2 2-15,5-4-4 16,-2 0 4-16,2 1-4 15,-3 1-9-15,-1 1-18 16,-5 0-19-16,-4 0-40 16,-7-3-94-16,-6-1-190 15</inkml:trace>
  <inkml:trace contextRef="#ctx0" brushRef="#br0" timeOffset="49635.43">18785 8431 683 0,'-11'-8'5'16,"-4"0"12"-16,1 2 32 15,-1-1-19-15,4 4 19 16,-2 3-27-16,1 5 20 16,-3 1-6-16,1 6-6 0,-3 3 0 15,-1 6 17-15,0 6-10 16,-2 7-15-16,3 7-8 15,0 7 7-15,7 7-10 16,6 3-4-16,5 2-3 16,8-1 1-16,5-5-5 15,8-8 0-15,3-9 2 16,4-7-1-16,1-6-1 16,2-11 1-16,-3-5 0 15,1-9-1-15,-1-8-8 16,1-11-21-16,-3-6 5 15,0-5 7-15,-4-2 7 16,-4-1 9-16,-5 1 2 16,-2 8-1-16,-5 4 3 0,-2 6 13 15,-2 5-4-15,-1 6-8 16,-2 4-2-16,3 5-2 16,2 4 18-16,3 4-7 15,5 6-3-15,4 3 1 16,4 2-5-16,0-2-4 15,3 0 5-15,0-8-3 16,4-3-2-16,0-6 4 16,0-10-4-16,-1-6 0 15,-3-6-10-15,-8-8 0 16,-6-6 8-16,-8-5 0 16,-12-1 1-16,-5-3 1 15,-10 6 0-15,-4 6 0 0,-3 12 0 16,-1 10-4-16,-2 12 2 15,0 9 1-15,3 8 1 16,4 2-58-16,6 2-64 16,9-3-133-16</inkml:trace>
  <inkml:trace contextRef="#ctx0" brushRef="#br0" timeOffset="50405.84">19357 8593 932 0,'-5'-9'25'16,"0"0"19"-16,-2 2 40 16,2 1-81-16,2 3-3 15,3 1-2-15,0 2-4 16,2 0 2-16,-1 2 4 15,3 4 0-15,4 4 5 16,2 7 4-16,1 7-1 16,5 4-6-16,0 7-2 15,1-2 2-15,3-3-2 16,-1-5 1-16,-3-5 0 16,0-11 1-16,-3-5 0 0,0-10-2 15,0-8-13 1,-1-10-3-16,2-7 3 0,-1-4 7 15,-3-2 6-15,-1-2 0 16,-3 5 2-16,-2 9 17 16,-1 3 4-16,-2 8-14 15,1 9-9-15,0 5-6 16,1 3 6-16,2 6 8 16,2 6 4-16,5 3 0 15,2 4-8-15,7 4-2 16,0-3 0-16,2-3-1 15,5-7 2-15,-2-8-1 16,3-6-2-16,-3-9-6 0,0-10-16 16,-2-6 1-1,-3-7 9-15,-7-4-8 0,-2-4 15 16,-7 0 5-16,-3 1 0 16,-5 2 2-16,-3 6 10 15,0 9 12-15,-1 6 1 16,3 7-9-16,-2 3-11 15,6 4-5-15,0 5-5 16,0 5 5-16,2 6 4 16,5 8 7-16,3 10 4 15,3 10-7-15,7 10 9 16,5 12-6-16,2 7-5 0,1 6-4 16,1 1-2-1,-2-2 1-15,-8-6-1 0,-2-7 1 16,-5-8-1-16,-5-7 1 15,-4-13-2-15,-3-11-2 16,0-11-9-16,-2-15-51 16,1-17-69-16,-3-11-122 15,-1-13-219-15</inkml:trace>
  <inkml:trace contextRef="#ctx0" brushRef="#br0" timeOffset="50702.34">19984 8327 725 0,'-6'-28'187'16,"3"4"-149"-16,2 7 81 0,-1 1-97 15,2 10-21-15,3 1 1 16,6 2-2-16,4 0 0 16,6 3 0-16,5 1 0 15,4 4-2-15,0 2 1 16,-1 6 1-16,-3 1 0 15,-2 4 0-15,-3 4-1 16,-5 5 0-16,-2 1 1 16,-6 4 0-16,-8-1 1 15,-8 2-1-15,-9 1 1 16,-5-5-1-16,-7-1-26 16,-1-6-44-16,-1-7-90 0,3-9-199 15</inkml:trace>
  <inkml:trace contextRef="#ctx0" brushRef="#br0" timeOffset="51253.92">20020 7859 881 0,'-10'-15'3'16,"2"3"57"-16,3 4-45 0,0 4-15 16,5 4 0-1,2 8 4-15,3 5 24 0,3 9 21 16,4 5-7-16,2 13-18 16,7 5-10-16,3 5 7 15,2 6 8-15,4 1-17 16,1 0-3-16,0-1-6 15,-1-2-2-15,0-8 0 16,0-7 2-16,-1-9-2 16,-3-8-1-16,-1-12 0 15,2-9-2-15,-2-10-31 16,1-10-12-16,-2-8-2 16,0-8-6-16,-4-5 8 15,-7-1 0-15,-3 0 27 0,-8-64 18 16,-9 98 6-16,4 2 10 15,-2 3 4-15,-1 1-16 16,-5 1 7-16,-2 4 0 16,-1 5 3-16,1 5 13 15,3 5 7-15,2 4-3 16,5 6-17-16,4 1-7 16,8 3 0-16,4 0-5 15,7-3-2-15,2-4 1 16,4-5-1-16,3-8 0 15,2-8-2-15,4-11-88 16,7-11-26-16,3-7-212 16</inkml:trace>
  <inkml:trace contextRef="#ctx0" brushRef="#br0" timeOffset="56520.77">17716 9780 470 0,'-2'1'12'0,"-1"-1"-12"15,0 0 0-15,3 2 0 16,-2-4 1-16,2 2 8 16,2 2 17-16,-4-2 10 15,2 0 11-15,-2 0-19 16,2-2-5-16,-1 1 7 16,1 1-5-16,0 0-8 0,0 0 5 15,-2 0 7-15,2 1-4 16,0-1-14-16,0-1 1 15,0 1 1-15,0 0-4 16,0 0 0-16,0 0-7 16,0 1-2-16,2 1 0 15,-2 0 4-15,1 2 25 16,1 3-9-16,3 7-2 16,0 4 1-16,2 6-3 15,3 5 3-15,1 6-5 16,3-1-1-16,3 3-3 15,3 0-3-15,-2-3 2 0,2-2 4 16,-2-1-7 0,1-1 4-16,28 57-4 0,-41-74-1 15,1-4-3-15,0 2 3 16,0-1-4-16,6 11 4 16,-2-3-3-16,1 0 0 15,1-2-2-15,1 1 7 16,-1 0-6-16,-1-3 0 15,0 0 2-15,-4-2-3 16,-2-7 1-16,-2-1-1 16,-2-2 1-16,-1-2 2 15,-1 0 0-15,0 0-2 16,0 0-1-16,0 0 0 0,0 0 0 16,0 0-4-1,0 3 4-15,0-3-4 0,0 0 2 16,0 0 2-16,2 1 0 15,-1 1-2-15,1 0 2 16,2 3 0-16,-1-2 0 16,0 2 1-16,2 1-1 15,0 0 0-15,1-2 0 16,-2 0 0-16,0 0 1 16,-1-3 0-16,-1-1-1 15,-1 0 0-15,-1 0 0 16,0-2-20-16,-1-5-33 15,-2 3-2-15,-3-7-8 16,0 1-22-16,-4 1-17 16,-2 1-15-16,-3 2-38 0</inkml:trace>
  <inkml:trace contextRef="#ctx0" brushRef="#br0" timeOffset="57161.72">17782 10402 588 0,'-16'-4'20'0,"3"1"7"16,3 0 10-16,3 0-11 16,2 2-1-16,2-2-1 0,1 3 35 15,2 0 0-15,0 3-34 16,0-3-13-16,0 0-5 15,2 0-1-15,1 1 15 16,2 1-3-16,3 1-5 16,6 1 2-16,3 0-10 15,4 4 4-15,3 0-4 16,4 2 3-16,0-2-6 16,2 1 1-16,1-2 2 15,-3 1-1-15,-1-4 4 16,-2 1 1-16,-1-2 0 15,-7 1 1-15,2 0-2 16,-2 1-6-16,-1-1 0 0,0 3-2 16,-3-1 3-1,0-3-2-15,-3 0 3 0,-1 0 2 16,-3-3 4-16,-1 0 0 16,-2-2 0-16,3-2 6 15,-3-5-9-15,0-2 0 16,-1-2-5-16,0-5 5 15,-2 0 1-15,0-2-8 16,0-1 4-16,2-3-3 16,-2-3-1-16,4 0 1 15,0-3-3-15,2-2 5 16,1 1-6-16,2 4 3 16,-3 0 0-16,1 8 0 15,-1 4-3-15,-2 6 2 0,-1 2-8 16,0 4 1-16,-3 2-6 15,3-1 1-15,-2 4 4 16,1-2 2-16,-1 0-17 16,-1 0-21-16,0 0-4 15,0 0-35-15,0 1-102 16,-1 0-103-16</inkml:trace>
  <inkml:trace contextRef="#ctx0" brushRef="#br0" timeOffset="64807.33">17720 9769 419 0,'1'-4'44'0,"-1"1"-42"15,0 0 21-15,0 0-14 16,0 1 13-16,0 0-5 16,-1 2 19-16,1-1-6 15,0 1-20-15,0 0-7 16,0 0 1-16,-2 0 1 16,2 0 21-16,0 0-7 15,0 0-5-15,-2 0-3 16,4 0-9-16,-2 0-2 15,0 3 2-15,0 1 10 0,2 1 7 16,-1 4-10-16,1 4 13 16,-1 1-9-16,5 6-3 15,0 4-9-15,2 2 1 16,2 5-2-16,2 1 1 16,0-1 8-16,-1 4-1 15,3-4 21-15,-2 1-12 16,0-2 0-16,-2-1-11 15,1-3 0-15,-1-2-4 16,0 1-2-16,2-1 0 16,0-3 1-16,-2-1 0 15,0-1 0-15,-4 1 0 16,1-4 2-16,0 1-2 0,-2-2 0 16,0-1 1-1,0-3 2-15,2 2-3 0,-1-3 0 16,1-1 0-16,-1-1 1 15,1-1-1-15,0 2-1 16,-1-3 4-16,3 2-4 16,-1 0 0-16,1 0 0 15,-1 1 2-15,0 2-2 16,-1-4 0-16,-1 2 0 16,1-1 1-16,-1-1-1 15,-2 0 0-15,-1-2 0 16,-1 0 0-16,2 1 0 15,-3-5 1-15,-1 1-1 16,2-2 0-16,0 1 0 0,-1-1-3 16,1-1-15-16,1-1-31 15,-3-2-16-15,2 0-5 16,0-4-41-16,-2 2-54 16</inkml:trace>
  <inkml:trace contextRef="#ctx0" brushRef="#br0" timeOffset="65464.62">17691 10431 302 0,'-3'3'19'16,"0"-1"6"-16,0-1 65 15,2-1-35-15,1-1-26 0,-2 1-5 16,1-3 9-16,1 1 29 16,-2-1-30-16,-2 3-21 15,3-3 1-15,-2 2-11 16,0-1-1-16,-3 1 3 16,3 1 13-16,0 0 6 15,3-2-8-15,-2 2-11 16,2 0 1-16,2 0 3 15,1 2 18-15,2-1 8 16,3 1-13-16,2 2-11 16,3-3-1-16,3 4 7 15,0 3-7-15,4 0 0 16,4 0-4-16,1 1-2 0,3-1-2 16,4-3 2-1,-3 0-3-15,1-2 2 0,-4 0-1 16,-3 0 0-16,-2 2 0 15,-3-1-2-15,-3 1 2 16,0-1 1-16,-3 1-1 16,-2-2 0-16,0-1-3 15,2 2 3-15,-4-1 2 16,0 0-2-16,1-3-3 16,-1 1-10-16,-1-1-39 15,-2 0-14-15,-1-1 12 16,2 1-47-16,-5-3-67 0</inkml:trace>
  <inkml:trace contextRef="#ctx0" brushRef="#br0" timeOffset="68343.89">19092 9804 335 0,'-3'-2'201'0,"3"2"-182"15,-1-1 20-15,1-1-8 0,0 2-16 16,1 0 7-16,-1 0 1 15,0 0 5-15,0 0 0 16,3 0-6-16,-3 0-8 16,0 3 29-16,3 4 26 15,-2 3-36-15,2 8-4 16,4 8 1-16,2 7-2 16,-1 4-13-16,6 3-2 15,-3-4-3-15,2-2-6 16,-2-7 4-16,0-6-3 15,-4-8-1-15,-2-3 1 16,-1-6 3-16,-3-4 8 0,-1-2 19 16,-1-6-35-1,-2-6 1-15,0-5-1 0,-1-10-7 16,0-5-13-16,2-4 7 16,6-3 7-16,2 2-3 15,3 5 3-15,5 5-2 16,2 7 5-16,2 6 2 15,0 6-2-15,4 2 3 16,-2 8-3-16,2 5 2 16,1 7 1-16,0 5 5 15,-1 10 0-15,2 3 5 16,-1 4 2-16,-1 1-7 16,0 1 0-16,-2-7-2 15,0-1-3-15,0-7 2 16,-2-5 1-16,2-9 2 0,0-6-3 15,1-7 2-15,0-7-4 16,3-7 0-16,-1-7-10 16,0-4-3-16,-1-4-1 15,-5-1-1-15,-7 1 6 16,-4 2 0-16,-6 5-7 16,-3 4-5-16,-3 10 10 15,-3 2 1-15,1 5 3 16,-4 7 4-16,1 6 1 15,-3 4 2-15,2 5 4 16,0 4 13-16,5 7 0 16,4 6 0-16,9 0 4 0,7 3-3 15,10-3-7-15,9-4-4 16,8-6-5-16,4-8 1 16,2-10 0-16,3-7-3 15,-4-8-30-15,-2-8-69 16,-2-6-131-16,-8-5-178 15</inkml:trace>
  <inkml:trace contextRef="#ctx0" brushRef="#br0" timeOffset="68592">19987 9738 702 0,'-3'-7'257'15,"1"-1"-211"-15,2 2 15 0,0 2-59 16,5 4-1-16,5 4 1 16,7 8 6-16,5 5-1 15,4 5-3-15,4 5-2 16,2 1 0-16,0 1-2 16,0-3 0-16,-6-5-4 15,-4-4-49-15,-2-8-40 16,-7-9-126-16,1-8-278 15</inkml:trace>
  <inkml:trace contextRef="#ctx0" brushRef="#br0" timeOffset="68795.52">20231 9662 754 0,'-10'-10'130'0,"0"2"-75"15,1 3 20-15,1 4-68 16,-2 5-1-16,-2 8 6 15,1 6 3-15,-4 10 4 16,2 7-6-16,-3 9-10 16,5 5-1-16,-1 1-2 15,2-3 0-15,5-4-42 16,4-13-70-16,4-12-95 16</inkml:trace>
  <inkml:trace contextRef="#ctx0" brushRef="#br0" timeOffset="69064.5">20306 9431 982 0,'-5'-21'21'0,"-3"3"77"16,0 6-50-16,2 1-39 15,3 6-9-15,3 4-4 16,2 2-5-16,3 4 8 15,5 7 1-15,5 11 3 0,4 10 3 16,4 14-2 0,0 6 0-16,0 7-3 0,-3 0-1 15,-1-2 1-15,-4-4-1 16,-4-6 0-16,-4-7-39 16,0-10-130-16,-4-9-233 15</inkml:trace>
  <inkml:trace contextRef="#ctx0" brushRef="#br0" timeOffset="69275.5">20269 9624 990 0,'-5'3'42'0,"4"-3"-27"16,1-2-11-16,0 2-4 15,6 0 0-15,8-1 1 16,6-4 1-16,10-6-2 16,7-3-7-16,5-10-81 15,3-1-174-15</inkml:trace>
  <inkml:trace contextRef="#ctx0" brushRef="#br0" timeOffset="73744.31">20960 9419 720 0,'3'-3'58'16,"-2"0"45"-16,1 0-44 16,-2 0-21-16,0 0-12 15,2-1-4-15,-2 0 2 16,2-2-14-16,-1-1-7 0,1 1 2 16,0-4-1-16,-1 4 0 15,-2-4-3-15,-4 1-1 16,-5-1-3-16,-6 1 2 15,-2 1-3-15,-6 5 0 16,1 5 1-16,-2 5-2 16,1 10 5-16,-2 8-1 15,4 8-1-15,2 4 1 16,9 0-2-16,6 1-3 16,10-6 2-16,6-8-2 15,9-7 0-15,6-11 2 16,2-9 4-16,0-11-9 15,1-5-5-15,-4-8 2 0,-3 1 11 16,-6 1 1-16,-4 4 5 16,-4 7 9-16,-2 9-14 15,-3 6 0-15,0 11 37 16,4 12-9-16,3 12-8 16,5 12 2-16,5 9-1 15,1 12-4-15,7 1-14 16,-1 1-2-16,2-3 6 15,-6-1-5-15,-2-10 0 16,-8-9 2-16,-6-9-3 16,-7-10 0-16,-3-11 2 15,-6-8 1-15,-4-7-4 0,-7-13-14 16,-2-9 4 0,-1-9-2-16,-1-10-4 0,9-11-10 15,10-8 21-15,10-6-4 16,12-5-8-16,8-1 6 15,7 1 6-15,1 5 5 16,0 5 0-16,-6 9-1 16,-2 4 1-16,-6 7 0 15,-6 7-1-15,-4 2-2 16,-3 5-11-16,-6 2 11 16,-3 2-2-16,-6 7-19 15,-1 2 9-15,-3 9 5 0,-4 4 7 16,-1 7 1-16,-1 6 2 15,2 5 0-15,3 1 10 16,4 4 1-16,6 1 2 16,8 1 0-16,7 2 6 15,11-4-13-15,8-1 1 16,9-6-5-16,2-4 3 16,5-8-5-16,-3-8 0 15,-3-8-1-15,-3-7-25 16,-4-7-22-16,-4-5 8 15,-7-2 22-15,-8-3 11 16,-7-2 6-16,-4 5 1 16,-6 3 7-16,-1 6 28 15,0 5 20-15,1 6-12 16,-1 6-31-16,4 2-10 0,-2 2-2 16,2 2-8-16,3 2 7 15,3 5 1-15,1 3 10 16,4 6 3-16,2 5-4 15,4 3-7-15,1 3-2 16,-1-3 1-16,0-3 0 16,-6-3 0-16,-1-8-1 15,-4-5 3-15,-3-2 8 16,-2-9-11-16,3-7-8 16,-1-6-32-16,-1-11-29 15,3-8 8-15,-1-4 52 16,2-1 9-16,1 4 0 0,1 5 3 15,2 8 13 1,0 8-9-16,-2 7-3 0,2 7 2 16,0 4 10-16,0 8 5 15,4 6 33-15,1 5-37 16,0 4-1-16,5 5-8 16,0-1-4-16,0-2 2 15,3-2-4-15,1-6 3 16,-3-5-1-16,0-7 2 15,0-6-1-15,-2-7 2 16,1-8-7-16,-2-6 0 16,1-6-25-16,-8-4-8 15,-1-5 4-15,-6 1 7 0,-6 2 2 16,-3 2 18-16,-3 7-2 16,-1 9 1-16,-1 6 1 15,0 8 0-15,1 4 2 16,0 5 0-16,-1 8 3 15,1 5 5-15,6 4 2 16,5 5 10-16,6 3-1 16,4 2-10-16,8-3-4 15,3-4-4-15,2-7 3 16,4-7-2-16,1-8 6 16,0-8-3-16,0-9-4 15,2-8-1-15,-2-8-2 16,-4-9-2-16,-2-8-25 0,-7-7-27 15,-9-4-1-15,-5-1 27 16,-7 3 22-16,-5 9 8 16,-3 13 2-16,2 10 6 15,-1 11-8-15,-1 7-1 16,2 3 0-16,1 9 0 16,3 1 1-16,4 0-3 15,2 3 3-15,4 1 3 16,2-1-2-16,4 2 2 15,2 1 6-15,3 1 11 16,3 0 8-16,1 0-12 16,1 1-9-16,2 4 23 15,-2 2-1-15,0 0-11 16,-2 1-8-16,0 1 1 0,-1-2-6 16,0-1-3-16,-2-5 0 15,1-4 1-15,1-3 0 16,0-7-3-16,3-5-55 15,2-7-93-15,1-5-242 16</inkml:trace>
  <inkml:trace contextRef="#ctx0" brushRef="#br0" timeOffset="74415.59">22871 9029 280 0,'12'-17'628'15,"-5"4"-595"-15,-4 2 50 16,-1-2-66-16,-1 4 0 0,-1 0-15 15,0 0-2-15,0-2 1 16,-3 0-1-16,-2-4 0 16,-3 2-6-16,-2-1-10 15,-4 5 10-15,-1 4 3 16,-5 6 2-16,0 7-2 16,-2 4 3-16,0 6 2 15,1 6-1-15,1 3-1 16,5 4 1-16,2 0-1 15,4 0-4-15,6-2 4 16,2-8-3-16,2-6 0 16,1-6 3-16,4-9 0 15,2-6-18-15,4-6-19 0,3-3 24 16,2-3-1-16,0-2 12 16,-2 4 2-16,-5 4 19 15,0 5-14-15,-3 5-5 16,-1 4 7-16,1 5 6 15,3 5 10-15,2 6-12 16,5 1 1-16,-1 3-6 16,2-2 5-16,3-3-4 15,-1-6 1-15,-1-7 2 16,5-8-2-16,1-11-7 16,0-9-1-16,2-11 2 15,-2-7-2-15,-5-11-3 16,-5-11-56-16,-8-13-4 0,-7-9-14 15,-4-1 77-15,-4 7 63 16,-4 14-6-16,2 21 6 16,-1 18-44-16,2 13-19 15,2 8-3-15,2 8 3 16,0 7 0-16,2 6 3 16,0 8 5-16,1 9 1 15,5 11 9-15,6 11-10 16,3 6-2-16,2 8 2 15,2-2-8-15,-1-3 1 16,-2-9-1-16,-3-9-1 16,-3-9 1-16,-3-9 0 15,2-8-12-15,-5-10-36 16,-1-8-43-16,-1-10-332 0</inkml:trace>
  <inkml:trace contextRef="#ctx0" brushRef="#br0" timeOffset="74745.89">22941 8774 650 0,'-11'6'156'0,"4"-2"-156"15,6-1 41-15,2-1-4 16,7-1 0-16,9-1-25 16,6-1-8-16,8-5-1 15,5-3-2-15,4-4-1 16,2-1 6-16,-1-4 23 0,-1 3 4 15,-2 1-25-15,-5 6-7 16,-4 4 3-16,-4 8-3 16,-7 7 0-16,-1 7 0 15,-4 3 6-15,-2 6-4 16,-4 2 4-16,2 1 0 16,-2-1-6-16,-4-2 0 15,-2-5 0-15,-1-2-1 16,-3-6-9-16,2-4-79 15,-5-4-48-15,3-8-338 16</inkml:trace>
  <inkml:trace contextRef="#ctx0" brushRef="#br0" timeOffset="74891.53">23288 8515 991 0,'-7'-9'88'0,"2"2"-31"15,1-2 13-15,3 4-66 16,1 4-4-16,0-1-72 16,7 4-150-16,6-1-347 15</inkml:trace>
  <inkml:trace contextRef="#ctx0" brushRef="#br0" timeOffset="75678.78">23563 8599 995 0,'-6'0'17'15,"-1"0"-12"-15,5 0-5 16,1 3 0-16,-1 9 0 16,2 7 14-16,2 7 6 15,-2 10 13-15,3 2-18 16,0 3 0-16,4 1-2 15,0-4 0-15,3-4-5 16,0-5-3-16,2-6-4 16,-2-7 3-16,1-7 4 15,4-6-3-15,2-9-5 16,2-8 0-16,2-8-14 0,3-10-5 16,-8-5 7-1,-6-6 1-15,-7-4 4 0,-6 3 7 16,-10 5 1-16,-6 5-1 15,-4 6 5-15,-4 13-3 16,-1 4 0-16,-2 9-2 16,2 6-1-16,5 2 1 15,7 0-3-15,4-2-6 16,7 2-7-16,3-5 1 16,7-2 6-16,5-3 4 15,7-2-10-15,5-2-4 16,4 0 10-16,4-2 6 0,2 3 3 15,-2-1 0-15,1 4 8 16,-3 1 22-16,-3 4-3 16,-3 4-14-16,-4 5 9 15,0 6-7-15,-1 10-5 16,-2 0-1-16,-2 7-3 16,-3 0-3-16,-1-1 0 15,-4-4 0-15,-2-5-2 16,0-7 0-16,-3-5 1 15,0-4 1-15,2-5 3 16,-2-4 8-16,0-5-11 16,0-7-3-16,0-11-19 15,0-11-12-15,4-10 12 0,2-1 7 16,4 0 5 0,6 6 6-16,0 9 1 0,3 12 7 15,-1 6 11-15,0 10 7 16,1 4-14-16,2 8-4 15,1 7 3-15,1 8 0 16,4 10-2-16,0 8-7 16,-2 7 1-16,-3 3-4 15,-6 0 3-15,-3-1-2 16,-4-4-10-16,-9-5-49 16,-5-4-96-16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30:07.0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9053 9334 544 0,'-4'-7'15'15,"-2"0"11"-15,0-2 0 16,1 1-21-16,0 1 6 16,1-1-8-16,-1 3 5 15,0-2 21-15,2 3 8 16,0 1 42-16,1 1-2 15,1 2-32-15,-2-1-15 16,2 1-7-16,1 1-4 0,0-1-7 16,0 0-8-16,0 2-4 15,-2-1 0-15,4 2 0 16,-2 7 19-16,0 4 0 16,1 7-2-16,3 8-4 15,1 5 9-15,0 10 2 16,3 9 1-16,1 10-1 15,1 6-12-15,0 9-3 16,0 9-5-16,0 1-1 16,0 1 0-16,0-4 2 15,-2-4 0-15,3-8 1 16,-4-9-3-16,2-7-2 0,-2-8-1 16,-3-11 0-16,2-9 1 15,-5-11-1-15,3-8 3 16,-4-5 1-16,1-3 3 15,1-4 3-15,-2 1 9 16,2-3-19-16,0 2 0 16,1-5 0-16,1 2 0 15,6-3-3-15,4 2 3 16,4-3 0-16,8 2-1 16,2-1 0-16,7 3 1 15,3 4-1-15,7 2 0 16,4 5 1-16,6 1 0 15,6 0 1-15,4-1 0 16,4-3-1-16,8-6 0 16,7-3 0-16,7-5 0 0,2-6-2 15,0-3-1-15,-2-4-1 16,-6 1 0-16,-13 1 1 16,-10 2-3-16,-12 6 4 15,-12 1 2-15,-9 6 0 16,-8-1 0-16,-2 3 1 15,-4 3-2-15,-2-3 1 16,-1 4 0-16,-2-2 0 16,-2 1 0-16,-3 1 0 15,3-1 0-15,-8 2 0 16,0 0-1-16,0 0 2 16,0-1 2-16,0-1 0 0,0-3-1 15,0-4-2-15,0-4 0 16,2-6 0-16,0-3 0 15,0-8 0-15,-4-6 0 16,0-9 1-16,-3-10-1 16,-2-8-4-16,-3-10-6 15,-3-5-3-15,-2-5-1 16,-2 0 7-16,1 1 3 16,-3 0 2-16,2 6 0 15,0 5 2-15,-1 6 1 16,5 8-1-16,2 9-1 15,1 8 1-15,4 10-1 16,5 10-1-16,-1 8 2 0,2 8-5 16,0 1-3-1,0 3-1-15,0 3 8 0,2 1-1 16,-2-1 2-16,0 1-6 16,-2-1 0-16,2-1 3 15,-2-1 3-15,1-1 2 16,-1-1-1-16,0-1 0 15,-3 1-1-15,-2-1 0 16,-3-1-2-16,-3 1 2 16,-9-1 2-16,-2 0-1 15,-10 3-1-15,-8 4 0 16,-11 2 0-16,-9 3 0 0,-13 1 0 16,-7 2 0-1,-5 2-5-15,0-2 5 0,3 3 0 16,6 1-1-16,1 0 2 15,7 1-2-15,6-3 1 16,11 0 0-16,12-5-1 16,10-2 1-16,11-1 0 15,9-4-3-15,5 1-13 16,3-3 0-16,3 0-3 16,0 0 11-16,0 0-2 15,-2 0 3-15,-1 0-14 16,-1 0 16-16,1-2 5 15,-2 2-1-15,0 0 1 0,1-1 0 16,-3-1-2 0,-2 4-5-16,-2-1-4 0,-3 4 1 15,-3 3 0 1,-1 1 1-16,-3 0 2 0,-2 1 5 16,4 0 0-16,0-1 1 15,2 1 1-15,6-5-3 16,1 2 2-16,3-4-4 15,3-1-3-15,1-1-2 16,0 0-9-16,-2 1-7 16,-1-2 9-16,-3 2 10 15,-4 3 1-15,-1-2 2 16,1 2 1-16,-3-1 3 16,0 2 0-16,1-1 0 0,2 0-4 15,1 0-21-15,0-2-44 16,2-2 19-16,5 1-36 15</inkml:trace>
  <inkml:trace contextRef="#ctx0" brushRef="#br0" timeOffset="817.75">9633 9380 543 0,'-3'1'96'15,"-2"-1"-87"-15,0-1 19 16,-4-1 16-16,5 1 21 15,-3 0 4-15,2-1-30 0,1 2-3 16,0 0-7 0,0 0 0-16,1 3-4 0,-2 0-4 15,-2 3-7-15,2 3 10 16,-2 3 2-16,3 3-8 16,0 3-1-16,4 4-1 15,1 4-3-15,6 1 0 16,3 0-10-16,7 1 6 15,1-3-4-15,8-4 15 16,2-6-12-16,2-7-3 16,2-9-4-16,1-10 1 15,-1-6-2-15,-3-7-3 16,-3-5-4-16,-4-4 1 16,-7-1 3-16,-7-2 1 0,-6-2-3 15,-7 3-1-15,-7 5-4 16,-5 4 3-16,-5 4 6 15,-4 9-6-15,-3 7 5 16,0 6 0-16,-3 6-6 16,-2 6-23-16,5 6-28 15,3 1-43-15,4 1-85 16,8-1-96-16</inkml:trace>
  <inkml:trace contextRef="#ctx0" brushRef="#br0" timeOffset="1303.75">9773 9661 526 0,'-3'-3'85'0,"0"0"-13"16,2 0 9-16,-2 0 4 0,2 2-31 16,-1-2-35-16,2 3-19 15,0 3 4-15,0 1 6 16,3 3 38-16,1 6-22 15,1 3 0-15,2 6 2 16,1 9-2-16,0 3-8 16,2 8-2-16,4 8-4 15,-1 3-7-15,0 1 1 16,1-1-1-16,3-4-2 16,-4-4-1-16,-2-6-2 15,1-4 0-15,-3-5 1 16,-5-4-2-16,0-13 0 15,-1-3-1-15,-3-7 0 0,-3-7-36 16,-1-9-37 0,0-7-50-16,-5-7-90 0,4-6-134 15</inkml:trace>
  <inkml:trace contextRef="#ctx0" brushRef="#br0" timeOffset="1836.29">9844 9876 621 0,'-7'-3'37'15,"1"0"-2"-15,-1 2 17 0,2-1-17 16,0 1-15 0,0 2-4-16,0 4 1 0,-4 1 17 15,-1 5-5-15,-3 6 3 16,0 4 7-16,-6 5-5 15,-3 4-6-15,2-1-6 16,0 1-2-16,2-2-6 16,0 1-5-16,1-5 6 15,2-1-14-15,3-5 3 16,5-4-4-16,4-5 1 16,2-4-1-16,4-6 32 15,1-4-31-15,3-4 2 16,5-8-6-16,3-7 1 15,2-3-3-15,3-6 3 16,0 0-1-16,2-1-2 0,-2-1 2 16,2 2 3-1,-1 3-1-15,-1 4 1 0,1 7-2 16,-4 3 1-16,0 8 1 16,2 3 0-16,1 7 4 15,2 2-4-15,4 7 0 16,4 2 5-16,2 7-5 15,2 2 0-15,-1 2 0 16,0 1 0-16,-3-3-2 16,-1-2-11-16,-2-1-20 15,-4-4-21-15,-5-3-20 16,-3-1-27-16,-6-3-89 0,-4-4-124 16</inkml:trace>
  <inkml:trace contextRef="#ctx0" brushRef="#br0" timeOffset="15185.89">9773 9691 811 0,'-1'0'40'0,"-2"-1"-12"0,0-1-13 16,-3-1-15-16,5 3 3 16,1-1-6-16,0 1-29 15,1-2-51-15,-1 2-72 16,0 3-121-16</inkml:trace>
  <inkml:trace contextRef="#ctx0" brushRef="#br0" timeOffset="16453.99">9772 9638 497 0,'0'0'45'0,"-2"0"-45"0,1 0-5 16,-1 0-9-16,1 0-24 16,-3 0-97-16</inkml:trace>
  <inkml:trace contextRef="#ctx0" brushRef="#br0" timeOffset="17691.79">9431 7993 665 0,'0'-4'27'16,"-2"1"-11"-16,-2 3-1 16,0 0-5-16,2 3 24 15,2 4-5-15,0 4 28 16,0 4-34-16,2 4-5 15,0 3 10-15,1 5 11 16,0 7 13-16,1 12-10 16,-1 9-13-16,2 12-5 15,-1 12-15-15,0 8-3 16,3 3-2-16,-2 2-3 0,2-4 1 16,-2-9 4-1,2-11-6-15,-3-10 11 0,-1-13-8 16,-3-11 3-16,0-11-5 15,-3-7 0-15,2-9 10 16,-2-6-7-16,-3-5-4 16,-2-7-17-16,-2-4-20 15,0-3-11-15,2-4-33 16,-1-2-79-16,5-1-84 16</inkml:trace>
  <inkml:trace contextRef="#ctx0" brushRef="#br0" timeOffset="18091.2">9187 8775 855 0,'-10'-8'17'0,"2"-2"53"16,2 0 12-16,2 1-44 15,2 5-35-15,5 0-3 16,4 4 1-16,5 3-1 15,6 6 7-15,4 5 4 16,4 7 20-16,2 7-7 16,3 7-8-16,3 4-2 15,-1 0-8-15,0 0 2 0,2-1-2 16,-1-5 9 0,-4-3-10-16,-2-3 3 0,-4-4-1 15,-6-7-6-15,-3-5 7 16,-3-7 6-16,-4-7 2 15,2-10-7-15,-1-8-9 16,-3-9-2-16,3-11 2 16,-2-6-1-16,-1-4 1 15,4-3 0-15,1-3-7 16,5 4-28-16,-1 7-10 16,2 5-36-16,1 9-94 15,-1 9-174-15</inkml:trace>
  <inkml:trace contextRef="#ctx0" brushRef="#br0" timeOffset="25178.71">8330 7226 600 0,'-2'0'88'15,"0"2"-83"-15,-1-2 9 16,0-2-5-16,0 2 20 16,0-2 4-16,3 0-16 15,-1 0 40-15,-1-3-26 0,1 3 12 16,-1 0 9-16,1 1-25 16,1 1-23-16,0 3-3 15,0 3 2-15,0 7 16 16,0 8-4-16,3 10 2 15,0 3-7-15,4 8 5 16,3 3 8-16,2 8-9 16,-2 4 0-16,1 4-7 15,-1 1 3-15,-1-1-4 16,-1-6-2-16,-1-4 6 16,0-4-1-16,-4-5-6 15,-2-3 2-15,1-3-2 16,-2-8-2-16,-2-3 0 15,2-7 2-15,0-8-3 0,0-2 0 16,0-5 1-16,2-1-2 16,-2-2 1-16,1 1 0 15,3 0 5-15,2 2-3 16,1 2-1-16,4-2 4 16,2 0-5-16,2-1 2 15,5-4-1-15,8-3 0 16,6-1 1-16,4-1-2 15,6-2 0-15,2 0-5 16,2-2 5-16,0 1-1 16,2-2 1-16,2-2 1 15,3-1-1-15,3-1 0 16,6-1 2-16,1-3 4 16,1 1-2-16,0 0-1 15,-3 3-2-15,-2 1-1 0,-8 5 0 16,-5 1 1-16,-2 5-1 15,-7-1 1-15,-1 5-1 16,-5-2 2-16,0 2 7 16,1 0-1-16,0-3-5 15,4 0 2-15,2-5 0 16,1 0-2-16,6-3 2 16,0 0-4-16,2-3 0 15,-4 2 3-15,-2-2-4 16,-3 1-1-16,0-4-1 0,0 1 2 15,1-3 0-15,2 1 0 16,2 1 0-16,0-2 0 16,1 4 0-16,0 2 0 15,-1 1 0-15,-2 2 1 16,-1 4-2-16,-1-1 1 16,-8 4 0-16,-4 0 0 15,-6 2 0-15,-5-1 0 16,-4 1 0-16,-3-3-1 15,-2 3 1-15,-3-1 1 16,-1-1-1-16,-1 1 0 16,-1-1 1-16,2-2-1 15,0 0 1-15,0-4 1 0,-2 2-1 16,2-4 0 0,-1-4-1-16,0-4 1 0,0-5-1 15,-2-5 1-15,-2-5-1 16,0-4 0-16,0-4-1 15,-2-3 1-15,4 0 0 16,-2-4 1-16,1 2-2 16,3-3 1-16,-3-2 0 15,-1-3-1-15,2-3 0 16,-4-6-7-16,1 0 0 16,-1-4-1-16,-1 3-1 15,-1 4 5-15,1 2 4 16,0 3 1-16,-1 4 0 15,1-1-2-15,-2 1-4 0,1 2-2 16,1 0-5-16,-1 4 4 16,0 2 6-16,2 5 1 15,1 1 2-15,1 5-1 16,-2 4 0-16,2 4 0 16,0 4 1-16,0 5-1 15,-2 3 1-15,2 4 1 16,0 3-1-16,-1 1-1 15,1 1 1-15,0 1 0 16,-2-1 1-16,2 2-1 0,-2 1-1 16,2-2 1-1,-1 3 1-15,-1 0-1 0,0 0-1 16,-1 1 1-16,-1 1 0 16,-2 2 0-16,-6 2 0 15,-4 2 0-15,-6 2 0 16,-3 2 0-16,-5 1 0 15,-6 1 1-15,-3 3-1 16,-9 0 3-16,-5 0-3 16,-4 2 1-16,-3 0-1 15,-118 34-1-15,150-46 1 16,2 1 0-16,-1-2 0 16,-1 1 0-16,-27 8 1 15,-2 1-1-15,2 0-3 16,1 1 3-16,2-2 2 15,3 2-2-15,-2-1 0 0,-1 1-2 16,4-3 2-16,-2 1 4 16,1 0-4-16,1 0 1 15,1-2-4-15,2 0 3 16,-2 0 0-16,2-1 1 16,2-1 0-16,-1-1-1 15,1 1-1-15,-3 0 1 16,3-1 5-16,-2 1-5 15,1-1 0-15,3 4 0 16,-1-4 0-16,0 3 0 16,4-2 0-16,-1 2-1 15,1-5-3-15,-1 3 4 0,1-4-7 16,1 1 1 0,1 0 2-16,0-3-3 15,3 0 1-15,2 1 1 0,4 0 5 16,2-1-1-16,5-1-4 15,3-2 5-15,3 1 1 16,4-3-1-16,5 0 0 16,2 0 1-16,1 0-1 15,1 0 0-15,1 0 0 16,-2 0 0-16,0 0-5 16,-1 1 5-16,0 0-1 15,-4 1-4-15,0 2 4 16,-1 1 2-16,-1 0-2 15,-1 1 0-15,4 1 1 0,-1-1-2 16,2 3-2-16,3 1 2 16,2 4 0-16,0 3 2 15,4 2 1-15,1 4 0 16,2-1-1-16,-1 3 2 16,2 2-1-16,-1 1 3 15,1 1-1-15,-2-1-2 16,-2 2 0-16,0-3 2 15,-2-1-1-15,-2-2 1 16,0-5-3-16,-2 0 2 16,-2-4 0-16,1-2-2 15,0 1 1-15,-1 0 0 0,-1 2 3 16,1 2-4-16,-2 2-1 16,3-2 1-16,2 5 4 15,1 1-3-15,0 2 0 16,3 2-1-16,0 0 1 15,2 2-1-15,2 0 2 16,0 2-2-16,1-1-1 16,-2 2 0-16,3 3-9 15,-2 2-53-15,-3-3-145 16</inkml:trace>
  <inkml:trace contextRef="#ctx0" brushRef="#br0" timeOffset="26360.4">9138 6486 465 0,'-1'1'148'0,"-1"3"-145"0,2-1 20 16,2 1 3-16,3 1 3 16,0 2 26-16,5-1 17 15,2 3-6-15,2 0-36 16,3 5-1-16,5-1-5 15,0 4-1-15,4 1-8 16,3 0-9-16,0 2-4 16,1-1 0-16,-1 1-1 15,0-4-1-15,-3 1 0 16,-3-4-4-16,-4-1-26 16,-2-1-16-16,-7-2 2 15,-1-1-61-15,-6-2-14 16,-5 1-17-16</inkml:trace>
  <inkml:trace contextRef="#ctx0" brushRef="#br0" timeOffset="26727.86">9421 6481 579 0,'-7'-10'0'16,"0"3"-5"-16,3 1 3 15,-2 1 1-15,3 3-7 0,3 1 7 16,-1 1 1-16,-1 1 9 16,2 1 14-16,-1 1 30 15,1 0 4-15,-4 3 15 16,1 3 8-16,-4 4-40 15,0 3 0-15,-3 5 2 16,-1 4-12-16,-1 4-9 16,-2 4-5-16,-2 5-9 15,0 2-6-15,0 2-2 16,-1-1 4-16,1-2-6 16,2-4-30-16,4-5-47 15,2-6-107-15,1-6-180 16</inkml:trace>
  <inkml:trace contextRef="#ctx0" brushRef="#br0" timeOffset="27513.91">9374 7934 457 0,'2'5'70'0,"2"-3"-70"16,-4-1 25-1,1-1-6-15,-1 0 20 0,0 0-10 16,0 0-18 0,0-1 20-16,-1-2-10 0,-2-1-10 15,2 1 0-15,-4-1 0 16,1 1 24-16,1-2 27 15,0 1-2-15,1 3-35 16,1-2-20-16,2 1-5 16,-1 2 4-16,4-2-4 15,2 2 0-15,1-3-16 16,3 2-6-16,0-1-19 16,0 2 5-16,-3 3 30 15,-1 6 6-15,0 2 0 16,-3 6 0-16,0 2-3 0,-3 2-37 15,-2 3-20-15,-1 1-29 16,-2 3-135-16</inkml:trace>
  <inkml:trace contextRef="#ctx0" brushRef="#br0" timeOffset="28789.13">9756 9677 589 0,'-3'0'0'16,"3"3"-1"-16,-1-3-78 15,2 0-47-15</inkml:trace>
  <inkml:trace contextRef="#ctx0" brushRef="#br0" timeOffset="28978.83">9789 9682 119 0,'-4'3'378'0,"2"-1"-378"16,1-2-52-16</inkml:trace>
  <inkml:trace contextRef="#ctx0" brushRef="#br0" timeOffset="31206.16">9276 6996 550 0,'-2'0'32'0,"4"-1"17"15,-2-1-32-15,0 1 8 16,1 1-5-16,1 0 5 15,2-2 36-15,0 2-1 16,3-3-40-16,5 0 7 16,1-1-19-16,4-2-2 15,5-2-6-15,3-2 0 16,5-3-24-16,3 0-88 16,1-1-6-16,-1 3-69 15</inkml:trace>
  <inkml:trace contextRef="#ctx0" brushRef="#br0" timeOffset="31498.22">9269 7067 615 0,'-8'3'24'16,"3"-2"16"-16,0 1-10 16,3-2 20-16,4 0 21 15,1 0-33-15,0 1-16 16,4 1-10-16,5-4-3 0,1 1-8 16,7-3 1-16,3-4-2 15,9-4-2-15,5-1-79 16,3-3-94-16,3 0-256 15</inkml:trace>
  <inkml:trace contextRef="#ctx0" brushRef="#br0" timeOffset="34204.9">21366 1823 596 0,'-5'-3'14'0,"1"-2"5"16,3 2 32-16,2 1-9 0,-1-1 29 15,4 2-31-15,-3 1-7 16,1-2-6-16,0 1-10 16,1 1-9-16,4-1 11 15,2-2-1-15,5 1-2 16,7 1 2-16,3 1-4 15,8 0 8-15,6 3-5 16,11-2-8-16,6 2 2 16,7 0 1-16,3 1-9 15,2-2 3-15,-1 1-5 16,3-2 2-16,0 1-3 16,0-2 0-16,-1 0-1 15,-2-2 0-15,0 0-1 16,-4 0 1-16,-2 0 1 15,-3 2 0-15,-2-3-1 0,-5 3 1 16,-3-1 0 0,-6 1 2-16,-2-2-2 0,-1 2-1 15,-1-1-1-15,0-2 2 16,2 0 0-16,0 0 0 16,3 0 0-16,3 0 0 15,-2 3 0-15,-1 0-5 16,-1 0-3-16,-3 1-7 15,-3 1-1-15,2 1-5 16,1-1 12-16,3 1 0 16,1 0 0-16,-3 1-1 15,3-4 2-15,-3 1-3 0,-3-1 10 16,-6-1-3-16,-1-1 4 16,-7 0 0-16,-4-3-2 15,-1 1 1-15,-1 0-4 16,1 0 3-16,0 1-2 15,5 2 2-15,-2-1-8 16,-1-1 4-16,3 1 0 16,-5 1 2-16,-2 1-1 15,-4 0-2-15,-4 1-16 16,-1-1-57-16,-5 0-39 16,-1 2 41-16,-4 1-69 15</inkml:trace>
  <inkml:trace contextRef="#ctx0" brushRef="#br0" timeOffset="36382.01">1478 2919 559 0,'2'-6'21'15,"5"0"1"-15,1-1 15 16,2 4-5-16,4-2-1 16,-1 0-2-16,1 4 34 15,-1-1 7-15,0 2-39 16,0 0-3-16,3 0-5 0,2 2-7 15,7-2 16-15,5-2-9 16,11 1-11-16,10-4 13 16,12 1-15-16,11-4-9 15,4 1 1-15,1 1-2 16,-2-2 0-16,-2 2 5 16,-1-1-3-16,-3 0-1 15,6-1 4-15,1 0-5 16,-2 0 0-16,1 2-2 15,-3 2 4-15,-5 0-2 16,0 1 0-16,-5 1 0 16,-6 1 0-16,-4 2 1 15,-4-1-1-15,0 0 0 16,2 0-4-16,3-1 2 0,4-1 1 16,0-1 0-16,2-3 1 15,-3 0-2-15,1-1 1 16,-4 0 1-16,-2 1 0 15,-2 3-1-15,-6 0 1 16,-5 1 0-16,-4 2 0 16,-2-2 0-16,-1 1 0 15,0 1 0-15,3 0 1 16,2 0-1-16,1 1-1 16,3-1 1-16,1 0 0 15,0 2 0-15,-1-1 0 16,-2-2 0-16,-1 1 0 15,-5 1 1-15,2-2-1 0,4-1 0 16,3 1-6-16,6-2-7 16,1-3 0-16,4 2 11 15,-3-3-2-15,-1 2 3 16,-5 1-6-16,-3-1 5 16,-3 0-1-16,-6 3-3 15,-1-1 1-15,0 0 2 16,1 0 2-16,-1 1 0 15,1-1 1-15,2 0 0 16,-2 2-1-16,-1-2 2 16,0 1-1-16,-3 1 1 0,-5-1-2 15,0 0 2-15,-6 2-1 16,1-2 0-16,-4 0-1 16,0 1 1-16,0-1 1 15,-2 0-1-15,-1 2-6 16,-1-2-50-16,-2-1-28 15,-2 1-77-15,-3 1-48 16</inkml:trace>
  <inkml:trace contextRef="#ctx0" brushRef="#br0" timeOffset="38816.96">1928 1980 572 0,'-6'0'50'16,"0"0"-6"-16,-1-4-29 15,3 2 11-15,0 2 12 0,3 0 20 16,-3 0-2-16,3-1-20 16,-3-1-16-16,-3 1-10 15,1-1 25-15,-2 0-26 16,-2-1 14-16,0 1-17 16,-2-2-6-16,-4 2 2 15,2 2 3-15,-3-2-4 16,0 2-1-16,-1 3 0 15,1 1 0-15,2 0 0 16,0 3 0-16,-2 4 0 16,1 1 0-16,-1 3 1 0,-2 2-1 15,1-1 0 1,0 2 2-16,1 2 1 0,2-1 0 16,0 1 1-16,1 2 0 15,3-1-3-15,1 4 7 16,0-1-8-16,2 1 2 15,-1 0-1-15,2 0 2 16,3 0 1-16,-2 1 0 16,5-1 1-16,-1-1-1 15,2 2 1-15,3 0-3 16,1-1 2-16,1 5 3 16,2 0 1-16,1 5-4 15,0 0-3-15,1-2 3 0,-1 0 6 16,2-3-4-16,-4-3-3 15,3-3-2-15,-2 0 0 16,-1-1-1 0,1-4 0-16,2 3 1 0,-1-3 1 15,0-1-1-15,3 1 9 16,0 0-6-16,0 0 0 16,2 2-4-16,-2-2 1 15,2 3 1-15,-1-3-2 16,1 1 6-16,3-3-1 15,-2 2 15-15,1-2-1 16,2-2-14-16,3-1 3 16,1-1-7-16,2-5 0 15,2 2 3-15,0-3-4 0,-2-1 0 16,4-2 1-16,3 2 4 16,2-2 4-16,0-3-1 15,1-2-4-15,0-1-2 16,-3-3 3-16,2 1 0 15,0-1 4-15,-2 0-8 16,-2-1 7-16,1-1-6 16,-2 0 6-16,-1 0-8 15,3-1 2-15,-1 0 0 16,2 0 0-16,0-2-1 16,-1 1 0-16,-1-1-1 15,-2-1 3-15,-2 0-2 16,1-2 0-16,-2 0 1 15,1 0 3-15,0-4-2 16,-3 2 1-16,1-3-1 0,-3 2 1 16,0-2-2-16,-2 1 2 15,-2 3-1-15,-1-2 1 16,-4-1 0-16,-1 0-2 16,0-1 0-16,-2-1 1 15,1-1-3-15,-2-1 1 16,3-1 0-16,-1-3 1 15,1 0 2-15,-3-1-3 16,1 1 10-16,-4-1-4 16,-1 1 1-16,-2 1-3 0,-2 0-3 15,-1 1-1 1,-2 0 1-16,0 1-2 0,0 1 1 16,0 1 1-16,-2-1-2 15,2 1 2-15,-2 1 1 16,1 0-2-16,-1-3 0 15,0 1 2-15,0 0-3 16,-4 2 2-16,1-1-3 16,-1 1 2-16,-3 1 2 15,-2-1-3-15,0 1 0 16,-2 1-3-16,0-2 2 16,-3 1 1-16,0 2 0 0,-1-1-3 15,0 2 2 1,1 1 0-16,-3 1 1 15,1-1-1-15,-2 3 1 0,0-2-1 16,0 2 3-16,-2 2-2 16,0-1 0-16,2 3 0 15,0 0-1-15,3 2 0 16,1 1 0-16,0 0 0 16,0 3 1-16,1-1 0 15,-1 2-1-15,1 0 1 16,1 2-1-16,0-2 1 15,-1 1 0-15,0 2-1 16,-2-2 1-16,2-1-4 16,0 1 4-16,-2 2 1 15,3-3-1-15,-4 1 0 16,2 0-3-16,-1 2 1 0,0-2-2 16,6 2 2-16,-1-1 0 15,1 0-2-15,0 1 2 16,1 0-1-16,2 0 0 15,-1 0 2-15,1-1 0 16,2 0 1-16,-1 1 0 16,0-1-2-16,-1 3 0 15,-1-1 2-15,1 1-1 16,1-1-2-16,2 1-1 16,2 0 0-16,-2-1-5 15,3 1 2-15,0-1-1 0,3-1-3 16,0 0-4-16,2-1-12 15,1-1-12 1,1-1 1-16,1 2-11 0,1-2-12 16,2 0-10-16,-1 1-29 15,4 2-22-15,-1 0 41 16,3-1-12-16,-1 1-76 16</inkml:trace>
  <inkml:trace contextRef="#ctx0" brushRef="#br0" timeOffset="38985.93">1766 2059 319 0,'1'1'31'0,"-1"-1"-31"16,2 0-40-16</inkml:trace>
  <inkml:trace contextRef="#ctx0" brushRef="#br0" timeOffset="40583.08">12195 1815 608 0,'2'3'35'15,"-1"-1"-24"-15,-1-2 19 16,2 0 4-16,-2 0 43 16,0 0 4-16,2 0-49 0,-2 0 2 15,2 0-9-15,-1 0-5 16,6 0 13-16,2 0 1 16,10-2-4-16,11-1-19 15,10-2 1-15,12-2-4 16,11 0 5-16,12-4-8 15,11 0-3-15,4-2-2 16,-1 2-2-16,-9 1 0 16,-10 4-2-16,-18 0-33 15,-10 6-10-15,-14 0-34 16,-8 1-49-16,-10 2-45 16,-8 2-18-16</inkml:trace>
  <inkml:trace contextRef="#ctx0" brushRef="#br0" timeOffset="40900.82">12235 1848 542 0,'-27'1'70'15,"7"1"-46"-15,5-2 19 16,8-2 15-16,3 2 7 16,5 0 9-16,2 0-40 15,3 0-27-15,7 0 43 0,6 0-2 16,12-2-25-16,11-2-12 16,13-3-5-16,15-3-2 15,14-4 1-15,9-1-5 16,7 0-5-16,-3 0-21 15,-10 3-68-15,-16 4-91 16,-22 6-54-16</inkml:trace>
  <inkml:trace contextRef="#ctx0" brushRef="#br0" timeOffset="42667.17">2525 1670 596 0,'0'0'67'0,"-2"0"-35"16,0 2-21-16,0 0-8 15,2 0 2-15,-1 3 6 16,-1 1 19-16,1 5 13 16,-2 0-4-16,0 6 2 15,3 6 11-15,-3 4-29 16,0 7 13-16,1 4-18 16,-1 4-14-16,-1 2-1 15,4-1 0-15,0-3-2 16,2-6 0-16,-2-4-1 15,0-7 4-15,0-7-4 16,-2-6-3-16,1-3-6 16,-1-7-35-16,1-9-167 0,-3-6 49 15</inkml:trace>
  <inkml:trace contextRef="#ctx0" brushRef="#br0" timeOffset="43800.91">2434 1731 672 0,'-3'-15'35'16,"0"3"71"-16,-1 3-40 15,2 1-40-15,4-1-12 16,6 1-4-16,6-3 8 16,4 0-5-16,8 2-11 0,0 3 5 15,3 3-6 1,-1 6 0-16,-1 3-1 0,-1 3-2 15,-2 6 2-15,-2 0 3 16,-7 6 25-16,-4 3-14 16,-8 3 2-16,-6 5 8 15,-7 1-11-15,-4 1-8 16,-8-1 5-16,-4-2-7 16,3-4 0-16,-2-3 0 15,5-8 0-15,0-2-1 16,5-4-1-16,1-3-1 15,6-4 1-15,5-2-1 16,1-1 3-16,4-1-3 16,1 1 0-16,2 0 1 15,2 1-1-15,5 4 0 16,4 1 2-16,6 3 5 0,5 1-7 16,5 0 1-16,1-1 2 15,3 2-3-15,2-3 0 16,0 0 0-16,0-6 4 15,-3 0 0-15,1-4-4 16,-7-2 2-16,-2-4 1 16,-3 1-2-16,-4-5 1 15,-7-3 1-15,-1-4-3 16,-4-2-8-16,-5-2 2 16,-4-4 6-16,-4 4-8 15,-3 0 6-15,-8 5 1 0,1 5 0 16,-3 5 1-16,0 5-1 15,-2 6-1-15,3 6 0 16,0 8 2-16,3 4 3 16,3 6 2-16,6 3 5 15,7-2 0-15,5 1-7 16,6-7-1-16,6-2-2 16,0-8 3-16,3-3-2 15,-2-6-1-15,1-7-2 16,-2-7-3-16,-2-4-8 15,-2-6 3-15,-2-5 3 16,-4 1 5-16,-4 1 4 16,-3 3-2-16,-2 6 12 15,-2 2 13-15,0 8-22 16,2 1-3-16,0 4-11 0,2 4 0 16,3 1 11-16,3 3 1 15,4 6 3-15,4 4-3 16,4 2 1-16,0 0 3 15,2 1-5-15,1-2 1 16,-1-4 2-16,-3-6-3 16,-6-2-4-16,-3-4 4 15,-5-6 7-15,-2-6-4 16,-3-4-3-16,0-5-1 16,-1-6-2-16,-5-3 3 15,2 4 1-15,1 2-1 16,-3 5 0-16,5 7 0 0,1 5 0 15,1 3-11-15,3 5 11 16,2 4 1-16,6 6 23 16,5 3-9-16,3 4-7 15,0 2-7-15,2 0-1 16,-3-7 4-16,-2-2-2 16,-2-6-2-16,-3-4 10 15,-2-6 7-15,-2-7-11 16,1-7-4-16,-2-8 0 15,1-10-2-15,-1-2-9 16,-4-3 0-16,1 3-16 16,-1 6-2-16,-2 4-43 15,2 12-109-15,3 6-178 0</inkml:trace>
  <inkml:trace contextRef="#ctx0" brushRef="#br0" timeOffset="44059.69">3656 1892 434 0,'4'-2'422'0,"-4"-1"-281"15,-4 1-67-15,-1 2-42 16,0-3-14-16,3 6-10 0,1-3-8 16,-1 2-6-1,0 3 5-15,1 4 1 0,-3 5 0 16,2 7 0-16,1 3 7 15,-1 3-7-15,4 0-1 16,1-2 1-16,-1-1 0 16,3-6-31-16,0-6-49 15,0-4-32-15,0-12-63 16,2-7-216-16</inkml:trace>
  <inkml:trace contextRef="#ctx0" brushRef="#br0" timeOffset="44301.02">3608 1793 804 0,'-9'-5'119'16,"2"5"-89"-16,2 1 0 15,-1 3-12-15,2-1 6 16,3 0-13-16,1-3-2 0,0 1-9 16,1-2 1-16,1-1 0 15,0-2-1-15,-2-1-9 16,-2-2 7-16,0-1 2 15,-1 2 1-15,-2 1-1 16,2 4-2-16,1 1-32 16,-2 3-53-16,4 5-47 15,4 2-174-15</inkml:trace>
  <inkml:trace contextRef="#ctx0" brushRef="#br0" timeOffset="44561.73">3900 1758 529 0,'-6'-2'266'16,"0"-1"-89"-16,1 0-93 15,3 2-20-15,1 1-21 16,2-2-14-16,-1 0-2 15,2 2-17-15,0 2-10 16,0-2-9-16,-1 6 4 16,2 5 1-16,0 7-15 15,-3 7-11-15,-1 11-34 0,-7 3-58 16,-4 3-197-16</inkml:trace>
  <inkml:trace contextRef="#ctx0" brushRef="#br0" timeOffset="45120.29">3992 2195 686 0,'-2'-3'28'16,"0"-1"67"-16,2-5-90 16,4-3 2-16,1 0 2 15,2-2-2-15,3 1 0 16,1-2 7-16,1-2-7 16,0 1-2-16,-1-2 7 15,-1-3 1-15,2 1-12 16,-2 0-1-16,0 1 11 15,-1 0-11-15,-3 0 1 16,-1 3 2-16,-2 2 17 16,1 4 25-16,-3 2-31 0,-1 5 6 15,0 2-18 1,0 1-2-16,0 0 0 0,0 1 0 16,0 4 2-16,0-1 16 15,4 5 7-15,-1 2-14 16,3 1-6-16,0 1-2 15,4 1-2-15,1-2 0 16,5 0 3-16,-1-3-3 16,2 0 0-16,-1-1-1 15,-1-1-5-15,0 0 5 16,-3-1 0-16,-2 1 4 16,-5 0-2-16,-2-1 0 15,-3 2-2-15,-7 1-2 16,-6 1 0-16,-8 5-61 0,-11 3-245 15</inkml:trace>
  <inkml:trace contextRef="#ctx0" brushRef="#br0" timeOffset="71513.63">9289 7076 457 0,'-3'3'37'0,"0"1"22"16,-3-1 10-16,3-2-24 16,-1 1-17-16,3-2-10 0,-1 0-7 15,2-2 0-15,0-1 1 16,0 2 16-16,-1 1 0 16,1-1 17-16,-2 1-20 15,2 0-13-15,0 0-12 16,0 0 0-16,2 1 1 15,2-1 0-15,6-1 5 16,6-1-1-16,4-2-1 16,5-2-4-16,3-5 1 15,2-1 0-15,2-3 0 16,2 0-1-16,-5 2 3 16,-2-1-7-16,-5 4 4 15,-6 4-26-15,-6 2-22 0,-4 4-5 16,-3 0-6-1,-6 2-9-15,-6 2-76 0,-4 4-171 16</inkml:trace>
  <inkml:trace contextRef="#ctx0" brushRef="#br0" timeOffset="71712.3">9351 7091 120 0,'-20'9'367'0,"3"-2"-311"15,3-3 47-15,6-4-45 16,3-1-30-16,5-5-3 15,3 1 2-15,7-7 17 16,6 3-23-16,2-7-17 0,6 1-2 16,4-3-1-16,0 1-1 15,3 2 0-15,-2 1-47 16,0 1-17-16,-4 5 10 16,-7 0-32-16,-5 3-65 15</inkml:trace>
  <inkml:trace contextRef="#ctx0" brushRef="#br0" timeOffset="72095.38">9391 7001 435 0,'-25'7'20'0,"3"1"-4"16,2-1 4-16,5-2-10 16,3-2 30-16,5 0 8 15,4-1 2-15,2-2-11 16,2-2-13-16,2 0 5 0,6-4 3 15,3 0-13-15,5-3-2 16,6-1 1-16,3-4 0 16,4 3-20-16,1 0 0 15,0 2 0-15,-4 2 0 16,-2 3 0-16,-6 1-53 16,-4 3-1-16,-7 1 12 15,-5 2 31-15,-6 0 0 16,-8 4-25-16,-8 0-14 15,-8 0-20-15,-5 3 45 0,0-1 25 16,-1-2 2 0,4 1 46-16,3-3-13 0,6 0-7 15,8-2-3-15,6-1-18 16,2-4-7-16,10-1 0 16,4-6-1-16,7-3-40 15,11-6-141-15</inkml:trace>
  <inkml:trace contextRef="#ctx0" brushRef="#br0" timeOffset="75745.83">21354 1796 522 0,'-5'-3'52'0,"2"-1"4"16,-1 0-19-16,2 1-20 16,4-1 5-16,2-1 7 15,1 1 9-15,1-1-3 16,3 3 4-16,-3-1-30 16,4 2 7-16,3-1-8 15,5 5-1-15,3 0 1 16,9 2 6-16,7 1-1 15,8 0-1-15,7 0-4 16,7-2 7-16,6 3 0 0,3-4-5 16,6 1-6-1,1-3-4-15,2 1 0 0,-2 2 0 16,-2-4 0-16,-4 0-2 16,-4 2 2-16,-5 0 0 15,-5-2 1-15,-1 1-1 16,-5-1 0-16,-6 0 0 15,-3 0 0-15,-3 1 0 16,-5 1 0-16,-2 0 0 16,-2-2 0-16,2 0 0 15,2 0 0-15,1 0-1 16,0 0 1-16,5-2-5 16,-2 0 5-16,-1 1 1 0,-1 0-1 15,-1 1-1-15,-1 0-2 16,-2 1 2-16,0 0-9 15,2-1 3-15,-2 2-1 16,3-2 3-16,-1 2 1 16,3-2-3-16,-2 0 5 15,-1-2-2-15,-5 0-3 16,-2 1-3-16,-7 0-1 16,-3-1-7-16,-5 0-15 15,-1 2-15-15,-2-3-35 16,1 3-12-16,0 0-81 15</inkml:trace>
  <inkml:trace contextRef="#ctx0" brushRef="#br0" timeOffset="82815.45">8667 7288 636 0,'-4'1'4'16,"0"-1"12"-16,-1 0 42 15,0-1-10-15,5 1 2 16,-2-2-16-16,2 2-18 15,0-1 4-15,2 1-9 16,-2-1 0-16,2 2 7 16,-2-1-2-16,0 0-13 15,0 8 0-15,0 5 37 0,0 9-7 16,3 13-15 0,2 12 7-16,2 10-11 15,1 6-8-15,2 3-5 0,2 0-1 16,-2-1 1-16,-2-10-1 15,-1-3 0-15,-2-10 0 16,-3-5 1-16,-2-11-2 16,0-8-5-16,-2-9 0 15,-2-10-87-15,1-12-43 16,-2-12-61-16,0-9-164 16</inkml:trace>
  <inkml:trace contextRef="#ctx0" brushRef="#br0" timeOffset="83966.11">8579 7352 629 0,'-5'-31'22'15,"1"0"24"-15,8 3 10 0,1 0 8 16,8 4-19-16,6 3-23 16,2 4-4-16,6 5-5 15,4 3-8-15,7 3-4 16,2 4 2-16,3 2-3 15,2 5 1-15,-3 5 1 16,0 4-1-16,-6 5 1 16,-7 5-2-16,-7 5 5 15,-9 3 0-15,-13 6 3 16,-8 0 7-16,-13 6-3 16,-7 3-1-16,-5-2-5 0,-4-1-5 15,0-6 1-15,2-5 0 16,5-10 3-16,3-7-1 15,4-6 2-15,6-9-3 16,5-1-3-16,5-4 1 16,3 0-1-16,5-1-3 15,5 1 1-15,4 2-1 16,4 5 3-16,8 2 1 16,4 6 2-16,5 3 6 15,4 1-4-15,6 3-1 16,2-2-1-16,2 3-2 15,2-5 3-15,-2 0-3 16,0-1 0-16,-1-4 0 16,-6-7 0-16,-1 0 5 0,-5-9-5 15,-4-1 1-15,-5-7 0 16,-3-7 0-16,-1-4-2 16,-6-6 2-16,-5-5-2 15,-3 0-2-15,-5-2 1 16,-5 2 1-16,-3 3-1 15,-5 8 1-15,-2 9 0 16,-4 8-2-16,-1 9 0 16,-2 9 2-16,-1 8 6 15,3 11 8-15,0 7-3 16,5 3 0-16,7 5-6 0,6-3-3 16,5-1-1-16,7-5-1 15,5-7 2-15,2-9 0 16,3-8 0-16,0-9-1 15,2-5-1-15,0-9-5 16,-2-7-6-16,-2-4 0 16,-1-5 8-16,-4-1 0 15,-3-4 2-15,-3 2 1 16,-2 1 0-16,-2 5 0 16,-1 5 0-16,0 8 4 15,-1 7-4-15,2 4 2 16,0 10 0-16,6 5 5 15,1 5-1-15,3 6-3 16,3 3-2-16,-2-3 0 0,3-4 0 16,0-2-1-1,0-5 2-15,-3-3-2 0,0-7 0 16,-2-4 5-16,-2-6-5 16,-4-7 0-16,-2-5 0 15,-2-8-5-15,-2-5 5 16,-6-4 0-16,2-2 0 15,-3 1 0-15,1 7 0 16,2 7 4-16,2 9-3 16,1 6-1-16,2 7 1 15,5 5 2-15,3 8-2 16,3 4 8-16,3 10-2 16,0 4 2-16,2 2-8 0,-1-2 0 15,3-3-1 1,-2-6 0-16,0-7 0 0,1-5 3 15,-4-9 1-15,2-6-3 16,-3-14-1-16,-3-7 0 16,-3-10 1-16,-1-3-4 15,-2-1 0-15,-2 2 0 16,1 4-19-16,0 9-20 16,1 5-56-16,-1 7-142 15,4 6-311-15</inkml:trace>
  <inkml:trace contextRef="#ctx0" brushRef="#br0" timeOffset="84212.49">9976 7335 712 0,'0'-4'56'0,"-2"-1"68"15,2 0-59-15,-1 1-25 16,1 2-15-16,0 4-21 15,0 2-4-15,0 3 28 16,1 9-11-16,1 1-5 16,1 8-7-16,2 2-4 15,0-1 0-15,3 1-2 16,1-4 1-16,-1-4-7 16,1-6-44-16,-3-5-34 0,1-9-144 15</inkml:trace>
  <inkml:trace contextRef="#ctx0" brushRef="#br0" timeOffset="84516.09">9904 7145 976 0,'-20'-1'28'16,"5"0"48"-16,2-2-51 15,6 3-22-15,5 3-3 16,5-2 1-16,4 2 1 15,5-2-1-15,3-1-1 16,3-4 0-16,-1-6-10 0,-5-1 3 16,-4-6 6-16,-8-3 1 15,-7 3 1-15,-4-2 5 16,-6 8 9-16,0 4-8 16,-1 9 1-16,-1 5 1 15,4 8-8-15,2 5-1 16,5 1-4-16,8 5-51 15,10-2-114-15,10-3-257 16</inkml:trace>
  <inkml:trace contextRef="#ctx0" brushRef="#br0" timeOffset="116783.7">10078 7605 385 0,'0'-1'21'0,"0"1"-19"16,0-1 15-16,0 1-8 15,2 0 6-15,-2 0-4 16,0 0 24-16,0 0 10 16,0 0 18-16,-2 0-28 15,2 0-20-15,0 0-11 16,0 0-4-16,0 0 0 15,2 0-18-15,-2 1-12 16,1-1-6-16,1 1-23 16,-1-1 8-16,3 2-39 0</inkml:trace>
  <inkml:trace contextRef="#ctx0" brushRef="#br0" timeOffset="119547.06">8699 2908 519 0,'-2'0'34'0,"1"2"-30"16,1-4 29-16,0 2-13 15,0 0 8-15,0 0-9 0,0 0 0 16,1 0-3 0,-1-1-9-16,2 1-5 0,2 0 3 15,2 1 12-15,6 1-8 16,6-2 5-16,11 0-8 15,7-2-5-15,16-3-1 16,15-4 0-16,17-5-4 16,13-4-47-16,10-3-47 15,3 0-310-15</inkml:trace>
  <inkml:trace contextRef="#ctx0" brushRef="#br0" timeOffset="121832.12">9702 7700 268 0,'2'-1'0'15</inkml:trace>
  <inkml:trace contextRef="#ctx0" brushRef="#br0" timeOffset="123915.95">271 3810 620 0,'1'4'66'15,"-1"-3"-33"-15,0-1 79 16,0 0-47-16,0 0-15 15,0 0 9-15,2 0-1 0,-4 2-12 16,2-2-7 0,0 0-20-16,2-2-10 0,1 0-1 15,8-3-7-15,10-6 5 16,14-6-1-16,22-11-4 16,20-9 0-16,16-10-2 15,16-7 1-15,6-5 0 16,2 2-3-16,-14 6 2 15,-10 9-26-15,-20 7-42 16,-19 11-35-16,-18 8-35 16,-14 8-180-16</inkml:trace>
  <inkml:trace contextRef="#ctx0" brushRef="#br0" timeOffset="124231.28">522 3972 694 0,'-21'16'77'16,"3"-5"3"-16,4-7-5 0,5-4-16 15,8 0-7 1,1-1-29-16,1-1-6 0,3 1-9 16,5-7 3-16,16-4 4 15,10-9-2-15,15-11-9 16,15-9-4-16,17-6 0 16,8-11 0-16,9 0-10 15,1 4-91-15,-5 7-189 16</inkml:trace>
  <inkml:trace contextRef="#ctx0" brushRef="#br0" timeOffset="128970.07">15412 8326 629 0,'-4'-2'14'0,"1"1"-2"16,0-1 15-16,-1 2-2 15,2 0 33-15,1 0-19 0,1 2 0 16,0-2-6 0,0 0-25-16,0 3 2 0,0 6 40 15,0 9-7-15,1 11 5 16,5 14-19-16,-1 8-8 15,5 11-8-15,5 6-9 16,3 3 1-16,2 2-3 16,2-1 0-16,1-3-2 15,-3-4 3-15,-3-3 1 16,-2-3 4-16,-5-1-4 16,-3-5 1-16,-4-5-2 15,-3-8 2-15,0-7-5 16,0-9 0-16,-1-6 1 15,1-7 0-15,0-7 2 16,0-1 3-16,0-5-1 0,1 2-4 16,1-1-1-16,3-3 0 15,5 0 0-15,8-4 0 16,6-1 0-16,11-2-1 16,7-1 1-16,10-1 1 15,9-4-1-15,11-1-1 16,6 1 1-16,8-3-1 15,3 3 2-15,-1 0 0 16,-4 1-1-16,-4 4 0 16,-5 0 0-16,-5 0-3 15,-4 3 3-15,-8-2 0 16,-3 1-2-16,-8 1 2 0,-9 0 0 16,-8 1-1-16,-5 2 1 15,-6 1 1-15,-8 0-1 16,-2 0 2-16,-2 1 0 15,-4-4 6-15,-2 1-1 16,1-2 2-16,-2-2-6 16,-3-1 1-16,-3-2-2 15,0-7 1-15,-2-3-3 16,-1-5-2-16,-1-13 0 16,0-6 1-16,0-9-2 15,2-4-1-15,-3-5-2 16,0-2-5-16,1-3-4 0,2-1-4 15,-2-1-10-15,1-1 5 16,1 0 9 0,2 6 13-16,-1 8 1 0,0 10 1 15,0 10 1-15,-1 11 2 16,-1 8 3-16,3 6 0 16,1 7 2-16,0 5-7 15,0 2-1-15,0 4 0 16,0 2 0-16,0 2 0 15,-2 3-1-15,1-2 1 16,-3 1 0-16,-1 0 0 16,0-1-1-16,-2 0 0 15,-2-1 1-15,-3 0 1 16,-2-1 0-16,-4 1-1 16,-6-1 0-16,0-2 0 0,-7 2-2 15,-4-2 2-15,-3 4 2 16,-9 1-2-16,-5 1 2 15,0 1-1-15,-3 3-1 16,0-2 0-16,3 0 0 16,7-2 2-16,4-1-2 15,5-1 1-15,6-2 0 16,5-2-1-16,5 1 0 16,3-4-1-16,4 1-6 15,1 0-5-15,4 1 2 16,0-2-7-16,2 0-19 15,1 2 12-15,0-1-6 0,0 2 19 16,-1 1-1-16,-1 3-8 16,-4-3 3-16,3 1 6 15,-1 2-1-15,-3-2-10 16,0-2-2-16,-1 1 4 16,-1-2 2-16,0-2 11 15,3 1 7-15,3 0 1 16,1-2 5-16,4 0 3 15,4 0-8-15,1-2-1 16,3 2 0-16,-2 2-2 16,1-1 1-16,-5 2 1 15,2 2 0-15,-5 2 0 16,-2 0 0-16,-3 3 1 0,3-1-1 16,-1-2 0-1,2-1 1-15,3 1 0 0,0-2 0 16,2-2-1-16,2 2 0 15,-1-3 0-15,3 0 1 16,-1-2 4-16,4 0 0 16,-1-2-4-16,5 2 0 15,-1-1-1-15,0 1 0 16,3 0-2-16,-3 3 2 16,-2 2-4-16,-1 1-1 15,-2 0-54-15,-2 2-71 16</inkml:trace>
  <inkml:trace contextRef="#ctx0" brushRef="#br0" timeOffset="129604.31">16048 8359 390 0,'-8'-6'239'0,"-4"-1"-202"16,-4 3 4-16,-1-2 9 16,-2 0-17-16,3 2 12 15,3 1-23-15,-1-2 7 16,4 2 1-16,4 1-14 15,-1 4-6-15,2 3 8 16,-2 2 11-16,0 10 6 0,1 5-4 16,-1 8-12-16,4 8 5 15,3 3-10-15,3-1-3 16,7 2-5-16,7-3-2 16,3-4 0-16,5-6-2 15,1-4-1-15,4-12 2 16,-1-8 2-16,-1-10-1 15,-1-9 0-15,-4-12-4 16,-4-6-1-16,-4-4-3 16,-10-4-7-16,-6-3-12 15,-8 2 6-15,-8 0 10 16,-5 5 6-16,-1 9-3 0,-3 11-5 16,-1 15-25-16,-2 10-40 15,1 8-49-15,1 5-246 16</inkml:trace>
  <inkml:trace contextRef="#ctx0" brushRef="#br0" timeOffset="130434.74">16137 8742 543 0,'-12'-8'57'15,"0"2"19"-15,2-2-2 16,2 2 7-16,3 1-13 16,2 2-29-16,1 2-6 15,2 1-13-15,0 0-15 16,0 1-4-16,4 5 15 15,0 5 31-15,2 4-18 16,2 10-13-16,0 6 1 16,2 4-3-16,-1 7-10 15,-1 2 3-15,-2 4-6 16,1 0 0-16,-4 2-1 16,1-2 0-16,-4-2 1 0,0-8-2 15,0-5 2-15,-1-6-1 16,-2-10 0-16,2-4 1 15,-1-8-1-15,1-5-3 16,-1-7-27-16,-2-4-4 16,1-6-8-16,0-8 0 15,-1-2 2-15,3-5 23 16,-2-1 11-16,-2 0 2 16,0 3 2-16,-2 3 2 15,-3 6 1-15,0 5 5 0,0 3 19 16,0 6-7-1,-4 7-8-15,1 6 23 16,-2 6-3-16,-2 7-4 0,1 8-11 16,-1 5-7-16,2 4-5 15,3 0 3-15,4 0-6 16,1-4 2-16,5-3-1 16,2-7-1-16,2-6 2 15,2-5-2-15,-3-6 10 16,2-10-7-16,6-7-3 15,1-9-8-15,3-10 0 16,4-7-2-16,1-4 5 16,-1 0 2-16,2 2 2 15,-1 6-2-15,2 3 0 16,0 8-2-16,2 3 5 0,2 4-1 16,4 5-2-16,-1 5 1 15,4 5 1-15,-1 3 1 16,-1 6 4-16,-1 6-3 15,-1 1 0-15,-3 4-1 16,2 0 0-16,-4 3 0 16,-1-1-1-16,-3-1 1 15,-1-2-69-15,-4-2-41 16,-2-4-134-16</inkml:trace>
  <inkml:trace contextRef="#ctx0" brushRef="#br0" timeOffset="133034.84">15651 6727 588 0,'-3'1'61'0,"1"1"-45"16,0-2 19-16,0 0-2 15,2 1-14-15,2-1-12 0,0 4 71 16,1 2-11-16,0 5-22 15,4 6-6-15,2 9 0 16,-2 9 6-16,5 11-17 16,1 8-7-16,1 11-2 15,1 9-9-15,2 5-8 16,-1 5 0-16,3 1 0 16,0-5-2-16,-1-6-1 15,-2-6 1-15,0-8 0 16,-7-6 0-16,-2-7 1 15,-1-3 0-15,-5-7-1 16,1-3 0-16,-2-9 0 16,1-6 0-16,1-5 0 15,-2-7 1-15,0-2-1 16,1-2 2-16,-1-3 2 0,0 0-4 16,-1-4-4-16,-1-3-14 15,-1-2 5-15,-2-3-7 16,-4-1 2-16,3 1-1 15,-3 1-5-15,1 1 18 16,0 2-6-16,0 2-11 16,-1 2 10-16,-1 1-2 15,-2 0-3-15,-1-2 7 16,-2 1-1-16,-3-2 7 16,-1-5 3-16,1 0 0 15,1-2 1-15,0-3 1 16,4 1 2-16,0-1 9 0,3 2 21 15,3 3 4 1,0 3-10-16,5 1-5 0,1 4-17 16,1 2-4-16,1 3 0 15,5 4 12-15,4 6-1 16,3 9 11-16,6 6 0 16,4 8-6-16,3 4-1 15,5 6-3-15,-1 3-5 16,2-1 0-16,-1 0 4 15,-3-5-7-15,1-4 1 16,-4-5-4-16,-4-6 2 16,-2-7 0-16,-3-5 1 15,-5-3 5-15,-5-8 13 16,3-8 5-16,-1-9-21 16,3-7-4-16,0-13-1 0,2-13 0 15,4-11-1-15,1-9 0 16,2-7-2-16,1-2-10 15,0 3-16-15,-2 4-29 16,-4 8-17-16,-2 12-27 16,-3 10-137-16,0 10-270 15</inkml:trace>
  <inkml:trace contextRef="#ctx0" brushRef="#br0" timeOffset="135487.1">14167 5733 699 0,'-9'-3'153'0,"4"1"-146"16,0 2 6-16,1 0-3 16,0 3 3-16,4 7 19 15,1 3-15-15,5 8 25 16,0 6 1-16,4 8-10 16,4 7-4-16,2 6-8 15,1 4 6-15,1 5-9 16,1 5 0-16,-1 4-8 15,3 0-1-15,-4 3 0 16,4-2 5-16,-3-4-7 16,-1-5-4-16,0-3 1 15,-4-2-1-15,-1-7 0 16,-4-3-1-16,0-8 1 0,-1-5-1 16,1-5-2-16,-1-9 3 15,0-4-3-15,2-4 5 16,0-5-2-16,6-3-1 15,9-5 0-15,7-3-2 16,10-6 0-16,8-1 2 16,9-4-2-16,5 2 1 15,7-2-1-15,2 2 0 16,-2 4 0-16,0 3-3 16,-1 4 3-16,0 3 5 15,-3 1-5-15,1-1-1 16,2 1-1-16,-1-2 2 0,-1-3 0 15,-2-2 0-15,0-2 0 16,0 0 0-16,0-3 0 16,-1-1 0-16,-2 0-4 15,-6-1 4-15,0 0 2 16,-2-2-2-16,-3 1 4 16,1-1-8-16,0 2 9 15,0-1-6-15,-4 4 2 16,-1 1-1-16,-2 0 0 15,0 1 0-15,2 2 0 16,0-1 2-16,5 0-2 16,1 4-1-16,1-7 0 15,-1 0 1-15,-2 2-1 0,-2-3 0 16,-2 1 1-16,2-2 0 16,-3 0 0-16,1-2 0 15,-2 2 0-15,-4 2 0 16,-8 1 0-16,-4 1 0 15,-5 2 0-15,-6 0 1 16,-1 3-1-16,-4-2 1 16,-1 2-1-16,-2 1 1 15,-3 0-1-15,-1 1 1 16,-2-1 2-16,-1-1-1 16,0-2-1-16,-1-1 2 15,-2-3-3-15,-2-3 2 16,-1-6 1-16,-1-6-3 15,-3-7 0-15,1-9 1 0,0-3-1 16,1-10 0-16,-3-4 0 16,1-4 0-16,-3-6 0 15,-2-3 0-15,1-4-1 16,-1 1-5-16,2 3-6 16,1 7 2-16,1 4 1 15,3 8-2-15,-2 4 3 16,1 2 5-16,-1 5-3 15,0-1-8-15,-3 3-4 16,0 4 7-16,-2 0 2 16,2 5 6-16,2 5 3 15,-2 3 0-15,3 3 0 16,0 5 0-16,1 3 0 0,-1 1 0 16,3 3-1-16,0 1 1 15,1 2-1-15,1 1 1 16,-1 1-1-16,1-1 0 15,0 4-1-15,1-2 1 16,-1 3-3-16,-3 3 2 16,-3 5 2-16,-5 2 4 15,-8 7 3-15,-6 2 0 16,-8 6-3-16,-3 0-2 16,-9 5 1-16,-9 3-3 15,-10 0-4-15,-7 3 4 16,-8 2 0-16,-2-2 0 15,-4-1 0-15,-2-1 0 16,-1-4 0-16,-2-3 2 0,2-1 1 16,3-5-3-16,4-3 0 15,2-2-1-15,4 1 2 16,4-2-1-16,3 2 0 16,1-1 3-16,4-2-3 15,1-1-2-15,6-1 1 16,5-1 0-16,5-2 0 15,3 0 2-15,4 0-1 16,3 2 0-16,-3-1-1 16,2 3 0-16,-2 1 1 15,0 0-5-15,-3-1 1 16,2 0-1-16,0 0 4 16,1-1 1-16,3-2-1 0,2 1 4 15,3-2-2-15,1 0-1 16,2-2 1-16,-2 1-1 15,1-2 0-15,-3 0 0 16,2 0 0-16,0 0 0 16,1 0 0-16,1 0 0 15,3 2 0-15,2-1-1 16,3 1 1-16,2 1 0 16,1 1 0-16,3 0-1 15,2-2-2-15,1 0-1 0,3-1-6 16,4-2 1-1,0-1 1-15,2-2-6 0,-2-1-12 16,2 1 4-16,-3-2 4 16,-2 1-1-16,-1 0 12 15,1 2 2-15,-4-1 0 16,2 2 3-16,-1 1 1 16,2 0 1-16,5-2 0 15,0-2-26-15,5-1-48 16,7-3-52-16,5-3-168 15</inkml:trace>
  <inkml:trace contextRef="#ctx0" brushRef="#br0" timeOffset="136088.39">14414 5832 531 0,'-4'-3'15'0,"0"2"57"16,-1-2-9-16,0 1-49 15,2 0 21-15,-1 2-18 16,2 0 22-16,-1 4 10 15,2 0-4-15,-3 4-14 16,-1 3 21-16,2 5-10 16,-1 3-8-16,2 8-4 15,4 5-12-15,2 2-4 0,4 2-11 16,4-1-1 0,4-5 2-16,8-3-3 0,1-7 1 15,3-9 0-15,1-7 4 16,-3-12-2-16,1-7-4 15,-5-8 3-15,-5-10-3 16,-9-4-4-16,-7-5-5 16,-8 0-11-16,-11 1 10 15,-3 4 6-15,-4 5-1 16,-2 11 2-16,2 7-17 16,2 10-42-16,4 5-43 15,4 7-136-15</inkml:trace>
  <inkml:trace contextRef="#ctx0" brushRef="#br0" timeOffset="136536.87">14689 5876 720 0,'-1'5'111'0,"-1"-4"-71"16,1-1 0-16,-1 0-30 15,2 4 13-15,3 4 3 16,0 2 11-16,4 6-10 16,0 3 8-16,4 2-20 15,0 1-7-15,-1 1-5 16,0-4-2-16,0-4-1 0,-2-2 1 16,-2-5 0-16,-3-6 6 15,-2-2 12-15,-1-2-6 16,-3-9-13-16,0-6-4 15,-4-7-14-15,0-6 0 16,2-3 7-16,2 2 8 16,3 2-1-16,2 6 1 15,1 6 1-15,4 7-5 16,3 6 5-16,3 7 2 16,3 5 7-16,3 9 0 15,4 6 2-15,3 4-8 16,-4 3-1-16,-2 2 3 15,-2-4-3-15,-4-3-3 0,-5-2-69 16,-2-6-74-16,-2-7-209 16</inkml:trace>
  <inkml:trace contextRef="#ctx0" brushRef="#br0" timeOffset="136756.85">14876 5590 908 0,'-2'-11'22'16,"0"4"46"-16,-1 3-32 15,-1 4-35-15,4 5 3 0,4 9 15 16,1 9 7 0,1 8-5-16,4 11-5 0,2 8-8 15,1 1-8-15,1 3 0 16,1-2-7-16,2-8-65 15,1-3-85-15,-1-10-213 16</inkml:trace>
  <inkml:trace contextRef="#ctx0" brushRef="#br0" timeOffset="137202.22">15110 5845 240 0,'-6'-7'684'15,"-1"1"-630"-15,1 2 40 0,-1 1-78 16,2 1-16-16,5 5-2 16,2 3 1-16,1 4 1 15,2 6-3-15,2 3 4 16,0 2-1-16,3 1 1 16,1-3-1-16,3-4-1 15,-1-5 0-15,2-5 1 16,-3-8 0-16,1-6-1 15,0-7-4-15,1-5-3 16,-2-5 7-16,-4-3 2 16,-2 2-1-16,-4 1 4 0,-4 8 14 15,2 4 18 1,-3 8-32-16,3 6 0 0,0 6-4 16,2 8 0-16,1 8 12 15,4 10 0-15,2 7 5 16,-1 11-8-16,4 8-9 15,-2 7 0-15,-2 4 2 16,0 3-2-16,-5-2 0 16,-3-2-1-16,-4-8-15 15,-5-10-22-15,-4-16-29 16,0-14-35-16,-3-19-145 16</inkml:trace>
  <inkml:trace contextRef="#ctx0" brushRef="#br0" timeOffset="137703.12">15620 5576 630 0,'-8'-19'17'0,"0"1"40"15,0 0-3-15,-1 3 15 0,1 2-2 16,1 0-45-16,2 6 18 16,-1 0-14-16,0 6-15 15,0 5-6-15,-2 7 14 16,-4 6 0-16,2 7-9 15,-2 6-1-15,4 3-5 16,2 2 1-16,6-4-4 16,6-1 0-16,4-2-1 15,6-8 1-15,4-1-1 16,4-3 0-16,6-4 3 16,0-3-3-16,3-2-2 15,2-1 2-15,-3 1 0 16,-5 0 0-16,-5 0 0 15,-7 1 3-15,-8 3-1 0,-7 1-2 16,-9 1 1-16,-6 4 1 16,-8 1-2-16,-4-1 0 15,-3-6-4-15,2-2-50 16,-1-7-77-16,9-10-163 16</inkml:trace>
  <inkml:trace contextRef="#ctx0" brushRef="#br0" timeOffset="138070.28">15859 5575 865 0,'-4'-2'22'0,"-3"1"43"16,-1 0-38-16,1 3-22 15,0 2 12-15,1 6-6 16,-1 3 15-16,0 4-7 15,2 4 3-15,0 5-7 16,3 2-4-16,4 2-1 16,5 1-1-16,3-5-9 15,5-1 2-15,1-6-2 16,5-5 1-16,0-6 3 16,1-11-4-16,-2-5 0 15,0-8-7-15,-3-5-2 16,-6-4 6-16,-5-5 3 0,-9-3-1 15,-7-1 1-15,-8 0 1 16,-3 6 0-16,-4 5-1 16,-2 10 0-16,-1 11-7 15,1 4-11-15,4 8-137 16,2 3-285-16</inkml:trace>
  <inkml:trace contextRef="#ctx0" brushRef="#br0" timeOffset="138472.79">16048 5593 769 0,'-1'-6'75'0,"-2"0"3"0,0 0-26 15,0 3-47-15,3 2-5 16,0 2-1-16,3 2 1 15,1 5 38-15,1 0 0 16,2 7-9-16,1 3-9 16,-1 5-9-16,0 1 7 15,-1 0-9-15,-1-3-3 16,0-3-3-16,-1-2-2 16,-1-8 5-16,0-3-2 15,-1-5 16-15,0-6-17 0,-4-9-3 16,2-6-3-1,-4-9 1-15,3-5 2 0,-1-2-1 16,4 5 0-16,-1 4 0 16,5 8 0-16,0 8-7 15,1 7 8-15,3 7 0 16,3 7-5-16,0 6 4 16,4 5 0-16,0 5-26 15,-2 3-79-15,-5 2-147 16</inkml:trace>
  <inkml:trace contextRef="#ctx0" brushRef="#br0" timeOffset="139253.88">16621 5369 485 0,'-8'0'58'16,"1"-1"46"-16,0-1-49 16,1 2 9-16,-1 0 19 0,1 0-41 15,-2 4 11 1,-1 4 9-16,1 3-22 0,-3 6-7 15,1 9-2-15,3 5-12 16,3 2-12-16,2 2 7 16,8-2-11-16,4-3-2 15,3-5 0-15,3-9 3 16,4-8 1-16,2-8-4 16,1-9-1-16,1-9-13 15,-4-7 1-15,-3-3 4 16,-9-5-12-16,-8-1 5 15,-7-2 5-15,-7 7 10 16,-7 3-3-16,1 11 2 16,-1 7 2-16,-1 11 1 15,3 3 1-15,5 3-3 16,3-3 3-16,4 0-2 16,7-4-1-16,7-8 2 0,10-4-2 15,8-9-3-15,7-3-34 16,6-6 4-16,-2-1 20 15,-5-3 12-15,-11-1 1 16,-6-1 0-16,-10 3 12 16,-5 7 38-16,-4 9-21 15,-2 9-27-15,0 12 3 16,3 10 13-16,-2 12-2 16,6 9 6-16,7 10 8 15,5 7 10-15,6 8-22 16,4 3-8-16,1 1-10 15,1 0 0-15,-3-8 5 0,0-2-5 16,-7-5 0-16,-1-8-1 16,-9-3 0-16,-5-7 1 15,-9-7 1-15,-7-10 2 16,-7-10 0-16,-2-10 1 16,-6-12-4-16,0-12-8 15,5-10-10-15,11-10-8 16,9-6-18-16,16-1-17 15,9-3-58-15,14 1-134 16</inkml:trace>
  <inkml:trace contextRef="#ctx0" brushRef="#br0" timeOffset="140274.35">14931 6370 731 0,'-2'-14'59'16,"-3"-1"45"-16,1 3-50 15,1 4-9-15,1 3-10 16,2 4-32-16,0-1 3 16,2 5-5-16,1 3 26 15,4 5 4-15,1 7-8 0,4 7-9 16,2 7 1-1,-1 3-11-15,0 1 5 0,-1-3-3 16,-2-3-4-16,-2-8-2 16,-3-5 1-16,-1-7 4 15,-1-6 16-15,-3-10-13 16,0-11-8-16,-2-8 0 16,-1-12-6-16,-2-6-2 15,0-4-1-15,0 2 8 16,3 4 1-16,2 8-2 15,3 11 0-15,1 9-6 16,4 8 8-16,4 10-1 16,3 5 2-16,5 8 3 15,4 6 3-15,2 3 4 16,1 4-5-16,-2 3 2 0,-3-3-6 16,-4-2-2-1,-5-4 2-15,-6-6 0 0,-2-8 3 16,-5-8 5-16,-5-7-10 15,-5-8-7-15,-3-11-20 16,-4-7-4-16,2-8 3 16,5-4 8-16,7 2 13 15,6 2 3-15,7 9 1 16,3 10-2-16,5 10 4 16,3 14 1-16,1 13 5 15,1 10 12-15,0 10-4 16,1 4-8-16,-3 0-4 0,0-5-1 15,-3-4-2-15,2-8-45 16,-3-9-104-16,0-10-126 16</inkml:trace>
  <inkml:trace contextRef="#ctx0" brushRef="#br0" timeOffset="140705.51">15469 6241 857 0,'-4'-15'65'15,"1"5"49"-15,-2 5-73 16,2 4-32-16,3 4-6 16,1 3 16-16,2 8-1 15,3 5-2-15,2 5-8 0,2 4-7 16,1 2 2 0,5-1-1-16,0-2-1 0,1-6 0 15,2-7 0-15,-1-7 0 16,2-10-1-16,0-9-16 15,-1-11-2-15,-3-5 11 16,-2-9-5-16,-7-3 8 16,-5 3 3-16,-4 4 1 15,-2 7 19-15,-2 9 11 16,-1 10-29-16,7 13 3 16,0 8-4-16,3 3 5 15,1 4 8-15,5 20-2 16,4 12 11-16,4 6-3 15,2 8-15-15,1 6-2 0,-5 2-2 16,-1 0 0-16,-5-3 0 16,-4-8-1-16,-7-12-12 15,-4-15-29-15,-4-14-5 16,-7-15-80-16,-5-18-153 16,0-14-277-16</inkml:trace>
  <inkml:trace contextRef="#ctx0" brushRef="#br0" timeOffset="141355.98">15883 6222 878 0,'2'-2'12'0,"-1"-1"22"16,1 3-19-16,-2 0-5 15,1 2 39-15,1 4 3 16,2 4-10-16,-3 7-10 16,3 3-8-16,2 9-13 15,-1 3-3-15,2 1-1 16,2 2-5-16,-2-2-1 16,2-6-1-16,-2-5 0 15,-2-5 1-15,-2-8 2 16,-1-6 10-16,0-8-13 0,-2-8-4 15,0-7-9-15,-2-9-3 16,-1-8-5-16,1-4 11 16,0 0 5-16,2 0 5 15,2 8 0-15,3 6-1 16,0 10 1-16,2 6 0 16,0 7 0-16,-1 6 9 15,5 7 3-15,1 4-4 16,5 9-2-16,-2 6-2 15,2 4-2-15,-2 0-1 16,0 1-1-16,-3-6 0 16,-2-4 0-16,-4-8 0 15,-1-6 2-15,-1-6 1 0,-4-9-3 16,-2-8-29 0,0-8 0-16,-3-11-19 0,2-6 11 15,1-5 31-15,1 5 3 16,1 6 3-16,3 9 0 15,2 9 5-15,2 7 0 16,0 8 18-16,3 6 0 16,0 7-3-16,1 5-7 15,4 6-6-15,-2 6-7 16,3 3 1-16,0 1-1 16,-1-2-3-16,0-2-22 15,0-6-82-15,0-7-116 16,2-8-60-16</inkml:trace>
  <inkml:trace contextRef="#ctx0" brushRef="#br0" timeOffset="142290.32">16362 6196 768 0,'-3'-18'114'0,"-1"4"-3"16,0 5-37-16,1 5-45 15,1 1-11-15,2 3-18 16,0 0-2-16,0 1 2 15,0 2 0-15,2 4 4 16,1 3 1-16,1 4-4 16,0 5 7-16,3 4-6 15,-1 4 7-15,4-2-9 16,2 1 1-16,0-3 0 0,3-8 1 16,-2-9-2-16,2-6-5 15,2-8-25-15,0-10 12 16,-4-6 4-16,-1-5 9 15,-7-2-12-15,-5-1-2 16,-7 0 16-16,-4 4 0 16,-8 2 3-16,1 8 21 15,-4 10 2-15,-1 6-7 16,-2 9 3-16,3 7-10 16,4 1-7-16,3 1 0 15,5 0-2-15,4-3-2 16,6-4 2-16,7-1 3 0,3-5-3 15,5-5-3-15,5-4-22 16,2-5-22-16,1-2-2 16,3-2 22-16,-7-1 13 15,3 2 13-15,-5 1 2 16,-4 5 11-16,-1 2 24 16,-4 6-13-16,1 5 16 15,-1 3-16-15,2 6-8 16,-2 3 3-16,4 5-9 15,0 2 0-15,0 2-5 16,-1-3-2-16,3 0-2 16,-3-5 0-16,-2-6 0 15,-1-3 2-15,-3-6 7 0,-3-7-5 16,-1-7-4-16,-1-5-12 16,-3-8-6-16,1-7-12 15,-3 1 23-15,3 0 5 16,2 5 1-16,2 6 1 15,3 6 0-15,2 6 0 16,1 2 9-16,2 4 3 16,0 2 3-16,3 5-5 15,1 5-2-15,0 3-7 16,0 4 1-16,2 2-3 16,-5 2 5-16,3-1-3 15,-4-4-1-15,-3-1 1 16,-3-8 0-16,-1-3 7 0,0-6-8 15,-2-7-6-15,1-8-22 16,-2-7-12-16,0-7-21 16,0-8 12-16,0 1 46 15,1 1 2-15,6 4 1 16,3 9 30-16,4 10 7 16,2 6-4-16,4 5-6 15,-1 8-6-15,1 6-6 16,0 7-9-16,-2 6-5 15,0 4-1-15,-2 0 0 16,-3 4-13-16,-3-1-95 16,-5 1-234-16</inkml:trace>
  <inkml:trace contextRef="#ctx0" brushRef="#br0" timeOffset="143341.35">14925 5979 448 0,'-1'0'0'0,"1"0"-1"15,0-1-177-15</inkml:trace>
  <inkml:trace contextRef="#ctx0" brushRef="#br0" timeOffset="143550.16">16241 5708 212 0,'-14'10'0'16</inkml:trace>
  <inkml:trace contextRef="#ctx0" brushRef="#br0" timeOffset="145358.73">15096 6456 420 0,'-7'-3'187'16,"2"0"-182"-16,0 2 57 15,4 1-4-15,-1-2 5 16,5 0-26-16,2 0 1 15,5-3-3-15,3 1-17 16,6-2 6-16,4-1-1 16,10 0-9-16,9 0-9 15,10-6-4-15,12-1-1 16,6-3 0-16,6-4-1 0,-4 0-45 16,-3 0-28-16,-7 3-69 15,-13 2 18-15,-12 3-61 16</inkml:trace>
  <inkml:trace contextRef="#ctx0" brushRef="#br0" timeOffset="145693.99">15086 6561 655 0,'-12'2'74'16,"0"-4"-49"-16,2 1 78 15,4 1-48-15,-1-2-5 16,4 2-31-16,6-1-5 15,-1 1-9-15,1-1-5 16,5-4 7-16,4 2-7 16,12-5 2-16,7-5-2 15,15-2 0-15,9-6-36 0,11-5-58 16,10-4-171-16</inkml:trace>
  <inkml:trace contextRef="#ctx0" brushRef="#br0" timeOffset="146256.95">15362 6026 465 0,'-2'-6'28'0,"2"0"69"16,0 0-32-16,2 3-33 15,-2 2-7-15,0-1-14 16,0 4 6-16,1 2 56 15,1 2-26-15,2 3-13 16,-1 4-9-16,1 4 4 16,3 6-16-16,2 3-3 15,-3 3-10-15,1 2 1 16,0-3-1-16,-1-1 0 16,-2-6-2-16,-1-4-2 15,0-6-57-15,-1-7 26 16,-2-7-71-16,2-8-76 0,-2-6 14 15</inkml:trace>
  <inkml:trace contextRef="#ctx0" brushRef="#br0" timeOffset="147273.6">15375 6035 492 0,'-8'-16'165'0,"1"2"-73"16,0 2 35-16,1 4-92 15,4 1 4-15,2 3-34 16,6-1-5-16,3 2 13 15,4-1-8-15,4 2 2 16,3 0-4-16,2 4 0 16,0 0-3-16,-1 5 0 15,1 2-5-15,-6 3 4 0,-4 2 1 16,-2 1 5-16,-6 0-2 16,-8 1 0-16,-4 2-1 15,-7 0-2-15,-4 0 2 16,0-1-3-16,-1-3 1 15,3-1-1-15,4-2 1 16,1-2-1-16,5-4 1 16,4 3-3-16,1-2 0 15,5 0 3-15,4 2 6 16,5 1 14-16,4 0-1 16,8-2 9-16,4 1-18 15,6-3-6-15,4 0-4 16,0-2-4-16,4-3 4 15,-3-3 0-15,-3-3 0 0,-2-5-5 16,-6-2-13-16,-3-4 7 16,-6-2-7-16,-4-2 10 15,-5-4-4-15,-3 3 11 16,-4 0-4-16,-6 0 5 16,-2 6 1-16,-4 2 0 15,-2 7 2-15,-3 4-3 16,-1 4 6-16,-4 6 0 15,2 2 4-15,-2 3-3 16,2 1-3-16,2 1-1 16,4 2 6-16,4 1-6 15,4 3-2-15,3 0-1 0,4 1 0 16,6-2-1-16,2-6 2 16,2-4 1-16,2-7 0 15,3-7-1-15,1-5-1 16,0-4-1-16,-2-4-1 15,-3 1-5-15,-1 0 4 16,-6 1-2-16,-2 0 4 16,0 3 1-16,-3 0 0 15,0 3 1-15,-1 4 5 16,0 2-5-16,-2 4 0 16,3 2 6-16,0 2 5 15,4 4-3-15,1 3-6 16,4-1-1-16,3 3-1 15,0-3-1-15,-1-2 0 16,-3-3 1-16,-2-1 1 0,-1-4 1 16,-3-5 0-16,0-3-3 15,0-2-4-15,-2-7 4 16,-1-1-2-16,0-2 0 16,-2 1 2-16,0 4 0 15,1 1-1-15,-1 7 1 16,2 4-6-16,0 3 3 15,1 3 3-15,2 4 4 16,2 3 0-16,2 0-2 16,5 2-1-16,-2-3-1 15,0 1 1-15,1-6 0 16,-2-2 0-16,-1 0 2 0,1-5 0 16,-3-2-2-16,-3-6-1 15,0-4-1-15,-2-3-5 16,-3-3-1-16,2 1-21 15,-4-3-34-15,2 4-30 16,2 4-139-16,2 3-213 16</inkml:trace>
  <inkml:trace contextRef="#ctx0" brushRef="#br0" timeOffset="147503.53">16245 5931 694 0,'3'0'140'0,"-3"-1"-50"0,-3-1-20 16,2 1-34-16,1 1-19 16,0 0-17-16,0 1 1 15,1 4 6-15,3 4 5 16,-1 3-3-16,0 5-5 16,1 1-1-16,-1-1-6 15,0 0 2-15,1-4 1 16,-2-3-86-16,-1-7 0 15,2-5-82-15,-1-7-78 16</inkml:trace>
  <inkml:trace contextRef="#ctx0" brushRef="#br0" timeOffset="147691.32">16226 5894 626 0,'-14'-13'83'0,"4"4"77"16,4 5-99-16,0 3-12 15,3 1-14-15,3 0-26 16,0 0-5-16,0 1-4 15,2-2 0-15,-2 1 0 16,1-2-4-16,1 1 2 16,0-1-13-16,1-1-27 15,0 2-22-15,1-3-103 16,-1 3 11-16,2-2-129 16</inkml:trace>
  <inkml:trace contextRef="#ctx0" brushRef="#br0" timeOffset="147907.95">16319 5763 679 0,'4'-5'123'16,"-4"2"-21"-16,1 2-57 16,1 0-32-16,-2 1 3 15,3 1 8-15,2 0-14 16,-2 4 4-16,2 2-10 15,2 4-3-15,-4 4-1 16,3 3-33-16,-5 3-50 16,1 0-145-16,-2-2-303 0</inkml:trace>
  <inkml:trace contextRef="#ctx0" brushRef="#br0" timeOffset="148341.75">16406 5964 684 0,'0'2'13'0,"2"0"9"0,-2-4 11 16,3 2 46-16,0 0-39 15,0 0-15-15,1 0 23 16,-1-4 2-16,-1 2-26 16,-1-4-20-16,3-2-3 15,-2-2 0-15,2-6-1 16,0 0-5-16,1-5-11 0,-2-3 2 15,3 2 7-15,-5 1 6 16,1 2 1-16,-1 7 0 16,-1 4 0-16,0 5-2 15,0 3-3-15,0 1 4 16,0 3 0-16,3 2 2 16,-2 3 8-16,2 1-6 15,4 2 0-15,-2 0-3 16,3-2 1-16,1 1-1 15,-1-1 0-15,6-1-1 16,-1 0 1-16,1 0 0 16,4 0-5-16,-4 0-3 15,0 1 3-15,-2-1 5 0,-6 1-5 16,-2 1-8-16,-8 2-42 16,-8 1-164-16</inkml:trace>
  <inkml:trace contextRef="#ctx0" brushRef="#br0" timeOffset="150893.73">16956 5703 836 0,'-7'-3'22'0,"2"1"-20"16,3 2 25-16,1 0-9 16,-3-1-11-16,3 1-5 15,4 0-1-15,4 1 43 16,3-2 4-16,6-1-3 0,8-2-22 15,7-2-11-15,10-4-2 16,8-6-4-16,9-2-1 16,8-3 4-16,11-3 1 15,5-3-7-15,4 0 2 16,-8 3-3-16,-11 4 1 16,-16 7-2-16,-17 4-1 15,-14 4 1-15,-12 3 0 16,-6 1 2-16,-2 1-3 15,-2 0-1-15,-1 0-50 16,0-2-99-16,-2-1-207 16</inkml:trace>
  <inkml:trace contextRef="#ctx0" brushRef="#br0" timeOffset="152409.18">17768 5145 673 0,'-3'-12'2'16,"1"3"88"-16,0 1-15 16,1 4-66-16,1 5-8 15,1 7 11-15,1 5 30 16,1 10-6-16,4 8-5 15,2 12-1-15,2 5 9 16,1 6-23-16,1 2-11 0,0 1 2 16,-1-4-7-1,-4-4 1-15,1-8 1 16,-4-10-1-16,-2-7 1 0,1-10-2 16,-4-8 6-16,-4-8-6 15,1-9-2-15,-5-7-7 16,-5-11-19-16,0-9-37 15,-7-12-21-15,-3-9-74 16,-2-7 84-16,-2-2 76 16,2-2 15-16,5 7 43 15,5 10 72-15,10 8-85 16,6 11-11-16,13 5-15 16,6 8-2-16,10 3 6 15,3 7-9-15,6 5-3 16,1 8-7-16,1 7-4 15,-5 7 3-15,-3 7-2 0,-4 8 0 16,-11 6 1-16,-8 0 2 16,-10 4-2-16,-12-4-1 15,-8-1-1-15,-6-2 1 16,-6-4-4-16,2-7 4 16,5-1-1-16,3-7 0 15,9-2 0-15,5-3-1 16,6 0 1-16,7-1 1 15,6 3 27-15,13 1-9 16,7 3 0-16,10 1-15 16,5 2 1-16,3-3-5 0,-1 2 0 15,-1 0 0 1,-2-3 0-16,0-1 1 0,0-5-1 16,1-3 1-16,-3-8-1 15,1-4-3-15,-5-7 3 16,-1-8-8-16,-5-6 0 15,-8-3 0-15,-4-5 7 16,-7-1 1-16,-6-2 0 16,-6 2 0-16,-7 2 0 15,-5 0 1-15,-5 7 1 16,-5 5 3-16,-2 7-1 16,-3 8-3-16,-2 7 5 15,-1 7-1-15,1 8 3 16,0 7 7-16,6 5-8 15,6 5-3-15,5 4 2 0,7 2-4 16,6-1-2-16,7 0 1 16,3-7-1-16,7-8 2 15,2-7-2-15,3-10-13 16,0-11-21-16,0-7 0 16,-2-9-8-16,-3-5 11 15,-4-7-6-15,-4-3 13 16,-5 0 18-16,-3 2 6 15,-1 8 37-15,-1 6 6 16,-1 11-23-16,3 7-5 16,1 7 22-16,2 7-10 15,5 7 3-15,4 4-19 0,2 3 1 16,6 6-6-16,-1-1-5 16,2-1 1-16,-1-5-1 15,-3-4 0-15,-2-9 2 16,-3-6-3-16,0-11-1 15,-5-11-6-15,0-8 4 16,-4-11-5-16,-3-7-2 16,-5-6 9-16,-5-2 1 15,2 1 0-15,-3 6 0 16,2 11 11-16,1 12 7 16,2 11-18-16,2 7-2 15,2 7 1-15,2 5 1 16,1 4 4-16,3 7 3 15,4 6-5-15,2 2 5 0,5 2-6 16,1 2-1-16,2-3 0 16,0-4 0-16,-2-4 0 15,-4-7 3-15,-2-5 1 16,-1-9 1-16,-3-8-5 16,0-7 1-16,0-6-3 15,-2-9-1-15,-2-6-4 16,-5-7-5-16,-4-5-11 15,-2-1 11-15,0 6 3 16,-2 8-17-16,2 12-45 16,1 10-62-16,4 9-167 0</inkml:trace>
  <inkml:trace contextRef="#ctx0" brushRef="#br0" timeOffset="152658.24">19200 5058 348 0,'2'-8'628'0,"-2"-4"-548"16,-2 0 16-16,-2 1-71 15,3 2 8-15,1 7-30 16,0 0-3-16,0 10 0 16,1 6 8-16,3 10 1 15,1 8-2-15,0 4 3 16,1 2-7-16,1-2 2 15,2-5-5-15,-1-7-3 0,2-7-9 16,-2-6-78-16,2-10-111 16,0-10-325-16</inkml:trace>
  <inkml:trace contextRef="#ctx0" brushRef="#br0" timeOffset="152911.03">19134 4873 998 0,'-14'-3'85'0,"2"6"-62"16,3-2 5-16,5 1-14 16,4-1-2-16,0 2-1 15,4-3-5-15,5-1-4 0,6-5-2 16,2-7-33-16,-2-3 3 16,0-5 23-16,-8-4 6 15,-7-3 1-15,-7 4 8 16,-5 5 15-16,-1 7-13 15,-2 7-8-15,-3 10-1 16,-1 8-1-16,-2 7-11 16,-1 4-121-16,5 2-189 15</inkml:trace>
  <inkml:trace contextRef="#ctx0" brushRef="#br0" timeOffset="154143.09">19120 4534 918 0,'-11'-19'40'0,"-2"0"61"0,-3 3-64 16,-4 4-25-16,-7 3 8 15,-7 5-15-15,-11 4-2 16,-10 4 6-16,-14 5-3 15,-16 4-5-15,-12 5 4 16,-11 5-4-16,-4 3-1 16,0 4 2-16,5 0-2 0,12 0-2 15,10 0 2 1,10-3 0-16,13-3-5 0,13-1 3 16,11-5-6-16,8-2-1 15,6-3 2-15,1-3 3 16,1-1-7-16,2-1 0 15,-1-1-2-15,0 0 10 16,1-1-3-16,2 1 5 16,-1-1 0-16,4-2 1 15,2 0 0-15,2 2-1 16,-1-2 1-16,3-1 0 16,-1 3 1-16,0-2-1 15,-1 0 2-15,1 3 0 16,-4-1 2-16,3-1 8 15,1 2-10-15,3-1 2 0,5 4 8 16,9 5-1-16,6 8 7 16,9 8-8-16,6 9-2 15,8 5 8-15,2 4-13 16,-1 6 2-16,-2-2 2 16,-5 2 2-16,-5 2 0 15,-4 1-3-15,-2 1 7 16,-3 0-7-16,-2-2-5 15,-1-3 7-15,-1-4-7 16,0-5 0-16,1-5 4 16,1-2-1-16,-1-5-3 15,3-4-1-15,0-4 3 0,-3-4-3 16,0-6 0-16,-3-4 0 16,-1-4 0-16,-4-2 0 15,-2-3 0-15,-1 0 0 16,5 1 0-16,4-3 1 15,7 0 4-15,9-3-5 16,8-4 0-16,7-3-1 16,5-4-8-16,8-3 2 15,10-3 2-15,14-6 4 16,8-4 1-16,9-3 2 16,3-4-2-16,-4 3 0 15,-6 1 1-15,-4 3-1 16,-10 1 2-16,-6 5-1 0,-8 0-1 15,-3 3-1 1,-9 3 1-16,-1 2 2 0,-5 0 0 16,-1 4 2-16,-6 1-3 15,-4 1-1-15,-7 1 0 16,-7 0 2-16,-2 1-1 16,-4-3 2-16,-5-2-3 15,2 2 0-15,-4-5 1 16,-2 0-1-16,-1-2 0 15,-2-3 1-15,-3-5-1 16,-3-4 0-16,2-6 0 16,-5-6 1-16,-1-8-1 0,-1-6 0 15,-4-2 0-15,-2-1 2 16,-2 0 0-16,0 0-2 16,0 2 1-16,4 0 0 15,-2-1 1-15,4 4-2 16,2 4 7-16,2 5-6 15,4 6 0-15,2 8 0 16,-1 7-1-16,1 6-3 16,-2 7 2-16,-2 7 1 15,-3 4-3-15,-6 4 2 16,-5 3 1-16,-2 6 0 16,-7 0-1-16,-2 2-1 15,-3-2-2-15,-5 2-38 16,-5-5 8-16,-5-1-1 15,-1-3 13-15,2-3 3 0,4 0-28 16,6 0-139-16</inkml:trace>
  <inkml:trace contextRef="#ctx0" brushRef="#br0" timeOffset="155810.21">17979 5931 578 0,'-2'-1'67'0,"0"-2"6"16,-1 1-9-16,1 1-29 15,0-3 21-15,1 4-29 0,-1-2-19 16,2 2 6-16,0 0-9 15,-1 2-5-15,-2 3 16 16,-1 4 13-16,-6 2-1 16,-2 5 7-16,-3 5-15 15,-2 5-10-15,-1 1-2 16,-2 6 1-16,-1 0-2 16,0 6-5-16,-1 2-1 15,-1 5 2-15,-4 7-2 16,-1 4-2-16,-6 3 3 15,1 2-3-15,-2-1 2 16,-2 4-1-16,-1-4 0 16,1-1-1-16,2-3 1 15,2-4 0-15,1-7 0 0,2-5 0 16,1-5 4 0,4-3-4-16,0-2 0 0,2-5 0 15,-3 1 1-15,3-1-2 16,-2-1 1-16,0 1 0 15,2-1 0-15,-1 3 1 16,1 0-1-16,0 1 0 16,-1 2 0-16,0-1 0 15,1 2 2-15,2 0-2 16,-3-1 0-16,1 2 1 16,0 2 5-16,0 1 5 15,2 2-1-15,-3 1-6 16,4-3-1-16,1-2-2 15,3-5 0-15,3-5 0 16,3-4-1-16,1-3 1 0,3 2-1 16,-1-2 0-16,-1 3 2 15,-2 2 1-15,-2-1-3 16,-1-1 0-16,0 1 2 16,3-4-1-16,0-3-1 15,-1-3 2-15,5 0 4 16,-3 0-1-16,1 0 1 15,-3 3 10-15,1 1-14 16,-2 3-2-16,-1-1 0 16,4-4 0-16,2-2 0 15,2-5 6-15,3-3-6 0,2-5 13 16,2-1-12-16,0-1 4 16,1-5-5-16,2-3 0 15,0-6-1-15,0-3-2 16,0-5-2-16,2-3-10 15,-4-1 8-15,-1-1-11 16,0-2 5-16,-2 0-8 16,-2-1 12-16,-1 2 4 15,1-1-2-15,-3-2 5 16,-1 4 0-16,0 2-1 16,-1 5 3-16,1 3 0 15,2 7 2-15,0 7 14 0,0 2-9 16,2 5-1-1,2 7-6-15,-1 10 19 0,1 7-1 16,0 6-6-16,1 6 9 16,3 3-4-16,-1-2 0 15,4-1-8-15,-1-2-2 16,1-1-5-16,-1-3 0 16,1-3 0-16,11 37-1 15,-15-59 0-15,1 1 2 16,0 1 3-16,1-4-2 15,5 6 3-15,3-5 1 16,6-7-3-16,5-6-5 16,12-8 0-16,8-11-10 15,9-9-74-15,8-7-37 0,7-4-207 16</inkml:trace>
  <inkml:trace contextRef="#ctx0" brushRef="#br0" timeOffset="159262.72">8574 2961 648 0,'-12'-3'18'0,"2"-1"0"16,2-1 77-16,-2 1 11 15,1 0-77-15,2 0 24 16,4 3 17-16,0-3-20 15,3 3-23-15,0 1-21 0,2 0-3 16,5 0-2 0,7 0 16-16,13-2-3 0,16-2-9 15,16-5-5-15,15-4 1 16,13-7-5-16,11-7 5 16,2-4-2-16,-1 1-2 15,-9-2-33-15,-15 3-3 16,-18 6-38-16,-17 8-16 15,-13 5-94-15,-15 7-49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37:06.0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9649 9861 456 0,'0'-1'51'0,"-3"1"-22"16,3-2 38-16,-1 4-3 16,1-2-31-16,-2 0 14 15,2 0 3-15,0 1-2 16,0-1-7-16,0 0-18 0,0 0 2 15,0 0-1 1,0 0-6-16,0 0 6 0,2 2-10 16,-4 1 1-16,2 4 23 15,0 5-17-15,2 8-8 16,-2 7 12-16,4 7-4 16,0 9 0-16,2 5-4 15,0 4-1-15,1 4-3 16,-1 3-2-16,1 4-4 15,0 1-1-15,-1 1-1 16,-2 2-5-16,1-8 4 16,-4-1 0-16,1-9-3 15,-2-5 6-15,0-8-6 16,0-8 1-16,0-5-1 0,0-9 0 16,2-7 0-16,0-2 4 15,-1-5-1-15,-1-2-4 16,3-1 1-16,1-1-1 15,4-4 0-15,0 2 1 16,7-3-1-16,1 1 0 16,5 2-1-16,3-1 6 15,6 1-6-15,6 2 1 16,5-3-2-16,2 2 2 16,4-3 0-16,0 4-2 15,1-3 2-15,-1 1 1 16,1-1 0-16,4-2-1 15,3-2 0-15,4-4 1 0,1 0 0 16,0-1-1 0,0-1-1-16,-4 2 1 0,-7 0 0 15,0 1 3-15,-7 4-3 16,-4 0 0-16,-3-1-2 16,-3 3 4-16,-5 1-1 15,-4 1-1-15,-3 2 0 16,-3-3 0-16,-5 4 0 15,-2 0-3-15,-4 2 3 16,-2-2 3-16,-1 1-2 16,-1 1 0-16,-1-1-1 15,-2-1 1-15,1 0 2 0,-2-1-1 16,-1-1-2 0,-1-2 0-16,0-1 0 0,-2-5-4 15,2-4 4-15,-2-4 4 16,1-7-4-16,-2-6 0 15,3-7-4-15,0-3 3 16,-1-9-5-16,1-3 6 16,0-7-5-16,1-2-1 15,0 2 2-15,-4-112 1 16,7 155 2-16,0 3-3 16,1 2 2-16,-1 2 2 15,0-13 0-15,2 7 0 16,-2 2-4-16,1 5 4 0,-1 3 0 15,0 5 2 1,0 0-3-16,0 1 1 0,0 3-1 16,-1 3-4-16,1-3 5 15,0 0-1-15,-3 0 0 16,-1 3 1-16,-3-1 0 16,-3 2-4-16,-3 1 4 15,-4 3 0-15,-5-1 0 16,-1 2 1-16,-5-2 0 15,-4 0-1-15,-5-1 0 16,-5 0 1-16,-2 0-1 16,-8 2 0-16,-3-2 1 15,-2 4-1-15,-2-1 0 16,4 0-1-16,2-2 1 0,4 1 1 16,4-1-1-16,4 1-3 15,0-2-26-15,4-1 26 16,4-1 0-16,1-3-11 15,6 1-6-15,4-4 4 16,2 2 4-16,4-1 11 16,7 0 0-16,4 1-1 15,1 0 0-15,3 0 0 16,1 0-9-16,1-2-4 16,-2 2 2-16,1 0 4 15,0 0 4-15,-2 0 3 16,-3 0 2-16,2 2 0 15,-6-1-1-15,2 2 1 0,0-2-1 16,-2 2 1 0,-1 2 0-16,-2 0 0 0,-2-1 0 15,1 2 0-15,-2-2-1 16,2 1 1-16,1-2 0 16,3-3-1-16,0 2 1 15,1-2 1-15,1 0-1 16,-1 0 0-16,-2 1 0 15,1-1 0-15,-2 2 0 16,1-1-1-16,-2 2-1 16,0 0 2-16,1-1 0 15,1-1-2-15,3 0 2 0,2-2 0 16,3 0-5 0,2 1-18-16,2-2-22 0,-1-1 9 15,1 3-2-15,-4-1-16 16,-1 2-46-16,-5 4 41 15,-6 0 39-15,-1 3-45 16,2 0-149-16</inkml:trace>
  <inkml:trace contextRef="#ctx0" brushRef="#br0" timeOffset="714.99">10158 9852 646 0,'-3'-5'16'0,"-3"1"18"16,2 1 13-16,-2 2-23 16,3 1 31-16,2 3-41 15,-3 0 34-15,2 4-3 16,-1 5-14-16,0 3-14 15,0 6 15-15,-3 6 6 0,5 2-9 16,1 5-12-16,1 1-2 16,3 1 3-16,4-2-14 15,2-2-3-15,6-2 5 16,3-6-4-16,3-5-1 16,6-8 2-16,3-4-1 15,-1-10-1-15,2-5 0 16,-3-5 0-16,-2-4 0 15,-7-9-1-15,-3-2 0 16,-9-4 0-16,-5-5-1 16,-9-3 1-16,-6 2 3 15,-8 0-3-15,-3 6 0 0,-4 7-2 16,-1 10-1 0,-1 9-23-16,2 7-36 0,4 10-83 15,3 5-109-15</inkml:trace>
  <inkml:trace contextRef="#ctx0" brushRef="#br0" timeOffset="1583.41">10282 10285 462 0,'-2'-6'45'16,"0"-1"58"-16,0-1-48 15,1-1-34-15,-1 5 21 16,1-3 36-16,1 4-5 16,0 2-43-16,0 1-21 15,0 3 8-15,0 5 49 16,1 4-17-16,2 6-18 0,3 7-1 16,-1 7-13-16,5 5-7 15,0 1 1-15,1 4 0 16,1 0 3-16,1 0-7 15,-1 1-7-15,0-5-1 16,-2 0 1-16,-2-6 3 16,-3-6-3-16,-3-9 0 15,-1-7 0-15,-2-7-7 16,-2-10-31-16,-1-8 3 16,1-7 10-16,-4-5-8 15,2-6-6-15,-2 0 3 16,-1 0 21-16,-2 2-6 0,2 4 17 15,-4 2 4-15,2 5 0 16,0 3 6-16,2 4 4 16,-2 4 1-16,3 3-1 15,-1-1 5-15,1 5 2 16,-2 4-9-16,2 5 8 16,-2 2-6-16,-1 8 7 15,-2 4-4-15,1 3 2 16,-1 3-3-16,4 0-4 15,-3 0-2-15,4-1-3 16,1-5-3-16,4-3 1 16,0-6-1-16,2-7-1 15,2-5 0-15,3-5-2 0,4-7 2 16,1-6-4 0,5-3-2-16,3-8 5 0,0 1-3 15,2-1-5-15,2 0 4 16,0 4 3-16,-2 4 3 15,0 4-1-15,2 3 1 16,-2 10 1-16,2 4 13 16,1 6-6-16,2 6 13 15,0 7-10-15,2 6-4 16,-2 0-3-16,0 0-3 16,-2 2-2-16,-1-5-12 15,-2-3-77-15,-1-3-150 16</inkml:trace>
  <inkml:trace contextRef="#ctx0" brushRef="#br0" timeOffset="36910.51">10159 9761 529 0,'0'0'97'0,"-1"1"-54"16,2-1 15-16,-2 0-28 15,1 0-10-15,0 1-9 0,0 1-5 16,-2 1-4 0,2 0-2-16,2 1 0 0,-1-2-89 15,1-2-57-15</inkml:trace>
  <inkml:trace contextRef="#ctx0" brushRef="#br0" timeOffset="37102.74">10198 9772 497 0,'0'5'35'0,"0"-2"-35"0,2-2-1 16,-1 1-27-16,5-4-87 15</inkml:trace>
  <inkml:trace contextRef="#ctx0" brushRef="#br0" timeOffset="37268.14">10207 9751 627 0,'-4'-1'0'0,"1"1"-53"16,0-2-44-1</inkml:trace>
  <inkml:trace contextRef="#ctx0" brushRef="#br0" timeOffset="38262.33">10019 8750 486 0,'-5'-5'74'0,"0"4"24"16,0-1-32 0,0 2 13-16,0 0-33 0,4 0-14 15,-1 0-6-15,0 2-9 16,2-1-7-16,-2 2 5 16,2 5 40-16,-1 5-27 15,2 7 1-15,1 7-13 16,3 8 2-16,2 6-3 15,3 9 10-15,4 10-11 16,2 13 7-16,4 8-9 16,2 5-11-16,1-1 3 15,0-4-3-15,0-8 1 16,-2-9 1-16,-1-8-2 16,-2-6 2-16,-1-11-3 0,-3-6 0 15,-4-10 1-15,-4-8-1 16,-2-7 6-16,-3-2-3 15,-2-9 2-15,-5-3-5 16,-1-6-6-16,-4-6-4 16,-3-3-4-16,0-3-7 15,-3 0 12-15,0 1-9 16,-1 4-6-16,-2 1 11 16,-2 3 0-16,-1 0 7 15,-1 0-5-15,0 4 6 16,0 1 4-16,2 2 1 15,6 4 0-15,0 1-1 16,5 1 1-16,3 1 1 0,1-1 1 16,4 2 6-1,0 0 3-15,2 0-10 0,2 2 6 16,3 2 9-16,5 4 14 16,2 4-20-16,7 5 15 15,6 5-13-15,4 2 1 16,1 4-8-16,4-2-1 15,-1 1 6-15,0-1-9 16,-2-2 7-16,-2-6-8 16,-1-2 2-16,-4-6 2 15,-4-6 3-15,-3-4 7 16,-3-8 4-16,-3-10-16 16,-1-10 0-16,-1-13-1 15,-1-13-1-15,1-11 0 0,2-10 0 16,6-1-11-16,-3 2-25 15,2 7-34-15,-1 10-77 16,-4 14-247-16</inkml:trace>
  <inkml:trace contextRef="#ctx0" brushRef="#br0" timeOffset="40512.36">8911 7855 735 0,'2'-4'80'0,"-1"-1"-77"16,-2 0 7-16,-1 4-2 15,2 4 7-15,0 7 44 16,0 5-23-16,3 11 8 0,3 7 22 16,-1 11-36-1,3 6 0-15,4 7 6 0,-1 7-11 16,5 5-5-16,-3 5-8 15,2 1 0-15,-2-3 0 16,2-2 2-16,-3-9 1 16,0-3-4-16,-1-9-3 15,1-4-3-15,-2-4 0 16,0-8-3-16,-1-6-2 16,-2-9 0-16,-3-6 2 15,-1-6-1-15,1-4 5 16,1-2-5-16,3-6 0 15,4-2-1-15,4-1 1 16,4-3-1-16,6 0 0 16,3 0 0-16,6-2 4 0,1 2-3 15,6-1-2-15,4-2 3 16,6-1-5-16,3 2 5 16,4-1-2-16,3 0 3 15,5 1 1-15,3 1 1 16,3-3-4-16,4 1 3 15,2-1-4-15,-2-1 1 16,-3 1 2-16,-3-1-3 16,-4 1 2-16,-2 1-5 15,-3-1 4-15,-5 2-1 16,-3-2 1-16,-6 3 0 16,-1-2-1-16,-6 2 1 0,1-1 2 15,-2 0-3-15,0 1 2 16,0-1-2-16,2 1 1 15,0-1-1-15,0 2 1 16,-2 0-1-16,-2 0-1 16,1 2 1-16,-2 1 0 15,-4-1-1-15,0 1 5 16,-2 1-4-16,-3 2 0 16,0-2-3-16,-1 0 3 15,-2 0 1-15,-3 1-1 16,-6 1-3-16,-4 2 3 15,-5 1 1-15,-3 1 0 16,-1 1 3-16,-3 0-1 16,0-3 2-16,0 1-3 0,-3-3 3 15,2 1-3-15,-1-4-1 16,1-4 0-16,-5-2-1 16,3-3 0-16,-1-6 0 15,-2-3 0-15,0-7-3 16,-3-7 5-16,1-9-2 15,-1-4 0-15,-2-7 0 16,-4-6-3-16,-2-3 2 16,-1-8 1-16,0 1 0 15,-4-3 0-15,2 0-1 16,1 3 1-16,3 5-1 0,2 1-3 16,-8-115-5-16,22 171 8 15,0 1-2-15,0 9 3 16,-1 0-1-16,1-6-5 15,0 7-2-15,-2 7 7 16,2 5 1-16,-1 1 0 16,-1 1 0-16,2 4 0 15,0-2 0-15,-2-2 1 16,0-1-1-16,1 0-1 16,-3-1 0-16,0-3 1 15,-2 2 0-15,-1-3 2 16,-3 1-2-16,-1-1 1 15,-2-1 0-15,-2 1-1 0,-5-2 2 16,-2 1-2 0,-5 1 1-16,-3 0-1 0,-7 1 0 15,-6 5 0 1,-9-1-1-16,-6 1 1 0,-7 3 0 16,-9 2 0-16,-4-1 1 15,-5 3 0-15,1-1-1 16,2 1 1-16,5-1 1 15,5 1-2-15,6-1 1 16,4 0-2-16,5-1 0 16,5 0 0-16,5-1 2 15,6-1-1-15,4-1 0 16,4 1-1-16,0-4 0 16,0 4 1-16,-3-1-4 0,-1 0 5 15,-3 3-3-15,-3 1 2 16,0 1-3-16,-2 1 1 15,1 3-4-15,0-1-2 16,3-3 8-16,1 1-4 16,1 1 2-16,2-5-2 15,0 0 3-15,0 1-6 16,1-1 0-16,1-1 0 16,1 0 3-16,4-5 4 15,4 0-2-15,3-2 3 16,4-3-4-16,3 0 2 15,3-2-1-15,1 0-2 16,2-1 1-16,3 0 3 0,3 3-9 16,0-2 3-1,-1 0-3-15,-2 2 0 0,-1 2 0 16,-3 1 7-16,-2 0 1 16,0 0 1-16,1 0 0 15,0-3 1-15,0 2-2 16,2-2 1-16,1 0 0 15,1-2 0-15,-1 2 0 16,0 0 0-16,2-1 0 16,2-1 0-16,1 0-1 15,1-1 1-15,1 0 0 16,0 0 0-16,0 3 0 0,1 4-3 16,1 2 2-16,1 6 1 15,2 4 0-15,3 4 0 16,2 5 0-16,4 5-1 15,1 2 0-15,0 3-39 16,0 4-131-16,0 1-268 16</inkml:trace>
  <inkml:trace contextRef="#ctx0" brushRef="#br0" timeOffset="41282.33">9880 8627 420 0,'4'0'57'16,"-1"0"-23"-16,-1 3 55 16,-1-3-51-16,-1 0-2 15,0 0-17-15,2 0 0 16,0 0-5-16,1-4-10 0,2 3 0 16,2-2-1-16,-2 1 1 15,0-2 3-15,-2 2-2 16,0 5 18-16,3 3 27 15,-2 8-4-15,2 7-27 16,1 6-12-16,-1 6-4 16,-1 3-3-16,0 2-37 15,0-2-156-15</inkml:trace>
  <inkml:trace contextRef="#ctx0" brushRef="#br0" timeOffset="41887.76">10280 9724 507 0,'-4'-3'0'16,"1"0"-2"-16,3 2-50 16,-1-1-268-16</inkml:trace>
  <inkml:trace contextRef="#ctx0" brushRef="#br0" timeOffset="45149.39">16423 1481 644 0,'-2'-2'20'0,"-2"-2"-19"15,1 1 26-15,2 0 36 16,-1 3-8-16,4 0-29 16,-2 0-18-16,3 2 13 15,-2 4 20-15,5 3-3 16,1 6-3-16,0 9 4 15,4 10-4-15,-3 11-1 16,1 14 8-16,-3 13-6 16,-2 16-6-16,-6 11-22 15,-2 14-1-15,-2 10-7 16,-2 3 1-16,2-3-1 0,5-2 0 16,4-11 1-16,2-15-1 15,4-14 0-15,-1-12 0 16,-2-12 2-1,0-10-1-15,-3-7-1 0,0-8 6 16,1-9-6-16,-3-3 2 16,-1-7-2-16,0-6 0 15,0-4 0-15,0-3 4 16,0 0-4-16,0-2 5 16,-1 0-5-16,-1-1-2 15,-2 0-4-15,1 1 3 16,-2-1 1-16,2 2-1 0,0 1 3 15,1 0 0 1,0 0-2-16,0 0-19 0,2 0-46 16,0 0-61-16,2-4-212 15</inkml:trace>
  <inkml:trace contextRef="#ctx0" brushRef="#br0" timeOffset="46082.57">17046 2664 712 0,'-12'-2'6'15,"4"-1"-2"-15,-1-1 0 0,3-1 27 16,2 3 42-16,3 1-49 15,-1-2 5-15,1 3 7 16,-1 0-13-16,0 0-7 16,2 0-7-16,0 1-1 15,5-1 5-15,7 2 17 16,13-2-5-16,19 0-7 16,17-3 2-16,24 0 10 15,19-5-11-15,16 1-2 16,16-1 2-16,9 3 5 0,14-1 4 15,7 3-15 1,2 3-5-16,1 2-4 0,-9 1 2 16,-14 4-6-16,-16-3 1 15,-18 0-1-15,-15-1 5 16,-13-3-5-16,-9-3 2 16,-5 0 2-16,-3 0-4 15,-6-2 0-15,-5-1 2 16,-9 2-2-16,-9 0-1 15,-11 1 1-15,-10 0 1 16,-6 0-1-16,-4 2 1 16,-2 0-1-16,-2-1 1 15,2 0-1-15,3-2 0 16,-1 1-1-16,2 2 1 16,-3-2-21-16,-1 2-28 0,-3-1-47 15,-4-1-156-15</inkml:trace>
  <inkml:trace contextRef="#ctx0" brushRef="#br0" timeOffset="47565.91">2288 3742 733 0,'3'0'14'0,"4"-2"-8"15,3 2 93-15,4-1-43 16,7 1-17-16,5-1-16 15,7-2 20-15,6-1-3 16,8-3-6-16,10-7-19 16,10-4-8-16,11-7 0 15,7-2-7-15,3-2 0 16,0 2-25-16,-5 4-109 16,-8 8-119-16</inkml:trace>
  <inkml:trace contextRef="#ctx0" brushRef="#br0" timeOffset="49583.7">16961 2655 520 0,'-5'9'51'0,"1"-2"-17"16,0-4 38-16,0 0-10 16,2 0 33-16,1 0-40 15,1 0 2-15,1 0 9 16,3 1-13-16,1 0-20 16,5 2 0-16,4-1-9 15,10-2-1-15,8-3-10 16,10-1 3-16,6-5 1 0,9-6-3 15,0-2-1 1,0-2-1-16,-4-2 1 0,-2 0 2 16,-8-2-7-16,-3 2-2 15,-7 0 1-15,-3 0 0 16,-3-2-2-16,-4-1 4 16,1 2-9-16,-4-4 8 15,0 2-2-15,-4-3-3 16,1 2 3-16,-2-2 0 15,-1 1 3-15,-4-1-5 16,-2 2-2-16,-1 0 0 16,1 1 1-16,-1 0-1 15,0-2 0-15,0 2-2 16,-3-1 3-16,-1-2-2 16,-3-3-1-16,-1 1 1 0,-4-1 0 15,-2-1 1-15,-3 1-2 16,-3 0 0-16,-4 0-1 15,-3 1 0-15,-4 0 2 16,0 2-1-16,-5 2 0 16,-1-1 0-16,0 2 0 15,-3 3 0-15,1 0-2 16,-1 4 2-16,1 4 0 16,-4 1 0-16,3 4-1 15,-2 2 0-15,-1 1 0 16,-2 4 1-16,1 1 0 15,-2 0-1-15,2 3 1 0,-1 0 0 16,1 1-1 0,1 0 1-16,6 0-1 0,4 1 1 15,3 2 1-15,1 2-1 16,-1 2-1-16,1 3-1 16,-2 2 0-16,2 0 2 15,1 3 0-15,0-1 0 16,2-2 0-16,-1 2 0 15,0 1 0-15,-2 2 0 16,0-2-2-16,2 2 1 16,0 2 1-16,0-1 0 15,5 1 0-15,0 3-3 16,3-3 3-16,2 3 1 16,2-1-1-16,1 1-1 15,-1 0 1-15,3 3 3 0,0-1-3 16,1 2-2-16,4 0 1 15,5-1 1-15,4-1 0 16,6-2-1-16,4-1 2 16,10 1-1-16,6-1 0 15,7-5 0-15,7-2 0 16,4-4-8-16,2-5-30 16,3-5-29-16,0-7-49 15,-2-4-89-15,-2-4-229 16</inkml:trace>
  <inkml:trace contextRef="#ctx0" brushRef="#br0" timeOffset="50367.07">17554 1420 687 0,'5'-5'76'0,"-3"2"-33"0,-2 2 19 16,-2 2-29-16,1 4 7 15,-3 7 6-15,1 3-9 16,-2 3-12-16,1 4-3 15,3 4 14-15,1 3-21 16,0 7-1-16,3 2 5 16,1 8-5-16,-1-1-5 15,0 0-6-15,2-1-1 16,0-5-2-16,0-7 0 16,0-3 2-16,-1-8-2 15,-3-7-2-15,2-8-27 16,-3-8-22-16,2-10-84 15,1-9-66-15,1-10-79 0</inkml:trace>
  <inkml:trace contextRef="#ctx0" brushRef="#br0" timeOffset="51067.96">17581 1463 676 0,'1'-24'81'0,"1"5"-26"15,0 5 26-15,-2 2-40 16,1 3-23-16,4 0 2 15,4 3 14-15,4-2-2 16,6 6-10-16,4-1-15 16,3 6-1-16,2 4-5 15,-2 3-1-15,-1 8 2 16,-4 4 1-16,-8 5-2 16,-5 4-1-16,-8 2 1 0,-10 2 2 15,-8 3-3-15,-13-3 1 16,-3-1-2-16,-4-5 2 15,2-4-2-15,3-6 1 16,8-5-5-16,8-6-1 16,7-4 5-16,5-3 1 15,7-1-3-15,2 0 3 16,5 2 0-16,5 1 4 16,5 3 3-16,4 2-4 15,6 2 4-15,0 2 2 16,0 1-3-16,5 3-3 15,-3-4-3-15,-1 0 0 0,1-2 1 16,-4-2-1-16,-4-6 3 16,-5-2-3-16,1-4 0 15,-4-5-5-15,-3-8-3 16,-2-2-2-16,-3-3 6 16,-3-2 4-16,-2-2 0 15,-2 3 0-15,-2 6 3 16,-2 3 5-16,3 4 1 15,1 6-9-15,0 3-1 16,1 2 1-16,3 5 1 16,3 3 13-16,3 5 0 15,3 4-2-15,2 0-11 16,2 0 2-16,1-2-1 16,1-4 3-16,1-4-3 15,-2-3 5-15,2-5-4 0,-3-8 5 16,-2-4-7-16,-4-5 1 15,-5-4-2-15,-8-3 3 16,-6 0-3-16,-7 1 0 16,-8 6 1-16,0 5-2 15,-5 6-1-15,0 6-2 16,-1 6-16-16,3 4-44 16,4 4-110-16,10-1-234 15</inkml:trace>
  <inkml:trace contextRef="#ctx0" brushRef="#br0" timeOffset="51483.99">18301 1414 902 0,'-5'-20'27'0,"-2"3"-12"15,2 4 85-15,0 4-53 16,4 5-40-16,1 2-7 15,0 7 0-15,1 3 34 16,1 7 11-16,-1 11-23 16,3 10-2-16,1 6 6 15,0 6-14-15,0 1-6 16,4-5-5-16,-1-1 0 16,0-9-2-16,-1-5 1 0,1-10-1 15,-5-4-5 1,3-8-5-16,-5-7 4 0,2-11-29 15,4-7 3-15,4-6 21 16,2-6 9-16,0 1-1 16,2 5 4-16,-3 6 0 15,-3 7 3-15,1 8-2 16,0 11 17-16,1 5-3 16,-1 10-6-16,1 6-8 15,1 3-1-15,-4-1-14 16,4-1-53-16,0-3-84 15,5-5-131-15</inkml:trace>
  <inkml:trace contextRef="#ctx0" brushRef="#br0" timeOffset="52283.71">18792 1707 948 0,'7'-12'57'0,"-2"1"31"15,0 2-22-15,-4 0-28 16,3 2-17-16,-1 1-15 15,-1-1 2-15,-1 2 6 16,-1-3-8-16,-1 1-6 16,-4-1 0-16,-2-1-2 15,-3 0-7-15,-3 1 2 16,-2 4 5-16,0 2-5 0,-2 5 7 16,2 6 0-16,-1 2-1 15,-1 7 1-15,2 6 0 16,3 3 0-16,2 2 0 15,6-1-3-15,7-2 3 16,3-4 0-16,4-3-2 16,3-7-2-16,4-6 1 15,2-6-11-15,0-5-1 16,3-7-8-16,0-5 5 16,-2-4 9-16,-3-1 7 15,-4-1 4-15,-3 2 3 16,-2 5 26-16,-4 3 3 0,-3 8-14 15,-1 2-17 1,-1 6-2-16,-1 4 5 0,2 5 8 16,-2 3 5-16,2 6-13 15,4 0-3-15,1 0 2 16,3-2-4-16,2-3 3 16,4-3-4-16,2-8 0 15,3-4 0-15,2-7-15 16,3-4-2-16,-1-8 2 15,-1-3 10-15,-4-3 0 16,-5-1 3-16,-4-1 2 16,-2 3 1-16,-4 1 3 15,-1 5 8-15,-1 5 9 16,-1 5-20-16,0 5-1 16,0 7 5-16,2 2 5 0,2 7 1 15,0 3-6-15,2 5-2 16,0-1-2-16,-1-2 0 15,1-1-1-15,1-5 1 16,-1-5 4-16,-3-3-2 16,0-5-3-16,2-7-6 15,2-6 1-15,1-7-3 16,2-8-3-16,5-2 6 16,2-2 5-16,-1 2 0 15,1 9 1-15,2 9 4 16,-3 9 4-16,3 13 6 15,-1 9 0-15,-3 8-8 0,1 6-5 16,-7 0-2-16,-2 1-47 16,-7 1-145-16,-3 0-577 15</inkml:trace>
  <inkml:trace contextRef="#ctx0" brushRef="#br0" timeOffset="53648.68">19410 1324 469 0,'3'-1'148'0,"-2"1"-118"0,-2 1 1 15,-2 1 47-15,2 4-5 16,1 2-43-16,1 4-12 15,-1 1-3-15,3 6-14 16,0 1-1-16,-2 3 0 16,1 1-53-16,-2 3-154 15</inkml:trace>
  <inkml:trace contextRef="#ctx0" brushRef="#br0" timeOffset="54118.33">19546 1791 645 0,'-3'2'13'16,"1"-2"12"-16,0-2 44 15,4 0-11-15,-2-1-33 16,3-4 3-16,2-2-9 15,0-5 3-15,2-2-14 16,1-7-2-16,4-1-3 16,-1-6-1-16,3 0-2 15,0-5 4-15,-3 1-8 16,-2 5 4-16,-6 4 0 0,-2 7 5 16,-1 9 8-16,-1 4-4 15,1 4-4-15,-2 3-4 16,-1 5-1-16,1 2 11 15,2 3 11-15,0 3 4 16,2 1-7-16,4 4-13 16,4-2-4-16,4 1 1 15,3-3 3-15,4 0-6 16,1-1-5-16,3 0 5 16,-3 2-4-16,-1-4-33 15,-2 4-9-15,-6-2-10 16,-4 0-53-16,-8 1-33 0,-7 1-86 15</inkml:trace>
  <inkml:trace contextRef="#ctx0" brushRef="#br0" timeOffset="63571.49">9314 7924 717 0,'-7'-6'5'0,"2"-1"50"16,0-1 42-16,2-1-63 15,1 1 28-15,2 2-9 16,0 2-36-16,2 2-6 16,1 4-6-16,0 8 55 15,6 13-11-15,1 13-22 0,3 18-12 16,0 12-6-1,1 10-4-15,1 0 0 0,-2-4-5 16,1-4 0 0,-2-10-2-16,0-9 1 0,-4-13-36 15,-2-10-30-15,0-18-7 16,-9-15-142-16,0-17-51 16,-7-12-30-16</inkml:trace>
  <inkml:trace contextRef="#ctx0" brushRef="#br0" timeOffset="64755.71">9322 8026 712 0,'-4'-29'123'0,"-2"6"-18"15,0 4-35-15,-1 0-19 0,2 5-7 16,3 1-25-16,4 4-8 16,4-1 1-16,6 4 2 15,4-1 0-15,4 3-11 16,5 4 0-16,1 7 3 15,4 3-3-15,2 6 1 16,0 6-4-16,-4 5 0 16,-6 7 0-16,-9 4 0 15,-11 6 2-15,-12 2-2 16,-12 0 0-16,-6-1 0 16,-5-5 0-16,1-7-2 15,3-8 1-15,5-8-4 16,7-7 4-16,5-5-2 0,5-3 2 15,7-2-4 1,7-2 5-16,3 0 6 0,6 2-6 16,8 2 4-16,6 2 1 15,5 5-4-15,5 0 1 16,2 0-3-16,1 0 3 16,1-1-3-16,-4-2 1 15,-3-3 0-15,-5-3-1 16,-4-5 0-16,-5-4 1 15,-4-4-7-15,-2-6 0 16,-6-3 4-16,-4-3 1 16,-4-3 2-16,-5 2 0 0,-4-3 1 15,-3 4 5 1,-1 3 1-16,6 7 12 0,-2 5-12 16,5 8-6-16,2 8 6 15,5 9 20-15,4 9-17 16,6 8 1-16,4 2-1 15,5 2-8-15,4-1-1 16,1-6-1-16,0-6 1 16,0-6-1-16,0-8 2 15,-3-9-2-15,-5-9-6 16,-5-10-18-16,-4-9 8 16,-10-6-3-16,-10-6 2 15,-9 2 16-15,-13 0 1 16,-6 6-1-16,-5 12 1 15,-4 7 2-15,1 15 12 0,3 9-5 16,6 8-4 0,6 2-5-16,10 3 1 0,6-4-1 15,8-5 0-15,10-5 0 16,7-8 2-16,10-9 2 16,12-12-4-16,7-8-12 15,5-8-13-15,1-11 1 16,0-4 7-16,-9-2-1 15,-6 1 0-15,-7-1 13 16,-13 4 5-16,-11 3 0 16,-11 4 0-16,-9 1 0 15,-5 6 0-15,-6 3 15 16,5 9 6-16,-2 9 7 0,4 5-14 16,6 9-8-16,4 10-4 15,2 4 0-15,8 7 3 16,6 7-2-16,9 5 7 15,7 7 5-15,9 5-3 16,2 2-10-16,6 1 0 16,-2 2-1-16,-2-5-1 15,-1 2 0-15,-3-9 0 16,-6-7 1-16,-6-6-2 16,-4-9 1-16,-6-9-2 15,-4-10-1-15,-3-12-19 16,-3-8 8-16,-1-8 5 15,1-10 4-15,2 2-2 0,2 0 5 16,4 6 2-16,4 7-1 16,1 8 1-16,3 8 2 15,2 10 16-15,3 12 1 16,2 6-3-16,4 9-5 16,-2 5-5-16,1 3-6 15,0-2 1-15,1-3-1 16,-1-8-26-16,0-3-38 15,-1-8-26-15,0-8-88 16,-2-11-141-16</inkml:trace>
  <inkml:trace contextRef="#ctx0" brushRef="#br0" timeOffset="65572.5">10706 7988 657 0,'7'-17'153'0,"-2"3"-14"15,-2 2-24-15,-3 3-47 16,-2 1-15-16,2-1-31 15,-1 3-14-15,-1-4-5 16,0 0-1-16,1-3-2 16,-6 0 1-16,1-1 2 15,-4 1-3-15,-2 2 1 16,-2 4-1-16,1 7-1 16,-32 34 1-16,36-20 3 15,1 4 3-15,2 5 5 0,0 2 10 16,-2 22-9-1,3 4-10-15,5-1 1 0,7-4-2 16,1-9-2-16,6-8 0 16,-1-11 1-16,3-10-10 15,1-11-8-15,3-13-12 16,-1-12-6-16,0-6 5 16,-2-8 20-16,-2 0 8 15,-1 4 3-15,-6 5 1 16,-3 7 9-16,-2 10 12 15,-1 8-9-15,0 5-11 16,0 8 18-16,-1 4-1 16,4 4-10-16,4 5-2 15,-1 3-3-15,4 1-2 0,1-2-1 16,4-2-1 0,-1-3 0-16,3-5-3 0,-2-6-7 15,1-7-3-15,-1-8-7 16,-4-5 7-16,-1-7-1 15,-4-4 6-15,-5-3 8 16,-3 0-1-16,-3 3 2 16,-4 3 5-16,1 7 20 15,-1 4 5-15,2 7-11 16,1 2-14-16,3 8-5 16,-1 2 16-16,2 4-10 15,2 6 1-15,3 6-1 16,1 2-1-16,1 2-4 15,2-1 1-15,-1-4-3 16,0-2 0-16,-2-6 1 0,-2-6-1 16,-2-3 6-16,-1-9-6 15,-1-9-2-15,-1-5-5 16,-1-9-7-16,1-8 6 16,-1-1 1-16,2 2 7 15,2-1 0-15,5 7 0 16,3 6 1-16,-1 7 3 15,4 5 1-15,1 9 6 16,-1 10-2-16,6 8-2 16,-3 10-1-16,4 7-5 15,1 6-1-15,-3 4 0 16,-2 7-2-16,-2 2-54 0,-5 3-125 16,-6 2-607-16</inkml:trace>
  <inkml:trace contextRef="#ctx0" brushRef="#br0" timeOffset="70808.97">5611 3682 679 0,'2'2'12'16,"-2"0"0"-16,2-2-2 15,-4-2-9-15,2 2-1 16,0 0 8-16,0 0 24 16,0 0 18-16,0 0-18 15,0-2-31-15,2 2-1 16,-1-1 0-16,-1 1-78 0,2-1-66 16</inkml:trace>
  <inkml:trace contextRef="#ctx0" brushRef="#br0" timeOffset="73075.71">10798 10169 278 0,'2'0'253'0,"-1"1"-245"15,1-1 45 1,-1 3 3-16,2 1-29 0,0-3 8 16,0 2-5-16,0 2 14 15,2-2 5-15,-2 0-6 16,3 2-8-16,-1 0 0 16,0 4 4-16,1 4 2 15,1 3-6-15,2 2-17 16,-2 0-1-16,6 0-6 15,0-6-9-15,0-3 8 16,6-10 1-16,3-11-9 16,5-14-2-16,12-15-4 15,6-17-22-15,7-10 8 16,3-1-21-16,-3 8-54 0,-7 7-27 16,-9 20-90-16</inkml:trace>
  <inkml:trace contextRef="#ctx0" brushRef="#br0" timeOffset="73491.42">10803 10258 571 0,'-15'-7'38'15,"0"0"21"-15,3 2 3 16,-1-1 23-16,4 1 2 16,3 2-45-16,4 2-26 15,0-1-4-15,4 4 5 16,2 1 33-16,0 3-25 15,3 2-6-15,2 5-10 16,2 1-1-16,1 0-4 16,3 0 4-16,3-4 1 15,2-2-1-15,5-7-4 0,5-6-1 16,4-9-3 0,6-10 1-16,4-13-1 0,4-12 3 15,9-11-6-15,0-4-15 16,-2 5-73-16,-7 6-31 15,-10 14-108-15</inkml:trace>
  <inkml:trace contextRef="#ctx0" brushRef="#br0" timeOffset="74641.82">10300 8410 204 0,'2'5'358'0,"-2"0"-330"15,2-2 39-15,-1-1-39 16,-1-1 12-16,0-1 22 16,2 0-27-16,-2 0-8 15,0-1 8-15,0 1-17 16,0-2-17-16,0 2-1 15,0 0 0-15,0 2-25 16,-2-1-53-16,1 5-53 16,-3 2-238-16</inkml:trace>
  <inkml:trace contextRef="#ctx0" brushRef="#br0" timeOffset="76877.39">5920 4570 963 0,'0'3'16'15,"-2"-1"1"-15,-1-2 23 16,2 0-31-16,2 0 16 16,6-2 4-16,1 1 1 0,8-4-5 15,5-3 0-15,6-6-9 16,7-7-12-16,7-8 3 16,8-7-6-16,4-6-1 15,7-2 0-15,0 1-2 16,0 4-17-16,-7 8-29 15,-7 8-33-15,-11 10-71 16,-10 10-134-16</inkml:trace>
  <inkml:trace contextRef="#ctx0" brushRef="#br0" timeOffset="77122.34">5957 4733 943 0,'-10'6'46'15,"5"-5"38"-15,5-5-38 16,5-5-24-16,5-3 27 16,6-7-30-16,8-3-6 15,6-7-8-15,7-1-5 16,3-2 0-16,5-1-14 15,3 0-68-15,1 7-84 16,-2 4-196-16</inkml:trace>
  <inkml:trace contextRef="#ctx0" brushRef="#br0" timeOffset="81246.97">15010 8837 487 0,'-3'-3'35'0,"0"0"-32"15,2 1 9 1,-2 0 24-16,2 0-27 0,1 2 4 16,0-1 30-16,1 1 5 15,-1 0 21-15,0 0 15 16,0 0-37-16,-1 0-15 15,1 0-6-15,0 0-6 16,0 1-17-16,0 2 10 16,0 6 59-16,0 6-35 15,1 11 0-15,3 10-15 16,2 9-1-16,3 11-10 16,1 10-1-16,2 3-1 15,-2 2-4-15,-2-1-5 0,-1-5 2 16,-2-5 0-16,-2-7 0 15,-1-7 2-15,-4-5-2 16,-1-6 0-16,-2-8-1 16,0-7 0-16,2-7 1 15,1-6 1-15,0-4 1 16,4-3 1-16,3-4-3 16,3-4-1-16,7-3-1 15,5-3 0-15,67-41 2 16,-60 45-1-16,1-1-1 15,4-1-2-15,0 2 1 16,33-12 1-16,4 2-3 16,2 1 3-16,4 0-1 15,3 4 1-15,-2 1 0 0,1 4 1 16,-5 3-1 0,-5 2-1-16,-7 0 1 0,-5 2 0 15,-5 0 1-15,-3 0-2 16,-3-4-7-16,-6-3 1 15,-3-3 0-15,-4-2 3 16,-7-1 4-16,-3 1 0 16,-8 1 2-16,-5 2-2 15,-5 3 10-15,-3 2 3 16,-3-1-3-16,-1 0 0 16,0 1-10-16,0 0 6 15,-1-1 0-15,1-1-2 0,-2-1 0 16,-1-1-5-16,1-4 2 15,-1-2-1-15,-1-4 1 16,0-6-1-16,-1-6 0 16,-1-6 0-16,2-8 1 15,-1-4-3-15,3-3 1 16,0-6-2-16,2 3 2 16,0 1 1-16,2 6 0 15,-1 4 1-15,2 8-2 16,-2 5 2-16,0 6-1 15,2 3 0-15,-1 6-1 16,1 3 1-16,-1 3 0 16,2 3 0-16,0-2 0 15,-1 4 1-15,1-1-1 16,0 3 0-16,0 0 2 0,0 2 1 16,0 0-1-16,0 0 0 15,-3 1 1-15,3-2-3 16,-1-2 0-16,-1-1 1 15,2 1-1-15,-1-4 0 16,1 3 2-16,-2 1 1 16,-1 1 2-16,-1 2-4 15,-4 2-1-15,0-1 3 16,-6 5-2-16,-2 0 2 16,-5 3-1-16,-2 2 0 15,-7 4-2-15,-5-2 1 0,-7 5-1 16,-5 1 1-16,-7 1-1 15,-5-1 0-15,-3 2 0 16,-2-4 0-16,1-1 2 16,3-3-1-16,5 0-2 15,3-4 2-15,7 2-2 16,3-1 1-16,2 0 0 16,3-2-2-16,7 0-7 15,1-1 6-15,5-2-3 16,2 0-4-16,3-1 0 15,2 2 3-15,3-1-3 16,2 1 0-16,0 0 1 16,4 0 7-16,1 0-2 15,1-2 1-15,2 1 2 0,-1-1-3 16,-2 2 1 0,1-2-3-16,-1 4-1 0,-3-1 3 15,-2 3 3-15,2 0 1 16,-2-1 0-16,1 2-1 15,2-3 1-15,5 2 0 16,-2-4-1-16,5 0 0 16,1-3 2-16,0 1-1 15,0-1 0-15,0 0 0 16,0 0-1-16,0 0 2 16,-2 3-1-16,-1 3 0 15,-1-1-2-15,0 3 2 0,-2 2 0 16,1-1 1-16,0 1 0 15,2 3-1-15,-2 2 3 16,4 3-3-16,-3 1 6 16,1 2-5-16,-3-1 0 15,2-2 0-15,-2-3 0 16,3-3-1-16,-2 2 0 16,0-6 0-16,2 2 0 15,1 2 0-15,2 0-1 16,4 0-9-16,4 3-32 15,4 3-32-15,-1 1-65 16,1 4-141-16</inkml:trace>
  <inkml:trace contextRef="#ctx0" brushRef="#br0" timeOffset="82280.95">15503 8664 612 0,'-4'-1'55'0,"1"-2"-49"15,0 1 53-15,0-1-15 16,2 2 2-16,-1 0-23 16,2-2-3-16,-1 3 8 15,1 0-8-15,0 3 0 0,0-3 2 16,-3 2 12-16,2 3 28 16,-1 6-29-16,-1 6-17 15,1 7 2-15,4 3-2 16,3 5-8-16,3-3 2 15,5-1-5-15,6-7-5 16,1-5 4-16,5-6 0 16,2-10-2-16,1-6 2 15,1-6-1-15,-3-8-3 16,-2-4-4-16,-6-3 0 16,-6-3 2-16,-7-1 0 15,-8-2-2-15,-6 0 1 0,-6 4 1 16,-3 0 0-16,-4 8 2 15,-1 7-5-15,-3 10-10 16,0 7-17-16,1 7-44 16,0 5-70-16,3 5-220 15</inkml:trace>
  <inkml:trace contextRef="#ctx0" brushRef="#br0" timeOffset="83013.44">15687 8940 666 0,'-8'0'12'0,"1"-3"18"16,3-1 32-16,0 2-4 15,2-2-2-15,1 3-39 16,1-1 2-16,1 4 4 16,-1 3 38-16,2 4-9 15,-2 5-25-15,4 9 10 16,0 9-12-16,3 5-10 16,0 7-7-16,3 2-1 15,0 2-7-15,-2-2 1 0,2-4-1 16,-3-6 0-1,-4-6 0-15,1-9 0 0,-3-7-1 16,-1-7 0-16,-1-9-14 16,-1-5-4-16,-1-6 5 15,-1-9 1-15,-1-5-4 16,0-3 4-16,2-2 2 16,0-1 9-16,-3 2-3 15,2 3 4-15,-2 2 1 16,0 6 2-16,-1 5 8 15,-2 7-2-15,-1 6-1 16,-1 4 3-16,-4 8 5 16,0 3-1-16,-3 8-2 15,1 6 7-15,-1 5-5 16,1 1-10-16,4 1 2 0,1-3-6 16,5-7 0-16,5-8-1 15,2-5 1-15,5-10 0 16,5-7 0-16,6-9-18 15,4-7 8-15,5-7 1 16,3-4-1-16,0-2 7 16,1 4 0-16,-3 4 2 15,0 3 0-15,-3 9 1 16,0 6 0-16,2 7 0 16,2 8 8-16,1 10-2 15,2 4 2-15,1 7-2 16,-1 1-6-16,0-3 0 0,0-2 0 15,-2-4-28-15,1-2-95 16,-4-5-251-16</inkml:trace>
  <inkml:trace contextRef="#ctx0" brushRef="#br0" timeOffset="99487.09">15534 8666 701 0,'3'-6'46'16,"-3"4"-38"-16,-2-1 61 16,1 2-68-16,-2 0-1 15,3 1-20-15,-2 0-47 16,2 0 25-16,0 0-44 0,0 0-57 15,0 0-138-15</inkml:trace>
  <inkml:trace contextRef="#ctx0" brushRef="#br0" timeOffset="99685.81">15524 8654 681 0,'0'1'182'0,"-2"1"-176"0,0-1 8 16,2 0-7-16,-1 0-4 15,2 3-3-15,-1 0-3 16,4-2-122-16,-1 1-168 16</inkml:trace>
  <inkml:trace contextRef="#ctx0" brushRef="#br0" timeOffset="100335.84">15554 7646 589 0,'-5'-6'39'16,"0"-2"27"-16,3-1 9 15,-1 2-1-15,3-2-32 16,0 2-7-16,-2 2 9 15,2 0 14-15,2 4-18 16,-4 1-27-16,4 4 4 16,0 8 31-16,-2 9-18 15,3 8-4-15,2 12-7 16,0 8 2-16,3 7-1 16,2 6-10-16,4 6-3 15,-3 5-6-15,-1 1 0 16,2-1 1-16,-4-3-2 0,-1-8 0 15,-2-5 0-15,-2-10 0 16,1-8 0-16,-4-7 0 16,2-10 0-16,-1-8-1 15,-1-6-11-15,-1-8-6 16,1-12-31-16,-2 2-6 16,0-3-1-16,0 1-61 15,-2-11-48-15,-3 0-66 16</inkml:trace>
  <inkml:trace contextRef="#ctx0" brushRef="#br0" timeOffset="100718.56">15445 8209 349 0,'-15'-4'493'15,"3"-1"-453"-15,6 1 52 16,2 2-35-16,3-2-41 15,2 4-5-15,4 2 19 16,2 0 11-16,1 2-17 16,2 2 8-16,3 4-7 15,3 5-6-15,0 7 7 16,3 2-8-16,3 8-7 16,3 1-5-16,1 3-2 15,5-2-3-15,-1-5 0 16,-1-4 0-16,2-5 2 0,-3-8-2 15,-4-8 4-15,-3-4 6 16,-1-10-2-16,-1-8-3 16,-1-12-2-16,2-11-4 15,0-9 0-15,2-9 0 16,-4-1 0-16,1 2-2 16,-6 4-26-16,-1 8-61 15,-4 9-113-15,-3 11-594 16</inkml:trace>
  <inkml:trace contextRef="#ctx0" brushRef="#br0" timeOffset="104154.43">14483 6641 498 0,'-5'-10'247'0,"-2"2"-236"16,2 3 123-16,0-1-57 0,2 5-29 16,0 1-31-16,3 7 7 15,0 3 38-15,0 6-17 16,1 11-8-16,2 9-8 16,4 12-3-16,-1 8-8 15,5 12 4-15,0 7-2 16,1 8-2-16,-1 3-9 15,3 4-1-15,1 0-2 16,2-1-2-16,-2-7-2 16,2-5-2-16,-2-11 2 15,-4-10 1-15,-2-13 1 16,-3-11-2-16,-2-9-2 16,-1-9 0-16,-1-9 4 15,-2-2 1-15,3-6-3 0,5-1-1 16,4-4-1-16,6-1 0 15,7-3 0-15,7-1 0 16,5-2-1-16,5-1 0 16,6 0 1-16,7-1 1 15,7 1 1-15,7-1-2 16,9 2 0-16,9 3-1 16,2 0 0-16,3 3 1 15,-4 2-2-15,-1-2 1 16,-2 0 1-16,1-3 1 15,-1-5-1-15,-1 0-1 16,-8-3 1-16,-6 0 1 16,-8 1-1-16,-7 2 0 15,-4 3 0-15,-10 2 0 0,-2 2 0 16,-2-1 1-16,-6 3-1 16,1 2 0-16,-3-3 0 15,-3 2 0-15,-1 1-1 16,-3 1 4-16,-4 1-6 15,1-1 5-15,-3 1-4 16,0 0 3-16,-2 1-2 16,7-2 2-16,0 1-1 15,4-1 1-15,4-1-2 16,3 2-1-16,-1-1 2 16,-2-1 0-16,-7 3 0 15,-4 0-1-15,-3 1 0 0,-6 1 1 16,-3-1 1-16,-1 1 2 15,-2-1-1-15,-1 1-1 16,1-3 0-16,-1 0 0 16,0 0 0-16,1-5-1 15,-3-3 0-15,-2-5 0 16,-3-7 1-16,-1-6-1 16,-4-11-1-16,-6-8 1 15,0-14-4-15,-3-12-9 16,-2-17 2-16,-1-13 6 15,3-3 0-15,3 4 3 0,4 7 2 16,1 17 2 0,4 17-2-16,0 16 0 0,2 10 0 15,2 9-1-15,3 5 1 16,3 2 0-16,2 4 0 16,0 3 1-16,-2 1 0 15,0 6 2-15,-3 0 2 16,0 6-4-16,-1 0-1 15,-1 1 0-15,2 0 0 16,0 0 0-16,0 0 1 16,-1 0-1-16,-1 0 0 15,-1-2 0-15,-2 0-2 16,-4 0 2-16,-1-1-1 16,0 0-1-16,-3 1 2 15,-2 4 0-15,-2-1 0 0,-1 4-4 16,-6 1 4-16,-1 1 1 15,-1 4 0-15,-6 3 0 16,-7 2-1-16,-7 3-4 16,-10 6 4-16,-9-1 4 15,-8 2-4-15,-7 1 0 16,-3-2-1-16,0-3 1 16,1-2 5-16,4-6-4 15,4-1 1-15,4-3-2 16,5-1-1-16,3 1 1 15,5 0 2-15,4 1-2 16,3-2 0-16,6 0-1 0,6 0 0 16,3-1-2-16,5-3 2 15,4 3 1-15,3-1-3 16,1 2 3-16,0 1-1 16,-1 1 3-16,-2 1-4 15,-3 1 1-15,-1 0 0 16,-3-1-2-16,-1 0-2 15,0 0 4-15,-1 1-2 16,-1-2 1-16,0 1-3 16,1-2 5-16,1-1-2 15,1-2 3-15,0-1-2 16,3-3 1-16,2-2-1 16,1 1 0-16,-2-4 1 15,5 2-1-15,0 0-1 16,1 3-1-16,2-1 2 0,1 3 1 15,2-1 0-15,1-2-1 16,3 3 0-16,1 0 1 16,5-2-1-16,1 0 0 15,1-2-3-15,0 2-6 16,0-1 4-16,0 1-2 16,-2 0 1-16,0 0 2 15,1-2-8-15,-1 3 11 16,4-4 1-16,0 0 0 15,3 1 0-15,0-2-9 16,3-2-26-16,5-1-58 16,4 0-109-16,3-1-441 0</inkml:trace>
  <inkml:trace contextRef="#ctx0" brushRef="#br0" timeOffset="108906.19">16964 2659 398 0,'0'-4'48'16,"-2"2"1"-16,2 0 17 15,-1 2-23-15,1 0 3 16,-2 0-8-16,2 0 14 16,0 0 24-16,0 0-18 15,2-1-26-15,-1 1-10 16,3-2-8-16,5-1 13 0,9-3-2 16,5-1-16-16,12-5-8 15,10-2 1-15,7-3-2 16,5 0-3-16,-1 0-3 15,-2 2-30-15,-14 4-14 16,-12 5-67-16,-14 5-3 16,-18 2-39-16,-14 7-180 15</inkml:trace>
  <inkml:trace contextRef="#ctx0" brushRef="#br0" timeOffset="109013.66">17136 2622 495 0,'-43'19'76'15,"9"-5"-4"-15,12-6-23 16,12-3 16-16,9-7 5 0,11-4-28 15,12-4-41 1,9-5-1-16,11-4-59 0,12-7-209 16</inkml:trace>
  <inkml:trace contextRef="#ctx0" brushRef="#br0" timeOffset="115825.15">14850 6834 531 0,'-3'-9'82'15,"1"-2"-31"-15,-1 2 0 16,-1-1-37-16,3 1 61 15,-1 1 24-15,2-1-26 16,-1 3 12-16,-1 1-38 16,1 2-8-16,-2-1 1 15,2 4-12-15,1 0-23 16,0 7-1-16,0 4 28 16,4 12-1-16,-1 10-14 15,3 12-4-15,1 7 4 16,1 6-15-16,2 2-1 15,2-1-1-15,-2-7 0 16,-1-5 1-16,-2-8-1 0,-3-9 0 16,-2-9-2-1,-2-6-23-15,0-7-19 0,-2-8-25 16,-2-8-45-16,3-10-20 16,-2-11-58-16,0-9-44 15</inkml:trace>
  <inkml:trace contextRef="#ctx0" brushRef="#br0" timeOffset="116942.44">14857 6962 456 0,'-12'-44'186'16,"1"8"-119"-16,-1 4 67 16,2 4-62-16,0 3-12 15,4 4 6-15,2 3-32 16,4-1-7-16,1 2 0 0,6 2-10 16,2 1-10-1,6 0-5-15,3 0 2 0,5 1 9 16,5 2-3-16,4 4-1 15,0 1-7-15,1 6-2 16,-3 6 0-16,-4 4 2 16,-8 7-1-16,-4 7-1 15,-11 7-1-15,-10 8 1 16,-8 2 1-16,-8 2-1 16,-7 1 2-16,-4-3-2 15,3-8 0-15,2-7-1 16,4-6 1-16,7-7-1 15,6-6-1-15,5-2-2 16,7-2 3-16,5 2 2 16,7-2 2-16,7 3 0 0,7 4 8 15,6 4 2-15,1-1-9 16,3 5 1-16,-3 2-3 16,-1-1-2-16,-4-1 0 15,-1-1 2-15,-2-2-4 16,-2-5 4-16,-3-5 0 15,0-5-2-15,-1-9-7 16,-1-8-6-16,-1-7-2 16,-3-6 12-16,2-7 3 15,-8 3 0-15,-1 0 0 16,-6 5 2-16,-1 9 9 16,0 6 4-16,-1 7-12 0,-1 6 2 15,4 9 13-15,-2 6 0 16,5 9 2-16,0 4-12 15,3 5-3-15,5-1-3 16,5-2-1-16,-2-5-1 16,6-6 0-16,-2-4 0 15,0-10-1-15,-2-5-14 16,-3-9-25-16,-2-4 3 16,-4-9 13-16,-6-4-4 15,-11-5 13-15,-7 3 8 16,-10 2 7-16,-8 7 1 15,-6 9 7-15,1 11 19 16,-1 6-3-16,7 5 3 0,9 1-10 16,6-2-13-1,11-1 1-15,12-6 8 0,14-7-8 16,13-7-1-16,15-10-4 16,4-9-1-16,3-9-7 15,-2-5-4-15,-8-2-8 16,-7-2 10-16,-9 0-2 15,-11 3 8-15,-14 3 4 16,-11 5 1-16,-7 8 3 16,-6 12 12-16,-1 6 3 15,-1 11-10-15,6 6 10 16,2 6-2-16,4 8-5 0,5 7 3 16,6 7 3-1,6 11-6-15,3 9 2 0,9 4-9 16,0 1-2-16,7-1-2 15,-3-8-1-15,2-4 0 16,-2-8-2-16,-3-8-7 16,-6-9-8-16,-2-9-6 15,-7-6 13-15,-5-10-33 16,-3-11-1-16,-3-8 27 16,-2-7 9-16,-2-5 6 15,3 1 1-15,3 4 1 16,1 2 0-16,9 10 1 15,0 7 1-15,6 7 8 16,2 8 9-16,2 10-4 16,3 8-2-16,-1 7-8 0,-2 6-3 15,3 2-2-15,-2-1-15 16,-1-7-47-16,3-3-92 16,3-11-132-16</inkml:trace>
  <inkml:trace contextRef="#ctx0" brushRef="#br0" timeOffset="117777.45">16089 6930 865 0,'0'-9'152'0,"-2"1"-81"16,0 0-7-16,-1 4-42 16,-2 0-4-16,1 1-11 15,1-2-4-15,-2-2-5 16,-3-3 7-16,-2-1-4 15,-2-1-1-15,-1 1 0 16,-1 3 5-16,1 6 1 16,-2 4-5-16,-2 9 14 15,1 6-2-15,-3 5 10 16,2 6-5-16,2 6-4 16,4 4-7-16,4 4-5 15,5-2 0-15,5-1-2 16,4-7 0-16,3-8-2 15,2-9-3-15,3-10-2 16,5-11-27-16,0-9-10 0,2-10-5 16,1-6 28-1,-3-5 3-15,-3 1 18 0,-4 1 0 16,-2 2 2-16,-5 8 15 16,-1 7 8-16,-2 7-3 15,-3 6-18-15,2 5 5 16,-2 5 17-16,2 6-14 15,1 3-2-15,2 6-2 16,2 2-3-16,4 0-5 16,3 0 2-16,1-3-1 15,1-7 0-15,3-4-1 16,0-7 0-16,-2-8-21 16,4-8-5-16,-3-6 8 0,-1-7 5 15,-2-2 0-15,-6-3 7 16,-3 2 6-16,-1 4 5 15,-3 4 18-15,-4 7 7 16,4 6 0-16,-4 4-13 16,1 5-12-16,1 5 10 15,1 4 7-15,4 4-14 16,0 7 0-16,4 4-4 16,1-2-4-16,1 1 0 15,0-2 0-15,-4-4 0 16,0-7 1-16,0-3-1 15,-4-7-4-15,0-7-18 16,3-9-1-16,-1-8-12 16,2-8-4-16,1-6 24 0,1-1 12 15,4 0 3-15,1 4 6 16,5 8 13-16,1 4 19 16,0 10-18-16,4 9-2 15,-3 10-11-15,1 9 1 16,1 12 3-16,1 10-11 15,-6 6 2-15,0 8-5 16,-4 3-6-16,-8 3-69 16,-2-3-86-16,-8-1-304 15</inkml:trace>
  <inkml:trace contextRef="#ctx0" brushRef="#br0" timeOffset="121228.02">15602 9006 231 0,'4'1'78'0,"-3"2"-78"16,-1-2-6-16,0 0-37 15</inkml:trace>
  <inkml:trace contextRef="#ctx0" brushRef="#br0" timeOffset="121442.99">15759 9028 542 0,'-4'3'0'0,"-2"0"-110"16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1:17.2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17499 283 348 0,'4'-5'105'0,"-1"0"-80"16,-2-1 34-16,1-1 16 15,-1 1-43-15,1-2 7 16,0 1-7-16,0 3 4 15,1-1 33-15,-3 0-8 16,1 5-27-16,-1-1-5 16,0-1-1-16,0 2 2 15,0 0-13-15,0 0-11 0,2 0-5 16,-2 0-1-16,0 2-11 16,2 1 11-16,0 5 7 15,1 6 13-15,0 6-1 16,2 7 0-16,0 8-2 15,1 3-3-15,-2 5 1 16,3 8-2-16,-2 3-6 16,0 2-2-16,-2 1 4 15,0-2 9-15,1 0-2 16,-2-2-5-16,1-1 3 16,0 0-5-16,2-2-4 15,-1 0-3-15,-3-5-1 16,3 0 3-16,-1-3-3 15,-1-1 0-15,2-1 0 16,-1-2 2-16,0-1-2 0,2-3-1 16,0-1 1-1,0-1 0-15,0-2 1 0,0-3-2 16,-2 0 1-16,1-2 1 16,-3 2-2-16,3 4 0 15,-4-1 0-15,-2 1 0 16,0 0 2-16,1 0-2 15,-3-1 0-15,3-2 0 16,-1-1 0-16,0 0 5 16,2 1-3-16,-2-5 1 15,2 2-2-15,0-2 0 16,0-3 3-16,2 3-4 0,-2 0 0 16,0-1 0-16,0 1 0 15,0-2 4-15,0 0-4 16,-2-4 0-16,2 2 0 15,0-1-2-15,-1-2 1 16,1 0 1-16,-2-2 3 16,1 2-1-16,-3-2-2 15,2 0 0-15,-1-1 0 16,0 1 0-16,1-5 2 16,0 1 0-16,1-4-1 15,-1 1-1-15,2-4 2 16,0 0 5-16,0-2-3 15,2-1 10-15,-2-1-3 16,1-1 2-16,-1-1-13 16,-1-5-15-16,1-2-39 0,-5-5-96 15,0-2-231-15</inkml:trace>
  <inkml:trace contextRef="#ctx0" brushRef="#br0" timeOffset="11538.54">8542 1526 517 0,'0'0'55'16,"-2"0"-34"-16,0-1 12 15,2 1-13-15,0 1-16 0,2-1 1 16,-2 0-5 0,4 0 6-16,-1 0-2 0,0-1-3 15,3 1 0-15,-2-2 5 16,2 4 3-16,0-1 2 15,2 1 2-15,2 0-1 16,5 1-6-16,2-2-6 16,2 0 3-16,3-1-3 15,1 0 0-15,2-1 0 16,0 0-9-16,2-2-39 16,0 2-80-16,-4 0-195 15</inkml:trace>
  <inkml:trace contextRef="#ctx0" brushRef="#br0" timeOffset="11920.1">8580 1564 457 0,'-3'-2'21'0,"0"1"-14"0,1 1 14 16,0-2 0-16,2 2-4 15,0 0 9-15,-1-1 4 16,2 1-7-16,-1 0 0 15,2-2-13-15,2 2-7 16,-3 0-3-16,5 0 0 16,3 0 1-16,4 0 2 15,6-1-3-15,6-1-3 16,3 0 2-16,7-2-28 16,-1 1-56-16,1 0-147 15</inkml:trace>
  <inkml:trace contextRef="#ctx0" brushRef="#br0" timeOffset="12226.89">8597 1571 336 0,'5'1'12'0,"5"-1"-11"15,2 0 5-15,3-2-6 16,3 2 0-16,5-3-33 16</inkml:trace>
  <inkml:trace contextRef="#ctx0" brushRef="#br0" timeOffset="14688.45">8511 1508 495 0,'-4'0'80'0,"4"0"-60"15,-2 2 9-15,2-2 5 16,-1 0-7-16,1 0 2 16,0 0 36-16,0-2 3 15,0 2-25-15,1 0-17 0,1 0-2 16,-1-1 8-1,3 2-26-15,-1-1-6 0,6 2 2 16,4-2 4-16,7 3-2 16,9 0 4-16,6 0-8 15,5-2 0-15,3 1 0 16,-1-2 0-16,-4-2-2 16,-1 1-40-16,-3-1-16 15,-8 1-73-15,-3-1 6 16,-6 1-65-16</inkml:trace>
  <inkml:trace contextRef="#ctx0" brushRef="#br0" timeOffset="14887.93">8582 1561 553 0,'-15'0'79'16,"5"-2"-33"-16,5 1 13 15,3-1-21-15,6 1-3 16,-1 2-24-16,4-1-10 16,6 0 1-16,7 0-2 15,8 0-3-15,11-3-111 16,9 1-10-16</inkml:trace>
  <inkml:trace contextRef="#ctx0" brushRef="#br0" timeOffset="21612.91">17925 1591 244 0,'2'-2'251'0,"-2"1"-243"16,-2-2 24-16,2-1 6 16,0 1-8-16,-2 1 13 0,2-2-13 15,0 4-5-15,-1-1 11 16,1 1-4-16,0 1-18 16,0-1 1-16,0 0-4 15,0 3-4-15,1-2 1 16,4 1 9-16,5 1-3 15,3-1-1-15,6 1-2 16,8 2 0-16,8-1-9 16,7 1 8-16,6-1 8 15,11 1 1-15,4-1-3 16,7 1-12-16,5 1 0 16,2 0-3-16,2 1-1 15,-2 1 0-15,-5 0 0 16,-7-1 0-16,-5 1-7 15,-8-1 0-15,-6 1 2 0,-5-2 0 16,-3 0 3 0,-3-3 2-16,0-2-1 0,2 1 1 15,1-2 0-15,3 2-1 16,0-2 1-16,1 0-1 16,0 0 2-16,-2 3-2 15,-3-3 0-15,-4 0 1 16,-1 0 0-16,0 0-1 15,-4-2 0-15,2 4 1 16,3-1 1-16,1 1-1 0,1 0 0 16,2 3 0-1,1-2 0-15,-1 0 0 0,-1 0 0 16,-5-2 0-16,-1-1 0 16,-5 0 0-1,-1-1 0-15,-4-2 0 0,-4 1 1 16,-2 1-1-16,-5-1 0 15,0 1 0-15,-4-1-6 16,-3 2-14-16,-1-2-36 16,-1 2-92-16,-4 0-49 15</inkml:trace>
  <inkml:trace contextRef="#ctx0" brushRef="#br0" timeOffset="24304.05">2008 2883 620 0,'5'-2'25'0,"-3"1"-25"16,-2-1 16-16,0 2-12 15,-2-1-3-15,4 1-1 16,-2 0 2-16,1 1 15 15,3 1 42-15,2-1-17 16,1 2-5-16,6 0-10 16,5 2-3-16,0 0-9 15,8-4-1-15,6 0 5 16,7-3-4-16,9-5-4 0,7 0-5 16,9-2-3-16,2-2-3 15,5 1 1-15,-1-1-1 16,-3 3 0-16,0-1 0 15,-2 5 0-15,2 0 0 16,-2 2 1-16,0 1-1 16,2 1 0-16,0 1 0 15,0 1 1-15,1-1 3 16,-1 2-4-16,-2 1-5 16,-3 1 4-16,-2 1 1 15,-3 0 0-15,1-1 0 16,-1-1 1-16,2 1-2 0,-2-2 2 15,-1 1 0 1,-1-1-1-16,3 1 0 0,-3 0 0 16,0-1 0-16,0 1 0 15,0 1 0-15,0 1-1 16,2 0 1-16,-2 0 0 16,2 0 1-16,3 0 0 15,1-3-2-15,3 0 1 16,0 0-1-16,-2-1 0 15,-4 0 1-15,-6 1 0 16,0 1 0-16,-2-2 1 16,2 0-2-16,3-2 1 0,3-3 0 15,6 1 0 1,1-4 0-16,4-1 0 16,-1 2 0-16,-1 2 0 0,-4 2 1 15,-2-1 0-15,-5 5 0 16,-4-1 1-16,-2-1-2 15,0 3-2-15,1-1 2 16,-1 0 0-16,3-1-1 16,0 1 1-16,3 1-1 15,-1-2 1-15,0 0 1 16,0-1-1-16,2-1-2 16,0-1 2-16,3-2 0 15,2-2-1-15,0 1 1 16,0-2-1-16,-1 0 1 15,1 1 0-15,-2 4 0 0,-1-1 0 16,0 4 0-16,-4-2 1 16,-2 3-1-16,-5-2 0 15,-1 1-1-15,-2-1 1 16,2 1 0-16,-1-2 0 16,5 2-1-16,2-2 1 15,-1 0 0-15,2 0 1 16,-4-2-3-16,0-1 4 15,-3 0-5-15,-1 0 3 16,3-2-1-16,-1 4 2 16,1-3-2-16,1 3 2 15,0 0-1-15,-2-2 0 16,1 2 1-16,-2-1 0 0,0 0-1 16,1 1 0-16,1-1 0 15,0 1 0-15,2-2 1 16,1 1 0-16,0-1-1 15,-4-1 0-15,1 2 1 16,-4-3-1-16,-1 3 0 16,1-1-1-16,1 2 3 15,1-3-5-15,-2 3 3 16,0-4 0-16,0 2-1 16,-1-1 1-16,-3-2 0 15,-1-2 0-15,2 2 0 16,-2 0-3-16,4-1 3 0,-2-1-5 15,-3 2 0 1,3-1-1-16,0-1 0 0,-3 0 3 16,-1 2 2-16,-1 2 1 15,-2-2-1-15,0 2-2 16,0-1 3-16,0 0-2 16,0 1-6-16,0 0 5 15,-1-2 2-15,-2 4 1 16,-4-2 0-16,-1 0 0 15,-1-2-1-15,-4 2 2 16,0-2-1-16,-2-1 2 16,-2 3 2-16,1 2 3 15,3-5-1-15,-3 4-2 16,3 0 0-16,-1 0-2 0,-2 2 1 16,-2-2-3-16,-2 3 6 15,-2-2-4-15,-3 2 0 16,-1 0-2-16,-2 0 0 15,-3 0 1-15,-1-1-1 16,0 1 0-16,-2 1-2 16,1-1 0-16,-2 0 2 15,1 0 0-15,-1 0 1 16,0 2-1-16,0-4-4 16,0 2-3-16,-1 0-9 15,-1 0-30-15,-2-1-91 0,-3-1-29 16</inkml:trace>
  <inkml:trace contextRef="#ctx0" brushRef="#br0" timeOffset="29328.4">6303 1653 206 0,'-2'-3'281'0,"2"-1"-231"16,0 1-20-16,-1 2 4 15,1 0-9-15,0 1-14 16,0 0 1-16,0 1 17 16,0-1-1-16,0 0 2 15,0 1-16-15,0 1-5 16,0 1 20-16,0 5 45 16,1 4-20-16,-2 6-17 15,2 5-15-15,-1 8 2 0,2 3-10 16,-1 2 4-1,3-2-1-15,-1-1-8 0,1 0 7 16,-1-5-8-16,1 0 5 16,-3-6-3-16,-1-1 4 15,2-5-8-15,-2-8-6 16,0 0 5-16,0-5 13 16,0-5 14-16,0-4-14 15,-2-4-18-15,2-7 0 16,2-7 0-16,1-5-1 15,2-4 1-15,1 0-1 16,4 0 1-16,0 3-1 16,4 0 0-16,1 6 1 15,0 4-4-15,-2 6 2 0,3 6-1 16,-2 5-3-16,2 9 6 16,-1 3-1-16,2 7 1 15,-1 6 1-15,-3 3 2 16,1 1-2-16,-2 1 1 15,-2-1-2-15,-4-4 0 16,-1-3 3-16,-3-2-3 16,-1-5 0-16,-1-4 2 15,0-4 9-15,0-4 3 16,-1-1-5-16,-1-9-9 16,-2-3-4-16,3-7-9 15,-1-5 1-15,5-5 4 16,3 1 7-16,4 2-1 0,2 6 1 15,1 3-2-15,0 9 2 16,2 3-2-16,0 9 2 16,4 6 1-16,-2 6 1 15,1 6 2-15,0 6 1 16,-1 2 1-16,-2 4-4 16,-2-2-1-16,-3 0 1 15,-1 0-2-15,-5-2 1 16,2-5-29-16,-5-5-66 15,4-4-117-15,1-6-192 16</inkml:trace>
  <inkml:trace contextRef="#ctx0" brushRef="#br0" timeOffset="29714.25">6983 1955 955 0,'-5'1'64'0,"0"-1"7"15,0 0-18-15,2-1-45 16,1 1-2-16,4-2 4 16,-1 1-9-16,4-1 0 15,2-5-1-15,5-4 0 16,1-2-12-16,5-7 11 16,-1 1-5-16,0-2 5 15,-4-1 1-15,-4 3 0 16,-6 3 0-16,-3 0 0 15,-3 6 2-15,-4 3-2 0,-4 7 0 16,-2 4-1-16,-3 8 0 16,-3 6 1-16,-1 6 6 15,2 3 3-15,3 4 2 16,8-1 4-16,5 1 9 16,8-4-22-16,9-3 1 15,12-9-3-15,11-9-9 16,12-12-36-16,12-9-108 15,6-9-369-15</inkml:trace>
  <inkml:trace contextRef="#ctx0" brushRef="#br0" timeOffset="34342.03">17815 1600 619 0,'0'-2'29'0,"2"-1"-14"0,-4 3 5 16,4 0-16-16,2 0 1 16,5 3 29-16,5-3-2 15,10-3-5-15,4 0-13 16,10 0-11-16,1 0-3 15,8 2 0-15,0-1-50 16,2 2-72-16</inkml:trace>
  <inkml:trace contextRef="#ctx0" brushRef="#br0" timeOffset="42749.6">18152 1675 555 0,'-20'-3'39'16,"4"-1"18"-16,2-4-7 16,4 2-1-16,2-2 13 15,1-1 1-15,2 1-18 16,0-2-15-16,0 2-14 16,1-3-11-16,0 2 2 15,-3 0-5-15,-1 2 13 16,3 2-9-16,0 1 8 15,-1 0-4-15,3 4-2 16,3 0-8-16,0 0 0 0,2 2 13 16,5 2-8-1,3 0 7-15,8 3 13 0,14-1-8 16,13 0-7-16,15-2-10 16,14 1 8-16,12-2-7 15,11-1 4-15,7 2-3 16,3 0 0-16,3 2 1 15,-3 4-2-15,-3-3 1 16,-5 2 1-16,-4-3-2 16,-4 0-1-16,-4-1-2 15,-3-2 2-15,-6 0 0 16,-4-1 0-16,-9-2 0 16,-6 2 0-16,-9-4-4 15,-10 0 3-15,-10-3 1 0,-11 1-4 16,-8 1-1-1,-5-2-13-15,-6 2-8 0,-3-2-32 16,-5 3-11-16,-7-3-9 16,-7 2-134-16,-6 0-246 15</inkml:trace>
  <inkml:trace contextRef="#ctx0" brushRef="#br0" timeOffset="47134.21">11411 9632 775 0,'-3'-3'2'16,"-2"-1"-2"-16,2 1 9 0,0 2-9 15,0-1 6-15,3 2-5 16,-1 0 0-16,2 2 13 15,-1 4 19-15,-1 2 40 16,-1 8-28-16,-1 0 1 16,-2 20-5-16,0 12-4 15,0 15-2-15,3 12-14 16,0 10-11-16,2 6-2 16,0-2 2-16,2-4-4 15,2-10-4-15,0-8 2 16,0-6 5-16,1-15-1 15,0-6-3-15,-1-8-4 16,0-7 1-16,1-9-2 16,2-5 2-16,1-8 2 15,7-6 0-15,8-9-3 0,11-5-1 16,10-6 0-16,9-1 0 16,11 0 0-16,7 3 1 15,10 3-1-15,4 1-2 16,3 6 2-16,2 0-8 15,3 5 0-15,-7-1 7 16,-2 4 1-16,-6 1 0 16,-2 0 0-16,-6 2 0 15,-3-1-2-15,-7-2 2 16,-3-3 0-16,-7 0-2 16,-7-9 1-16,-3 0-5 15,-5-5 1-15,-5 1 4 0,-6-2 1 16,-4 1 0-16,-5 4 1 15,-5-1-1-15,-3 3 5 16,-4 1 6-16,-5 0-2 16,-3-1-6-16,-2-1 2 15,-3-3-3-15,0-4-1 16,1-7-1-16,-1-7 0 16,1-11 0-16,2-13 0 15,3-11-6-15,2-7-5 16,0-8 6-16,2-1 3 15,2 3 2-15,0 4-4 16,-4 8 4-16,2 10 0 16,-2 11-2-16,0 11 2 0,1 11 0 15,-1 9 0 1,1 10-3-16,-3 5-6 0,2 5 3 16,-1 2 4-16,-4 3 1 15,-3 2 1-15,-3 1 1 16,-5 2-1-16,-6 1 0 15,-2-3 0-15,-4 1 1 16,-7-1-1-16,-3-1 0 16,-9 2-1-16,-2-1-1 15,-8 1 1-15,-3 2 0 16,-5-1 1-16,-3 1 0 16,-3-1 1-16,-1 1-1 15,2-2 3-15,4-2-3 16,3 1 0-16,1-2 0 0,5 1 0 15,4-1 0-15,3 1 0 16,7-2 0-16,3 0-1 16,8-1 1-16,2 1-4 15,5 1 1-15,3 0-3 16,7-2 3-16,0 2 1 16,3-1-2-16,6 0-3 15,1-2 5-15,2 0-10 16,2-1 6-16,-1 1 2 15,0 1 1-15,-3-2-6 16,-4 0 3-16,0 0 4 16,-2-1 1-16,-2 1 0 15,-1 1-1-15,2 0 2 0,-2 0 0 16,6 0 0-16,2-2 1 16,1 1-2-16,4-1 1 15,2-1-1-15,-2 1 1 16,-1 4-1-16,-5 1 1 15,-2 5-2-15,-3 4 2 16,-3 4-1-16,3 5 0 16,4 6-4-16,7-3-48 15,7 2-66-15,13 0-87 16,5-2-214-16</inkml:trace>
  <inkml:trace contextRef="#ctx0" brushRef="#br0" timeOffset="47750.46">11941 9551 747 0,'-10'0'19'16,"0"0"31"-16,-2 3-3 16,2 5-16-16,2 3 15 0,1 3-26 15,2 6 36 1,2 1-19-16,4 2-7 0,3 2 1 15,2 2-15-15,4-1 1 16,3-1-5-16,6 0 7 16,3-5-11-16,5-5-7 15,3-6 1-15,1-7 2 16,1-8-4-16,-2-7 0 16,-1-5-12-16,-6-8-2 15,-8-3 3-15,-8-2 2 16,-10-4 2-16,-10-1-17 15,-9 0 11-15,-7 5 3 16,-3 4 7-16,2 13-2 16,0 8-58-16,4 12-107 15,2 7-229-15</inkml:trace>
  <inkml:trace contextRef="#ctx0" brushRef="#br0" timeOffset="48470.1">12031 9866 620 0,'-7'4'65'0,"4"-2"21"0,2-1-13 16,1-1-41-16,1-1-2 16,2-1-4-16,1 2-23 15,-1 2 28-15,2 4 5 16,0 5 6-16,2 12-2 16,0 9-11-16,-3 8 17 15,2 10-28-15,-2 4-11 16,0 4 1-16,-1-2-3 15,0 0-3-15,1-4-1 16,1-8-1-16,-2-6 3 16,3-11-3-16,-3-7-6 15,0-9-4-15,-3-9 10 16,0-9-30-16,-3-10 1 0,-2-9 11 16,-2-8-1-16,-3-8 3 15,0-2 4-15,-2 2 4 16,2 2 8-16,0 6 2 15,0 8 0-15,1 6 9 16,0 8 30-16,-1 7-31 16,-4 10-8-16,-4 8 14 15,-2 10 0-15,-2 7-2 16,1 6-4-16,1 5-5 16,1-2-4-16,4-2-1 0,5-6 0 15,3-8-1 1,6-9-12-16,4-8-7 0,7-9 20 15,7-10-25-15,5-11 6 16,5-8 5-16,4-6 8 16,1 1 3-16,-4 2 2 15,1 7 1-15,-4 5-3 16,-2 9 1-16,2 10 2 16,0 10 5-16,2 7 8 15,3 10-12-15,0 7 7 16,-2 2-6-16,1 1-4 15,-1 0-7-15,-3-6-70 16,0-3-129-16,-1-7-337 0</inkml:trace>
  <inkml:trace contextRef="#ctx0" brushRef="#br0" timeOffset="49451.66">11899 8386 671 0,'-8'-9'25'15,"0"0"91"-15,2 0-31 16,2 1-58-16,0 3 36 15,2 1-15-15,2 2-37 16,0 2-11-16,2 4 1 16,2 9 21-16,0 11 12 15,3 12-11-15,2 16-4 16,-1 13 5-16,0 14-6 16,0 5-7-16,-2 5-8 15,-3-2 1-15,0-6-4 16,1-7 1-16,-1-9-1 0,0-12 0 15,0-10 0-15,0-13-2 16,-2-10 1-16,1-9 1 16,-2-11-13-16,-3-13-35 15,-3-10-15-15,-2-8-17 16,-2-8-4-16,-2-3-15 16,-1 1-25-16,-4 3 52 15,0 7-33-15,-1 5 37 16,0 4 68-16,-1 4 42 15,1 6 80-15,2 1-36 16,2 4 18-16,3 2 9 16,5 3-49-16,5 1-41 15,1 4-16-15,3 4 69 0,1 4-45 16,7 7 5-16,3 9-11 16,2 7-10-16,7 4 2 15,4 5-8-15,1-2-5 16,2 0 3-16,1-3-5 15,-3-6 3-15,-1-6-3 16,-4-4 1-16,-5-7-2 16,-3-5 10-16,-2-7-2 15,-6-6-2-15,3-8-1 16,0-9-6-16,2-13 1 0,5-14-2 16,3-12-15-1,7-12-8-15,4-5-9 0,4 1-20 16,3 2-132-16,-5 11-289 15</inkml:trace>
  <inkml:trace contextRef="#ctx0" brushRef="#br0" timeOffset="51619.66">11919 6768 757 0,'-6'-8'1'16,"-3"3"48"-16,-1-4 26 16,-3 4-49-16,-1 0 21 15,-1 0-2-15,-3 1-16 16,-2 2 11-16,0-1-17 0,-1 0-2 16,-4 2-12-1,1 1 2-15,-3-2-3 0,-1 1 2 16,-4 0-3-16,-3 1-2 15,-2 1 3-15,-3 2-3 16,-4 1 6-16,-2 4-1 16,-3 1-4-16,1 1-1 15,0 4 3-15,2 1-2 16,2 2 0-16,3 2-3 16,-1 2 6-16,2 5-3 15,-2 2 1-15,-1 4-5 16,0 1 4-16,-1 3 3 15,1 3 0-15,1 2-4 16,-2 3 0-16,3-2-1 16,0 3 0-16,1-2 5 0,5 2-7 15,2-1-1 1,2 1 1-16,7-1 2 0,0 0 1 16,4-1 1-16,2-3-3 15,1 1-1-15,2-2 0 16,2-1 0-16,1 0 2 15,5 0-3-15,2 0 3 16,2 1-3-16,1 0 1 16,6 0-1-16,2 1 3 15,3-3-2-15,1-1 0 16,3-1 1-16,2 0 1 16,2-2-4-16,3 0 12 0,2-2-7 15,1 0-2-15,0 1-1 16,3-3 0-16,-2-1 3 15,4-5-5-15,1 0 5 16,4-4-3-16,3-1-2 16,0-3 2-16,3 0-3 15,-1-4 4-15,4-1-2 16,0-2-1-16,1 0 1 16,1-4 0-16,-1-1-2 15,4 0 3-15,1-3 0 16,6 0-2-16,3-2-1 15,1-1-1-15,1-1 1 16,-2 1 1-16,-2-3-1 16,-2 3 0-16,1-2 1 15,1 1 0-15,0-1 1 0,0 1-1 16,2 0 0-16,2-2 0 16,-3-1 0-16,3 3-2 15,1-2 2-15,2-2 0 16,0 1 2-16,3-1-2 15,-3-1 0-15,-4 2 1 16,-1-2 1-16,-4 1-2 16,-2 1 3-16,-1-2-3 15,1 1-2-15,1-1 1 16,1 0 0-16,1-4 0 16,-1 0 1-16,8-4-1 15,2-2 2-15,4-2-2 0,5-1 1 16,2-1 0-16,-1 2 1 15,-4 0-1-15,-3 2-3 16,-5 4 3-16,-6-1 1 16,-3 1-1-16,-4 0 1 15,-3 1 1-15,-3-3-1 16,-2-3-1-16,-1-1-2 16,-3-3 2-16,1-2-1 15,0-2 2-15,-4-3-3 16,-1-3 4-16,-3 0-4 15,-3-1 0-15,-4-2 1 16,-1-1 0-16,-6-1 1 16,-1 0-1-16,-6 2 1 15,-3-4 0-15,7-80 0 16,-14 102 0-16,1 1-1 0,-3-1 1 16,1 2-3-16,-2-18 1 15,-3 0-2-15,-1 2-1 16,-2 2 4-16,-3-1-1 15,0 0 0-15,-2 2 2 16,-1 1 1-16,1-2 0 16,-3 4 0-16,-1-1 0 15,0 2-1-15,0 1-1 16,-4-1 1-16,4 2 0 16,-5 0 1-16,2 0-1 0,-5 1-1 15,-3-1 1-15,-2 0 0 16,-3 1 1-16,-6 2-1 15,0 0 0-15,-3 0-1 16,-4 2 1-16,-1-1 0 16,-3 2 0-16,-1 0-1 15,-1 0 2-15,-2 3 2 16,2 0-3-16,-2 0 1 16,4 3-2-16,-1 0 2 15,3 2-1-15,-3 0 0 16,1 3 0-16,-2 1-1 15,-2 1 0-15,2 0 1 16,1 0-2-16,4 0 2 0,1 4 0 16,3 2-1-1,-1 4 1-15,-2 1-1 0,3 5-2 16,-1 0 3-16,-2 3 1 16,-1 1-1-16,0 0 0 15,-1-2-1-15,-7 1 1 16,-3 0-1-16,-3-1 0 15,-2 0-2-15,-6 4-16 16,1 0-14-16,0 2-43 16,0 3-22-16,1 4-67 15,0 4-280-15</inkml:trace>
  <inkml:trace contextRef="#ctx0" brushRef="#br0" timeOffset="52453.07">11038 7168 689 0,'-6'-2'19'0,"-1"2"78"0,0-3-11 16,1 1-58-16,1 2-15 15,2 3 13-15,-3 5 25 16,3 6 3-16,-2 5-21 16,0 8-5-16,3 8-9 15,4 7-9-15,5 4-1 16,6 4-1-16,4-5-8 15,6-7 6-15,5-11-2 16,3-12 1-16,0-16-1 16,1-15-4-16,-2-11-4 15,-5-10-3-15,-6-8-2 16,-12-4-2-16,-13-3-3 16,-10 2-9-16,-8 10 19 15,-5 7-11-15,0 11 1 0,2 17-25 16,3 12-103-16,8 10-191 15</inkml:trace>
  <inkml:trace contextRef="#ctx0" brushRef="#br0" timeOffset="52857.1">11398 7224 855 0,'-10'-4'11'0,"1"-1"33"0,5 4-43 16,4 6-1-16,1 7 21 15,4 6 2-15,0 7 21 16,3 5-17-16,-1 5-17 16,3 0-8-16,-3-5-2 15,1-6 0-15,-3-8 2 16,0-5 5-16,-1-10 20 15,-1-7-27-15,-1-9-1 16,1-7-18-16,-1-14-19 16,-2-6 14-16,0-4 24 15,-2 6 1-15,2 5 32 16,2 12-5-16,1 12-18 16,2 6-9-16,3 10 11 15,4 5 6-15,3 10 8 0,3 5-13 16,-1 8-8-16,0 6-5 15,-2 1 0-15,-2-1-56 16,-1-6-65-16,-2-5-131 16,-1-9-114-16</inkml:trace>
  <inkml:trace contextRef="#ctx0" brushRef="#br0" timeOffset="53068.16">11586 6956 970 0,'-1'-13'88'0,"-2"11"-54"16,1 2-15-16,1 5-6 15,5 12 40-15,3 9-29 0,5 10-12 16,3 12 2-16,-1 6-7 16,3 5-7-16,2-1-34 15,-1 2-54-15,-1-5-41 16,-4-4-150-16,-3-11-234 15</inkml:trace>
  <inkml:trace contextRef="#ctx0" brushRef="#br0" timeOffset="53436.56">11792 7333 938 0,'-3'-15'81'15,"-3"6"39"-15,0 0-84 0,2 6-29 16,1 1-7-16,6 5-2 15,1 2 2-15,5 6 7 16,1 2-6-16,3 7-1 16,2-2 0-16,0 3-13 15,1-5-12-15,0-5-4 16,-1-10 19-16,0-7-8 16,0-8 2-16,-2-6 13 15,-3-6 2-15,-3 0 1 16,-4 4 14-16,-3 6 34 15,-1 5-21-15,-1 8-24 16,1 6-2-16,1 8 12 16,-3 8-2-16,6 8-4 0,-3 12-2 15,1 11 2-15,2 3-5 16,-1 7-2-16,2 1-1 16,-3-1-32-16,-1-6-13 15,-4-4-66-15,0-6-169 16</inkml:trace>
  <inkml:trace contextRef="#ctx0" brushRef="#br0" timeOffset="54921.42">12250 6879 862 0,'5'-5'116'0,"-1"3"-116"16,-4 2-24-16,1 2 21 16,5 6 3-16,1 5 0 15,3 8 1-15,4 6 5 16,-1 6 11-16,-2 7-10 16,-4 3-5-16,0 4 3 15,-4 0-4-15,0-4 0 16,-6-5-1-16,3-7-3 15,-1-7 1-15,-2-9-23 16,1-4 25-16,-2-8 0 0,-2-7 0 16,-4-6-3-16,-2 0 3 15,-6-5 0-15,-1 0 3 16,-4 4 19-16,0 5 14 16,-6 6-10-16,1 8 15 15,-2 5-7-15,1 7-4 16,3 3-10-16,7 4-10 15,8 0 1-15,7 2-5 16,12-3-5-16,12-5-1 16,11-8 0-16,10-12-39 15,10-12-39-15,5-8-40 16,3-9 21-16,0-5 40 16,-4-3 23-16,-4 3 3 15,-6 2-10-15,-6 1 25 0,-7 3 16 16,-9 5 2-16,-8 1 66 15,-8 5 18-15,-6 5-22 16,-7 3-55-16,-6 3-6 16,-6 5 4-16,-2 2 17 15,-4 3 9-15,-1 3 6 16,0 6-6-16,2 4-3 16,-1 4-19-16,6 3-7 15,4 1-4-15,10 1 3 16,5-3-3-16,8-2-19 15,5-9-8-15,8-5 22 16,2-7-5-16,1-9-25 16,0-6-1-16,-2-6 16 0,-3-3 15 15,-4-2 5 1,-5-1 1-16,-2 4 10 0,-5 2 25 16,-2 5 9-16,0 6-13 15,-2 5-21-15,-2 4-8 16,0 4 20-16,1 5 7 15,-1 5-23-15,1 4-7 16,1 4 5-16,3-1-3 16,2 2-4-16,3-5-5 15,4-3-35-15,3-6-13 16,1-6 7-16,6-6-38 16,0-9-24-16,0-6 17 0,-2-7 77 15,-6-6 16-15,-1 0 5 16,-7 0 76-16,-3 4 29 15,-1 8-30-15,-2 8-23 16,-2 6-51-16,1 8 8 16,1 4 21-16,1 4-22 15,1 8-4-15,2 3 4 16,0 5-6-16,3-1-4 16,3 1-3-16,2-3-2 15,3-6-32-15,2-4-7 16,3-10-5-16,0-8-15 15,0-6-13-15,-2-12-8 16,-1-5 56-16,-2-6 26 16,-5 0 22-16,-2 3 77 0,-3 5-10 15,-3 10-11-15,-2 5-62 16,0 10-7-16,0 8 29 16,0 7-14-16,2 6-10 15,1 6-9-15,4 3-2 16,5 0-2-16,2-6-1 15,6-6-1-15,4-6-18 16,4-10-24-16,3-8-4 16,0-9-20-16,-1-9 11 15,-3-6 20-15,-7-2 15 16,-5 0 20-16,-8 2 1 16,-6 6 27-16,-4 6 21 15,-5 9-47-15,-5 8 32 0,-3 8 9 16,-2 9-18-16,1 5-11 15,0 3-9-15,6 1-3 16,3-1-1-16,4-3 0 16,5-4 0-16,5-7-12 15,6-6-33-15,5-4 21 16,0-5 10-16,2-1 12 16,1 0 0-16,-1 4 2 15,-4 7 4-15,-4 7 39 16,-1 9 13-16,-1 10-17 15,-5 12-12-15,0 5-10 16,-2 11-5-16,-4-1-2 16,0 1-4-16,-3-4-4 0,-2-5-2 15,0-10-1-15,-2-8-31 16,4-14-6-16,0-11-27 16,3-17-164-16,2-17-256 15</inkml:trace>
  <inkml:trace contextRef="#ctx0" brushRef="#br0" timeOffset="55836.77">13423 6957 850 0,'5'-16'88'0,"-5"7"32"16,-1 7-106-16,-1 6 10 0,-2 8-3 15,1 12-10-15,0 5 5 16,1 8-5-16,0 7-6 15,4 6-4-15,0 0-1 16,1 1 0-16,2-5-2 16,0-3-7-16,-2-12-6 15,3-8-16-15,-2-11 4 16,3-12-28-16,4-12-5 16,0-7 32-16,1-9 12 15,1-2 6-15,-1 1 10 16,-2 7 21-16,-3 4 12 15,-3 9-16-15,2 5 8 0,-2 11 49 16,-1 3-36-16,4 9-11 16,0 1-11-16,3 4-9 15,1 2-3-15,2-5-2 16,0-3-2-16,2-6-2 16,0-9-18-16,1-9-5 15,1-8-7-15,1-10 1 16,-4-7-10-16,-2-8-8 15,-5-8-11-15,-6-9 39 16,-2-1 21-16,-6 1 65 16,-2 8 31-16,1 14-48 15,0 13-19-15,0 13-26 16,-3 17 2-16,3 10 15 16,-1 9-3-16,3 13 17 15,3 7 6-15,5 3-22 0,2 1-13 16,6 3-4-16,0-4 2 15,5-3-3-15,2-6-9 16,2-6-14-16,-1-11 7 16,0-8-20-16,1-14-10 15,1-13 6-15,0-9 20 16,-2-9-1-16,-1-3 2 16,-5-1 18-16,-4 2 1 15,-5 5 0-15,-3 5 8 16,-3 7 10-16,-2 5-18 15,-4 6 1-15,3 7 5 16,-2 4 14-16,-1 6-11 0,4 5 5 16,4 5-7-16,4 2-1 15,4 0-4-15,3-3-1 16,2-4 0-16,2-5-1 16,3-8-9-16,0-7-7 15,1-5-10-15,-1-9 1 16,0-6-11-16,-4-2 26 15,-3-2 8-15,-7 1 2 16,1 7 7-16,-6 3 13 16,-2 5-19-16,1 7 2 15,2 5-3-15,-1 4 11 16,1 5 11-16,-2 6-12 16,3 6 6-16,3 1-12 15,3 4-4-15,1-1 0 16,4-5-3-16,4-5-48 0,2-5-97 15,3-9-165-15</inkml:trace>
  <inkml:trace contextRef="#ctx0" brushRef="#br0" timeOffset="56000.36">13762 7213 865 0,'-28'9'36'15,"10"-2"80"-15,8-2-75 0,8-5 5 16,10 0-33-16,12-6-13 16,9-7-54-16,7-4-125 15,8-10-280-15</inkml:trace>
  <inkml:trace contextRef="#ctx0" brushRef="#br0" timeOffset="57171.51">11070 7885 634 0,'-3'-5'13'0,"-2"-4"92"0,0 5-45 16,0 0 12-16,0-2-19 16,2 5-6-16,-3 0-8 15,2 1-27-15,-3 2-6 16,-3 7-2-16,0 5 20 16,-4 3 6-16,1 10-6 15,0 4-4-15,-1 7-19 16,8 1 0-16,4 0-1 15,6-5 4-15,6-3-4 0,6-8-5 16,1-10 5 0,3-8-3-16,0-7 1 0,-3-10-13 15,-2-4-1-15,-6-7 2 16,-3-4 1-16,-8-3 1 16,-6 1 3-16,-6 4 7 15,-3 4 2-15,1 6 6 16,-2 7-5-16,0 7-1 15,5 2-1-15,3 4-2 16,4-2-3-16,6 0-21 16,3-5 14-16,9-4 10 15,5-5-9-15,6-6-26 16,3-8 11-16,3-1 10 16,-3-3 14-16,-5 2 2 15,-6 3 1-15,-7 6 12 0,-3 4 36 16,-6 7-2-16,-1 5-36 15,-3 6-9-15,2 5 7 16,1 5 5-16,2 9 3 16,2 6 4-16,4 6 5 15,4 9-7-15,2 6-4 16,2 5-3-16,-1 6-3 16,0 0-5-16,0 1 0 15,-1-2-2-15,-2-4-1 16,-3-7 0-16,-2-10 0 15,-5-9 2-15,-4-10 1 16,-2-13-3-16,-6-10-6 16,-6-10-2-16,-2-9-3 0,-5-13 1 15,1-6-7-15,6-7 8 16,6-1 7-16,10-4-13 16,12 3-9-16,12 4-47 15,12 4-152-15</inkml:trace>
  <inkml:trace contextRef="#ctx0" brushRef="#br0" timeOffset="58254.66">11475 7841 738 0,'-7'-4'38'0,"2"-2"79"0,0 1-38 15,3 2-56-15,1 3-17 16,1 0-6-16,0 5 0 16,1 3 45-16,-1 7-10 15,-1 8-12-15,-1 9-4 16,-1 6-6-16,-1 2-8 15,3 1 0-15,-2-2-2 16,1-6-3-16,2-5 1 16,2-8-1-16,-1-6 0 15,2-7 0-15,-1-3 3 16,2-8-2-16,2-5-1 16,2-6 0-16,2-5-1 0,2-1 1 15,1 2 0 1,-3 5 0-16,0 5-1 0,2 8 1 15,2 7 0-15,1 9 2 16,3 5 4-16,6 2 0 16,0 2-2-16,5-4-1 15,-1-5 1-15,2-5-1 16,-3-6 1-16,-2-11-2 16,-3-8 0-16,-2-6-2 15,-10-9 1-15,-5-7-2 16,-8-6-6-16,-11-1 4 15,-6 2 3-15,-1 2 0 0,-3 10-2 16,3 9-2 0,4 10-20-16,3 10-36 0,4 5-102 15,7 8-185-15</inkml:trace>
  <inkml:trace contextRef="#ctx0" brushRef="#br0" timeOffset="58601.7">11928 7945 689 0,'0'-7'107'15,"-4"-1"-20"-15,-3-1-9 16,3 2-53-16,-2 0 32 16,3 6-26-16,0 1-27 15,-1 7 8-15,0 4 6 0,-2 6 1 16,2 7-11-16,0 4-4 15,2 4 0-15,6 0-3 16,2-2 0-16,4-6 0 16,6-5-1-16,2-5 0 15,3-10-2-15,3-10-7 16,-4-6-12-16,-3-7 5 16,-6-7 6-16,-5-5 1 15,-13-4-3-15,-8 0 1 16,-7 3 11-16,-3 7 0 0,-3 7-1 15,1 10-5 1,4 8-40-16,4 8-101 0,9 4-116 16</inkml:trace>
  <inkml:trace contextRef="#ctx0" brushRef="#br0" timeOffset="59171.53">12123 7950 691 0,'0'-3'159'0,"-2"-2"-56"16,-2 1-9-16,0-3-61 15,1 6-16-15,1-1-17 16,2 5 2-16,0 2 15 16,2 6 0-16,1 3 0 15,1 8-14-15,0 2-1 16,-1 1 2-16,1 0-4 0,-1-4 0 15,1-3 0-15,-2-6 0 16,1-5 1-16,-2-5-1 16,1-7-2-16,0-8-5 15,-1-8-2-15,1-8 0 16,0-6 6-16,-2-1 3 16,-2 5 2-16,4 3-1 15,0 7 1-15,1 9-2 16,2 6 1-16,3 6 0 15,2 5 8-15,2 7 2 16,3 8-6-16,0 7 3 16,0 4-4-16,-2 4-1 0,-1-1-1 15,-3-2-1-15,-5-3-2 16,-2-6 0-16,-2-9-17 16,-2-5 12-16,-1-11 1 15,0-6-37-15,-1-13-23 16,3-8-14-16,-1-7 62 15,4-2 15-15,5 5 2 16,-1 8 19-16,4 8 0 16,2 11-6-16,0 8 8 15,1 8 12-15,-1 8-15 16,1 6-10-16,0 3-8 0,-1 0-18 16,0 2-88-1,0-6-165-15</inkml:trace>
  <inkml:trace contextRef="#ctx0" brushRef="#br0" timeOffset="59805.44">12499 8011 895 0,'-3'-4'65'0,"0"1"18"16,-1 0-74-16,2 1-6 15,2 2-1-15,4-2 5 16,-2 1-7-16,2-3 0 0,2-5-7 15,-2-2-5 1,-2-1-5-16,-1-3 16 0,-4 1-2 16,0 2 3-16,-4 4 0 15,1 3 0-15,-2 8-1 16,-3 6 1-16,1 7 3 16,0 7 21-16,2 4-8 15,3 3 3-15,4 2 0 16,4 0-11-16,5-5-3 15,4-7-4-15,3-3-2 16,3-8 1-16,4-11-21 16,3-5-23-16,0-7 3 15,0-9-7-15,-3-3 22 16,-6-1 8-16,-2 0 18 16,-4 3 6-16,-4 4 6 15,-2 7 19-15,-1 5 8 16,-3 3-15-16,-1 5-12 0,-1 5 5 15,2 3 1-15,-2 4-10 16,4 2 0-16,1 5 3 16,0 0-4-16,4 1-6 15,0-4-1-15,0 0 0 16,0-8 0-16,-4-3-2 16,-2-5-12-16,2-6-5 15,1-7-9-15,-1-8-9 16,0-6-20-16,0-6 47 15,-2 5 10-15,2 4 26 16,0 6-4-16,3 10-13 0,2 7 11 16,0 7 11-16,1 6-14 15,2 7-2-15,1 1-9 16,-2 6-5-16,2-2-1 16,-1 0-10-16,-1-2-83 15,-1-5-167-15</inkml:trace>
  <inkml:trace contextRef="#ctx0" brushRef="#br0" timeOffset="59994.14">12762 7647 996 0,'-6'-5'35'0,"2"5"-23"0,2 7 13 15,4 5-16-15,6 7-8 16,0 6-1-16,0 0-3 16,1 2-81-16,1 3-177 15</inkml:trace>
  <inkml:trace contextRef="#ctx0" brushRef="#br0" timeOffset="60422.12">12947 8063 693 0,'3'-5'5'0,"-1"-1"25"0,3-5-30 16,-2-3-1-16,2-3-4 15,0-5 4-15,-1-6-1 16,-1-2 4-16,-1 0-2 15,-1 0 0-15,-1 3 0 16,0 3 2-16,0 4 26 16,0 7 2-16,0 5-9 15,-1 6-21-15,-1 3 18 16,-1 7 31-16,1 2-21 16,-1 5-21-16,1 3-4 0,2 0 1 15,5 0-2 1,2-2 5-16,3-3 15 0,4-3-5 15,4 1-7-15,0-3-9 16,4 3-2-16,0 0-15 16,-1 0 3-16,-1 0 7 15,-2 1 5-15,-6 0 1 16,-5 2 0-16,-7-1-11 16,-7 2 2-16,-6-1-63 15,-6-2-175-15</inkml:trace>
  <inkml:trace contextRef="#ctx0" brushRef="#br0" timeOffset="62339.58">13348 7696 745 0,'-2'-8'102'16,"-1"3"27"-16,1 1-69 15,1 0-39-15,-1 7-18 16,0-1 15-16,2 6 5 0,2 4-6 15,0 4-2-15,1 8-3 16,2 1-8-16,-1 0-3 16,-1 3-1-16,0-5 0 15,-1-1 1-15,-2-8-1 16,0-5 1-16,0-2-2 16,-2-10 0-16,2-2-16 15,0-9 5-15,0-2 2 16,2-5 4-16,3-2-1 15,-1 1 7-15,5 0 1 16,1 4 12-16,0 4-10 16,0 5-2-16,0 3 2 15,-1 6 6-15,1 3 7 16,0 6-9-16,0 4 0 16,2 5-1-16,-1 4-1 0,-1-2 0 15,-2 3-3-15,1-4-1 16,-4 0-1-16,-2-8 1 15,0-2-1-15,-3-5 0 16,0-8-5-16,0-5-16 16,-1-9-9-16,-1-7-6 15,-1-7 20-15,3-1 6 16,0 0 8-16,3 4 2 16,0 7 0-16,4 7 2 15,2 4-1-15,-3 7-1 16,1 2 4-16,0 7 10 15,1 2 7-15,-1 6-8 0,1 5 6 16,17 52-10 0,-22-58-7-16,2-1-1 0,-1-1 0 15,-1-2-1-15,2 8 0 16,0-7 0-16,-3-2 0 16,1-7 0-16,0-7-11 15,3-2 0-15,-2 1 3 16,3-3 4-16,-2 2 2 15,-4 3 2-15,3 3 0 16,-2-1 0-16,-1 3-1 16,1 0 2-16,-2 1-1 15,0 0 5-15,0 0-4 16,0 0 0-16,0 0-1 16,-2 1-1-16,4-1-1 15,-2 0 1-15,2-1 1 0,1-2-4 16,2-2-10-16,4-1-10 15,-1-3 2-15,0-3-4 16,0-1 15-16,-1-6 1 16,0 0 10-16,-2-2 0 15,-3 3-4-15,-1 0 4 16,-1 4 7-16,0 5 4 16,-1 4-4-16,-1 4-1 15,0 6-5-15,1 1 3 16,-1 1-4-16,0 3 1 15,1 0-2-15,1-1 5 16,0 1-1-16,-2 3 3 0,4-2 1 16,-2 5 2-16,0 0 3 15,1 3-5-15,3 3-1 16,-1 1-4-16,0-1-2 16,3-3 0-16,0-2 0 15,2-5 0-15,2-8 0 16,2-4-1-16,0-6-13 15,-1-4 2-15,1-5-4 16,-2-4 8-16,-5-4 3 16,-2-3 1-16,-6 1-11 15,-5-4 3-15,-2 3 12 16,-3 2 6-16,-3 6 7 16,-2 8-10-16,0 5 5 15,-2 7-3-15,1 4 0 16,4 0 4-16,4 2-5 0,4-3-4 15,5 0 1-15,4-2 0 16,5-2 0-16,4-1-1 16,4-3-11-16,2-3-23 15,3-3 16-15,0-3 8 16,-2 2 10-16,-1-2 0 16,-2 1 1-16,-5 5 11 15,0 3 4-15,-3 3-1 16,0 5 14-16,-1 3-7 15,3 5-6-15,-2 3-8 0,0 2 1 16,2 4 0 0,0 0 0-16,-3-1-5 0,-1-1-2 15,-2-4 1-15,-1-4-3 16,0-5 0-16,0-3-4 16,-1-8 4-16,-1-3-21 15,0-8-2-15,0-7 0 16,0-5-22-16,0-5 26 15,-1 0 18-15,1 4-1 16,1 4 2-16,-1 7 3 16,2 7-3-16,3 6 0 15,0 6 0-15,-1 3 4 16,3 4 5-16,0 1 1 16,-2 5 4-16,2 2-3 15,-1-1-7-15,3 2-2 0,-4-3-2 16,3-1 2-16,-4-5-2 15,0-5 0-15,2-4-3 16,-1-5-29-16,0-6 0 16,1-7-6-16,1-5-11 15,-2-4 11-15,0 0 38 16,0 4 11-16,2 7 10 16,-2 5 3-16,3 10-4 15,-1 9 30-15,-1 5-26 16,0 10-20-16,0 5-1 15,-1 7-3-15,0 1-81 16,-1 2-216-16</inkml:trace>
  <inkml:trace contextRef="#ctx0" brushRef="#br0" timeOffset="67810.24">13089 6921 403 0,'-8'-5'346'16,"-1"-1"-346"-16,4 1 30 16,2 0 1-16,3-1-17 0,3 3-13 15,9-3 7-15,5 1 41 16,8-3-1-16,8 2-17 15,13-2-4-15,12-3 0 16,14-1-15-16,19-3 7 16,16-5-3-16,16-5-9 15,13-4-1-15,4-3-6 16,-2-3-8-16,-10 2-1 16,-15 2-7-16,-28 6 0 15,-21 4 6-15,-25 9 4 16,-19 4-12-16,-18 4 5 15,-11 1 6-15,-12 3-1 16,-7 0-2-16,-7-2-38 0,-2-1 21 16,0-3 1-16,4-1 2 15,1-2 24-15,5-3 1 16,2 2 30-16,3-1 3 16,4 3 3-16,5 1-1 15,3 2 23-15,3 2-9 16,5 2-27-16,4 1-8 15,8 4 3-15,3 4-8 16,9 5-3-16,3 4-5 16,7 7 1-16,0 1-3 15,1 6 1-15,-3-1-2 16,-2 3 2-16,-5 0-1 16,-6 0 0-16,-10 0-17 15,-9 1-30-15,-13 1-45 0,-8 0-201 16</inkml:trace>
  <inkml:trace contextRef="#ctx0" brushRef="#br0" timeOffset="68131.13">14893 6330 924 0,'-21'-22'21'0,"3"-1"71"16,4 4-16-16,5 2-50 16,5 6 15-16,5 6-20 15,6 5-17-15,3 8 17 16,7 9 16-16,3 10-23 15,7 7-13-15,3 10 1 16,3 0 0-16,1 0-2 16,1-2-11-16,0-8-44 15,2-7-25-15,-1-12-52 16,1-10-188-16</inkml:trace>
  <inkml:trace contextRef="#ctx0" brushRef="#br0" timeOffset="68375.72">15308 6127 718 0,'0'-26'274'16,"-3"11"-202"-16,1 6 8 15,-3 6-69-15,0 11 14 16,-2 11 31-16,0 15-17 16,0 17 1-16,-2 15-7 15,1 13-21-15,1 13-2 16,-1 7-9-16,-2 3-1 15,-2 0 0-15,-2-6-2 16,1-13-9-16,3-16-13 0,1-16-23 16,6-16-50-16,3-19-18 15,7-17-140-15</inkml:trace>
  <inkml:trace contextRef="#ctx0" brushRef="#br0" timeOffset="68742.17">15475 6425 1022 0,'2'-20'20'0,"-4"4"28"16,-1 2 22-16,-2 3-48 16,2 7-7-16,-1 8 4 0,-1 8 13 15,0 11 18-15,-1 12-21 16,-1 10 1-16,2 6-10 15,3 4-9-15,7 1-10 16,4-4-1-16,5-7 0 16,8-8 0-16,3-11-7 15,5-13 1-15,4-11-33 16,-1-13 0-16,-1-12-4 16,-4-10 4-16,-8-10 18 15,-9-10-6-15,-11-5 8 16,-12-1 19-16,-10 4 2 15,-5 9 8-15,-6 16-8 0,-5 16-2 16,-4 14-19 0,-2 12-154-16,3 6-302 0</inkml:trace>
  <inkml:trace contextRef="#ctx0" brushRef="#br0" timeOffset="69126.03">15838 6407 684 0,'-2'-13'430'16,"-1"2"-410"-16,-2 1 51 16,1 0-70-16,3 8 0 15,-2 11 7-15,1 7 13 0,2 9 22 16,3 11-4-16,2 6-16 15,3 6-14-15,6 0-5 16,4-2-3-16,4-6 2 16,3-10 2-16,3-10 5 15,6-13-4-15,1-10-6 16,3-15-5-16,1-10 0 16,-6-11 2-16,-5-11 6 15,-8-9-3-15,-9-7 0 16,-13-5 1-16,-8 6 20 15,-6 6-2-15,-10 15-14 16,0 14-5-16,-4 17-2 0,-2 13-50 16,1 10-103-16,4 13-137 15</inkml:trace>
  <inkml:trace contextRef="#ctx0" brushRef="#br0" timeOffset="72589.31">14932 6939 307 0,'-3'4'419'16,"1"-1"-419"-16,0-1-12 15,1-2 10-15,1 0 4 16,0 0 10-16,1 1-2 15,1-1-10-15,0 2-12 16,-2 0-139-16</inkml:trace>
  <inkml:trace contextRef="#ctx0" brushRef="#br0" timeOffset="72729.42">14984 7001 821 0,'-5'0'0'16,"0"-2"-296"-16</inkml:trace>
  <inkml:trace contextRef="#ctx0" brushRef="#br0" timeOffset="74746.6">825 3425 421 0,'-16'3'493'0,"2"-3"-443"15,3 0 30-15,4-4-20 16,4 3-22-16,3 1-1 16,3-2-29-16,0 1-7 15,8-4 11-15,8-5 17 16,14-5-15-16,18-11-9 15,17-5-5-15,16-10 0 0,13-5 1 16,8-3-1 0,-2 3-38-16,-9 5-49 0,-17 11-67 15,-22 15-186-15</inkml:trace>
  <inkml:trace contextRef="#ctx0" brushRef="#br0" timeOffset="74994.41">837 3606 886 0,'-46'24'44'0,"8"-4"-35"16,8-6 41 0,7-7-14-16,7-1-11 0,10-2 21 15,11-1 12-15,5-6-43 16,12-1 32-16,15-11-30 15,16-9-13-15,23-12-4 16,18-12 0-16,19-8-10 16,5 0-82-16,1 6-306 15</inkml:trace>
  <inkml:trace contextRef="#ctx0" brushRef="#br0" timeOffset="76912.63">15113 6999 434 0,'-12'2'60'0,"-1"0"-59"16,-3-1 75-16,3 0-19 15,3 1 10-15,2-1 56 16,3-1-63-16,1 1-27 15,6-1 6-15,0 0-12 16,3 0 6-16,2 0-25 16,6-1 1-16,5-2-9 15,13 1 0-15,7-5-26 16,12 0-14-16,7-2-12 16,3 4-77-16,-2 0-127 15</inkml:trace>
  <inkml:trace contextRef="#ctx0" brushRef="#br0" timeOffset="77134.81">15007 7071 697 0,'-31'8'125'0,"7"-4"-110"0,13-3 71 16,8-2-39-16,9 0-34 15,11-1-13-15,15 0 2 16,9-5-2-16,13 1-1 16,11-4-2-16,5 0-33 15,2-3-27-15,-5 3-140 0,-14 2-173 16</inkml:trace>
  <inkml:trace contextRef="#ctx0" brushRef="#br0" timeOffset="77267.21">15026 7182 812 0,'-2'7'0'0,"14"-7"-1"16,10-7-109-16,8-3-271 16</inkml:trace>
  <inkml:trace contextRef="#ctx0" brushRef="#br0" timeOffset="78125.46">12103 7659 668 0,'5'-1'35'0,"-2"-2"-12"15,3-2 8-15,0 1-26 16,6-2-2-16,6-2 10 15,7-1-2-15,7 0-2 16,6-1-1-16,7-2-8 0,3 1-6 16,-2 0-69-16,-2 1-68 15,-6 3-203-15</inkml:trace>
  <inkml:trace contextRef="#ctx0" brushRef="#br0" timeOffset="78396.03">12186 7637 502 0,'-23'1'28'0,"1"2"22"16,5-2-14-16,4 3-26 15,5-3 13-15,3 1 3 16,7-2 36-16,1 0 20 15,5 0-63-15,4 0-6 16,6-2 0-16,9 1-11 16,9-5-1-16,7-3-1 15,9-2 0-15,6 0-79 16,2-2-79-16</inkml:trace>
  <inkml:trace contextRef="#ctx0" brushRef="#br0" timeOffset="79031.52">12260 6853 300 0,'-110'66'0'0</inkml:trace>
  <inkml:trace contextRef="#ctx0" brushRef="#br0" timeOffset="79586.47">12479 7399 535 0,'2'2'115'15,"-2"-1"-115"-15,0 1-8 16,0-2 4-16,-2 1-18 0,0 1-24 15,1 1-101 1,1-2-80-16</inkml:trace>
  <inkml:trace contextRef="#ctx0" brushRef="#br0" timeOffset="79742.58">12491 7474 448 0,'-5'8'0'15,"3"-2"-176"-15</inkml:trace>
  <inkml:trace contextRef="#ctx0" brushRef="#br0" timeOffset="80418.91">12062 9732 601 0,'0'1'30'15,"-3"-1"-30"-15,2 0 0 16,-1-1-2-16,1 1 2 16,1-1-8-16,1-1-52 15,1 0-53-15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5:41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6806 1153 450 0,'0'-3'29'0,"-2"1"-2"16,0-1 0-16,1-1 29 15,-3 3-34-15,3-2 12 16,-1 0-8-16,1 3-8 15,1-2-8-15,-3 2-10 16,2 2 0-16,-1 1 3 16,1 3-2-16,-2 1 9 15,-1 7-2-15,1 3 5 16,0 2 15-16,-1 4 5 16,2 2-17-16,2 2-4 15,-1 5 0-15,1 2-5 0,0 7 1 16,-2 2 12-1,1 3-15-15,1 2 7 0,-2 0-9 16,2-2 4-16,-2 0 3 16,0-4-7-16,1 0-2 15,-2-2 7-15,-1 0 1 16,-1 0 0-16,0-2 4 16,-2-1-6-16,0-1 4 15,0-1 0-15,-2-2 3 16,-1 0-6-16,1-1 5 15,1-2-8-15,-1-1 4 16,3 0 3-16,-1 0-1 16,1 1-3-16,1-1-3 15,0 0 0-15,0 0-3 16,0-1 7-16,1 0 2 0,2-2-10 16,-1-1 6-16,2-1-4 15,-3-1-2-15,1 0 9 16,-2-1-2-16,0-1-4 15,0-2-2-15,0-2 1 16,2 0-1-16,-2-4-2 16,1 1 2-16,1-5-1 15,1-2-1-15,1-4 0 16,1 0 2-16,0-3-2 16,0 0-9-16,0 0 3 0,1-1-1 15,-1-1-8 1,0 2-4-16,0 0-6 0,0 0-7 15,0 2 6-15,0-1 6 16,0-1-3-16,0 1-20 16,0-1-5-16,0-1-126 15,2-2-299-15</inkml:trace>
  <inkml:trace contextRef="#ctx0" brushRef="#br0" timeOffset="1960.32">7059 2280 503 0,'4'-2'43'16,"-2"2"2"-16,-2-1-9 15,0 1-7-15,0 0-16 16,0 0 3-16,0 0-6 15,1 0 28-15,-1 1-5 16,2-1 16-16,0 2-24 16,5-2-20-16,1 3 11 15,4-2-11-15,4 2 1 0,4-1-2 16,7-1-4 0,8 1 0-16,4-2 0 0,4-2 0 15,5 2 0-15,6-1 0 16,-1 1-2-16,6-2 1 15,-1 1 1-15,4-1 1 16,0 1 3-16,5-1-1 16,0 1 4-16,-2-2 4 15,-2 1-1-15,-2 1-4 16,-5 2-4-16,-4-1-2 16,-4 3 0-16,-4 0-1 15,-4 2 2-15,-6-1-2 0,-1 1 2 16,-1-2-2-1,-1 0 3-15,3-1-4 0,3-1 4 16,1-1-3-16,2 0 2 16,2 0 0-16,3 0-1 15,2 0 0-15,1-1 0 16,4-1-1-16,0 2 1 16,0-2-3-16,2 2 3 15,1-1-1-15,1 2 1 16,-1-1 0-16,0 2-3 15,-3 1 3-15,-3 0 0 16,-4-1-1-16,-3 1 1 16,-2 1 0-16,1-1 0 0,1-1 2 15,2-1-2-15,1 2-1 16,3-2 1-16,4 1 0 16,2-1 1-16,-5 1 2 15,2-1-3-15,-2-1 0 16,-4 3-3-16,3-6 3 15,1 3 0-15,1 0 0 16,1-1 3-16,4-1-3 16,-3 2-3-16,-2-1 2 15,-1 1 0-15,-2 1 1 16,-4 1 0-16,1 2 0 16,-1-3-1-16,-1 0 1 15,0 1 0-15,0 0 1 16,-3-1 0-16,1 2-1 0,2 1 0 15,-1-2 0-15,-1-1 1 16,3 0 1-16,1-1-2 16,4 0-2-16,1 0 2 15,2 0 0-15,1 0 3 16,0 0-2-16,0 2-1 16,0-1 0-16,0 2-1 15,1 0 1-15,-2-1-1 16,0 1-1-16,-3 0 2 15,0-1-1-15,1-2 0 16,-1 1 1-16,4 0 0 16,3-1 0-16,0 4 0 15,3-1 0-15,-3-1 1 0,0 1-1 16,-2-1 0-16,-1-1 2 16,-1 1-4-16,3-2 4 15,-1 0-4-15,3-2 2 16,1 1 0-16,-2-1 3 15,-2 1-2-15,-1 1-1 16,-5 1 0-16,-2 1-4 16,-2 1 3-16,4 0-4 15,0 0 0-15,2 0 1 16,3 0-3-16,-1 0 4 16,1-2 0-16,0 3 3 15,-2-3-1-15,-2 2 2 0,-4-2 2 16,-6 1-1-1,-3-2-2-15,-3 0 4 0,-5 0 0 16,-4-3-1-16,-3 2-3 16,-3-1 1-16,-6 1-1 15,-4 0 7-15,-2 1-6 16,-5 0 7-16,0 0 3 16,-2 0-10-16,1 0 3 15,-1 0 4-15,1 0-8 16,-1 0 0-16,0 0-5 15,-3-3-18-15,-2 2-61 16,-3 0-147-16</inkml:trace>
  <inkml:trace contextRef="#ctx0" brushRef="#br0" timeOffset="5870.75">8457 1166 556 0,'-2'-4'44'16,"0"1"-37"-16,1 2 22 15,-1-3-5-15,1 3 12 16,-1 0-6-16,0-1 7 15,0 1-8-15,2-3-15 16,-3 2 6-16,0-1 67 16,-4 0-87-16,1 1 3 15,-3-1 3-15,-1 3 0 16,-1 0 4-16,-1 2-9 16,-2 4 9-16,-1 3-3 15,-3 4 5-15,1 7-5 0,0 5-2 16,1 7 4-1,1 4 9-15,4 7-5 0,5 1-3 16,6 3-7-16,3-2 1 16,9-4-1-16,1-6-2 15,7-6 0-15,0-7 0 16,1-11 2-16,-1-5 6 16,0-12-5-16,-2-7-1 15,2-8 0-15,-3-9-2 16,-2-2 0-16,-4-4 5 15,-2 2-4-15,-5 6 22 16,0 9 0-16,-4 7-4 0,-1 5-20 16,1 7-6-16,-3 4 4 15,2 6 2-15,-1 7 0 16,-1 6-2-16,2 11 4 16,-1 4 1-16,0 2-1 15,0 4-2-15,2-3 1 16,0-4-1-16,2-1 0 15,-2-6-5-15,0-4-22 16,0-4-30-16,0-5-59 16,-2-5-102-16,6-6-48 15</inkml:trace>
  <inkml:trace contextRef="#ctx0" brushRef="#br0" timeOffset="6185.86">8611 1425 807 0,'-2'-5'60'0,"0"0"-28"15,2 4-13-15,0 1-18 16,2 4 3-16,1 0 18 16,3 7 1-16,4 1-5 15,1 3 4-15,2 2-22 16,2 2 4-16,-2-2 1 15,1 0 5-15,-5-1-8 0,-5-6 23 16,0 0-6 0,-4-6 19-16,-2-2 3 0,0-3-12 15,-1-6-22-15,0-6-5 16,3-9-2-16,2-6-4 16,1-5-15-16,5-2-23 15,6 2-37-15,0 3-83 16,7 6-135-16</inkml:trace>
  <inkml:trace contextRef="#ctx0" brushRef="#br0" timeOffset="7055.15">9060 1462 794 0,'-1'4'74'16,"-1"-2"-4"-16,0-4 2 15,0-1-50-15,4 0-5 16,0-2-11-16,-2-2-1 16,0-2-5-16,0-3-1 15,-4-3 1-15,-2-3 1 16,-3 3-1-16,-1 0 5 16,-3 5-4-16,-2 0 0 15,0 7-1-15,-1 6-3 16,0 5 3-16,-2 5-2 15,-1 6-5-15,3 5 7 16,0 3-5-16,7 0-5 0,3-2 9 16,5-1 1-1,2-6 0-15,6-3 0 0,4-6 5 16,2-4-3-16,1-7-1 16,5-5-1-16,1-8-7 15,0-3 6-15,-2-5 0 16,1-1 1-16,-6 2 5 15,-1 1-4-15,-2 4 1 16,-3 3 17-16,-2 7-2 16,-2 3-16-16,-1 4-1 15,-2 1 0-15,0 5 0 16,1 4 4-16,2 6 10 16,3 2-1-16,1 7-11 0,-1-2 5 15,3-1-7 1,1-2 0-16,0-4 5 0,0-4 0 15,0-4-3-15,1-7 6 16,1-5-6-16,1-10 0 16,0-7 0-16,1-2-2 15,-2-6 0-15,-6 2 1 16,1 3-1-16,0 4 0 16,-4 8 1-16,-1 4 4 15,1 5-5-15,-2 5 0 16,2 4-4-16,0 2 4 15,2 3 4-15,0 6-2 16,0 0-2-16,2-1 1 16,-4 1 0-16,2-7-1 0,-3-2 0 15,-1-2 5 1,1-5 7-16,-1-5-6 0,2-5-5 16,1-5-2-16,3-6-4 15,3 0 5-15,2-1-2 16,1 4 1-16,-3 3-3 15,2 8 3-15,0 3-4 16,-4 6 2-16,2 6 3 16,0 6 1-16,-2 5 2 15,0 4-1-15,1 3-1 16,-2 0-1-16,-2-3-9 16,2-2-39-16,-3-6-11 15,3-4-42-15,-1-9-103 16,3-7-261-16</inkml:trace>
  <inkml:trace contextRef="#ctx0" brushRef="#br0" timeOffset="7470.46">9618 1135 893 0,'3'-7'61'15,"-3"4"-8"-15,-1 3-30 16,-1 3-7-16,1 4 28 15,2 7-21-15,1 4-1 16,1 4 1-16,1 5-10 16,0 4-6-16,2 2-4 0,-1 0-1 15,-1 0-2-15,0 0 0 16,-2-3 0-16,-1-4 0 16,1-2 0-16,-4-8-3 15,2-5-8-15,-1-5 11 16,-1-6 2-16,-2-5-2 15,0-4-9-15,-5-6 9 16,-1-3-5-16,-2-1 0 16,-2 1 5-16,-2 4-2 15,-2 5 2-15,0 9-1 16,-2 6 1-16,-2 6 0 16,0 5 5-16,0 7-2 15,4 3 2-15,6-1-5 16,6 0 0-16,8-3-2 0,8-8 1 15,11-8-31-15,13-9-111 16,11-15-263-16</inkml:trace>
  <inkml:trace contextRef="#ctx0" brushRef="#br0" timeOffset="7987.11">10098 1145 630 0,'-4'-4'66'16,"1"3"-11"-16,0 0-20 16,-1 2-26-16,3 2 2 15,-2 2 15-15,-1 1 2 16,-1 7 9-16,-4 5-1 16,-1 3 19-16,0 9-10 15,-1 6 0-15,-2 8-21 0,-1 4-11 16,3 6-6-16,-1 2-4 15,2-1-1-15,0-5 1 16,0-5-3-16,-2-10 3 16,1-7-2-16,-1-8 0 15,0-7 8-15,4-8 1 16,-2-8-10-16,1-10-10 16,2-9-5-16,4-9-6 15,5-10 9-15,8-4 10 16,5-2 2-16,5 7-3 15,7 4 0-15,3 9-1 16,5 8 2-16,7 6-48 16,6 7-97-16,5 3-174 15</inkml:trace>
  <inkml:trace contextRef="#ctx0" brushRef="#br0" timeOffset="8653.2">10528 1368 680 0,'-13'-4'146'0,"2"0"-100"16,0-2 15-16,4-2-44 15,0 0 5-15,4 2-10 16,-3-2-6-16,2 2-3 16,-3-5-2-16,-2 2 0 0,-1-2 1 15,-3 5 2 1,-2 2 4-16,-4 5-7 0,-2 6 5 15,-4 9 8-15,-2 6 15 16,-3 9-14-16,3 4-9 16,6 5-6-16,2 0 0 15,7-5-1-15,8-5-1 16,5-8-8-16,5-7 9 16,8-8 1-16,4-9 0 15,8-7-1-15,2-11-12 16,2-4 2-16,3-6-2 15,-1-1 12-15,-2 2-2 16,-5 7 6-16,-6 6 0 16,-4 9-1-16,-6 6 8 0,2 2-6 15,-4 6 6-15,3 4-7 16,1 1 11-16,2 5-7 16,-1 0-3-16,2 2-4 15,-1-1 0-15,-1-5 0 16,-1-2 2-16,1-8 4 15,0-6 0-15,3-8-4 16,-2-5-2-16,1-7 2 16,-3-5 0-16,-1-4-2 15,-4-1 0-15,-2-2 0 16,-2 5 0-16,-1 6 8 16,2 9 13-16,-3 6-13 15,-3 6-8-15,3 7-11 16,-1 9 11-16,1 6 9 15,-3 9-4-15,1 6-1 0,-2 7-2 16,0 1-2-16,1 0 0 16,-4-2-6-16,0-5-26 15,2-8-12-15,0-6-56 16,0-9-27-16,2-8-95 16</inkml:trace>
  <inkml:trace contextRef="#ctx0" brushRef="#br0" timeOffset="8826.07">10609 1479 779 0,'-3'2'103'0,"0"-2"-56"15,4 0 36-15,2 0-52 0,8 0-13 16,3-4-4-16,10-2-11 16,4-5-6-16,11-5-11 15,4-6-52-15,4-2-16 16,0-1-103-16,-3 1 12 15,-10 1-71-15</inkml:trace>
  <inkml:trace contextRef="#ctx0" brushRef="#br0" timeOffset="9671.71">10995 1256 472 0,'-5'-17'137'15,"-3"4"-39"-15,-1-1 62 16,-1 3-94-16,2 4-9 16,3 4-26-16,4 1-24 15,-1 4-1-15,0 4 13 16,4 4 5-16,-2 6 2 0,-2 5 0 15,2 4-5-15,-2 5-5 16,-1 3-11-16,0 5-4 16,-1 1 0-16,1-1-1 15,1-2 0-15,-1-6-3 16,3-6-16-16,2-8-22 16,-1-7 15-16,2-5 23 15,4-9-6-15,4-9-21 16,2-7-4-16,1-3 8 15,3-3 14-15,2 3 8 0,-4 4 4 16,-2 9 1 0,-1 6 10-16,-4 7 4 0,-1 8 26 15,-4 10 4-15,0 7-26 16,0 3-16-16,0 1-1 16,0 1 2-16,4-7-4 15,1-4 5-15,2-4-4 16,5-6 8-16,0-9-6 15,3-6-3-15,4-8-3 16,1-7-6-16,-1-13 0 16,2-7 0-16,-4-3 7 15,-6 2 1-15,-7 6 1 16,-1 13 12-16,-6 10-12 16,-9 10-3-16,-1 8 1 15,-5 7 1-15,0 4 1 0,-1 6 4 16,2 2 0-1,-1 55-4-15,16-69 1 0,5-1 2 16,-1-3 1-16,1-2-3 16,9 10 2-16,4-8-2 15,4-6-1-15,7-7-9 16,2-7 3-16,1-6 5 16,2-7 0-16,-4-7 1 15,-4-2 1-15,-6-3-1 16,-4-1 2-16,-6 2-2 15,-4 4 3-15,-4 6 17 16,-3 10-12-16,-1 5-8 0,-1 8 0 16,-3 5-2-1,0 1 2-15,1 3-1 0,-2 1-6 16,3 2 7-16,1 0-1 16,4 2 1-16,3 0 1 15,2-3 0-15,4 1 3 16,1 2-2-16,1 0 1 15,-1 0 1-15,-1 3-3 16,-1 1 3-16,-3 1-4 16,-2 1 0-16,0 0 9 15,-1-4-5-15,1-2 3 16,3-5 4-16,4-8-11 16,10-7-12-16,7-7-60 15,12-10-132-15,7-4-466 16</inkml:trace>
  <inkml:trace contextRef="#ctx0" brushRef="#br0" timeOffset="13121.99">3083 2304 709 0,'3'-1'60'0,"0"-3"-60"16,-1 3 28-16,1-4-5 15,1 4 7-15,3-2 1 16,3 1 1-16,1 1 12 16,2-1-12-16,1 2-14 15,1 0-3-15,-2 0-2 16,2-1-4-16,1 2 15 15,4-1-10-15,1 0-1 16,7 2-11-16,4-1 3 0,5 2 0 16,1 0 4-1,6 0-9-15,-1 2 8 0,4-1 1 16,3 0-3-16,6-1 8 16,0 3-8-16,6-3-4 15,2-1-1-15,3-2 2 16,-1 2-1-16,-1-2-2 15,1 0 1-15,-6 0-1 16,-2 1 1-16,-4 1-1 16,-4-1 3-16,-2 2 1 15,-1 0-3-15,1-2 4 16,3 0-3-16,1-1 2 16,3 0-4-16,0-1-1 15,0 1 0-15,-3 0 0 16,-3-1 0-16,-3-2 1 0,-2 3 1 15,-1 0-1-15,-1 0 0 16,-2 3 1-16,0-2-2 16,0-1 2-16,2 1-1 15,-2-1 0-15,4 2-1 16,-1-1 1-16,0-1 2 16,1 1-2-16,-4-1 1 15,-2 0-1-15,1 0 0 16,-1 0 1-16,1 0 0 15,-1-1 0-15,2 0 0 16,0-1-1-16,-1 1-1 16,-1 0 1-16,1-3 4 0,-3 2-3 15,1 2-1 1,-2-1-1-16,-1-1 0 0,0 2 1 16,0-1 0-16,0-1-3 15,-1 1 2-15,-5 0 1 16,-1-2 1-16,-4 1-1 15,-1 0-2-15,-2 0 2 16,-3 2 0-16,-2 0 0 16,-5 0 0-16,-1 2-1 15,-3-2 1-15,-3 0 0 16,-1 2-2-16,0-2 2 16,-2 2 0-16,1-1 0 15,-1 2-1-15,2-2 1 16,-2 2 0-16,2-1 0 0,-2 1 1 15,0-2-1-15,0 2 0 16,0-2-7-16,-2 0-23 16,2-1-45-16,-3 2-84 15,-4-2-418-15</inkml:trace>
  <inkml:trace contextRef="#ctx0" brushRef="#br0" timeOffset="23409.7">3349 1382 350 0,'-3'7'24'0,"0"1"36"16,0-4-27-16,-1 1-5 16,1-2 27-16,2 0-5 15,-2-1-13-15,1 1-8 0,0-2-9 16,0 3-10-16,-1 4 29 16,0 6-1-16,-1 4 35 15,3 9-46-15,-1 3-8 16,2 4 2-16,3-1-10 15,1-3-3-15,-1-3-2 16,2-5 6-16,-1-6-1 16,-3-8-1-16,1-4 53 15,-1-5 15-15,-1-8-57 16,0-8-21-16,-1-4-1 16,-1-9 0-16,-1-4 1 15,-1-1 0-15,1 0 0 0,-2 3 0 16,3 2 0-1,4 3 0-15,3 6-1 0,2 2 1 16,2 7-8-16,1 2 4 16,4 7 1-16,1 6 0 15,0 7 0-15,3 4 3 16,1 5-3-16,-4 4 3 16,0 2 0-16,-3-1 1 15,-6 2 1-15,1-5-1 16,-4-4 0-16,-1-1 0 15,-2-5 1-15,0-6-1 16,0 0 5-16,0-6 7 16,0-4-6-16,-2-7-7 15,2-7-3-15,-1-4-3 16,1-4-1-16,0-3 4 0,3 1 3 16,2 7-2-16,0 3 0 15,3 6-2-15,1 5 0 16,2 5 3-16,7 6-4 15,2 5 2-15,1 7 1 16,3 6 0-16,-3 6 2 16,-3 3-1-16,-1 3 1 15,-7 3-2-15,-1-2-2 16,-6 3-59-16,-2-4-52 16,-1-5-116-16,2-6-253 0</inkml:trace>
  <inkml:trace contextRef="#ctx0" brushRef="#br0" timeOffset="24127.51">3930 1511 457 0,'-1'5'317'15,"-3"-2"-304"-15,1-3 25 16,-1-2-3-16,3 1-35 15,-1-4 0-15,2-2-6 16,-2-5 1-16,1-3-6 16,-3-2 4-16,-1 2 7 15,-1 0-3-15,-3 5 3 0,-2 2 0 16,-1 7-1-16,-4 7 1 16,2 6 0-16,-2 8 0 15,3 5 1-15,0 5 0 16,4 0-1-16,6 2 0 15,2-6-1-15,4-5 3 16,5-4-4-16,6-10-1 16,3-7 2-16,3-8 1 15,3-9-3-15,-1-6 3 16,-2 0-1-16,-2-5 1 16,-7 4 0-16,-1 5 4 15,-6 5 31-15,-1 7-18 0,-1 4-17 16,-2 4-1-16,3 4 1 15,1 4 1-15,1 1 5 16,2 4-2-16,3 1 4 16,0-1-2-16,1 2-4 15,2-3-2-15,2 0 1 16,2-6 7-16,0-6-3 16,1-4-5-16,1-7 0 15,-1-7 2-15,3-4 1 16,-7-4-2-16,-2-7-1 15,-4-2 0-15,-3-4-1 16,-3-1 0-16,-2 1 1 16,-2 8 3-16,0 9 41 0,-1 9-2 15,2 7-42 1,-3 7 0-16,-1 7 0 0,2 3 0 16,-2 8 6-16,-2 5 13 15,2 5-8-15,2 5-3 16,-1 1-1-16,1 2-2 15,3-1-5-15,-1-2 0 16,2-6 0-16,1 0 0 16,3-6-28-16,-2-6-69 15,0-5-105-15,1-9-96 16</inkml:trace>
  <inkml:trace contextRef="#ctx0" brushRef="#br0" timeOffset="24779.94">4029 1481 687 0,'-6'8'10'0,"3"-2"50"15,3-1-26-15,3 0-10 16,4 0 27-16,9-2-14 16,5-3-15-16,10-3-16 15,8-5-6-15,4-2 2 16,1-4-2-16,-2 0-3 15,-7 1 2-15,-5 0-4 16,-5-3 4-16,-8 3 0 16,-6 1 2-16,-2 0 1 15,-8 3 2-15,1 0 1 0,-7 2 25 16,0 2-22-16,-1 4-3 16,-3 1-3-16,-2 3-2 15,-1 5-1-15,0 4 1 16,-2 4 2-16,4 5 0 15,3 4 6-15,1 4 1 16,18 58-9-16,-4-76 2 16,2-1 2-16,4-3-2 15,1-1 0-15,11 5 0 16,1-8-1-16,5-6 0 16,0-6 3-16,1-6-3 15,-3-3-1-15,-3-5 0 16,-4-1 2-16,-6-3-2 15,-7 1 1-15,-7-2-1 0,-3 4 0 16,-1 3 0-16,-3 7 4 16,-1 7-4-16,2 3-9 15,-1 9 5-15,-2 7 1 16,-1 5 3-16,3 3-3 16,0 1 3-16,4-1-2 15,7-1 0-15,1-2-2 16,7-3 4-16,2 0-1 15,-1-3 2-15,1 0-3 16,0 1 3-16,0 1-3 16,-6 0 2-16,1 3 0 15,-4-2-1-15,-1-1 1 16,-2-2-21-16,2-2-47 0,-1-5-69 16,3-4-100-16</inkml:trace>
  <inkml:trace contextRef="#ctx0" brushRef="#br0" timeOffset="25193.3">4824 1455 628 0,'-2'-4'167'16,"1"1"-67"-16,1 2-24 16,-2 1-57-16,4 0-19 0,-2 0 0 15,1 1-3 1,1 2 3-16,1 4 2 0,-1 3 2 15,1 3 3-15,1 7 1 16,-1 1 2-16,-1 3-6 16,-2-2 3-16,1-1-7 15,-1-5-1-15,0-3 1 16,0-5 2-16,2-7 11 16,-4-2 1-16,4-10-14 15,1-3-1-15,4-8-12 16,2-5-2-16,2-3 5 15,2 0 7-15,1 4 3 16,-3 7 1-16,1 5-1 16,0 8 0-16,-2 6 1 15,2 8 9-15,-3 8 0 0,1 4-3 16,0 5-4-16,-1 2-3 16,-2-1 0-16,-1 0 0 15,1-6-19-15,2-3-111 16,1-7-177-16</inkml:trace>
  <inkml:trace contextRef="#ctx0" brushRef="#br0" timeOffset="25829.35">5252 1451 798 0,'1'-2'86'0,"-1"0"-19"0,-1-3-19 16,1 1-44-16,0-1-4 15,0-2 1-15,-2-1 2 16,1-1 3-16,-3 0-6 16,-2 2-2-16,-3 1 1 15,-1 4 0-15,-3 4 1 16,-3 4 0-16,0 5 0 16,-1 5 0-16,2 2-1 15,4 2 1-15,4-1 0 16,2-4 0-16,5-2 0 15,5-2-1-15,0-7-3 16,1-2 4-16,6-4-1 16,2-5 1-16,-1-2 0 0,2-3 0 15,-2 1-1 1,-1 4 1-16,-5 2-1 0,-4 4 1 16,1 2 0-16,-1 7 0 15,0 1 0-15,4 2 0 16,1 5 1-16,2-3 0 15,0-2-1-15,0-2 6 16,1-4-5-16,-2-4 5 16,5-6-4-16,-3-4 1 15,1-4-3-15,1-4 0 16,-1-5 1-16,-2-4 0 16,-2-5 1-16,-3-7-1 0,-5-4-1 15,-3-2 0 1,-6 2 2-16,-1 6 0 0,3 9 30 15,-2 10-15-15,4 11-16 16,2 8 0-16,3 6-1 16,-2 9-2-16,4 5 2 15,1 6 6-15,2 7 3 16,1 0 0-16,3 6-4 16,-2 2 0-16,-1-3-5 15,-1-1 0-15,-3-3-5 16,-2-6-36-16,-2-2-90 15,-3-6-183-15</inkml:trace>
  <inkml:trace contextRef="#ctx0" brushRef="#br0" timeOffset="26911.82">5738 1223 649 0,'-3'0'37'0,"0"0"6"15,-4 3-7-15,0 4-2 16,-3 7 18-16,-2 3-10 16,-1 9 8-16,0 4-15 15,1 4-15-15,0 1-6 16,1 2-1-16,-1-3-9 15,0-1-2-15,2-6 2 16,2-4-3-16,1-7 1 16,4-5 0-16,-1-6 18 0,4-4 24 15,0-7-33 1,4-6-11-16,-1-8-3 0,5-7 3 16,1-6-1-16,3 0 1 15,-2 2 0-15,-3 4 1 16,0 5-1-16,0 9 0 15,-4 4 0-15,-1 4 0 16,0 4 0-16,-1 1 0 16,-1 0-2-16,2-2 2 15,0 2 0-15,0-1-3 16,-1-1 1-16,1 2-1 16,-2 2-1-16,-2-2 3 0,2 1-2 15,0-1 2 1,0 0 0-16,0 2-2 0,0-2-13 15,0-2-21-15,0 2-6 16,0 0 4-16,0 0 8 16,0-1-49-16,0-4-96 15,2-1 71-15,1-3-10 16,-1-3 1-16,0-3 114 16,-1-1 22-16,-1-1 123 15,0 4-34-15,0 0-32 16,-1 5 69-16,-1 3-73 15,2 2-69-15,-2 5-2 16,0 2-3-16,-1 5 18 16,0 1-2-16,-2 9 7 15,1 0-3-15,0 4-5 0,0 2-6 16,1 6 6 0,0-1 1-16,-1 1-5 0,1 2-1 15,-2 0-5-15,3-1-2 16,-1-2 1-16,1-2-3 15,1-1-1-15,2-6 0 16,2-1-1-16,4-2 2 16,2-5 2-16,2-2 2 15,7-6-1-15,6-8-3 16,4-5 0-16,5-7-1 16,3-6 1-16,-1-3-2 15,0-3-3-15,-2-3 2 0,-1-2 1 16,-5-1-1-16,-5 0 1 15,-7-2 0-15,-7-1 1 16,-8 3 0-16,-7 1-1 16,-5 7 0-16,-2 6 0 15,-6 2 0-15,-1 6-1 16,1 6-19-16,2 3-50 16,3 5-107-16,3 1-247 15</inkml:trace>
  <inkml:trace contextRef="#ctx0" brushRef="#br0" timeOffset="27396.25">6042 1370 552 0,'-2'3'45'16,"1"-3"-20"-16,-1 1-2 16,2 1-2-16,0 2 18 15,0 4 25-15,-2 2-21 16,2 4 4-16,0 3-20 16,-1-1 4-16,1 3-5 15,0 0-6-15,-2 0 7 0,1-2-13 16,1-3 0-16,-3-4-3 15,2-2 0-15,1-6 7 16,0-4 7-16,1-5-23 16,3-4-1-16,1-8-1 15,4-4-2-15,1-8 2 16,1 0 0-16,4 2 1 16,-1 5-3-16,-2 4 4 15,-2 10-1-15,0 7 1 16,-3 6 3-16,2 6 1 15,1 7 7-15,0 7-2 16,0 3-2-16,-3 3-6 16,-4 0-3-16,-1 0 1 15,-2-7-2-15,0 0-30 0,0-7-76 16,1-5-115-16,5-8-154 16</inkml:trace>
  <inkml:trace contextRef="#ctx0" brushRef="#br0" timeOffset="28145.01">6318 1385 788 0,'1'-5'111'15,"2"2"-11"-15,-3 2-52 16,1 1-26-16,-1-2-4 16,2 2 4-16,-2 0-4 15,0 0-6-15,0 0-11 0,0 0 1 16,-2 0-2-1,2 2 0-15,-4 1 0 0,-2 6-1 16,-1 4 0-16,-2 6 1 16,3 5 0-16,1 0 0 15,3 0 0-15,4-2 1 16,2-6 0-16,2-2-2 16,2-6-4-16,6-5 4 15,3-7 1-15,1-9 0 16,6-3-1-16,-1-5 1 15,-1-6 1-15,-4-3-1 16,-3-8 0-16,-5-4-1 16,-2-4 1-16,-4-4 0 0,-4 0 0 15,-4 6 0 1,-1 10 2-16,-1 6 1 0,0 12-2 16,0 7 2-16,2 6-3 15,0 5-3-15,-2 6 3 16,2 6 0-16,0 7 0 15,2 8 1-15,2 4 0 16,4 3 0-16,1 3-1 16,2 0 1-16,-1 2-1 15,1-3 3-15,0-5-3 16,-1-3 0-16,4-8 0 16,3-4 0-16,4-8-1 15,3-5-2-15,4-6 0 16,1-5-2-16,0-6 1 0,-2-3-6 15,-2-4 7-15,-5-1 3 16,-2-3-2-16,-6 2 2 16,-3 1 0-16,-4 2 3 15,-1 5 0-15,-3 3 0 16,0 4-3-16,-4 4 0 16,-3 4 0-16,-1 2-1 15,-1 5 1-15,0 4 0 16,4 3 0-16,1 4 1 15,4 3-2-15,6 0 1 16,2-4 0-16,8-2 3 16,6-4-3-16,6-9-1 15,7-4-6-15,4-7-58 0,4-6-106 16,2-5-256 0</inkml:trace>
  <inkml:trace contextRef="#ctx0" brushRef="#br0" timeOffset="31487.79">7499 2211 536 0,'-2'3'0'0,"2"0"-5"16,0-3-2-16,0 1 5 15,0-1 2-15,0 1-1 16,0 1 1-16,2-2 0 16,-2 1-1-16,2 1-126 15</inkml:trace>
  <inkml:trace contextRef="#ctx0" brushRef="#br0" timeOffset="33230.17">11817 1331 132 0,'-1'-4'428'0,"-1"3"-412"16,0-2 9-16,2 2-1 15,0-1 14-15,0 1-6 16,2 0 13-16,-2-1 12 0,0 2 20 16,0-2-49-16,0 2-15 15,0 2-11-15,0 0 3 16,2 0-1-16,-2 5 13 15,0 4 0-15,3 2 1 16,2 1-3-16,2 0 9 16,1-2-10-16,2-2 18 15,0-2-9-15,4-5 3 16,2-1-13-16,5-5-8 16,7-5-4-16,7-2 0 0,6-7-1 15,7-2 1 1,3 0-1-16,-1-3-11 0,-3 2-35 15,-4 4-38-15,-7 2-55 16,-10 5-93-16</inkml:trace>
  <inkml:trace contextRef="#ctx0" brushRef="#br0" timeOffset="33713.89">11737 1302 482 0,'-5'-1'71'0,"4"-1"-5"16,-1 1-9-16,0-1-9 16,2 2 15-16,0 0-21 15,0 0-6-15,0 0-21 16,0 2-10-16,2 1-2 16,-2 4 11-16,2 3 16 15,2 4-12-15,3 6-2 0,2 1-1 16,2 1-4-16,0 0 4 15,0-4-3-15,2 1-8 16,-1-5 9-16,1-5 0 16,4-3 9-16,5-6-8 15,4-5-7-15,8-4-5 16,7-8-1-16,8-4 0 16,3-6 0-16,-1-1-1 15,1-2 0-15,-4 3-1 16,-9 3-10-16,-9 4-58 15,-8 6-66-15,-6 7-99 16,-9 4-179-16</inkml:trace>
  <inkml:trace contextRef="#ctx0" brushRef="#br0" timeOffset="34403.51">11939 1382 336 0,'-1'3'271'0,"1"-1"-250"15,-2-2 19-15,1 0 8 16,1 0 22-16,0 1-25 16,0-1-7-16,0 0-20 15,0 0-8-15,0 0-10 0,0 0 0 16,0 1 0-16,1-1 0 15,-1 0 0-15,2 2 0 16,-2-2-1-16,0 0 1 16,1 0-1-16,-2 0 1 15,1 0-6-15,0-2-22 16,1 2-53-16,-2 0-18 16,1 0-27-16</inkml:trace>
  <inkml:trace contextRef="#ctx0" brushRef="#br0" timeOffset="36348.15">2979 2304 194 0,'-6'3'404'16,"0"-1"-383"-16,5-2-11 15,5-1 2-15,5 1 24 16,8-1 19-16,5-1 15 15,6 2-6-15,3 0-20 16,7 2-15-16,3-1 2 0,11 0 5 16,8 2-4-16,11-1-11 15,10-2 2-15,11 0-12 16,7 0-1-16,8 0-10 16,1 0 1-16,2 0-1 15,-4 0 0-15,-8 0 4 16,-7-2-4-16,-10 2 0 15,-12-1 0-15,-11-1 0 16,-13 1-2-16,-7 0 4 16,-10-2-4-16,-6 2 2 15,-7-3-1-15,-5 3 0 16,-6-1-12-16,-4 2-6 16,-1-1-36-16,-11-1-1 15,-6 2 18-15,-10 0 0 0,-9 2-24 16,-8 1-19-1,-9-2 28-15,-9 4 22 0,-9-2 22 16,-3 1 9-16,-4 1 1 16,2 0 8-16,4-3 0 15,6 0-2-15,3-1 2 16,8-2 2-16,4-2 15 16,5 0 16-16,7-2-8 15,5 0-2-15,8 0 7 16,4 2-14-16,7 0 1 15,7 1 10-15,3 1-18 16,5 1-16-16,1 0 1 0,5 1-3 16,6-1 10-1,13 2 11-15,14-2-3 0,20-2-1 16,14 1-2-16,19-2 2 16,16-2 0-16,13 1 0 15,10-2-11-15,6 3-2 16,-3-1-4-16,-8 1-4 15,-17 3 3-15,-17 0 1 16,-15 3-1-16,-20-3-2 16,-15 0-1-16,-13 2 2 15,-11-2-8-15,-7 2 2 16,-7-1 5-16,-9 1-5 16,-8 1-10-16,-7 0-1 15,-13 0 6-15,-8 1-10 16,-6-2-9-16,-9-1-4 0,-8-2 19 15,-9 1-5-15,-2-2 18 16,-3 1 0-16,-3 1 3 16,5 1-1-16,5 2 2 15,7 3 0-15,7 0 4 16,9-2-3-16,13 3 7 16,12-4-4-16,11 0-3 15,11-2-1-15,19 1 1 16,16-4 2-16,15 0-2 15,20-3-1-15,15-2-3 16,14-1-15-16,8-1-187 16</inkml:trace>
  <inkml:trace contextRef="#ctx0" brushRef="#br0" timeOffset="38348.11">7145 2182 505 0,'4'0'6'0,"0"2"24"0,6-4 6 16,0 2-7-16,4 2-14 16,4 1-5-16,2-1 4 15,5 4-1-15,5-2-5 16,5 2 0-16,6-2 5 16,4-1 2-16,3 2 11 15,4-3-3-15,3 1-5 16,-1 3-15-16,1-2 2 15,0 1-5-15,2 2 0 16,1 0 0-16,2 1 0 0,2-1 0 16,5 2 0-1,2-1 1-15,1-1-1 0,2 1 0 16,-4-3 1-16,-3-1-1 16,-5 0 0-16,-3-3 4 15,-5 3-4-15,-3-1 12 16,-3 0 0-16,-1 0-11 15,-3 0-1-15,-2 0 0 16,2 1 0-16,-2 0-1 16,-1-2 1-16,1 2 0 15,3-1 0-15,-1 0 0 16,0-1 0-16,3 1 0 16,-3 0 0-16,0 2 0 15,-3-2 0-15,0 2 0 16,-3-1 1-16,3 1-1 0,-2-1 0 15,0-1 0 1,-1 0 0-16,5 0 0 0,2 0 0 16,2 0 0-16,4 0-1 15,-1 0 0-15,-1-2-2 16,-2 2 3-16,-5-3 3 16,-2 0-3-16,0 0-4 15,0-4 3-15,2 1 1 16,2 2-2-16,1-4 1 15,2 2 1-15,3 2 0 16,-1 1-1-16,4-2 2 16,-2 4-2-16,5-2 1 0,-1 3 0 15,1-2 0-15,1 1 1 16,-2 1-1-16,-1-3 1 16,0 1-1-16,-4-1 0 15,3 0-1-15,-2-1 2 16,-1 1-2-16,2 1 0 15,-2-1 0-15,1 0 1 16,-4 0 0-16,-2 0-4 16,-1 0 7-16,0 0-3 15,3 2 1-15,4 0-1 16,2 1-1-16,5-1-1 16,2 0 0-16,-2 0 2 15,3 2-2-15,-2-3 2 0,0 2 0 16,0-3 0-16,-2 2 0 15,0-2 0-15,-1 1-1 16,-3-1 1-16,1 2 1 16,0-1-1-16,-2 2 0 15,2-1 0-15,1 1 0 16,2-1-1-16,0 3 1 16,-1-3 0-16,1-1-1 15,-3 0 0-15,-2 1 1 16,-2-2 3-16,1-2-2 15,-4 2-2-15,-1-2 0 16,-1-1 1-16,-3-2-2 0,-3 2 2 16,-2-1 1-1,-5 2-1-15,-2 1 0 0,-3 2-1 16,1 2 1-16,-3-1 0 16,0 2-1-16,1 1-11 15,-1-2-4-15,2-1-11 16,0 0 21-16,-1-2-8 15,-4 0-8-15,-5-4-40 16,-7-3-124-16</inkml:trace>
  <inkml:trace contextRef="#ctx0" brushRef="#br0" timeOffset="40651.66">11069 1586 250 0,'-3'0'26'16,"3"0"11"-16,-2 0-30 15,4 0-7-15,-1 0 0 16,2 2 0-16,0-4 7 16,3 2-5-16,-2 0-1 15,0 0 6-15,-1 0 20 16,-3-1 22-16,2 2-23 15,-4-2-9-15,2 1 1 16,0 0 1-16,0 0-1 0,0 0-9 16,0 0-6-16,2 0-3 15,2 0 2-15,-3 0-2 16,2-2-1-16,-1 2 1 16,0 0 1-16,-1 2-1 15,-1-2 0-15,0 0-1 16,0 0 1-16,0 0-1 15,-1-2-8-15,1 4-11 16,0-2 9-16,1 0 6 16,-1 0 5-16,0 0-1 15,2 0 0-15,-2 0 1 16,0 0-16-16,0 0-28 16,2 0-81-16</inkml:trace>
  <inkml:trace contextRef="#ctx0" brushRef="#br0" timeOffset="40853.66">11109 1604 308 0,'0'0'18'0,"0"0"-7"15,0-1 16-15,0 1-7 16,-2 0-7-16,2 0-8 15,0 0-3-15,0 1 0 0,0-1-2 16,2 0-2 0,1 0-61-16</inkml:trace>
  <inkml:trace contextRef="#ctx0" brushRef="#br0" timeOffset="42383.59">3036 2226 616 0,'-12'2'8'0,"2"-1"2"16,2-1 33-16,3 0-16 0,0 1 14 15,3-1-5 1,2 0 2-16,0 2 16 0,0-2-38 15,4 2 23-15,4 0 35 16,7 3-8-16,12-1-35 16,9 2-8-16,18 2-10 15,16-1 1-15,19 1 0 16,16-2-1-16,18-2-4 16,16-1-8-16,5-3 2 15,-2 0-2-15,-7 0-1 16,-18 0 0-16,-23-1-3 15,-24-1 2-15,-21 2-13 0,-19-1-6 16,-17 1-5 0,-13 0-19-16,-15 1-39 0,-13 2 9 15,-13 0-53-15,-11 2-51 16</inkml:trace>
  <inkml:trace contextRef="#ctx0" brushRef="#br0" timeOffset="42667.1">3216 2281 506 0,'-35'-3'85'0,"5"2"-55"15,8 1 12-15,8-2-28 0,7 2-13 16,4 2 4-16,7 1 26 15,6 0 59-15,9 1-27 16,14 1-44-16,19-1-10 16,18-4 2-16,19 0 8 15,18-1 5-15,18-4-16 16,10 1-7-16,6-1-1 16,-4 1-54-16,-10-1-150 15,-24 3-39-15</inkml:trace>
  <inkml:trace contextRef="#ctx0" brushRef="#br0" timeOffset="42960.96">3310 2290 649 0,'7'2'10'0,"6"-1"7"16,9 1 26-16,10-1-18 0,11 1 1 15,15-1-14 1,16-2 4-16,14-1-7 0,14 1-9 15,10-4-100-15,5-1-371 16</inkml:trace>
  <inkml:trace contextRef="#ctx0" brushRef="#br0" timeOffset="44236.93">8490 1709 475 0,'-1'2'22'0,"1"-2"-12"15,-2 0 9-15,4 0 8 16,-2 0-17-16,1 0 10 15,-1 0 15-15,0 1-18 16,0-2-13-16,0 1-4 0,0 0-9 16,0-3-135-1</inkml:trace>
  <inkml:trace contextRef="#ctx0" brushRef="#br0" timeOffset="45183.68">3929 2253 513 0,'6'1'109'0,"-1"-1"-108"0,1 0-1 15,1-1 6-15,0 1 41 16,3 1-44-16,2 1 16 16,3-1 16-16,3 1 2 15,7 1-6-15,5 0 3 16,7-1-10-16,5 1-13 15,8-3 4-15,7 0-4 16,5 0-1-16,3-3-8 16,0 2 2-16,0 1-4 15,-4-1-4-15,-6-1-52 16,-5 2-60-16,-9-2 53 16,-9 0 29-16,-8-1-2 0,-11 0-29 15,-8-1-117 1</inkml:trace>
  <inkml:trace contextRef="#ctx0" brushRef="#br0" timeOffset="59623.92">3835 4165 689 0,'-3'2'53'0,"-1"0"61"0,1-1-56 16,1 0-32-16,2 1 24 16,0 0 3-16,0-1-19 15,0 1-1-15,0-2-18 16,2 0-5-16,2 0 3 16,9-2 0-16,8-5 2 15,16-4-15-15,13-4 2 16,17-9-1-16,17-5-1 15,9-8 0-15,6-2-5 16,2 1-20-16,-5 4-55 16,-12 5-88-16,-13 6-140 15</inkml:trace>
  <inkml:trace contextRef="#ctx0" brushRef="#br0" timeOffset="59914.04">3843 4300 597 0,'-24'13'12'0,"-14"8"43"15,40-22-11-15,-1 2 6 16,6-2 38-16,2-1-13 0,10-2-22 16,11-4-12-16,14-4-17 15,15-7-13-15,14-5-2 16,14-6-8-16,12-5-2 16,6-2-22-16,2 3-223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8:52.1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11978 3673 501 0,'-4'-5'53'0,"-1"1"-1"15,0 2-2-15,0 2-23 16,1 2 14-16,-2-1-11 16,3 2 8-16,-1-2-9 15,3 1-11-15,-1 0-3 16,2-2 17-16,2 0-11 16,-1 0 11-16,8 0 16 0,6 0-6 15,12-4-17-15,11 0-13 16,14-4-7-16,15-2 2 15,11-7-6-15,9-2-1 16,10-5 4-16,5 0-4 16,-3-2-2-16,-12 5-25 15,-14 4-43-15,-21 4-13 16,-18 5-75-16,-16 6-87 16</inkml:trace>
  <inkml:trace contextRef="#ctx0" brushRef="#br0" timeOffset="317.8">11991 4005 533 0,'-18'9'35'0,"4"-6"47"16,7-1-11-16,3-7-16 15,5 5 21-15,5-3-37 16,-2-2-12-16,5 1 0 0,6-4-10 16,6-2-5-1,8-1-1-15,7-1-6 0,12-6-5 16,13-2 0-16,11-5-2 15,13-7-15-15,11-1-84 16,5 0-204-16</inkml:trace>
  <inkml:trace contextRef="#ctx0" brushRef="#br0" timeOffset="3505.79">18440 1857 740 0,'0'-3'1'0,"1"-2"2"15,1 3 15-15,-1-1-8 16,3 2-5-16,1 1 42 16,2 0-16-16,3 0-13 15,3 1-8-15,0-1 6 16,4 1 18-16,4-2-6 16,5 1-12-16,7 0 2 15,12 0 0-15,16 0-6 16,12 1 2-16,17 1-3 0,11 0 4 15,11 2-2 1,8-1-11-16,2 1-2 0,-5 0-5 16,-7 3 3-16,-11-2-31 15,-17-3-21-15,-21 2-5 16,-15-1-41-16,-20 1-50 16,-20-1-3-16</inkml:trace>
  <inkml:trace contextRef="#ctx0" brushRef="#br0" timeOffset="3819.24">18528 1913 674 0,'-48'-6'18'0,"8"-2"-15"16,8 1 78-16,10 0-10 16,11 4-29-16,4 1 9 15,5 0-27-15,4 1-6 16,8 0-6-16,10-1 2 16,15 2 9-16,18-2 1 15,21-1-15-15,21-2-3 16,21 3 1-16,12-3-6 15,13 2-1-15,2 3-31 0,-7 2-76 16,-21-1-89-16,-22 1-117 16</inkml:trace>
  <inkml:trace contextRef="#ctx0" brushRef="#br0" timeOffset="6587.61">18597 645 648 0,'2'-3'35'0,"-2"0"35"0,0 0 42 16,-2 1-75-16,2 2-5 15,0-1 0-15,0 1-6 16,2-2-13-16,-1 2-7 15,-1 0-1-15,2 0-5 16,-1 5 0-16,2 7 15 16,1 11 7-16,-2 10-1 15,-2 13-5-15,1 12-9 16,-2 3-4-16,1 3-3 16,0-5 5-16,1-3-3 15,1-10-2-15,-2-9 0 16,-2-12 0-16,1-10 12 0,-2-10 56 15,-3-14-56 1,2-15-7-16,-2-13-4 0,5-15-1 16,1-11-18-16,1-5 0 15,8-1 14-15,-2 3 2 16,0 5 2-16,4 14-4 16,-1 9 4-16,1 11-1 15,3 10-3-15,3 9 4 16,3 4-1-16,3 8 1 15,4 3-1-15,-1 5-7 16,0 6 3-16,-7 3 4 16,-3 6-4-16,-10 3 5 15,-12 3 1-15,-11 0 1 16,-13-2-2-16,-10 2 0 16,-7-5 4-16,-1-4-3 0,3-5 0 15,6-5-1-15,13-5-2 16,7-3-3-16,10-4-5 15,8-2-13-15,8 1 18 16,8 2 5-16,8 3 0 16,7 5 0-16,7 3 1 15,1 8-1-15,1 0 0 16,1 4 0-16,0 2 1 16,-1-2-2-16,81 40 2 15,-102-61-4-15,0-2 4 16,-2-3-1-16,0-3 4 15,14 0 0-15,-3-8-4 0,-3-5 1 16,-4-5 1-16,-5-5-1 16,-4-1 0-16,-4-3-1 15,-4 1 1-15,-3 1-2 16,-3 2 1-16,-5 6 0 16,-1 7 0-16,-4 4-3 15,-4 7 3-15,-5 9 0 16,-1 2 0-16,-2 7 0 15,2 4 0-15,3 2 1 16,6 2 0-16,6 4-1 16,3-3-1-16,6-3 0 15,6-4 1-15,5-3 0 16,5-5 2-16,2-7-1 0,7-6 3 16,2-3-4-1,-1-4 0-15,-1-7 0 0,-2-2 0 16,-2 2 0-16,-6-3 2 15,-3 2-2-15,0 3 5 16,-7 1 11-16,-3 5-3 16,-1 4-13-16,-2 5-7 15,0 4 4-15,-2 5 2 16,0 5 1-16,2 0 0 16,2 3 0-16,3-1 1 15,6-2-1-15,2-4 6 16,5-5-6-16,4-3-2 15,1-5-4-15,4-5-3 16,0-5 8-16,-4-4 0 0,-6-3 1 16,-2-4 0-16,-8-2 1 15,-4-2 0-15,-3 4 2 16,0 3 12-16,-2 7-3 16,2 7-12-16,-1 6-1 15,1 3-2-15,-2 8 3 16,0 2 0-16,0 4 0 15,1 3 1-15,1 3 0 16,1-3-1-16,1 1 0 16,2-6 0-16,-3-1 1 15,1-4 2-15,-2-6 0 16,1-1 10-16,-1-4 0 0,4-6-8 16,-1-2-5-16,2-5-2 15,4-5 2-15,-1-2-1 16,1-3 1-16,-2 3-1 15,3 3 1-15,1 2 1 16,0 5-1-16,-1 3 0 16,0 4-3-16,-1 7-4 15,1 4 7-15,-5 8 9 16,0 7 1-16,-3 6 4 16,-2 3-3-16,-4 0-1 15,1-2-8-15,-1-3-1 16,3-6-1-16,1-4 2 15,0-4 0-15,0-6 5 0,0-1 7 16,3-10-5-16,2-6-9 16,2-8-5-16,4-10-29 15,5-9 2-15,2 0 21 16,0-1 5-16,4 7 5 16,-5 11 1-16,-2 9-6 15,0 9 4-15,-2 9 0 16,-1 7 2-16,0 8 9 15,-1 2-7-15,1 4 0 16,-2-1 5-16,2 1-5 16,-1-4-2-16,5-1 7 15,2-4-7-15,0-3 3 16,4-7 3-16,1-4 0 0,4-6-6 16,0-6 1-16,1-5-1 15,1-5 0-15,-1-4-2 16,-3-4-1-16,-4-3-6 15,-7-1 1-15,-2-3 3 16,-9 4 1-16,-4 2 1 16,-6 7 0-16,-10 9 3 15,-4 10-7-15,-8 8 5 16,-4 8 1-16,1 6 1 16,4 3 1-16,6 1-1 15,8-1-1-15,10-2-3 16,5-3 8-16,8-4-4 15,5-5 0-15,8-4-5 16,1-3 3-16,4-8-7 0,2-3 5 16,-1-4 0-16,-1-4 1 15,0-1 3-15,-2 3 0 16,-3 3-1-16,-6 4 1 16,0 8-1-16,-7 8-2 15,-1 5 6-15,-2 9-3 16,-3 2 2-16,2 3-3 15,0 0 1-15,2-3-1 16,3-3 0-16,3-6-16 16,7-6-72-16,8-6-128 15</inkml:trace>
  <inkml:trace contextRef="#ctx0" brushRef="#br0" timeOffset="36966.75">14824 1788 261 0,'1'0'243'16,"-1"1"-223"-16,2-2 6 0,-4 1 8 16,2 0-27-16,0 1 11 15,0-1 12-15,0 0 2 16,2 0-2-16,-2 0-19 15,1 0-7-15,-1 0 63 16,0 0-34-16,3 0-23 16,-3 0 6-16,0 2-4 15,3-2 7-15,1 2 3 16,5 1-10-16,4 0 6 16,3 0-5-16,1-1-4 15,9 4 1-15,0-2-1 16,6-2 8-16,4 2-7 15,2 0 1-15,2-2-6 16,5 1 7-16,1-2 1 0,6-1-6 16,0 2-5-1,2-1 1-15,1-1-3 0,1 1-1 16,-4 1 1-16,0 1 0 16,-3 2 0-16,-2-1 0 15,-2 2 0-15,-2-1 0 16,4-1 0-16,0 1 2 15,-1-2-2-15,5-2 0 16,-2-1 1-16,-1-1-1 16,-2 1 1-16,-2 0-1 15,-3 0 0-15,0 0 0 16,-1 1 0-16,0 1 0 0,1 0 0 16,4 0 0-16,-4 0-1 15,1-1 4-15,-2 0-3 16,-1 2 0-16,-3-1 0 15,-1 0 0-15,-3 1-3 16,-2 1-3-16,0-1-6 16,0 3 3-16,2-3-2 15,0 2 1-15,0-3-3 16,1 2 6-16,-1-3-3 16,-3 1 0-16,3-2 4 15,-2 1-10-15,2 0-16 16,-3 1 30-16,1 0-5 15,-2-1-9-15,-5 2-5 0,-1-1-19 16,-3-2-14 0,-6 2-1-16,-3-2 10 0,-3 0-51 15,-6 0-145-15</inkml:trace>
  <inkml:trace contextRef="#ctx0" brushRef="#br0" timeOffset="37682.8">15400 1802 434 0,'-24'-5'34'15,"3"2"-8"-15,-1 0 34 16,2 0-5-16,0 1-24 0,0 1-3 16,2-1-13-16,-3 2 19 15,7 0-9-15,2 0 4 16,5 0 14-16,4 0-16 16,3-1-9-16,0 1 0 15,2 0-6-15,1 1-1 16,2 1 19-16,4 1 9 15,5 2-13-15,10 2-8 16,7 0-5-16,14 1-3 16,13 0 4-16,11 1 3 15,17-4-1-15,12 1 3 16,15-2-14-16,8 0-3 0,8 1-1 16,1-1-1-1,-10-1 0-15,-10 0-1 0,-17 0 1 16,-13 0-2-16,-15 2 2 15,-10-2-8-15,-10-1 5 16,-7 1 2-16,-11-3-4 16,-5 0 5-16,-9 0-7 15,-3 0 3-15,-4 0-5 16,-5 0 3-16,-4 0-6 16,-2 0 0-16,-4 2-1 15,0 0 0-15,-3-1-7 16,-2 1-15-16,3-2-16 15,-2 1-19-15,-4 1-75 16,-1-1-63-16</inkml:trace>
  <inkml:trace contextRef="#ctx0" brushRef="#br0" timeOffset="37998.87">15353 1856 483 0,'-12'-2'68'0,"9"-1"-16"16,12 1 15-16,11 0-11 15,9 0 8-15,13 1-11 16,13-3-17-16,13 3-2 16,13-1-19-16,16 1-14 15,12 1-1-15,9 0-2 16,3 1-78-16,-8 1-118 16</inkml:trace>
  <inkml:trace contextRef="#ctx0" brushRef="#br0" timeOffset="39434.62">9085 1845 585 0,'0'-2'68'15,"0"-2"-28"-15,0-1 43 0,0 3-23 16,0-1-13-16,2 1 9 16,-2 2-11-16,0 0-4 15,-2-1-8-15,2 1-12 16,0 1-1-16,0-2 3 16,0 1-8-16,0 1-7 15,5-1-5-15,3 2 8 16,9-1 0-16,13 2-8 15,12-2 0-15,15-1 0 16,15-1 1-16,15-2 2 16,11-1 2-16,4-2-7 15,-1 2-2-15,-8 0-1 0,-10 2-13 16,-12-2-1 0,-16 2-2-16,-12 1 1 0,-12 1-13 15,-15 0-6-15,-8 1-23 16,-5 2 12-16,-6 0-18 15,-5 2-93-15,-8 0-32 16</inkml:trace>
  <inkml:trace contextRef="#ctx0" brushRef="#br0" timeOffset="39750.55">9122 1803 662 0,'-27'-1'22'16,"4"-1"29"-16,8 2 48 16,5-1-69-16,5 2-18 15,5 1 31-15,8 0 16 16,5 1 8-16,12 2-43 15,14-1-16-15,16 0 3 16,19-4 12-16,19 0 15 16,19 0-10-16,8-2-18 15,4 0-10-15,-8 1-8 16,-18 1-47-16,-23-1-8 0,-23 1-68 16,-24 0-137-1</inkml:trace>
  <inkml:trace contextRef="#ctx0" brushRef="#br0" timeOffset="41766.9">15019 1827 337 0,'-3'0'85'15,"3"0"-58"-15,0 2 8 16,0-2-15-16,0 0 23 15,0 0 23-15,0 0-14 0,0 0-11 16,0 0 1-16,0 0 1 16,0 0-8-16,0 0-8 15,-2 0-10-15,2 0-8 16,0 0-8-16,2 0 0 16,-2 0-1-16,0 0 0 15,1 0 2-15,1 1 6 16,-1 2 10-16,8 0 7 15,1 1-4-15,10 3-7 16,7-3 0-16,13 2-13 16,12-1 0-16,14-3 1 15,17 2 0-15,12-4 6 16,14 0 1-16,9 1-3 16,2 1-4-16,-1 3-4 0,-11-1 2 15,-9 1-8-15,-14-1-7 16,-13-1-4-16,-10-2 3 15,-7 1 5-15,-10-2 2 16,-6 0 6-16,-9 0-3 16,-7 0-10-16,-5 1-21 15,-5-1-5-15,-9 2-27 16,-1-1 17-16,-3 1 17 16,-1-1-5-16,-4 2-21 15,0 0-15-15,-1 0-13 16</inkml:trace>
  <inkml:trace contextRef="#ctx0" brushRef="#br0" timeOffset="42268.29">15079 1885 450 0,'-15'-3'37'0,"3"-1"33"0,4 0 29 15,2-1-55-15,4 2 1 16,2 0 44-16,3 0-60 15,2 2-16-15,5-1-5 16,4-1 2-16,4 2 5 16,12 1-4-16,10-2 1 15,18-1-1-15,17 2 6 16,18-2 8-16,15-1-15 16,16 3 5-16,6 1-14 15,4 0-2-15,-2 4 1 16,-8-3-16-16,-16 2-22 15,-14-2 2-15,-19 0 23 16,-13-1 5-16,-14 0 2 16,-9 0 4-16,-9-1 2 0,-8 1-1 15,-6-1 1-15,-7 1-3 16,-2-2-6-16,-6 2-13 16,-2-1-54-16,-5 1-18 15,-5-1-9-15,-6-2-55 16</inkml:trace>
  <inkml:trace contextRef="#ctx0" brushRef="#br0" timeOffset="42652.67">15273 1814 610 0,'-52'-2'3'0,"10"0"-3"16,11 2 1-16,9 2-1 15,7 1-3-15,8 0 3 16,7 2 12-16,10-2 8 16,7-2 6-16,10 1-6 15,13-2-2-15,12 0 12 16,16-3 9-16,12 0 18 0,14 0-6 15,14 1-14-15,11 0-9 16,6 6-17-16,1-1-9 16,-4 0-1-16,-15 1-1 15,-15-1 0-15,-21-2-14 16,-19 1-19-16,-18-2 11 16,-14-2 11-16,-12 1-39 15,-8-2-35-15,-5-1-13 16,-4 1-246-16</inkml:trace>
  <inkml:trace contextRef="#ctx0" brushRef="#br0" timeOffset="45368.44">1494 1848 432 0,'0'-3'61'16,"-4"1"-51"-16,1-1 21 16,1 2-3-16,-1-1-14 15,1 2 23-15,2 0-10 16,2-1 0-16,0 1-6 16,1 0 5-16,2-3 8 15,0 2 30-15,2-1-41 16,1 1 6-16,2 2-2 0,5 1-10 15,7 0 19-15,10 3-32 16,6 0 5-16,12-2 13 16,10-1-5-16,10 0 13 15,14-4-15-15,10-2-6 16,4-2-9-16,4 0 2 16,0-3-2-16,-8 1-2 15,-6 2 2-15,-6-2 0 16,-10 3 0-16,-10 1-1 15,-10 0-2-15,-10 3 2 16,-8 1-14-16,-7 0-11 16,-6 0-11-16,-5 1-8 15,-7-1-10-15,-5 2-74 0,-4 0 74 16,-4-1-71 0,-10-1-176-16</inkml:trace>
  <inkml:trace contextRef="#ctx0" brushRef="#br0" timeOffset="46041.71">1826 1851 576 0,'-28'0'0'0,"4"-3"0"16,6 0-1-16,3 2 2 16,3 0-1-16,4 2 3 15,1 0 7-15,4 1 20 16,0 0-16-16,3 0-7 16,0 0 17-16,1-1 1 15,2 2 46-15,6 2-1 16,51 4-20-16,-40-11-26 15,5 2-10-15,3-1 0 16,6 1 4-16,35-2 7 16,10-1 2-16,7-3-19 15,6 0-6-15,2-1-1 16,-4-3-1-16,-8 3 0 0,-5 0 0 16,-11 1 1-1,-9-1-1-15,-10 3 0 0,-9 1 0 16,-8-1 1-16,-8 1-1 15,-7 1 1-15,-5-1-1 16,-6 1 4-16,-3 2 2 16,-1 0 18-16,-1 0-9 15,1 0-5-15,-4 0-3 16,2-1-7-16,-1-1-1 16,-2 0 1-16,0 0-1 15,0 1 2-15,3-1 1 16,-1 0-2-16,1 2-6 0,2-1-5 15,0 1-4-15,2 0-5 16,-2 1 10-16,0-2 0 16,0 2 5-16,0-1 5 15,0 0 0-15,0-1 5 16,0 1-5-16,0 0-1 16,-2 0 1-16,1-1-8 15,-1-1-26-15,0 1 2 16,-1-1-31-16,0-1-99 15,-1-2-44-15</inkml:trace>
  <inkml:trace contextRef="#ctx0" brushRef="#br0" timeOffset="50166.98">14902 1877 468 0,'0'-3'24'16,"0"1"-23"-16,0 1 16 16,1 1 17-16,3-2-18 15,-2 2 45-15,1 0-17 16,0 0-21-16,1-1 2 15,1 1-6-15,-2 0 3 16,4 1 24-16,1 2-8 16,2 2-13-16,9 3-5 15,4-1-2-15,10 5 0 0,11-2-10 16,11 2 14 0,12 0 0-16,10 3 3 0,10 0-8 15,3 1-7-15,4 0-8 16,-3 1-2-16,-2-3 1 15,-4 2-1-15,-5-3 0 16,-4-2-2-16,-8-2 2 16,-8-3-1-16,-8-1 0 15,-7-3-1-15,-6 1 2 16,-6-3 0-16,-5 0-2 16,-4 0 5-16,-6-1-5 15,-3-1 4-15,-1 0-3 16,-3 0 1-16,1 0-1 15,-4 1 0-15,1-1-1 0,-3 1 1 16,1 1-8-16,-4 0 6 16,-3 0-5-16,2 0 2 15,-2 0 5-15,0 0-2 16,0 0 0-16,4 0-1 16,-1 0-6-16,1 0-19 15,3-2-3-15,-1 2-11 16,-3-1-54-16,-2 1-58 15,-2-3-185-15</inkml:trace>
  <inkml:trace contextRef="#ctx0" brushRef="#br0" timeOffset="50703.65">15369 1923 465 0,'-14'1'31'0,"6"1"8"0,1-2 38 15,2 0-30-15,3 2-23 16,0-2 22-16,8 1 28 16,5 1-25-16,10 1-27 15,10 0-17-15,11 1 1 16,12 2 1-16,5 0 5 16,12 1-5-16,7 1 1 15,4 1-5-15,0 1-2 16,0 0 1-16,-7 0-2 15,-10-2 0-15,-11-1-2 16,-12-2 2-16,-12-2 3 16,-10-3-1-16,-7 0 11 15,-4-2 5-15,-6 1 1 0,-2 1-10 16,-1 0-1-16,-1-1-8 16,-1-3-8-16,-3 2-2 15,-1-1-2-15,-3 0 3 16,-1 0-9-16,0 1-7 15,1 0-4-15,1 1-45 16,2-1-59-16,0 2-77 16</inkml:trace>
  <inkml:trace contextRef="#ctx0" brushRef="#br0" timeOffset="54137.65">1296 1833 403 0,'4'-3'64'0,"1"2"-29"16,-2-1 28-16,-1 2-29 15,-2 2-6-15,3-1 18 16,0 2 33-16,3-2-6 15,0 4-44-15,2 1-4 16,1 0-6-16,-1-1-2 0,6 1 12 16,0-2 1-1,7-1-8-15,7 0-6 16,9-1-2-16,8-2-6 0,10-2 2 16,8-1 0-16,11-3-3 15,6-1-3-15,7-2-4 16,5-4-1-16,-3 5-1 15,-4-2-2-15,-7 1 0 16,-12 4-33-16,-11-1 14 16,-12 3-4-16,-11 1-2 15,-9 2-13-15,-9 0-17 16,-8 2-68-16,-6-1 64 16,-3 2-20-16,-9 0-273 15</inkml:trace>
  <inkml:trace contextRef="#ctx0" brushRef="#br0" timeOffset="54554.74">1524 1844 602 0,'-17'3'54'16,"8"-5"-41"-16,5 2-8 16,2 0-4-16,4 0 2 0,2 0 36 15,6 2 21-15,4-2 0 16,7 0-50 0,10 1 1-16,7-2 3 0,10-2 16 15,10-4-11-15,12 0-3 16,12-3 0-16,8 0-11 15,5-3-4-15,-1 1-2 16,-7 1 0-16,-12 2 0 16,-17 3 1-16,-12 2-8 15,-17 1-1-15,-10 3-12 16,-11 0 4-16,-5 0 0 16,-3 1 11-16,-1 1-7 15,-2-1 6-15,-3 1-13 16,2-1-27-16,-3-1-10 15,0 2-17-15,-1-1-54 0,1-1-1 16</inkml:trace>
  <inkml:trace contextRef="#ctx0" brushRef="#br0" timeOffset="60040.64">15156 1926 546 0,'7'0'46'0,"-4"-2"-40"15,0 1 28-15,0 0-19 16,3 1-12-16,1-2 19 16,1 2 1-16,6 0-4 15,2-1 6-15,2 0-8 0,9-2 26 16,6 2-17-1,6 0-5-15,10 1-6 0,9 0 1 16,12 1 9-16,12 0 12 16,15 3-8-16,10 0 0 15,8 4-20-15,2 1-2 16,-4 2-6-16,-7-1 3 16,-11-1-1-16,-14-2-3 15,-12 0 2-15,-8-3-2 16,-11-2 0-16,-9 1 0 15,-5-3-1-15,-10 0 1 16,-7 0 0-16,-7 0 5 16,-6 0 5-16,-4 0 8 15,0-3-9-15,-4 3 2 0,2 0 1 16,0-1-4-16,-2 0-8 16,-3 0-1-16,2-2-4 15,-4-1-14-15,-1 0-27 16,-4-1-123-16,-1 1-546 15</inkml:trace>
  <inkml:trace contextRef="#ctx0" brushRef="#br0" timeOffset="62075.91">9008 1779 515 0,'-1'0'49'0,"2"-1"-19"16,2 1-23-16,4 0 21 15,3-2-12-15,5 2 14 16,4 0 24-16,4 0-4 15,3 0 14-15,3 3-34 16,7-1-5-16,3 2 4 16,9 0-7-16,7 3-9 15,7-1-8-15,9-1 5 16,9 0-1-16,7-1-6 16,3 0-3-16,-3-4 0 15,-2-2-1-15,-11-1-11 16,-12-2-17-16,-16 1-14 15,-12 1 11-15,-19 0-57 0,-12 2-24 16,-16 1-47-16,-15 1-222 16</inkml:trace>
  <inkml:trace contextRef="#ctx0" brushRef="#br0" timeOffset="62250.15">9331 1853 730 0,'-2'4'8'15,"7"-2"-7"-15,9-2 5 0,11-2-2 16,13-1-4-16,20-3-24 16,18-3-107-16</inkml:trace>
  <inkml:trace contextRef="#ctx0" brushRef="#br0" timeOffset="66276.25">1268 1869 655 0,'0'-6'57'0,"2"3"-30"16,-2 0 21-16,0 2-44 15,6-1 1-15,4 2-5 16,7-1 23-16,8-1 3 0,5 0-18 16,7 1-3-1,1 0 13-15,4-1 1 0,3 2 12 16,7 0-12-16,6-1-3 15,13-3-8-15,11 1 1 16,15-2-1-16,6-4-8 16,5-2-6-16,2 2 6 15,-10 0-4-15,-13 1-12 16,-14 4-16-16,-16 1-4 16,-17 0-25-16,-15 1-75 15,-14 2 27-15,-14 2-190 16</inkml:trace>
  <inkml:trace contextRef="#ctx0" brushRef="#br0" timeOffset="66609.8">1514 1882 473 0,'-20'7'8'0,"10"-3"-8"16,6-1 3-16,8 0 42 15,6-1 65-15,8-1-59 16,7-1-4-16,10-1-15 16,8-4-4-16,9-1 10 0,9-3 1 15,9-1-11 1,13-2-16-16,11-2-8 0,6-1-4 15,4 1 2-15,3 1-5 16,-10 1-5-16,-10 3-16 16,-12 1-39-16,-17 6-53 15,-18 0-39-15,-15 2-132 16</inkml:trace>
  <inkml:trace contextRef="#ctx0" brushRef="#br0" timeOffset="89668.71">15038 1988 576 0,'-4'-4'4'0,"-1"-4"9"0,2 0 38 15,-3 3-24-15,3-2 8 16,0 2 35-16,-1-3-18 15,3 1-26-15,-2-1 6 16,1 2-18-16,1-1 5 16,-2 3 0-16,2 1-9 15,-1 3-9-15,2 0-1 16,0 0-2-16,2 2 0 16,2 1 2-16,6 2 8 15,6 0 11-15,11 1-6 16,13 1-10-16,17-3 1 15,16-3-2-15,19-5-2 16,17-2 1-16,15-5 1 0,9-1 0 16,1 2-2-16,-8-1 3 15,-10 4-3-15,-22-1 0 16,-21 4 1-16,-21-1-2 16,-18 2 2-16,-16 2-4 15,-10-1 5-15,-5 2-4 16,-4 0-12-16,-7 2-26 15,-11-1 0-15,-9 2-7 16,-14 0-37-16,-13 3 3 16,-12 2 25-16,-8-1-81 15,-9 1-26-15,-3-1 100 0,0-1 40 16,2 0 23 0,7 0 50-16,6-2-44 0,5 1 76 15,5 0-32-15,7-2-5 16,5 1-28-16,6-1 15 15,9 3-7-15,8-4-21 16,7-1 5-16,8 1 29 16,8-1-8-16,8-2-13 15,10-2 7-15,8 1 3 16,13-5-17-16,15 1 10 16,16-2 29-16,10-2-9 15,20 1-14-15,11-3-7 16,13 3 1-16,1 1-16 15,3 3-3-15,-10 0-1 0,-14 2 0 16,-14-2 0-16,-11 1 1 16,-15-1 0-16,-10-1-2 15,-14 2 1-15,-8-1 0 16,-14 3-4-16,-7 1 4 16,-7 1-15-16,-8 1-29 15,-11 2-40-15,-7 2 40 16,-13-1-3-16,-9 3-60 15,-13 0-117-15</inkml:trace>
  <inkml:trace contextRef="#ctx0" brushRef="#br0" timeOffset="90001.96">15407 1911 347 0,'-17'3'38'0,"13"-2"18"15,13-2 3-15,14 0-12 16,14-4 10-16,13-1-32 16,20-3 3-16,17-2 11 15,20 0 15-15,15-3 12 16,12 2-29-16,5 1-23 16,-4 3-14-16,-7 0 4 15,-11 0-4-15,-13 1 0 16,-11-3-5-16,-14-2 4 15,-10 1 0-15,-14-1 1 0,-15 4 0 16,-14 3-1-16,-13 3-7 16,-10 4-38-16,-13 0-3 15,-10 3-12-15,-12 4-25 16,-12 2-19-16,-7-1 28 16,-8 2-101-16</inkml:trace>
  <inkml:trace contextRef="#ctx0" brushRef="#br0" timeOffset="90300.99">16075 1839 387 0,'-63'1'2'15,"6"-1"6"-15,3 0 44 16,8 0-12-16,4 0-18 0,11 0 8 16,11-1 48-16,11-1-43 15,11 2-35-15,15-3 1 16,19-1 1-16,15 1-2 15,24-4 8-15,19 2 12 16,15 0 15-16,12-3 28 16,5 2-8-16,7 1-22 15,-2 0-20-15,-5 2-13 16,-11 1 0-16,-13 0 0 16,-20 1 0-16,-22-1-1 15,-20 0-9-15,-15 1-15 16,-15 0-62-16,-13-1-62 0,-14 1-120 15</inkml:trace>
  <inkml:trace contextRef="#ctx0" brushRef="#br0" timeOffset="93486.88">9047 1788 551 0,'-7'-5'48'0,"2"1"-5"0,0 3-3 16,0-1-17-16,3 2 1 16,2 0 44-16,0 0-50 15,4 0-11-15,6 0 26 16,10 2 2-16,13 1-16 16,17-2-3-16,22 0 5 15,18-2-3-15,22-2 4 16,12-3-3-16,8 0-17 15,5 1-2-15,-9 1-10 16,-12 1-41-16,-14 3-8 16,-17-2-14-16,-18 2-22 15,-15-1 33-15,-12 1-56 16,-13-3 2-16</inkml:trace>
  <inkml:trace contextRef="#ctx0" brushRef="#br0" timeOffset="93803.21">9404 1807 438 0,'-38'5'54'0,"4"-2"-19"0,8-2 41 15,6-1-5-15,8 0-21 16,7 0 23-16,5 0-60 16,10 0-5-16,8-1 25 15,13 0-19-15,15-1-4 16,19 0-2-16,17-4 1 16,17 1-4-16,16-3-5 15,14 0-1-15,6-2 0 16,1-1-3-16,-8 4-69 15,-19 2-77-15,-22 2-58 16</inkml:trace>
  <inkml:trace contextRef="#ctx0" brushRef="#br0" timeOffset="97053.9">1543 1814 449 0,'26'-4'52'16,"2"0"47"-16,9-2-44 15,6-3-24-15,13-3-5 0,10-2 5 16,13-4-8-16,6 2-14 16,0 1-9-16,0 3 0 15,-7 6 0-15,-8 3-2 16,-7 3-17-16,-6 4-1 16,-7 1-7-16,-10-1 3 15,-10 0-3-15,-12 3-10 16,-16 0-11-16,-17 4-49 15,-18 2-124-15</inkml:trace>
  <inkml:trace contextRef="#ctx0" brushRef="#br0" timeOffset="97222.46">2152 1826 403 0,'-77'8'48'0,"2"-2"-16"0,3-2 23 16,8-3 6 0,12-1-15-16,14 0-25 0,11-1-15 15,13 1 3-15,5 0-9 16,11 0 0-16,6 1 12 15,12-2 27-15,12 1-4 16,18-4-23-16,17 0-12 16,17-5-2-16,11-2-51 15,10-2-31-15</inkml:trace>
  <inkml:trace contextRef="#ctx0" brushRef="#br0" timeOffset="100658.45">14896 1848 367 0,'-3'-3'79'0,"0"1"-69"15,0-2 18-15,0 2-11 16,-1 1 7-16,1-1 5 16,3 2-3-16,-1 0-18 15,1 0-6-15,0 2 0 0,1-2 5 16,1 1 7-16,-1 1 23 15,5 3-13-15,0-2 10 16,5 1 31-16,5 1-22 16,9-1-12-16,7 0-8 15,6 1-4-15,7-2-5 16,12-1 4-16,6-2-2 16,13 0-5-16,7 0-2 15,6-2-9-15,1 1 1 16,-1 1-1-16,-8-2 1 15,-6 2 0-15,-6 2-1 16,-7-4 2-16,-7 2-1 16,-3 0-1-16,-2 0 0 0,-5 0 0 15,-2 0 0 1,-2 2 1-16,-3-2-1 0,-4 0 0 16,-3 1 0-16,-2-1-1 15,-4 0 1-15,-2 0-3 16,-4 0 0-16,-1 0-1 15,-3 0 0-15,-3-1-1 16,-1 1-1-16,1 0 6 16,4 0 0-16,0 0-3 15,4 1 2-15,3-1 0 16,2 0 1-16,1 0-2 16,-2 0 1-16,1-1 1 0,1-1 0 15,-5 2 0-15,1-1 0 16,-3 1 0-16,-4 0-2 15,-4-2 1-15,-2 4-8 16,-3-2 1-16,-1 0 5 16,-2 0-3-16,1 0-3 15,1 1-3-15,-4-1-13 16,1 2-16-16,-2-2 1 16,2 1-20-16,-2-1 27 15,0 2-21-15,0 0-42 16,-4-1 13-16,1 2-176 15</inkml:trace>
  <inkml:trace contextRef="#ctx0" brushRef="#br0" timeOffset="103441.01">1439 1863 408 0,'-9'-10'15'0,"1"-3"3"16,-1 3 20-1,1 0-14-15,0 4 35 0,1-1 0 16,4 4-27-16,-1 1-21 15,2 0 6-15,1 2-3 16,1 2 3-16,0-2 3 16,0 0-5-16,0 1 1 15,0-2-11-15,0 1 2 16,3 1 4-16,2 0 10 16,9 1 15-16,7 2-8 15,14-4-7-15,12 0-5 16,10 0-9-16,8-3 1 15,10-1-1-15,9-2-2 16,4 0-5-16,6-2 0 16,-4-1-1-16,-6 0 0 0,-7 0 1 15,-12 2 1 1,-10-1-1-16,-5 2 0 0,-10 2-3 16,-9 1 0-16,-10 0-8 15,-6 3 0-15,-8 0-3 16,-4 0 5-16,-3 1-8 15,-1-1-40-15,-6 2-38 16,-3 1 7-16,-4 0-108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53:3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10143 10560 533 0,'-1'-1'69'0,"1"-4"-26"15,-3 3-3-15,0-3-12 16,2 3 1-16,1-4 7 16,-2 3-8-16,0-1 7 0,2 0 12 15,-2 2-7 1,2-2-14-16,-1 4-7 0,-1 3-11 16,0-2 5-16,1 2 6 15,-2 3-11-15,1 1 5 16,-2 3-6-16,3 1 5 15,1 3-2-15,-2 2 4 16,4 6 1-16,-1 3 6 16,1 5-8-16,3 6-5 15,-2 5-1-15,1 1-2 16,1 4-4-16,0-2 3 16,0 1 0-16,-2-1-2 15,4-2 3-15,-1-1-4 16,0-1 0-16,0-5-1 15,1-2 2-15,-4 0-3 0,1-9 2 16,-2-1-1-16,-2-6 0 16,0-7 0-16,0-3 0 15,1-2 0-15,1-1 9 16,3-4-9-16,3-3 6 16,3-1-5-16,5-2 1 15,6-5 0-15,1 6 2 16,4-6-3-16,1 8 1 15,5 0-2-15,4 1 0 16,3 1 2-16,6-3-2 16,2 0-1-16,5-3 1 15,2 1 0-15,4-6 2 0,1-1-2 16,3 0 4-16,1 0-1 16,-3-3-3-16,-6 2 4 15,-5 1-4-15,-7 0 0 16,-8 4-1-16,-1 1 1 15,-7 3 0-15,-3 0 0 16,0 2 0-16,-3-3 1 16,0 1 0-16,-1-1 0 15,-2 3-1-15,-1-1 2 16,-3 0-2-16,-1 2 0 16,-2 2 0-16,-1-4 0 15,-2 2 0-15,1 0 0 16,-2-1 1-16,-3 3 0 0,2-6 1 15,-3 3 0-15,-2-1 4 16,1 1-1-16,-4-6 0 16,-2 1 4-16,-3-4-5 15,-2-2 1-15,-2-7-2 16,-1-3-2-16,0-9-1 16,1-4-2-16,-2-9 1 15,3-2 1-15,-1-9 0 16,1-1 1-16,2 0-1 15,-2 3 0-15,4 1 0 16,0 3 0-16,2 3 1 16,1 2-2-16,3 6 2 0,-1 4-2 15,-1 6 2-15,1 4-1 16,-3 5 0-16,1 4 0 16,1 4 0-16,0 4-1 15,1 3 1-15,-2 1 0 16,3 2 0-16,-3 2-3 15,2 0-1-15,-1 1 4 16,1 1 0-16,-4 0 1 16,1 1-2-16,-2-1 2 15,1 3-1-15,0-4 0 16,-2 0 1-16,0-3-1 16,1 3 0-16,-4-2-1 15,-2-1 0-15,-1 2 1 16,-4 1 0-16,-5 1-3 0,-3 2 3 15,-6 5 0-15,-8 0 0 16,-6 1 0-16,-9 5 0 16,-8 1 3-16,-3 2-3 15,-5-1 0-15,2 3 1 16,1 0-1-16,5-3 0 16,5 2 2-16,8-4-2 15,6-2 0-15,3-2 0 16,6-2-3-16,6-2 7 15,0-3-4-15,5 0 1 16,1 1-2-16,3-2 1 0,5 0 0 16,3 1-2-1,6-3-2-15,3 0-4 0,2 0 4 16,0 0-2-16,0 0 4 16,0 0 0-16,0 1-1 15,-1 1 1-15,-2 2 4 16,-3-1-1-16,0 3-1 15,-1 0-1-15,0 0-1 16,4 0 2-16,0-2-2 16,1-1 3-16,0-1-2 15,-1 2 1-15,0-2 0 16,-4 0 3-16,1 0-2 16,-1 2-1-16,2-1-2 15,1 0-1-15,1-2 3 16,3 2 0-16,0-3 0 0,-1 3 1 15,1 0-1-15,-4 2 0 16,1 1 0-16,-2 1 0 16,-2 2-2-16,-3 2 2 15,1 0 0-15,-1 0 2 16,3 4-1-16,-2 2-1 16,6 7 0-16,1 3-6 15,4 6-35-15,4 6-26 16,6-3-54-16,1 2-81 15,7-4-101-15</inkml:trace>
  <inkml:trace contextRef="#ctx0" brushRef="#br0" timeOffset="669.73">10564 10491 423 0,'-5'-3'91'15,"-2"0"-90"-15,0-2 15 16,3 3 25-16,-2-1 10 15,3 0-8-15,0 0-19 16,-1 0 8-16,3 1 23 0,1 1-10 16,0-1-23-1,0 2-7-15,0 2-1 0,0 1 13 16,0 3 14-16,1 5-14 16,2 3 5-16,0 5-4 15,1 3-8-15,5 2-6 16,2 4-5-16,5-3-4 15,0-1-2-15,6-3-2 16,4-2 0-16,0-8 1 16,3-6-2-16,2-7 4 15,-3-7-3-15,-1-8-1 16,-2-7-1-16,-8-4 0 16,-5-5-1-16,-7-4 2 15,-10-2-3-15,-7 5 3 16,-8-2-2-16,-3 9-1 0,-7 7-5 15,-1 8-11-15,0 12-2 16,-1 8-51-16,2 6-41 16,6 8-91-16</inkml:trace>
  <inkml:trace contextRef="#ctx0" brushRef="#br0" timeOffset="1468.61">10749 10690 530 0,'-1'3'45'0,"-2"-1"20"16,1-2-23-16,0 3-3 15,0-2 27-15,2 2-8 16,0 1-20-16,2 4-2 16,0 2 9-16,1 5-14 15,2 8-3-15,0 4-1 16,5 8-12-16,2 5-7 16,1 2-4-16,3 0-2 15,-3 2-2-15,2-5 0 16,-4 0 1-16,1-1-3 0,-4-5 4 15,-1-5-1-15,-4-5-1 16,1-9 0-16,-4-7 4 16,-2-11-4-16,-1-13-13 15,-3-7-2-15,0-6 6 16,-2-9-5-16,-1 1 10 16,-1 4 3-16,-2 1 1 15,2 4 0-15,-1 5 0 16,1 1 0-16,2 6 0 15,1 3 0-15,2 1 0 16,3 7 3-16,0 1 3 16,1 5-3-16,-1 5-3 15,-5 4 7-15,-1 8 0 0,-4 7 6 16,-1 6 0-16,-2 5-3 16,0 0 3-16,2-3-6 15,-1-2-3-15,4-1-2 16,2-6-2-16,3-6 1 15,1-8 0-15,4-6 3 16,4-10-4-16,2-8 0 16,4-6-2-16,6-10 2 15,3-4 0-15,5 1 0 16,0 1-3-16,2 2 3 16,0 7-4-16,0 1 4 15,3 9 0-15,-1 2 0 16,2 5 0-16,3 5 0 0,0 3-4 15,2 7 7-15,-2 2-3 16,2 4 0-16,-2 2-3 16,2 2 3-16,-2 1 0 15,-1-2-1-15,-3-3-13 16,-4 1-35-16,-7-6-61 16,9 12-174-16</inkml:trace>
  <inkml:trace contextRef="#ctx0" brushRef="#br0" timeOffset="4821.91">10432 9416 383 0,'0'-5'130'0,"0"1"-107"15,-4 0 59-15,3-1-28 16,-2 2-31-16,1 0 5 16,1 1-7-16,-2-1-2 15,3 2 23-15,0-2 27 16,0 1-30-16,0 1-38 15,3 2 0-15,0 5 7 16,-2 7 18-16,5 4 8 16,-3 12 11-16,1 7-19 15,3 8-14-15,2 7-2 16,3 4-6-16,-2 3 0 16,1 3 2-16,-1 4-4 15,-1 0 4-15,-3-2-2 0,0-3 1 16,-2-4-3-16,2-12 0 15,-3-5-1-15,0-9 3 16,-3-6-4-16,1-8 0 16,-2-4 1-16,1-4-1 15,0-6 5-15,-2 1-1 16,1-3-2-16,1-3-2 16,-3 3 1-16,0-4-1 15,0 1 1-15,2 0-1 16,-2-1 0-16,-1-1 0 15,1-3-1-15,-1 0-3 16,-1-3-17-16,-4-1 8 16,-2-5 7-16,-2 0 0 0,-7-5 5 15,-1 1 1-15,-2 0 0 16,1-1 0-16,-1 1 0 16,5 1 1-16,1 4 4 15,3 2 9-15,7 5 8 16,1 3-3-16,5 1-1 15,4 2-8-15,2 2 1 16,4 2 3-16,4 5-2 16,3 5-3-16,6 7 1 15,2 4-5-15,4 9 4 16,2 2-2-16,0 3-3 16,2 1-3-16,-2 0 5 0,0-3-5 15,-3-4 1 1,-4-4-1-16,-1-10 2 0,-2-6-2 15,-3-8 8-15,-2-10-9 16,2-14 0-16,-3-12 1 16,1-14-1-16,2-11-19 15,-4-9-28-15,1 1-34 16,-3 0-82-16,-1 11-211 16</inkml:trace>
  <inkml:trace contextRef="#ctx0" brushRef="#br0" timeOffset="6892.73">10145 8157 681 0,'-12'0'2'16,"-1"-1"2"-16,-1-2 25 16,-1 1 16-16,-2 0 18 15,1 2-23-15,-1 0-6 16,-3 0 11-16,-4 0-11 15,-2 4 1-15,-4-1-15 16,-5 2-1-16,-1 1 7 16,-2 5 3-16,1 3 1 15,-1-1-11-15,3 3-3 16,1 0-10-16,2 0 0 16,4 2-1-16,0 2 0 0,-1 2 0 15,4 1 11 1,0 3-3-16,0 1-3 0,3 1-1 15,3 3-1-15,-1 1 3 16,-1 2-5-16,3 0 11 16,2 3-10-16,0 0 4 15,3 4-4-15,1-1 1 16,2 1-2-16,3-1 7 16,3 1-7-16,4-1 2 15,0-3 0-15,4 1 1 16,5-3-8-16,1 1 2 15,3 2 4-15,2-1-6 16,3 0 3-16,1 0-2 16,3-1-2-16,2-1 6 15,2-2-3-15,2 0-2 0,2-5 3 16,-1 0-3-16,1-4 2 16,0-5-1-16,1-2 1 15,3-5 4-15,1-3-7 16,2-3 6-16,5-2-5 15,3 1 1-15,2-3-2 16,-1-1 0-16,1 1 0 16,-1-2 0-16,-3-2 0 15,0 1 0-15,-1-6 1 16,0 1-1-16,-2-1 0 16,2 0 0-16,-1-3 0 15,1 2 0-15,0-2 1 0,0 0 1 16,0 0 0-16,-3-2-2 15,3 1 0-15,-1-1 2 16,-1-2-1-16,-1 1-1 16,2-2 0-16,-1-1 0 15,-2-1-1-15,-1 1 1 16,0-1 1-16,-4 0 2 16,1 0-3-16,-5 1-2 15,-1-1 2-15,-4 2 0 16,-2-1 1-16,1-2-1 15,1 0 0-15,1-1 1 16,2-5-1-16,3 0 0 16,-2 1 3-16,4-4-2 0,-1 2-1 15,-4 0 0-15,2-4-2 16,-3 4 2-16,-4-4 0 16,-2-1-3-16,-3 0 3 15,-3-2 2-15,-1-2-1 16,-3 1-1-16,-3-3 0 15,-3 2 0-15,0-2 0 16,-2-1 0-16,-4-1-3 16,1 1 3-16,-3-1 0 15,-1-1 3-15,-2 1-3 16,1 4-1-16,-2 0 1 16,-4 4 0-16,-2 2 0 0,-1 1 0 15,-2 1-1-15,1-1 0 16,-4 1 1-16,-2 0 0 15,0 0 0-15,1 2-1 16,-4 1 0-16,-1 4 0 16,1 1 0-16,-2 0 0 15,2 2 2-15,-1 0-1 16,-1 1 0-16,1 0-1 16,-3 2 1-16,0 1 0 15,0-1-1-15,-3 3 1 16,-2 1 0-16,-1 3-1 15,-1 0 1-15,-2 2 1 16,0 0-1-16,-2 1 1 16,0 2-1-16,0 1-1 15,-2 0 0-15,1 1 1 0,-1 4 4 16,-5 0-4-16,-3 0 0 16,-1 4 0-16,-1 2 1 15,1-2-1-15,1 3-1 16,3 1 1-16,0 3 0 15,5-2 0-15,-79 41-8 16,102-45-3-16,3 1-4 16,0-1-1-16,1 0-6 15,-13 7-3-15,3 3 0 16,-1-2-12-16,3 0-20 16,1 0 0-16,2 1 4 15,2 1 5-15,3 0-8 0,3 0-37 16,2-1-29-16,4 2-88 15,1-2 171-15,-2 1-62 16,0-1-129-16,0-2 230 16,-3-2 30-16,3-1 4 15,-3-6 33-15,3 0-6 16,0-3 15-16,3-2-20 16,1-2-39-16,3 1-16 15,-1-1 10-15,1 1 27 16,-2-1-20-16,2 1 2 15,0-2 8-15,-2 2 20 16,2 1 16-16,-2-2-9 16,1 0-16-16,-2 0-11 0,-1 2-12 15,1-1-9-15,-4 0 3 16,1-2-6-16,-1 0-4 16,0-2 0-16,-1 2-1 15,1 3 2-15,-2 2-2 16,2 2 1-16,-3 1-19 15,-1 2-147-15,3 1-322 16</inkml:trace>
  <inkml:trace contextRef="#ctx0" brushRef="#br0" timeOffset="9904.25">9756 7164 695 0,'-3'-7'11'16,"-1"1"8"-16,0 2 57 0,3-3-40 15,-3 4-9-15,4 0-12 16,2 0-5-16,0 1 9 15,-2 0 13-15,1 1-1 16,1 1-15-16,-2 3 6 16,-2 2 28-16,1 10-11 15,-1 7-13-15,2 8-3 16,2 9-2-16,1 9 4 16,3 5 1-16,7 7-9 15,0 5-7-15,3 1 2 16,3 1-7-16,-1-2-3 15,-1-5 1-15,-4-7 1 16,-1-8 0-16,-7-10-2 16,0-4-2-16,-5-10 2 15,0-8 2-15,-2-5 3 0,0-8-5 16,-4-6-2-16,-2-5 0 16,-4-4-2-16,-4-3-13 15,-1 2-2-15,-2-2 5 16,0 0-16-16,-2 0 2 15,-1 0 5-15,2-2 13 16,-2-2-1-16,2 4 7 16,4-3 1-16,0 1 0 15,3 3 1-15,5 2 1 16,1 5 1-16,4 2 8 0,-1 3 5 16,4 0 3-1,2 3-11-15,0 2-3 0,1 2 4 16,4 3 10-16,1 1 0 15,2 8-2-15,3 3-6 16,3 4-1-16,0 1-2 16,4 5 3-16,0-1-2 15,2 3-2-15,1 1 3 16,3-1-2-16,-3 0-6 16,0-1 5-16,-2-6-4 15,-3-3 1-15,-3-6 1 16,-2-4-1-16,-3-6 2 15,0-5-1-15,0-2-2 16,2-5-1-16,-2-5 7 16,0-4-8-16,2-4 1 0,-1-7 3 15,1-6-2-15,5-10-1 16,2-12-1-16,4-9 0 16,2-4 0-16,3 4 0 15,-1 7-4-15,0 10 4 16,-2 13-19-16,-4 11-19 15,-4 9-43-15,-3 6-84 16,-4 9-110-16,-4 5-348 16</inkml:trace>
  <inkml:trace contextRef="#ctx0" brushRef="#br0" timeOffset="13491.66">21468 1750 608 0,'-5'-3'22'0,"1"-1"12"16,1 1 20-16,3 2 27 16,-2-1-15-16,2 0-25 15,0 2-9-15,0 0 5 16,0 0-8-16,0 2-4 0,0-4-8 16,0 2-2-1,0 0-4-15,2 0-5 0,3 0-3 16,9 0 3-16,7 2-1 15,11 1-5-15,10-3-1 16,7 1 1-16,5-1 2 16,-1-1 1-16,1-2-3 15,-2 0 1-15,-2-2-1 16,0 1-10-16,-3-1-24 16,-2 1-13-16,-5-1-28 15,-6 1-68-15,-9 1-23 16,-8 0-139-16</inkml:trace>
  <inkml:trace contextRef="#ctx0" brushRef="#br0" timeOffset="16040.45">2000 3021 808 0,'7'2'40'16,"-2"-1"-40"-16,-2-2 0 15,2-1 0-15,4-1 14 16,0 0-4-16,6 0 15 16,2-2-1-16,4 1 3 0,1 0-8 15,5-3 8-15,2 3-5 16,4 0-3-16,5-1-3 16,6 0 2-16,8 1-1 15,7-4-3-15,7 1-4 16,4-2-2-16,5 0-2 15,3 1-2-15,0 3-2 16,-1 0 2-16,-2 2-4 16,2 1 12-16,2 1-4 15,2-2-6-15,6 0 1 16,5-1-3-16,2 0-1 16,0 2 1-16,0-1 0 0,0-1-3 15,-4 1 3 1,-1-1 1-16,-7 1-1 0,-3 0 1 15,-7 3-1-15,-3-2 3 16,-7 4-5-16,-5-1 5 16,-3 4-6-16,-3-2 6 15,-1 3-5-15,4-1 6 16,3 1-8-16,1-4 7 16,0 3-5-16,1-2 3 15,-1-2-1-15,0 2 0 16,-2-1 1-16,-1 0-1 15,4-1 0-15,-1-1 0 16,3 0-1-16,-2 0 3 16,3-1-3-16,2 1 4 15,3 0-4-15,1 0 3 0,4 0-1 16,-1 0 0-16,-5 0 0 16,2 0 0-16,-2-2-1 15,-1 0 4-15,2 1-4 16,0-1 0-16,-1 1-1 15,0-1 1-15,-6 1-1 16,2 1 1-16,-2 0 0 16,2 0 0-16,3 0 0 15,2 1 0-15,1-1 1 16,4 2-3-16,1-1 3 0,1 2-1 16,-2 1 1-1,-4-3 0-15,-2 2-1 0,-6 0 0 16,-3-3 1-16,-4 1-1 15,2-1 0-15,-1 0 2 16,3-1-2-16,0-2 0 16,1 0-2-16,-3-2 2 15,5-1 0-15,1 2 0 16,2 0 0-16,0-1 0 16,4 1 0-16,-1-1 0 15,-3 2-2-15,-2 0 5 16,1 1-6-16,-1-1 6 15,1 3-3-15,-1-1 1 16,1 1-1-16,-1-2-1 0,-2 1 1 16,0-1 0-16,3 1 4 15,-1 0-4-15,0-2-3 16,-3 2 2-16,-3 0 1 16,-5-1 0-16,-1 2-1 15,-2-1 1-15,-4 0-3 16,1-1 6-16,-1-1-6 15,0-2 6-15,2 2-3 16,4-1 0-16,2-1 0 16,0 2-2-16,1 1 2 15,-3 1 0-15,-5 0 0 16,-2 1 0-16,-7-2 3 16,-5 2-3-16,-6-1 0 0,-7 0 0 15,-7-2 1-15,-4 2 2 16,-4 1-2-16,-2 0-1 15,0 0-1-15,0-1-2 16,0 2-14-16,0-1-26 16,0-1-52-16,-4-1-208 15</inkml:trace>
  <inkml:trace contextRef="#ctx0" brushRef="#br0" timeOffset="18492.34">9601 5835 633 0,'-3'-3'6'0,"-1"-1"22"15,-3-1 6-15,-2-1 7 16,-1 1 1-16,-2 1-1 16,-2 0 5-16,-3-3-13 15,-2 4-2-15,-4-1-6 16,-2 1-3-16,-4 0 0 16,-3 2-6-16,-4 1-7 0,-3 1 7 15,0 2-3-15,-6 3 1 16,2 0-1-16,-3 3-4 15,1 1 2-15,1 1-5 16,1 2-3-16,2 3 2 16,3-3-2-16,3 3 4 15,0 1 1-15,2 2-2 16,-1-3-3-16,3 3 0 16,-3-1 4-16,1 1-7 15,3-2 3-15,-2 2-3 16,2 0 5-16,1 2-1 0,3 1 2 15,-2 0-4 1,4 2 1-16,0 1 4 16,3 3-1-16,1 2-3 0,-2 0 7 15,2 1-3-15,-2 4-4 16,0 0 0-16,2-1 2 16,0 0 4-16,2 3 1 15,1-4-6-15,0 1 1 16,2-1 7-16,2 0-9 15,3 4 2-15,0-3-2 16,0 3 7-16,4 2-10 16,2-2 3-16,4-2 2 15,3-1-4-15,4-4 3 16,3-1 1-16,3 0-1 16,3-2-3-16,0 0 1 0,4-2 4 15,2 1-3 1,-1-2 3-16,6-1-3 0,1 0 3 15,4-1-2-15,3-3 1 16,5 1 1-16,4-2-3 16,3-2 3-16,1 0-2 15,3-3-3-15,-2-1-1 16,2-3 0-16,-1 0 2 16,0-2-2-16,-2-1 2 15,3-1-2-15,-2-2 3 16,3-1-3-16,0-2 2 15,2-2 1-15,-2-1-1 16,0-2 0-16,-1-1 1 16,-2-1-2-16,-1 1 2 15,-1-3 1-15,-2-2-4 0,-2 2 0 16,1-2 3-16,-1 1-3 16,-1 1 1-16,-3-1-1 15,0-2 1-15,0 1-1 16,-1-3 0-16,2 2 4 15,2 1-4-15,0 0-1 16,-2-1 0-16,-2 2 0 16,1 0 0-16,-2 0 1 15,0-1 0-15,-1-1-1 16,1-1 1-16,1-1 0 0,6-1 0 16,1-1-3-1,4-1 4-15,-1 1-2 0,-1-1 1 16,-4-1 0-16,1 2 2 15,-2-1-2-15,0 0 5 16,-1-1-5-16,1-1-2 16,-1-1 2-16,3-1 0 15,-2-1 3-15,-1-3-1 16,0 2-2-16,-2-2-2 16,-5 0 2-16,-2 0 1 15,-4-2 0-15,-1 1-2 16,-5-3 3-16,0 0-1 15,-5-4-1-15,-3-1 0 16,0-1 0-16,-4-2 0 0,-3-1 0 16,-1-1-1-16,-1 1 1 15,-2-1 0 1,0 0 0-16,0 1 0 0,-6 3 0 16,2 1 0-16,-2 4 0 15,-2 0-1-15,1 3 1 16,0 2 0-16,-2 0-2 15,0 2 2-15,-3 0 0 16,-1 2 0-16,0-2 0 16,-3 1-2-16,2 1 0 15,-3 0 2-15,-1-1 0 16,-2 3 0-16,1 1 0 16,-2 0 0-16,-2-1 0 0,-1 3-1 15,-4-1 1-15,-2 3-1 16,-6-2 0-16,-3 2 1 15,-2-2 0-15,-2 5 0 16,-3-3 0-16,-2 4-2 16,-1 0 2-16,-2 2 0 15,-1 0 0-15,1 3 3 16,-1 1-2-16,0 1-1 16,-2 3 0-16,-1 0 0 15,3 3 0-15,-3 0 0 16,3 3 0-16,-1 0-2 15,1 1 1-15,-2 3 2 0,-1-2-2 16,-2 3 1 0,-1 1-2-16,2 0 1 15,1 0 1-15,-2 0 0 0,-1 0-1 16,0-2 1-16,-3 3-3 16,-2-1 3-16,-4 3-7 15,-6 3-34-15,-7 3-18 16,-8 7-90-16,-7 8-218 15</inkml:trace>
  <inkml:trace contextRef="#ctx0" brushRef="#br0" timeOffset="20376.29">7942 1752 272 0,'0'1'50'0,"0"1"-15"15,0-2-25-15,0 0 11 16,0 0 13-16,0-2-19 0,0 2-5 16,2-1 16-1,-1 1-3-15,-1-2 14 0,2 1 13 16,0 1-14-16,-2-2-10 15,0 0-6-15,0 2-1 16,0 0 5-16,0 0-4 16,1 0-4-16,-1 0 0 15,4 0 9-15,1 0 11 16,0 0-4-16,1 0-10 16,4 0-4-16,4 0 1 15,3 0-4-15,6 0-7 16,6 0-3-16,4 0 2 15,9 0-2-15,3-5 1 16,7-1-3-16,1 0-2 0,-1-2-1 16,2 0-6-16,-6 4-21 15,-1 0-9-15,-6-1-3 16,-1 1-29-16,-5 2 16 16,-5-1 10-16,-4 3 16 15,-8 0-13-15,-7 0-16 16,-4 2-22-16,-7-1 19 15,-7 2-117-15</inkml:trace>
  <inkml:trace contextRef="#ctx0" brushRef="#br0" timeOffset="20691.09">8039 1786 541 0,'-17'3'80'0,"6"-3"-36"16,6 2-7-16,3-4 7 15,4 2-17-15,4 0 11 16,4-1 14-16,6-1-26 16,7 1-17-16,9-1-3 15,4 0 0-15,11-1-4 16,10-1-1-16,7 0-1 15,5-4 5-15,8 2-5 0,4-1 0 16,-3-2-5-16,-4 3-28 16,-9 0-60-16,-10 1-19 15,-15 2-21-15,-13 2-62 16</inkml:trace>
  <inkml:trace contextRef="#ctx0" brushRef="#br0" timeOffset="20887.41">8196 1804 637 0,'-25'6'30'0,"8"-2"-24"16,9-3-3-1,8 0 24-15,10-1 8 0,12-1-6 16,13-4-26-16,11-2-3 15,15-3-59-15,13-5-125 16</inkml:trace>
  <inkml:trace contextRef="#ctx0" brushRef="#br0" timeOffset="22761.58">21984 1097 441 0,'-13'-8'26'0,"-2"-1"-25"15,1 3 13-15,-4-1 7 16,0 2 27-16,-6 2-10 0,1 1 0 16,-7 2-19-1,-2 2 6-15,-4 2 8 0,-3 0 10 16,-1 2-20-16,-2-1 11 15,0 1-3-15,0 2-10 16,2 1-3-16,0 1 6 16,1 4-1-16,1 4 1 15,1 3-1-15,1 2 9 16,1 10-7-16,5 1 3 16,4 5-7-16,7 5-7 15,5 6 6-15,7 4 0 16,4 5-10-16,6-3-2 15,8 1 0-15,6-2-2 16,5-6 2-16,10-2-1 0,7-5-3 16,7-4 4-16,8-6-3 15,12-9-5-15,9-11 6 16,9-9 1-16,7-12-7 16,6-11 4-16,0-9-3 15,-4-7 0-15,-8-3 2 16,-13-3-1-16,-13-2-2 15,-16-1 2-15,-13-2 0 16,-8-4 0-16,-10 1-1 16,-9-3-1-16,-6 1 0 15,-7 1 0-15,-7 6 0 16,-5 1-2-16,-11 7-1 16,-12 4 2-16,-13 12 0 0,-10 4-6 15,-10 8 1 1,-4 8-6-16,2 5-69 0,8 2-76 15,11 4-184-15</inkml:trace>
  <inkml:trace contextRef="#ctx0" brushRef="#br0" timeOffset="23409.28">22606 1409 714 0,'-5'-6'15'0,"1"0"-8"16,1 2 46-16,3-2 38 15,0 3-39-15,0 1-18 16,1 0-7-16,-1 2-18 16,0-1-6-16,0 2-2 15,-1 4 2-15,-1 4 29 16,-1 8 8-16,-1 7-19 0,-2 5-5 16,1 7-6-1,0 2-6-15,1-1-2 0,3-4-2 16,2-5 2-16,2-5 1 15,1-7-1-15,5-7 7 16,1-6 2-16,5-7-8 16,5-7-1-16,6-8-2 15,3-5 0-15,1-5 1 16,-1-3-1-16,-3 7 0 16,-6 2 0-16,-5 10-3 15,-4 6-1-15,-2 11 4 16,0 6 4-16,-1 6 0 0,2 10 1 15,6 1-2 1,5 2-2-16,3-2 0 0,8-6 5 16,7-6-4-16,0-7-2 15,0-10-1-15,-2-7-7 16,-3-10 8-16,-8-7 0 16,-4-13 1-16,-8-6-2 15,-10-6 0-15,-8 0 0 16,-5 3-1-16,-8 10-2 15,-1 10 0-15,-2 14-6 16,-2 8-83-16,2 10-211 16</inkml:trace>
  <inkml:trace contextRef="#ctx0" brushRef="#br0" timeOffset="23776.39">23396 1463 1025 0,'-7'-8'32'0,"1"-2"-13"16,-3 0 29-16,3 4-33 15,-1 2 2-15,3 1-9 16,1 6-8-16,0-1 1 16,-4 6 3-16,-3 4-4 15,-3 4 3-15,-3 10-2 16,3 2 10-16,2 6-6 15,8-3-3-15,6-1 5 0,8-3 0 16,6-6-3-16,7-6 1 16,0-6-5-16,4-9-7 15,-2-9-1-15,-1-6 4 16,-5-8 4-16,-5-5 0 16,-8-6-3-16,-5-4 0 15,-9-3 0-15,-5 5 2 16,-8 6-1-16,-3 11-4 15,-6 8 1-15,1 9-59 16,3 7-127-16,10 4-210 16</inkml:trace>
  <inkml:trace contextRef="#ctx0" brushRef="#br0" timeOffset="24943.86">23612 1431 1014 0,'-6'-5'11'16,"0"-3"67"-16,2 4-58 16,3 1-16-16,-1 3-4 15,2 1-7-15,2 5 7 16,-2 5 6-16,-2 8 9 16,2 8 0-16,-3 6-7 15,0 3-5-15,3 1-1 16,0-7 2-16,0-8-2 0,1-5-2 15,3-8 5 1,-4-6 5-16,3-5 9 0,-2-4-19 16,6-7-2-16,0-9-6 15,3-6-2-15,0-11 6 16,0-2-2-16,0 2 6 16,-2 8 3-16,-2 7 1 15,0 13-4-15,-2 9-12 16,-1 10 12-16,0 10 8 15,2 10 1-15,0 7-7 16,-1 7 8-16,1 2-7 16,-4-4-1-16,1-5-4 15,-1-8 5-15,-1-7-1 16,2-10 2-16,0-5 14 16,1-5-4-16,4-9-14 0,5-8-19 15,2-10 0-15,5-9-13 16,1-9 15-16,2-2 16 15,0 3 1-15,-4 8 3 16,-5 12 5-16,-1 14-6 16,-3 10 0-16,-5 10 9 15,3 10 11-15,-2 10 4 16,0 8-16-16,0 2-6 16,2 1-1-16,-1-8 1 15,4-4 1-15,4-8 1 16,2-6 4-16,8-7-5 15,3-7-5-15,3-9 0 16,2-8-11-16,1-7-2 16,-7-7-4-16,-4-5 3 0,-5-5 8 15,-7 5 3-15,-7 6 2 16,-4 6-12-16,-8 10 3 16,-4 10 5-16,-5 9 4 15,-3 2 1-15,0 9-2 16,2 2 2-16,6 5 3 15,7 5-2-15,6 2 3 16,6-2-3-16,6-2 1 16,8-3 3-16,3-7 1 15,7-5-6-15,5-8 0 16,5-7-9-16,1-6 2 0,1-6 6 16,-2-6 1-1,-7-1 0-15,-5-4-2 0,-6-2 5 16,-8-3-1-1,-8 7-1-15,-1 5 6 0,-5 7-3 16,-3 6-4-16,3 6-7 16,-2 1-2-16,0 4 9 15,-2 3 2-15,-3 9 0 16,0 6 2-16,1 6 6 16,-1 0-10-16,4 2 1 15,1-3-1-15,2-6 0 16,0-5 0-16,0-4 1 0,0-8 10 15,2-4 10 1,-2-2 1-16,4-7-19 0,2-9-3 16,0-9-5-16,5-12 5 15,3-13 2-15,0-1-1 16,0 1 0-16,3 8-1 16,-2 11 0-16,1 16-6 15,0 13 6-15,4 11-2 16,2 8 2-16,5 11 4 15,-1 7-1-15,-1 7 2 16,-3 3-5-16,-4 3-1 16,-9-2-1-16,-6-2-27 15,-9-2-73-15,-11-5-191 16</inkml:trace>
  <inkml:trace contextRef="#ctx0" brushRef="#br0" timeOffset="25544.12">24719 1187 654 0,'-10'0'68'0,"2"0"-18"16,5-1 43-16,3 1-48 16,0 0-9-16,3 0 2 15,1-1 4-15,6 2-1 16,1-1-24-16,1 1-14 0,0 5-3 15,-1 2 0-15,-2 5 2 16,-3 3-2-16,-1 6-25 16,-6 4-141-16,-5 1-372 15</inkml:trace>
  <inkml:trace contextRef="#ctx0" brushRef="#br0" timeOffset="26010.12">24870 1674 880 0,'-5'0'69'16,"0"0"-32"-16,2-2 19 16,4 2-21-16,-1 0 10 0,3 0 5 15,1-2-36-15,-1-6-10 16,6-4-4-16,2-9 3 15,6-5 1-15,3-13-2 16,3-3-2-16,-1-2 7 16,-2 1-7-16,-3 6 1 15,-5 13 2-15,-5 10-1 16,-4 5-4-16,-3 5-6 16,0 6-8-16,-3 1 14 15,-1 5 2-15,-1 3 1 0,0 6-1 16,2 4 2-1,4 1 0-15,6 2 3 0,5 0-4 16,4 2 0-16,4-2 0 16,2 0 1-16,-2 1-2 15,0-3 3-15,-1-3-6 16,-6-2 3-16,-3-2-3 16,-5-3-1-16,-7 0 4 15,-4-3 1-15,-14 0-1 16,-12 1-38-16,-17-2-114 15,-12-5-383-15</inkml:trace>
  <inkml:trace contextRef="#ctx0" brushRef="#br0" timeOffset="27247.71">3907 2834 849 0,'0'2'42'16,"-2"0"-31"-16,0-2 4 16,0 0 26-16,1-2-15 15,1 2-16-15,0 2-4 16,0-2 7-16,1 0-4 16,-1 0-7-16,0 1-2 0,2-2 0 15,-2 1-10-15,2 0-81 16,-2 0-146-16,3 1-4 15</inkml:trace>
  <inkml:trace contextRef="#ctx0" brushRef="#br0" timeOffset="32032.11">9994 7928 543 0,'0'0'36'0,"0"2"-7"16,-3-4 9-16,1 1-18 16,0 0 1-16,2-1 16 15,0 2-11-15,2-2 37 16,-2 2-22-16,0 0-30 16,-2 2 6-16,2-2-14 0,0 2 4 15,0-2-7 1,-1 0 1-16,2 0 9 0,-1-2 5 15,-3 4-14-15,6-2 6 16,-3 0 4-16,0 0-10 16,0 0 0-16,0-2 1 15,-1 2 2-15,1 0-3 16,1 0 2-16,-1 0-3 16,0 0 2-16,0 0-2 15,2-2 6-15,-4 2-6 16,2 0-1-16,2 0-4 15,-2 0 5-15,0 0 0 0,2 0 0 16,-2-1 0-16,0 1 5 16,0 0-3-16,0 0 4 15,2 0 4-15,-2-2 5 16,0 2 4-16,0 0-3 16,1 0 1-16,-1 0 3 15,0 0-7-15,0 0-7 16,0 0-3-16,0-1-3 15,2 0 0-15,-1-3-19 16,3-2-62-16,1 0-64 16,0 1-228-16</inkml:trace>
  <inkml:trace contextRef="#ctx0" brushRef="#br0" timeOffset="34015.8">10021 7930 260 0,'-3'-3'323'0,"-1"0"-323"0,4 3-11 16,0 0-36-16,2 2 41 15,1-1-12-15,1 3-53 16</inkml:trace>
  <inkml:trace contextRef="#ctx0" brushRef="#br0" timeOffset="36098.5">9431 5944 720 0,'0'-5'22'0,"-2"2"53"16,1 1-29-16,-1-1-1 16,2 3-25-16,0 0-7 15,3 0-10-15,1 5 39 16,5 1 5-16,5 4-25 15,6 6-3-15,5 1-12 16,5 3-3-16,4 1-2 0,-1-1-2 16,2-2-2-16,-5-5-7 15,-3-1-36-15,-5-6-36 16,-7-3-40-16,-7-2-67 16,-3-2-22-16</inkml:trace>
  <inkml:trace contextRef="#ctx0" brushRef="#br0" timeOffset="36397.58">9653 5793 607 0,'2'-8'9'0,"-2"2"2"15,-2 1-3-15,1 0-5 16,1 2 25-16,1 3 8 16,-1-2 12-16,0 4 19 15,-1 2 6-15,-5 4-22 16,-2 5-9-16,-2 6-3 16,-3 5-21-16,-2 4-5 15,-4 5-9-15,1 6-1 16,-3 6-3-16,-1 5 0 15,0 0-24-15,4-2-80 0,3-5-140 16</inkml:trace>
  <inkml:trace contextRef="#ctx0" brushRef="#br0" timeOffset="38556.94">23399 1863 322 0,'-8'-1'61'0,"0"-1"-61"15,3 1 1-15,-2-1-1 16,2 2 0-16,0 0 1 15,-2 0 0-15,2 0 16 16,0 0 6-16,0 0-9 16,0 0-8-16,2 0 19 0,3 0 28 15,-1 0 25 1,1-1-25-16,0 2-27 0,0-2 25 16,0 1 12-16,0 0-2 15,0 0-32-15,-3 0-11 16,3 1-9-16,0-1 0 15,3 0 1-15,-3 0-4 16,0 0-6-16,0-1 0 16,0 1-1-16,0 1-40 15,0-1-168-15,1 0-99 16</inkml:trace>
  <inkml:trace contextRef="#ctx0" brushRef="#br0" timeOffset="45084.25">8940 6556 724 0,'-4'-9'2'0,"0"-1"10"16,2 1 52-16,0-1-5 16,2 2-31-16,0 2 8 15,2 0 7-15,0 1-10 16,1-1 13-16,-3 3-26 16,1 2-11-16,1 4 3 15,-2 8 40-15,2 8-19 16,0 10-4-16,-1 11-11 15,4 10 5-15,0 4-9 16,4-1-8-16,1-2-6 16,3-6 1-16,-3-7 0 15,0-9 2-15,-4-8 1 0,0-10-2 16,-3-5 11-16,-2-10-9 16,1-9-1-16,0-8-2 15,0-7-1-15,3-5-1 16,0 3 1-16,0 5 0 15,3 7-2-15,1 6-6 16,4 8 7-16,2 9 1 16,6 7 2-16,5 5-2 15,3 0 0-15,7 2 0 16,0-5 0-16,3-3-2 16,-1-8 2-16,1-6 0 15,-6-9-7-15,-4-7-10 16,-7-10 15-16,-11-6 2 15,-8-8 0-15,-13-2 1 16,-10-3 3-16,-9 1-3 0,-7 5-1 16,0 7 0-16,1 10-3 15,4 8-24-15,8 11-98 16,8 9-118-16,10 8-254 16</inkml:trace>
  <inkml:trace contextRef="#ctx0" brushRef="#br0" timeOffset="45467.77">9597 6596 464 0,'-2'-5'502'0,"-6"-1"-458"16,-1-4 8-16,-1 1 13 15,0 1-41-15,4 4-16 16,0 1 18-16,3 1-17 15,0 2-8-15,-1 5 1 16,-1 2 1-16,-1 7 20 16,-1 7-6-16,2 6 0 15,5 7-5-15,7 6-10 16,4-1 2-16,7-1-2 16,8-6 1-16,2-5-3 15,2-13 0-15,2-9-3 16,-2-13-1-16,-3-10-4 15,-4-12 4-15,-6-7 4 0,-7-8-1 16,-12-2 1-16,-8 0-1 16,-10 5 1-16,-3 9-2 15,-4 10 0-15,-1 15-1 16,1 10-16-16,2 10-93 16,6 8-168-16</inkml:trace>
  <inkml:trace contextRef="#ctx0" brushRef="#br0" timeOffset="46669.12">9902 6557 1048 0,'-12'-6'14'15,"2"-1"21"-15,3 0 7 16,0 4-41-16,3 3 5 15,6 6-3-15,3 7 15 16,0 5 15-16,1 6 11 16,3 4-21-16,1 4-8 15,-2 1-12-15,3-2 0 16,-4-2 2-16,0-8-4 16,2-6-1-16,-6-6 10 15,-2-9 1-15,3-7-5 16,-2-11-6-16,-2-8 0 15,1-9-5-15,-4-5 6 16,-1 1-1-16,0 2 0 0,1 7-1 16,4 5 1-16,1 9 0 15,5 2 1-15,2 8-1 16,5 6 0-16,1 4 3 16,3 8 0-16,3 9 0 15,-4 6 1-15,2 5-2 16,-2 4-1-16,-5 2 0 15,-1-5 0-15,-2-5-1 16,-5-4 1-16,0-11 0 16,-2-7 9-16,-1-11-10 0,-1-12-18 15,0-10-2 1,0-13-11-16,2-8 19 0,-1-2-2 16,4 0 11-16,2 8-1 15,3 9 3-15,0 8 0 16,0 9 1-16,0 11 2 15,2 9 7-15,1 10 11 16,0 8-6-16,3 6 0 16,3 8-5-16,2-5-6 15,2-2-1-15,2-5-1 16,4-8 1-16,1-5 1 16,0-8-3-16,1-11-2 15,-2-7-12-15,0-7-1 16,-6-7 4-16,-5-4 2 15,-6-3 2-15,-6-1 0 0,-4 4 5 16,-7 2 2 0,-5 7-2-16,-3 8-2 0,-5 11 2 15,-3 10 2-15,0 11 11 16,-1 9 3-16,3 7-12 16,8 1 6-16,6 4-5 15,10-2 0-15,10-2 2 16,10-7-3-16,7-5-2 15,7-10 0-15,2-10 0 16,4-10-9-16,-1-9 4 16,-2-11-2-16,-6-7 7 15,-7-6-1-15,-8-1 4 0,-9-1-3 16,-9 4 0 0,-6 7 1-16,-4 7 4 0,-1 11-1 15,-2 9 6-15,0 6 2 16,0 7 2-16,3 6 10 15,4 1-1-15,5 9 3 16,2 2-9-16,6 4-3 16,6 4-6-16,2 0-4 15,2 0-3-15,2 0 0 16,-1-2 3-16,-4-6-3 16,-2-5-1-16,-5-8 4 15,-3-8-3-15,-5-8 0 0,-4-10-1 16,-3-11-10-1,-3-13-4-15,-4-11 5 16,0-3-1-16,2-4 5 0,5 7 2 16,5 7-1-16,5 10 4 15,6 12-2-15,5 6 1 16,6 6 0-16,1 5 1 16,4 5-1-16,1 5 1 15,1 10 0-15,-1 7 0 16,-1 10 1-16,-4 7-1 15,-3 2-1-15,-7 2 0 16,-1-2-1-16,-8-6-43 16,-6-4-63-16,-5-6-126 15</inkml:trace>
  <inkml:trace contextRef="#ctx0" brushRef="#br0" timeOffset="60724.31">11032 10620 529 0,'-10'0'98'0,"0"-4"-97"15,2 4 31-15,-1 0-18 16,4 0 35-16,0 4 23 15,3-4-12-15,2 0-14 16,-1 0 32-16,2 0-14 16,-1 0-33-16,3 0-9 15,3 0 14-15,6-4-12 0,6 1-15 16,10-4-8-16,11-3 2 16,6 0-3-16,10 0 0 15,4-3-12-15,2 2-8 16,-2 0-4-16,-6-1 0 15,-8 1 11-15,-10 2 0 16,-8 2 10-16,-7-1-12 16,-6 2-4-16,-6 2 0 15,-3 0 2-15,-1 2-7 16,-4 0-3-16,-4 2-37 16,-1 0-81-16,-2 2 17 15,-1-2-80-15</inkml:trace>
  <inkml:trace contextRef="#ctx0" brushRef="#br0" timeOffset="61424.08">11573 10371 633 0,'-1'-3'37'0,"-1"-1"-23"16,2-2 20-16,0-1-29 16,2 2 12-16,2 0 2 15,2 2-2-15,-3 3 36 16,4 0 2-16,-4 5 3 0,4 3-6 16,-2 9-9-16,3 4-24 15,2 8 0-15,3 4 1 16,3 4-7-16,-1 0-4 15,-1-2-4-15,0-3 8 16,-4-4-2-16,-3-11-3 16,-2-3-8-16,-2-9 8 15,-4-7 0-15,-5-9-7 16,-2-8-1-16,-7-9 0 16,-1-5 5-16,-3-2-5 15,0 1 0-15,8 4 2 16,2 5-2-16,8 5-1 0,4 3 1 15,7 6-1-15,2 1 1 16,5 4 0-16,1 6 0 16,5 8 4-16,2 7 3 15,1 8 3-15,2 6-1 16,-3 4-5-16,0 2 0 16,-5-1-3-16,-3-4 0 15,-4-5 0-15,-3-7 1 16,-3-7 4-16,-4-8-2 15,-1-9-4-15,-6-14-11 16,-2-7-2-16,-2-10 2 16,1-9 11-16,0-1-8 15,7 1 2-15,5 4 6 0,5 6 0 16,5 9-1 0,0 10-4-16,4 10 5 0,-1 10 3 15,4 13 0-15,-1 11-2 16,5 14 5-16,0 3-5 15,1 7-1-15,-2-2-1 16,-2-2-18-16,-3-5-56 16,-2-6-92-16,-4-11-247 15</inkml:trace>
  <inkml:trace contextRef="#ctx0" brushRef="#br0" timeOffset="62240.08">12435 10361 1014 0,'-1'3'48'15,"-2"1"-5"-15,-3-4-39 16,0 0-1-16,3 0-3 16,-1 0-3-16,-1-9-15 15,-2 0 13-15,-3-6 4 16,-3 0 0-16,-4 1 1 15,1 4 0-15,-1 5 1 16,2 5 5-16,0 8 1 16,0 7-2-16,2 10 2 0,-1 11 5 15,4 7-5-15,3 3 3 16,6 2-9-16,4-1-1 16,5-8 0-16,4-9-1 15,3-12-7-15,3-13-13 16,6-16 1-16,0-13-3 15,-1-10 19-15,0-7 4 16,-4-1 13-16,-8 4 5 16,-3 6 2-16,-1 12 0 15,-5 9-13-15,-1 8-7 16,-1 7 6-16,3 10 16 16,-2 4-10-16,1 5-5 15,2 3-5-15,3 2 8 16,0-1-3-16,5 0-4 0,0-3-2 15,2-4-2-15,5-6 1 16,0-10-12-16,0-8-17 16,3-10-11-16,0-10 20 15,-4-6 16-15,0-5 4 16,-4 2 1-16,-6 3 17 16,-1 4 11-16,-5 7 9 15,-2 5-11-15,0 7 1 16,0 4-15-16,-2 7 8 15,0 6 12-15,4 7-10 16,0 4-9-16,2 5-11 16,3-1 0-16,2-1-2 15,-3-4 2-15,17 13-3 0,-23-35 0 16,0-1-6-16,0-3-1 16,0-3-10-16,0-14-1 15,-1-6-26-15,-1-12 8 16,2-3 33-16,2-5 3 15,5 2 7-15,9 4 22 16,8 5 1-16,2 8 4 16,6 9-23-16,0 10-8 15,1 11-1-15,-2 12-1 16,-1 8 0-16,-4 7-2 16,0 6-2-16,-8 3-17 15,-7 1-27-15,-5-2-69 16,-8 1-152-16</inkml:trace>
  <inkml:trace contextRef="#ctx0" brushRef="#br0" timeOffset="63029.05">10611 6738 680 0,'0'3'9'0,"-2"-3"15"16,-1 1-13-16,-3-2 8 16,3 1 6-16,2 0-2 15,-2 0 5-15,0-2 0 0,3 2 2 16,0 0-26-16,0 0-4 15,0 0-19-15,0 2-86 16,-1 1 1-16,-1-1-268 16</inkml:trace>
  <inkml:trace contextRef="#ctx0" brushRef="#br0" timeOffset="64758.93">7546 6542 740 0,'-1'-5'4'0,"1"2"28"0,0 0-31 15,1 3 25 1,8 3 15-16,2 2-8 0,7 5-13 16,6 7-1-1,4 4 4-15,4 10-23 16,7 3 0-16,-1 4 0 0,0 2 0 16,-1-2-26-16,-5-6-23 15,-7-6-95-15,-5-6-41 16</inkml:trace>
  <inkml:trace contextRef="#ctx0" brushRef="#br0" timeOffset="64958.42">7750 6580 596 0,'-7'-17'136'15,"4"5"-116"-15,-2 5 66 16,2 5-78-16,-2 7 42 0,1 6-24 15,-1 8-10-15,0 6 5 16,-3 8-13-16,-2 5 3 16,0 3-11-16,-4 3 0 15,-1-2-1-15,-2-3-20 16,3-6-40-16,0-5-147 16,4-12-244-16</inkml:trace>
  <inkml:trace contextRef="#ctx0" brushRef="#br0" timeOffset="65128.16">7526 6778 954 0,'-3'8'8'16,"-1"-2"9"-16,6-5-9 16,3-2 3-16,11-9 11 15,15-8-20-15,16-11-2 16,18-13-38-16,15-13-48 15,7-2-296-15</inkml:trace>
  <inkml:trace contextRef="#ctx0" brushRef="#br0" timeOffset="66022.03">9318 11171 956 0,'-7'1'139'0,"0"-2"-114"16,0 1 44-16,2-3-48 15,3 4-9-15,4 2 18 16,10 4-19-16,6 3-8 16,9 4 5-16,8 1-8 15,6 3 0-15,0-1 0 0,3-1-19 16,-6 2-31-16,-6-2-5 15,-5-4-30-15,-11-1-114 16,-8-8-214-16</inkml:trace>
  <inkml:trace contextRef="#ctx0" brushRef="#br0" timeOffset="66217.61">9468 11022 935 0,'-9'-18'20'0,"2"5"43"15,4 5-27-15,-1 5-34 16,1 6 37-16,6 12-7 0,0 9-7 16,-2 12-17-16,1 11-1 15,-2 9-7-15,-2 1-10 16,-2 0-46-16,-3-6-48 16,0-11-114-16,1-12-166 15</inkml:trace>
  <inkml:trace contextRef="#ctx0" brushRef="#br0" timeOffset="66412.77">9180 11242 953 0,'-7'20'55'0,"3"3"-4"0,2-8 1 15,2 0-27 1,10-8 16-16,12-9-17 0,11-10-17 15,15-14-7-15,11-20-1 16,11-8-40-16,4-12-74 16,-1-3-258-16</inkml:trace>
  <inkml:trace contextRef="#ctx0" brushRef="#br0" timeOffset="68480.78">10614 8455 845 0,'2'1'26'16,"1"-1"24"-16,-3-1-14 15,0-2-21-15,0 3 13 16,2 0-28-16,-4 0 0 15,4-1 0-15,-2 1 0 16,0 1-2-16,0-1-2 16,0 1 4-16,0 4-5 15,-3 0-5-15,-1-1-8 16,-3 1-2-16,3 0-3 16,-5 2 9-16,2-5 14 15,1 2 0-15,-2 2 0 0,-1-2 0 16,2-1 0-16,4 0 0 15,1-3 1-15,4 0 4 16,5-4-2-16,5-4 7 16,2-2 0-16,6-2-4 15,2-2-4-15,1 0 5 16,-2 2-4-16,-3 3-1 16,-5 1-1-16,-3 4 1 15,-5 3-2-15,-3 0-3 16,-2 2 2-16,-7 4 1 15,-4 5 0-15,-8 2 0 16,-3 4 1-16,-1 1-1 16,0-1 0-16,1 0-2 0,5-4 2 15,6-3 0-15,4-5-2 16,5-2-5-16,9-7 7 16,8-2-15-16,5-6-31 15,5-1-149-15,3-1-116 16</inkml:trace>
  <inkml:trace contextRef="#ctx0" brushRef="#br0" timeOffset="69081.21">10561 10591 653 0,'0'0'96'0,"-2"-1"-96"0,0 1-2 16,2-4-59-16,2 3 48 16,0 1 3-16,3 1 0 15,-2 3 3-15,1-4 7 16,-3 2-4-16,1-1-11 16,-4 1-134-16</inkml:trace>
  <inkml:trace contextRef="#ctx0" brushRef="#br0" timeOffset="70344.37">10203 6888 517 0,'2'0'36'0,"-2"0"11"16,0-2-20-16,0 2 8 15,0 0 8-15,0-1 1 16,0 1 23-16,0 0-17 16,0 0-6-16,0 0-14 15,0 0-14-15,0 0-4 16,0 0 5-16,2 0-4 15,4-3 2-15,4 0-10 16,5-4 0-16,7 1-2 0,6-7-3 16,8-3-1-16,7-5 1 15,4-3-1-15,1 0-17 16,-4 1-71-16,-8 6-62 16,-9 5-16-16,-13 8-77 15</inkml:trace>
  <inkml:trace contextRef="#ctx0" brushRef="#br0" timeOffset="70566.88">10233 6895 568 0,'-6'5'66'0,"2"-2"-26"0,4-1 11 16,4-2 80-1,4-2-76-15,3-1-20 0,8-3-4 16,8-5-13-16,6-4-10 16,9-4-6-16,6-4-2 15,3-2-39-15,-5 0-68 16,-1 7-188-16</inkml:trace>
  <inkml:trace contextRef="#ctx0" brushRef="#br0" timeOffset="70958.02">10434 6803 843 0,'3'3'13'0,"-2"1"-2"0,-1-4-11 15,0 0 0-15,0 1-13 16,2 1-85-16,0 1-10 16,-2 1-249-16</inkml:trace>
  <inkml:trace contextRef="#ctx0" brushRef="#br0" timeOffset="71866.69">10751 10419 316 0,'0'0'9'16,"0"0"-9"-16,2 2 0 16,-2-2 2-16,0 0 11 0,0 1 16 15,2-1-23 1,-2 0 35-16,-2 0-19 0,2 0-6 16,-2 2-16-16,0-1 0 15,2-1-2-15,-3 0-22 16,2 0-139-16</inkml:trace>
  <inkml:trace contextRef="#ctx0" brushRef="#br0" timeOffset="75211.92">12927 2867 624 0,'-2'4'37'15,"2"-4"-28"-15,0 0-3 16,-1 0 37-16,2 0 3 16,-1 0-25-16,2 0 22 15,-1 0-6-15,1 0 8 0,3 1-6 16,2 1-19-16,3 1 5 15,3 0 4-15,9 1 4 16,10 1-5-16,11 1-5 16,16-2-7-16,13 1 6 15,16-2-2-15,13-2-6 16,7-2-2-16,4-1-9 16,-4 1-1-16,-9-3 0 15,-14 3-1-15,-16 1-2 16,-21 0-1-16,-14 0-4 15,-16 1 3-15,-9-1 2 16,-8 3 1-16,-5-3 1 0,-3 0-1 16,-3 0 0-1,-1 0-2-15,0-3-31 0,-1 2-66 16,4 0-106-16,-1 0-205 16</inkml:trace>
  <inkml:trace contextRef="#ctx0" brushRef="#br0" timeOffset="77663.81">12811 4658 702 0,'-4'4'32'15,"-3"0"61"-15,4-1-40 16,-2 1 3-16,-1-1-5 16,5 0-23-16,-1 0 11 15,4 0-7-15,1-1 15 16,6 3-15-16,5-3-16 16,10-2 4-16,13-8-2 0,15-7-10 15,20-9 2-15,16-8-8 16,12-5 1-16,9-2-3 15,-6 2-4 1,-13 10-55-16,-17 4-53 0,-23 12-135 16,-24 7-320-16</inkml:trace>
  <inkml:trace contextRef="#ctx0" brushRef="#br0" timeOffset="77946.75">12714 4939 812 0,'-17'16'63'0,"5"-5"-49"16,3-4 18-16,8-5-11 15,1 0 58-15,3 0-12 16,7-2 2-16,6-3-19 15,11-6-14-15,17-7-19 16,14-10-12-16,24-8-4 16,17-10-1-16,13-1 0 15,5-1-55-15,-2 5-116 16,-14 9-355-16</inkml:trace>
  <inkml:trace contextRef="#ctx0" brushRef="#br0" timeOffset="79199.23">10525 6534 240 0,'-1'2'232'16,"1"-2"-231"-16,-2 0-2 16,2 1 1-16,0-1 0 15,2 0 1-15,-2-1 6 16,1 1 15-16,-1 0 16 16,0 0 9-16,0 0-27 15,0 0-20-15,0 0 2 0,0 0 5 16,0 0 3-16,0 0-8 15,3 0 0-15,-2 0 4 16,-1 1-5-16,2-1 0 16,-1 0 0-16,1 0-1 15,-2 2 0-15,1-2-5 16,1 1-50-16,0 1-78 16</inkml:trace>
  <inkml:trace contextRef="#ctx0" brushRef="#br0" timeOffset="80046.46">10474 7831 517 0,'2'-2'93'0,"-1"1"-86"16,-1-1 31-16,-1 2-30 15,1-2 26-15,0 4-14 16,0-2-14-16,1 0 1 15,-1 0-1-15,0 0-6 16,2 0 0-16,-2 0-18 16,0-2-30-16,0 4-62 0,0 0-160 15</inkml:trace>
  <inkml:trace contextRef="#ctx0" brushRef="#br0" timeOffset="80624.05">10593 10157 624 0,'-3'3'0'0,"2"-3"-28"0,1 2-85 16,1 0-50-16,3-2-44 15</inkml:trace>
  <inkml:trace contextRef="#ctx0" brushRef="#br0" timeOffset="94136.21">16051 9242 538 0,'0'-3'22'0,"-1"-2"-6"16,1 1 3-16,0-1-4 15,1 1 18-15,2-3 3 16,-3 3 16-16,0 1-15 15,0 0 16-15,-3 0-27 16,0 1-6-16,2 1-4 16,-2 2-8-16,0 2-6 0,2 1 13 15,-1 2-3-15,1 3 7 16,2 1 1-16,1 5 1 16,-1 3 3-16,3 5-2 15,1 2-5-15,-1 5-3 16,-1 4-4-16,0 6 2 15,-1 6-5-15,-1 4-2 16,1 5-3-16,-2 0-1 16,2-1-1-16,-2-3 3 15,0 1-2-15,0-6 3 16,0-2-4-16,-2-4 1 16,2-4-1-16,-2-7 0 15,2-8 2-15,0-7 0 16,0-6 6-16,4-8 14 0,2-4-4 15,6-5-2-15,5-4 0 16,6-4-12-16,4 1-3 16,3-3 5-16,4 5 0 15,1 0-4-15,3 2-2 16,4 2 1-16,6 4 19 16,9-2-13-16,10 0 1 15,6 2-8-15,6 1 1 16,-2-1-3-16,-3 1 1 15,-11-1 1-15,-9 1 0 16,-11-1 1-16,-11 0-3 16,-7 0 4-16,-4 0 0 15,-6-2-2-15,-1 1-4 0,-2 0 4 16,-2-1 5-16,-4-1-5 16,3 0 0-16,-2-1 0 15,-3 2 1-15,2-3-1 16,-2 4 0-16,-2-2 1 15,-1 0-1-15,-1 0 0 16,0-3 0-16,0-3 0 16,0-5 0-16,0-5 1 15,2-7-1-15,2-9 0 16,-3-9 0-16,4-6-1 16,-1-11 1-16,1-6 0 15,-4-5-1-15,1 3 1 16,-4 4-1-16,-1 8 3 15,0 7-2-15,-3 12 0 0,5 4 0 16,-2 5 0-16,3 6-1 16,0 4 1-16,0 4 1 15,0 7-1-15,-2 4-1 16,2 2-3-16,0 5 4 16,-2 0-1-16,0 2 0 15,1 1 1-15,1-2-1 16,-2 2 1-16,2 0 0 15,-1 0-1-15,1 2 0 16,-3-1-1-16,-3 2 2 16,-4 0 0-16,-3 3-1 15,-6 2 2-15,-5 1-4 0,-7 4 2 16,-5 2 1-16,-8 0 1 16,-9 2 0-16,-11 1-1 15,-13-1 0-15,-6-3 0 16,-4 0 1-16,0 0-5 15,5-4 4-15,8-1 0 16,11 0 0-16,8-1-1 16,10-3 1-16,12 0 1 15,9 0-1-15,10-2 0 16,6 0-3-16,5-2 1 16,3-1 0-16,1 0-3 15,-1 0 5-15,0 0-2 16,2 0 2-16,-4-1 0 0,2 1 2 15,0 0-1-15,0 0 0 16,2 0-1-16,-2-2 0 16,0 2 0-16,-2 0-1 15,1 0 1-15,-2 0-3 16,-4 2 3-16,-2 1 0 16,-1-2 0-16,-3 4 0 15,1-2-1-15,2 2 1 16,0-1-1-16,5 3 1 15,2 1-4-15,-1 1 4 16,4 5 0-16,2 0 0 16,-2 5 0-16,2 3 0 15,-2 4 2-15,-2 4-1 0,0 6 5 16,1 4-4 0,1 4-1-16,-2 2-1 0,4 1 2 15,-1-2-4-15,1 0-10 16,0-3-60-16,0-1-44 15,-2-3-134-15,1-8-309 16</inkml:trace>
  <inkml:trace contextRef="#ctx0" brushRef="#br0" timeOffset="94803.3">16471 9056 561 0,'-5'-7'6'0,"2"0"7"16,2 0 44-16,-2 3-25 15,3 1 1-15,0 3-9 16,0 0 38-16,0 3 19 16,0 3-25-16,-1 1-21 0,-1 5 22 15,-1 5-9 1,-1 6-16-16,1 4-6 0,3 6-3 15,3 1-8-15,6 1-8 16,6-4 2-16,3-4-6 16,9-8-1-16,5-9 2 15,6-7-3-15,4-10-1 16,-4-7-1-16,-3-7-3 16,-6-5-3-16,-9-2 2 15,-12-2 3-15,-8-3 1 16,-8 1 0-16,-10 5 1 15,-7 6-5-15,-5 8 0 16,-4 11-21-16,-1 8-43 16,0 8-69-16,3 5-115 0,7 4-296 15</inkml:trace>
  <inkml:trace contextRef="#ctx0" brushRef="#br0" timeOffset="95554.28">16598 9350 585 0,'-12'0'86'0,"2"-3"-76"16,4 0 110-1,1 0-72-15,2 0-25 0,1 3-9 16,2 0-8-16,0 3 30 15,0 3 7-15,2 3 5 16,-2 2-20-16,3 9-6 16,-2 4 10-16,3 6-11 15,1 5-4-15,2 4-4 16,-3 3-6-16,5 0-5 16,-2-1-2-16,-3-4 1 15,0-4-2-15,-1-8 1 16,-1-8 0-16,0-6-4 15,-1-8 4-15,1-4-6 16,-2-6-2-16,0-4 3 0,-2-4-3 16,-1-2 6-1,0-2-7-15,-3-4 2 0,-1-1 1 16,0-1 3-16,0-1 1 16,-3 2 2-16,0 3 1 15,1 4 1-15,-1 5 3 16,1 6-2-16,-1 3 0 15,-2 5 1-15,-2 4 1 16,-2 8 7-16,-1 6-5 16,-3 4 2-16,2 8-2 15,-1-1 3-15,6 2 1 16,1 0-4-16,2-7-5 16,6-4-1-16,1-5 0 15,3-7 4-15,3-7 3 16,3-6-6-16,4-7-1 15,3-6-1-15,3-7-3 16,3-3 1-16,3-3 1 0,-1 0 0 16,3 2 0-16,1 1-8 15,0 5-1-15,0 3 9 16,0 5 1-16,0 3-2 16,2 5 1-16,0 2 0 15,1 3 0-15,3 4-2 16,0 4 3-16,-1 2 0 15,0 6 0-15,-1 1-2 16,-1 1 2-16,-3 1-10 16,-2-1-31-16,1-3-20 0,-3-3-69 15,-2-3-111-15</inkml:trace>
  <inkml:trace contextRef="#ctx0" brushRef="#br0" timeOffset="97497.21">16524 9066 423 0,'0'0'14'0,"-1"0"-13"0,1 0-1 16,1 0 0-16,-1 0 0 16,0 0-1-16,3 1 7 15,-2-1-12-15,-1 2 5 16,2-2-33-16,-4 1-48 15</inkml:trace>
  <inkml:trace contextRef="#ctx0" brushRef="#br0" timeOffset="98756.13">16289 8154 624 0,'-2'-6'30'0,"1"-1"-12"0,-1 2 53 16,0 2-24 0,2 0-7-16,0 2-8 0,4 0-14 15,-1-2 11-15,2 2-15 16,-2 1-10-16,3 5 37 16,-3 4 26-16,0 12-28 15,-1 10-9-15,1 16-6 16,0 14-4-16,0 7-3 15,4 6-5-15,2 4-2 16,1 0-5-16,0-3 1 16,0-4-6-16,0-8 1 15,-4-10-1-15,1-13-2 16,-5-12 2-16,0-12 0 16,-2-7-2-16,0-7-3 15,-2-7-34-15,0-3-5 0,-3-3-18 16,-1-4-65-16,-3 0-113 15,-1 0-52-15</inkml:trace>
  <inkml:trace contextRef="#ctx0" brushRef="#br0" timeOffset="99108.4">16147 8695 759 0,'-9'-13'39'16,"3"1"7"-16,3 1 3 15,1 2-43-15,4 3 25 16,1 3 31-16,3 3-20 0,3 3 2 16,2 8-18-1,5 7 2-15,2 9-10 0,2 6 2 16,5 5-8-16,2 1-4 16,3 0-1-16,2-1-4 15,-3-6 2-15,-2-3-3 16,-3-6-1-16,-4-8 3 15,-2-6 2-15,1-11 1 16,-1-12-5-16,-1-11-1 16,2-14 0-16,1-17 0 15,-4-13-2-15,3-6 1 16,-5 0-9-16,-2 7-10 16,-2 13-23-16,2 14-62 15,-4 11-130-15,4 12-335 16</inkml:trace>
  <inkml:trace contextRef="#ctx0" brushRef="#br0" timeOffset="101406.8">16249 6967 575 0,'-5'-4'35'0,"0"-2"-26"15,-3 0 44-15,-1 0 10 16,-1 0 4-16,-2 0 2 15,-1 2-29-15,1-1 16 16,-2 0-25-16,-3 4-5 16,-2-1-3-16,-1 1-2 15,-5 2-6-15,-1 1-7 16,-6 2 0-16,0 3-1 16,-5 0 8-16,1 3-6 15,-2 4-1-15,2 2 5 16,-3 3 1-16,3 0 1 15,-3 4 1-15,3 1 3 0,-3 1 1 16,4 5-5-16,0 2-8 16,2 2-1-16,2-1-1 15,3 3 2-15,1-2-1 16,2-1 1-16,2 1 3 16,2 2 2-16,1 1-2 15,4-1-10-15,1 2 3 16,1-3-1-16,1 5-1 15,3-3 3-15,2-1-1 16,3 2-1-16,-1-3-1 0,5 1 4 16,1-3-1-1,4 0-3-15,2-2 4 0,6 0-2 16,3-1 4-16,3 0-4 16,4-2 2-16,2 1-1 15,0-3-3-15,3 1 0 16,2-2-1-16,-1-4 1 15,2 1 1-15,1-2 0 16,5-3-1-16,1-2-1 16,3-2 1-16,3-2 0 15,2-4 0-15,2-3 0 16,0-4-1-16,0-2 3 16,0-2-2-16,-1-3-1 15,1 0 0-15,-2-1 1 16,1 1-1-16,-3 0 0 0,-1 2 1 15,0-3-1-15,-3 2 1 16,0-1-1-16,-1-1 0 16,2-3 0-16,-1 3 0 15,-1-3 3-15,1 0-2 16,-1 0-1-16,2-2 0 16,0 3-2-16,1-4 1 15,-2 0-1-15,1 1 2 16,-1 0 0-16,-2-3 0 15,0-1 0-15,-1-2 0 16,1 0 0-16,-2-1 0 16,-1 0 1-16,-2-2-1 0,-2 3 0 15,-4-1 0-15,1 1 1 16,-2-1-1-16,0-1 1 16,0-1-1-16,0 1 0 15,-2-3 3-15,1-2-3 16,-4-1 0-16,0 0 0 15,-1 0 1-15,-5-4 0 16,0 2-1-16,0-4 2 16,-4 2-2-16,-3-2 0 15,0 2 2-15,0-2-2 16,-4 1 1-16,1 1-1 16,-1-1 0-16,-3 1 0 15,-2 2 0-15,-1-2 0 16,-2 3 1-16,-3 1-1 15,-1 1 0-15,-1-1 0 0,0 3 0 16,-2 2 0-16,-1-1 0 16,2 4 0-16,-3-1 2 15,-1 2-5-15,0 2 3 16,-2-1 0-16,1 2 1 16,-3 1-1-16,1 1-1 15,-2 1 1-15,-1 1 0 16,0 2 0-16,-3 0-1 15,1 3 1-15,0 1 0 16,-2 1 0-16,0 1 0 0,0 2 0 16,0-1 0-1,1-1 0-15,1 2 0 0,-1-1-1 16,0 1 1-16,0 1 0 16,-3 1 0-16,0-1 0 15,1 2 0-15,-3-1 3 16,0 1-3-16,0-1-3 15,-3 1 2-15,3 1 1 16,2 0-1-16,-4-1-1 16,3 3 0-16,1 1 2 15,-1 2 2-15,1-1-2 16,-1 3-2-16,-1 1-1 16,-3 3 3-16,-1 0 0 15,-5 2-4-15,-3-1-12 0,-4 0-8 16,-2-1-6-16,-1-1-24 15,-1 2-17-15,3-1-24 16,4 1-101-16,6 2-260 16</inkml:trace>
  <inkml:trace contextRef="#ctx0" brushRef="#br0" timeOffset="103330.67">16122 6975 441 0,'0'0'0'15,"0"-3"-3"-15,0 1-19 0,0-2-118 16,2 1 140-16,-1 2 18 15,1-1 29-15,0 2-2 16,-2 2-19-16,-2-1-1 16,2 1-9-16,0-1-13 15,0 0-3-15,0 2-2 16,-2-3-26-16,2 2-76 16,0-2-64-16</inkml:trace>
  <inkml:trace contextRef="#ctx0" brushRef="#br0" timeOffset="104177.67">15972 6294 627 0,'-9'-11'16'16,"4"0"22"-16,2 0-18 16,1-1-19-16,4 1 47 15,0 0 7-15,1 3-16 0,0 2 2 16,-1 1-14-16,-1 2-8 15,-1 4 5-15,3 4 38 16,-2 9-16-16,2 8-18 16,3 13-1-16,1 9 0 15,0 8-14-15,5 4-2 16,0 3-9-16,-1-3 2 16,-2 2-4-16,-1-4 1 15,-5-3-1-15,-1-4 0 16,-2-9 0-16,-2-7-1 15,-1-9-25-15,2-6-24 16,-2-8-10-16,0-5-48 16,-1-4-124-16,-2-4-72 15</inkml:trace>
  <inkml:trace contextRef="#ctx0" brushRef="#br0" timeOffset="104523.27">15846 6704 569 0,'-16'-10'303'16,"2"0"-271"-16,4-1 83 16,2 2-62-16,4 1-37 15,3 5-9-15,4 2-7 16,5 2 43-16,4 2-28 16,3 6-4-16,5 5 3 0,2 5 0 15,1 8 1 1,1 0 1-16,3 7-8 0,-1 3 1 15,1-1-2-15,1 2-4 16,1-5 2-16,-3-3-3 16,0-7-1-16,-3-7 3 15,-1-7 2-15,-4-9 2 16,0-9-3-16,2-12 1 16,2-11 3-16,1-11-7 15,1-10 1-15,1-4 0 16,-3-4-3-16,-2 5 0 15,-7 6-14-15,-3 9-54 16,-3 5-76-16,-5 14-245 16</inkml:trace>
  <inkml:trace contextRef="#ctx0" brushRef="#br0" timeOffset="106273.98">15872 5280 459 0,'-3'0'56'0,"3"-1"-27"16,-1-2 55-16,-2 1-47 15,0-3 42-15,-3 2 14 16,-2 1-41-16,0-1-11 16,-2-2-21-16,-4 2 0 15,-1 2 9-15,-4-1 1 16,-1 0-7-16,-3-1-7 16,-3 0 2-16,-3 0-4 15,0 2-4-15,-4 1 1 0,-2 3 5 16,-3 1 0-1,-4 5 1-15,-5 2 1 0,-3 1-4 16,-3 3 1-16,1 2-1 16,0 1-1-16,3 1-11 15,6 4 6-15,3 2-6 16,1 6 5-16,3-1-5 16,-1 2 3-16,2 2-4 15,-1 0 7-15,0 1-3 16,4-1-3-16,2 0 1 15,4-3 1-15,4-1-1 16,3 1 4-16,4-2-4 16,4-1-1-16,1 0 2 0,3 1-2 15,5-1 3-15,1 0 0 16,2 1-1-16,1 1 0 16,5-1 3-16,-1 1-2 15,6-2-2-15,2 1 2 16,0 0-2-16,5-2 0 15,1 1 4-15,0 1-4 16,5-3 3-16,5-1-2 16,4-2 0-16,0-2 4 15,8-3-6-15,2-2 0 16,-1 0-2-16,4-3 5 16,1-1-3-16,3 1-1 15,1-3-1-15,4-4-2 16,3-3 1-16,1-5 1 15,4-3 0-15,2-8 0 0,5-2 2 16,0-1 0-16,-2-2-2 16,-4 3 1-16,-5 4-1 15,-8 1 1-15,-7 4 0 16,-3 1-1-16,-1-1 0 16,0-2-1-16,1-1 2 15,1-3-1-15,2 0 3 16,2-2-3-16,-4 0 0 15,0 0 1-15,-2 2-1 16,-4 2 0-16,-2-3-1 0,-2 5 4 16,2-5-3-16,1 2 0 15,-2-1 0-15,3-1-2 16,-1-1 2-16,-3 1-1 16,0-2 1-16,-1 0-2 15,0-2 3-15,-3 0-1 16,1-3 1-16,-1 0-1 15,1-2 0-15,-3 1 0 16,0-2 1-16,1 1-1 16,-1-1 1-16,-2 1-1 15,-4 1 0-15,1-2 1 16,-5 2 1-16,-4-2-2 16,1 1 2-16,-6-1 0 15,-1 1-2-15,-2-2 1 16,-2 1 0-16,-3-1 0 0,-2 1-1 15,-1 0 1-15,-1 1 0 16,-3 0 0-16,-2 1 1 16,0 0-2-16,-1-1 0 15,0 3 1-15,-1 1-1 16,-1 0-1-16,-1 2 1 16,0 0 1-16,-3 2-1 15,0-3 0-15,-3 3 0 16,-4 0 0-16,0 0 0 15,-3 1 1-15,1 2-1 16,-3 0-1-16,1 1 1 16,-3 0 0-16,0 4-1 0,-2-3 0 15,-1 2 1 1,-1 3 0-16,1-2 3 0,-2 3-4 16,0 0 1-16,0-2-2 15,0 3 0-15,2-1 2 16,-1 2 0-16,2 1 0 15,2 1-1-15,-3 1 0 16,0-1 1-16,-2 2-1 16,-3 1 2-16,-2 2-2 15,-3 3 1-15,-2-1 0 16,-2 5 1-16,-2-3 1 16,-3-1-2-16,-1 0 0 15,-1-2 0-15,-4 0-4 0,-2-5-16 16,-1 2-6-1,-1-3-21-15,-2 1-35 0,5 2-76 16,6 4-170-16</inkml:trace>
  <inkml:trace contextRef="#ctx0" brushRef="#br0" timeOffset="107607.97">21505 1759 492 0,'-7'-1'13'0,"4"1"-5"16,3 0 49-16,0 0-4 15,0 0-4-15,0 0 42 16,0 0-10-16,0 0-35 15,0-2-8-15,-4 4-4 0,5-2 4 16,2 0-12 0,3 0 0-16,6 0-2 0,13 0-7 15,13-2-15-15,12-1 0 16,14 2-2-16,6-4 0 16,2 3-13-16,-4-3-83 15,-6 2-121-15,-11-2-350 16</inkml:trace>
  <inkml:trace contextRef="#ctx0" brushRef="#br0" timeOffset="109926.15">15071 5712 434 0,'0'-2'187'0,"0"-3"-173"0,-2 0 16 15,2-3-22-15,3 2 17 16,-1 0 47-16,2 1 5 16,0 0-31-16,-2 2-7 15,2 0-10-15,-3 1-3 16,1 2-3-16,-2 3 3 15,2 4 17-15,-1 4-22 16,1 7 3-16,-1 3-14 16,3 2 0-16,1 1-6 15,-1-5-4-15,0-3 2 16,-2-4 1-16,1-7 0 16,-3-3 10-16,0-5-6 15,2-7-6-15,1-7-1 16,-1-9-7-16,1-5-6 0,2-4 4 15,0 1 7-15,2 1 1 16,0 5 1-16,5 6-3 16,-2 7 1-16,3 5 2 15,2 6 0-15,2 8 0 16,-1 6 2-16,3 10 7 16,-2 4-3-16,-1 6-4 15,-1 2 1-15,-3 1-2 16,-4-5-1-16,-1-4 1 15,-4-6 0-15,1-5 0 16,-3-7-1-16,-1-7-7 16,-1-7-34-16,-3-6-13 0,2-9-13 15,1-4 7-15,-1-6 25 16,5 1 13-16,1 6 17 16,2 3 5-16,0 7 0 15,4 9 1-15,-2 6 4 16,2 8 22-16,0 6 14 15,-2 7-13-15,1 4-14 16,-1 1-9-16,-1-2-5 16,0 0-30-16,-1-3-60 15,2-7-175-15</inkml:trace>
  <inkml:trace contextRef="#ctx0" brushRef="#br0" timeOffset="110327.5">15555 5548 568 0,'-4'-6'284'0,"-3"1"-262"15,2 3 41-15,3 0-62 16,0 2 2-16,2 4 7 16,2 4 24-16,2 4-1 15,-1 3-18-15,4 2-15 16,0-1 0-16,2-1 3 15,1-2-2-15,2-5 0 16,-1-3 5-16,1-5-6 16,0-7 0-16,2-3-8 15,-3-5-8-15,-1-5 13 0,-1-1 3 16,-3-1 0-16,-5 1 2 16,1 4 14-16,-4 3 16 15,2 9-12-15,-1 2-20 16,1 5 3-16,-2 7 9 15,2 8 15-15,-1 6-15 16,1 7-1-16,0 4-6 16,-2 3-5-16,1 1 2 15,-5 2-4-15,-1-3-5 16,0-1-50-16,-2-2-79 16,1-6-136-16</inkml:trace>
  <inkml:trace contextRef="#ctx0" brushRef="#br0" timeOffset="111828.25">15951 5564 752 0,'6'-12'112'16,"-3"3"-73"-16,-3 1 20 15,0 0-55-15,0 5-2 16,2 1-2-16,-2 2 8 16,3 3 36-16,-2 5-18 0,2 4-3 15,-2 7-2-15,1 6-6 16,-1 3-5-16,-1 2-10 16,3-2 1-16,0-2 2 15,0-5-3-15,-2-6 1 16,2-5-1-16,-3-4 9 15,2-9-9-15,2-6 0 16,0-10-9-16,2-5 1 16,0-6 7-16,1-3 1 15,0 2-1-15,-1 3 0 16,3 6 1-16,-2 7 0 16,-1 6 0-16,2 4 3 0,-1 5 5 15,3 5 3-15,0 4 0 16,2 4 0-16,1 7-5 15,-1 2-3-15,0 4-3 16,-4 0 0-16,-2-2 0 16,-2-5 0-16,-2-4 3 15,-1-6-3-15,-1-4 1 16,0-5-1-16,0-6-22 16,2-6 1-16,-1-7-5 15,5-3 10-15,-2-3 3 16,3-1 9-16,2 2 2 15,-3 6 0-15,4 3 4 16,-1 6-1-16,-2 4-1 16,1 5 10-16,0 6 3 15,1 3 15-15,-1 5-11 0,1 6-5 16,0 0-6-16,-1 3-6 16,3-2 2-16,-1-1-2 15,0-5 0-15,1-5-2 16,-1-5-9-16,4-7-15 15,0-7-10-15,-1-5 8 16,1-7-13-16,0-4 33 16,-4-2 8-16,-3 2 2 15,-3 5 4-15,-1 5 27 16,-2 8-18-16,-1 5-9 0,-1 9 20 16,-2 7-6-1,3 5 0-15,0 4-12 0,4 1-4 16,1 0-4-16,5-4 1 15,3-4 1-15,1-4-2 16,2-6-4-16,1-6-27 16,2-6-2-16,-3-6-10 15,-1-3-5-15,-5-4 21 16,-4-4 6-16,-10 0 15 16,-8-2 6-16,-4 5 12 15,-8 5 19-15,-4 8-6 16,-2 7 22-16,-2 6-24 15,2 4-12-15,6 4-6 0,6-1-4 16,8 0 2 0,9-5 1-16,12-3 0 0,7-3-4 15,11-6 0-15,4-3-7 16,5-5-5-16,-1-1 2 16,-3-3 7-16,-2 3 3 15,-9 1 2-15,-3 3-2 16,-8 3 9-16,-5 3 14 15,-4 1-12-15,-3 5-8 16,0 5 21-16,0 3-7 16,-2 3-8-16,2 6 0 15,2 3-3-15,-2-1-3 0,4 3 0 16,-1-5 1 0,1-2-3-16,0-3 0 0,1-4-1 15,-2-5 5-15,1-5 7 16,-1-5-12-16,4-8-13 15,-1-5 6-15,3-8-1 16,-1-7 1-16,1 1 6 16,-5 0 1-16,2 8 4 15,-3 4 9-15,0 10-8 16,-1 5-5-16,0 4 0 16,1 4 0-16,3 5 9 15,1 3-4-15,5 6-3 16,-1 5-1-16,3 3-1 15,-4-2 0-15,-2 0 1 16,-1-7-1-16,-2-1 0 16,-4-7 0-16,2-7-3 0,-3-3 1 15,1-7-34-15,2-6 17 16,3-9-11-16,-2-7 5 16,6-3 24-16,-1 1 1 15,0 5 1-15,0 8 1 16,1 8 2-16,0 8-2 15,0 9 7-15,-1 6 11 16,-5 9-13-16,0 3-5 16,-1 4 0-16,-1-2-2 15,-1 0-17-15,2-6-52 16,-3-4-103-16,1-5-242 0</inkml:trace>
  <inkml:trace contextRef="#ctx0" brushRef="#br0" timeOffset="112009.03">16952 5378 613 0,'-3'-13'358'15,"-2"6"-332"-15,2 6 46 16,-1 2-52-16,1 6 14 16,1 1-3-16,4 4-23 15,0 2-8-15,1 3 0 16,2 2-14-16,2 2-51 15,-4 3-79-15,1 3-146 16</inkml:trace>
  <inkml:trace contextRef="#ctx0" brushRef="#br0" timeOffset="112393.36">16996 5695 875 0,'-5'-3'38'0,"3"-1"56"15,1-1-81-15,2-1-13 16,3 0 0-16,2-1 0 16,2-3 0-16,1-1 0 15,2-5 2-15,-1 2-5 16,2-5 4-16,-2 2-2 16,-1 0-1-16,-1 2 2 0,-3 0-2 15,-1 6-2 1,-1 1 3-16,-3 4-1 0,1 2-7 15,-2 4 9-15,-2 1 5 16,-1 1 7-16,1 4 0 16,-2 3 0-16,3 0 5 15,0 2-14-15,6-3 1 16,4 0-2-16,4 0-2 16,5-3 1-16,3-1-1 15,1 0 0-15,-2-1-2 16,-3 2-36-16,-4 2-31 15,-8 3-18-15,-13 5-128 16</inkml:trace>
  <inkml:trace contextRef="#ctx0" brushRef="#br0" timeOffset="113162.5">15341 6089 281 0,'-10'-6'46'0,"2"2"-46"16,2-1 0-16,-6 2-10 0,-1 0-8 15,-3 1 12-15,-2 1 6 16,-2 2 4-16,-1 1-2 16,-2 3 7-16,4-1 8 15,0-1 76-15,6-1 1 16,4-1 19-16,6-2-72 15,3-4 1-15,5 1 12 16,2-3 127-16,-1 1-125 16,1 1-44-16,-2 0 17 15,-3 2-13-15,-2 2 4 0,0 1-9 16,0 3 4 0,-4 3 4-16,1 5-5 0,-4 5 4 15,2 4-12-15,0 7-5 16,4-2 2-16,6 0-2 15,5-2 0-15,3-3 0 16,6-8-2-16,3-7 1 16,2-6-4-16,3-10-18 15,1-6-2-15,1-6 1 16,-4-4 15-16,-8-4-3 16,-11-3-2-16,-12 1 9 15,-11 2 4-15,-8 5 1 16,-4 10 1-16,-1 9-1 15,2 10-1-15,1 7-5 16,7 9-107-16,7 1-115 0,11-2-78 16</inkml:trace>
  <inkml:trace contextRef="#ctx0" brushRef="#br0" timeOffset="113545.17">15490 6064 982 0,'-10'-2'6'16,"0"0"51"-16,4 2-55 15,0 2 18-15,6 7 9 16,4 6-13-16,3 5-2 16,1 1 1-16,1 3-11 0,-2 0-4 15,2-3-1-15,-4-4 1 16,0-4 3-16,-2-5-3 15,1-7 3-15,-3-3-3 16,3-9-12-16,-4-6-7 16,0-7-12-16,-4-3 20 15,1-3 10-15,-2 3 1 16,3 3 2-16,4 8 9 16,-1 6-2-16,6 7-3 15,2 5 13-15,4 5 1 16,2 8-10-16,3 5-1 15,1 7-9-15,1 3 3 0,-3 0-3 16,-2 0-26 0,-2-5-46-16,-4 0-82 0,-5-9-141 15</inkml:trace>
  <inkml:trace contextRef="#ctx0" brushRef="#br0" timeOffset="113764.71">15706 5825 946 0,'0'-9'46'15,"0"4"35"-15,-2 5-65 16,1 6 2-16,2 6 18 16,2 8-17-16,1 8-9 0,2 10 4 15,1 4-14-15,2 0-4 16,-1-2-28-16,0-3-33 15,1-9-104-15,-1-5-247 16</inkml:trace>
  <inkml:trace contextRef="#ctx0" brushRef="#br0" timeOffset="114178.31">15866 6029 1050 0,'-7'-6'46'15,"-1"1"31"-15,1-2-71 16,1 5-4-16,6 5 3 0,2 4 5 16,2 1 2-16,5 6-7 15,3 1-5-15,1-1 0 16,2 1-2-16,0-5-4 16,-2-1-9-16,-1-4-5 15,-1-5 0-15,2-5-12 16,-4-4 19-16,1-3 6 15,-1-5 4-15,-2 1 2 16,-6 0 1-16,-1 1 6 16,-1 2 21-16,-3 6 3 15,1 1-14-15,1 4-11 16,-1 6 3-16,2 5 6 0,-2 6 8 16,2 7-6-16,2 10 2 15,2 5-10-15,0 7-7 16,0 4 0-16,-2 5-2 15,-1-3-6-15,-3-2-38 16,-5-7-3-16,-4-6-19 16,-3-10-90-16,-2-6-154 15</inkml:trace>
  <inkml:trace contextRef="#ctx0" brushRef="#br0" timeOffset="114647.85">16241 5799 267 0,'3'-2'698'0,"-3"1"-652"16,-2-1 28-16,1 1-74 15,1 2 0-15,1 4 2 16,2 3 23-16,3 3-1 15,1 6-11-15,-1 4-13 16,1 6 3-16,-3 4 7 16,0 4 5-16,-1 3-8 15,1-1-5-15,-1-1-2 16,1-3 3-16,-3-8-6 16,1-8-2-16,-1-3 0 0,-1-8 4 15,0-6-6 1,-3-6-16-16,0-5 18 0,-4-8 0 15,-2-3-8-15,-1-2 13 16,0 0-6-16,0 2 6 16,-1 6-3-16,-3 7 3 15,0 6 1-15,-5 8 13 16,-1 7 0-16,-2 4-4 16,2 5 0-16,4 5-5 15,7-1-2-15,6 0-3 16,11-5 1-16,7-5-1 15,10-7-22-15,9-8-63 16,3-9-109-16,6-8-246 16</inkml:trace>
  <inkml:trace contextRef="#ctx0" brushRef="#br0" timeOffset="115811.09">16551 5978 703 0,'-8'0'157'0,"2"-2"-113"16,-1 0-3-16,1 0-40 16,3 2-1-16,2-1 4 15,-1 1-4-15,1-2 2 16,-1-1 4-16,-2-2-12 0,-2-2 12 16,-3-2 17-1,1 0 12-15,-4 3-24 0,1 3-8 16,-3 4 17-16,-1 4 5 15,-1 6-1-15,-3 1-3 16,-1 6-2-16,1 1-8 16,5 4-5-16,2-1-5 15,7 0-1-15,5-2 0 16,6-3 0-16,6-6-12 16,5-6-7-16,1-3-12 15,2-7-9-15,0-6-3 16,-1-2 1-16,-3-3 26 15,0-2 15-15,-3 1-3 0,-3 0 4 16,-3 0 10 0,-1 1 34-16,-2 5-7 0,-2 1-3 15,-1 6-11-15,-1 1-18 16,2 4-4-16,-2 3 8 16,0 5 10-16,0 2-15 15,0 5 1-15,3-2-5 16,1 3 2-16,0-2-2 15,3-3-2-15,1-4-8 16,1-4-9-16,-1-4-4 16,2-4-3-16,0-5-3 15,-1-5 3-15,-2-5 16 16,2-2 10-16,-2-4 3 16,-4 3 18-16,0 2 23 0,1 6 0 15,-4 3-22-15,0 8-12 16,0 1-10-16,0 5 1 15,2 2 1-15,1 3 6 16,1 0-1-16,2 5-5 16,2 2-2-16,1-2 4 15,1-3-4-15,3 1 0 16,2-6-2-16,2-5-14 16,1-6-15-16,0-5 8 15,2-5-3-15,-2-1 15 16,-5-3 1-16,0 2 5 15,-3 2 5-15,-3 2 0 16,-4 4 4-16,-1 2 3 0,-2 5-3 16,-2 1 0-1,0 6-2-15,1 2 6 0,-1 2 0 16,0 3-6-16,1 1-1 16,1-3-1-16,5-1 1 15,1-4-1-15,7-4-12 16,0-2-20-16,1-6-23 15,2-4 0-15,-1-1 23 16,-5-3 20-16,-2 0 10 16,-5 2 2-16,-3 2 9 15,-3 6 11-15,-4 4 4 16,-4 5 6-16,-2 5-6 16,-3 4 1-16,3 2-9 15,3-1-16-15,4-1 4 0,2-2-2 16,5-2-2-16,3-3-8 15,2-4-5-15,3-2-26 16,2-4 10-16,3 0 10 16,-3-3 18-16,-2 3 1 15,-2 4 1-15,0 6 13 16,-6 5 11-16,1 8 6 16,-1 7-12-16,1 7-6 15,-2 4-7-15,0 0-5 16,1 0 0-16,-1-2 0 15,-1-7-1-15,-2 0 0 16,0-8-21-16,-1-5-57 16,-1-9 15-16,4-9-99 0,-2-9 31 15,6-11-68-15</inkml:trace>
  <inkml:trace contextRef="#ctx0" brushRef="#br0" timeOffset="116194.15">16982 5758 605 0,'4'-19'141'0,"-2"7"4"16,-2 4-56-16,-2 3-60 16,2 3-13-16,0 3-16 15,0 2 3-15,2 5 26 16,-2 2-12-16,1 7-16 16,-1 2-1-16,2 2 1 0,0 4 2 15,-1-1-3-15,3-2 0 16,-1-2 0-16,0-4 0 15,-1-4-2-15,2-6 2 16,-3-4-1-16,4-6-15 16,0-6-9-16,3-4-1 15,0-5 25-15,1 0-3 16,0 2 3-16,-3 3 1 16,-1 5 3-16,0 4-2 15,-1 3 0-15,-1 4 10 16,0 3 3-16,2 3-11 15,0 3-1-15,2-1-1 16,1-2 1-16,3-1-2 0,0-2-18 16,4-4-12-16,0-2-50 15,0-1-94-15,1-3-48 16</inkml:trace>
  <inkml:trace contextRef="#ctx0" brushRef="#br0" timeOffset="116961.56">15298 5862 237 0,'-3'0'390'15,"1"0"-362"-15,1 2 56 16,-3-1-26-16,2-1-8 16,2 0-24-16,6 0 12 15,-3 0 12-15,3-1-29 16,6-2-14-16,5-2-7 15,0 1 3-15,6 0-2 16,3-3 3-16,5 1-4 0,2-3-19 16,3 0-17-16,-3 0-21 15,-5 2-51-15,-6 0-14 16,-7 3-19-16,-9 2-6 16</inkml:trace>
  <inkml:trace contextRef="#ctx0" brushRef="#br0" timeOffset="117138.49">15288 5891 533 0,'-10'4'128'16,"5"-1"10"-16,8-3-36 0,7-3-14 16,5-2-23-1,5-2-36-15,6 0-19 0,3-1-10 16,0 2 0-16,1 0-66 15,0 0-101-15,1 1-235 16</inkml:trace>
  <inkml:trace contextRef="#ctx0" brushRef="#br0" timeOffset="119313.03">16981 5739 644 0,'-7'-6'22'0,"4"-2"-7"16,-4-1 84-16,4 2-38 15,1 2-34-15,4 1 6 16,1 1-3-16,5 1 9 0,4-1 4 16,5 2-9-1,8-1-6-15,8-1-8 0,9-3-1 16,10-2-12-16,13-3 1 16,12-4 4-16,15-7 3 15,13 0-2-15,7-4-9 16,4 1-1-16,-6-1-3 15,-13 7-3-15,-24 2-10 16,-16 7-12-16,-22 4 6 16,-18 4-4-16,-16 2-19 15,-11 2-79-15,-8-1-78 16,-6 2-114-16</inkml:trace>
  <inkml:trace contextRef="#ctx0" brushRef="#br0" timeOffset="119980.57">18324 5221 444 0,'7'-5'448'0,"-1"-2"-419"15,-2 2 98-15,-4 0-90 16,-1 4-27-16,-2 2 4 15,3 4-7-15,-1 2 20 16,1 7-2-16,-2 11-12 16,2 7 6-16,2 6-4 15,-2 7-2-15,0-1-10 16,1 0 2-16,3-6-5 16,-1-7 0-16,1-7 3 0,1-7-3 15,0-9-2 1,3-8-14-16,5-11 6 0,3-6 1 15,4-5 9-15,2-5 0 16,-3-1 4-16,1 5 2 16,0 2 3-16,-1 5 6 15,-3 9-10-15,1 6 3 16,0 8 4-16,1 8 1 16,4 5-8-16,3 4-4 15,3 1-1-15,3-4 5 16,-1-4-1-16,0-9-4 15,-2-6-2-15,-1-9-1 16,-4-10-6-16,-3-9 4 16,-5-6 5-16,-6-7-2 15,-11-9 2-15,-9-5 0 0,-10-1-1 16,-3 4 0-16,-8 8 1 16,0 15-7-16,0 15-61 15,2 12-87-15,7 12-272 16</inkml:trace>
  <inkml:trace contextRef="#ctx0" brushRef="#br0" timeOffset="120348.85">19034 5274 981 0,'0'-9'61'0,"-4"3"27"15,-3-1-37-15,-2 4-40 16,3 2 12-16,-1 3 0 16,4 6-6-16,-3 7-3 15,5 6-4-15,-2 5 4 16,3 8-2-16,3 2-4 16,4-1-5-16,3-4 0 15,5-5 0-15,2-6-2 16,1-7-1-16,6-10-6 15,-3-9-8-15,3-9-5 0,-4-9 15 16,-4-6 3 0,-7-8 1-16,-9-2-1 0,-9-5 1 15,-6 7-2 1,-3 6 2-16,-6 10-5 0,-2 13-6 16,-3 11-92-16,2 11-115 15,4 3-268-15</inkml:trace>
  <inkml:trace contextRef="#ctx0" brushRef="#br0" timeOffset="121496.92">19322 5280 914 0,'0'-11'4'16,"-3"3"257"-16,0 0-239 15,-1 4-16-15,2 5 0 16,1 3 10-16,-2 7 17 16,3 3-14-16,1 7-7 15,4 3-3-15,0 3-5 16,3 0-2-16,-1-2-2 16,0-3 0-16,-2-7 0 15,0-6 6-15,-2-6 5 16,-1-5 0-16,-2-5-11 15,1-7-9-15,1-9 1 16,2-8 3-16,-3-7-1 0,4-3 6 16,0 3 0-1,1 5 5-15,1 12 6 0,2 5-6 16,1 12 2-16,2 8 4 16,4 9 5-16,4 7 1 15,0 8-8-15,2 3-8 16,-2 2-1-16,-5 0 0 15,-3-4 1-15,-6-4 1 16,0-8-2-16,-5-3-1 16,-1-10-6-16,-1-6-9 15,1-6-35-15,1-11 1 16,4-6-12-16,1-7 46 0,4-1 13 16,3 0 3-1,2 3 4-15,5 6 11 0,4 4 5 16,4 5 18-16,-2 8-13 15,0 5-16-15,-5 5-1 16,-2 10 3-16,-6 6 0 16,-3 6 2-16,0 3-7 15,-2 2-3-15,0-2-1 16,1-2 0-16,3-7 0 16,2-5 5-16,3-6-7 15,7-12-6-15,1-6-19 16,5-9 1-16,0-9-12 15,-3-5-7-15,-5-3 12 16,-6-3 14-16,-7 1 14 16,-8 5 3-16,-4 9 0 0,-6 9 5 15,-5 10 14-15,-6 12 11 16,-2 8 7-16,-1 7-13 16,2 8-1-16,10 3-4 15,7 4-8-15,11-4-4 16,8-1-4-16,6-7 2 15,8-7-3-15,6-8-2 16,5-8-19-16,4-10 7 16,1-8 3-16,0-10-1 15,-4-7-1-15,-3-3 7 16,-12-3 3-16,-6 2 1 16,-8 4 9-16,-8 10 19 0,-3 9-15 15,-2 9-9-15,-2 3-3 16,2 5 4-16,-1 2 10 15,-1 8 6-15,2 5-1 16,1 6-5-16,0 6-9 16,3 3 0-16,1 0-6 15,0-3 0-15,1-5 0 16,-1-6 3-16,-1-9 0 16,-2-5 7-16,1-7-6 15,-2-4-4-15,3-9 0 16,4-7-18-16,3-14-6 15,3-8 0-15,6-7 20 16,4 0 4-16,6 7 0 0,1 9 5 16,3 14 3-16,1 15 3 15,-1 12 0-15,0 13 2 16,-2 10-11-16,-5 9 2 16,-6 7-4-16,-8 5-5 15,-8 0-23-15,-10-1-50 16,-2-2-65-16,-7-2-139 15</inkml:trace>
  <inkml:trace contextRef="#ctx0" brushRef="#br0" timeOffset="122799.15">12999 3005 227 0,'-2'-13'286'0,"-2"3"-258"0,1 1-6 15,-4 1 5-15,1 0-17 16,-2 0-6-16,1 0 20 15,0 2 10-15,2-1 82 16,2 3-30-16,0 1-55 16,3 3 18-16,-2 0 0 15,0 1-12-15,2-1-18 16,0 2-10-16,0-1 1 16,5 1 19-16,9 0 16 15,16-2-24-15,20-2-13 16,21-6-8-16,25-7 2 15,16-5-2-15,13-2 1 16,2-1-1-16,-3 4 0 0,-14 4-3 16,-20 7-18-16,-22 6-20 15,-27 2-7-15,-23 10 34 16,-24 2-1-16,-23 3-64 16,-14 3 4-16,-16-1-16 15,-8-1-21-15,-2 0 20 16,-5-4-35-16,-5 1 53 15,-1 0 64-15,-5-1 10 16,-2-2 1-16,0 3 51 16,-152 20-3-16,215-31 30 15,7 2-8-15,3-3-7 16,6-1 104-16,-11 2-78 16,14-4-58-16,12-3 17 0,10-3 4 15,15-4-17-15,13-3-2 16,14-3-13-16,19 0 0 15,13-2-10-15,15 1-6 16,9 2-5-16,4 2-38 16,1 4-91-16,-5 7-211 15</inkml:trace>
  <inkml:trace contextRef="#ctx0" brushRef="#br0" timeOffset="124816.58">16871 9356 592 0,'3'-2'321'16,"0"1"-303"-16,-3-1 60 15,0 1-63-15,4 1-14 16,2-2 30-16,7 1-1 16,10-2-2-16,6-3-10 15,12 0-6-15,3-1 1 16,8-4 5-16,7-1-3 16,4-3-12-16,3-3 1 15,-3-1-8-15,-3 3 2 16,-8 3-9-16,-14 1-5 15,-11 5-17-15,-10 1-2 0,-7 2 4 16,-5 1-26 0,-3 2-3-16,-1-2 4 0,-2 2-56 15,-4 1-85-15,-2 0-177 16</inkml:trace>
  <inkml:trace contextRef="#ctx0" brushRef="#br0" timeOffset="125565.46">17706 9195 680 0,'-7'7'65'16,"0"-2"-11"-16,3-3 14 16,1-1-33-16,0 1 50 15,3-1-20-15,3 0-32 16,-3 1 4-16,0-1-17 16,1 4 6-16,1 4 24 15,1 7-15-15,0 7-9 16,1 6-14-16,1 5-8 15,0 0 1-15,0 2-1 16,0-5-3-16,-2-5-1 0,0-8 0 16,-1-6 2-16,0-8 9 15,-2-8-10-15,0-10-1 16,-4-8-2-16,3-12-3 16,-2-12-23-16,3-8-6 15,0-7 33-15,3 1-2 16,4 8 1-16,3 10 2 15,1 10 0-15,4 14 2 16,2 11-2-16,-1 7 3 16,6 7 7-16,0 10-3 15,1 7 6-15,1 7 3 16,-4 5-7-16,0 5-7 16,-5 2 1-16,-2-2-3 0,-4-4 2 15,-3-9-4-15,-2-7 6 16,-1-11-4-16,-3-4 4 15,0-13-4-15,-1-9-22 16,1-10-24-16,0-12-31 16,3-10 35-16,4-5 35 15,4 2 7-15,8 5 8 16,3 11 4-16,4 8-6 16,1 13 13-16,5 8 16 15,-3 12 8-15,1 13-24 16,-1 10-10-16,-6 12 7 15,-6 10-2-15,-5 5-5 16,-4 2-6-16,-4-2-2 0,-4-3-1 16,-2-8-13-16,-2-9-71 15,1-9-69-15,2-15-104 16</inkml:trace>
  <inkml:trace contextRef="#ctx0" brushRef="#br0" timeOffset="126414.67">18730 9159 1046 0,'2'-2'70'16,"-2"0"41"0,-2-2-90-16,1 1-21 0,-1-1-1 15,1-1 1-15,-3-2-2 16,-1-2-5-16,-2-6-14 15,-4 0 5-15,-4-2 15 16,-4 4 2-16,-2 5 8 16,-4 6 5-16,-2 12 13 15,-2 4-5-15,0 9-7 16,0 9-6-16,6 2 2 16,2 2-3-16,8 2-6 15,6-4 1-15,4-6-1 16,5-7-1-16,5-8-1 15,6-10-1-15,7-10-36 16,6-8-10-16,6-10 19 0,5-3 24 16,0-3 4-16,-2-1 0 15,-2 3 4-15,-6 5-4 16,-7 6 12-16,-5 6 16 16,-6 4-16-16,-5 8 2 15,-2 8 5-15,0 7-7 16,0 4 6-16,-1 8-2 15,2 3-10-15,3-2-5 16,2-2 1-16,2-3 1 16,2-9-3-16,1-6-9 15,6-8-18-15,4-11-4 16,0-7 10-16,4-8-10 0,-2-8 14 16,-2-5-8-1,-4-2 24-15,-4 1 1 0,-4 4 22 16,-4 8 32-16,-4 11-21 15,-3 8-28-15,-1 7-4 16,-1 7 7-16,-1 8 20 16,1 5-12-16,-3 9 3 15,4 6-8-15,-2 3-4 16,2 0-6-16,1-2 2 16,0-4-3-16,0-9-3 15,1-5-6-15,-1-6-8 16,0-10-8-16,4-12-13 0,3-7-9 15,1-13-3 1,5-10 27-16,7-6 23 0,1-1 24 16,2 4 24-16,1 7-15 15,-1 11-11-15,0 10-3 16,4 8 1-16,0 9-9 16,-1 8-3-16,3 9-3 15,-6 6-4-15,-4 9 3 16,-6 7-3-16,-5 4-1 15,-8 2-7-15,-3-4-37 16,-7-4-35-16,-1-10-87 16,-5-6-301-16</inkml:trace>
  <inkml:trace contextRef="#ctx0" brushRef="#br0" timeOffset="128020.65">16236 7476 460 0,'3'-5'388'0,"-1"1"-388"16,-2-2 48-16,0 0-32 0,0 3-16 15,-2 1 5-15,2 1-3 16,2 1-2-16,-1 0-1 15,1 0-50-15,2 1-155 16,-3-1-172-16</inkml:trace>
  <inkml:trace contextRef="#ctx0" brushRef="#br0" timeOffset="128199.79">16304 7449 528 0,'-5'3'344'0,"-3"0"-343"16,1-3-2-16,-2 1 1 0,5 1-3 15,0 3 1-15,6-1-29 16,4 0-139-16</inkml:trace>
  <inkml:trace contextRef="#ctx0" brushRef="#br0" timeOffset="128928.58">18884 5546 851 0,'-3'2'20'0,"0"-2"0"0,-1-2-2 16,1 1-18 0,1 1-1-16,2 1-31 0,2 1-95 15,1 1-99-15</inkml:trace>
  <inkml:trace contextRef="#ctx0" brushRef="#br0" timeOffset="130232.29">18171 9347 560 0,'-3'1'154'16,"0"1"-154"-16,2-1-1 15,1 1-16-15,-2 3-3 0,2-2 15 16,2 0-32-16,-1 4 18 16,-1-4 6-16,4-1-42 15,-2-2-7-15,-2-3-55 16</inkml:trace>
  <inkml:trace contextRef="#ctx0" brushRef="#br0" timeOffset="141388.31">17669 7441 651 0,'-3'-11'26'0,"-1"1"64"16,0 1 13-16,1 2-71 15,-1 0 31-15,2 3-13 16,2 2-15-16,-1-1-8 16,2-1-10-16,-1 2 0 0,0 1 15 15,0 0-2-15,0 1-20 16,-1 0-8-16,1 1 0 15,0 2-1-15,-2 7 23 16,0 6 4-16,1 4-14 16,1 6-3-16,1 0-1 15,3-3-4-15,1-3 0 16,4-7 7-16,7-12 7 16,10-12-13-16,18-22-7 15,19-16-1-15,21-19-24 16,16-13-60-16,9-6-51 15,1 4-187-15</inkml:trace>
  <inkml:trace contextRef="#ctx0" brushRef="#br0" timeOffset="142139.43">17386 8843 833 0,'1'0'66'0,"-2"0"-18"0,-2-3 44 15,2 1-82-15,-2 1 7 16,3 2 1-16,1 1-9 16,2 1 11-16,1 0-3 15,1 5-13-15,2-1 5 16,0 2-3-16,-3-1-5 16,3-1 2-16,3-3 5 15,2-6-8-15,10-10 0 16,9-11-16-16,13-15-28 15,11-15-30-15,9-13-39 16,7-16-227-16</inkml:trace>
  <inkml:trace contextRef="#ctx0" brushRef="#br0" timeOffset="143589.32">17403 5244 453 0,'0'1'205'0,"3"2"-199"16,-3-6 53-16,0 3-16 16,1 0-25-16,-1 3 35 15,2-3-14-15,-2 0-7 0,0 0-2 16,1 0-18 0,-1 0 4-16,0 1 9 0,2 2 15 15,-1-1-32-15,3 3 18 16,1 0-17-16,0 0 10 15,2 0 3-15,1 0-5 16,4-4 20-16,5-5-15 16,9-8-12-16,13-14-10 15,14-11-27-15,9-18-24 16,8-6-36-16,4-6-66 16,-4 6-362-16</inkml:trace>
  <inkml:trace contextRef="#ctx0" brushRef="#br0" timeOffset="144608.6">17375 8884 248 0,'-1'4'0'0,"1"-1"-21"16</inkml:trace>
  <inkml:trace contextRef="#ctx0" brushRef="#br0" timeOffset="144891.29">17377 8885 295 0,'2'-3'40'15,"-2"0"47"-15,1-1-27 16,-2-1 19-16,1 0-3 16,0-2-40-16,-2 4 30 15,-1-1 21-15,1 1-36 16,2 1-25-16,-2 0-6 15,2 2 0-15,2 4-3 16,-2 0 17-16,2 2 10 16,-1 1-14-16,1 3-12 0,1 0-10 15,0-1 10-15,3-3-6 16,1-2 12-16,3-5-8 16,6-6-15-16,6-11 3 15,9-11-4-15,11-13-9 16,9-12-15-16,5-8-23 15,1-3-60-15,-2 4-178 16</inkml:trace>
  <inkml:trace contextRef="#ctx0" brushRef="#br0" timeOffset="145951">17173 5405 659 0,'-1'3'8'0,"-1"-2"-8"0,2-2-4 15,0-1 4-15,2 4-17 16,1-4-8-16,4 1-95 16</inkml:trace>
  <inkml:trace contextRef="#ctx0" brushRef="#br0" timeOffset="146723.12">18672 5713 427 0,'-8'-1'4'0,"2"1"8"15,0-3 29-15,2 2 25 16,3-3 20-16,-2 3-38 16,1-1 16-16,2 2 36 15,0 0-40-15,-1-1-3 16,1 1 1-16,0 0-25 15,0 0-21-15,1 0-6 16,9 0 5-16,12-2 10 0,17-1-15 16,22-1-6-16,23-4 0 15,16-3 0-15,8 0-1 16,6 0-2-16,-2 0-37 16,-12 2-78-16,-14 3-70 15,-21 3-58-15</inkml:trace>
  <inkml:trace contextRef="#ctx0" brushRef="#br0" timeOffset="146990.76">18694 5761 661 0,'-56'5'37'0,"10"-5"20"15,9-2 66-15,12-1-60 16,8 2-10-16,9 1-19 16,6-2-12-16,9 4 21 15,13-4 7-15,17 1-32 16,21-3-12-16,23-4 3 16,23-3-3-16,17-2 0 15,9 0-6-15,2 0-63 16,-9 6-196-16</inkml:trace>
  <inkml:trace contextRef="#ctx0" brushRef="#br0" timeOffset="147895.74">18978 5713 270 0,'-2'1'321'16,"1"-1"-288"-16,1 2 24 0,-2-2-11 15,0-2 4-15,2 2 22 16,-2 2-45-16,2-2-7 16,0 0 14-16,0 0-15 15,0 0-10-15,2 0-8 16,-2 0 1-16,-2 0-2 15,4 0-58-15,-2 2-133 16,-2-1-81-16</inkml:trace>
  <inkml:trace contextRef="#ctx0" brushRef="#br0" timeOffset="149851.99">19013 5686 466 0,'-2'0'120'15,"0"0"-71"-15,1 0-9 16,1 0 11-16,-2 0 29 15,2 0-10-15,0 0-10 16,-1 0-9-16,1 0-10 16,1 0-21-16,-1 0-3 15,-1-1-14-15,2 1 3 16,-1 0-6-16,0 0-7 0,0 0-32 16,0 1-72-16,0 1-86 15,-1 2-56-15</inkml:trace>
  <inkml:trace contextRef="#ctx0" brushRef="#br0" timeOffset="150573.54">17649 8778 667 0,'2'-1'133'0,"-2"-1"-95"16,0 1 25-16,-2-2-45 15,2 3 13-15,0 0 20 16,-1 0-22-16,2 0-3 15,-1 0-18-15,0 1-7 16,0-1 0-16,0 0-1 16,0 0-1-16,0 0-36 15,0 0-42-15,0 0-23 16,0-1-109-16,0-1-240 0</inkml:trace>
  <inkml:trace contextRef="#ctx0" brushRef="#br0" timeOffset="151321.16">18819 5677 563 0,'-2'4'14'16,"-1"-2"11"-16,2-2 40 15,-2-2-4-15,2 2 9 16,-1-1-12-16,1 0-28 16,-2-1-23-16,-1 0-7 15,-1-1-3-15,2 2-39 16,-3 0-115-16,2 3-48 0</inkml:trace>
  <inkml:trace contextRef="#ctx0" brushRef="#br0" timeOffset="151702.41">17885 8291 486 0,'-19'22'59'0,"4"-5"-59"15,7-3-2-15,3-7-15 16,2 1 4-16,3-4 13 15,3-2 10-15,0-2 3 16,0 1-4-16,0-1-8 16,-2 0 31-16,-1 2 20 15,0-2-35-15,0 0-17 16,0-2 0-16,2-1-74 16,1-4-115-16</inkml:trace>
  <inkml:trace contextRef="#ctx0" brushRef="#br0" timeOffset="152386.68">17656 7100 552 0,'0'-1'78'16,"-1"-2"-72"-16,-1 0 31 16,0-1 15-16,0 1-29 15,-1 3 36-15,3 1-51 16,-3 1-5-16,1 2-6 15,0 0-87-15,4-1-110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59:04.8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12399 1877 482 0,'-2'-5'40'16,"1"-1"-31"-16,-3 3 40 16,2 0-26-16,1 2-20 0,1-1-2 15,1 1 5-15,1-1-2 16,-2-1-4-16,2 1 2 16,0 1 18-16,-2 0 26 15,-2 1-11-15,2 1-3 16,-2-1 3-16,2 1 4 15,0-1-13-15,0 2-7 16,-2-2-18-16,4 0 0 16,-2 0-1-16,0 2 1 15,2-2 2-15,3 1 2 16,-1-1 2-16,3 2-4 16,22 1 4-16,-21-3 3 15,0 0 0-15,1 0-3 0,1 0 1 16,7 0-7-16,1 0 0 15,-3 0 0-15,0 1 5 16,-2 1-5-16,-1 0 1 16,2 2 5-16,1 0-2 15,-1-2 4-15,2 1 0 16,-1-2 1-16,3 1-3 16,-1-2-2-16,0 1 3 15,1 0-8-15,0-1 2 16,-1 3-1-16,-2-3-1 15,2 0 3-15,-2 0 1 16,3 0 0-16,-1 0-2 0,3-3-1 16,0 2 0-16,1 0 0 15,5-1 1-15,2 0-2 16,1 0 1-16,2 2-1 16,0-2 0-16,-3-1 0 15,-1 2 0-15,-3-1 0 16,-3 0 0-16,-3 2 0 15,1-1 0-15,-4 1 0 16,-1-1 0-16,3 1 0 16,0 0 0-16,1-2 0 15,1 2 0-15,-1 0 0 16,-1 0 0-16,1 0 1 16,-1 0-1-16,0 0 0 0,3 0 0 15,0 0 0 1,2-1 0-16,1 1 1 0,0-2-1 15,3 2-1-15,-1-1 1 16,-1-1 1-16,3 1-1 16,-2 1 0-16,2-2 0 15,-2 2 0-15,0 0 1 16,-2 0-2-16,-3 2 3 16,1-1-2-16,-3 1 0 15,1-1 0-15,-1-1 0 16,2 2 0-16,1-2-1 15,3 0 2-15,3 0-1 16,3 1 1-16,2 1-1 0,1 0 0 16,1 0-1-16,-1 1 0 15,-3-1-2-15,0 1 3 16,0 0 0-16,-5-2 0 16,3 2 0-16,-1-2 0 15,-2 2 0-15,4-1 0 16,1 1 0-16,0-1 0 15,1-1-1-15,1-1 1 16,1 2 1-16,2-2-1 16,-2 1 0-16,-1-1 0 15,-1 0 0-15,-1 0 0 16,0 0 0-16,-1 0 0 16,3 0 0-16,-2 0 0 15,2 0 0-15,-1 2 0 0,3-2 1 16,-1 1-1-16,2-1 1 15,0 0 0-15,2 0-1 16,-4 2 0-16,1-2 0 16,-2 1 0-16,-2 1 0 15,-2-1 0-15,-1 2-1 16,-2-1 1-16,-1 2 0 16,-2 1-1-16,1-1 1 15,-4 1 1-15,1-1-1 16,2 1 0-16,0 1 0 15,1-2-1-15,4 0 1 16,2 0 0-16,0-3-1 0,3 0 1 16,2 2 0-1,-3-3 0-15,-1 0 0 0,-4 1 0 16,-1 1 0-16,-4-2 0 16,-1 0 0-16,2 0 0 15,0-2 1-15,1 1 0 16,2-3-1-16,4 3 0 15,-2-2 0-15,1 2-1 16,2-3 2-16,-1 3 0 16,-2-2-1-16,1 1 0 15,-4 1 0-15,0-1 0 16,-1 2 0-16,-1 0 0 16,0 0 0-16,0-1 0 15,-1 1 1-15,1 0-1 16,0-1 0-16,0 1-1 0,-2-2 2 15,-1 2-1-15,1-2 0 16,-1 1 1-16,-2 1 0 16,-1-2-1-16,-3 1 0 15,1-1-1-15,-2 2 4 16,-2-2-3-16,-2 1 0 16,-1 1 0-16,-4 0 0 15,-2 0 0-15,2 1 0 16,-2-1 0-16,1-1 0 15,-1 1-4-15,6-1 6 0,0 1-3 16,4-2 2 0,3 2-1-16,-1-1 2 0,2 0-2 15,-1-2 0-15,-1 2 0 16,2-2 0-16,-2 2 0 16,1-1-2-16,-2 1 4 15,1-1-2-15,-3 1 1 16,0-2-2-16,-1 3 1 15,-2-2 0-15,0 1 0 16,0-1 0-16,1 1 0 16,1-1 0-16,-2-1 1 15,-3 2 0-15,-2 1 3 16,-2-2-4-16,-2 0-10 16,-2-2-118-16,-5-1-162 15</inkml:trace>
  <inkml:trace contextRef="#ctx0" brushRef="#br0" timeOffset="1416.47">16459 558 440 0,'0'-8'53'0,"3"3"-20"16,-6 4 25-16,2 0-40 15,1 1-3-15,0 0-7 0,0 0-3 16,0 1 6 0,0-1 2-16,0 1-10 0,-2-1-2 15,2 3 4-15,0-2-3 16,0 3 18-16,-1 1-12 16,1 1 0-16,0 3 14 15,0 0 18-15,0 1-2 16,0 2 4-16,1 2-18 15,1 1 2-15,-2 2-9 16,1 1 8-16,2 2-6 16,-3 2 5-16,1 2-5 15,-1 2-3-15,0 3-7 16,0 3-9-16,2 1 3 16,-2-1 1-16,3 1-3 15,0-2 2-15,2 1 3 0,0-1-6 16,0 1 4-16,2-3 0 15,-2 3 0-15,-2-3 1 16,1 2-5-16,-1-1 1 16,0 0 4-16,1 0-5 15,-1-1 7-15,2-3-7 16,0 1 5-16,0-1-1 16,0-1-1-16,-2 1 4 15,0 1-4-15,-1 2 2 16,0 4 0-16,-2 1-3 15,-2-1 1-15,0 4-2 16,2-3 1-16,-1-2-2 0,1-3 1 16,1-1 5-1,1-3-3-15,-2 0 4 0,4-2-6 16,-3 0-1-16,1-1 1 16,-2 1 1-16,3 0 3 15,-3 0-5-15,2 0 0 16,0 3 1-16,0 0-1 15,-2-2 0-15,1 1 0 16,1 1 1-16,-1-1-1 16,1-1 0-16,0 2 0 15,0-1 1-15,-1 2-1 16,2 0 0-16,-1 2 1 16,0 1-1-16,0 0 0 0,1 1 0 15,-3 3 0 1,0-3 0-16,0 2 0 0,0 1 0 15,0-4 0-15,1-3 1 16,-1 2-1-16,2-4 0 16,-2 1 0-16,2-1 0 15,0 2 0-15,-1-1 2 16,-1-2-2-16,2 1 0 16,-2 0 0-16,0-6 0 15,0-1 1-15,0-3-1 16,0-1 0-16,0-7 0 15,0 2 0-15,0-4 0 16,0-1 0-16,1-1 0 16,-1-1 1-16,0 0-1 0,-1 0 0 15,1 1 0-15,0 2 0 16,-2-2 3-16,1 1-6 16,1-2 4-16,-2 1-2 15,2-3-5-15,0 0-28 16,0-3-49-16,-2-5-146 15,2-8-287-15</inkml:trace>
  <inkml:trace contextRef="#ctx0" brushRef="#br0" timeOffset="7986.78">17696 619 544 0,'-2'-3'47'16,"0"1"-20"-16,-1-3 30 15,0 2-39-15,2 0 43 16,-2 1 20-16,2 1-50 16,1-1-8-16,0 1 8 15,0-1-8-15,-2 2-1 16,2 0-21-16,0 2 5 16,0 7-5-16,-1 5 29 0,1 10-16 15,-2 6-8-15,4 4 0 16,1 2-1-16,2 0-1 15,1-4-3-15,0-3 2 16,-1-6-3-16,-4-4 1 16,1-9-1-16,0-3 26 15,-4-5 32-15,0-7-31 16,1-3-24-16,-4-9-3 16,-2-7 0-16,2-6-1 15,1-3-2-15,4-5 0 16,6 2-2-16,2 3-3 15,4 5-1-15,4 3 4 16,3 7 4-16,-1 8-2 0,3 4-4 16,-4 7 4-16,1 8 3 15,-2 9 0-15,1 10 1 16,-2 5 4-16,0 6 0 16,-3 2 1-16,-2-2-4 15,0 0 1-15,-4-9 1 16,-2-6-2-16,-3-8 0 15,-1-7-2-15,-1-4 12 16,1-4 21-16,0-7-9 16,-2-6-24-16,-1-7-5 15,3-12-22-15,5-9 5 16,5-6-4-16,8 3 23 0,2 6-2 16,0 8 3-1,-1 11-7-15,-5 12 2 0,2 7 4 16,-3 12 3-16,0 6 1 15,1 7 2-15,-1 8 5 16,-1 2-5-16,-4 0-3 16,2-2 0-16,-2-1-6 15,1-5-59-15,0-5-70 16,2-8-111-16</inkml:trace>
  <inkml:trace contextRef="#ctx0" brushRef="#br0" timeOffset="8421.45">18386 645 833 0,'-3'-4'29'0,"-1"0"26"16,0 1-10-16,2 2-45 16,2 2 3-16,2 4 10 15,-1 4 12-15,1 8-12 16,3 3-4-16,1 2-5 15,6 0-2-15,3-2-1 16,3-4 1-16,6-5-2 16,0-3 0-16,2-8-13 15,3-7-9-15,-1-6-2 0,0-4 16 16,-2-7 6 0,-4-1 2-16,-6-2 0 0,-6 3 7 15,-5 4 44-15,-3 5 1 16,-4 7-32-16,0 5-20 15,2 5-3-15,-2 7 3 16,1 9 12-16,-1 9 2 16,-1 9-4-16,1 11 2 15,-1 7-10-15,1 1 1 16,-1 4-3-16,-2 0 1 16,-4-4-1-16,1-2-17 15,-2-8-9-15,0-6-11 16,2-9-48-16,-1-9-29 15,5-8-70-15,2-8-75 16</inkml:trace>
  <inkml:trace contextRef="#ctx0" brushRef="#br0" timeOffset="9219.29">19367 358 700 0,'-5'-3'18'16,"2"3"-14"-16,-5 1 20 0,1 9 68 15,2 6-59-15,0 5 5 16,1 10 17-16,3 4-18 15,4 4-2-15,4 5-10 16,1 2-15-16,0 6-7 16,2 2 7-16,0 2-6 15,-4-3-3-15,-3-3-1 16,-2-7 2-16,-2-10-2 16,-1-8 0-16,1-10 4 15,-2-8 22-15,2-8 14 16,-5-8-31-16,-3-9-8 15,-2-11-1-15,-1-11 1 16,-2-10-1-16,6-10-5 16,3-1 1-16,9 0-9 0,3 7 4 15,5 9 9-15,5 10-2 16,3 10-3-16,0 4 1 16,4 2-4-16,0 7 8 15,4 3-1-15,-5 6-7 16,2 6 5-16,-2 5 2 15,-3 4 0-15,-4 6 1 16,-5-2 0-16,-5 5 5 16,-3-1 3-16,-10 2-1 15,-6 0-4-15,-6 0 2 16,-3 4-5-16,-5-2 0 16,2-1 0-16,2-3 0 0,4-3-3 15,6-2 2-15,6-3-2 16,6-3-2-16,4-1 4 15,7 0 1-15,9 0 2 16,5 0 2-16,10 1-4 16,4 0 0-16,6-1 0 15,-1 3 0-15,1 1 0 16,-7 1 0-16,-7 0-3 16,-8 2 3-16,-13 0 2 15,-9 1 1-15,-13 3-1 16,-12-1 2-16,-10 1-3 15,-8 0-1-15,-4-2 2 16,6-3-2-16,10-5-2 0,10-9-71 16,10-8-137-1,16-8-140-15</inkml:trace>
  <inkml:trace contextRef="#ctx0" brushRef="#br0" timeOffset="9501.34">19847 734 504 0,'11'-7'466'0,"-4"4"-423"16,-5 2-11-16,-2 0-8 16,1 1-24-16,2 1 2 15,1 2-2-15,1 2 22 16,4 2-2-16,2 4-12 0,1 2-6 16,1 1-2-16,-3 3 0 15,0-1 2-15,-4 0 0 16,-3-6-2-16,-2 0 1 15,-1-6 2-15,0-1 16 16,-1-4 21-16,-1-2-8 16,1-4-30-16,-5-5 1 15,3-6-3-15,1-8-15 16,6-1-36-16,6-4-54 16,7 5-126-16,4 2-139 15</inkml:trace>
  <inkml:trace contextRef="#ctx0" brushRef="#br0" timeOffset="9903">20244 747 820 0,'-11'3'39'16,"-2"-3"-18"-16,1-3 18 15,0-1-35-15,5 2-4 16,0 1 15-16,4-1-11 15,2 2-4-15,-1 3-4 16,1 2 4-16,-2 3 0 16,-1 3 14-16,1 4 16 15,-3 2 3-15,5 1-13 16,2 2-10-16,2 3-2 16,7-6-7-16,2 1 1 0,5-5-1 15,3-5 1-15,2-3-2 16,-1-7-4-16,0-5 4 15,-5-6 0-15,-4-5 1 16,-5-3 2-16,-7-6 0 16,-7-3-2-16,-5-2-1 15,-3 4 4-15,-2 5 5 16,1 4-9-16,0 10-1 16,0 8-8-16,3 5-56 15,1 2-46-15,5 3-99 16,9 1-87-16</inkml:trace>
  <inkml:trace contextRef="#ctx0" brushRef="#br0" timeOffset="10168.59">20420 442 789 0,'-4'-26'10'16,"3"7"69"-16,-1 4-35 15,1 12-44-15,2 6 0 16,2 12 34-16,3 7 23 16,0 15-11-16,-1 8-22 15,2 4-5-15,-6 4-7 16,2-4-7-16,-6-3-5 0,0-7-1 16,0-5 1-1,0-6 0-15,-1-2-9 0,1-9-47 16,-2-5-69-16,-2-4-74 15,-3-8-73-15</inkml:trace>
  <inkml:trace contextRef="#ctx0" brushRef="#br0" timeOffset="11189.04">20273 685 726 0,'-7'-4'80'0,"2"3"-60"15,2-1 22-15,4 2-32 16,1 2 15-16,5 0 22 15,3 1-7-15,7 0-10 0,8-3-19 16,5-6-7 0,8-2-4-16,2-6 0 0,0-2-10 15,-1-4-11 1,-4-1 16-16,-7-5 2 0,-6 1-5 16,-10-2 7-16,-9 1 1 15,-6 0 15-15,-2 3 5 16,-4 7-6-16,1 6-14 15,0 7 0-15,-2 9 4 16,1 4 0-16,-2 10 8 16,-1 9 19-16,3 4 3 15,2 4-12-15,0 7-3 0,1-3-13 16,3-1-6 0,2 0 2-16,-1-6 0 0,4-4 0 15,-1-6 0-15,1-8-2 16,1-6-4-16,1-3-6 15,-1-8 2-15,4-5-20 16,3-8 2-16,3-5 14 16,2-4 6-16,3-1 5 15,-3 1 2-15,1 5 0 16,-6 6 1-16,-3 5-1 16,-1 7 6-16,1 7 6 15,-1 3 3-15,1 4-3 16,2 4-5-16,2 0-2 15,-1-1-5-15,0-2 0 16,5-3 0-16,1-3 4 0,1-6-2 16,5-5-3-1,1-3-7-15,1-8-6 0,-3-5 3 16,1-6 6-16,-3-3-1 16,-4-1 5-16,-5-1-1 15,-2 4 1-15,-4 6 3 16,-3 7 4-16,-2 6-7 15,1 5-7-15,-4 6 4 16,1 4 3-16,0 2 5 16,-1 6 2-16,4 3-4 15,2-3-1-15,1 2 0 16,6-4 1-16,1-3-2 16,1-3 4-16,4-5-3 15,2-5-1-15,3-5 0 0,5-5-1 16,0-6-1-16,0-2-2 15,0-5 2-15,-4-6-3 16,-4-5 1-16,-5-4-5 16,-3 0 5-16,-4-1 3 15,-2 7 3-15,-1 10 0 16,-2 9-3-16,0 8-3 16,1 6 1-16,-1 0-6 15,0 3 7-15,2 1 1 16,2 5 1-16,2 2 3 15,4 8-3-15,2 0 1 16,3 0-2-16,0 3 0 16,2 0 0-16,-4-1 0 0,-1 2 0 15,-2 1 1-15,-5-2-1 16,-2 1 4-16,-3 0 1 16,0-4-4-16,0-4-1 15,3-2 8-15,3-7-7 16,5-4 2-16,13-8-3 15,9-6-23-15,13-9-60 16,12-3-72-16,2-6-169 16</inkml:trace>
  <inkml:trace contextRef="#ctx0" brushRef="#br0" timeOffset="21307.58">14212 3350 179 0,'0'0'391'0,"0"-1"-374"15,-2 1-13-15,2 0 11 16,0 1 8-16,2 4 10 0,0 1-3 16,1 5 32-16,0 4-1 15,2 4-21-15,1 8-7 16,0 3-11-16,1 5 9 16,1 3-12-16,2-3 5 15,-3 0-6-15,-2-6-2 16,-2-5-5-16,-1-9-2 15,-1-7 6-15,-1-2 16 16,0-8 17-16,-1-4-33 16,-4-9-15-16,0-10-3 15,-2-8 1-15,2-9-9 16,3-4 4-16,4-2-1 16,3 6 3-16,5 5 2 0,2 9 1 15,1 10-3-15,6 9-4 16,3 11 9-16,2 9 0 15,5 11 2-15,-1 5 1 16,2 6 0-16,-3 1 1 16,-3 0-2-16,-7-2 5 15,-3-4 4-15,-4-4-7 16,-3-5-1-16,-6-5-1 16,1-7 2-16,-2-4 6 15,-2-7-10-15,-2-8-5 16,-2-9-19-16,-2-9-35 15,3-9 14-15,3-5 30 16,5 0 4-16,4 3 1 0,5 8 9 16,0 10 0-1,-1 9-6-15,3 12 7 0,-1 12 44 16,2 13 2-16,1 11-21 16,0 9-10-16,-1 7-11 15,0 2-2-15,0-3-2 16,-1-4-3-16,1-7-44 15,2-8-85-15,-1-11-155 16</inkml:trace>
  <inkml:trace contextRef="#ctx0" brushRef="#br0" timeOffset="21726.52">14855 3395 978 0,'-1'-4'52'16,"-1"4"-33"-16,-3 0 34 15,0 0-48-15,3 5-3 16,2 4 15-16,4 3-1 16,0 5 4-16,5 10-13 15,4-1-6-15,4 3 3 16,5-2-4-16,3-2 1 16,2-8-1-16,-1-6 2 15,1-6-2-15,-2-8-9 16,0-10-3-16,-1-7 2 0,-5-7 2 15,-3-6 3 1,-6-1 5-16,-5 1 0 0,-4 4 0 16,-4 8 24-16,0 7 8 15,-1 9-32-15,1 5-3 16,0 10 3-16,-1 10 5 16,4 10 4-16,0 12 9 15,4 9-5-15,2 12-5 16,1 9-6-16,1 10-2 15,3 5 3-15,-1 3-3 16,-3-7-3-16,0-8-15 16,0-17-19-16,-2-15-16 15,-2-16-31-15,-1-15-14 16,2-17-187-16</inkml:trace>
  <inkml:trace contextRef="#ctx0" brushRef="#br0" timeOffset="22032.35">15879 3354 1149 0,'-3'-1'38'15,"-4"-3"-38"-15,1-1-2 16,1 1-10-16,2 8 9 0,4 11 3 15,1 7 0 1,2 8 11-16,-3 9 4 0,1 6-11 16,1 3-4-16,-2 2 0 15,2-5 3-15,1-5-3 16,1-7 0-16,0-5-18 16,2-12-25-16,-2-4-16 15,0-8 1-15,-3-12-109 16,-2-11-35-16,-5-10 2 15</inkml:trace>
  <inkml:trace contextRef="#ctx0" brushRef="#br0" timeOffset="22441.34">15811 3434 596 0,'-17'-55'79'15,"5"6"51"-15,6 11-30 16,2 8-67-16,7 7-19 0,1 8 4 16,10 4 9-16,6 4 7 15,8 4-15-15,7 5-10 16,7 1-5-16,3 4-3 15,0 2 0-15,-2 2-2 16,-5 1 1-16,-8 0 0 16,-11 3 0-16,-9 3 2 15,-11 2-1-15,-12 2 0 16,-11 3 0-16,-6 3 1 16,-2-3-1-16,1-3-1 15,7 0-1-15,6-5 1 16,9-3-3-16,8-2 3 15,6-1 0-15,8-2 1 16,9 0-1-16,7-1 0 16,6-1 2-16,3 1-2 0,0-1-2 15,3 4 1-15,-7-1 1 16,-3 5-1-16,-8 2 1 16,-8 2-2-16,-11 1 1 15,-13 4 0-15,-10-1 1 16,-9 1 0-16,-3-3-1 15,-5-5-16-15,7-5-71 16,5-9-128-16</inkml:trace>
  <inkml:trace contextRef="#ctx0" brushRef="#br0" timeOffset="22707.67">16376 3484 976 0,'5'3'23'15,"-2"0"-20"-15,-3 1 24 16,4 2-10-16,2 5 1 16,4 3-2-16,2 2-7 15,3 4-6-15,-2-2-1 16,-1 2 0-16,-2-5-3 16,-3-2 3-16,-4-5 4 15,-1-5-2-15,-4-5 12 16,-1-5-13-16,-1-8-3 15,1-8-1-15,0-7-5 16,3-6-35-16,3-2-68 0,7 1-126 16,2 2-190-16</inkml:trace>
  <inkml:trace contextRef="#ctx0" brushRef="#br0" timeOffset="23077.1">16768 3406 439 0,'-13'5'438'0,"0"-2"-437"15,1-5 54-15,4-1-34 0,1 0-21 16,5 3-1-16,1 2 1 16,-1 2 6-16,-3 4 18 15,0 2-7-15,-3 7 9 16,1 3 9-16,2 3-11 15,4 3-13-15,4-1-8 16,7-1 0-16,3-1-3 16,6-5 1-16,2-3-1 15,4-7-5-15,4-8-23 16,1-9-19-16,-4-8 12 16,-2-7 20-16,-7-6 15 15,-9-6 1-15,-9-3 15 16,-8-2-7-16,-8 0 11 0,-5 7 8 15,1 6-18 1,-1 12-10-16,0 11-6 0,4 8-100 16,0 9-183-16</inkml:trace>
  <inkml:trace contextRef="#ctx0" brushRef="#br0" timeOffset="23349.72">17146 3088 1021 0,'-8'-22'5'0,"1"3"-1"16,0 5 19-16,4 5-23 0,3 12 0 16,3 10 3-16,4 10 24 15,2 13 16-15,2 12-11 16,-1 7-19-16,1 3-4 15,-4-1-3-15,0-4-5 16,-1-6-1-16,0-10-1 16,-1-8-29-16,0-9-59 15,-2-9-112-15,-1-6-202 16</inkml:trace>
  <inkml:trace contextRef="#ctx0" brushRef="#br0" timeOffset="23511.49">17026 3349 956 0,'-12'5'64'16,"4"0"-53"-16,3 0 47 16,3-2-43-16,6 2 6 15,6-3 12-15,8-3-14 16,14-5-15-16,15-11-4 16,13-8-38-16,11-11-73 15,5-4-134-15</inkml:trace>
  <inkml:trace contextRef="#ctx0" brushRef="#br0" timeOffset="24442.31">17461 3002 956 0,'-4'-6'26'0,"2"-2"57"0,1 2-26 16,-1 3-54-16,2 2-3 15,0 4 0-15,2 5 11 16,-1 10 23-16,1 13-7 16,2 9-6-16,-1 13-4 15,-2 2-6-15,2 1-2 16,0-2-6-16,10 78-1 16,-10-119-1-16,0-3 1 15,1-4-2-15,-1-1-7 16,4 4-22-16,-1-10 9 0,6-12-25 15,0-8 13 1,3-9 24-16,4-6 1 0,-1-4 5 16,-1 6 2-16,-3 7 2 15,-2 9 8-15,-4 9-8 16,1 9 15-16,0 9 11 16,1 6-4-16,1 7-7 15,4 4-2-15,0 4-15 16,3-1 3-16,2-2-2 15,4-3-1-15,1-6 0 16,2-4-12-16,0-9-31 16,5-9 5-16,-5-6 14 15,4-8 13-15,-7-8 6 16,1-7-7-16,-11-4 12 16,-4-1 0-16,-7 0 4 0,-7 7 29 15,-5 7-14-15,-1 10-10 16,-3 10-8-16,-3 8 2 15,3 8 4-15,0 7 15 16,3 8-10-16,3 1-12 16,9 1 5-16,6-2-1 15,9 1-2-15,8-5-1 16,2-5 1-16,5-5-2 16,1-5 0-16,1-8-15 15,-1-6-2-15,-1-7 17 16,-1-7-2-16,0-7 2 15,-6-6-1-15,-4-5 1 0,-2-3 0 16,-9-1 2-16,-5 5 0 16,-7 3 0-16,-3 10-2 15,-2 8 0-15,2 7-2 16,0 5-4-16,5 4-1 16,-1 2 6-16,2 4 0 15,-1 5 0-15,3 1 1 16,3 4 0-16,-2 3 1 15,7 0 1-15,2 0-1 16,2-2-1-16,2 1 1 16,1-1 0-16,1 0 0 15,-5 0 2-15,2 1-2 16,-3-3-1-16,-3 0 1 16,0-3 0-16,0-2 0 0,0-4-1 15,0-4 4-15,4-2-4 16,6-5-11-16,6-4-43 15,8-9-42-15,4-5-102 16,0-4-186-16</inkml:trace>
  <inkml:trace contextRef="#ctx0" brushRef="#br0" timeOffset="27623.03">18590 2639 685 0,'-3'-6'125'0,"-1"0"-86"0,1 3-32 15,2 1-6-15,2 7-1 16,4 6 19-16,3 6-4 16,4 6-11-16,2 7 2 15,1 5-5-15,-4 6-1 16,-4 3-19-16,-4 2-132 16,-4 2-125-16</inkml:trace>
  <inkml:trace contextRef="#ctx0" brushRef="#br0" timeOffset="28093.49">18927 3170 899 0,'0'7'132'0,"-3"-2"-132"15,-1-3 0-15,0-2-1 16,1 0-3-16,3 1 3 15,1-1 1-15,-1 0 10 16,2 0 5-16,2-5-11 16,-1-6-4-16,1-9 1 15,3-7 0-15,2-7-1 16,-1-9 0-16,0-1-1 16,2-2 1-16,-1 2 0 15,1 4-3-15,-2 5-2 16,-1 7-2-16,-4 8 2 15,-1 10-2-15,-2 3 3 0,0 6-4 16,0 4-1-16,-2 3 4 16,1 5 5-16,2 4-1 15,2 5 1-15,6 3-1 16,3 3 1-16,6-1 0 16,4 1 1-16,1-2-1 15,5 2 0-15,1 1 0 16,1-2-1-16,-5 2 1 15,-3 0 0-15,-7-1-3 16,-9-2 2-16,-7-3 1 16,-11-1 0-16,-8-1-21 15,-10-2-52-15,-2-3-162 16</inkml:trace>
  <inkml:trace contextRef="#ctx0" brushRef="#br0" timeOffset="28577.02">20019 2651 1041 0,'-3'-16'0'0,"-1"-3"-8"15,2-3 2-15,6 5-63 16,1 4 60-16,2 0 9 0,-3-1 12 15,-1 0 5-15,-3 2-11 16,-6 0-3-16,-5 3-1 16,-5 1 17-16,0 4-7 15,-1 3-11-15,2 4-1 16,0 4 10-16,3 8-2 16,0 6-1-16,2 7 1 15,6 5-5-15,4 1-1 16,4 3-2-16,6 0 0 15,6-3 4-15,2-3-3 16,7-4 4-16,5-6 0 16,7-5-2-16,5 1 2 15,3-2-4-15,1-1 0 16,-2 2-2-16,-9-1 2 16,-8 0-1-16,-14 1 1 0,-13 1 6 15,-15 2-3-15,-14 1-3 16,-12 1 0-16,-9-1 0 15,-4-6-1-15,3-5-22 16,9-7-109-16,11-13-270 16</inkml:trace>
  <inkml:trace contextRef="#ctx0" brushRef="#br0" timeOffset="29346.69">20338 2755 945 0,'-8'-11'7'16,"-4"0"70"-16,2 0-45 16,3 2-27-16,2 6-5 15,4 1-2-15,1 5-2 16,0 6 4-16,0 8 4 16,1 7-1-16,2 7 4 15,4 6 11-15,5-3-13 16,1 1-3-16,6-5 3 15,49 31-4-15,-53-56-1 16,0-3 0-16,-3-2 2 16,1-5-2-16,11 1-1 15,-2-9 1-15,-8-6 0 16,-5-5 0-16,-9-8 5 0,-12-2-3 16,-8-3 0-1,-8 4 4-15,-7 4-2 0,-4 12-1 16,-1 11 1-16,0 9-4 15,5 8 0-15,5 3 0 16,10 0-2-16,7 0-2 16,11-2 1-16,8-5-4 15,14-2 3-15,11-5-13 16,11-5-6-16,6-4-6 16,5-5 11-16,1-2 6 15,-4-4 8-15,-5 2 4 16,-6 2 0-16,-8 1 3 0,-7 6 7 15,-11 5 3 1,-3 4 4-16,-3 7 1 0,1 5 2 16,0 5-7-16,2 5 14 15,-1 8-17-15,1 3 1 16,-2 2-5-16,0-2-5 16,2-3 0-16,-1-6-1 15,-2-6 0-15,-4-7 1 16,0-6 5-16,-3-5 7 15,1-4-3-15,2-7-10 16,-2-7 0-16,4-9-2 16,0-12-5-16,6-7-11 15,2-7 6-15,5 1 12 16,6 5-2-16,0 11 2 16,5 12 0-16,1 11 9 0,4 13 4 15,4 9 6-15,7 7 9 16,0 10-11-16,2 7-9 15,-7 5-4-15,-5 4-4 16,-10 2 0-16,-8 0-5 16,-9-1 0-16,-12-2-75 15,-6-2-38-15,-7-3-195 16</inkml:trace>
  <inkml:trace contextRef="#ctx0" brushRef="#br0" timeOffset="30577.04">14546 3981 769 0,'0'1'10'15,"2"-2"-10"-15,-1-2 0 16,3-3-1-16,6 0 1 16,5-2 3-16,8 0 41 15,9-3-14-15,8-5-9 16,8 0-14-16,11-2-6 0,6-5-1 15,5-2 0-15,2 1-7 16,-3 0-56-16,-6 3-80 16,-11 5-46-16</inkml:trace>
  <inkml:trace contextRef="#ctx0" brushRef="#br0" timeOffset="30771.04">14662 4035 793 0,'-22'12'34'0,"6"-6"-34"15,12-6-12-15,14-6 7 0,18-6 1 16,22-12 4 0,25-12 0-16,24-13 0 0,26-8-5 15,23 1-98-15,12-2-141 16</inkml:trace>
  <inkml:trace contextRef="#ctx0" brushRef="#br0" timeOffset="32833.21">8181 2848 298 0,'3'-3'10'16,"3"0"-2"-16,-3 0-8 15,0 0 1-15,1 1-1 16,-3 1 1-16,1 1 10 16,-2 0 4-16,0 0-15 15,1 0 0-15,1 1 0 16,0 1-1-16,1 1-3 0,0 0 4 15,1 0 4-15,1 2-3 16,0-2-1-16,-1 1 0 16,2-2-1-16,1 0-16 15</inkml:trace>
  <inkml:trace contextRef="#ctx0" brushRef="#br0" timeOffset="33546.33">7980 2865 529 0,'-3'-2'53'16,"2"1"-17"-16,-1 0-18 0,2-1-15 16,0 2 1-16,3 0-4 15,2 2 21-15,9-2 11 16,8-2 25-16,11 0-28 15,13 1-14-15,15-4-1 16,9 1 10-16,10-4-13 16,10 2-2-16,6-2-1 15,-1 3-8-15,-4 0 0 16,-7 2-4-16,-15 3 4 16,-18 2 0-16,-12 2 0 15,-14 1-14-15,-11 0-21 16,-13 1 22-16,-14 2-93 0,-11 3-71 15,-12 2 1 1</inkml:trace>
  <inkml:trace contextRef="#ctx0" brushRef="#br0" timeOffset="33879.21">8011 2892 618 0,'-29'0'7'0,"6"0"2"16,6-2-9-16,6 4 0 16,5 1-4-16,8-3 4 15,8 0 49-15,10 0 36 0,12-3-49 16,14-2-5 0,20-2-18-16,13-2 4 0,12-5 0 15,14-1 1-15,11-2-3 16,3 0-10-16,2-1-4 15,-4 2-2-15,-10 5-3 16,-16 2-23-16,-18 5-13 16,-21 6-37-16,-17 1-15 15,-28 24 81-15,-26-19-9 16,-4-3-42-16,-4 1-102 16,-3 1 68-16</inkml:trace>
  <inkml:trace contextRef="#ctx0" brushRef="#br0" timeOffset="34065.29">8113 2919 584 0,'-27'8'24'16,"10"-6"-15"-16,14 1-6 16,11-4-2-16,15-1 23 15,16 0 20-15,16-4 0 16,17-7-18-16,18-1-26 15,22-9-5-15,19-4-13 16,17-6-67-16,15-5-332 16</inkml:trace>
  <inkml:trace contextRef="#ctx0" brushRef="#br0" timeOffset="35046.44">14779 3961 600 0,'-16'6'7'16,"-2"-3"23"-16,3-1 24 15,2-1-17-15,1 1 2 16,5 1 26-16,5-2-41 15,1 1-8-15,2-1-3 16,3 1 19-16,4-2 7 16,5 2-7-16,7-7-15 15,12-1-16-15,12-5-1 16,11-7 0-16,8-5 2 0,2-1-2 16,1 2-17-1,-13 4-8-15,-13 6 9 0,-14 6-27 16,-15 4 10-16,-18 8-30 15,-16 1-30-15,-17 7 62 16,-14 5 31-16,-11 3 0 16,-7-1 12-16,2 1 17 15,7-2 6-15,9-2-17 16,16-4-8-16,13-4-1 16,13-3 1-16,14-6 7 15,12-7 2-15,15-6-19 16,11-6-37-16,12-7-96 0,7-3-72 15</inkml:trace>
  <inkml:trace contextRef="#ctx0" brushRef="#br0" timeOffset="40898.26">13819 4716 446 0,'-2'2'179'0,"1"-2"-138"16,-1 0 52-16,1-2 15 16,1 2-68-16,-2 0 12 15,4 0 15-15,-2 0-27 16,0 0-15-16,1 0-5 15,1 0-5-15,1-1-4 16,5-1 15-16,10-4-5 0,8-3-11 16,17-6-5-1,15-7-3-15,13-9-2 0,10-3-2 16,7-3-7-16,-1 0-43 16,-5 4-69-16,-12 3-64 15,-17 8-250-15</inkml:trace>
  <inkml:trace contextRef="#ctx0" brushRef="#br0" timeOffset="41121.43">13869 4832 967 0,'-38'22'74'16,"10"-7"-66"-16,6-7 26 0,9-6-24 15,9-1-10-15,11-1 32 16,9-3 14-16,16-7-27 16,20-8-16-16,22-11-1 15,19-10-2-15,21-9-16 16,11-3-51-16,4-1-104 16,-4 6-276-16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2:43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5275 2602 441 0,'-2'1'24'15,"1"0"-15"-15,1-1 12 16,0 0-10-16,1 0 6 16,1-1 30-16,0 0-6 0,1-1-15 15,1-1-13-15,0 2-6 16,2-2 3-16,-2 0-2 16,2 2-2-16,2 0-1 15,0 1 0-15,4 0-1 16,3 2 6-16,0 1-4 15,3 1 4-15,1 2-6 16,1 2 0-16,0-2-4 16,1 3 0-16,1-2 11 15,2 2-5-15,-2-1-6 16,1 1 0-16,0 0 1 16,1-2 2-16,-3 2-3 0,2 0 0 15,1 1 2 1,1-2-1-16,2 3-1 0,3-3-1 15,5 3 1-15,4-2 2 16,4 2-2-16,6-4 1 16,-1 3-1-16,2-3-2 15,-3 0 2-15,0 1 3 16,-4 0 0-16,1-1-3 16,-2-2-1-16,-1 0-3 15,1-2 4-15,1-1 0 16,4 0 5-16,0-2-5 15,-1 0-4-15,3-2 4 16,-2 1 0-16,2 0 0 16,-3-2 0-16,1 1 1 15,-2 0 3-15,2-2-4 0,-2 1-2 16,-3-2 2-16,1 1 1 16,-3-1-1-16,2 0 0 15,0-3 3-15,3-1-3 16,0-1 1-16,4 1 0 15,0 0-1-15,2 0 1 16,1-2-1-16,1 3 0 16,-1 0 0-16,2-2 0 15,-1 2 0-15,1 1 0 16,-1-1 0-16,2-1-3 16,-3 1 3-16,-1-1 0 15,-2 1 1-15,-2-1 0 0,-4 1-1 16,-3 0 0-16,-3 4 0 15,-3 0 0-15,-6 3 0 16,-3 1 0-16,-3-2 2 16,-3 2 0-16,2 0-4 15,0-2 2-15,1 0 0 16,0 1 0-16,-1 1 0 16,1 0 0-16,-2 0 0 15,2 1 0-15,2 1 0 16,1 0 0-16,1 1 0 15,3-1 0-15,3-1 4 16,-2 0-4-16,3 1 1 16,2-1-1-16,0-1-1 0,1 1 1 15,2-1 0 1,-1 0 0-16,2-1 0 0,2-2 0 16,2 1 0-16,2-3 0 15,2 0 0-15,0 1 1 16,-2 1-3-16,-2 1 2 15,-1 1 0-15,-5-2 0 16,-2 0 1-16,0 1-1 16,1-2-1-16,-3-3 1 15,2 3 1-15,1-2-1 16,0 2 1-16,-1 1-1 16,1 1 2-16,1 0-3 0,0 2 1 15,2-1 0-15,-3 1-1 16,3 0 1-16,-1-2 0 15,1 1 0-15,2 0 1 16,1-3 0-16,2 3 0 16,-1-3-1-16,1-1 0 15,-3 0 0-15,-3-1-1 16,-2 0 1-16,-4 1 0 16,-3 0 0-16,-2 0 0 15,-3 2-2-15,-3 2 1 16,1-1 1-16,0 2-1 15,0-1-4-15,2 1 4 16,2-2 0-16,0 1-1 16,1 1 2-16,0 0-1 0,1-2 1 15,-1 2-5-15,-2 0 5 16,-1 2 0-16,-3-2-1 16,1 1-8-16,-2 2 5 15,0-1-4-15,0-1 1 16,-2 1 7-16,4-2 0 15,0 0-3-15,5 0 3 16,1-2 1-16,6-1-1 16,2 2-2-16,3-2 2 15,3 1 0-15,-1 1 0 16,-1 1 0-16,-5 0-1 16,-1 1 0-16,-6 2-6 0,-1 2 1 15,-2 1 6-15,-2-2 0 16,1 0 0-16,1 0 0 15,2-3-2-15,-2 1 2 16,2-2 0-16,0 1 1 16,-3-1-1-16,-3 0 0 15,-4 0 0-15,-3 0 0 16,-4 0 0-16,-2-1 0 16,-1 1 0-16,0-2-3 15,1 1 3-15,2 0-1 16,0-3-1-16,0 1-11 15,0-1-28-15,-1 2-100 16</inkml:trace>
  <inkml:trace contextRef="#ctx0" brushRef="#br0" timeOffset="2035">2224 8909 382 0,'2'-2'132'0,"-2"1"-124"15,0-1-3-15,-2 2 5 16,2 0-1-16,0 0 58 16,2 0 2-16,-2-1-40 15,0 0-11-15,0 1-6 16,0 0-7-16,0 0 5 15,0 1-6-15,1 5 22 0,2 8 42 16,3 8-25-16,0 11-11 16,6 11-12-16,1 7-5 15,2 6-2-15,2 5-6 16,-1 2-4-16,1 1 1 16,-2-5-2-16,-1-5-1 15,-5-9 0-15,-2-8-1 16,-3-8 1-16,-1-10 2 15,-3-3-3-15,0-7 0 16,0-8-9-16,-3-2-46 16,-1-5-160-16,0-12-8 15</inkml:trace>
  <inkml:trace contextRef="#ctx0" brushRef="#br0" timeOffset="3267.42">2240 9106 745 0,'-10'-16'6'15,"-1"2"-5"-15,3 4 22 16,-2 0-11-16,3 2-8 16,4-1 37-16,3-4-3 15,3-1-19-15,1-3-5 16,6-4-9-16,4 0 2 15,3-1-3-15,1 0 1 0,2 2-5 16,52-14 2-16,-57 36-2 16,0 2 0-16,1 4 8 15,-2 1-6-15,16 9 2 16,-3 7 3-16,-2 4-1 16,-3 3-1-16,-7 5 4 15,-5 0 10-15,-9 6-8 16,-7 4 2-16,-8 0-11 15,-4 3-2-15,-6-2 6 16,0-6-6-16,0-8 1 16,1-7 1-16,3-10-1 15,3-8 6-15,5-4-7 16,2-6-4-16,4-6-10 16,2 1 5-16,3-1 4 0,4-2 0 15,2 1 2-15,5 2-1 16,5 2 2-16,4 3 2 15,2 2 1-15,4 5 6 16,5 3-3-16,2 2 6 16,3 3-3-16,1 3 9 15,0 0 1-15,1 1-14 16,-2 1 3-16,-3-1 0 16,0-1-4-16,-2-3 0 15,-4-1-2-15,-1-6 2 16,-3-4 3-16,-1-6-3 15,-2-6 5-15,0-4-7 16,-1-7 2-16,0-5-2 0,1-5 0 16,-5-3 0-16,0-2 0 15,-4-1 0-15,-3 1 1 16,-7 4-3-16,-3 1 2 16,-6 6 0-16,-3 2 0 15,-1 7 1-15,2 4-1 16,-5 3 0-16,3 5-5 15,0 5 5-15,0 7-2 16,-3 7-2-16,1 8 3 16,1 6 0-16,1 4 0 15,5 4 1-15,3 1 0 16,3-2 0-16,7-5 1 16,5-5 1-16,2-4-2 0,5-8-2 15,2-9 2-15,-2-4-2 16,2-9-4-16,1-7-12 15,-1-6 0-15,-3-6-8 16,-3-2 12-16,-1-2 5 16,-4 3 6-16,-1 2 0 15,-2 8 3-15,-1 5 0 16,-1 7-5-16,0 5 5 16,4 9 13-16,3 3 6 15,5 3-13-15,3 3-5 16,4 1 1-16,3-5 0 0,0-3-1 15,0-5 2-15,0-4-3 16,1-8 0 0,-3-8-13-16,0-6-17 0,-3-7 13 15,-3-6 4-15,-2-1 11 16,-6-1 2-16,-5 4 1 16,-4 4 4-16,-1 7 10 15,-1 8 23-15,-2 4-30 16,3 7-8-16,2 5 0 15,3 9 12-15,2 4 21 16,4 10-21-16,2 10 2 16,4 6-11-16,2 10 4 15,4 5-7-15,0 4-3 16,2 1-3-16,0 5 4 16,-4-6 0-16,-5-1-2 0,-7-8 4 15,-2-5 0 1,-10-10 1-16,-4-10-1 0,-5-7 0 15,-1-9-28-15,-3-12-85 16,-1-14-125-16,-1-15-139 16</inkml:trace>
  <inkml:trace contextRef="#ctx0" brushRef="#br0" timeOffset="3530.14">3243 9055 854 0,'-7'-9'5'16,"3"2"56"-16,-2 2-30 0,3 3-31 15,-2 1 0-15,3-4 27 16,-1 2-24-16,0-5 1 16,-4 0-1-16,0-3-2 15,-1-1 0-15,-3 3-1 16,1 2 3-16,-4 4-3 15,0 6-4-15,1 6-6 16,0 6 5-16,1 4-25 16,7 7-38-16,5 1-114 15,13-1-52-15</inkml:trace>
  <inkml:trace contextRef="#ctx0" brushRef="#br0" timeOffset="3967.82">3554 9044 917 0,'-11'-2'2'15,"-3"-1"6"-15,2-2-1 16,2 0-6-16,4 4 6 16,4-1 9-16,2 2-12 15,2 2-4-15,-2-1 3 16,3 4-3-16,2 3 0 0,1 2 4 15,4 4 1 1,4 2-5-16,0-1-4 0,3 1 4 16,2-3 6-16,0-3-6 15,-2-4 0-15,2-4-6 16,-3-4-5-16,-3-5 8 16,-5-9-1-16,-3-3 4 15,-5-5 3-15,-3-4 7 16,-6-1 10-16,1 3 40 15,2 8-13-15,0 6-36 16,3 8-11-16,6 7-3 16,6 4 3-16,2 6 1 15,6 3 2-15,5 4-1 16,3-1-1-16,0-3-1 16,0-3-14-16,2-4-45 15,-4-8-58-15,0-5-139 16</inkml:trace>
  <inkml:trace contextRef="#ctx0" brushRef="#br0" timeOffset="5751.82">3437 8241 425 0,'-12'-9'10'0,"1"2"50"16,1 1-20-16,1 0 47 15,4 0-13-15,2 3-1 16,1 2 12-16,-1-2-21 15,-1 3-31-15,-2 0-12 16,-4 3 0-16,-3 1-2 16,-7 5-2-16,-6 4-1 15,-9 7-8-15,-10 5-5 16,-10 6-2-16,-5 4-1 16,-2 1 3-16,2-3-2 15,5 0 6-15,1 0-7 0,2-4 0 16,2 0 0-16,-3 0 0 15,1 1 0-15,1-1 0 16,3-4 0-16,2 0 2 16,4 0-1-16,5-6-2 15,6-1 2-15,0-3-2 16,8-2 1-16,-1-2 0 16,2 3-4-16,-1 0-1 15,-3 5-5-15,-4 0-9 16,-2 1 7-16,0 0 1 15,-1-2-1-15,1 0 10 16,2-3 2-16,3-2 2 0,6-2-2 16,2-2 0-16,4-2 0 15,3-1-6-15,2-2 5 16,4 3 0-16,0-4 1 16,5 0-2-16,-1-2 0 15,2-1-9-15,0 0 4 16,0 0 7-16,0 0-1 15,0 0 0-15,0 0 2 16,0 0-2-16,0-1 2 16,0 1-1-16,0 0 0 15,0 0 0-15,0 0 0 16,0 1-1-16,-3 2 1 16,1 0 0-16,0 0-1 0,-1 1 1 15,1-1-3-15,2 3 3 16,0 2 3-16,4 4 7 15,4 6-5-15,2 6 1 16,6 5 5-16,3 9 5 16,4 6-5-16,6 7 0 15,3 9-6-15,3 7-2 16,3 8-2-16,-1 2-1 16,0-3 0-16,-2-5 0 15,-2-11 12-15,-4-9 1 16,-3-8-1-16,-4-7-9 15,-3-7-2-15,-5-3-1 0,-4-6 1 16,-3-5-1 0,-2-5 5-16,0-2-5 0,-3-4 0 15,0-1 1-15,-1 1 1 16,-1-4 0-16,2 2-2 16,0 0 0-16,4-1 3 15,6-4 0-15,5 1 2 16,8-6-3-16,5 0-2 15,6-6 1-15,10-4 0 16,6-4-1-16,6-5 2 16,9-2-2-16,3-3 2 15,2-1 1-15,0 3-3 16,0 2 8-16,-2 4 1 16,0 4-6-16,-2 1-1 15,-4 2-2-15,-7 0 0 0,-4 2-1 16,-3 1 2-16,-1-2-1 15,-4 0 0-15,-3 2 0 16,-2-2 1-16,-5 0-1 16,-3 1-1-16,0 1-2 15,-4-1 3-15,0 1 0 16,1 2 0-16,-1-3 2 16,1 1-2-16,-1-2-3 15,-1 2 3-15,-2 0 0 16,2 0 0-16,-4 2 0 15,2-1-1-15,0 0 0 16,0 0 1-16,2 1 1 0,-2 1 0 16,0 1-2-16,-3 2 0 15,-2 0 1-15,-3 1 0 16,-3 1 0-16,-2 2 0 16,-2-1 2-16,-4 3 1 15,-3-1-1-15,-3 1-1 16,-3-3 0-16,-3 1 1 15,-2-7-2-15,-4-2 1 16,-3-5-2-16,-3-6-3 16,-6-9 4-16,0-5-4 15,-4-9 4-15,2-2-1 16,1-3 0-16,0 0 1 16,0-2-3-16,-1 0 2 0,2-3 0 15,-4 0-15 1,4-5-8-16,-1 1-21 0,3 0 34 15,4 8 6-15,0 6 5 16,5 11 0-16,2 9 1 16,-1 8 3-16,0 6-3 15,1 4 8-15,-1 4-7 16,2 3 8-16,2 3-10 16,3 1-3-16,1 0 3 15,2 1 0-15,2-1 3 16,0 2-3-16,-1 0-1 15,-2-1 1-15,-3 2 0 0,2 2 1 16,-3-2-1 0,2 2 0-16,0-4 2 0,0 2 1 15,-4-3-2-15,-1 1-1 16,-4 0 1-16,-5 6 1 16,-4 0-1-16,-9 7 3 15,-8 4-4-15,-8 7-3 16,-10 7 1-16,-7 2-36 15,-5 3-85-15,-7 1-170 16</inkml:trace>
  <inkml:trace contextRef="#ctx0" brushRef="#br0" timeOffset="6836.1">2266 7951 589 0,'-7'-12'0'0,"-2"0"0"16,1 0 1-16,2 0 6 15,0 2 49-15,2 1-34 16,0 2 14-16,1 1 34 16,-1 3 4-16,3 1-51 15,-1 2-11-15,1-2-9 16,1 2 6-16,0 0-8 15,0 2-1-15,1-1 0 0,2 3 0 16,6 9 15-16,4 4 7 16,7 10 4-16,7 8 5 15,3 7-14-15,3 5 9 16,1 1-14-16,1 3-4 16,-3-2-1-16,-3 2-7 15,0-4 0-15,-4-5-3 16,-3-3 6-16,-4-3-5 15,-2-8 2-15,-9-4 0 16,0-7 0-16,-2-7 0 16,-3-5 0-16,-4-4-1 15,-1-2-2-15,-6-4-15 16,-1-3 4-16,-3-2 7 16,-1-2-11-16,-4-1 2 15,0-4 5-15,-2 0 4 0,-4 1 2 16,3 1 5-16,-1 0 1 15,0 3-1-15,5 2 2 16,3 3-1-16,2 1 17 16,6 2 6-16,2 1-18 15,2 1-6-15,4 2-5 16,5 3 5-16,3 3 16 16,6 4 11-16,8 7-11 15,6 2-10-15,4 6-2 16,2-1-3-16,-1-2 1 15,-3-2 0-15,0-7-1 16,-4-2 3-16,-3-5-3 0,-3-7 3 16,0-11 7-16,-4-9-3 15,1-13-3-15,-5-8-4 16,-2-7-1-16,-5-4-12 16,-4 2-22-16,-4 5-46 15,-2 6-48-15,-4 8-164 16</inkml:trace>
  <inkml:trace contextRef="#ctx0" brushRef="#br0" timeOffset="8754.81">1507 7389 629 0,'-9'-3'42'16,"3"1"-9"-16,-2-1 40 15,2 2-52-15,3-1 9 16,2 2 20-16,1 0-28 0,0 2-12 15,0-2-10-15,3 4 6 16,2 6-5-16,7 10 10 16,6 10 19-16,7 15-8 15,7 12-7-15,4 8-8 16,3 3-3-16,-2-7-3 16,-3-5-1-16,-2-12 1 15,-5-10-3-15,-8-7 3 16,-4-7-1-16,-7-8 1 15,-3-6 15-15,-5-4 11 16,-5-10-27-16,-6-8 0 16,-10-11-16-16,-7-8 2 15,-7-13-4-15,-4-6-25 16,-3-10 20-16,4 1 18 16,3 4 4-16,7 7 2 0,4 8-1 15,9 11 3 1,7 6-2-16,4 4-1 0,4 3 0 15,6 2 5-15,5-1 0 16,3 5-4-16,6-2 3 16,5 4 0-16,3 3 2 15,6 5-3-15,-1 2-2 16,2 5 0-16,-5 6 4 16,-3 5-5-16,-7 4 3 15,-8 3-1-15,-9 4 13 16,-8 7-8-16,-9 0-2 15,-2 1-5-15,-2 1-1 16,-1-7-2-16,4-3 3 0,4-3 0 16,2-4-1-16,2-5 1 15,4-3-11-15,3-3 2 16,3-1 8-16,4-1 0 16,6 2 2-16,4 0 1 15,7-1-1-15,4 3 1 16,4 0 7-16,6 3 5 15,4-1-12-15,1 2 2 16,1 1-3-16,-1-5-1 16,-3 1 4-16,-1-1-4 15,-4-3 0-15,-2-2 0 16,-4-5 2-16,-3-2 4 16,-2-9 0-16,-4-4-4 15,-2-9 0-15,-4-4 3 0,-4-6-3 16,-6-1-1-16,-5 2-1 15,-5 0 0-15,-8 6 0 16,-3 4 1-16,-1 6 1 16,-2 3-2-16,2 9 0 15,1 2 0-15,2 8 0 16,1 5-1-16,2 9 1 16,1 6 0-16,2 9 0 15,5 5 0-15,5 6 0 16,6-2-1-16,6-3-1 15,6-6 1-15,3-8 1 16,2-7 0-16,1-10-3 0,1-5 2 16,-5-10-14-16,0-4-4 15,-5-6-15-15,-3-6 14 16,-4-5 10-16,-6-2-16 16,-5-2 7-16,-3 1 17 15,-1 4 2-15,-1 8 8 16,2 6 23-16,3 7-31 15,1 4 0-15,4 5-7 16,2 1 7-16,3 2 6 16,4 5 14-16,5 1-17 15,3 5 10-15,0 0-10 16,3 1-3-16,1-2 0 16,-4-4 0-16,0-2 6 0,-4-2-2 15,-3-6-2-15,-4-4 13 16,-2-6-9-16,-6-7-1 15,-2-6-4-15,-6-4-1 16,-6-4-1-16,-4-4 1 16,-1 4 2-16,1 4 7 15,4 6 21-15,4 7-23 16,4 8-7-16,5 5-9 16,5 5 9-16,5 4 8 15,2 5 4-15,8 1-5 16,2 3 4-16,1 1-3 15,1-3-3-15,-1-3-5 0,-4-3 2 16,-3-3 0-16,-3-4 0 16,-4-1 6-16,-2-9 18 15,-4-4-13-15,0-9-8 16,-1-7-4-16,-2-9-1 16,-5-6-6-16,-2-3 3 15,1 1-5-15,-3 2-12 16,4 9-2-16,3 7-31 15,2 9-44-15,6 9-33 16,2 5-56-16,4 6-185 16</inkml:trace>
  <inkml:trace contextRef="#ctx0" brushRef="#br0" timeOffset="9027.89">2777 7086 701 0,'-2'-6'39'0,"1"2"121"15,-3-1-117-15,-1 3-23 16,3-2 33-16,2 4-13 16,-1 0-23-16,1 2-16 15,1 2 5-15,3 4-5 16,1 4 8-16,4 4 0 16,2 7-7-16,4 3-1 15,0-1-1-15,2 1 1 16,-3-4-1-16,2-4 0 15,-4-3 0-15,-2-7-37 0,-6-4-26 16,0-4 6-16,-2-7-163 16,-5-7 47-16,-4-4-175 15</inkml:trace>
  <inkml:trace contextRef="#ctx0" brushRef="#br0" timeOffset="9287.66">2740 7004 643 0,'-13'-18'224'16,"6"7"-138"-16,2 6-13 15,2 5-71-15,3 0 4 16,0 0 19-16,-2 0 14 16,2 0-14-16,0 0-5 15,2-3-15-15,-2-1-5 16,-2-5-3-16,-1-3 2 16,-1-3 1-16,-4-2-2 0,-2 1-1 15,-5 1 3-15,0 4-2 16,0 4-1-16,1 4 2 15,3 7-4-15,2 6-1 16,4 7 6-16,4 4-17 16,2 3-58-16,10-1-58 15,5-4-111-15</inkml:trace>
  <inkml:trace contextRef="#ctx0" brushRef="#br0" timeOffset="13906.31">10006 9731 504 0,'-2'8'87'0,"-1"4"-72"15,1 3 23-15,0 2-11 16,1 4-7-16,1 3 71 16,0 3-25-16,1 1-31 15,1 0 2-15,2 0-9 16,-1 2-9-16,0-1 1 15,1 0 2-15,-1-4-9 0,0-4-11 16,1-7 1-16,-2-3 12 16,-1-7 11-16,-1-7 9 15,0-9-35-15,0-14-1 16,2-11 0-16,1-14-6 16,4-11 4-16,1-2 2 15,4 5 0-15,-1 3 1 16,3 9-4-16,-1 10 4 15,-2 11 0-15,3 11-6 16,-2 10 0-16,1 11 5 16,4 11 1-16,3 9 0 15,2 7 1-15,0 7 1 16,0 2 9-16,-5 1-8 16,0-6 0-16,-5-4 0 0,-2-6 0 15,-5-8-1-15,0-8 2 16,-3-5 11-16,-1-10-15 15,-2-9-8-15,-5-10-26 16,3-12-13-16,-1-9 7 16,0-7 25-16,6-2 10 15,4 5-3-15,6 5 8 16,1 12 1-16,4 8 3 16,2 13 5-16,1 13 24 15,2 8 6-15,1 13-19 16,-2 9-4-16,3 7-8 15,-4 3-1-15,-1 2-7 16,-3 1-4-16,-1-5 3 16,-2 0-25-16,-2-3-89 0,-1-9-161 15</inkml:trace>
  <inkml:trace contextRef="#ctx0" brushRef="#br0" timeOffset="14374.28">10818 9785 869 0,'13'-10'52'0,"-6"0"84"16,-5 1-101-16,-4 3-24 15,0-3 15-15,1-1-13 16,-3-3-6-16,1-3-1 16,-4-4-6-16,-1-1 0 0,-2-2-3 15,-5 1 1-15,-2 4-2 16,2 3-4-16,0 7-5 15,0 10 8-15,0 8 4 16,0 14 1-16,0 10-5 16,0 12 5-16,1 9 4 15,6 1-4-15,5 3 0 16,4-8 0-16,6-7 0 16,3-10 0-16,2-12 1 15,1-11-1-15,3-15-6 16,-2-12-21-16,1-13 1 15,2-10 15-15,0-7 6 16,-2 2 4-16,0 8 1 0,-4 7-2 16,1 11 2-16,-2 8 0 15,2 10 9-15,2 6 4 16,0 5-4-16,8 5-4 16,4 5-3-16,0-1-2 15,3 4 2-15,0-5-1 16,1-3-1-16,1-5-24 15,-1-7-72-15,-2-10-89 16,-1-9-138-16</inkml:trace>
  <inkml:trace contextRef="#ctx0" brushRef="#br0" timeOffset="14789.56">11159 9266 940 0,'-11'-6'11'0,"0"10"35"15,1 8-27-15,4 8-16 16,2 5 13-16,9 5 1 16,8 5 6-16,6 3-12 15,4 3 4-15,4 3-14 16,0 4-1-16,-3 1-2 16,1-3 2-16,-5-2 0 15,-6-8-1-15,-4-6-7 16,-1-11-12-16,-6-8 3 15,-3-8-5-15,-5-10-47 0,-2-9 43 16,-4-4 4-16,-6 0 22 16,-3-2 1-16,-4 6 2 15,-2 7 8-15,-1 8-9 16,1 5 25-16,-2 7 7 16,5 7 4-16,5 3-16 15,4 2-4-15,6 1-6 16,8 3-10-16,7-3 0 15,9-4-1-15,10-4 5 16,10-9-6-16,8-11-20 16,6-13-64-16,5-12-22 15,-2-9-125-15,1-12 23 16</inkml:trace>
  <inkml:trace contextRef="#ctx0" brushRef="#br0" timeOffset="15855.94">11533 9156 608 0,'-15'-10'125'0,"1"3"-77"15,3 9 37-15,3 5-82 16,1 10 28-16,7 6 22 16,3 8 14-16,7 8-14 15,4 6-32-15,2 6-14 16,1 3-2-16,0 3-1 15,-3 1-4-15,-4-3 2 16,-4-4-1-16,-1-4-1 0,-3-9 0 16,1-11-2-1,-3-9 2-15,2-11-13 0,1-10-51 16,5-12-34-16,4-7 35 16,5-8-19-16,3-5 69 15,2 2 13-15,-2 6 21 16,-2 6 26-16,0 9-27 15,-1 6 5-15,-2 9 23 16,2 6-8-16,-1 3 4 16,3 4-22-16,0 1-9 0,-2-1-7 15,2 0-4 1,1-5-1-16,3-2 0 16,-1-7-1-16,1-4-41 15,3-8-49-15,-3-6-33 0,-3-5-25 16,-2-6 83-16,-4-6-25 15,-6-2 70-15,-4-1 20 16,-6 3 30-16,-3 4 74 16,-4 8-19-16,-2 7 12 15,-1 10-39-15,-1 10-14 16,0 7-1-16,-3 9-5 16,1 5-9-16,2 4-14 15,2 2-15-15,4 0 3 16,7-4-5-16,3-4 2 15,4-8-6-15,4-7-23 16,4-9-24-16,2-9-21 16,-1-7-100-16,3-6 40 0,0-4 80 15,-5-1 54-15,0 0 47 16,-4 3 14-16,-2 6 9 16,-2 4 18-16,-3 6-36 15,-2 6-20-15,2 2 11 16,1 6-4-16,2 1-4 15,3 6-4-15,1 1-5 16,3 4-9-16,1 1-12 16,-1-1-3-16,1-1-2 15,-1-2 0-15,-3-8 6 16,0-3 0-16,-3-6-6 16,-1-10-5-16,1-7-22 15,-2-8-9-15,-1-8 2 0,-1-5 22 16,-2-1 12-16,2 2 22 15,-2 11 19-15,1 7-12 16,-1 11-25-16,2 10-4 16,3 10 19-16,2 6 1 15,4 6 9-15,1 6-12 16,2 1-8-16,0 0-6 16,0-3-3-16,0-4 1 15,-1-5 1-15,-3-6 2 16,-1-7-4-16,0-7 0 15,-3-10-28-15,0-9 11 16,-3-11-3-16,0-9 9 0,-2-7-2 16,-2-4 13-16,1-1 0 15,1 8 4-15,-1 12 7 16,3 11-11-16,-2 12-5 16,2 12 4-16,0 7-13 15,1 4-79-15,2 7-114 16,1 1-224-16</inkml:trace>
  <inkml:trace contextRef="#ctx0" brushRef="#br0" timeOffset="16076.18">12681 9260 835 0,'-3'-7'72'15,"1"-2"32"-15,-1 4-39 16,-1 2-64-16,4 3 0 15,2 7 18-15,2 6 10 16,2 10-6-16,3 9-12 16,1 5-4-16,1 5-7 15,-1 1 1-15,0-7-2 16,0-6 1-16,-1-6-2 16,-3-7-16-16,0-7-65 15,-3-9-129-15</inkml:trace>
  <inkml:trace contextRef="#ctx0" brushRef="#br0" timeOffset="16332.06">12593 9007 1014 0,'-9'-6'21'0,"3"3"39"15,-1 1-57-15,4 2-3 16,3 0 0-16,0 0 1 15,0-1 3-15,0-1-4 16,3-3-47-16,-2-6 24 16,-2-3 20-16,-2-2 3 15,-4 0 7-15,-2 2 7 0,-2 6-7 16,-2 6-4-16,-2 13-3 16,-1 4-1-16,2 8-68 15,2-1-276-15</inkml:trace>
  <inkml:trace contextRef="#ctx0" brushRef="#br0" timeOffset="18206.83">12510 8643 801 0,'-27'-17'39'0,"-1"1"-3"15,2 0 20-15,-1 3-26 16,2 4-13-16,0 0 33 16,0 1-19-16,0-1-6 15,-2-1-14-15,0 1-5 16,-1 0-6-16,-2 1 1 15,-4 2-1-15,-4 2 0 16,-5 1 0-16,-6 2 0 16,-4 4 0-16,-3 0 0 15,-2 2-1-15,-2 2 3 16,-1 0-2-16,3 1 0 16,2-1 0-16,-3 1 4 0,-1-1-4 15,1 1 3 1,-3-2 0-16,2 0 2 0,5 1-4 15,5 4 1-15,7-1-3 16,4 4 1-16,7 3-1 16,3 0 0-16,0 4 1 15,0 2-3-15,0 3 6 16,-5-1-3-16,-1-1 1 16,-3 0-1-16,-1-1-1 15,-3-2 1-15,-3 2 0 16,0-1 2-16,0 1-3 15,0-2 1-15,3-2 0 0,2-1 0 16,1 0 0 0,1-1 1-16,-2-1 0 0,-2 1-1 15,0-1-2-15,1 3 2 16,2-5 2-16,2 3 1 16,4 2-3-16,-2-2 0 15,2 3 0-15,1-1 2 16,2 1 1-16,1 0-3 15,3 1 1-15,-1-1-2 16,2 2 1-16,-1 0 0 16,0-1 0-16,3-2 1 15,1 1-1-15,2 0 3 16,1-4 4-16,1 1-3 16,0 0 3-16,2-1-3 0,0 4-2 15,0 1-1-15,3 1 4 16,-1 4-4-16,-2-1 2 15,3 1-2-15,0-1 0 16,3-2 0-16,3 1 0 16,2-1 0-16,3 1 0 15,2 0 0-15,4 1 0 16,3 2-1-16,3 0 3 16,1 4-2-16,2 0 0 15,4 2 0-15,1 2 2 16,2-1-1-16,2 0-1 15,1 2 0-15,3-2 5 16,0-2-5-16,1-2-1 0,5-2 0 16,-1-4 0-16,3-1 0 15,1-2 4-15,2-3-3 16,0 0 4-16,-1-1-1 16,3-2 6-16,3-1 1 15,3-6-2-15,5-2-4 16,5-3-3-16,2-3 1 15,3-1 2-15,0-1-2 16,2-2 3-16,0 1-2 16,3-2-3-16,-1 1 2 15,131-16-3-15,-166 16 5 16,-1-3-1-16,-1 2 2 16,2-3 2-16,32-5 3 0,-1-3-9 15,4 2-2-15,-3-1 0 16,-2 3 0-16,-6 4-1 15,-3 0 1-15,-1 4 3 16,0-2 1-16,0 2-3 16,5-3 6-16,2-2-2 15,3 1-3-15,-4-5 2 16,0 2-3-16,-4-3 0 16,-5 3-1-16,-2-2 0 15,-1 0 1-15,3-1 1 16,0-1-1-16,2-4 0 15,4 0 2-15,-1-3-3 0,1-2 1 16,-4-3-3-16,-1 4 6 16,-4 0-4-16,1 2 0 15,-2 2 0-15,-3 1-3 16,2 1 2-16,-1 2 1 16,0 1 0-16,-3-2-3 15,-1 1 3-15,1 0 0 16,-2-4-1-16,2 3 1 15,0-3 1-15,3-1 0 16,0 0 0-16,0-4-1 16,0 2 0-16,-3-2 0 15,-2 0 1-15,-3 0 0 16,-4-2-1-16,-2 2 0 16,-3-2 1-16,-7 1-1 15,0-1 1-15,-6 0-1 0,-4 1 2 16,-5 1-2-16,2-4 0 15,-3 0 0-15,-3 0 0 16,3-1 1-16,-1-2-1 16,1 1 0-16,0-2 2 15,-3 0-2-15,-3 1-1 16,-1-3 0-16,-3 3 1 16,-8 0 0-16,0-1-1 15,-2 1 1-15,-4 2 0 16,0 2 1-16,-1 1-1 15,2 2 0-15,2 4 3 16,1-2-3-16,0 3 3 0,2-1-2 16,-4 2-2-16,0-4 1 15,-3 5-1-15,1-1 2 16,-4 1-2-16,-3 2 1 16,-1 3-1-16,-3 3 1 15,-4-1 1-15,1-1 1 16,-1-1-2-16,-1 2 1 15,1-2-1-15,-2-1 0 16,-1 2-3-16,-3 3 3 16,-5 3-2-16,-3 2-1 15,-11 6 1-15,-6 5 1 16,-10 4-21-16,-4 1-6 0,-4 0-25 16,-1 0-30-16,1-1-35 15,1 3-94-15</inkml:trace>
  <inkml:trace contextRef="#ctx0" brushRef="#br0" timeOffset="19390.86">10759 7810 642 0,'0'-9'9'0,"0"0"47"0,-1 2-8 16,-1 0-12-16,2 1 40 16,0 3-4-16,-1 1-29 15,1 1-6-15,0 1-27 16,1 1-10-16,-2 3 1 15,2 3 13-15,1 10 15 16,3 8-10-16,3 12-2 16,4 10 2-16,5 9-6 0,1 3 5 15,4 6-3 1,0 2-5-16,1 4-5 0,-1-1-1 16,-4 0-4-16,-1-6 0 15,0-5-1-15,-4-10 0 16,-2-6 1-16,-2-9 0 15,-3-8-1-15,-2-6 1 16,-2-7 0-16,-2-7 4 16,0-3-1-16,0-1 0 15,0-4-3-15,-2 0-2 16,0 1-19-16,0-2-6 16,-3-4-8-16,2-2-35 15,-2-5-27-15,-1-2-14 16,-3-4-105-16,-1-3 5 15,-5-1 178-15,-3 3 33 0,-4 3 67 16,-1 4-26 0,-4 6 48-16,3 2-9 0,3-1-8 15,2 3 46-15,6-1-45 16,6 0 11-16,2 0-19 16,5 4-44-16,0-2-3 15,5 3 3-15,2 1 0 16,5 2-3-16,2 3 3 15,8 5-1-15,4 4-2 16,2 5 2-16,2 7-6 16,3-1-7-16,0 4-4 15,2-2 3-15,-6-4-5 0,-2-5 1 16,-5-5 0 0,-4-9 3-16,-3-9 4 0,-3-10-6 15,1-13 0-15,-3-9-1 16,2-13-2-16,-1-7-1 15,2-4-1-15,-2 1-16 16,4 2-55-16,0 8-51 16,3 6-187-16</inkml:trace>
  <inkml:trace contextRef="#ctx0" brushRef="#br0" timeOffset="20410.28">10041 7463 428 0,'-2'-13'45'15,"1"-2"34"-15,-5 0 6 16,2-1-34-16,-1 3 81 0,0 2-42 16,0 3-17-1,1 4-7-15,2 0-40 0,1 4-21 16,-1 1-5 0,2 5 0-16,-1 5 12 0,-3 11 7 15,1 9 3-15,1 15 0 16,-1 6-8-16,1 8 0 15,0 0-7-15,-1-1-5 16,2-5 3-16,-5-7-2 16,3-11-3-16,3-8 1 15,0-9 0-15,0-9 10 16,0-9 17-16,-1-10-21 16,-3-9-6-16,1-11-1 15,-4-15 0-15,0-14-5 16,0-9-19-16,4-6 13 15,-1 2 7-15,4 2 1 16,0 16 2-16,4 11-1 0,2 13-1 16,2 10-1-16,2 8-3 15,3 7 2-15,7 8 4 16,6 8 1-16,3 11 0 16,7 5 0-16,3 10 1 15,0 5 0-15,1 1 2 16,-3-1-2-16,-4-2 0 15,-3-2-1-15,-5-4 0 16,-6-4-1-16,-8-2-34 16,-2-5-59-16,-8-6-82 15,-4-3-154-15</inkml:trace>
  <inkml:trace contextRef="#ctx0" brushRef="#br0" timeOffset="20958.03">9983 7749 813 0,'-12'5'40'0,"5"-2"-26"15,4-3 15-15,-1-1-28 16,6 1-1-16,5-7 7 16,6-2 0-16,5-7-1 15,11-6-6-15,4-10-4 16,8-4-6-16,1-5 3 15,-1-1 7-15,0 3-1 0,-2 5 2 16,-4 5-3-16,-5 8 3 16,-3 7-2-16,-5 5 2 15,-2 6 8-15,-2 6 10 16,1 9 26-16,-1 6 0 16,0 10-6-16,-1 1-15 15,0 7-8-15,0-2-6 16,-4-3 0-16,-2-4 2 15,-1-5-4-15,-4-5-5 16,-1-6 1-16,-4-6-1 16,-1-1 8-16,-1-8-4 15,-3-2-7-15,1-10-12 16,-4-8-24-16,-1-13-21 16,-1-9-27-16,5-5 55 0,2 3 29 15,4 6 0-15,2 9 2 16,5 12 2-16,1 11 1 15,2 5 5-15,1 8 17 16,2 6 11-16,4 6-4 16,0 4-16-16,3 4-9 15,2 2-8-15,-2 0-1 16,-1 1 0-16,1-2-2 16,-4-1-35-16,1-2-60 15,-1-5-46-15,0-7-181 16</inkml:trace>
  <inkml:trace contextRef="#ctx0" brushRef="#br0" timeOffset="21226.52">10915 7371 312 0,'-5'-13'510'16,"-1"3"-435"-16,-1 1 37 15,0 3-88-15,2 1-7 16,2 4-2-16,3 0-15 15,0 2 0-15,1 2-1 16,2 5 1-16,1 4 3 16,3 6 4-16,1 6-2 0,1 4-1 15,0 2-3 1,1 2-1-16,-1-2 1 0,-1-4-1 16,-1-7 0-1,-1-4 0-15,-2-7-27 0,-1-8-21 16,-1-10-159-16,-2-6-121 15</inkml:trace>
  <inkml:trace contextRef="#ctx0" brushRef="#br0" timeOffset="21506.06">10824 7232 856 0,'-10'-1'11'15,"0"2"52"-15,3 1-30 16,0-1-33-16,3 2 0 15,4-1 1-15,4-1-1 0,-1 1 3 16,4-2 1 0,0-2 3-16,0-2-4 0,2-4-3 15,-4-2-8-15,-3-2-4 16,-4-2 4-16,-5 3 7 16,0 1 0-16,-3 6 0 15,0 2 1-15,2 8 2 16,2 7-1-16,1 3-1 15,3 5 0-15,5 0-11 16,7-2-72-16,7-2-140 16</inkml:trace>
  <inkml:trace contextRef="#ctx0" brushRef="#br0" timeOffset="21755.08">11005 6927 747 0,'-3'-9'157'15,"-1"1"-70"-15,4 7-79 16,-1 7 36-16,2 9 7 16,1 6-25-16,5 8-5 15,1 5-8-15,4 4-13 16,3 4 3-16,3 1-2 15,2 6-1-15,4 0-10 0,-1 4-99 16,-2 1-213-16</inkml:trace>
  <inkml:trace contextRef="#ctx0" brushRef="#br0" timeOffset="27943.86">10544 6668 184 0,'-12'9'339'15,"1"0"-323"-15,-4-1 22 16,1-5-35-16,4-1-2 15,4 0 38-15,2 0-7 16,1-2-2-16,0 1-9 0,-1 1 3 16,-4 3 7-16,-2-1 38 15,-6 3-30-15,0 2-16 16,-7 2-4-16,-6 2 8 16,-3 1-1-16,-3 4-8 15,-3 3-7-15,-4 1-8 16,-2 6 5-16,-4-1 0 15,-7 4-8-15,-2-1 0 16,-3 2 5-16,1-3-4 16,6 0-2-16,10-6 1 15,5-2-1-15,7-1-2 16,4 0 3-16,1-4 2 0,3 1 0 16,1-2-4-1,0-1 4-15,4-1-3 0,2-1 2 16,3-1-2-16,3-5-4 15,2 2 5-15,-1-3 3 16,1 1-3-16,-1 0 0 16,3-2 3-16,-1-1-3 15,4 1 0-15,-1-3 0 16,4-1 0-16,0 0 1 16,0 0-1-16,-1 0 0 15,1 1 3-15,-2 2 3 16,-1-1-3-16,-1 1 2 15,1-2 0-15,2 1-5 0,-1-1 0 16,2 1 2 0,0 1 6-16,2 4-2 0,1 4-3 15,2 4 6-15,3 6 1 16,2 1 2-16,4 7-5 16,2 6 6-16,4 5 9 15,2 6-1-15,3 6-13 16,0 2 3-16,2 2-4 15,-2 0 1-15,0-1 5 16,-3-1-1-16,-4-2 2 16,-1-2-5-16,-4-3 6 15,-1-3-4-15,-4-5-7 0,-1-3 2 16,0-4-6-16,-1-5 0 16,0-5 0-16,-2-4-1 15,2-4 1-15,-3-5 0 16,1 0 3-16,2-3-3 15,-3-1-2-15,0 2 2 16,1-3 2-16,-2 1-2 16,1-1 0-16,0 2-2 15,-1-4 2-15,1 1 0 16,3-2 1-16,0-1 6 16,2 0-5-16,7-1 3 15,5-3-4-15,9-4 1 16,6-2-1-16,7-4-1 15,4-2-1-15,4-5 1 16,2 2 0-16,0-1 2 0,2 0-2 16,-1 1 0-16,-1 2 1 15,-1 2-2-15,3-1 2 16,-2 1-2-16,0 2 3 16,0-3-2-16,1 2 0 15,2-1 0-15,-1 0 1 16,-2 1-1-16,-4 2 0 15,-5 3 1-15,-7 2-1 16,-5-1-1-16,-2 0 1 16,-1-1 0-16,-1 1 0 15,-2-5 5-15,0 1-5 16,0-1 1-16,-5 1-5 0,2-2 8 16,-1 3-7-16,3-1 5 15,-3 1-4-15,5-1 2 16,-1 0 0-16,2 0-1 15,-1-3-1-15,1 1 3 16,1 1-1-16,-2-2 1 16,-1 1-1-16,-1 0-1 15,0 1 1-15,-3-1 0 16,1 1 0-16,2-1 0 16,2 1 0-16,2-1 0 15,-2 1 1-15,1-2-1 0,-2 2 0 16,-3 2 0-1,-5 0 0-15,-4 4 1 0,-3 0 3 16,-6 1-4 0,2-3 1-16,-5 1 2 0,-1-6-1 15,0-2-1-15,0-4 1 16,-3-4-2-16,-2-2 0 16,-4-4 0-16,1-3 0 15,-4-4-1-15,-2-7 1 16,-5-4 0-16,1-3-1 15,-4-2 1-15,-2 2 0 16,-41-87 0-16,57 117 1 16,0 2-1-16,1 1-1 15,-2 2 1-15,-5-20 0 0,1 2 0 16,1 4-1 0,-2-1-1-16,1 0-5 0,0 2 7 15,-1 0 0-15,-1 2 0 16,2 2 0-16,0 1 0 15,1 2 0-15,0 3 0 16,2 4 0-16,2-1-2 16,-2 5 3-16,1 2-2 15,2 3-2-15,1-1 2 16,-3 5 1-16,2-2-3 16,1 2 3-16,-4-1-1 15,2 0 0-15,-4 1 1 16,0-2 0-16,1 1 0 15,-1 0 0-15,-2-1-2 16,3 3 0-16,-4 4-1 0,0 2 2 16,-5 4 0-16,-2 3 1 15,-1 1 2-15,-6 4-1 16,-1 1-1-16,-6 3 1 16,-8 1-1-16,-6 4 0 15,-5 1-1-15,-7 2 2 16,-2 1-2-16,1-2 1 15,-2-1-4-15,3-2 4 16,-2 1-1-16,1-3-19 16,-3-1-29-16,5 1 24 15,1-6-13-15,5-4 0 16,3-2-62-16,5-4-10 0,0-1-65 16,3 0-19-16</inkml:trace>
  <inkml:trace contextRef="#ctx0" brushRef="#br0" timeOffset="29462.79">11129 7247 309 0,'0'2'65'0,"-2"0"-14"16,-1 0-28-16,0 0-16 15,1-1-5-15,0-1 4 16,2 1 2-16,-2-2 14 0,4 1 24 15,-2 0-3 1,0 0 2-16,0 1-18 0,0 2-5 16,0-1 36-16,0 3 3 15,2 1-27-15,1 1-15 16,2 2 1-16,-1 2-6 16,0 1 5-16,3 2 7 15,-1 1-5-15,3 4-8 16,0 2 9-16,-2 0 5 15,-3 2-16-15,3-1 9 16,-2-1-10-16,3-1-6 16,-1-3-3-16,3-3-1 15,0-1 3-15,4-6-1 16,-1-1 1-16,4-6-3 0,2-3 0 16,3-6-5-1,4-5-53-15,1-6-48 0,4-7-165 16</inkml:trace>
  <inkml:trace contextRef="#ctx0" brushRef="#br0" timeOffset="30063.19">11770 6922 338 0,'-6'-3'61'0,"1"0"29"16,0 2-26-16,-2-1 7 16,4 2-28-16,1 0 18 15,-2 0 16-15,4 0-25 16,0 0-9-16,0 0-3 16,0 0 1-16,-1 0-15 15,2 0 3-15,-1 0-20 0,4-1-6 16,1 1 4-16,7-4 2 15,8-3-6-15,8-3 0 16,13-5-1-16,8-5-2 16,6-1-3-16,1-1-26 15,-2 2-42-15,-6 3-28 16,-10 5-79-16,-11 7-31 16</inkml:trace>
  <inkml:trace contextRef="#ctx0" brushRef="#br0" timeOffset="30411.49">11709 7129 413 0,'-16'10'59'0,"6"-4"57"16,4-2-39-16,2 0-13 16,4-4 29-16,0 0-23 15,3 0-14-15,0-2-1 16,5-2-9-16,7 0-26 16,7-8-5-16,8 1-7 0,12-3-4 15,6-3-1 1,9-1-2-16,6-1-1 15,4 1-11-15,-3 0-42 0,-6 1-15 16,-4 4-14-16,-9 2-23 16,-8 3-35-16,-9 3 5 15,-7 0 38-15</inkml:trace>
  <inkml:trace contextRef="#ctx0" brushRef="#br0" timeOffset="30911.74">12069 6657 669 0,'-20'-11'36'0,"6"-3"73"16,2 2-39-16,3 0-31 15,5 5 8-15,4-1 17 16,-2 4-25-16,4 0-12 16,-1 4-26-16,2 0-1 15,6 0 8-15,6 5 2 16,12 3 21-16,9 1-19 16,9 4-7-16,6 4-5 15,4 1 0-15,0-2-2 16,-2-1 2-16,-3-2 0 15,-1-3-1-15,-5-5 1 0,-5-3 0 16,-5 0-1-16,-7-4 2 16,-9 0-2-16,-6 0 2 15,-7 1 2-15,-4 1-3 16,-2 1-4-16,-3 1-4 16,-1 5 8-16,-4 4 1 15,-7 12-1-15,-4 3-2 16,-5 10 1-16,-2 6 1 15,-1 2-1-15,1-1 0 16,1 1-4-16,3-3-32 16,-2-7-35-16,8-3-56 15,-3-7-160-15</inkml:trace>
  <inkml:trace contextRef="#ctx0" brushRef="#br0" timeOffset="31379.8">11928 6661 716 0,'-2'-8'8'0,"2"4"79"15,-2-1-61-15,1 4-25 0,-1 1 11 16,2 0-1-16,-2 4 30 16,-1 4 1-16,-4 5-24 15,-3 5-2-15,-5 7-3 16,-3 0 5-16,-3 3-6 16,-3 0-7-16,-1-1-4 15,-2-2 0-15,2-2-1 16,3-4 2-16,2-2-2 15,5-5-1-15,5 0 1 16,2-2-1-16,1-2 1 16,4-2-1-16,1 0-5 15,2 0 5-15,3-2-1 0,3 4 0 16,4 3 1 0,4 0 1-16,10 3 4 0,4 3 3 15,7 0-7-15,5 3 0 16,5 1 0-16,-1 0 0 15,1 1-35-15,2-4-96 16,-2-7-363-16</inkml:trace>
  <inkml:trace contextRef="#ctx0" brushRef="#br0" timeOffset="33114.83">13069 6184 656 0,'-8'-6'16'15,"-1"0"104"-15,-2 0-52 0,-1 3-59 16,-2 2 18-16,1 1 1 16,-3 1 6-16,-1 5-2 15,-4 4-17-15,-2 7-6 16,-3 4-1-16,-1 5 10 16,-2 6-3-16,1 3 7 15,-2 5-12-15,3 1 6 16,3 5-2-16,1 0-7 15,3 1 0-15,7 0 3 16,1 0-9-16,5 0 11 16,3 0-4-16,2-3 1 15,-2-1 0-15,3-4 6 16,1-1-7-16,5-2-3 0,0-1 0 16,5-1 0-16,1 1-2 15,3-2-1-15,3 1 4 16,1 0-2-16,4-3-1 15,3 0-3-15,5-5 4 16,5-3-3-16,8-4-1 16,9-5-1-16,10-5 1 15,5-5 1-15,5-2 2 16,1-4-1-16,143-5-2 16,-188 2 5-16,2 4-5 15,-1-4 2-15,-1 0-2 16,29-1 3-16,-2-4-1 0,-1-2 1 15,-5 1-2 1,2-5 3-16,-1 0 5 0,2-2-9 16,2-1-2-16,-3-1 2 15,2-2 3-15,3 1-3 16,-1-3 0-16,5-2 0 16,0-3 0-16,4-3 1 15,-6 2 1-15,-3-2-2 16,-6 2 1-16,-7 0 1 15,-7 2-1-15,-5-1 1 16,-5-2-2-16,-7 1 1 16,-5-4 0-16,-4-3 0 15,-8-3 0-15,-2 1 3 0,-5-1-3 16,-5 2-1 0,-1 1 3-16,-4 2 5 0,-1 3 5 15,-2-1 0-15,1-1 0 16,-2 2 11-16,0 3-17 15,-3-3 0-15,-4 2 0 16,-1 1-2-16,-4 0-2 16,-4 3-1-16,3 3 2 15,-2 0-3-15,0 5-1 16,0 3 0-16,-2 0 0 16,2 2 0-16,-2 0 1 15,-2 3-1-15,0 0 0 16,-5 0-3-16,1 5 0 15,-6 0 1-15,0 4 0 0,-3 2 1 16,-5 4 1-16,-3 2-3 16,-4 2 3-16,-3 0 0 15,-5-2-6-15,1 1-4 16,-4 0 7-16,0-1 2 16,-1 2-3-16,-1 2 2 15,0 5 1-15,3 4-8 16,3 7-29-16,1 7-61 15,1 10-50-15,4 7-274 16</inkml:trace>
  <inkml:trace contextRef="#ctx0" brushRef="#br0" timeOffset="34229.62">13112 6405 759 0,'7'-14'13'16,"-4"2"61"-16,1-1-37 15,-4 3-11-15,0 1 35 0,2 3-10 16,-2-1-18-16,-4 2-12 16,1-2-19-16,-6 1 0 15,-4 0-2-15,-2 1 0 16,-2 3 0-16,-1 7-1 15,-2 3 1-15,3 9 1 16,-2 6 0-16,6 5 11 16,2 0-10-16,6 5-1 15,5-2 0-15,6-1 0 16,10-5 2-16,1 0-3 16,8-4 1-16,2 0 0 15,4-4-1-15,0 0 1 16,1 0-1-16,2-2 0 0,-1-2-1 15,-3 0 2-15,-4 1-1 16,-4 0 2-16,-6 0-1 16,-10 3 7-16,-8 2 3 15,-9 0-4-15,-11 4-5 16,-6 1 2-16,-11 0-4 16,-4-3-1-16,-2-5 0 15,0-6-40-15,1-7-111 16,7-10-294-16</inkml:trace>
  <inkml:trace contextRef="#ctx0" brushRef="#br0" timeOffset="35795.87">13165 6289 433 0,'-6'-14'159'0,"-2"0"-104"16,1 2 24-16,1 2-5 15,2 6-16-15,2 2-33 0,2 2-16 16,2 5 49-1,3 4 6-15,0 11-18 0,5 7-14 16,0 8-14-16,4 6 6 16,-1 5-7-16,0 2-2 15,0-2-9-15,1 1-1 16,0 0-4-16,-1-5 1 16,-2-4-1-16,1-6-1 15,-3-4 0-15,-1-10-1 16,-5-6 1-16,0-7 3 15,0-2 2-15,-2-3-1 16,1-3-1-16,1-2-3 16,4-5-5-16,3-3-6 0,1-7 5 15,4 0 3 1,4-2 1-16,-3 1 2 0,0 5 0 16,-5 4-4-16,1 6 3 15,-4 4 1-15,1 7 0 16,1 5 13-16,2 7-1 15,1 4 0-15,1 3-6 16,5 3-1-16,1-1-3 16,2-6-1-16,1-1-1 15,2-6 1-15,1-7-1 16,-2-4-4-16,1-7-25 16,-3-7 11-16,-2-4 3 15,-3-5-8-15,-5-3 10 16,-8-1 12-16,-1 0-5 0,-7 2 5 15,-2 3 1-15,-4 3 0 16,-1 5 0-16,0 8 0 16,-3 1-1-16,1 8 1 15,0 4 2-15,-1 3 3 16,4 4 0-16,2 3 2 16,5 4 0-16,4 3-1 15,8-2-1-15,4 1-4 16,7-4-1-16,5-6 1 15,4-3-2-15,2-8 1 16,4-8-30-16,2-5-23 16,1-11-26-16,1-4 2 15,-2-6 43-15,-3-3 7 16,-5-2-11-16,-7 5 28 16,-9 4 10-16,-10 7 12 0,-7 5 7 15,-7 9-2-15,-2 6 2 16,-4 6-4-16,2 1 11 15,2 6-3-15,-1 3 19 16,7 3-2-16,1 1-7 16,8 4-7-16,3 3-5 15,7-1-13-15,8-3-6 16,3-4 2-16,4-6-2 16,3-7 1-16,3-9-3 15,-1-6 0-15,0-11-22 16,-2-7 4-16,-4-4 10 0,-3-9 5 15,-9-1 1-15,-7-4-3 16,-9-5-26-16,-6-6-16 16,-9-3-5-16,-4-3 45 15,-4 6 7-15,2 10 19 16,-1 12 14-16,7 16-13 16,4 10-20-16,1 7 8 15,5 4 18-15,6 7 14 16,1 4-11-16,8 10 5 15,6 10 5-15,2 7-17 16,6 7-1-16,3 2-4 16,0 2-10-16,-2-3-6 0,2-3-1 15,1-7 1 1,0-7-1-16,0-7 0 0,1-10-7 16,4-8-28-16,-1-9 0 15,0-11-10-15,0-8-4 16,-3-6 25-16,-4-2 8 15,-4-4 9-15,-8 1 5 16,-4 1 1-16,-5 3 1 16,-6 4 6-16,1 7 24 15,-4 5-14-15,-1 6-11 16,-2 10 7-16,-3 6 3 16,-1 5-1-16,2 3-6 15,2 5-4-15,5-1-4 16,5-1 4-16,4-3-3 0,3-5-1 15,3-6 0-15,1-5-21 16,4-8-12-16,0-1-8 16,0-8 14-16,-2 0 18 15,-1-1 7-15,-2 1 1 16,0 2 1-16,-1 5 5 16,-1 2 15-16,-2 4 14 15,5 4-12-15,-1 2-4 16,7 0-6-16,0 3 2 15,5 1-6-15,4 0-2 16,0 1-3-16,1-5-3 16,1 0 0-16,1-5-32 15,1-4-92-15,-4-5-201 0</inkml:trace>
  <inkml:trace contextRef="#ctx0" brushRef="#br0" timeOffset="39515.03">13356 8855 544 0,'2'-3'66'0,"-2"-1"-16"15,-2 0 3-15,2 3-12 16,-1-1 16-16,1 1-8 16,0 1-26-16,0 0-5 15,0 1-9-15,0-1-1 16,0 2 10-16,-2-4 7 0,4 2-3 15,-2 0-8-15,0 0-10 16,1 0-2-16,6 0 33 16,3-1-10-16,7-2-9 15,4-3-9-15,9-3 0 16,8-5 3-16,7-7-5 16,4-5-2-16,12-7-3 15,1-5 0-15,3 1-4 16,-5 1-29-16,-7 7-37 15,-7 6-28-15,-10 6-77 16,-13 8-23-16,-7 4-140 16</inkml:trace>
  <inkml:trace contextRef="#ctx0" brushRef="#br0" timeOffset="39948.51">13407 9109 438 0,'-11'10'57'0,"3"-2"20"16,3-2-28-16,4-3 16 0,-2-1 60 15,2-1-95-15,1-1-26 16,0 0 5-16,0 2 5 16,0-1 2-16,1 3 4 15,-1-3-12-15,3 0 1 16,-3 1 11-16,1-1 6 16,1 0 23-16,6-2 0 15,4-2-17-15,10-4-16 16,10-7-7-16,14-7 0 15,11-8-3-15,13-8 1 16,12-8-6-16,10-3-1 16,5-1 0-16,-5 5 0 15,-9 9-39-15,-14 10-19 16,-19 11-39-16,-16 9-11 0,-11 10-71 16,-12 4-11-16</inkml:trace>
  <inkml:trace contextRef="#ctx0" brushRef="#br0" timeOffset="41332.16">13360 8790 416 0,'-14'8'35'0,"2"-2"-5"16,4 0 0-16,0-3 17 15,3-2 0-15,2 1-22 16,3-4-1-16,0 2 10 15,0 0-1-15,1-1-12 16,-1 1-4-16,0 0-16 16,0 0 0-16,0 0-1 15,-1 1-11-15,1-1-28 16,-2 3 15-16,-2 1-6 16,0 2-54-16,-3 1-18 15,-3 3 7-15,-1 0-18 0,1-2 113 16,3 0 47-16,0-3 24 15,4-2-24-15,1-3-13 16,7-3 5-16,0 3 23 16,4-5-28-16,7 0-4 15,0-3-20-15,8-1 4 16,4-5-10-16,9-4-4 16,10-8-1-16,9-7-37 15,8-4-58-15</inkml:trace>
  <inkml:trace contextRef="#ctx0" brushRef="#br0" timeOffset="43133.7">14023 8208 584 0,'-6'-4'62'15,"-1"-2"-44"-15,2-2 83 0,1 4-64 16,3 1-29-16,2 1 0 15,3 7 31-15,4 4 0 16,3 7 2-16,6 11-9 16,4 10 18-16,0 12-7 15,4 9-14-15,1 6-8 16,-2 9-6-16,1 4-13 16,2 3 10-16,-2-3-7 15,2-5 0-15,-3-9 3 16,-1-7-3-16,-3-7-3 15,-1-5 0-15,-5-6-1 16,-2-7-1-16,-3-8 1 16,-5-8 0-16,0-8 7 15,-1-6 1-15,4-5-6 16,2-5-2-16,7-4 1 0,4-7-2 16,5-4-1-16,5-2 1 15,3-1 2-15,8-3-2 16,7-3 0-16,12-2-1 15,8-5 2-15,16-3 0 16,10-5 1-16,8 2 3 16,6 1-4-16,1 3 0 15,-6 6-1-15,-6 4-1 16,-6 4 1-16,-11 4-1 16,-8 0 1-16,-12 4-1 15,-11 2 2-15,-11 2 0 16,-10-1 0-16,-6 2 0 0,-7 0 0 15,0 2 1-15,-3-3-1 16,-4 2-1-16,-2 1 1 16,-2 1 2-16,-2-2-3 15,-2 1 0-15,-3-3 1 16,-3-3 0-16,-4-3 0 16,-1-6-1-16,-6-5 1 15,-1-9-1-15,-4-8 0 16,-1-12-2-16,-1-4 2 15,-3-6-6-15,3-1-4 16,-3 5 2-16,0 2-3 16,3 3 7-16,2 2-22 15,6 3 23-15,1 2 2 0,5 10 1 16,2 9 0 0,1 11 0-16,2 13-1 0,1 5-3 15,3 5-5-15,-2 6 7 16,0 3 2-16,-3 4-1 15,1 1 1-15,-2 2 0 16,3-1 0-16,-3-1 0 16,-2 0 0-16,-24 14 1 15,21-22-1-15,-5 3 0 16,1 2 1-16,-6 0 0 16,-21 8 0-16,-9 5-1 15,-7 4 0-15,-6 1 0 0,-3 6 3 16,-3-1-2-16,-2 2 1 15,0 2-2-15,-4 0 0 16,2 1-1-16,-3-2 0 16,8 2 1-16,7-5 5 15,8 0-5-15,8-5-2 16,7-4-3-16,4-3-6 16,5-2 3-16,3-1-10 15,3-5-13-15,1 1 1 16,1-1 6-16,-1-1-4 15,1 2 13-15,-2-2 2 16,3-1 6-16,0-1 4 16,0 0 0-16,1-2 3 0,-1 0 3 15,0 0-3 1,1 0-10-16,3-1 10 0,2 1-4 16,5-2 4-16,2-1 0 15,3 0 3-15,2-2-3 16,2 2 1-16,1-3-1 15,-1 1 3-15,2-1-3 16,-5 3-1-16,0-1 1 16,-2 5 0-16,0-1 0 15,-3 0 0-15,1 0 2 16,0 1-2-16,2-2 0 16,0-1-3-16,3 1 2 15,2-2-3-15,6 1 4 16,2 1 0-16,6-1 0 0,4 0-1 15,1 3-24-15,5-3-184 16,0 2-180-16</inkml:trace>
  <inkml:trace contextRef="#ctx0" brushRef="#br0" timeOffset="44000.53">14238 8429 495 0,'4'-4'7'0,"-2"1"50"16,-1-2-4-16,1 3-29 15,-1 2-5-15,3-4-10 16,-1 3-7-16,-1 1 15 16,1-1 4-16,-1-1 3 15,-2 4 38-15,0 0 4 0,2 4 39 16,-1 6-39-16,3 5-38 15,3 7 9-15,3 5-17 16,4 2-5-16,5 2-1 16,4 2 1-16,2 0-6 15,2-2-3-15,-2-7-2 16,-3-3-3-16,-5-8 0 16,-7-6 2-16,-4-6 10 15,-4-4 21-15,-6-10-28 16,-2-10-6-16,-8-7 0 15,-6-12-3-15,-6-5 3 16,-4-3 0-16,2 4 0 16,-1 3 0-16,9 4 0 0,5 9 0 15,8 6 0 1,4 6 0-16,5 4-1 0,4 4-1 16,4 4-4-16,7 4 3 15,5 6 0-15,4 8 2 16,3 7 1-16,2 6-2 15,0 4 2-15,-3 0 0 16,-3-1 0-16,-5-7 0 16,-5-1 0-16,-3-6-1 15,-5-5 2-15,-4-5-1 16,-2-5 5-16,-2-2 3 16,-4-10-8-16,-2-6-16 15,-5-11-16-15,-1-8-5 16,-2-7 25-16,2-3 8 0,4 2 2 15,8 6 1-15,4 8 1 16,5 8 0-16,4 9 0 16,3 9 0-16,3 10 9 15,6 8 3-15,-1 12 2 16,5 7 0-16,3 6-10 16,-3 3-3-16,-1-1 0 15,0-4-2-15,-6-3 1 16,0-7-7-16,-8-6-34 15,-2-8-57-15,-4-4-74 16,-2-10-198-16</inkml:trace>
  <inkml:trace contextRef="#ctx0" brushRef="#br0" timeOffset="44366.74">14803 8285 769 0,'-1'-11'63'15,"1"2"23"-15,-3 5-37 16,0-1-49-16,2 5-3 16,1 3 3-16,1 3 47 15,3 4 6-15,3 9-33 16,0 8-9-16,1 6 2 16,2 3 3-16,3 2-7 15,0-3-9-15,5-8 1 0,2-4-1 16,1-9 3-16,1-8-3 15,1-6-6-15,-1-9-35 16,-2-8 20-16,-5-5-19 16,-5-7 25-16,-8-5-11 15,-11-2-12-15,-7 1 12 16,-8 2 26-16,-3 9 39 16,-3 8-10-16,4 12-15 15,-1 9-7-15,2 7-7 16,3 6 0-16,4 2-34 15,6-3-106-15,9 0-227 16</inkml:trace>
  <inkml:trace contextRef="#ctx0" brushRef="#br0" timeOffset="45534.96">14952 8021 633 0,'-10'-25'177'0,"0"6"-109"16,2 5 37-16,-1 6-95 16,4 4-10-16,5 8 0 15,5 6 18-15,4 9 30 16,5 10-17-16,3 10 1 16,4 8-8-16,-1 3-10 0,0 6 3 15,-4-3-17 1,-2-2 3-16,-2-4-3 0,-4-7 0 15,0-8 0 1,-3-9 0-16,0-10 1 0,-3-7-1 16,1-9-3-16,-1-9-35 15,1-8 24-15,3-5 0 16,-2-7 7-16,3 2 7 16,-1 2 0-16,3 7-1 15,-2 7-6-15,1 7 7 16,0 7 11-16,4 5 14 15,2 8-5-15,0 2-7 16,5 4-5-16,1 0-2 16,0 1-4-16,2-3-1 15,0-5-1-15,-1-5 4 0,-1-5-3 16,2-8-1-16,-2-6-16 16,0-8-14-16,-5-3 10 15,-1-3 5-15,-6-5 6 16,-6 3-3-16,-4-1 1 15,-5 5 11-15,-3 3 0 16,0 5 3-16,-3 7 5 16,1 8-4-16,-3 6 4 15,-2 7 6-15,2 6 1 16,0 7-6-16,2 0-7 16,6 2 3-16,7-1-2 15,3-2 1-15,7-5-4 0,6-2 1 16,0-7-1-1,1-5-2-15,2-6-4 0,-3-6-32 16,1-5-7-16,-2-4 1 16,0-6-8-16,-6 0 20 15,2-1 27-15,-4 3 5 16,-2 1 2-16,-4 6 8 16,-1 5 7-16,0 5-1 15,0 2-12-15,0 2 3 16,4 2 36-16,-1 3 1 15,2 5-27-15,1 1-14 16,3 1 4-16,-1 2-6 16,2-4-1-16,1-2 1 15,0-5 3-15,1-2-4 16,3-8-1-16,-2-8-17 0,2-2-5 16,-3-6 12-16,-2-6 3 15,-5-2-6-15,-3 0 7 16,-8 0 7-16,2 3 1 15,-3 7 25-15,2 6-6 16,1 6-9-16,3 5-11 16,-1 4 0-16,2 6 11 15,2 0 20-15,1 5-13 16,2 3-5-16,0 2-6 16,3 2 0-16,-1 1-7 15,2-3 0-15,-3-3 1 16,1-2-1-16,-2-4 1 0,-1-4 4 15,-3-5-5-15,1-5-1 16,-1-8-23-16,1-5-10 16,-2-7-10-16,0-6 14 15,1-1 22-15,2 0 7 16,1 5-3-16,6 5 4 16,5 7 0-16,5 7 20 15,1 5-6-15,0 8 3 16,1 8-1-16,-2 5-5 15,-3 5 0-15,-2 5-6 16,-4 3-5-16,-2 0 0 16,-6 2-16-16,-1-4-66 15,-2-1-116-15,-3-6-478 0</inkml:trace>
  <inkml:trace contextRef="#ctx0" brushRef="#br0" timeOffset="50536.61">12168 7037 236 0,'2'-1'164'16,"-2"-3"-130"-16,0 4 2 15,0-1-13-15,0 1 16 16,2-2 15-16,-2 2-15 16,0 0-16-16,1-1 1 15,-1 1 3-15,0-2-9 16,2 2 29-16,-4-1-16 15,2 1-16-15,0 0-15 16,-1 1 0-16,1 4 6 16,0 5 27-16,-2 4-14 15,2 5-14-15,-2 7 14 0,2 7-1 16,-3 6 0 0,-2 9-5-16,0 6 5 0,-5 13-11 15,-2 5-3-15,-1 4-2 16,0 1 1-16,-3-5 12 15,4-8-5-15,1-10 5 16,1-5-9-16,1-5 0 16,3 0-3-16,-1-4 1 15,1-1-4-15,-1-3 0 16,1-1 0-16,2-4 1 16,-1-2-1-16,-2-2 0 15,0-3 0-15,3-1 0 16,-3-4 0-16,2-1 1 0,1-4-1 15,1-2-1-15,1-3 1 16,-1-2 0-16,3-2 0 16,-2-1 0-16,0 1 1 15,1 3-1-15,-1 0 1 16,-1 5-1-16,-1-1 2 16,1 3-2-16,2-1 0 15,-2-3 0-15,0 0 0 16,3 0 0-16,0-3 0 15,0 0 0-15,3-2 0 16,-3 0 0-16,-3-2 0 16,2 1 0-16,-1 0 0 0,-1 5 0 15,-2 0 0-15,2 1 0 16,-2 2 0-16,-1 0 0 16,3-1 0-16,-1-6 0 15,1 0 1-15,3-3 2 16,0-3 2-16,0-2 1 15,-1-5-6-15,1-1 0 16,-3-5 0-16,-1-5-2 16,-1-2 1-16,-2-1 1 15,-1-2-4-15,0 4 3 16,-1-1 0-16,1 2 0 16,2 0 1-16,-1 4 0 15,1-2-1-15,3 3 1 0,0 3 0 16,3 2 0-16,0-2 0 15,0 3 0-15,2 1-1 16,-2 0 1-16,1-2 0 16,-1 1 1-16,2 0-1 15,-2 3 1-15,0 0 0 16,0 2 0-16,-2 2-1 16,2 0 0-16,0 2 0 15,0 1 0-15,2 5 5 16,-2 5 7-16,4 7 1 15,-1 5 2-15,1 6 0 16,3 6-3-16,2-3-9 16,1-1 3-16,2-3-5 0,-1-4 0 15,2-6 2-15,-3-7-2 16,2-5 1-16,0-7 1 16,-1-7 1-16,3-6-1 15,3-6-2-15,1-8 0 16,4-4-1-16,0-3 0 15,1-4 0-15,-1 1-3 16,-1 1-23-16,-2 3-37 16,-3 3-50-16,0 4-126 15,-2 3-314-15</inkml:trace>
  <inkml:trace contextRef="#ctx0" brushRef="#br0" timeOffset="52202.72">12210 7099 221 0,'-10'0'166'0,"2"-2"-136"0,1-1-14 16,2-5-12-16,3 1 20 15,4-1-5-15,-2 1-8 16,2 1 70-16,-2 1-25 16,1 4-15-16,-1-1 19 15,0 2-8-15,0 0-25 16,0 0-25-16,2 0-2 16,3 2 26-16,2 1-14 15,4 1 15-15,8 2-3 16,4 3-18-16,2 1 13 15,4 3-6-15,-1 0-3 16,2 1 9-16,0 1-12 0,-1-1 5 16,2-1-4-16,1 2 0 15,0-1 7-15,3 1 6 16,0 1-9-16,2 1-10 16,-1-3 6-16,3 2-8 15,-3-3 2-15,0 4 4 16,1-2-4-16,-4 2 0 15,0-1 1-15,1 1 0 16,3-4-3-16,-2-1 1 16,3-1 3-16,0-2-3 15,3-6 0-15,1-2-1 16,-2-1 1-16,1-1-1 16,-2 1 1-16,-4 4-1 15,-2 1 1-15,-4 4-1 16,-5 0 0-16,0 2 6 0,1-1-5 15,0 0 1-15,1 1 4 16,2 1-5-16,0-1 1 16,1-1 1-16,2 0-3 15,-1-2-2-15,2 2 2 16,0 0 2-16,-2 0-2 16,-1-1 0-16,0 2 0 15,-2-2 0-15,-2 3-1 16,-3-3 1-16,-1 0 0 15,0-2 1-15,-4 2-1 0,0-1 0 16,4 1 0 0,-3-2 0-16,2 1 2 0,1-1-2 15,-4-1 0-15,2-1 0 16,-4 1-3-16,0-1 3 16,0 3 0-16,-1-2-2 15,-1 2 2-15,2 0 2 16,0 0-2-16,2-1-3 15,1 0 3-15,1 1 3 16,-1-1-3-16,0 1 2 16,-1 0-2-16,0-1-2 15,-2 0-2-15,0 1 8 16,0-2-8-16,2-1 10 16,-3-1-6-16,2-3 0 15,-3 0-5-15,0 1 5 0,-4 0 0 16,1-2 3-1,-3 1-3-15,-4 1-1 0,0-1-1 16,-2 1 2-16,2 0 0 16,-2 1 0-16,-1-2 0 15,0 2 0-15,2-2 0 16,-2-1 0-16,0 2 3 16,0-4 5-16,-3-1-7 15,-6-2-1-15,-4-7-3 16,-5-2-9-16,-4-7-4 15,-5-8 6-15,0-2 9 16,2-1 1-16,3 2 0 16,4 4 1-16,3 7 16 15,3 4-8-15,2 6 12 0,5 1 9 16,0 5-11-16,3 3-7 16,2 0-7-16,0 0-5 15,0 2-3-15,2 1 3 16,0 0 0-16,1 1 6 15,4 2 10-15,1 5-3 16,5-1-2-16,3 2-5 16,2 2-5-16,4-1 2 15,3 2-5-15,0 2 5 16,2-2 0-16,-1 0-3 16,0 1 0-16,-3-3 0 15,-1-2 1-15,-4 0-1 16,-1 0 0-16,-6-5-1 0,-1 0 1 15,-3 0-1-15,-4-2-1 16,-1 0 2-16,-5 3 0 16,-7 2 1-16,-7 4 0 15,-11 4-1-15,-14 6-3 16,-10 4-30-16,-10 3-40 16,-5 3-83-16,1 1-274 15</inkml:trace>
  <inkml:trace contextRef="#ctx0" brushRef="#br0" timeOffset="58749.64">14628 8432 356 0,'2'-1'19'0,"-2"-1"-19"16,1 2-1-16,-1 2 1 15,0-1 3-15,0 1-3 16,0-1-48-16</inkml:trace>
  <inkml:trace contextRef="#ctx0" brushRef="#br0" timeOffset="61255.88">8969 5464 224 0,'-16'2'194'0,"-2"-2"-186"16,1 2 10-16,2-1-17 16,3 1 32-16,2 0 31 0,5-1 14 15,2-1-44 1,3 2-1-16,0-2 30 0,2 0 32 15,-2 0-40-15,1 0-3 16,1 0 1-16,-2 0-11 16,2 0-17-16,-1 0-12 15,6-3 20-15,3-2-13 16,10-3-8-16,10-5-5 16,12-5-4-16,11-6-3 15,16-5-1-15,11-5 0 16,7-2 0-16,0-1-38 15,-5 4-68-15,-10 6-28 16,-17 6-164-16</inkml:trace>
  <inkml:trace contextRef="#ctx0" brushRef="#br0" timeOffset="61489.18">9027 5537 672 0,'-45'32'192'16,"6"-5"-185"-16,7-6 11 16,9-5-17-16,10-3 1 15,4-5 7-15,8 0 31 16,5-3 7-16,10-5 0 16,10-5-29-16,12-6-16 0,16-7-2 15,16-11-6-15,13-9-37 16,10-6-25-16,8-2-117 15,0-3-350-15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5:43.5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15241 4831 629 0,'-17'4'12'0,"4"-3"10"0,3 0 39 15,2-1 20 1,4 3-16-16,1-3-22 0,3 0 0 15,0 0 15-15,0 0-14 16,2 0-21-16,-2 0 6 16,1-3-4-16,6 2-1 15,5-4 1-15,16-9-18 16,18-9-5-16,15-9 1 16,16-7-6-16,12-10 1 15,4 0-2-15,-1 0-5 16,-7 6-14-16,-11 5-18 15,-16 8-37-15,-12 7-36 0,-17 10-87 16,-12 8-151 0</inkml:trace>
  <inkml:trace contextRef="#ctx0" brushRef="#br0" timeOffset="266.8">15300 4975 686 0,'-25'18'16'15,"8"-5"-12"-15,5-4 45 16,7-6 37-16,5 0-10 0,7-3-19 16,8-6-7-1,10-4-9-15,10-7-17 0,14-8-16 16,9-8-3-16,11-6-4 15,7-6 2-15,7-2-3 16,-2-1-27-16,0 4-70 16,-6 5-50-16,-12 7-257 15</inkml:trace>
  <inkml:trace contextRef="#ctx0" brushRef="#br0" timeOffset="22193.73">17303 2861 307 0,'2'0'198'16,"-2"0"-187"-16,-2-2 16 15,2 2 47-15,-1 0-37 16,1 0-23-16,0 0 3 15,1-2 31-15,-1 2 0 16,0-1-5-16,0 1-14 16,0 0 7-16,0-2-8 15,0 2 1-15,0 0-10 16,0-1-1-16,0-1-1 16,0 2-8-16,0-1-7 15,2 1-1-15,-2 1-1 16,1-2 1-16,3 2 0 15,-1-1 6-15,6 0 5 0,1 0 3 16,3 2 0-16,6-2-7 16,3-2 0-16,4 1-3 15,4-2-1-15,2 0-3 16,3-2 1-16,-2 2-2 16,-1-1 0-16,0 1 0 15,-2-1 0-15,-1 2 0 16,-2 0 0-16,2 1-2 15,-2-1 3-15,-2 1-1 16,1-1 0-16,0 1 0 16,-1-2 0-16,4 1 0 15,0 1 2-15,7-2-2 0,2-1 0 16,3 0 0-16,3-2-1 16,-1 0 1-16,-1-1 0 15,-3-1 0-15,-6 2 0 16,-5 0-1-16,-4 2 1 15,-8 0 0-15,0 3 0 16,-3-2 0-16,2 1 0 16,2 1 0-16,5-1 0 15,1 1 0-15,6-1 0 16,0 2 0-16,3-1 0 16,0 1 0-16,-2 0-3 15,0-1 3-15,-1 1 0 16,-1 0 3-16,-1 0-3 15,-1-2 1-15,1 1-1 16,1-2 0-16,-1 3-3 0,2-4 3 16,-3 3 4-16,1 0-2 15,-3-1-2-15,-4 0 0 16,-2 2-4-16,-3 0 8 16,0-3-4-16,-3 3 1 15,-1 0-1-15,3-1-1 16,-2-1 1-16,-1 2 0 15,3-1 0-15,0-1-3 16,0 2 6-16,-1 0-6 16,-2 0 6-16,-3 0-6 0,-3 0 3 15,-2 0-1 1,-3 0 1-16,0 0 0 0,0 0-3 16,0 0-12-16,0 0-34 15,0-1-40-15,0 1-143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7:20.6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8487 7261 654 0,'-5'-1'5'0,"2"-3"3"16,-3-1 28-16,3 1-6 15,0 1 12-15,1 0-25 16,-1-1 44-16,1 1-34 16,1-2-7-16,-1 2-3 15,0 0 0-15,0 2-6 16,2 2-4-16,-1 7-1 0,-2 8 19 16,-1 10 9-1,1 12-12-15,1 11-4 0,5 13-8 16,4 8-4-16,2 8-6 15,-1 4 3 1,0-4-2-16,-4-4 0 0,-3-7-1 16,-2-10 1-16,-3-5-1 15,-2-10-1-15,-1-10 0 16,2-12-28-16,0-10-57 16,2-16-202-16,-1-15-184 15</inkml:trace>
  <inkml:trace contextRef="#ctx0" brushRef="#br0" timeOffset="517.79">8440 7428 863 0,'-5'-24'6'0,"0"2"-6"16,-1 1 16-16,2 4-13 15,4 1-3-15,4 3 2 16,5-1-1-16,8 1 1 15,6 1-1-15,9-2-1 16,10 4 1-16,3 2 0 16,4 4-1-16,-3 1 0 15,-4 6 1-15,-3 3 7 16,-6 5 10-16,-6 5 10 16,-7 5 3-16,-9 6-10 0,-7 7-1 15,-14 3-3 1,-8 8-10-16,-13 4-4 0,-5 4-3 15,-7-3 0-15,-2-5 2 16,2-6-2-16,2-9-8 16,4-10-10-16,5-7 3 15,7-5 3-15,3-7 4 16,7-1 7-16,5 0 1 16,5-1 0-16,2 0 0 15,5-2 0-15,6 6 6 16,4 1 20-16,6 2 4 15,6 3-5-15,5 5-5 16,3 2-2-16,5 3-3 16,1 4-5-16,2 0-3 15,2 4 0-15,-1 2-7 0,0-3 0 16,3 1-1 0,2-3-14-16,-1-3-47 0,6-6-59 15,-1-6-159-15</inkml:trace>
  <inkml:trace contextRef="#ctx0" brushRef="#br0" timeOffset="1984.09">9035 6932 627 0,'-8'-8'48'16,"-2"2"21"-16,1 0 40 15,-1 3-56-15,-1 2-30 16,0 1-5-16,-2 0-9 16,-2 2 2-16,-1 1-7 15,-6 3-1-15,-7 1-2 16,-6 1-1-16,-10 4 2 16,-14 4-2-16,-9 2-2 0,-5 1 1 15,-6 2 1 1,0 0-1-16,9-3 0 0,8-1 2 15,9-2-2-15,9-5 2 16,11 1-2-16,4-3-2 16,9-1 1-16,4-3 1 15,6-1 1-15,5-1 0 16,1-1-1-16,3-1 1 16,1 6 0-16,0-2 0 15,0 6 1-15,0 4 0 16,-2 4 3-16,1 3 15 15,-1 6 0-15,0 3 7 16,4 7 6-16,1 9-9 16,2 11-6-16,2 10 1 15,1 10-7-15,0 6 2 0,2 3-4 16,-1-1 0 0,1-2 2-16,0-6-3 0,-1-5 0 15,1-10-7-15,-4-8 2 16,1-9-4-16,0-6 3 15,-3-8-1-15,0-10 0 16,-1-5-1-16,0-6 1 16,-1-5 2-16,0-2 9 15,1-5-2-15,5-4-9 16,8-2-1-16,7-3 1 16,9-2 0-16,10 0-1 15,4 1 1-15,9 0-1 0,9 0 0 16,6 1-1-16,5 1 1 15,5 1 4-15,1 1-4 16,-1 1 0-16,0 1-1 16,-3 1 1-16,-5 2 0 15,-8 0 1-15,-8 1-1 16,-8-1 1-16,-7 1-1 16,-9-2 1-16,-8-1 1 15,-4-2 4-15,-4 2 6 16,-6-3 1-16,-2-3-1 15,-1 3-2-15,-3-4-4 16,0-1 2-16,-4-1-1 16,0-3-2-16,0-3-1 15,-4-2-3-15,1-5 0 16,-1-5-1-16,-2-6 0 0,0-7-1 16,-1-9 1-16,2-10 0 15,2-10-1-15,-1-8-7 16,1-8-11-16,1 2 2 15,-1 2 12-15,0 7 1 16,-4 9-5-16,1 9-2 16,-3 8 11-16,-1 6-3 15,0 10 2-15,1 8 1 16,1 7 0-16,3 5-1 16,2 8 1-16,-1 3-5 0,4 2 0 15,-1 4 0 1,1-2 2-16,0 2-2 0,0 2 4 15,-2 2 0-15,-1 2 1 16,-2 3 0-16,0 1 0 16,-2-1 0-16,2-1 1 15,0-3 2-15,0-2 0 16,1-3-2-16,-2-3-1 16,-1-4 1-16,0 0 0 15,-2-2-1-15,-1 0-1 16,-4-2 1-16,-1 3-1 15,-8 0 0-15,-6 2 1 16,-7 0 0-16,-10 3 0 16,-5 3 0-16,-8 4-1 15,-5 7-19-15,-7 7-56 0,-8 4-93 16,2 4-321-16</inkml:trace>
  <inkml:trace contextRef="#ctx0" brushRef="#br0" timeOffset="2332.77">9568 7341 251 0,'0'1'4'15,"-2"2"60"-15,1 2 2 16,1 0-52-16,0 0-14 15,0-1 0-15,1 3-4 16,2-3 4-16,1 2-6 16,-1-3-22-16,-1 2 2 0,-2-1-37 15</inkml:trace>
  <inkml:trace contextRef="#ctx0" brushRef="#br0" timeOffset="2637.89">9511 7399 493 0,'-10'-3'41'0,"0"0"54"15,-3 1-55-15,1 0-17 16,-2 1 6-16,3 1 0 16,-1 0 29-16,2 1-15 15,2 1-2-15,3-1-11 16,2-1-3-16,1 0-11 16,2 1 1-16,0 0-13 0,3-1 16 15,6 2 21 1,6-1-19-16,9-4-10 0,15 0-5 15,13-10-3-15,15-2-3 16,17-7 3-16,16-5-2 16,10-7-2-16,4 3-2 15,-1 0 1-15,-11 3-4 16,-15 6-40-16,-22 3-26 16,-16 7-27-16,-21 6-63 15,-14 4 19-15,-16 4-246 16</inkml:trace>
  <inkml:trace contextRef="#ctx0" brushRef="#br0" timeOffset="3002.2">9558 7640 643 0,'-35'18'4'0,"6"-4"-4"16,6-4 17-16,4-1 14 16,6 0 6-16,7-3 15 15,1-1 10-15,3-3 7 16,4 1-8-16,5-3 8 16,4 0-32-16,11-3-11 15,11-4-4-15,14-5-4 0,12-8 0 16,14-2-6-16,13-5-9 15,8 0-3-15,5-1-1 16,1 0-1-16,-4 4-20 16,-9-2-16-16,-11 2 1 15,-11 0-12-15,-10 5-6 16,-11 2-4-16,-7 2-53 16,-9 2-56-16,-6 2-76 15</inkml:trace>
  <inkml:trace contextRef="#ctx0" brushRef="#br0" timeOffset="3452.47">10246 6984 725 0,'-18'-12'19'15,"3"2"71"-15,3 2-20 16,8 3-36-16,0 4-25 16,2-1-8-16,8 4 10 15,2 1 45-15,7 3-15 16,5 2-24-16,12 2-5 16,7 4-6-16,10 0 1 0,5 0-5 15,4 1-1-15,1 2-1 16,0-2 0-16,-3 0 2 15,-5-1-2-15,-3-1 1 16,-7-3-1-16,-6 0 1 16,-6-2 1-16,-6 2 2 15,-6 0 10-15,-6-1-8 16,-4 3 6-16,-5 2-7 16,-5 2 8-16,-6 3-4 15,-6 4-5-15,-8 6-3 16,-9 4-1-16,-6 3 0 15,-7 8-1-15,-4 4-8 16,-3 3-50-16,5 0-71 16,5-3-110-16,11-7-252 15</inkml:trace>
  <inkml:trace contextRef="#ctx0" brushRef="#br0" timeOffset="3951.49">9827 7065 445 0,'-10'-9'26'16,"5"-2"6"-16,0 5 48 15,3-1 0-15,2 4-17 16,0 2-4-16,0 1-8 16,-1 1-16-16,-1 2 2 15,-3 5 24-15,-5 5-27 16,-7 7-13-16,-4 6-1 16,-10 4-3-16,-5 5-5 15,-6 2-6-15,-4-1-5 16,-2 0 0-16,5-3 1 15,6-8-1-15,9-5-1 16,6-7 0-16,10-3 0 16,4-7 0-16,6-2 1 0,2 1-1 15,5-1 2 1,3 0-1-16,6 6-1 0,4 0 1 16,6 7 0-16,3 6 9 15,4 5-1-15,4 5 0 16,6 3 0-16,2 3-3 15,2 0-6-15,1 0 0 16,3-1-19-16,3 0-67 16,5-2-144-16</inkml:trace>
  <inkml:trace contextRef="#ctx0" brushRef="#br0" timeOffset="4737.21">11371 6748 622 0,'-32'-4'14'0,"0"-2"13"16,2-2 43-16,2 3-28 16,5-1 9-16,1 3-5 15,1 5-9-15,-1 1 2 0,-2 7-14 16,-1 7 14-16,-1 4 1 15,-5 7-11-15,1 5-2 16,-3 5 2-16,0 4-3 16,-1 7 8-16,2 4 2 15,4 6-9-15,6 4-4 16,7 4 1-16,11 0-10 16,15 0-3-16,17-3 2 15,16-5-4-15,16-4-2 16,13-6-3-16,12-7-4 15,9-10 1-15,4-10-1 16,1-8 0-16,0-12-2 16,-2-11-2-16,-5-11-5 15,-2-12-3-15,-7-15-1 0,-5-10 5 16,-13-8 5-16,-14-5 3 16,-12-6 0-16,-16 1-1 15,-13-1 0-15,-15-1 0 16,-15 0-2-16,-15 5 3 15,-13 6 0-15,-14 11 0 16,-15 10 1-16,-13 11-1 16,-11 16 0-16,-6 12-2 15,-5 10-11-15,5 14-83 16,12 9-24-16,11 11-132 16</inkml:trace>
  <inkml:trace contextRef="#ctx0" brushRef="#br0" timeOffset="5218.26">11414 7034 736 0,'-4'-3'11'15,"-2"0"50"-15,3-3 9 16,-4-2-50-16,-1-1-5 16,0-1 10-16,-2-5-6 15,-6 1 18-15,0 1-25 0,-6 1-4 16,-2 4 3-16,-4 5-5 16,0 9-3-16,0 7 3 15,1 10 3-15,0 4-2 16,6 6 7-16,5 0 1 15,8 2-6-15,10-4-6 16,8-1 9-16,8-4-1 16,11-5 9-16,7-5-2 15,8-3-2-15,3-6 0 16,1 0 3-16,1-3-4 16,-8 1-10-16,-4 2 10 15,-5-1-6-15,-9 3-2 0,-4-1 2 16,-8 3-4-16,-8 3 7 15,-11 1-2-15,-13 6-7 16,-20 5-2-16,-15 1-1 16,-15 3-42-16,-8-5-84 15,-1-5-146-15</inkml:trace>
  <inkml:trace contextRef="#ctx0" brushRef="#br0" timeOffset="6604.1">10081 7546 258 0,'-1'3'247'16,"-1"-1"-171"-16,2 0 14 0,0-4-19 15,-2 0 5 1,4-1-24-16,-4 3-14 0,4-3-17 16,-2 3-8-16,2 0-8 15,-1 5-4-15,-1 7 47 16,2 12 1-16,1 11-19 15,2 15 7-15,4 17-3 16,2 15-13-16,4 11-8 16,4 10-8-16,-1 8 1 15,2 2-5-15,-2-6-1 16,1-8-1-16,-1-10 1 16,-3-11 0-16,-2-12 0 0,-3-7 0 15,1-8 0 1,-5-10 0-16,-1-11 0 0,-1-13 1 15,-4-8-2-15,-2-12-12 16,-5-9-15-16,-4-6 14 16,-5-8-5-16,-4-7-1 15,-5-3 6-15,-3-3 3 16,-6-1 11-16,-1 1 0 16,-1 5 0-16,0 5 0 15,7 4 2-15,2 5 2 16,8 5 1-16,6 4 5 15,6 4-10-15,7 7 6 16,7 7-4-16,6 12 30 16,7 9-15-16,9 13 0 15,3 8-6-15,4 7-3 0,3-2-6 16,-1-1-2-16,1-6 0 16,-6-10 2-16,-1-10-1 15,-9-7 5-15,-3-13 5 16,-1-12-8-16,-3-15-3 15,-2-15 1-15,-1-13-1 16,2-9-1-16,1-5-1 16,-2 4-39-16,5 8-44 15,1 9-100-15,2 14-242 16</inkml:trace>
  <inkml:trace contextRef="#ctx0" brushRef="#br0" timeOffset="6986.67">10148 9398 824 0,'-20'2'12'16,"2"4"11"-16,1-4 18 16,4 3-14-16,4-1 12 0,6-1 1 15,1-1 5-15,5 0-1 16,6-2-7-16,9-2-20 16,10-3-15-16,11-2 1 15,15-7-3-15,9-2 0 16,12-5 0-16,5-2 0 15,3 1-7-15,-8 2-31 16,-10 5-14-16,-16 5 6 16,-13 4-5-16,-14 2-7 15,-9 3-27-15,-8-1-33 16,-8 2-7-16,-8 2-203 16</inkml:trace>
  <inkml:trace contextRef="#ctx0" brushRef="#br0" timeOffset="7237.15">10486 9345 609 0,'-19'0'59'16,"7"-1"19"-16,4-4 47 15,3-1-85-15,3 0 6 16,2 4-14-16,2-2-13 16,1 4 12-16,4 4 4 15,0 4-7-15,4 7-7 16,1 8 14-16,3 9-16 15,0 8-3-15,1 8-2 16,-2 6-8-16,-1 6-3 16,1 2-3-16,0 2 0 15,-1-4-9-15,-3-4-20 0,0-3-17 16,-4-4-58-16,1-12-120 16</inkml:trace>
  <inkml:trace contextRef="#ctx0" brushRef="#br0" timeOffset="8786.86">10440 8838 512 0,'0'0'20'0,"-2"-1"-9"15,1 1-10 1,1-1-1-16,-2 1-40 0,4 0 28 15,-1-2 12-15,1 2 19 16,-2 0 31-16,2 0 44 16,-4 0-32-16,-3 2-26 15,-3-1 36-15,-5 2-29 16,-8 3-6-16,-5 3-2 16,-11 3-10-16,-5 5-1 15,-8 1-7-15,-10 4-5 16,-12 5-2-16,-9 3 4 15,-6 4-11-15,1-1 14 16,6 0-3-16,8-5-4 16,14-2-3-16,13-6-2 15,13-7-5-15,10-4 0 0,12-5 0 16,7-2-1 0,6-4 2-16,0 2-2 0,4 0-2 15,2-1 3-15,-3 2 3 16,1 1-2-16,-1 3-1 15,-1 2 7-15,0 5 10 16,1 7 0-16,2 9-6 16,0 6 2-16,6 11-6 15,2 8 1-15,3 10 1 16,-1 8-1-16,2 10 3 16,-2 5 3-16,-2 8 3 15,0 3-7-15,0-2-3 0,-2-6-2 16,1-4 2-16,-1-13-1 15,-1-12 2-15,-1-12 0 16,-1-11-7-16,-1-13 4 16,-1-11 2-16,1-10-1 15,3-9-2-15,6-7-1 16,4-4-1-16,6-5-2 16,6-3-3-16,5 1 3 15,3 3 1-15,7-1-1 16,10 3 0-16,13-5 0 15,9 2 0-15,11-2 0 16,7 2 0-16,2 0 0 16,-5 4 0-16,-6 5-5 15,-8 4 5-15,-11 4 0 0,-14 1 0 16,-9 1 4-16,-10-4-4 16,-7 2 0-16,-5-4 0 15,-5-3 0-15,-1-1 1 16,0-6-1-16,-4-2 0 15,2-2 0-15,-2-1 0 16,-5-1 0-16,-2-1 0 16,-6 1-1-16,-4-4 1 15,-6-3-3-15,-4-2 2 16,-7-8 1-16,-5-9-4 16,-4-10-7-16,-4-6 2 15,-3-10 1-15,-1-4 1 16,0-3 6-16,6-1-2 0,3 4 0 15,7 6 3-15,2 6 0 16,6 4-8-16,4 9 1 16,2 6-2-16,3 6-6 15,2 8 3-15,-1 7 12 16,2 9 2-16,-2 7-2 16,0 5-4-16,-2 5 2 15,1 2 0-15,1 2 0 16,0-1 2-16,-2 0 0 15,2 0 0-15,0 0 0 16,-2-1 1-16,-5 0-1 16,1 1 0-16,-4-2-1 15,-5 4-3-15,-7 0 8 0,-3 1-3 16,-5 3-1-16,-8 4 1 16,-8 0-1-16,-10 5-1 15,-11 6-3-15,-15 7 3 16,-10 5-90-16,-3 5-84 15,1 3-221-15</inkml:trace>
  <inkml:trace contextRef="#ctx0" brushRef="#br0" timeOffset="13107.33">11025 3653 709 0,'-10'1'68'0,"3"1"1"15,1-2-2-15,2-2-13 16,4 2-1-16,0 0-9 16,0 0-14-16,2 0 23 15,0-1-9-15,1 1-13 0,4-3-17 16,8-5-8-16,8-2 0 15,14-5-6-15,17-6 0 16,17-5 2-16,18-4-2 16,8 0-3-16,5 1-30 15,-5 4-40-15,-14 5-26 16,-16 7-61-16,-20 5-158 16</inkml:trace>
  <inkml:trace contextRef="#ctx0" brushRef="#br0" timeOffset="13338.11">11124 3771 889 0,'-35'20'46'16,"5"-2"18"-16,6-6 7 16,7-4-45-16,6 1-12 15,6-2-2-15,8-4 14 16,10-1 6-16,11-5-23 15,17-8-8-15,24-11-2 16,25-10-1-16,20-11-13 16,17-5-35-16,8-3-112 15,-1 7-392-15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4:4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15806 3735 734 0,'-2'-1'18'16,"2"-1"58"-16,-1-1 5 16,1 1-36-16,0 2 1 0,1-2-12 15,-1 1-2-15,2-1-2 16,-2 2 0-16,-2-1 0 15,1-2-18-15,-1-2-10 16,-3-3-1-16,-3 0 0 16,-2-1 0-16,-3-3-1 15,-6 0 0-15,0 1-1 16,-1 2 0-16,-1 1-3 16,-3 7 1-16,1 6 2 15,-4 11-2-15,2 8 3 16,-1 6 0-16,4 8 0 15,3 4-1-15,9 3-1 16,9 3 2-16,7-1 0 0,11-4 4 16,9-2 1-16,9-5 1 15,4-7 3-15,8-4-5 16,1-1 1-16,4-3-4 16,0 0-1-16,-5 2 1 15,-5 1 0-15,-9 3 0 16,-10 0-1-16,-11 3 2 15,-8 2 1-15,-16-1 8 16,-10 2 0-16,-9-3-4 16,-13-2-1-16,-5-8-6 15,-4-10-2-15,1-6-51 16,7-13-82-16,10-10-334 16</inkml:trace>
  <inkml:trace contextRef="#ctx0" brushRef="#br0" timeOffset="965.88">15950 3591 913 0,'-7'-13'12'0,"2"0"-10"15,0 2 34-15,2 3-32 16,3 5-4-16,1 3 2 15,2 5 4-15,1 2 30 0,1 8 24 16,0 8-22-16,4 10-9 16,-1 8-3-16,6 10-5 15,0 8-2-15,6 10-6 16,4 2-8-16,2 2-2 16,1-1 4-16,0-6-6 15,0-10 0-15,-3-6-1 16,0-10 0-16,-4-9 1 15,-1-11-1-15,-2-7 9 16,-1-12-7-16,2-13-2 16,1-10-4-16,-3-14-13 15,1-7 7-15,-3-7 5 16,-7 1 3-16,-7 1 0 0,-3 5-2 16,-3 10 4-1,-3 8-1-15,1 11 0 0,3 7-16 16,0 8 13-16,0 10 2 15,0 6 0-15,2 2-2 16,1 4 0-16,4-1 4 16,6-1 1-16,5-2-1 15,4 0-1-15,1-3 0 16,2 0-3-16,1 0 4 16,-4-2 0-16,-1 2 2 15,1 0-2-15,-2-1-2 16,-2 1 2-16,-1 0 0 0,1-1 1 15,1-2-1 1,-3 0 0-16,4-6 1 0,2-3 1 16,2-5-2-16,-2-3 3 15,5-9-2-15,1-4-1 16,-2-10 0-16,-1-4-6 16,-3-7 4-16,-4-2 0 15,-4 1 2-15,-5 1 1 16,-4 7 5-16,-1 8 12 15,-2 10 2-15,-1 5-20 16,3 7-2-16,1 5-5 16,0 8 7-16,1 8 7 15,4 8 0-15,4 9-3 16,1 1-4-16,6-1 2 16,6-3 1-16,3-7-3 0,3-6-2 15,2-9 0-15,1-9-2 16,-1-11-14-16,-2-11 0 15,-4-12 9-15,-3-10 6 16,-6-5 3-16,-6-4 0 16,-6 2 7-16,-3 6 25 15,-3 12-9-15,0 10 0 16,-1 10-23-16,4 10-15 16,5 10 15-16,3 10 7 15,7 7 2-15,4 6-5 16,4 4 0-16,4-1-4 15,0-2 0-15,1-6-44 16,0-3-69-16,0-11-231 0</inkml:trace>
  <inkml:trace contextRef="#ctx0" brushRef="#br0" timeOffset="1186.51">16186 4002 949 0,'-66'19'17'0,"13"-4"0"16,11-4 23-16,13-6-19 0,12 0-15 16,10-3 2-16,17-7-5 15,14-10 10-15,20-9-13 16,16-10-4-16,17-8-109 15,8-2-217-15</inkml:trace>
  <inkml:trace contextRef="#ctx0" brushRef="#br0" timeOffset="1782.59">17310 3862 531 0,'17'-4'6'0,"0"-3"42"15,-4 1 2-15,-2-3 14 16,0 4 24-16,-4-2 44 16,-6 2-43-16,-1 1-41 15,0-1-21-15,-1 3-6 16,-3-3-13-16,2 1-2 15,1 2-5-15,1 1-1 16,-2-1-2-16,0 2-5 16,-1 8 7-16,-4 4 3 15,0 9 7-15,-1 10 3 16,3 10 0-16,4 5 0 16,7 0-11-16,8-3 0 0,5-3-1 15,10-12 1-15,4-7-2 16,4-11 0-16,3-10-1 15,0-13-15-15,1-12-8 16,-7-13 14-16,-2-13 8 16,-7-13-8-16,-9-7-12 15,-12-8-20-15,-7-6 3 16,-9 5 39-16,-6 5 10 16,-5 11 63-16,2 16-15 15,1 17-6-15,9 13-12 16,2 10-40-16,8 12-11 15,2 9 11-15,8 11 6 0,4 14 17 16,5 11-2-16,6 16-4 16,1 4-2-16,3 5-11 15,-2 1-3-15,0-2 1 16,-3-6-2-16,-2-9-16 16,-6-9-50-16,-5-16-65 15,-2-15-179-15</inkml:trace>
  <inkml:trace contextRef="#ctx0" brushRef="#br0" timeOffset="2533.77">17603 3823 1065 0,'-12'6'74'0,"5"-3"-67"16,5 0-4-16,9-6 4 15,14 0 16-15,8-3-16 16,13-3-5-16,8-5-2 15,4-6-10-15,-2 3-21 16,-7-2 20-16,-9 4 11 16,-7 7 0-16,-11 5-6 15,-4 6 3-15,-6 5 3 16,-2 11 14-16,0 8 4 16,-3 8-3-16,-2 6-6 15,1 4-6-15,2-2 1 16,2-6-4-16,1-5 1 0,3-8 1 15,3-10 3 1,4-10 1-16,5-8-6 0,3-13-8 16,5-9-13-16,0-10 3 15,-2-5 0-15,-2-1 16 16,-8 0 2-16,-7 6 2 16,-5 7 20-16,-6 8 19 15,-4 8-6-15,1 8-19 16,0 1-16-16,1 5 0 15,0 6 0-15,-1 3 5 16,1 9 2-16,2 4-1 16,2 9 1-16,5 7-4 15,4 0-3-15,6-1 0 16,3-5 0-16,4-9 7 16,2-8-5-16,0-11 3 0,0-13-5 15,1-12-13 1,-1-11 0-16,-4-13 9 0,-3-10-7 15,-8-6 5-15,-8-4 4 16,-6 1 2-16,-4 5 1 16,-4 10 5-16,-1 15 9 15,2 13-15-15,3 13-1 16,1 8-5-16,0 9 6 16,0 3 0-16,1 8 0 15,2 6 0-15,1 2 1 16,7 0-1-16,3 0 0 15,5-1 1-15,3-6-1 0,4-2 0 16,2-3 0-16,0 2 1 16,1-6-1-16,0 1 0 15,0-2 1-15,-1-2-2 16,0-2-21-16,-2 2-28 16,2-2-18-16,-2-2-59 15,1 0-124-15</inkml:trace>
  <inkml:trace contextRef="#ctx0" brushRef="#br0" timeOffset="3249.71">19009 3797 882 0,'7'-7'177'0,"-2"-1"-80"16,1 1-40-16,-5-2-37 15,2-1 10-15,3 3-18 16,0-3-4-16,-1-2 0 15,-2-4-4-15,-1 0-3 16,-4-5-1-16,-3-2-4 16,-3-1 4-16,-6 4 0 15,1 4 0-15,-3 6-2 16,0 5-4-16,-4 8-5 16,-2 8 8-16,-2 6 6 15,-5 8-6-15,1 3 5 16,5 4-5-16,4 3 3 15,8-4-1-15,5-1 1 16,6-5 4-16,4-7-4 0,4-8 7 16,7-9-1-16,3-7-6 15,4-7-1-15,3-4-3 16,0-3 3-16,-3 3 0 16,-4 4-3-16,-3 5 3 15,-1 4-3-15,-2 4-1 16,1 5 0-16,0 2 4 15,0 4-2-15,3 2 3 16,0 0 7-16,0 0-4 16,0-2 2-16,2-4 6 15,0-5-2-15,1-9-5 16,1-4-1-16,2-9-3 16,-2-9 2-16,0-6-1 0,-5-9 0 15,-5-10-1-15,-5-12 0 16,-5-13 0-16,-7-10 0 15,-6-2 0-15,-2 4 0 16,-5 12 0-16,0 17 9 16,3 21 5-16,5 17-5 15,4 13-9-15,5 8-13 16,1 8 13-16,5 11 0 16,3 9 1-16,4 10 11 15,3 16 9-15,3 8-2 16,4 5-11-16,1 4-4 15,2 1-3-15,1-6 3 0,-2-4-4 16,-3-10 0 0,-2-9-12-16,-5-12-39 0,-4-9-38 15,-6-9-80-15,-9-8-700 16</inkml:trace>
  <inkml:trace contextRef="#ctx0" brushRef="#br0" timeOffset="4467.16">20353 2784 463 0,'-5'-14'220'16,"-2"1"-205"-16,1-3 82 15,-4 1-56-15,0 3 44 16,1 2-19-16,2 2 11 16,3 4-41-16,2 1-2 15,2 2-19-15,0 1-14 16,-2 1-1-16,-1 4 0 15,-7 11 8-15,-5 12 7 16,-2 10 8-16,1 11-4 16,4 10 12-16,8 3-18 15,11 3-6-15,8-2-3 0,10-1 3 16,7-8-6-16,6-6-1 16,4-12 6-16,5-11-5 15,0-11 6-15,-1-14 0 16,-1-12-5-16,-1-17-2 15,-7-11 0-15,-11-15-5 16,-10-11-4-16,-16-9-8 16,-16-7-11-16,-10-1 24 15,-7 7 4-15,-6 14 0 16,1 15 4-16,2 20-2 16,0 16-2-16,1 16-1 15,1 13 0-15,-1 12 0 16,5 9 1-16,8 8 0 15,12 0 0-15,12 2 0 16,14-4 2-16,13-3-2 0,9-5 1 16,6-1 0-16,3-3-1 15,-1-2 1-15,-4 1-2 16,-5-1 1-16,-6-1-1 16,-5 0-1-16,-6 0 1 15,-4 0-1-15,-2 1 2 16,0-3 0-16,-1 1 0 15,-2-1 0-15,3-2-23 16,-1-2-64-16,4-4-88 16,4-6-256-16</inkml:trace>
  <inkml:trace contextRef="#ctx0" brushRef="#br0" timeOffset="5387.29">21005 2952 1059 0,'-30'-28'17'0,"6"7"75"16,6 5-57-16,8 7-35 15,7 8-13-15,4 8 13 16,4 7 0-16,3 5 1 16,1 9-1-16,4 5 2 15,2 3 1-15,0 1-2 16,2 3 1-16,0-3-2 15,0-2 0-15,-1-8 0 0,-1-9-3 16,2-9-9-16,1-13-13 16,2-10-9-16,2-12-3 15,-2-7 5-15,-1-8 19 16,-8-2 13-16,-3 1 0 16,-2 6 27-16,-5 4 20 15,1 8-5-15,-2 7-8 16,0 9-18-16,-2 3-16 15,4 7-8-15,3 4 8 16,4 10 10-16,2 6 5 16,6 8 0-16,3 4-5 15,1 2-9-15,3-3 0 0,3-3 4 16,1-6-1-16,2-9-1 16,0-11-3-16,2-12-1 15,-2-10-19-15,-2-11-4 16,-2-11 10-16,-8-3-8 15,-8-5 16-15,-8 0 5 16,-6 3 1-16,-6 8 6 16,-2 9 6-16,-1 13-4 15,-2 12-7-15,-3 9-1 16,-1 11 13-16,1 7-2 16,1 8-5-16,7 4 5 15,7 4-5-15,6 4-1 16,9-2-4-16,7-3 1 15,4-6 0-15,7-9 5 16,5-11-5-16,4-11-2 0,2-13 0 16,2-11-9-16,-1-11 1 15,-3-8-2-15,-7-5 7 16,-6-6 1-16,-7-2-1 16,-9-3 3-16,-5 3 0 15,-7 6 1-15,-3 7 3 16,-3 13-4-16,-1 10 7 15,1 6-7-15,3 6-5 16,2 6-2-16,1 2 4 16,0 2-1-16,2 3 4 15,-2 4 1-15,6 2 0 16,2 5 0-16,6 5 3 16,5 2-4-16,5 2 0 0,3 2 0 15,3 1-1-15,4 0 0 16,-2-1 1-16,0-1-2 15,-9-1-4-15,-5-4 6 16,-11-2-2-16,-10-4 2 16,-11-1 1-16,-7-2 0 15,-6-5-2-15,-5-5-15 16,0-8-63-16,8-9-101 16,7-16-233-16</inkml:trace>
  <inkml:trace contextRef="#ctx0" brushRef="#br0" timeOffset="5633.32">22098 2429 794 0,'15'-32'120'0,"-7"7"3"15,-5 5-36-15,-1 8-38 16,0 8-33-16,-4 3-16 16,2 3-5-16,2 6 5 15,0 11 9-15,2 10 8 16,5 10-1-16,2 10-3 15,3 9-6-15,3 6-5 16,-3 4-2-16,3-1 2 16,-3-2-1-16,-3-7-1 15,-2-12-36-15,-5-12-41 16,0-10-89-16,-8-16-238 16</inkml:trace>
  <inkml:trace contextRef="#ctx0" brushRef="#br0" timeOffset="5901.37">22061 2733 242 0,'-12'-3'845'16,"7"-2"-808"-16,8 0 3 15,11-7-34-15,13 1 2 16,9-2-7-16,9-2 1 16,7-1 8-16,3 1 21 15,-1 6-31-15,-4 4 0 16,-7 7-3-16,-8 8-1 0,-9 9 4 15,-6 4 0 1,-7 7 0-16,-3 3 0 0,-4 0 7 16,-2-1-5-1,-4-4 0-15,-1-5-2 0,-5-5 0 16,2-4-25-16,-5-6-61 16,-1-8-262-16</inkml:trace>
  <inkml:trace contextRef="#ctx0" brushRef="#br0" timeOffset="6024.84">22437 2477 1103 0,'-11'-23'95'0,"5"7"-22"15,-1 5-29-15,4 5-44 16,3 5-4-16,5 1-47 16,5 4-147-16,7 2-496 15</inkml:trace>
  <inkml:trace contextRef="#ctx0" brushRef="#br0" timeOffset="6751.69">22840 2577 805 0,'-6'6'327'16,"0"-5"-310"-16,1-1 47 15,1-1-60-15,3 1-4 16,-1 1-1-16,-3 3 1 15,-1 7 0-15,-3 6 4 0,-2 6 0 16,0 10-1-16,5 8 2 16,6 1-1-16,5 2-1 15,7-4-1-15,6-5 0 16,4-10 5-16,4-8-7 16,4-11 0-16,2-12-8 15,2-11-23-15,-4-10 7 16,-5-13 3-16,-11-8 0 15,-10-10-16-15,-12 0 14 16,-14 1 23-16,-7 12 26 16,-7 11-5-16,-8 16-4 15,1 14 1-15,0 8-3 0,5 8-12 16,8 4-1 0,12 0-2-16,8-1 5 0,12 0-5 15,9-1 11-15,13-5-7 16,9-6-4-16,9-4-18 15,8-9-17-15,1-7 18 16,0 0 15-16,-5-5 2 16,-7 1 7-16,-12 6 25 15,-8 6-29-15,-8 9-2 16,-3 8 14-16,-2 8 0 16,1 9-3-16,0 7 8 15,0 5 7-15,-2 2-15 16,0-1-8-16,-1 2-1 15,-1-9-2-15,-1-7 2 16,0-7-2-16,-1-8 10 0,1-10 6 16,-1-10-17-16,3-11-26 15,1-13-4-15,2-11 4 16,3-10 1-16,3-2 23 16,3 8 2-16,0 7 10 15,2 15 10-15,4 9-11 16,0 13 8-16,6 7 7 15,5 8-1-15,3 7-12 16,0 10-6-16,-6 5-4 16,-5 9 3-16,-9 5-4 15,-10 6 0-15,-8 3 0 16,-5 1-68-16,-9 3-124 0</inkml:trace>
  <inkml:trace contextRef="#ctx0" brushRef="#br0" timeOffset="8502.31">15958 5667 868 0,'0'0'50'0,"-1"-2"-21"15,-1 1 1-15,0-1-22 16,4 2-5-16,-2 2-3 15,0-2-3-15,2 1 3 16,-2 5 3-16,0 8 66 16,0 10-42-16,0 10-5 15,0 10-10-15,1 6 0 0,1 3-4 16,1-6-7-16,0-3 0 16,3-9-1-16,-3-10 0 15,1-10 3-15,-3-7 10 16,-2-10-8-16,-3-13-5 15,-2-10-9-15,-3-12 5 16,-3-12 3-16,2-8 1 16,2-2 1-16,1 5 0 15,5 4 1-15,6 9 10 16,2 10-4-16,3 13-8 16,2 11 2-16,10 11 10 15,7 11 15-15,9 11-8 16,8 7 1-16,8 6-9 15,4 2-8-15,2 0-3 0,-3-3 0 16,-2-7 4-16,-5-3-4 16,-10-9-22-16,-7-9-34 15,-3-12-17-15,-5-10-77 16,-5-12-139-16</inkml:trace>
  <inkml:trace contextRef="#ctx0" brushRef="#br0" timeOffset="8709.14">16400 5294 1064 0,'-16'-17'8'15,"3"5"23"-15,3 5 5 0,1 3-36 16,6 14 0-16,6 11 3 16,4 13 5-16,5 16 6 15,3 13-6-15,2 9-6 16,3 1 0-16,-2 0-1 15,3-5-1-15,-2-7-49 16,-2-9-83-16,-2-12-173 16</inkml:trace>
  <inkml:trace contextRef="#ctx0" brushRef="#br0" timeOffset="9503">16713 5610 1023 0,'-3'-13'44'0,"-2"3"24"0,-1 0-35 16,-1 4-13-16,4 4-15 15,3 1-5-15,0 2-6 16,1 1-4-16,1 2 9 16,-2 7 1-16,3 7 2 15,1 11 4-15,0 9-4 16,3 7-2-16,5 2 0 15,3-2 0-15,5-4 5 16,3-11-3-16,4-9-2 16,-2-11 4-16,0-11 1 0,2-13-4 15,-4-10-1 1,-4-10-12-16,-8-9 1 0,-7-4-13 16,-13 1 7-16,-9-1 16 15,-7 6 0-15,-7 9 1 16,-5 11 0-16,1 13 2 15,-3 11-2-15,4 8 0 16,7 6-2-16,8 2 1 16,8 2 0-16,12-1-2 15,13-1 3-15,11-4 0 16,11-4 0-16,7-5-2 16,4-6 5-16,3-8-1 15,-1-3-2-15,-3-8-4 16,-1-2 4-16,-7-1 2 15,-4-1 0-15,-8 2 0 0,-8 4 16 16,-5 7 5-16,-5 3-11 16,-3 5-9-16,-1 4-2 15,1 5 8-15,2 5 5 16,1 6 3-16,3 6 8 16,2 6-14-16,0 3-1 15,-2-1-4-15,0-2-3 16,0-4-1-16,-4-4-2 15,1-7 3-15,-4-8 4 16,-1-4 8-16,2-10-10 0,-3-10-5 16,1-10-2-1,-1-11-16-15,3-9 3 0,1-6 4 16,2 2 7-16,3 6 3 16,5 7 1-16,2 10 0 15,-1 8-1-15,3 9 0 16,1 10 1-16,0 10 5 15,-1 11 1-15,3 11 11 16,0 11-8-16,-2 8-5 16,-2 4-3-16,-3 0-1 15,1-4-4-15,-3-7-88 16,-2-5-160-16</inkml:trace>
  <inkml:trace contextRef="#ctx0" brushRef="#br0" timeOffset="10337.29">18530 5737 231 0,'-17'9'247'0,"2"-1"-173"15,3-4 63-15,2-1-55 0,6 0 53 16,0-1-40-16,2-1-15 16,2 1-14-16,0-1-3 15,2-1 1-15,0-4-33 16,1-8-26-16,7-9-5 16,3-12 2-16,4-14-2 15,7-13 1-15,2-11 0 16,1-10-1-16,-2-12-3 15,-2-7-10-15,-3-1-2 16,-8 10 12-16,-3 14 3 16,-6 20 0-16,-1 22-1 15,-2 17-12-15,0 13-12 0,-4 14 17 16,-2 14 8-16,-3 11 0 16,-2 13 0-16,1 13 0 15,4 3 0-15,10-2 1 16,8-5 1-16,9-9 1 15,10-10-1-15,8-9-2 16,5-3 2-16,6-6-1 16,2-2 0-16,0-1-1 15,-6 0-3-15,-4 0 3 16,-10 1-5-16,-10 4 3 16,-12 1 2-16,-9 4 6 15,-12 1-2-15,-11 3 0 16,-10-1 0-16,-4-2-3 15,-6-5-1-15,2-9-12 16,3-8-50-16,8-10-49 0,9-9-149 16</inkml:trace>
  <inkml:trace contextRef="#ctx0" brushRef="#br0" timeOffset="11288.12">19089 4809 1100 0,'-29'-39'2'16,"0"5"23"-16,4 2 2 0,7 8-18 15,6 10-6-15,11 7-3 16,1 2-3-16,4 7-2 16,3 3 5-16,2 8 6 15,-1 11 9-15,2 15 15 16,-2 14 0-16,5 14-4 15,-1 18 2-15,5 8-10 16,2 5-10-16,1 0-8 16,3-6 4-16,2-13-4 15,0-13 1-15,0-15 1 16,-3-16-2-16,0-16 9 16,1-16-9-16,3-18-1 15,4-13-20-15,2-12-13 16,-2-9-3-16,-5-2 6 15,-8-2 5-15,-8 4 22 0,-9 7-4 16,-4 8 7-16,-4 9-3 16,-3 13-2-16,-3 11 2 15,-1 9 3-15,-2 11 0 16,2 2 1-16,2 7 0 16,4-1 0-16,9-1-1 15,9-3 1-15,3-1 1 16,5-4 2-16,7 0 0 15,0-3 5-15,-1 2 0 16,0-1-4-16,-1 2 1 16,0 2 1-16,-4 0-2 15,1-3 0-15,-1 0 1 0,0-4-4 16,-1-4 6 0,0-4-7-16,0-8 11 0,0-6-7 15,2-9-2-15,3-7-2 16,-2-5 0-16,0-4-7 15,-1-6 4-15,-5 2-5 16,-2-1 7-16,-2 1 1 16,-3 7 0-16,-1 7 3 15,-2 8-3-15,-2 9 0 16,-1 9 0-16,1 6 5 16,-1 9 7-16,3 6 13 15,2 8-20-15,3 2 10 16,4 3-10-16,4-1-3 15,3-3 0-15,2-7 2 0,1-5-1 16,-1-8-2-16,3-12-1 16,-2-10-18-16,-1-7-12 15,-1-12-1-15,0-9 10 16,-7-5-5-16,-7-4 20 16,-1-1 6-16,-6 5 1 15,0 6 10-15,-2 12 24 16,1 7-19-16,-2 10-16 15,3 7-3-15,0 5 2 16,3 7 1-16,0 9 21 16,3 11-3-16,6 7 4 0,2 4-17 15,0 3-3 1,6-3 2-16,4-5-4 0,1-5-1 16,2-11-44-1,3-9-46-15,2-15-170 0</inkml:trace>
  <inkml:trace contextRef="#ctx0" brushRef="#br0" timeOffset="11508.15">19485 5163 1061 0,'-89'21'58'15,"10"-3"-56"-15,17-8 18 0,20-5-15 16,19-1 2-16,16 0-5 16,20-9 1-16,19-7 2 15,18-9-5-15,21-9-39 16,14-8-50-16,14-4-117 16</inkml:trace>
  <inkml:trace contextRef="#ctx0" brushRef="#br0" timeOffset="12086.15">20406 4983 710 0,'10'0'1'0,"2"-2"-1"16,4 2 0-16,-2 2 0 15,5 2 0-15,-1 2 1 16,-4 1 20-16,-4-2 23 15,-4 0 79-15,-4-2-38 16,-2-3-26-16,-2-3-48 16,-1-2-5-16,-6 0-2 15,-1 1 1-15,0 2 8 16,-3 4 13-16,0 4 0 16,0 6-7-16,0 11-6 15,2 7 2-15,4 7 5 16,4 9 0-16,6 0-10 0,7-1-7 15,8-4 5-15,8-5-2 16,4-9-4-16,7-7 2 16,6-15-4-16,7-10-1 15,2-15-27-15,1-13 15 16,-1-11 4-16,-6-15-7 16,-10-9-7-16,-7-14-29 15,-14-11-20-15,-11-13-37 16,-10 0 66-16,-10 5 43 15,-3 14 99-15,-1 20 8 16,1 23-34-16,8 16-53 16,2 18-20-16,5 14 0 15,4 16 8-15,4 14 21 16,8 16 2-16,5 19 3 0,5 10-16 16,4 5-12-16,-1 3-3 15,-1-3-1-15,-4-8-2 16,-4-13-14-16,-4-11-47 15,-5-14-36-15,-4-17-121 16,-3-12-232-16</inkml:trace>
  <inkml:trace contextRef="#ctx0" brushRef="#br0" timeOffset="12853.4">20816 5029 501 0,'-18'-6'573'16,"4"0"-511"-16,8 2 4 0,6-4-63 15,10-1-3-15,8 0 2 16,10-3-4-16,9-6 1 16,7-4-1-16,-1 2-3 15,2-1-2-15,-3 0 2 16,-7 5-7-16,-6 8 12 16,-8 3-8-16,-6 7-4 15,-5 6 11-15,-3 8 1 16,-1 12 1-16,0 5 0 15,0 7 7-15,-1 2-5 16,5-5 0-16,-2-2 0 16,6-8-2-16,-2-6 1 15,4-10 0-15,3-11-2 0,4-10-18 16,4-11-13 0,-1-11-14-16,2-10 6 0,-5-6-9 15,-7-3 48-15,-3 3 26 16,-9 9 45-16,-2 10-8 15,-4 14-36-15,1 11-27 16,-2 7 4-16,0 8 14 16,2 3 3-16,1 10 4 15,1 8-5-15,6 6-9 16,3 4-3-16,3 2-5 16,4-4-1-16,1-7 1 15,2-6 1-15,2-12-4 16,2-12-3-16,3-13-17 15,1-13-6-15,0-11-4 16,1-13 8-16,-7-7-13 0,-5-4 0 16,-10-6 23-16,-3 2 12 15,-8 10 3-15,-3 8 16 16,-4 14-14-16,0 12-1 16,-2 12-4-16,0 7-1 15,0 5 1-15,0 5 0 16,3 5 0-16,1 4 4 15,6 6-4-15,5 1 0 16,4 2 0-16,4-2 2 16,7-5-2-16,2-1 4 15,4-3 6-15,3-3 0 16,3 0-6-16,-3-1-4 0,0 0-1 16,-4 3 1-16,-4-1 2 15,-5 1-2-15,-1-1 4 16,-3 1-4-16,-2-1 1 15,2-5 2-15,2-3-3 16,5-6-54-16,6-9-95 16,2-3-126-16</inkml:trace>
  <inkml:trace contextRef="#ctx0" brushRef="#br0" timeOffset="13456">22169 4849 852 0,'16'-18'96'16,"-5"-1"24"-16,-1 1-86 15,-1 2 4-15,-1 0-10 0,-3 0-17 16,0-2-5-16,-3 0 6 16,-6-2-5-16,-2-1-6 15,-4 2 0-15,-6 2-1 16,0 4-1-16,-3 4-2 16,-4 7 2-16,-2 4 1 15,-3 8 1-15,-3 7 3 16,1 7-3-16,2 6 3 15,7 5-1-15,5 3-3 16,8-4 0-16,8-2 1 16,5-7 1-16,5-8-2 15,6-11-15-15,8-6-25 0,3-9-11 16,1-5 14 0,2-6-1-16,-3 0 8 0,-2-2 30 15,-7 7 15-15,-4 5 28 16,-6 6-29-16,1 8 15 15,-3 6 6-15,2 5-20 16,2 7 4-16,2-1-8 16,1 2 7-16,1-6-10 15,1-3 7-15,2-7-3 16,3-7-2-16,2-7-7 16,3-10-2-16,1-8 2 15,1-7-3-15,0-10 1 16,-6-10-2-16,-4-12 0 15,-5-14-10-15,-9-14 1 0,-6-9 7 16,-10 2 3-16,-3 16 25 16,2 20-5-16,0 23-20 15,6 23-1-15,1 15-5 16,4 12 6-16,0 9 2 16,1 16 4-16,5 16 7 15,6 14 10-15,5 10-17 16,7 6 1-16,2 0-6 15,4-4-2-15,-1-6-5 16,-1-7-78-16,-5-8-115 16</inkml:trace>
  <inkml:trace contextRef="#ctx0" brushRef="#br0" timeOffset="15459.8">17796 5620 467 0,'0'13'566'0,"0"-7"-560"16,2-1-6-16,3-8-2 15,10-3 2-15,17-8-24 16,18-5-78-16,17-7-156 16</inkml:trace>
  <inkml:trace contextRef="#ctx0" brushRef="#br0" timeOffset="23657.11">18136 3086 637 0,'-7'-4'0'0,"4"0"0"16,-1 0 12-16,4-1 15 15,-2 4 9-15,2-1 43 16,-1 1-37-16,1 1-15 0,-2 0-16 16,2 1-6-16,0-1-1 15,2 5-2-15,-2 1 38 16,0 5-21-16,0 6 12 16,1 3-5-16,-1 4-10 15,2 0 7-15,2-1-8 16,0-4-2-16,0-5-6 15,3-4 9-15,1-7 14 16,4-4 3-16,8-13-29 16,8-8-1-16,9-14-3 15,9-11 0-15,6-9-20 16,3-5-32-16,2-3-27 0,5 3-55 16,0 5-46-1,-5 10-243-15</inkml:trace>
  <inkml:trace contextRef="#ctx0" brushRef="#br0" timeOffset="24757.41">18391 4752 650 0,'4'-1'38'15,"-3"-1"-12"-15,1 1 21 0,-2-2-31 16,0 3 5 0,0 0 13-16,0 0 0 0,0 1-14 15,1 1-3-15,1 1 8 16,2 2 25-16,-1 1-8 16,4 5-12-16,-1 5-16 15,3 1-5-15,1-1-1 16,1-3 0-16,-1-4 5 15,7-6 16-15,5-10-16 16,8-11-13-16,12-14-4 16,9-9-20-16,8-10-39 15,4-6-20-15,1 0-43 16,-7 3-178-16</inkml:trace>
  <inkml:trace contextRef="#ctx0" brushRef="#br0" timeOffset="39629.94">17499 6810 612 0,'-2'0'27'0,"1"0"6"15,-5-2 18-15,0-1-24 0,-1 1 24 16,1 0-2 0,-3-2-7-16,1 2-14 0,1-3-4 15,-3 2-1-15,0-2-4 16,-2 2 4-16,-4-1-3 16,-4 3-3-16,-2 2-2 15,-1 3 1-15,-5 7-3 16,2 4-8-16,-1 8 10 15,2 8-1-15,5 9-2 16,4 9 5-16,3 11-9 16,6 8 3-16,5 4 0 15,7 0-11-15,6-4 3 16,8-8-2-16,6-9 0 16,6-11 3-16,7-10 1 0,3-8 2 15,5-13 1-15,-2-14-4 16,1-11 1-16,0-11-3 15,-3-11-2-15,-7-5 5 16,-6-6-4-16,-9-2 0 16,-8 0-1-16,-9 2 0 15,-5 5-4-15,-4 10 4 16,-6 8 0-16,-2 11-1 16,-2 10-2-16,-1 10 2 15,-3 7 0-15,2 7 0 16,1 5-1-16,5 6 2 15,5 1-1-15,11 0 1 16,8-1-1-16,4-4 3 0,10-4-4 16,2-4 2-1,3-1 0-15,3-3 0 0,-4-1 1 16,-1-1 2-16,-6 0-3 16,-3 3 0-16,-4 0 0 15,0 3 1-15,-3 1 1 16,-1 3 1-16,-2-3 1 15,0 2-3-15,0-2 1 16,-2-2-1-16,0-6-1 16,1-1 1-16,-1-5 0 15,2-5 4-15,5-8-5 16,4-8 0-16,4-9 0 16,3-8 1-16,-3-2-1 15,-5-3-5-15,-4 0 5 0,-8 4 1 16,-2 2-1-16,-7 5 5 15,0 8-2-15,0 5 3 16,0 7 5-16,-1 3-9 16,3 4-2-16,1 5 0 15,0 4 0-15,3 5 1 16,4 4 3-16,4 6-4 16,6-1 3-16,3-1-3 15,5-2-1-15,6-4 1 16,0-7 1-16,1-5-1 15,0-10-1-15,49-45 1 16,-72 37 0-16,-2-6 0 16,-4 0 0-16,-2 3 0 0,5-21 2 15,-6 2-2-15,-2 3 5 16,-2 7 3-16,0 6 19 16,0 10-10-16,1 6-14 15,3 5-1-15,1 8-1 16,5 11 4-16,2 11 6 15,5 13 11-15,7 13-8 16,5 12-8-16,6 11-4 16,2 5 0-16,5 0-1 15,-2-3 0-15,-5-5-1 16,-6-11 1-16,-10-8-1 16,-11-6 1-16,-10-13-1 0,-5-12 3 15,-9-16-3 1,-7-20-6-16,-3-20-15 0,-3-15 1 15,1-13 13-15,3-12 4 16,9-3 0-16,8-5-2 16,9 2 5-16,10 3-1 15,11 6-2-15,8 5 2 16,5 6-11-16,6 7-1 16,-2 1-1-16,-2 5 6 15,-6 5 3-15,-5 2 4 16,-7 6 1-16,-7 4 1 15,-5 5 1-15,-4 6-2 16,-2 3 9-16,-3 6-9 0,0 7 0 16,-1 4 0-16,2 8 8 15,0 11 1-15,5 10 5 16,5 11 5-16,7 11-8 16,4 11 2-16,6 12 1 15,4 8-12-15,-3 3 0 16,-1 0 1-16,-4-3-3 15,-3-10 1-15,-3-12-1 16,-4-8 1-16,-3-14 0 16,-1-13-1-16,-3-15-11 15,-6-18-72-15,-1-20-50 16,-5-22-88-16,-2-20-483 0</inkml:trace>
  <inkml:trace contextRef="#ctx0" brushRef="#br0" timeOffset="39865.62">18668 7148 690 0,'-6'-32'305'0,"1"5"-241"16,3 7 26-16,2 0-73 15,7 3-2-15,8 4-6 16,8 2-8-16,6 0 0 16,4 6-1-16,2 3 0 15,1 8 0-15,-5 7 0 16,-4 10 0-16,-8 7 0 15,-12 8 1-15,-8 5-1 0,-12 1-2 16,-12 1 1 0,-6-3-3-16,-3-5-34 0,0-7-54 15,4-12-59-15,8-13-181 16</inkml:trace>
  <inkml:trace contextRef="#ctx0" brushRef="#br0" timeOffset="40147.51">18879 6566 992 0,'-7'-22'43'0,"-1"5"66"16,2 5-84-16,-1 9-22 0,7 7 8 15,3 11 10-15,5 11 15 16,4 12-7-16,5 11-9 15,3 13-2-15,3 8-5 16,-1 7-7-16,1 2-6 16,-3 0 1-16,-5-4 2 15,-2-7-3-15,-7-8-2 16,-2-10-21-16,-7-13-69 16,2-11-53-16,-4-15-167 15</inkml:trace>
  <inkml:trace contextRef="#ctx0" brushRef="#br0" timeOffset="40580.56">18816 6999 903 0,'-3'5'68'16,"0"-2"-44"-16,12-6 3 15,8-6-12-15,9-3 9 16,11-6-8-16,8-4-5 15,0 3 8-15,-3 4-3 16,-5 3-3-16,-9 7-5 16,-6 5-1-16,-2 7 1 15,-3 3 0-15,-2 7 2 16,0 6 5-16,-1 6-1 0,-1 4 3 16,-2 5-6-16,1-1-6 15,1 3-2-15,4-5 0 16,0-3-1-16,3-10 1 15,3-6 0-15,4-13-3 16,5-13-1-16,3-10-2 16,0-10-2-16,-4-13 3 15,-3-5-1-15,-12-4 2 16,-9-4 0-16,-12 2 2 16,-12 5 1-16,-9 10 8 15,-10 11 6-15,-7 15-2 16,-5 13-10-16,-1 10-4 15,2 11 0-15,5 5-78 16,14 2-213-16</inkml:trace>
  <inkml:trace contextRef="#ctx0" brushRef="#br0" timeOffset="41013.94">20051 6929 595 0,'-9'0'98'0,"0"-2"-85"16,2 1 48-16,-2-1 36 15,1 0-24-15,1 2-7 16,4-1-3-16,0 1-11 15,1 0-15-15,4-2-8 16,1-1-19-16,10-3-7 0,8-3-3 16,15-3 0-16,12-5-9 15,13 0-73-15,2-1-199 16</inkml:trace>
  <inkml:trace contextRef="#ctx0" brushRef="#br0" timeOffset="41565.37">20616 6071 926 0,'-21'-24'19'0,"4"8"112"16,4 4-85-16,3 4-16 16,6 6-28-16,1 5 0 15,6 11 3-15,0 10 12 16,1 15-4-16,6 18 11 16,6 17 1-16,4 9-7 15,5 8-12-15,0 6-1 16,0-6-3-16,-2-3 1 15,-2-10-2-15,-8-13-1 16,-5-11 0-16,-3-16 0 16,-3-13 2-16,-1-12 5 0,1-14 2 15,0-14-9-15,3-15-1 16,2-9 0-16,3-9-4 16,4-3-1-16,7 1 3 15,0 2 2-15,6 7-2 16,1 8 3-16,3 7 0 15,-1 12-1-15,0 7 0 16,-1 14 1-16,-1 7 0 16,-2 12 0-16,-4 10 1 15,-7 5 0-15,-6 4-1 16,-9 1 4-16,-12-4-3 16,-8 0 1-16,-7-4-1 15,-8-5-1-15,-4-7-1 0,-3-6-44 16,3-11-22-16,0-11-79 15,6-13-223-15</inkml:trace>
  <inkml:trace contextRef="#ctx0" brushRef="#br0" timeOffset="42148.21">20999 6065 376 0,'-4'-22'385'16,"-1"3"-313"-16,1 7 53 0,3 5-83 16,1 4-31-16,0 5-2 15,1 6 30-15,3 9 3 16,-1 10-7-16,2 14 5 16,2 16-10-16,4 12 7 15,6 11-10-15,3 7-19 16,4 4-5-16,1-6-1 15,-1-8-2-15,2-8 0 16,-4-12 0-16,-2-13 2 16,-2-14-2-16,-3-12 0 15,0-15 0-15,2-12-3 16,2-13-14-16,2-11-8 16,0-9 4-16,-1-7 4 15,-4 1 9-15,-4 6 8 0,-2 8 3 16,-6 10 12-16,-1 11-1 15,0 9-10-15,-2 7 0 16,1 7 13-16,1 8-2 16,2 8-4-16,3 7-4 15,1 3-4-15,2 1-1 16,3-2-2-16,2-3 0 16,5-9-1-16,-1-3-4 15,0-11 2-15,0-7-12 16,-2-11-10-16,-3-8 8 15,-4-9 7-15,-10-5 2 0,-8-2 0 16,-9-2 6-16,-10 5 1 16,-3 6 1-16,-5 8 0 15,0 5 0-15,3 8 0 16,4 5-7-16,7-1-80 16,10 4-138-16,10-4-318 15</inkml:trace>
  <inkml:trace contextRef="#ctx0" brushRef="#br0" timeOffset="42513.95">21782 6459 1029 0,'-5'-10'38'0,"-2"-1"61"15,-2 4-73-15,2 1-19 16,0 4-1-16,0 4-4 15,-1 5-2-15,-1 6 0 16,1 6 3-16,-1 8-1 16,5 9 4-16,4 9 3 15,3 5-3-15,7 2-5 16,1 0 0-16,7-7-1 16,-1-8 2-16,4-10-2 15,0-10-1-15,1-10-1 16,0-11-8-16,-2-12-23 15,-5-9 12-15,-3-11 14 16,-9-11-10-16,-10-8-5 0,-6-1 15 16,-9 4 7-16,-3 8 4 15,-2 14-1-15,-2 15-3 16,-1 12-37-16,-2 10-316 16</inkml:trace>
  <inkml:trace contextRef="#ctx0" brushRef="#br0" timeOffset="43017.19">22203 5925 993 0,'-10'-28'2'15,"5"3"28"-15,2 9-16 16,1 5-7-16,2 8-5 16,3 9 6-16,4 7 15 15,1 11 5-15,2 15 26 16,0 12-24-16,0 15 2 16,0 12-4-16,0 5-9 15,0 4-4-15,0-3-8 16,0-8-4-16,-1-10-2 15,-1-12 0-15,-1-11 1 16,-4-11-1-16,1-11 0 16,-3-12 3-16,-1-9-1 0,-1-10-3 15,-5-10-8-15,0-5-2 16,-4-7-5-16,-7 1 8 16,-3 2 3-16,-3 5 1 15,-6 5 2-15,-6 11 0 16,-3 8 2-16,-8 8 1 15,1 11 2-15,-3 9 1 16,6 7-4-16,5 6-1 16,11 3 2-16,9-2-1 15,12-4 1-15,15-6-2 16,15-9-5-16,18-14-14 16,14-9-100-16,14-14-147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9:55.0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11579 3926 541 0,'-3'0'12'15,"0"0"-12"-15,0-1 12 16,-4-1 3-16,0 2-14 16,1 0 11-16,1 2 17 15,0-1 8-15,2-1-15 16,1 2-18-16,0-2 4 16,0 2 7-16,-1-2 19 15,2 1-12-15,-1-1 5 0,0 0-14 16,0 0-1-1,4 0-2-15,0 0-5 0,0 0-2 16,2 2 13-16,5-1 4 16,4 1-1-16,6 1-10 15,6 0-5-15,2-2 3 16,4-1 0-16,1 2-3 16,0-2 1-16,-3 0-1 15,0 0 3-15,0 1 0 16,-3 1-3-16,3 0 2 15,-1 2-2-15,4-3 1 16,-1 1-1-16,1-1 3 16,1-1-2-16,3 0 3 15,-1-1 0-15,0-1 1 16,-2 1-7-16,-3 1-1 0,1 1 3 16,-3 1-2-16,-1-1 7 15,1-1-3-15,-1 0-1 16,3 0-1-16,-1-1 1 15,-1-1-2-15,0 0-1 16,4-1 4-16,-2-1-4 16,1 1-1-16,-4 0 0 15,2 2 3-15,-4 1-4 16,0 0 1-16,0 0-1 16,0-3 0-16,2 1-1 15,0-1 1-15,0 0 0 16,1-2 1-16,-1 2-1 15,3-1 1-15,-1 0 0 0,2-2 0 16,2-1-1-16,0 1 0 16,-1-2 0-16,-2 2 0 15,1-1 2-15,-7 1-2 16,0 0-1-16,-2 2 0 16,-3 0 1-16,2 2 0 15,-1-1 1-15,0 1-1 16,0-2 2-16,2 1-2 15,0-2 0-15,1 4 0 16,-2-2 0-16,1 1 0 16,0-1 0-16,0 2 1 0,-2-3-1 15,1 2 1 1,1-2 0-16,4 0 0 0,-1 0 1 16,2 1-2-16,1 0 0 15,-5 1-1-15,-1 2 2 16,-5 0 0-16,-3 0-1 15,-2 2-1-15,-2-1 1 16,2-1 1-16,-1 2-1 16,1-2-3-16,3-2 3 15,2 4 3-15,0-2-2 16,3-2-2-16,2 1 2 16,-2-1-2-16,0 1-1 15,-1 1 2-15,-3 0 3 16,-3 0-3-16,-1 0 0 15,-2 0-2-15,-3 0 2 0,-1 0-1 16,1-2 0-16,0 2 1 16,-3 0 0-16,3 0 0 15,1-1 1-15,-1 1-1 16,2 1 0-16,-5 1-1 16,2-2 1-16,-2 0 0 15,-2 1 0-15,-2-1 0 16,0 0 1-16,2 0-1 15,-2 2 0-15,3-2 0 16,2 1 0-16,0 1 0 0,4-1 0 16,-1 1 0-1,2-2 0-15,-2 0 1 16,2 1-1-16,-1-1 0 0,-1 0-1 16,0 0 1-16,2 2 0 15,0-2 0-15,0 0 0 16,1-2 0-16,-3 1 0 15,2 1 0-15,0-3 0 16,0 1 0-16,-2 1 0 16,2-1 0-16,-3 1 0 15,-1 1 0-15,-3 0 0 16,-2 0 1-16,1-2-1 16,-1 2 0-16,-1 2 0 15,0-2 0-15,0 0 0 16,0 0 0-16,0-2 0 0,0 4 0 15,0-2 0-15,0-2 0 16,0 2-1-16,0 0 1 16,0 0 1-16,0 0-1 15,0 0 0-15,0 0 0 16,0 0 0-16,2 0 0 16,0 0 0-16,0 0 0 15,1 0 0-15,0 0 1 16,1 0-2-16,0 0 2 15,0 0 1-15,1 0-2 0,0-1 0 16,-2 1 0 0,1-2 1-16,-3 2-1 15,1-1 1-15,-2 1 1 16,0 0-2-16,0 0 0 0,0 0 2 16,0 0-1-16,0 0-1 15,0 0 2-15,0 0-2 16,0 0 0-16,0 0 0 15,0 0 0-15,0 0 1 16,0 1-1-16,0-1 0 16,0 0 0-16,0-1 1 15,0 2-1-15,1-1 0 16,3-1-1-16,2 1 1 16,1-2 0-16,3 2-1 15,2 0 1-15,0 0 0 16,1 2 0-16,2-1 0 15,0 1 1-15,1-1-1 0,0 1 0 16,2-1 0-16,9 1 4 16,3-2-1-16,7 1-2 15,4 1-1-15,3-2 0 16,0 1 0-16,-5-1 1 16,2 2-1-16,-6-1 0 15,-4 2 0-15,-3-3 0 16,-2 4 1-16,1-3-1 15,3 0 0-15,4 1 0 16,0-2-1-16,5 1 1 16,-1-1 0-16,-1 0 0 15,-3 1 3-15,-2 3-3 0,-6-3 1 16,1 1 0-16,-4 1-1 16,1 1 1-16,-1 1-1 15,0-1 0-15,3 2 0 16,0 1-1-16,-1-3 1 15,3 2-1-15,0 0 1 16,-2-2 0-16,3 1 0 16,1-1-1-16,-2 1 1 15,2-2 0-15,2 0 0 16,0 1 0-16,-2-1 0 16,0-1 1-16,1 0-1 15,1-1-1-15,0 1 1 16,2-1 0-16,1 1 0 0,-2-1 0 15,0 2 1 1,1 1-1-16,-3-2 0 0,1 1 0 16,-2 0 0-16,-1 0 0 15,1-1 0-15,0-1 0 16,3 1 1-16,0-2-1 16,6 0 0-16,-2 0 1 15,3 1-1-15,-3-1-3 16,1 2 3-16,-1-2 0 15,-2 1 0-15,2 1 4 16,0 1-4-16,-1-2 0 16,3 3-1-16,-1-1 2 0,4-2-2 15,-2 0 1-15,2 1 0 16,-2-2-1-16,0 1 1 16,-3-1-1-16,-2 1 1 15,-2-1 0-15,-1 0 0 16,1 0 0-16,2-1 0 15,3-2 0-15,-2 2 0 16,1-3 1-16,1 2-1 16,1 0 1-16,-3 1 3 15,5-1-3-15,-3 2 1 16,3 0 0-16,1-1-2 16,0 2 1-16,0-2 3 15,0 1-4-15,-2 0 0 16,1 0-1-16,-2 0 1 15,1 1 0-15,-1 1 4 0,-2-2-4 16,-3 1 0-16,-2 1 0 16,-2 0 0-16,-1 1 0 15,-1-2 0-15,1 0-1 16,-1-1 1-16,4 0 0 16,0-1 0-16,1-3-1 15,-3 2 1-15,-2 0 0 16,-3-1-2-16,-3 0 2 15,-3 0 0-15,26-3 0 16,-42 5 0-16,2-1 1 0,0 0-1 16,0 1-1-1,5-2 1-15,0 1 0 0,-1-1 0 16,1 2 0-16,2-2 0 16,-2 2 0-16,1-1 1 15,1 1-1-15,-1-1 0 16,-2 2 0-16,0 0-1 15,-3 0 1-15,-1 0 0 16,-2-1 0-16,-3 1 1 16,0-2-1-16,0 2-1 15,0-2 1-15,0 4 2 16,2-2-2-16,-1 0-1 16,-1 0 1-16,2 0 0 15,0 0 0-15,-2 0 0 16,2 0 0-16,-2 0-2 15,-2-2-11-15,2 1-6 0,0 1-54 16,-2-3-106-16,-3-2-182 16</inkml:trace>
  <inkml:trace contextRef="#ctx0" brushRef="#br0" timeOffset="12070.79">11456 3975 329 0,'0'4'88'15,"3"-2"-66"-15,1 1 21 16,1-1-15-16,0-1 5 0,3-1 14 15,-1 1-8-15,2-1-16 16,-2 0-10-16,0-1-7 16,0 0 2-16,2-1 2 15,1 0 9-15,3 2-12 16,7-1 1-16,8-1-8 16,12-1-9-16,9-1-26 15,11-2-140-15</inkml:trace>
  <inkml:trace contextRef="#ctx0" brushRef="#br0" timeOffset="33138.87">19127 4017 214 0,'0'2'210'0,"0"-1"-202"16,0 0-4-16,0-1-1 0,0 2-1 15,1-2-4 1,-1 0 4-16,0 0-2 0,2-2 0 16,-2 1-9-16,0-2-145 15</inkml:trace>
  <inkml:trace contextRef="#ctx0" brushRef="#br0" timeOffset="33993.51">21327 3996 446 0,'-1'0'3'0,"1"1"2"16,0-1 15-16,-2 2-9 15,2-1 0-15,-1 1 5 16,-2-1 15-16,2-1-5 0,-1 0-6 16,1 2-2-16,1-2 4 15,-2 0 3-15,2 0-16 16,-1 0-8-16,1 0-1 16,0-2 0-16,0 2 0 15,0 0-1-15,0 2-1 16,0-2-21-16,0 0-7 15,0 0-14-15,0 0-16 16,0 0 6-16,-3 0-117 16</inkml:trace>
  <inkml:trace contextRef="#ctx0" brushRef="#br0" timeOffset="35714.98">18365 3997 469 0,'-2'2'40'0,"0"-2"-28"15,2 0 39-15,0 0 2 16,0 0-30-16,0 0 1 0,0 0 3 16,2 0-4-1,-2 0 11-15,2 0-25 0,1 0 7 16,2 0 27-16,5 0-23 15,6 0 4-15,8 0-3 16,4 1-7-16,9-1 8 16,6 2 4-16,9-2-7 15,9 1 3-15,5 2-10 16,8 2-8-16,1-1 0 16,0 2-4-16,-1-2 2 15,-4 3-3-15,-3-3 2 16,-6 1-1-16,-2-2 2 0,-1 0-3 15,0 0 1 1,-3-1 0-16,-3-1-1 0,-6 2 1 16,-1-2 0-16,-4 3-1 15,-3-3 1-15,0 2 0 16,-1-2 0-16,0 0 0 16,-4 1 0-16,-1 0-1 15,-2-4 1-15,-2 4 1 16,-2-4-1-16,-1 0-3 15,-1 1 3-15,4 1 0 16,0-3 0-16,2 2 0 16,1 0 0-16,1 1 0 15,0 0-2-15,-5-2 4 16,-5 0-7-16,-6 1 5 16,-2-2 0-16,-5-1 2 15,0 1 0-15,-1-1-1 16,-1 1-1-16,0 2-1 0,0-1 1 15,0 1 0-15,-1 1 0 16,2 0-1-16,-1 0 1 16,-1 0 0-16,3 0 0 15,1 0 0-15,-1 0 0 16,-3 0-1-16,1-2-10 16,0 2-18-16,-3-1-12 15,3 1-28-15,-2-3-83 16,4-1-23-16</inkml:trace>
  <inkml:trace contextRef="#ctx0" brushRef="#br0" timeOffset="37131.26">20497 2817 563 0,'0'-9'25'0,"0"1"16"16,0 0 19-16,-2 4-39 15,2 0 5-15,0 1 36 16,-2 1-32-16,2 2-18 16,0 0-12-16,-1 3 0 0,-2 5 2 15,-1 3 6-15,-3 8-4 16,0 6 10-16,-1 5-11 15,2 3 5-15,-1 5 2 16,2 0 6-16,1 1-12 16,4 0 10-16,0 0 0 15,3-1-9-15,0 0 0 16,-2 0 4-16,-1 2 2 16,2-2-11-16,-4 2 5 15,1 0-4-15,-1 1 2 16,1 1-3-16,-5-2 0 15,0 1 6-15,-1 1-4 0,-2 0 3 16,1 2 1-16,0 2 4 16,1-1 5-16,0-1 4 15,1-2-18-15,1 0 3 16,0-4 4-16,1-1-7 16,1-2 4-16,0 1-4 15,1-1 0-15,1 0-1 16,-3-1 2-16,1 2 2 15,0-3-3-15,-4-1 4 16,2-3-5-16,0-2 7 16,-2-3-5-16,4-4 0 15,-2 0 2-15,1-2-2 16,-1-1-1-16,2-2 4 16,-1-3-3-16,1 2 0 15,2-6 0-15,-1 1-2 0,2-1 0 16,0-2 5-1,0-3-5-15,0 1 0 0,0 2 0 16,0-2 0-16,0 2 1 16,0 7-1-16,0 0 6 15,0 2-4-15,2 2-1 16,-2-1-1-16,1 1 2 16,1-2-1-16,-2-1 2 15,0-2 0-15,0 0-2 16,0-2 0-16,0-2-1 15,0-3 1-15,-2-1-1 16,2-2 4-16,0-2-3 0,0 1 1 16,0-1-2-16,0 0 1 15,0 0-1-15,0 0-1 16,0 0 1-16,2 0-2 16,-2 2 2-16,-2-1 0 15,2 2 1-15,0-2-1 16,-1 2 0-16,1 1 0 15,-2-1 0-15,2 0 0 16,-2 1 0-16,2-1 0 16,-2 3 0-16,2-3 0 15,0 2 0-15,-1-2 0 16,1-2 0-16,0-1 1 16,0 0 0-16,1 0-1 15,-1-1-5-15,2-1-16 0,0-4-16 16,1-2-23-16,0 0-14 15,1-5-15-15,-1 0-64 16,-3-1 3-16,0 0-210 16</inkml:trace>
  <inkml:trace contextRef="#ctx0" brushRef="#br0" timeOffset="41432.33">21092 3862 662 0,'-17'-3'20'0,"5"2"-20"0,2-2 76 16,5-1 10-16,1 3-41 15,1-1 21-15,3 2-8 16,-1 0-10-16,-1 0-19 16,2 0-7-16,0 0-7 15,0 0 2-15,0 2-12 16,2-2 2-16,2 0-3 16,9 0-1-16,15 1-2 15,20-2-1-15,21 2 0 16,17 0-1-16,15 2-3 0,5-3 4 15,-2 3-4 1,-4-2-2-16,-11 0-9 0,-13-2-7 16,-20 1 1-16,-12-3 11 15,-19 2-18-15,-12-2-11 16,-13 1-94-16,-14 2-84 16,-17 0 19-16</inkml:trace>
  <inkml:trace contextRef="#ctx0" brushRef="#br0" timeOffset="41716.75">20946 3978 636 0,'-18'-3'16'0,"5"0"-2"0,7 0 38 15,5 0 32-15,-1 3-24 16,4-2-23-16,1 2-20 15,6 0 4-15,5 0-9 16,12 0 8-16,13 0 3 16,17 0-6-16,19 0-13 15,17 0-2-15,13 0-2 16,9 0 1-16,2 2-1 16,-3 1 0-16,-12 0 0 15,-8-2-4-15,-15 2-40 16,-11 0-24-16,-10-3-53 15,-10 0-76-15</inkml:trace>
  <inkml:trace contextRef="#ctx0" brushRef="#br0" timeOffset="42005.12">21003 3880 193 0,'-37'3'463'16,"14"2"-457"-16,10-4 11 16,7-1 46-16,12 0-6 0,10 1 13 15,16-1-39-15,20-1-20 16,20 0-11-16,16-2 0 15,19 1-2-15,10-1-2 16,5 3-18-16,-5 0-128 16,-9 0-170-16</inkml:trace>
  <inkml:trace contextRef="#ctx0" brushRef="#br0" timeOffset="43617.09">1667 5923 903 0,'-3'0'3'0,"-1"-3"40"16,0-1-24-16,2 2-19 16,5 0 0-16,6-3 16 15,7-2 11-15,11-6 12 16,15-4-8-16,13-8-20 16,19-5 5-16,9-8 4 15,7-3-14-15,9-4-6 16,-1 0 0-16,-4 3-14 15,-9 4-35-15,-11 7-57 16,-17 9-33-16,-17 10-91 0</inkml:trace>
  <inkml:trace contextRef="#ctx0" brushRef="#br0" timeOffset="43879.01">1672 6115 680 0,'-13'12'43'0,"7"-7"68"0,3-5-59 16,7-1-42-16,6-6 33 15,8-7 23-15,14-7-16 16,17-8-12-16,19-9-7 15,17-8-26-15,19-6-5 16,12-4-1-16,5 0-69 16,-8 7-163-16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13:17.5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9217 7519 568 0,'2'0'24'16,"-4"0"-14"-16,2 3 24 15,-3 4-8-15,1-2 5 16,1 4-1-16,1 1-2 16,-2-1 16-16,2 1-9 15,0 1-17-15,2 2 3 16,-2 5 13-16,0 8 8 15,1 7-1-15,1 12 2 16,-1 13-17-16,3 9-1 16,1 8-8-16,2 4-6 15,0 2-8-15,2-6-1 16,1-5 1-16,-3-7-3 16,-1-5 0-16,0-10 1 15,-3-11-1-15,-3-7-14 0,1-12-49 16,-1-9-29-16,0-10-184 15</inkml:trace>
  <inkml:trace contextRef="#ctx0" brushRef="#br0" timeOffset="497.94">9183 7740 289 0,'3'-8'61'16,"0"-1"58"-16,-2-2-78 15,1-1 27-15,0-3 2 16,-1 0-12-16,1-2 20 15,0 1-10-15,-1 2-18 16,1-1-7-16,1 2-17 16,1-1-8-16,2 3-13 15,4-3 3-15,3-1-3 16,6-4 2-16,4 2 8 16,4-2 1-16,4 4 0 0,-2 3-4 15,3 7-12 1,0 9 7-16,0 5 1 0,3 6-5 15,2 6-2-15,1 5 0 16,-1 1-1-16,-5 0 1 16,-8 3 0-16,-5-1-1 15,-12 2 2-15,-14 1-2 16,-8 0-4-16,-12 2 3 16,-8-1 1-16,-8-1-32 15,-4-5-63-15,-2-5-77 16,1-9-178-16</inkml:trace>
  <inkml:trace contextRef="#ctx0" brushRef="#br0" timeOffset="2032.87">9496 7168 694 0,'-6'-5'28'16,"-6"2"22"-16,-3-1 49 16,-3 2-79-16,-4 5-4 15,-5 1 16-15,-5 7-23 16,-6 2 15-16,-9 1-3 0,-8 2-21 15,-7 4 2 1,-5 0 1-16,-5-1-1 0,1 1-2 16,-3 1 1-16,2-3 0 15,5 0 1-15,7-4-2 16,10 1-4-16,8-4 4 16,11-5 0-16,5 1 0 15,7-1 1-15,3-2-2 16,4-1 1-16,5-3-4 15,4 2 2-15,2-2-6 16,2 0 6-16,-1 1 2 16,0 4 0-16,2 0 2 15,-4 6 4-15,2 4 4 16,-1 5 11-16,-2 3-4 16,-1 6-1-16,2 2 0 0,1 6-1 15,1 8 5-15,1 8-2 16,3 9-2-16,1 6 2 15,-1 9-8-15,3 2-3 16,0 0 2-16,2-4-2 16,0-2-1-16,1-7 4 15,4-4-3-15,-1-7 1 16,1-6-2-16,-1-6-5 16,1-4 6-16,-3-4-7 15,1-3 1-15,0-6 0 16,-2-2-1-16,-2-7 1 15,-2-5 1-15,0-5 4 0,0-4-1 16,1-3-2 0,2-1-1-16,2-4 4 0,2 0-2 15,4-2 0-15,3 1 1 16,4-1 1-16,4-1-5 16,7 0 5-16,7-1-5 15,6-2 0-15,10-1 0 16,8-1-1-16,4 0 1 15,5 3 1-15,1-1-2 16,-3 4 0-16,2 2 1 16,2 0-1-16,4 3 1 15,-1-1 2-15,-2 0-3 16,-4 0 0-16,-4-1-2 16,-9 0 2-16,-7-4 0 0,-5 1 0 15,-11-3 2-15,-6-4-2 16,-10 1 2-16,-7-1-2 15,-4 0-1-15,-4 1 1 16,-2 2 2-16,0 2-2 16,-3 2 2-16,-1-1-1 15,-1 2-1-15,0-1 3 16,0-2-2-16,0-3-1 16,0-5 0-16,0-4 1 15,3-8-1-15,1-8 0 16,3-8-1-16,-2-12 1 15,0-11-1-15,-2-9-6 16,1-4 5-16,-6 0 1 0,0 4 0 16,-3 5 0-16,0 7 2 15,-2 4-2-15,-1 1 0 16,-1 7 0-16,-1 2 0 16,3 5-3-16,0 6-1 15,1 5 4-15,1 7 0 16,2 2 1-16,0 7-2 15,-1 2 0-15,0 5 1 16,-2 2-2-16,2 0 2 16,-3 5-1-16,0-1-1 15,-1-1 3-15,1 3 0 16,-2-1-2-16,3 1 0 16,-2 0 1-16,1-2-1 0,-2 1 2 15,2-1-1-15,-4-1 1 16,1-3-3-16,-1 3 3 15,-1 1-2-15,-2 0 2 16,1 0-1-16,0 1 1 16,-4-1-3-16,-1 2 1 15,-2 0-2-15,-6 1 3 16,0 3-1-16,-6 3 1 16,-7 1-10-16,-7 2-4 15,-11 4 5-15,-6 1-6 16,-9 2 4-16,-4 2-15 15,1 1-16-15,8 0-29 0,9-4-94 16,13 0-184 0</inkml:trace>
  <inkml:trace contextRef="#ctx0" brushRef="#br0" timeOffset="2699.97">9292 7917 519 0,'-2'-4'41'0,"1"0"38"0,-1 2-56 16,1 1-22 0,-1 1 9-16,2 0 2 0,0 0-5 15,2 0 27-15,-1 0 11 16,2-2 18-16,3 2-16 15,2-3-26-15,6 0-9 16,6-2-12-16,8-4-3 16,10-2 3-16,7-3-29 15,10 1-160-15</inkml:trace>
  <inkml:trace contextRef="#ctx0" brushRef="#br0" timeOffset="3799.13">9373 8602 569 0,'-2'-3'88'0,"-2"-2"-77"15,1 0 15-15,0 0-18 16,1-1-4-16,-1 0 44 15,3 0 7-15,0 3 15 16,-2 0-30-16,2 2-30 16,0 4 1-16,-2 4 52 15,1 7-19-15,-1 7-26 16,1 9-6-16,2 7 4 16,2 10-1-16,4 4-5 0,1 8-8 15,5 7 1-15,-2 6 1 16,2 6-4-16,-1 4 0 15,0-1-1-15,-4-5 1 16,-3-8 0-16,-1-5 0 16,-3-8 0-16,-1-9 0 15,-4-5 1-15,3-10-1 16,-1-8-1-16,1-9-9 16,-1-7 5-16,2-7-17 15,-1-7-27-15,1-6-25 16,-4-4-4-16,1-7 3 15,-4 1-16-15,-3-3 51 0,-4-1 22 16,-6 4 0-16,-3 1 2 16,-2 2 16-16,-2 4 24 15,1 3 6-15,1 3 8 16,3 1 20-16,4 4 17 16,6 0-30-16,3 1 0 15,5 4-21-15,4 0-4 16,3 6 52-16,3 1-37 15,6 5-18-15,5 6-1 16,4 3-8-16,7 3-5 16,-1 3-2-16,5 2 1 15,2 0 3-15,-1-2-5 16,-3 0 1-16,-3-2 0 16,-3-4-1-16,-6-4 1 15,-3-5 0-15,-3-8 5 0,1-10-3 16,-2-10-3-16,3-10 0 15,1-8 0-15,5-10-1 16,-1-3-12-16,1 4-43 16,-1 2-56-16,-2 9-135 15</inkml:trace>
  <inkml:trace contextRef="#ctx0" brushRef="#br0" timeOffset="4650.64">9391 10154 611 0,'-7'-6'295'0,"0"2"-254"15,1 1 58-15,-1 3-90 16,2 6-8-16,2 7 17 16,6 7-3-16,2 8-1 0,4 10 14 15,1 6-18-15,3 5-3 16,-2 6-6-16,1 2 4 15,-2-2-2-15,-3-2-3 16,-1-3 1-16,-2-3 0 16,-4-5-1-16,0-8 1 15,-1-6-1-15,1-8 0 16,-3-14 9-16,3-9-9 16,4-14-21-16,1-13 4 15,-1-8-3-15,-3-11 19 16,-1-4-2-16,-1-1 3 15,-6-1 1-15,0 2 0 0,-1 2 5 16,-2 3 4 0,1 3 2-16,2 6 6 0,3 3-6 15,5-47-4-15,4 72 0 16,2 2 2-16,2 0-7 16,-1 0-1-16,11-7 5 15,3 0-4-15,2 8-2 16,4 3 0-16,1 8-1 15,-1 6 0-15,0 8 0 16,-1 5 1-16,-6 4-1 16,-7 4-1-16,-5 3 1 15,-11 2 0-15,-8 2 0 16,-8 2 3-16,-9 0-3 16,-4 1 0-16,-7-3-1 15,-2-6 1-15,2-3-1 0,5-9 1 16,4-5 4-16,10-6-1 15,8-4 8-15,8-4 8 16,4-2-2-16,12 0 4 16,8-2 2-16,7 1-15 15,9 5-6-15,8 3 1 16,2 4-2-16,-1 5-1 16,2 5-1-16,-3 2 0 15,-2 1-19-15,-3 0-15 16,0-3-25-16,-3-4-18 15,0-6-52-15,0-8-156 16</inkml:trace>
  <inkml:trace contextRef="#ctx0" brushRef="#br0" timeOffset="10150.93">9526 9715 451 0,'-1'-1'5'16,"1"-3"-5"-16,0 4 1 16,0-2-1-16,0 0 28 15,-2 2-4-15,2-1 27 16,-2-1-3-16,1 1-11 16,-3-1-19-16,1 2 2 0,-4-1-7 15,2-1 28-15,-2 1-13 16,0 1 5-16,-2-2-13 15,0 1 0-15,1-1-1 16,-2 2-5-16,0-1-10 16,-2 1 5-16,-1 0-3 15,-2 1 1-15,0-1 2 16,0 2 2-16,0 1 3 16,-2 0-8-16,-1 3 3 15,1 2-8-15,0-3 6 16,0 3-6-16,1 1 0 15,0-2 6-15,3 2-4 0,0 2 0 16,0 2 2 0,-3 0 0-16,2 1 2 0,-1 5 1 15,-1-1 5-15,2 3 4 16,-3 2 3-16,2 0-4 16,-2 0-6-16,2 2-7 15,2-2 8-15,-2 0-6 16,4 0 2-16,1-3 0 15,3 2-1-15,-2 0-2 16,2-1 6-16,2 3-6 16,0-2 2-16,2 1 0 15,-3 1 3-15,5 0-6 16,-1-1 7-16,1 2-5 0,-1 1 7 16,1-1-3-1,1-1-5-15,-3 0 2 0,3 2 3 16,3-2-5-16,-2-1-1 15,2-1 1-15,0-1-4 16,1 0 4-16,1-1-2 16,2 0 0-16,-1-3 0 15,1 2 0-15,3-1 2 16,0-1-2-16,0 3 0 16,4 2 0-16,-1-2 0 15,1 4 1-15,0-3-1 16,1 5-1-16,2-5 0 0,2 2 0 15,1-4 0 1,-2 0 1-16,-1 0-1 0,1-3-1 16,0 1 4-16,-1-2-2 15,0 1-1-15,1-2 2 16,2 1 0-16,1 0 0 16,0 0 6-16,3 2-3 15,-1 1-5-15,2 1 6 16,-1-3-3-16,0 3 1 15,1-2 1-15,2-4 1 16,0-1-3-16,0-4 3 16,2-3-4-16,-2 0 2 15,2-5-3-15,-1 2 0 16,1-5 0-16,1-4 0 16,-1 0-1-16,0-2 0 0,1-2 0 15,4-2 1-15,66-38-1 16,-86 42-1-16,0 0 0 15,2 1 0-15,-3 1 0 16,13-10-3-16,0 4 3 16,-1-4-1-16,0 0 1 15,-1 1 0-15,-1-1 0 16,2-3-1-16,-1 1 1 16,0-2 0-16,-2 0 3 15,-2 2-2-15,-2-4-2 16,2 2 3-16,-3-3-2 0,-2 1 0 15,2-2 0-15,-4 0-1 16,0-3-1 0,1 1 2-16,0-2 0 0,-4 2 1 15,-1-2 3-15,0-2-4 16,-3 2 0-16,-1 1 0 16,-1-1 0-16,-4 1 0 15,2 0-2-15,-2-1 2 16,-2-1-1-16,0-2 1 15,-3 1-1-15,0 1 1 16,-2 1 0-16,-1 2-1 16,-1 1 1-16,2 4 0 15,-2 1 1-15,-1 1-2 16,0 2 2-16,-2 0-2 16,1 0 2-16,-3 2-1 0,2-2 0 15,-1-2 0-15,1 1 0 16,1-4 0-16,-1 2 1 15,2 1-1-15,-2 4-1 16,1-1 0-16,-1 5 0 16,0 1 1-16,-2 1 1 15,0 1-1-15,1 0 0 16,-3 0 0-16,3-2-1 16,0 1 1-16,1 1 0 15,-2 0 0-15,1 0 0 16,0 3-1-16,0 0 0 15,-1 1 1-15,-1 2-1 0,2 2 1 16,0-2 0-16,-1 1 1 16,-1 1-1-16,0-1-2 15,0-1 0-15,0 2 4 16,2 0-4-16,-3 1 1 16,3 0 0-16,-4 1 1 15,1 2 1-15,-3 0 1 16,-1 0-4-16,1-2 4 15,2 1-6-15,-2-4 8 16,0 2-3-16,3-3-1 16,-3 2 0-16,1-2 0 0,0 0 0 15,-2 3 0 1,-3 0 0-16,-1 1-1 0,-3 4 1 16,-3-1-2-16,-5 2-6 15,-4 2-13-15,-4 0-24 16,-4 0-36-16,-1 2-26 15,0 1-98-15,-1-1-403 16</inkml:trace>
  <inkml:trace contextRef="#ctx0" brushRef="#br0" timeOffset="14317.97">1213 2311 476 0,'-7'-2'44'16,"2"0"-15"-16,2 0 5 16,1 2-14-16,1-1-16 15,1 1 10-15,0 0 4 0,0 0 6 16,0 0 5-16,0 1 0 16,0-1-8-16,0 0 7 15,0-1-1-15,1 1-17 16,1-1-10-16,3 1 14 15,8-2-10-15,9-3 3 16,10 1-6-16,11-5-2 16,11-4-12-16,5 2-28 15,9-1-63-15,0-1-96 16</inkml:trace>
  <inkml:trace contextRef="#ctx0" brushRef="#br0" timeOffset="15502.98">7107 2253 593 0,'1'3'10'16,"-1"-2"7"-16,2-1-6 15,3-1 19-15,1-1-24 16,5-1 20-16,4 0 6 16,-2 0-12-16,2 0 12 15,0 2-25-15,-1-1-6 16,-1 2 12-16,4 0-1 16,1 2-7-16,6-2 0 15,5 0-2-15,8-2-6 0,7-1-14 16,2-3-110-1,2 0-108-15</inkml:trace>
  <inkml:trace contextRef="#ctx0" brushRef="#br0" timeOffset="31125.43">10450 10088 474 0,'-1'2'29'0,"-4"-1"28"0,-1 2 1 16,3-3-33-16,-1 4 22 15,0-4 10-15,1 1 10 16,1-1-10-16,2 0-11 16,0 0-9-16,-1 0 5 15,1 0-7-15,0 0 0 16,-3 0-16-16,3 0-2 16,0 0-4-16,0 0-1 15,3 0-8-15,0 0 0 16,7 1-2-16,5-2 7 15,12-3-5-15,6 0-4 16,12-3 5-16,4-2-5 16,6-4 1-16,1 2-1 15,3-3 0-15,-4 4-2 16,-3 0-2-16,-5 3-24 0,-7 0-12 16,-7 0-10-16,-5 2-29 15,-6 0-19-15,-3 1-79 16,-8 2-18-16</inkml:trace>
  <inkml:trace contextRef="#ctx0" brushRef="#br0" timeOffset="31658.9">10535 10368 636 0,'-6'1'19'0,"-1"1"-4"16,3-2 18-16,-2 0-31 16,3 0 25-16,3 0 39 15,0 0-28-15,0 0 13 0,2 0-23 16,-2 1-4 0,0-1-4-16,-2 0 24 0,2 0-15 15,0 0-15-15,0 0-8 16,0 0 3-16,2 0 0 15,1 3 16-15,8-6 11 16,6 0-20-16,10-1-4 16,11-5-8-16,9-3-3 15,9-5-1-15,5 0 0 16,4 1 0-16,3-2-4 16,-3 3-1-16,-6 2-11 15,-7 0-1-15,-7 5-4 0,-8 0 0 16,-10 5-16-16,-7 3-30 15,-7 2 7-15,-4-1-28 16,-6 2-123-16</inkml:trace>
  <inkml:trace contextRef="#ctx0" brushRef="#br0" timeOffset="32160.87">11034 9843 463 0,'-17'-4'298'0,"-2"-2"-280"16,3 1 44-16,1 0-24 15,5 3-15-15,2 0 24 16,6 2-21-16,2 0-19 16,5 2 23-16,3 2 14 15,7 4-15-15,5 4-2 16,5 4 4-16,4 8-17 16,5 3-3-16,4 3-2 0,2 2-8 15,1-3 0 1,5-3 0-16,-1-3 0 0,-3-2-1 15,-1-3 0-15,-3-3-1 16,-7-1 0-16,-4-2 1 16,-8-3 4-16,-5-2-4 15,-4-1 0-15,-4 0 1 16,-4-2-1-16,-2 1 2 16,-2 3-1-16,-2 2-1 15,-8 5 1-15,-7 8-1 16,-9 9 0-16,-6 5 0 15,-9 8-1-15,-3 7-41 16,-5 2-27-16,5 0-72 16,4-1-115-16</inkml:trace>
  <inkml:trace contextRef="#ctx0" brushRef="#br0" timeOffset="32811.89">10576 9922 694 0,'-2'-3'78'15,"2"-2"12"-15,0-1-31 16,-1 1-41-16,1 1 28 15,-2 1-12-15,0-1-21 16,0 3 2-16,-1-2-10 16,0 3-3-16,-3 0-1 0,-4 4 7 15,-1 7 1 1,-5 7 2-16,-5 8 5 0,-2 7-1 16,-4 4 0-16,-3 4-4 15,0 1-1-15,0-2-4 16,0-3 3-16,1-4-5 15,6-3-2-15,4-6 0 16,6-6-2-16,5-6 0 16,4-6 4-16,3-4-2 15,6-4-1-15,5-2-1 16,3-1 0-16,4-1 0 16,5 3-1-16,2 5 1 15,5 5-2-15,1 8 1 16,2 9 1-16,1 7 1 0,1 6-1 15,-2 4 1-15,-1-1-1 16,3-1-2-16,-1-3 1 16,4-4-18-16,0-5-43 15,-1-6-56-15,1-6-156 16</inkml:trace>
  <inkml:trace contextRef="#ctx0" brushRef="#br0" timeOffset="34311.5">11583 9694 528 0,'-4'-3'111'0,"-2"0"-88"15,2 0 64-15,-2 2-18 16,3 4-30-16,-2 6 11 15,0 8-11-15,3 8-10 16,2 12 10-16,4 11-4 16,4 10-3-16,1 8-10 0,1 3 5 15,-1 3-15-15,3 0-6 16,-5 1 0-16,0-4-5 16,-3-3-1-16,3-6 0 15,-2-10 1-15,2-10 2 16,3-8 5-16,2-11-7 15,1-9 2-15,2-9 1 16,5-7-2-16,4-9 1 16,-1-3-1-16,2-5-1 15,0 1 1-15,2 2-2 16,-3 2-2-16,5 2 2 16,0 2 1-16,4 3 0 15,5 2-1-15,6-1 0 16,6-1 0-16,9 0 0 0,9-2 1 15,4-3-1-15,6-2 0 16,6-5 3-16,-1 0-3 16,-4-1 0-16,-5 1-2 15,-13 1 2-15,-11 7 0 16,-9 0-1-16,-9 2 1 16,-8 0 0-16,-2 1 1 15,-6-1-2-15,-5 2 2 16,-3 0 0-16,-1-2 0 15,-6 2 0-15,-1 0 0 16,-3 1 1-16,-4-3-1 16,-1-2-1-16,-1-4 2 15,-2-7-1-15,0-7-1 0,1-9 0 16,-2-11 0-16,4-11 0 16,-2-4-2-16,1-3 2 15,2 0 0-15,1 6 1 16,0 4-1-16,0 8 0 15,1 4-1-15,0 9 1 16,0 7 1-16,0 7-1 16,0 6-1-16,2 7 1 15,-2 4 0-15,1 3 1 16,2 4-1-16,-1-1 1 16,-1 1-1-16,1 0 2 15,0 0 5-15,-2 0-3 0,2 1-1 16,-4 1-2-1,-3 3 0-15,-2-1 1 0,-6 5 6 16,-5 0-7-16,-9 5 8 16,-8-1 1-16,-9 5 0 15,-8 2 1-15,-9 3-1 16,-8 1-9-16,-6 0 7 16,-2-2-8-16,-2-1 1 15,5-3 1-15,3-3-1 16,7-1-1-16,6-2 0 15,6-2-1-15,4 1 1 16,8-5-14-16,4 1-10 16,5-4-8-16,4-3 9 0,2 0 7 15,3-3 4 1,5 0-4-16,6 2 5 0,4-1 11 16,5 1-2-16,4 1 2 15,2 0 0-15,1-1 1 16,0 1-1-16,0-2 0 15,-3 1 0-15,2-2 0 16,-4 1-1-16,0 1 1 16,-3 1 0-16,-1 0-1 15,-1 1 1-15,2 2 0 16,3 0 2-16,0-1 0 16,3-2 2-16,2 1-4 0,0-1 0 15,3 3 1 1,3 1-1-16,0 5 1 0,2 4 0 15,4 5-1-15,0 6 0 16,3 4-1-16,-2 8-26 16,4 7-77-16,-2 5-41 15,0 0-153-15</inkml:trace>
  <inkml:trace contextRef="#ctx0" brushRef="#br0" timeOffset="35145.83">12033 9919 484 0,'-3'-7'253'0,"-3"1"-189"16,3 0 26-16,-1 3-53 15,3 0-9-15,1-4 23 16,0 7-26-16,0 1-8 15,0-1 1-15,0 1-15 0,0 2-2 16,1 5 12-16,-2 8 21 16,1 6-8-16,0 9-9 15,1 9-1-15,2 2 2 16,1-2-4-16,2 0-6 16,0-9-3-16,3-4-1 15,-2-9-3-15,-3-4 1 16,-1-7 7-16,1-8-1 15,-1-10-8-15,-3-10 1 16,0-10-4-16,-3-13-14 16,-5-7 7-16,-1-5 9 15,1 1 1-15,1 5 0 16,6 11 0-16,2 10 0 0,3 14 0 16,0 6 0-16,6 7 0 15,4 10 0-15,6 6 5 16,5 10 2-16,5 8-2 15,4 9-3-15,-1 2-1 16,0-2 0-16,-2-2 0 16,-5-5 0-16,-3-8-1 15,-4-7 0-15,-6-7 1 16,-6-6 6-16,-2-9-7 16,-5-7-16-16,-3-14-8 0,-8-11-16 15,1-13 19 1,-3-8 14-16,3-5 2 0,2 1 5 15,8 10-1-15,7 6 1 16,6 11-1-16,4 12 2 16,3 9-1-16,2 9 1 15,1 12 7-15,2 8-1 16,2 14-3-16,-1 7-1 16,3 8 0-16,-3 4-1 15,1 2 3-15,-2 3-2 16,-2-4-2-16,-4-2-1 15,-6-4-36-15,-6-4-158 16,-2-8-504-16</inkml:trace>
  <inkml:trace contextRef="#ctx0" brushRef="#br0" timeOffset="43147.16">1154 4154 542 0,'-4'4'110'0,"-2"-1"-25"16,3 1-10-16,0-2-24 15,-1 0 1-15,1-1-11 16,0 0-2-16,-1 1-8 16,1 0-12-16,0-2-8 15,1 0 4-15,2 1 8 16,-2-2-7-16,4 1-4 15,-2 0 0-15,2-2 2 16,1 0-8-16,0 0-6 0,9-2 0 16,8-7 4-16,10-4-4 15,15-7 6-15,14-9-2 16,11-6-4-16,12-13 0 16,5-3 1-16,-4 0-5 15,-9 7-11-15,-13 9-48 16,-15 12-23-16,-13 11-9 15,-11 6-125-15,-10 6-44 16</inkml:trace>
  <inkml:trace contextRef="#ctx0" brushRef="#br0" timeOffset="43463.62">1091 4409 619 0,'-3'9'44'16,"3"-4"60"-16,0-4-36 15,0 1-47-15,3-2 7 16,4-2 17-16,6-1 10 15,7-3-3-15,9-4-25 0,10-7-17 16,10-5-5 0,8-9-2-16,8-6-1 0,10-8-2 15,6-6 0-15,1-3-30 16,6 0-123-16,0 6-353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16:25.9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7100 7955 654 0,'0'-7'73'0,"-2"1"4"15,1 3 27-15,-2 2-72 0,0 1-18 16,2 0 1-16,2 1-9 16,2 2-1-16,1 0 38 15,6 4-19-15,5 6-2 16,9 5-4-16,6 9 4 15,5 6-2-15,6 9 0 16,8 5-4-16,3 2-12 16,3 2-2-16,0 0-1 15,2-2 0-15,-4-4-1 16,1-5 0-16,-7-4 0 16,-4-5 0-16,-8-8 0 15,-6-3-7-15,-9-6-22 0,-8-5-10 16,-5-4 17-16,-7-5-95 15,-4-8-163-15</inkml:trace>
  <inkml:trace contextRef="#ctx0" brushRef="#br0" timeOffset="382.14">7584 7917 589 0,'-6'-17'16'0,"-1"3"64"16,2 4-40-16,2 2 9 0,1 3 21 16,0-1-49-16,2 4-7 15,0 2 6-15,0 0 2 16,0 6-7-16,-4 9 25 15,-5 9 4-15,-4 15-6 16,-6 14-5-16,-4 12-4 16,-4 8-17-16,1 6 0 15,-1 8-11-15,2-2 0 16,3-7-1-16,4-5 0 16,3-13-1-16,3-12-5 0,2-14 3 15,3-11-7 1,2-11-16-16,-2-12-84 0,6-14-144 15,4-13-269-15</inkml:trace>
  <inkml:trace contextRef="#ctx0" brushRef="#br0" timeOffset="832.59">7883 8090 638 0,'2'-6'12'16,"-2"3"54"-16,-2 0 4 15,1 1-9-15,-1 0 0 16,1 2-22-16,1-1-26 16,0 1 13-16,1 0-10 15,-1 0-4-15,5-2-2 16,2-2 6-16,5 0-2 16,5-5-1-16,7-2-4 15,8-5-3-15,12-3 0 0,9-5-4 16,14-5 1-1,6-8-3-15,8-1 4 0,0 4-2 16,-4 1-4-16,-8 7-1 16,-12 6-14-16,-14 9-11 15,-14 2-32-15,-11 6-17 16,-13 6-14-16,-6 3-88 16,-9 6-205-16</inkml:trace>
  <inkml:trace contextRef="#ctx0" brushRef="#br0" timeOffset="1199.83">8024 8279 581 0,'0'3'204'16,"1"-3"-112"-16,2-3-21 15,0-1-53-15,1 0 20 16,8-2 1-16,5-3-23 16,8-1-6-16,8-4 0 0,11-2-3 15,11-5-1 1,11-4 3-16,10-4-2 0,8 0-7 15,-1 2-1-15,-6 5 0 16,-10 5-2-16,-15 5-10 16,-17 4-8-16,-10 4-18 15,-11 1-4-15,-8 0 2 16,-5 0-147-16,-5 0-71 16</inkml:trace>
  <inkml:trace contextRef="#ctx0" brushRef="#br0" timeOffset="1699.51">9125 7284 724 0,'-5'-10'22'0,"2"1"103"16,-2 0-86-16,4 2-8 16,1 4-2-16,0 3-21 15,6 3 20-15,5 4 10 16,6 7-18-16,8 2-6 15,7 5-7-15,3 5-1 16,5 1-5-16,1 2-1 16,-1 1 0-16,-2-3 0 0,-3-1 0 15,-5-3-19 1,-3-6-56-16,-7-5-29 0,-3-8-96 16,-6-11-48-16</inkml:trace>
  <inkml:trace contextRef="#ctx0" brushRef="#br0" timeOffset="2016.51">9543 7208 596 0,'-5'-31'90'0,"-3"3"49"15,1 8-34-15,-3 3-37 16,3 5-11-16,4 5-18 16,0 1-30-16,1 5-9 0,4 2 0 15,-1 6 0 1,1 9 3-16,3 8 1 0,-2 14 1 15,0 10 17-15,1 11 4 16,-1 9-5-16,-1 9-13 16,0 4-1-16,-2 3-2 15,0-3-5-15,3-6 2 16,0-9-2-16,4-9 0 16,0-8 3-16,-3-9-2 15,0-11 0-15,-1-10-1 16,-1-8 0-16,-2-8 0 15,-2-6-46-15,-1-3-65 16,-2-5-153-16</inkml:trace>
  <inkml:trace contextRef="#ctx0" brushRef="#br0" timeOffset="4034.01">9180 6808 584 0,'7'-6'120'0,"-4"-3"18"16,-3 2-52-16,-1-3-10 0,-2 3-17 15,0 0-6-15,2 0-22 16,-1 3-2-16,-1 1-17 15,-5 1-11-15,-4 4 2 16,-8 5-3-16,-12 6-2 16,-11 6 2-16,-9 7 0 15,-8 5 3-15,-6 2-5 16,0 3 4-16,-1-1-4 16,6-3 1-16,8-4 0 15,8-4-6-15,10-4-10 16,12-2-2-16,4-5 4 15,6-2 9-15,5-5 1 16,3-2 5-16,1-1 0 16,4-3-1-16,0 0-1 0,-2 0 2 15,2-1 1-15,0 2-1 16,0-1-4-16,0 4 4 16,0 2-2-16,2 4 4 15,0 6-1-15,0 2-1 16,3 7 1-16,0 2 0 15,1 4 11-15,1 7-3 16,2 2 8-16,0 7-4 16,3 8-5-16,0 3 1 15,1 5-4-15,2 0-3 16,2-1-2-16,3-2 1 16,-2 0-1-16,1-3 2 15,-2-1-1-15,-3-4 0 0,0-5 0 16,-1-5 0-1,1-4-1-15,-3-5 0 0,-1-4 2 16,0-6-1-16,1 0 0 16,-1-4 0-16,-3-3-1 15,2-4 0-15,1-1 0 16,-5-4 0-16,2 0 0 16,0 0 3-16,-3-2-3 15,2 3 0-15,-2-1 1 16,0 3-1-16,-1 0-2 15,2 2 2-15,-1 2 0 16,0-1 1-16,2 4-1 0,-3-1 0 16,2 1 1-1,-2 0-1-15,1-3 0 16,-1-1-1-16,-2-4 2 0,3-2 1 16,-1-4-2-16,-1 0 1 15,2-1-1-15,-3-2 1 16,1-3-1-16,2-1 2 15,3-3-2-15,3-2-1 16,9-3 1-16,4-4 0 16,11-4 1-16,7-2-1 15,13-3 0-15,11-3 0 16,9 0 0-16,4 1 2 16,4 3-1-16,0 5-1 15,-6 2 0-15,-4 6 5 16,-3-2-5-16,-3 3 0 0,-3-2 0 15,-3 1 0-15,0-3 0 16,-5 0 1-16,-8-1-2 16,-5 2 2-16,-9 2-2 15,-6 0 2-15,-7 0-1 16,-3 2 1-16,-6 0-1 16,-4 2 2-16,-2-2 2 15,-3 3-3-15,0-2 0 16,-4 2 0-16,2-2 1 15,0 0 0-15,0-1-2 16,-2-3 4-16,0-4-2 16,1 0-2-16,-1-6 0 0,1-4 0 15,-1-6 0-15,-3-5 0 16,0-10 1-16,-2-9-1 16,-6-11 0-16,-4-12-1 15,-3-7-1-15,-5-4 1 16,0 2 0-16,-2 6 1 15,4 9-2-15,1 4 2 16,3 9-4-16,5 4-2 16,7 5-6-16,2 4-7 15,5 5 13-15,1 8-1 16,3 4 7-16,-3 9 0 0,3 5 0 16,-2 5 0-1,-2 1 0-15,0 4 0 0,0 2 0 16,-2-1 0-16,2 2 0 15,-2-1 0-15,0-1 0 16,1-1 0-16,-3-1 1 16,1-4-1-16,-4-1-3 15,3-3 3-15,-3-4-1 16,0-1-2-16,-3 2 3 16,0 0 0-16,0 4 0 15,-2 4 4-15,2 3-2 16,2 2-1-16,1 4 0 15,2 2-1-15,2 2 0 16,-4 4-1-16,0 1 3 16,-1 3-2-16,-2-1 0 0,-2 0-1 15,-1 0 1 1,0 1 0-16,-4-1 1 0,-3 0-1 16,-5 3 0-16,-7 0 0 15,-8 0 0-15,-10 0 1 16,-9 4-3-16,-6 2 7 15,-5 2-9-15,-2 3 4 16,2 2-13-16,5 2-60 16,5 0-102-16,10-2-327 15</inkml:trace>
  <inkml:trace contextRef="#ctx0" brushRef="#br0" timeOffset="9070.93">5853 8706 542 0,'-8'0'69'0,"-2"2"-42"15,0-2-6-15,-2 3-7 16,0 0 12-16,-1 1 13 16,2 1-21-16,-1 1 44 15,2-2-27-15,3 1-14 0,2-2-13 16,0-2 6-1,3-1-1-15,2 2 8 0,0-2-7 16,0 0-8-16,2-2 11 16,2 2-1-16,2-3 5 15,6 2 15-15,6-4-18 16,14-3-13-16,8 0-2 16,10-6-1-16,7-2-2 15,8-4 0-15,4-3-1 16,4 1 1-16,1-1 0 15,-4 2-1-15,-3 5 1 16,-7 0-16-16,-11 3-21 16,-6 3-1-16,-10 1-1 15,-8 2-16-15,-6 3-36 16,-8 1-22-16,-8 6 64 0,-6 4-182 16</inkml:trace>
  <inkml:trace contextRef="#ctx0" brushRef="#br0" timeOffset="9503.98">5929 9023 400 0,'-14'8'210'0,"6"-4"-160"16,5-2 0-16,-1-2-16 15,6 0 33-15,-2-2 3 16,2 2-47-16,2-1 5 16,3-2 28-16,5-2-25 15,8 0-11-15,5-5 0 16,10-3-11-16,8-4 1 15,13-2 1-15,9-6-4 16,8 0-5-16,8 0-1 16,1-1-1-16,-2 2 0 15,-8 1-1-15,-9 3-1 0,-13 3-6 16,-11 3-3 0,-13 4 7-16,-9 5 3 0,-10 1 1 15,-5 4-2-15,-8 0-20 16,-4 1-68-16,-3 1-39 15,-6 1-171-15</inkml:trace>
  <inkml:trace contextRef="#ctx0" brushRef="#br0" timeOffset="10003.98">6365 8354 759 0,'-12'-9'7'16,"0"4"37"-16,4 0 5 16,3 0-33-16,3 4 23 15,1-1-18-15,2 1-15 16,1-1 12-16,2 2 21 15,5 2-2-15,8 4-15 16,8 2 4-16,10 1-4 16,12 4-7-16,8-1-6 15,10-2-8-15,6-1 0 16,0-1 2-16,3-2-3 0,-5-3 0 16,-10 0 0-1,-8-1 0-15,-13 0 0 0,-10 1 0 16,-9 0-3-16,-7 0 3 15,-8 0 4-15,-1 2-2 16,-9 4 7-16,-2 1-8 16,-6 6-1-16,-4 5 2 15,-5 6-2-15,-2 4 0 16,-6 10 0-16,0 10-4 16,-6 10 4-16,0 10-1 15,-1 5 1-15,-1 2-16 16,6-3-53-16,4-7-78 0,9-11-108 15</inkml:trace>
  <inkml:trace contextRef="#ctx0" brushRef="#br0" timeOffset="10737.04">5728 8417 665 0,'7'-2'28'0,"-3"-2"-6"15,-1 3 6-15,-2 2-17 16,-1 3 59-16,2 4-20 16,-2 4-30-16,0 5 13 15,-2 4 0-15,-2 5 1 16,-3 4-14-16,-3 7-2 15,-8 7-9-15,-2 10 4 16,-6 7-8-16,0-2-2 16,-2 0 2-16,1-4-4 15,3-13-1-15,3-8 1 16,5-10-1-16,6-7 0 0,5-10 1 16,2-4 0-16,3-2 2 15,0-1-3-15,0-1-1 16,0 1 0-16,1 0-1 15,2 0 2-15,6 0-1 16,4 1 1-16,5 2 4 16,10 5 4-16,6 3 2 15,10 7 0-15,8 2-4 16,9 8-6-16,10 0 0 16,1 4 0-16,-1-2 0 15,0-1-6-15,-9-6-32 16,-4-5-85-16,-6-5-141 0</inkml:trace>
  <inkml:trace contextRef="#ctx0" brushRef="#br0" timeOffset="11604.49">4387 9093 607 0,'-6'1'81'0,"1"1"36"16,2-4-40-16,1 1-60 15,5-2 3-15,3-3 24 16,4-2-14-16,5-4 11 0,3 0-12 15,8-3-14 1,8-1-3-16,9-3-11 0,9-5-1 16,7-1 2-16,6-5 1 15,5-1-3-15,-1 0 0 16,-2 2 0-16,-8 4-6 16,-7 5-30-16,-11 5-50 15,-13 5-21-15,-8 4-96 16,-12 7 12-16</inkml:trace>
  <inkml:trace contextRef="#ctx0" brushRef="#br0" timeOffset="12005.24">4749 8963 673 0,'-2'-9'2'16,"1"2"27"-16,2 2-9 16,-1 3-19-16,0-1 14 15,2 2 13-15,-2 1 8 16,0 0 20-16,0 0-21 16,0 1-12-16,0-1-12 15,1 3-4-15,-1 2 25 0,6 7 16 16,1 9-11-1,6 11-16-15,3 11 2 0,4 10-13 16,5 7-6-16,2 4 0 16,3 0-3-16,0-4-1 15,-3-4 0-15,-1-8 0 16,-5-6 0-16,-8-7 0 16,-5-10 0-16,-2-8 1 15,-6-7 1-15,-2-6-2 16,-2-8-7-16,0-3-64 15,-3-3-73-15,-2-3-239 16</inkml:trace>
  <inkml:trace contextRef="#ctx0" brushRef="#br0" timeOffset="21143.93">6390 8907 378 0,'-2'-1'71'0,"1"-1"-59"15,1 1 25-15,-2 1 1 16,2 0 26-16,0-1-16 0,0 1-28 15,0-2 5-15,2 2 16 16,-2 0 17-16,0 0-6 16,0-1-5-16,-2 2-18 15,2-2-1-15,0 0-12 16,0 1-1-16,0 1-6 16,0-1-1-16,0 1-8 15,2 2 4-15,-1 6 19 16,2 10 10-16,3 10-9 15,4 12-14-15,1 14 9 16,4 10-3-16,2 10-4 16,1 8-9-16,4 4 1 15,-2 2-3-15,2 0-1 0,-1-4 0 16,1-1 0-16,1-5 0 16,-1-2 0-16,-2-7 1 15,-1-5-2-15,-5-4 0 16,0-14-6-16,-2-11-3 15,-3-11-16-15,-3-11 2 16,-2-7 2-16,-1-7-11 16,-2-7-9-16,-1-2 19 15,-1-4 4-15,-2 1-1 16,-6-1-3-16,-1-1-24 16,-7 0-54-16,-1 0 27 15,-6-5 25-15,-1 2 21 0,-1-2 25 16,-3 1 0-1,1 0 3-15,1 2 11 0,2-1 10 16,1 3-1-16,4-1 5 16,2 3 3-16,3-1 10 15,3 1-2-15,2 0 49 16,6 4-31-16,0 1-19 16,2 5-27-16,4 4-8 15,5 8 33-15,4 10 4 16,8 7-6-16,4 11-11 15,6 3-5-15,3 4-5 16,-1-1 1-16,3-3-7 16,1-7 6-16,-4-4-6 15,-2-3 2-15,-3-10-3 0,-5-4-2 16,-7-8 3-16,0-6 4 16,-2-14-5-16,0-14-3 15,2-16 0-15,3-18 0 16,3-13 0-16,2 0-2 15,0 2 1-15,0 11-53 16,-1 11-73-16,-4 14-131 16</inkml:trace>
  <inkml:trace contextRef="#ctx0" brushRef="#br0" timeOffset="21892.55">6712 10706 662 0,'-3'-3'13'0,"-2"0"41"15,0 1 16-15,1-1-26 16,3 3 15-16,1-2-47 16,0 2-7-16,-2 0 18 15,2 0-8-15,2 2-11 16,-2 1 3-16,3 8 33 15,1 12 3-15,4 11-17 16,4 16-5-16,2 10-7 0,5 8-7 16,3 6-4-1,3-1-1-15,0 1-2 0,0-3 0 16,-2-7 2-16,0-4-2 16,-2-16 0-16,-4-9-1 15,-6-10 1-15,-2-10-18 16,-6-12-20-16,-3-9-92 15,-3-16-58-15,-4-10-84 16</inkml:trace>
  <inkml:trace contextRef="#ctx0" brushRef="#br0" timeOffset="22258.46">6714 10832 677 0,'-17'-25'27'0,"4"4"17"15,1 1 83-15,0 7-117 16,4-1 5-16,5 6 13 16,1 1-15-16,2 3-7 15,2-2 6-15,5 1-3 16,1-5 0-16,4 0-4 16,2-6-1-16,7 0 0 15,0-1 16-15,3 0-3 16,3 1-12-16,-1 4 3 15,6 3-6-15,1 5 1 16,2 1-3-16,2 4 0 16,0 5-1-16,0 3 1 0,-8 6 3 15,0 3 0-15,-9 6-3 16,-7 5 2-16,-7 2 5 16,-12 3-5-16,-5 3 0 15,-9-1-2-15,-7 2 0 16,-6-1 0-16,-3-4-28 15,-3-2-103-15,-2-9-239 16</inkml:trace>
  <inkml:trace contextRef="#ctx0" brushRef="#br0" timeOffset="24124.6">6903 10198 405 0,'0'-1'53'16,"1"2"-29"-16,-1-2 14 15,0 1-12-15,0 0 51 16,0 0-26-16,2-2-8 16,-2 1 8-16,0 1 18 15,0-2-32-15,-2 2-28 16,-1-1-1-16,-4-1-6 16,-4 0-1-16,-4 4 1 15,-7 1 6-15,-6 5-2 16,-6 2 16-16,-6 5 3 0,-7 3-17 15,-4 7 5 1,-6 1-1-16,-5 4-4 0,0 0-8 16,-2 1 0-16,4 0 0 15,6-4 0-15,9-4 1 16,12-5-2-16,8-5 0 16,10-2-11-16,7-7-3 15,4 0 1-15,3-4 4 16,1 0 7-16,0-4 1 15,1 3 2-15,-1-1-1 16,0 1-1-16,-1 1 1 16,-1 1 0-16,1 2-3 15,-3 1 4-15,2 0-1 16,-1 2 3-16,1 1-2 0,1 5 4 16,1 1-2-16,0 5 0 15,5 51 14-15,-2-50 5 16,1 2-4-16,0 3 11 15,3 3-9-15,5 26-3 16,5 6-10-16,5 0 0 16,2 5 1-16,5-1-4 15,3 2-1-15,0-5-1 16,1 1 1-16,-4-5-1 16,0-1 0-16,-4-7-1 15,-5-3 2-15,-3-4 1 16,-2-3 3-16,-4-3-2 15,0-3 3-15,-3-5-2 0,-1-3-3 16,-1-3 0-16,0-5-2 16,-2 0 0-16,0-5 0 15,-1 1 0-15,0-5 4 16,-1 0-4-16,2-4-1 16,-3-1 0-16,1-1 2 15,-1 2-2-15,1-2 1 16,0 2 0-16,0 2 0 15,1 1-1-15,0 0 1 16,2 4 0-16,-1-3 0 16,0-1 2-16,-1-2-2 15,0-1 1-15,-2 0 2 0,1-3 1 16,-2 0 3-16,1 0 3 16,2-3-2-16,-2-3-5 15,4 0 5-15,3-2-6 16,4-2 1-16,5-2 0 15,2-1 0-15,7-4-3 16,6-4 4-16,7-2-1 16,7-2-3-16,6 0 1 15,3-5-1-15,3 2 2 16,3 4-1-16,0 1-2 16,2 2 2-16,1 2-3 15,-2 2 2-15,-3 1-2 16,-4-2 2-16,-5-1-1 0,-5 2 1 15,-5-4-2-15,-4 2 1 16,-5 1-1-16,-6 2 2 16,-2 2-1-16,-4 2 0 15,-4 1 1-15,-4 5 1 16,-2-2-1-16,-2 2 0 16,-3 0 0-16,0-1 0 15,-2 3 0-15,1-3 0 16,-3 1 0-16,2 3 0 15,-1-2 0-15,-1 2 1 16,0 2-2-16,2 1 1 16,-2-2 0-16,2-1 0 15,0-3 1-15,2-1-1 16,2-6 0-16,-2-2 0 0,-1-1 0 16,1-4 0-16,-4-4 0 15,-4-3 1-15,-3-3-1 16,-7-6 0-16,-7-7 0 15,-5-9-1-15,-6-8 1 16,-1-3 0-16,0-4 0 16,-1 5 3-16,4 6-3 15,1 7 0-15,3 3-1 16,1 6 2-16,3-1-3 16,2 0 0-16,5 3-3 15,3-1-2-15,4 1 3 0,3 5 2 16,1 4 1-1,1 3 0-15,0 4-1 0,-2 2-4 16,0 2-2-16,-2 0-5 16,1 2 12-16,0 2 1 15,2 2-1-15,-2 5 1 16,5 4-1-16,-1 1 1 16,1 2 0-16,-3 2-1 15,-1 1 1-15,-2 0-2 16,-1 0 2-16,-3 1 0 15,2 0 0-15,2-2 0 16,0 0-1-16,0 1 2 16,0 0-1-16,-7 1 2 15,-1 1-2-15,-5 1 0 0,-4 2 0 16,-7-4 0-16,-6 0 0 16,-5 1-1-16,-4 1-4 15,-9 1-5-15,-4 5-33 16,-5 6-87-16,-2 8-132 15</inkml:trace>
  <inkml:trace contextRef="#ctx0" brushRef="#br0" timeOffset="28309.85">10039 7251 592 0,'-3'0'67'15,"3"0"-31"-15,-4 0-2 16,3 1-18-16,1-1 14 16,0 0-15-16,0 1-9 15,0 1-1-15,1-2 20 16,2-2 4-16,-3 2-4 15,0 0-2-15,0-1 16 16,3 1-3-16,1-1 19 16,8-3-18-16,5 0-26 0,6-5-5 15,7-2-2-15,9-2 1 16,11-7-3 0,13-6 5-16,14-5-4 0,12-6 4 15,8-3 2-15,-1 3-8 16,-5 2 0-16,-10 7-1 15,-15 5-4-15,-11 6 4 16,-14 6-2-16,-15 5-16 16,-7 2-24-16,-8 3-49 15,-8 2 4-15,-3 5-69 16,-6 2-145-16</inkml:trace>
  <inkml:trace contextRef="#ctx0" brushRef="#br0" timeOffset="28827.18">10056 7518 738 0,'0'0'59'0,"0"0"-57"0,2-2 6 16,2-1 2-16,5 2 54 16,4-3-37-16,4-3-14 15,5 1 14-15,3-1 0 16,7-2 3-16,6-2-12 15,7-2-5-15,12-8 4 16,10-3 2-16,10-4-8 16,6-3-6-16,2 0-4 15,-1 1-1-15,-7 2-2 16,-7 4 2-16,-12 1 0 16,-7 6 0-16,-15 1 0 15,-7 6 0-15,-9 1-5 16,-5 3 1-16,-5 3 0 15,-3 0-2-15,0 1-11 16,-4 1-26-16,0 1 1 0,0-1 12 16,-1 2-6-16,-2-1 13 15,0 0-1-15,-2 1-21 16,-3 3-73-16,-3-3-88 16</inkml:trace>
  <inkml:trace contextRef="#ctx0" brushRef="#br0" timeOffset="29311.15">10755 6755 771 0,'-9'-7'27'0,"4"1"32"16,2 3-38-16,1 2-21 15,2 2 6-15,5 4 16 0,2 0 19 16,4 5-10-16,8 0-2 15,3-1-4-15,8 0-12 16,5-1-2-16,8-3-9 16,6 0 2-16,1 0-3 15,2 2-1-15,-6 2-2 16,-4 3 2-16,-5 0 0 16,-7 2-1-16,-5 1 2 15,-5-2-2-15,-5 0 1 16,-3 3 0-16,-4 0 2 15,-6 4-2-15,-2 7-1 16,-9 3 1-16,-7 9 1 16,-9 7-1-16,-5 6-3 15,-9 4-69-15,-3 2-69 0,-1-1-246 16</inkml:trace>
  <inkml:trace contextRef="#ctx0" brushRef="#br0" timeOffset="29894.67">10379 6970 493 0,'-4'0'33'0,"1"-3"25"16,0 3 6-16,-1-1-17 15,-2 5 6-15,-1-2 11 16,-3 4-24-16,-2 2 3 16,-4 1-1-16,-5 3-13 0,0 4 10 15,-6 6-7-15,-1 9 0 16,-6 7-16-16,-1 5-7 16,-2 2-2-16,4 2-5 15,1-7-2-15,7-3 2 16,7-12-2-16,6-7 0 15,5-9 0-15,6-5 1 16,1-4 0-16,1-1 1 16,1 1-2-16,-1-3-1 15,5 3-2-15,2-1 3 16,4 1 0-16,7 4 0 16,8 4-2-16,8 4 4 15,7 4-5-15,10 4 2 16,3-1 0-16,4 3 1 15,2 0-21-15,0 0-72 0,-5 1-66 16,-4-2-198-16</inkml:trace>
  <inkml:trace contextRef="#ctx0" brushRef="#br0" timeOffset="31043.98">11685 6440 555 0,'-8'-5'32'0,"0"1"46"0,-2-1-16 15,-1 0-24-15,0 3 8 16,-2 2-28-16,-6 0-10 16,-1 2 17-16,-3 3-1 15,-4 1 1-15,-1 5-3 16,-4-1 2-16,-1 7 9 16,-5 2 9-16,2 4-9 15,-3 1-12-15,3 3-9 16,4 1 0-16,5 5 1 15,4 4 0-15,6 1-4 16,6 5-3-16,4 1-2 16,4 0-1-16,1-2 5 15,2 4 5-15,0 1 3 16,2-1-3-16,-1-1 4 0,2 0-6 16,0-2-4-16,1-1 2 15,1-4-2-15,2-1 1 16,4-3-2-16,4-2 6 15,7-4 6-15,7-1-5 16,4 1-5-16,4-1-2 16,3 0-4-16,0 1-1 15,-1 1 0-15,-1-2 1 16,2 0 0-16,2-4 1 16,4-5-2-16,5-3 1 15,2-5-2-15,2-4-2 16,2-3 2-16,-2-4 5 15,1-3-5-15,-1-7 3 0,0-4-1 16,0-6-1-16,0-3 1 16,-3-4 3-16,0-3-4 15,-4 0 1-15,-5-3-1 16,-3 0 1-16,1-1 3 16,-5 2-4-16,1-3 2 15,-3-2-2-15,1-1 3 16,-2 0 4-16,-3-1-2 15,-5-2-3-15,1 1 7 16,-9-1-9-16,-3 0 5 16,-4 1 0-16,-3 1-5 15,-4-2 1-15,-5 2 1 0,-1 0-1 16,-5-1-1-16,-3 2-2 16,-3 1 2-16,-3 4 1 15,-5 1-2-15,-1 4 0 16,-4 2 0-16,-4 0-3 15,-1 3 2-15,-1 1 1 16,-2 2 0-16,1 2-1 16,0 4 1-16,-1 0-1 15,-2 4 1-15,-1 4-1 16,-4 0 1-16,-3 4 1 16,-4 3-1-16,-2-3 0 15,-3 3 0-15,-3 0 0 16,-1 0 0-16,-2 0 0 0,-1 4-8 15,0 1-10 1,2 6-16-16,3 7-40 0,2 5-51 16,4 8-75-16,0 7-316 15</inkml:trace>
  <inkml:trace contextRef="#ctx0" brushRef="#br0" timeOffset="32044.26">10814 7311 597 0,'2'-5'134'0,"-2"2"-58"16,-3 1 1-16,0 2-68 15,-3 3-6-15,0 2 12 0,-1 3-14 16,1 3 4-16,-3 6 16 16,-1 6 15-16,-1 10-4 15,-5 13-12-15,0 12 7 16,-4 13-17-16,-2 14-2 15,-3 11-5-15,-2 10 2 16,1 2-5-16,0-1-1 16,3-8 1-16,4-11 0 15,3-11 1-15,3-10 0 16,-1-12-1-16,1-10-1 16,1-12-1-16,2-10-3 15,2-10-1-15,1-3 5 0,2-5-3 16,0-2-11-16,0-3-22 15,0-2-31-15,1-3-1 16,3-7 7-16,1-6-25 16,0-5 32-16,0-4 15 15,0-2-32-15,-3 0 72 16,-4 0 24-16,2 5 44 16,-2 3-16-16,2 4 27 15,2 5 18-15,-1 4-41 16,3 6-27-16,-1 0-18 15,4 4-2-15,1 5 25 16,1 5 10-16,2 8-28 16,3 8 9-16,-1 9-7 15,2 1-9-15,2 3-7 16,1 0 0-16,2-5-2 0,3-4 0 16,1-5 0-16,0-10-1 15,-3-6 1-15,4-11 6 16,2-12-4-16,5-14-2 15,2-13-3-15,8-14-12 16,5-12-8-16,2-2-57 16,-1-2-75-16,-3 6-179 15</inkml:trace>
  <inkml:trace contextRef="#ctx0" brushRef="#br0" timeOffset="33096.93">10810 7330 467 0,'-3'-6'53'0,"-3"0"-25"16,2 0 27-16,0 0 10 15,1 1-59-15,1 1 82 16,0 1-29-16,2-1-30 16,0 3 4-16,0 1-28 15,0 0-5-15,2 5 3 16,3 2 7-16,2 7 7 0,4 6-2 15,6 8 11-15,8 5-13 16,5 9 9-16,8 6-10 16,4 7-7-16,7 0 0 15,3 5-1-15,1-3 0 16,3 1-2-16,-1-3-2 16,-3-1 3-16,-6-1 3 15,-3-3-4-15,-6-3 2 16,-5-3-3-16,-4-6 0 15,-1-3-1-15,-3-7-2 16,-3-3 2-16,0-3 0 16,-4-4 0-16,0 0 0 0,-3-2 0 15,-3-2 2 1,-1-2-2-16,-3-3 0 0,-4-5-1 16,-3-1 2-16,0-1 0 15,-3-5 0-15,-2 0-2 16,-1-2-1-16,-3 0-8 15,-1-1-13-15,0-2-4 16,-2 2 13-16,1 2-14 16,-2-3-1-16,-3 1 18 15,-2-4-4-15,0 1-3 16,-4-3 10-16,-5-1 8 16,2-1 0-16,-4-1 4 0,1 0 0 15,0 1 12 1,4 2 1-16,1 0 7 15,6 3 2-15,4 1-6 0,3 4 17 16,3 1-7-16,4 2-23 16,3 1 0-16,4 4 7 15,9 6 13-15,5 1-5 16,5 6-10-16,7 2-8 16,2 1-2-16,3 1 1 15,1 0-3-15,0-2 0 16,1-2 1-16,-4-5-1 15,-5-1 1-15,0-8 1 16,-7-3 4-16,-2-8 2 16,-3-8-6-16,0-7-1 15,-2-10 0-15,0-9 0 0,-1-7-1 16,1-3 0-16,19-102-1 16,-28 132-9-16,0 8-56 15,0 2-100-15,0 5-201 16</inkml:trace>
  <inkml:trace contextRef="#ctx0" brushRef="#br0" timeOffset="35629.41">10231 9383 485 0,'-3'0'152'16,"3"-2"-149"-16,-1 1 30 15,-2 1-32-15,3 0 6 16,0 0 44-16,0 0-28 15,0 0 41-15,0 0-6 16,0 0-22-16,0 0-1 16,3 1-16-16,-3-1-6 15,0 0-9-15,0 3 2 0,0 0 2 16,1 5 1-16,1 4 12 16,3 5-8-16,0 2 2 15,1 5 7-15,4 3-12 16,0 3 8-16,4 8-5 15,1 5 6-15,0 4-11 16,3 3 2-16,1-1-3 16,-1-2-3-16,0-3-3 15,-1-3 2-15,-3-5-1 16,-3-8-2-16,-2-4 1 16,-5-8-1-16,0-8 3 15,-2-5 10-15,-6-9-10 16,-2-9-2-16,-4-8-1 0,-7-10 0 15,-7-9-1-15,0-3 1 16,-4-4-5-16,2-3 2 16,4 1 2-16,2 4 0 15,7 4 1-15,3 4 0 16,5 3-1-16,1 4 1 16,6 4 0-16,3 4-1 15,3 1 0-15,2 3 1 16,2 6-2-16,0 1-3 15,0 8-1-15,1 3 5 16,2 4 1-16,2 6 0 16,3 6-2-16,0 6 2 15,3 7 0-15,-1 4 2 0,3 2-2 16,-2 3 3 0,0-3 1-16,-1-2-3 0,0-6 0 15,-2-6-1-15,-4-5 1 16,-3-5 2-16,-5-5 0 15,-3-5 9-15,0-8-11 16,-2-8-1-16,3-10 0 16,-5-8 1-16,1-7-1 15,-2-7 2-15,-2 1-1 16,2-2-1-16,4 2-1 16,-1 6 0-16,2 4 2 15,4 7-3-15,-2 5 4 0,3 6-4 16,2 3 2-16,0 6-3 15,0 6-1-15,1 6 1 16,4 8 3-16,1 10 0 16,4 13 0-16,1 11 0 15,0 6 1-15,3 6-1 16,-3 2 1-16,2 3-1 16,-5-4 0-16,0-2 0 15,-3-4 0-15,-2-8-2 16,-3-9-36-16,-1-8-48 15,-2-12-66-15,-2-10-97 16</inkml:trace>
  <inkml:trace contextRef="#ctx0" brushRef="#br0" timeOffset="37717.36">11792 8800 668 0,'-2'-5'6'0,"1"0"41"0,-1 1-20 16,1 2-26-16,1 2 40 15,0 0-32-15,0 0-8 16,0 2 18-16,1 2 47 15,1 6-2-15,1 9-16 16,-1 8-9-16,3 11-1 16,0 7-13-16,1 5-11 15,3 2-2-15,1-2-5 16,0-4 1-16,0-7 0 16,-1-6-1-16,-3-10-7 0,-1-8 4 15,-1-6 8 1,-4-9 14-16,0-10-26 0,-4-10 1 15,-1-11-1-15,-4-12 5 16,-1-8-4-16,-1-1 0 16,1-1-1-16,3 3 2 15,6 12-2-15,2 5 0 16,3 9 12-16,3 8-8 16,3 7-1-16,3 7-2 15,5 4 9-15,7 7-4 16,5 6 2-16,7 6 1 15,2 3-6-15,4 2-3 16,2 0 0-16,2 2 1 16,0-1 0-16,-1-4 0 15,-1 1-1-15,-3-8 0 0,-9-5 0 16,-4-7 1-16,-7-5 4 16,-4-10-4-16,-4-8-1 15,-4-9-3-15,-4-10 3 16,-6-16 0-16,-6-11-1 15,-7-11 2-15,-5-2-1 16,-2 3 4-16,-1 9-4 16,2 9 1-16,3 10 0 15,0 7-1-15,7 11 0 16,4 8-1-16,0 7-2 16,5 5-58-16,0 7-39 15,0 0-109-15,0 4-233 0</inkml:trace>
  <inkml:trace contextRef="#ctx0" brushRef="#br0" timeOffset="42430.86">6832 10983 495 0,'0'-3'76'15,"0"2"-39"-15,-1 1 9 0,-1-2-35 16,1 2-8-16,-3 0 23 15,1 0-2-15,0 0 2 16,1 2 28-16,1-2-18 16,-2 0-24-16,3 1-3 15,-1-2-6-15,1 1 3 16,0 1-6-16,0-1 0 16,0 0 0-16,1 0 0 15,2 1 0-15,0-1 0 16,1 0 10-16,3 0-3 15,3 2-3-15,4-2-4 16,1-2 0-16,1-2-3 16,3-2-16-16,1-3-104 15,0-5-15-15,-2 0-265 0</inkml:trace>
  <inkml:trace contextRef="#ctx0" brushRef="#br0" timeOffset="42707.97">6826 11036 467 0,'2'-2'56'16,"-1"-1"-15"-16,2-1 4 15,1-1-30-15,1 1-9 16,2-2 3-16,4-1-9 16,1 3-7-16,3-6-122 15</inkml:trace>
  <inkml:trace contextRef="#ctx0" brushRef="#br0" timeOffset="45002.27">9549 7478 320 0,'0'0'50'16,"-1"1"-41"-16,1-1-4 15,0 0 17-15,0 0 30 0,0 0-27 16,0 0-12-16,0 0 11 15,0 0 26-15,-2 2-21 16,2-2-16-16,0 0-2 16,0 0-10-16,0 0-1 15,0 0 0-15,0 0-1 16,2 0 1-16,-2 0-2 16,0 0 1-16,0 0 1 15,0 0-6-15,0 0-8 16,-2 1 7-16,1 1-2 15,-1-1-47-15,-1 0-83 16</inkml:trace>
  <inkml:trace contextRef="#ctx0" brushRef="#br0" timeOffset="46231.99">7412 8251 520 0,'-1'1'54'0,"-2"0"-52"0,3 1-2 15,0-2-1-15,-2 1 1 16,2-1-1-16,0 2-1 16,0-2 1-16,0 0 1 15,0 0-4-15,2 0-35 16,-2-2-47-16</inkml:trace>
  <inkml:trace contextRef="#ctx0" brushRef="#br0" timeOffset="48705.7">9520 7467 291 0,'-2'0'93'0,"2"0"-88"15,0 0 3-15,2 0 52 16,-2 0 105-16,1-1-140 16,-1 1-25-16,0 0 2 0,0 0-5 15,0 0 6 1,0 0-3-16,-1 1 6 0,1-1 3 15,0 0 1-15,0 0-8 16,0 0-1-16,0 0 13 16,0 0-12-16,0 0-2 15,0 0-2-15,0 0-1 16,0 0-1-16,0 0-22 16,-2 0-22-16,0-1-73 15</inkml:trace>
  <inkml:trace contextRef="#ctx0" brushRef="#br0" timeOffset="49508.92">7487 8141 342 0,'0'1'53'16,"-1"1"-7"-16,-1-1-19 16,2-1-25-16,0 0-4 15,-1 0 2-15,-1 0-7 16,1-1-21-16,1 1 27 15,-3 0 0-15,2 0 0 0,1-2-35 16</inkml:trace>
  <inkml:trace contextRef="#ctx0" brushRef="#br0" timeOffset="50475.66">7412 8265 209 0,'0'0'9'0,"2"0"34"16,0 0-34-16,-2 0-7 0,2 0-2 16,-2 3 1-1,0-3 3-15,0 1-8 0,1-1-7 16</inkml:trace>
  <inkml:trace contextRef="#ctx0" brushRef="#br0" timeOffset="51578.11">9525 7598 226 0,'0'-2'260'0,"1"2"-240"16,-2 0-20-16,1 0-44 16,1-1-38-16,-1-1-47 0</inkml:trace>
  <inkml:trace contextRef="#ctx0" brushRef="#br0" timeOffset="55058.86">9506 7525 595 0,'4'-3'148'0,"-4"2"-139"16,1-2 50-16,-2 1-36 15,-1 1-15-15,4 1 12 16,-2 0-17-16,0 0 0 16,0 0 10-16,0 0-8 15,0 0 0-15,0 0-4 0,0 0 1 16,0 0 23-16,0-2 3 15,0 4-21-15,-2-2-7 16,0 0-3-16,2 0 2 16,0 3 0-16,-2-3-17 15,1 3-20-15,-2-2-63 16,1 1-104-16</inkml:trace>
  <inkml:trace contextRef="#ctx0" brushRef="#br0" timeOffset="55832.86">7406 8255 394 0,'2'-2'62'0,"-1"0"-43"15,2 0-19-15,-1 2 0 0,0 0-5 16,-2 0 2-16,0 0-3 15,0 2 5-15,0-2 1 16,0 0 6-16,0 0-6 16,0 0-4-16,0 0 4 15,0 1 0-15,0-1 0 16,0 0 0-16,-2 1 0 16,0 1-9-16,1-1-92 15</inkml:trace>
  <inkml:trace contextRef="#ctx0" brushRef="#br0" timeOffset="56268.25">7412 8240 629 0,'0'0'11'15,"-1"-2"-3"-15,-1 2 4 16,2-1-12-16,0 1-2 15,0 0 2-15,0 0-12 0,0 0-21 16,0 0-82 0</inkml:trace>
  <inkml:trace contextRef="#ctx0" brushRef="#br0" timeOffset="63141.4">1150 4158 384 0,'-7'4'85'16,"2"-1"11"-16,1-1-3 16,1 0-36-16,1-1 21 15,4-1-25-15,-2 0-15 16,0 0-12-16,0 0 3 15,2 0-4-15,-2 0 5 0,0-1 1 16,3-1-2 0,5-4-5-16,8-4 5 0,7-7-8 15,10-7-13-15,11-6-2 16,9-4-2-16,9-9-1 16,5-2-3-16,5 0 0 15,-1 1 0-15,-3 4-2 16,-6 8-31-16,-10 8-31 15,-8 6-61-15,-9 9-61 16,-11 5-52-16</inkml:trace>
  <inkml:trace contextRef="#ctx0" brushRef="#br0" timeOffset="63555.51">1171 4376 453 0,'0'4'51'0,"0"-3"-7"16,-1 2-9-16,1-3 12 16,1 1 29-16,5-2 51 15,3-3-68-15,6-5-17 16,5-4-3-16,9-3 19 15,7-8-24-15,11-8-8 16,13-7-11-16,14-9-1 16,8-8-13-16,9-4-1 15,6 2-4-15,0 3-100 16,-9 10-169-16</inkml:trace>
  <inkml:trace contextRef="#ctx0" brushRef="#br0" timeOffset="66759">9521 7485 543 0,'0'0'48'0,"0"0"-44"16,0 0-4-16,2 0 0 16,-2 0 0-16,0 0 0 15,2 0-2-15,-1 0 2 16,-1 0 6-16,2-1 24 15,-2-1-30-15,0 2-5 0,-3-1-224 16</inkml:trace>
  <inkml:trace contextRef="#ctx0" brushRef="#br0" timeOffset="67681.39">7459 8222 658 0,'2'0'16'0,"-2"0"-8"16,0-1-8-16,0 1 0 15,0 0-4-15,0 0-72 0,0 1-199 16</inkml:trace>
  <inkml:trace contextRef="#ctx0" brushRef="#br0" timeOffset="68144.11">7397 8222 629 0,'-3'0'8'0,"1"0"-6"16,0-1-4-16,1 1-22 15,2 0 11-15,1 0-28 16,0 0-21-16,1 1-18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0:35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8709 7792 593 0,'-3'-6'98'0,"-2"0"-77"16,0 2 73-16,2-1-48 15,-1 1-15-15,2 2-8 16,2 0-18-16,2-1 9 15,-2 3 21-15,4 0 0 16,-4-1-6-16,0 2-9 16,0 4-4-16,1 7 36 0,-1 7-13 15,2 9-13 1,-1 11-6-16,-1 7-8 0,0 5 2 16,0 0-8-16,2-1 0 15,-2-3-4-15,2-8 1 16,0-11-1-16,-1-7-1 15,1-10 4-15,-1-9 15 16,-1-12-19-16,0-14 0 16,2-15-1-16,0-15 0 15,-1-14 0-15,3-7 0 16,-1 0-1-16,4 3 0 16,1 9 1-16,0 9-1 15,4 16 1-15,-2 9-1 16,-1 14-6-16,2 8 2 0,2 10 5 15,3 12 4-15,2 7 4 16,4 14 2-16,0 8 1 16,1 4-6-16,2 2-3 15,-3 1 0-15,1-5 0 16,-3 0-2-16,0-5 1 16,-5-7-1-16,-1-9 0 15,-6-5 0-15,-1-9 4 16,-4-10 1-16,-1-10-4 15,0-12-2-15,-1-14-1 16,-1-13-14-16,3-11 8 16,0-2 2-16,4 0 5 15,3 5-1-15,2 7 1 0,0 11 1 16,-1 12-3 0,3 9 1-16,1 11 2 0,0 9 1 15,2 12 5-15,3 10 5 16,-2 11 0-16,0 8-3 15,1 7-4-15,-3 5-3 16,0 3 4-16,-3 0-5 16,2-3-5-16,-3-3 3 15,-2-2-20-15,-1-8-41 16,-2-7-38-16,0-11-91 16,-2-8-116-16</inkml:trace>
  <inkml:trace contextRef="#ctx0" brushRef="#br0" timeOffset="332.64">9649 7740 805 0,'-7'0'13'15,"0"-3"67"-15,0 2-16 16,4 0-27-16,-1 1-8 16,8-3-20-16,4-2 11 15,9-2 25-15,9-6-22 16,16-5-10-16,17-9 17 0,21-6 19 16,17-6-30-16,18-3-17 15,13-1-2-15,-4 4-1 16,-7 7-12-16,-14 9-27 15,-23 6-15-15,-25 5-37 16,-20 5-8-16,-17 4 12 16,-11 2-57-16,-10 2-47 15</inkml:trace>
  <inkml:trace contextRef="#ctx0" brushRef="#br0" timeOffset="750.47">9809 7866 564 0,'-26'8'141'0,"6"0"-128"16,6-2 69-16,2-1-17 15,5-1-13-15,2-1-13 16,5-2-17-16,0-1 16 16,0 2 7-16,2-2-10 15,5 0 14-15,4 0-22 0,10-3-14 16,10-3 1-16,14-3-6 16,17-5 0-16,13-2-2 15,12-3 0-15,12-4-6 16,2-1 0-16,3 0 0 15,-5-1-10-15,-7 5-23 16,-17 2-9-16,-17 4 11 16,-13 1 6-16,-16 5 13 15,-11 2-5-15,-10 0-11 16,-4 0-43-16,-5 2-62 16,-6-3-142-16</inkml:trace>
  <inkml:trace contextRef="#ctx0" brushRef="#br0" timeOffset="1183.66">10506 7143 854 0,'-10'-16'10'0,"4"3"63"15,2 3-40-15,2 5-31 16,2 3 10-16,6 1 16 16,6 2 15-16,4 2-4 0,7 3-15 15,5 3-4 1,6 2-5-16,5 2-6 0,7 2-2 16,1 2-3-16,1-2 1 15,-3 1-3-15,-4 0 0 16,-5-3-2-16,-6-1 0 15,-6 0 3-15,-4-2-3 16,-7-2 0-16,-3-2 1 16,-4-1-1-16,-2 0 0 15,-2 3 4-15,-4 2 5 16,-6 10 8-16,-6 8 0 16,-6 11-4-16,-12 14-11 15,-5 13 1-15,-8 8-6 16,-3 4 2-16,-1 5-69 0,1-3-44 15,6-5-219-15</inkml:trace>
  <inkml:trace contextRef="#ctx0" brushRef="#br0" timeOffset="1765.85">9779 7380 780 0,'3'-9'25'16,"-2"2"73"-16,-2 2-50 15,-2 1-13-15,-1 4 5 0,1 0-36 16,0 0-3-16,-3 3-1 15,-1 2 13-15,-7 7 15 16,-3 6-10-16,-3 8-1 16,-9 10 6-16,-2 9-13 15,-4 8 2-15,0 1-7 16,2-2-3-16,5-5-2 16,8-10 0-16,10-13 0 15,6-5 0-15,7-7 0 16,4-6 2-16,3-1-1 15,6-1-1-15,6 2 4 16,3 3-4-16,7 4 9 16,4 7-5-16,6 4-2 15,5 4-2-15,6 1 1 16,6 3-2-16,1-4-23 0,0 0-33 16,-1-1-77-16,-4-5-208 15</inkml:trace>
  <inkml:trace contextRef="#ctx0" brushRef="#br0" timeOffset="2751.41">11249 7177 711 0,'-5'-5'83'0,"2"1"23"15,0-1-41-15,-1 0-19 0,2 4-3 16,2 1-30-16,0 4-4 16,0 7 37-16,0 6-8 15,2 8-12-15,0 8-1 16,1 6-9-16,4 3-8 16,-1 4 2-16,1-3-5 15,-2 1 3-15,0-5 0 16,-1-5-2-16,-3-11-3 15,2-6 0-15,0-11 12 16,-2-16-13-16,2-11-1 16,0-10-1-16,0-13-1 0,0-8-4 15,4-5 2 1,-1 6 1-16,1 4 1 0,1 12 1 16,0 13 0-16,1 8 2 15,-1 8-2-15,5 5 8 16,4 7 1-16,7 4 1 15,4 8 7-15,6 6-3 16,2 6 0-16,3 4-8 16,3-1-4-16,4-3-1 15,-1-5 0-15,0-5 0 16,-5-7 0-16,-5-6 1 16,-8-8 1-16,-3-7 0 15,-7-12-3-15,-6-8 1 16,-4-10-1-16,-6-13-8 0,-4-11-5 15,-5-9 11-15,-4-2 2 16,-1 3 0-16,1 7 1 16,4 14 3-16,1 11 0 15,0 12-4-15,6 11 0 16,-3 6-34-16,4 8-63 16,2 7-9-16,0 5-135 15</inkml:trace>
  <inkml:trace contextRef="#ctx0" brushRef="#br0" timeOffset="4632.99">10214 7915 620 0,'-3'-4'87'16,"2"-1"-69"-16,-1 3 35 15,-3 1-19-15,3 2 4 16,1 1-30-16,-1-1-8 16,2 1 1-16,0 0 6 15,0-2-5-15,2 2 3 16,-4 4 25-16,1 8 7 0,-5 8 1 15,0 15 0-15,-6 11 2 16,-3 11-14-16,-1 8-14 16,-5 9 6-16,0 11-8 15,-1 3-1-15,-2 5-4 16,1 2 1-16,-2 0 3 16,-2-5 1-16,-1-7-4 15,-1-5-5-15,1-10 0 16,1-11-1-16,5-9-3 15,5-11 1-15,4-9 4 16,5-12-2-16,1-6 0 16,4-5 0-16,1-7-6 15,2-7-14-15,0-2 12 0,0-6 1 16,2-3-14-16,-2-2 2 16,2-4 6-16,-2 0-1 15,0 0 5-15,-2 0-11 16,-1-2 19-16,-2 2 1 15,-1 0 0-15,0 1 8 16,-1 1 14-16,3 4-2 16,-3 3 0-16,4 3-1 15,-1 5 0-15,2 0-13 16,1 6-6-16,2 1 2 16,2 6 6-16,6 9 10 15,1 8 1-15,5 8-6 0,2 10-1 16,4 6-8-1,3-1 0-15,1-1-4 0,0-6-1 16,1-7 1-16,-2-8 0 16,-2-12 3-16,0-12-3 15,1-17 0-15,3-16-15 16,5-15-15-16,-1-12-21 16,3-7-51-16,0-2-187 15</inkml:trace>
  <inkml:trace contextRef="#ctx0" brushRef="#br0" timeOffset="5586.96">10298 7884 448 0,'-8'-13'125'16,"1"5"-59"-16,0 0-22 15,3 2 0-15,-2 3 25 16,2 0-12-16,0 1-16 16,2 1 9-16,-1-2-7 15,2 2 3-15,-1-1-12 16,2 0-22-16,0 4-10 15,3 3 8-15,6 3 26 16,5 9 12-16,10 9-25 16,9 10-2-16,13 10-3 15,10 9-6-15,13 10-3 0,4 6-3 16,8 3-4-16,-1 2-1 16,0 1 0-16,-6-4 0 15,-7-3-1-15,-8 1 0 16,-7-5-6-16,-10-6 2 15,-7-3 4-15,-5-7-1 16,-5-14-4-16,-6-7 0 16,-4-7 3-16,-2-9-16 15,-4-2-10-15,-5-5-4 16,0-1 13-16,-2-4 3 16,-1 1-2-16,-1-2 5 15,0 0 1-15,0 0-8 0,2 0-3 16,-2 1 4-1,0-1 5-15,2 2-2 0,-2-1 7 16,-2 2-9-16,-1-1 16 16,-3 0 0-16,-1-4 2 15,0-1-1-15,-5-5 0 16,-3-2 1-16,-4 0 0 16,-4-4 3-16,-4 0 17 15,-1 2 0-15,1-1 19 16,2 1-22-16,7 2-5 15,2 4 2-15,8 2 6 16,3 3-12-16,7 4-7 16,5 2 0-16,1 4 16 15,2 4 1-15,10 7-11 16,5 7 4-16,2 2-9 0,3 3-2 16,-1-3 0-16,-1-2 0 15,-1-6-2-15,-3-5 1 16,0-8-2-16,-4-11-5 15,0-14-10-15,-3-13-1 16,-1-14-3-16,0-11-6 16,-3-4-77-16,-1 1-151 15</inkml:trace>
  <inkml:trace contextRef="#ctx0" brushRef="#br0" timeOffset="6568.99">9409 9889 647 0,'2'-11'27'0,"-2"0"68"15,-2 4 5-15,-3-1-40 16,0 3 3-16,0 3-28 16,-2 2 2-16,1 1 1 15,-2 5-10-15,-2 9 1 16,-2 12-6-16,-3 14 5 0,-2 14-7 16,0 9-4-16,-1 9-8 15,1 4-2-15,4-4-6 16,4-4 0-16,5-13 1 15,1-12-2-15,6-14 0 16,-2-10 6-16,1-14 0 16,3-15-2-16,2-17-4 15,3-13-1-15,0-18-5 16,3-12-4-16,2-8-8 16,0-4 9-16,-2 3 6 15,0 6 2-15,0 7 0 16,-2 12 1-16,1 14 1 0,-2 12 0 15,0 8-2-15,-2 8 2 16,4 8 4-16,2 7 2 16,3 8 7-16,4 12 1 15,6 14-5-15,4 10-2 16,3 9-4-16,4 7-3 16,1 0 0-16,1-2 0 15,-2-6 0-15,-2-5-1 16,-7-6-5-16,-2-4-10 15,-8-9-23-15,-6-3-30 16,-7-11-24-16,-6-9-33 16,-8-9-212-16</inkml:trace>
  <inkml:trace contextRef="#ctx0" brushRef="#br0" timeOffset="6765.58">9300 10294 917 0,'-16'0'21'16,"5"0"96"-16,4-3-82 15,7-3-11-15,11-3 0 16,12-4-19-16,13-9-4 16,12-4-1-16,14-8-18 15,6-1-144-15,6-5-415 0</inkml:trace>
  <inkml:trace contextRef="#ctx0" brushRef="#br0" timeOffset="7453.39">11560 9448 770 0,'-4'-2'26'0,"0"0"62"16,-1 1-24-16,1-2-19 15,3 3-2-15,1 0-43 16,0 1 4-16,1 4 35 16,1 6 4-16,3 7-6 15,1 10-9-15,3 10-8 16,2 12 2-16,3 7-16 16,4 5-1-16,2 3-2 0,2-3-2 15,-2-3-1-15,0-6 0 16,-3-11-1-16,-5-9-8 15,-4-11-38-15,-3-12 14 16,-3-15-93-16,-7-15-63 16,-7-13-187-16</inkml:trace>
  <inkml:trace contextRef="#ctx0" brushRef="#br0" timeOffset="7884.78">11547 9544 810 0,'-12'-24'95'0,"4"3"20"0,-1 3-57 15,4 2-42-15,7 2 3 16,6-3-6-16,9-1 11 16,8 2-1-16,10-1-10 15,7 3-9-15,3 6-1 16,3 5-3-16,1 6 0 16,-5 5 0-16,-8 9 0 15,-7 5 0-15,-9 6-1 16,-10 5 0-16,-10 2 1 15,-10 2-3-15,-9 0-2 16,-2-2-1-16,-4-4 5 16,3-4 1-16,3-8 0 15,6-3-1-15,6-4-1 16,9-4 2-16,6-1 2 16,7-1 1-16,11-3 1 0,5 1 7 15,6-2-4-15,5 1-7 16,3 0 3-16,1 2-3 15,-2-1 0-15,-3 4 0 16,-6 0-1-16,-12 4 1 16,-10 4 1-16,-16 5 9 15,-14 7-8-15,-17 7-2 16,-16 7-13-16,-17 4-11 16,-8-1-79-16,-5-4-219 15</inkml:trace>
  <inkml:trace contextRef="#ctx0" brushRef="#br0" timeOffset="12003.5">12176 9457 699 0,'-1'0'3'16,"-1"-3"7"-16,1-3 0 15,2-2 1-15,4 2 33 16,-1-1-28-16,0 4-1 16,2-1 51-16,-1 4-16 15,-4 2 0-15,3-2-11 16,-1 2 8-16,4-2-4 16,6-2-15-16,5 0-8 0,9-2-6 15,10-4 0-15,11-2-7 16,11-8-7-16,13-4 2 15,8-6-2-15,3-3-2 16,-2-1 1-16,-10 4 0 16,-10 3-17-16,-13 7-8 15,-6 3-6-15,-11 3-30 16,-4 5-65-16,-6 1-98 16,-8 5 7-16</inkml:trace>
  <inkml:trace contextRef="#ctx0" brushRef="#br0" timeOffset="12437.78">12240 9628 155 0,'-9'3'536'0,"5"1"-523"16,1-4 75-16,-1 0-24 16,2 0-35-16,2 3 1 0,6-3 39 15,4 1-7-15,4-2-17 16,10-2-23-16,6-1-4 15,9-5-2-15,9-5-2 16,14-5 3-16,11-5 1 16,10-5-14-16,7-1 0 15,-5 2-4-15,-7 2-1 16,-11 3 1-16,-11 5-16 16,-8 3-15-16,-10 2 5 15,-7-1-2-15,-3 6 3 16,-8-2 2-16,-4 4-16 15,-4 0-36-15,-4 3-20 16,-5 1-90-16,-3 2-175 0</inkml:trace>
  <inkml:trace contextRef="#ctx0" brushRef="#br0" timeOffset="12887.04">12830 8953 892 0,'-25'-18'2'0,"2"4"51"0,1 4 48 16,7 1-39-16,3 6-21 16,7 2-38-16,8 3 2 15,7 4 17-15,9 3 4 16,9 2-5-16,11 0-12 15,6 3-2-15,8-2-5 16,5 0 0-16,1 4-2 16,-4-2 2-16,-3-1-2 15,-7 0 1-15,-6-1-2 16,-11-2 2-16,-4 0-1 16,-8-3 0-16,-4-2 0 15,-4 1-1-15,-1-2 0 16,-2 2 0-16,0 2-2 15,-2 3 3-15,-3 6 0 16,-1 4-1-16,-3 8 1 0,-6 6-1 16,0 6 2-16,-5 6-1 15,-1 7 0-15,-4 8-1 16,-2 3-2-16,-4 4-13 16,2 0-59-16,-4-1-105 15,4-4-276-15</inkml:trace>
  <inkml:trace contextRef="#ctx0" brushRef="#br0" timeOffset="13520.94">12455 9206 634 0,'-3'-2'15'0,"2"2"23"0,-1 0-12 16,0 0-14-16,2 2 23 15,0-1-14-15,0-1 15 16,0 2 28-16,-2-1 19 16,1 1-19-16,-8 3-45 15,-1 3-6-15,-5 6 7 16,-5 3 2-16,-6 10-1 15,-3 2-7-15,-6 9-2 16,-2 6 1-16,1 0-9 16,1 3-4-16,2-1 2 15,5-7-3-15,5-3 2 16,5-7-1-16,1-9 0 16,6-6 1-16,1-6 1 0,4-3 3 15,3-5-2-15,3-2-3 16,3-5-2-16,6 0 1 15,4-1-3-15,5 4 4 16,7 4 2-16,5 3-1 16,5 2 1-16,7 6 0 15,6 3-2-15,0-1 1 16,5 2-1-16,4 1 0 16,3 1-23-16,1 1-81 15,0 1-235-15</inkml:trace>
  <inkml:trace contextRef="#ctx0" brushRef="#br0" timeOffset="14921.11">13580 8709 558 0,'0'-6'40'0,"-1"1"28"16,1 2-21-16,-3-1 77 15,0 3-62-15,3-1-25 16,-1 2 31-16,1-1-21 16,0 1-19-16,0 0-26 15,0 1-1-15,5 9 17 16,1 12 22-16,3 9 7 15,4 14-18-15,3 11 4 16,0 7-14-16,1 8 1 16,3 4-13-16,0 2-6 15,0-3 0-15,-2-5-1 0,1-9 0 16,-5-9 0-16,-2-12-3 16,-2-12 3-16,-4-10-20 15,-5-10-10-15,-2-13-77 16,-5-10-6-16,0-10-185 15</inkml:trace>
  <inkml:trace contextRef="#ctx0" brushRef="#br0" timeOffset="15305.34">13612 8803 571 0,'-15'-22'41'0,"1"4"-27"0,4 2 35 16,4 1 21-16,3 4 32 15,1 2-58-15,4 0-8 16,-2 1 16-16,1 0 4 16,-1 0 2-16,2-1-32 15,-2-1 5-15,0 4-10 16,0-4 8-16,0 3-7 15,5-3-16-15,2 3-5 16,7-5 1-16,8 0 1 16,8-3-2-16,12-4 0 15,12-7 1-15,9-1 0 16,4-2-2-16,0 1-2 0,-7 4 2 16,-11 6-3-16,-14 4-10 15,-10 5-23-15,-8 1-11 16,-7 3-25-16,-4 2-77 15,-5 3-101-15,-5 5-106 16</inkml:trace>
  <inkml:trace contextRef="#ctx0" brushRef="#br0" timeOffset="15673.87">13607 9151 547 0,'-4'0'96'0,"1"-1"-36"16,0-1 42-16,-1 1-52 15,1 1-5-15,2 0-17 16,1 1 2-16,0-1 3 16,0 0 13-16,4-2 11 15,6-3-6-15,6-3-20 0,7-2-18 16,5-4-3-16,11-2-3 16,10-4-7-16,9-4-1 15,9-3 1-15,5 0-44 16,-3 1-73-16,-5 2-106 15,-12 6-196-15</inkml:trace>
  <inkml:trace contextRef="#ctx0" brushRef="#br0" timeOffset="19314.68">11812 10029 431 0,'-2'-1'36'16,"1"2"-36"-16,-2 1 0 16,-1 0 0-16,-1 2 0 15,0 1 5-15,2-1-1 16,0-2 20-16,1 1-4 16,1-2 9-16,-2-1 9 15,3 0-20-15,-1 0 1 16,-1 0 1-16,-1 0-11 15,-2 0-5-15,0 0 2 0,0 2-5 16,-2 1 0-16,2-2-1 16,0 2 1-16,1 1 0 15,1-2 4-15,3 0 3 16,-1-1 4-16,1-1 4 16,0 2 1-16,0-2-2 15,1 0 20-15,5 0 18 16,0 0-22-16,9-2-23 15,3-1-4-15,9 1-4 16,4-3-37-16,2 1-147 16</inkml:trace>
  <inkml:trace contextRef="#ctx0" brushRef="#br0" timeOffset="29104.91">20166 2374 293 0,'0'-1'101'0,"-1"0"-59"15,-2-1-13-15,3 1-4 16,-1 1-3-16,1 0-10 16,0 0-1-16,0 0-1 15,1 1-3-15,3 1-7 16,2-1-98-16</inkml:trace>
  <inkml:trace contextRef="#ctx0" brushRef="#br0" timeOffset="31793.84">12762 9485 654 0,'-4'-6'14'0,"2"3"4"16,-1 2 5-16,0 2 20 15,3 4 10-15,2 1-14 16,-2 1-17-16,3 1 0 15,0-1 3-15,2 1 0 16,0 2 6-16,2 5 19 16,1 10-14-16,2 10-6 15,2 11-11-15,4 11-2 0,3 9-10 16,3 9-6-16,1 4-1 16,4 0 2-16,-1-2-2 15,3-4 0-15,-4-6 0 16,0-6-1-16,-7-6 2 15,-1-4-1-15,-7-8 0 16,-3-5 1-16,-4-10-1 16,-1-9-1-16,0-9 1 15,-4-7 0-15,-1-7-16 16,-4-5 5-16,-2-10 1 16,-2-2-6-16,-2-4 1 15,-3-1-10-15,0-1 7 0,-3 0-4 16,-1 2-3-1,-3 3 19-15,0 0 3 0,-2 4 3 16,-1 6 10-16,3 3 14 16,4 4-1-16,6 2 1 15,3 3-15-15,5 5-4 16,5 3 8-16,4 1-7 16,4 10 19-16,2 5-12 15,6 4 2-15,6 4-11 16,5 1-1-16,5-3-2 15,4-1 0-15,2-7-1 16,0-4 2-16,-3-8-2 16,-5-3 2-16,-3-11 3 15,-4-9-3-15,-1-10-2 16,-2-10 1-16,-4-9-1 16,0-7 1-16,-5-1-1 15,-1 3-4-15,-5 6-17 0,-1 8-62 16,-2 12-128-16,-1 13-368 15</inkml:trace>
  <inkml:trace contextRef="#ctx0" brushRef="#br0" timeOffset="32196.01">13126 10941 611 0,'-9'-9'266'15,"-1"4"-241"-15,2-1 74 16,-1 3-34-16,5 2-33 15,2 1-32-15,4 3 3 16,-1 7-1-16,6 4 16 16,2 9-6-16,0 8 4 15,7 10-11-15,-2 8 2 0,2 5-1 16,0 5-5-16,0-2 2 16,-3-3-2-16,-2-6-1 15,-1-9-3-15,-1-8 2 16,-3-9-24-16,0-9-6 15,-5-10-23-15,-2-14-98 16,-3-10-36-16,1-11 11 16</inkml:trace>
  <inkml:trace contextRef="#ctx0" brushRef="#br0" timeOffset="32561.13">13116 11041 577 0,'-16'-20'59'0,"3"4"-22"0,-2 2 49 15,4 0 34-15,1 2-46 16,3 0-32-16,4 3 8 16,3-5-11-16,3 2-16 15,7 0-10-15,3-1 0 16,6-3-11-16,5 3 6 16,8 0-6-16,5 2 0 15,5-1-2-15,3 6 0 16,2 3 1-16,0 6-1 15,-4 5-1-15,-3 5-1 16,-7 8 2-16,-6 6 2 16,-5 5-1-16,-7 7 0 15,-3 4 1-15,-9 4-1 16,-4 6 0-16,-6-4-1 0,-6 3 0 16,-4-5 0-16,-5-5-3 15,-7-6-17-15,-4-7-18 16,-5-6-21-16,-5-3-47 15,-1-10-97-15,-2-2-340 16</inkml:trace>
  <inkml:trace contextRef="#ctx0" brushRef="#br0" timeOffset="34761.89">5028 3433 311 0,'-17'3'323'16,"-1"2"-314"-16,-2-2 2 15,0 0 6-15,-1 0 27 16,7 0 31-16,2 1-28 15,2 1-11-15,3-2-8 16,4-1-16-16,3 2-2 16,5-2 6-16,3-1 3 0,9-2 4 15,9-6-9 1,13-3-11-16,8-5-3 0,12-5-27 16,2-1-43-16,1 3-157 15</inkml:trace>
  <inkml:trace contextRef="#ctx0" brushRef="#br0" timeOffset="37296.41">11304 7218 331 0,'2'-3'71'16,"-1"1"-30"-16,-2 0-4 15,-1-1-8-15,1 2 14 16,-5-2-3-16,2 1-23 0,1 1 2 16,-4-1 7-16,1 1-8 15,2-1 2-15,0 1-2 16,1 1-3-16,1-2-5 15,-3 0-7-15,1 1 1 16,-2-2-4-16,-1 1 0 16,1-2-3-16,1 1 3 15,0 2 4-15,0-1-2 16,3 1 17-16,0 1 16 16,2 0-5-16,2 0-7 0,1 0-5 15,6 0 1 1,2 0-5-16,1 1-4 0,2-1 0 15,-2 2 7-15,-1-1 0 16,-5-1-8-16,0 2 0 16,-2-1 1-16,-2 0 6 15,2 3-9-15,0-1 2 16,2-1-4-16,2 5-4 16,4 0 0-16,3 2-1 15,2 0-10-15,1 3-39 16,2-1-17-16,0-2-84 15,-1 0-54-15</inkml:trace>
  <inkml:trace contextRef="#ctx0" brushRef="#br0" timeOffset="42966.67">8022 10405 538 0,'-1'-1'80'0,"-1"1"-46"15,-1-2 7-15,1 1 9 16,-1 1 27-16,1 0-16 16,2 0-33-16,0 0 33 15,0 0 6-15,0-2-19 0,0 2-8 16,0 0-16-1,3-1 2-15,6 1 9 0,5-6-8 16,8 2-13-16,10-5 1 16,11-2-4-16,11-9-4 15,9-4-5-15,13-3-1 16,4-2 0-16,4-1-1 16,-7 3-2-16,-8 5 1 15,-10 6-3-15,-14 3-2 16,-11 6-12-16,-11 2-18 15,-6 4 4-15,-7 1-14 16,-5 0-25-16,-2 1-17 16,-3 2-47-16,-3 2-153 15</inkml:trace>
  <inkml:trace contextRef="#ctx0" brushRef="#br0" timeOffset="43365.79">8148 10607 637 0,'-19'9'44'16,"4"-2"24"-16,5-5 48 0,3-2-66 15,4 0-4-15,3-2-24 16,9-1 11-16,4-7 22 16,6 3-33-16,5-4 2 15,10 1-1-15,5-1-16 16,5-1-2-16,8-2-2 16,10 1-3-16,7-7 3 15,6 1-3-15,5-2-5 16,0-1 5-16,-8 0 0 15,-9 2-1-15,-12 1-3 16,-10 5-6-16,-10 1-10 16,-8 2 9-16,-7 3 2 15,-3 2 0-15,-9-1-16 0,-5 4-58 16,-2 0-86-16,-7 3-196 16</inkml:trace>
  <inkml:trace contextRef="#ctx0" brushRef="#br0" timeOffset="43802.32">8530 10085 806 0,'-13'-13'5'0,"4"1"40"16,2 4-7-16,1 2-23 15,5 3-1-15,2 3-14 16,5 0 17-16,4 3 32 16,4 2 8-16,10 2-27 15,6 4-9-15,9 1-9 16,0 0-8-16,7-1 3 16,3 3-6-16,0-3 1 15,1 0-2-15,0-4 2 16,-3 2-2-16,-5-3 0 15,-7-2-1-15,-7-2 1 16,-6 0 1-16,-9-2 2 0,-4 0 0 16,-6-1 7-1,-3 2 4-15,-3 3 1 0,-6 5 7 16,-3 8-4-16,-5 5-9 16,-9 10 1-16,-2 8-6 15,-8 10-3-15,2 7 1 16,-7 8-4-16,3 1-25 15,-4-3-77-15,2-1-143 16</inkml:trace>
  <inkml:trace contextRef="#ctx0" brushRef="#br0" timeOffset="44385.17">8063 10131 676 0,'0'-8'30'0,"-2"3"82"16,-3 3-66-16,0 2-13 15,-2 4 20-15,-2 7-23 16,-2 4 0-16,-4 7 7 15,-5 5-8-15,-3 6-7 16,-4 5-3-16,0 2-6 16,-2 4 2-16,3 1-1 15,3 2-11-15,4-5-3 16,8-5 0-16,4-4 0 16,8-8 0-16,6-6-1 15,5-5 0-15,1-6 1 0,6-3 0 16,2 3 1-1,6-4-1-15,7 5 0 0,4 5-1 16,7 1 1-16,7 3 1 16,4-2 0-16,6-1-1 15,0-2 0-15,0-1 1 16,-4-1-1-16,-7-3-28 16,-8 4-23-16,-6-5-89 15,-10 3-238-15</inkml:trace>
  <inkml:trace contextRef="#ctx0" brushRef="#br0" timeOffset="44967.65">7008 10454 696 0,'-8'-4'45'0,"2"0"82"16,2 0-85-16,-2-1-11 15,3 2 11-15,3 0-37 0,0 1-4 16,0 2 1 0,0 2 5-16,6 3 43 0,1 9-7 15,5 9-7-15,3 15-10 16,9 11 4-16,1 15-6 16,5 7-5-16,3 8-14 15,0 1-1-15,3-7-3 16,-6-3-1-16,0-10 0 15,-5-8-1-15,-5-7 1 16,-8-12-34-16,-2-8-14 16,-8-12 18-16,-9-16-102 15,-6-15-153-15,-8-12-54 16</inkml:trace>
  <inkml:trace contextRef="#ctx0" brushRef="#br0" timeOffset="45332.93">7026 10520 891 0,'-10'-14'6'16,"0"2"70"-16,1 5-21 16,2 3-27-16,1 0 0 15,9 0-27-15,1-2-1 16,8-3 0-16,3-5 6 15,10-4-4-15,7-2 7 16,8-5-8-16,7 1 4 0,8 2-5 16,0 2 0-16,-2 3-1 15,-8 8 1-15,-4 5-1 16,-14 5 1-16,-6 8-2 16,-9 9 2-16,-9 10 1 15,-6 10 0-15,-9 10 1 16,-6 8 1-16,-11 4-3 15,-7 5 2-15,-5-5-2 16,-2-3-55-16,-2-7-154 16,2-14-356-16</inkml:trace>
  <inkml:trace contextRef="#ctx0" brushRef="#br0" timeOffset="47069.65">7072 9991 749 0,'-9'-12'42'16,"1"2"68"-16,-2 3-47 16,-2 4-24-16,0 2-4 0,-1 2-25 15,-4 6 2-15,-3 6 8 16,-6 4-7-16,-6 7-2 16,-7 7-4-16,-3 0 1 15,-3 5-7-15,-1 0 0 16,-1 1-1-16,3-4 0 15,1-3-1-15,6-3 1 16,6-4 0-16,3-3-3 16,5-5 2-16,3 0-1 15,4-5-5-15,0-2 4 16,3 0 2-16,1-3 1 16,2-1 0-16,2-2 1 15,3-2-1-15,2 0 0 0,-1 0 1 16,3-2 0-16,2 2-1 15,-1 0 0-15,0 0-3 16,2 2 3-16,2 1 1 16,0 4 10-16,27 38-3 15,-23-33 1-15,2 3 4 16,0 3 0-16,0 2 6 16,12 19-5-16,1 9 5 15,0 8-1-15,1 7-4 16,1 6-5-16,0 2-3 15,-2 2 2-15,2-5-2 16,2 1-3-16,0-1 4 16,-2-7 0-16,0-1-5 15,-2-8 2-15,-3-4-1 0,1-7 3 16,-5-6-1-16,-2-3-2 16,-1-3-2-16,-3-8-1 15,-1-5 1-15,-3-2-1 16,-1-8 3-16,-2-3 4 15,-1-2 1-15,-1-2-4 16,1-5-2-16,3-2-2 16,2-1 1-16,3 0-1 15,4-2 1-15,0 2-1 16,3 1 0-16,1-4 0 16,6 4 0-16,4-2 0 15,4-1 0-15,8 2-1 16,5-4 1-16,7-1 0 0,3 1-1 15,2-1 1 1,-1 1-1-16,-3-1 0 0,-3 2 0 16,-3 1 1-16,-4-2 0 15,-3-1 0-15,-1 1 0 16,-6 1 0-16,-1 0 0 16,-3 3 0-16,-6-1 0 15,-3 2 0-15,-4 2 0 16,-2 3 1-16,-6-3-1 15,-1 2 0-15,-4 3 0 16,-3-1 1-16,0 2 1 16,0 0 0-16,0 0-2 0,0 0 1 15,0 0-1-15,0 0 2 16,0 0-3-16,2-1 1 16,0 1 0-16,1-3 2 15,2-3-2-15,0 2 0 16,1-2 1-16,0 0-1 15,-2 1 1-15,3-3-2 16,-2 3 2-16,2-1 0 16,0-2-1-16,-2 1 1 15,0-1 1-15,-3 0-2 16,-2-5 3-16,-2 2 0 16,-5-2 0-16,-2-4-2 15,-1 4 1-15,-3-1-1 0,2-3 0 16,-3 1 0-1,0-2 1-15,0-1 1 0,-1-5-1 16,0-5-2-16,-2-6 0 16,2-5 0-16,0-7 0 15,-2-6-2-15,-3-7 2 16,2 0 0-16,-4-3 0 16,2-2 0-16,0 5 2 15,5 1 1-15,0 7-3 16,3 5-6-16,0 5 4 15,4 6 0-15,-2 3-4 16,0 4 3-16,2 2 0 0,-2 5 3 16,-2 2-2-16,2 4-2 15,0 1 4-15,2 3 0 16,-1 1 0-16,1 2-2 16,1-2 1-16,0 1-1 15,3-1-8-15,-2 1 9 16,2-3-5-16,-3 0 2 15,2 2 3-15,-2-3-2 16,2 0 0-16,2 4 3 16,-1 2 0-16,3 1 0 15,-1 3 0-15,2 3-1 16,-2-1-1-16,0 2-1 16,-1 0 2-16,-2 5-2 15,-1 1 2-15,-3 3 1 16,-1 1 0-16,0 1 0 0,0-2 0 15,0 2 0 1,2-5 0-16,-2 0 1 0,0-2-1 16,-4-1 0-16,1-3 1 15,-3 2-1-15,-6-2-1 16,-2 0-2-16,-2 0 3 16,-6 2-5-16,-2-1-16 15,-3-1-8-15,-1 2 8 16,-4 1-10-16,-3 2-5 15,-2 5-5-15,-1 3-48 16,-1 5-84-16,4 6-208 16</inkml:trace>
  <inkml:trace contextRef="#ctx0" brushRef="#br0" timeOffset="50784.7">9159 9482 500 0,'-5'5'8'16,"0"1"8"-16,-4 0 19 0,1-1 5 15,0 3 8-15,-1-2-24 16,2 2 0-16,1 1 38 16,-1 0 25-16,-1 4-52 15,0 4-5-15,-1 3-1 16,-2 5-7-16,1 1 7 15,-1 4 1-15,1-2-4 16,3 2-9-16,1 0 3 16,1 0-10-16,5 2 4 15,0 1 0-15,1 1-6 16,3 3 10-16,1-1-9 16,0-1 3-16,2-1-4 15,-1-1 5-15,1 0-3 16,0-1-2-16,0-2 1 15,-1-1-2-15,1-1-1 0,0-3-2 16,1 3-1-16,2-3 7 16,0-1-4-16,3 1-3 15,2-3 0-15,0-1 0 16,4-1-1-16,-1-1 1 16,2-1-3-16,0 0 2 15,0-3-1-15,0 2 1 16,-3-2-2-16,1 2 1 15,-1-3 3-15,-2-1-3 16,2 1 3-16,-2-1 1 16,0-4-1-16,1 0 3 15,1-2-4-15,0-1 4 0,3 1 1 16,0-7-1-16,3 4-1 16,1-4-2-16,3 0-1 15,-3-1-1-15,4-2 1 16,-4 3 0-16,0 0 0 15,0-5-2-15,-3 2 2 16,1 0-2-16,1-5 2 16,2 0 0-16,2 1 0 15,-2-3 3-15,1-1-2 16,-2 1 3-16,-2 0-3 16,-4 0 3-16,2 1-4 15,-1-1 2-15,-1-4-5 16,0-1 1-16,2 0 0 0,1-6-1 15,-1-1 1 1,-2-2-1-16,-1 0 2 0,0-1-1 16,-4-1-1-16,-2 2 3 15,-1 0-2-15,-1 0-1 16,-3 1 3-16,1 3-2 16,-1-3-1-16,-2 1 3 15,-1 0-3-15,1 1 1 16,-1-3-1-16,-1 2 1 15,-1-1-1-15,-1-1 1 16,2-1-1-16,-2-1-1 16,-2 1 1-16,2 0-1 0,0 0 1 15,0 4 2-15,0 0-2 16,0 1 0-16,0 2 0 16,0 0 1-16,-1-1-1 15,-1 0 0-15,-1-1 0 16,-2 1 0-16,0 0 1 15,0 1 0-15,-1-2-1 16,0 1 0-16,-1 1 0 16,1-2 0-16,-1 0 0 15,1 2-2-15,-1 2 2 16,-2-2 0-16,1 2 0 16,0-1 0-16,-1-2 0 15,-1 2 0-15,-1-1 1 0,1-1 0 16,-2 2-2-1,0 0 3-15,2 2-5 0,-3 0 5 16,1 1-2-16,0 1 1 16,-1 1-1-16,0 1 0 15,0 1-1-15,-3 1 0 16,1 0 0-16,0 0-2 16,0 0 3-16,0 0 1 15,0 1-1-15,2 0 1 16,-2 2-1-16,1-1 0 15,-1 3-1-15,1 1 1 16,-2 1 0-16,0 2-3 0,0 0 3 16,-2 0 0-1,1 0 0-15,-3 0 0 0,0 0 0 16,-2 0 1-16,2 2-1 16,-1 1 0-16,0 0 0 15,2 1-1-15,-1 3 1 16,-2-2 0-16,0 1 0 15,-2 0 0-15,1 1 0 16,-2 0 3-16,1-1-2 16,-2-2-1-16,3 2 0 15,1-3 0-15,2 3-1 16,1-1 1-16,0 1 0 16,0-1 0-16,-1 2 0 15,-2 0 0-15,2 1 1 16,0-1-2-16,0 2 1 0,2 1 0 15,3-2-1-15,-2 3 0 16,2 1 1-16,2 3-1 16,-1 3 1-16,1 2 0 15,-2 4 0-15,0 3-1 16,0 2-5-16,0 4-35 16,0 4-1-16,1 0-21 15,3 3-37-15,4 2-81 16,5 0-215-16</inkml:trace>
  <inkml:trace contextRef="#ctx0" brushRef="#br0" timeOffset="51451.98">9135 9509 257 0,'0'-5'110'15,"0"3"-90"-15,-1-2 41 16,-1 0-25-16,0 1 38 15,-1 0-13-15,0 3-18 16,-1-1-10-16,2 2-4 16,-2 1 1-16,1-1 4 15,-4 2 7-15,0 1-16 16,-2 0-12-16,-3-2 6 16,1 5-14-16,-1-1-3 0,-1 3-2 15,-2 2 3 1,0 8 1-16,2 6-3 0,-1 9-1 15,4 6 0 1,3 10-1-16,7 7-42 0,6 6-123 16,5 3-19-16</inkml:trace>
  <inkml:trace contextRef="#ctx0" brushRef="#br0" timeOffset="53775.13">7237 10770 444 0,'2'-4'20'0,"-2"-2"-17"0,-4 3 26 16,-1 0-6-16,0 2 3 16,0 1 3-16,2 1-5 15,0 1-7-15,-1 2 3 16,4-2-8-16,0 0-12 16,-2-2 0-16,2 2 0 15,0-2 0-15,0 0-27 16,-1 0-139-16</inkml:trace>
  <inkml:trace contextRef="#ctx0" brushRef="#br0" timeOffset="54119.34">7214 10835 589 0,'-2'0'83'0,"0"-4"-73"0,-1 1 61 16,-3 2-17-1,2-2 4-15,1 1-41 0,3 2-17 16,0 0-4-16,0 0 4 16,0-1 0-16,1 1-10 15,1-3-50-15,2 1-19 16,-3-1 18-16,1 1-63 16,-1 2-100-16</inkml:trace>
  <inkml:trace contextRef="#ctx0" brushRef="#br0" timeOffset="55550.32">7426 10679 371 0,'-4'0'0'0,"1"0"-105"16</inkml:trace>
  <inkml:trace contextRef="#ctx0" brushRef="#br0" timeOffset="57780.19">11300 7505 604 0,'1'0'32'0,"-1"0"-1"16,0 0-1-16,0 0-8 15,0 0 26-15,-1 0-37 16,-2 3 0-16,2-2 14 16,-2 2-3-16,3-2-12 15,-2 1-10-15,2-1-4 0,0-1-141 16,-1 3-204-16</inkml:trace>
  <inkml:trace contextRef="#ctx0" brushRef="#br0" timeOffset="59205.41">9322 10014 563 0,'2'0'105'0,"0"2"-105"15,-2-2-2-15,0 0 2 16,2 0 0-16,-1 0-9 16,1-2-60-16,3 0-70 15</inkml:trace>
  <inkml:trace contextRef="#ctx0" brushRef="#br0" timeOffset="71169.66">7570 10840 420 0,'1'0'27'16,"2"0"-10"-16,0-3 29 16,-2 1-27-16,1 2 17 0,2-5-14 15,-4 5-9-15,2 0-6 16,-4 0-7-16,2 0 1 16,0 0-1-16,0 0 0 15,-1 0-7-15,1 1-25 16,-2 0-15-16,2 2-8 15,-1-1-100-15</inkml:trace>
  <inkml:trace contextRef="#ctx0" brushRef="#br0" timeOffset="73409.59">13580 3438 291 0,'-1'0'72'0,"2"-2"-70"16,-1 0-2-16,0 1 1 15,0 0 1-15,0 1 2 16,0-2-4-16,-1 2-61 15</inkml:trace>
  <inkml:trace contextRef="#ctx0" brushRef="#br0" timeOffset="75611.77">8569 10516 632 0,'-5'-5'12'0,"-2"2"-2"15,0 1 45-15,1 2-22 16,4 0 13-16,0-1-27 16,2 1-4-16,0 0 26 15,0 0-19-15,2 0-9 16,1 4 7-16,2 12 68 16,5 12-40-16,4 14-26 15,2 17 0-15,5 10-6 0,-1 10-1 16,0 3-4-1,-2 5-8-15,-3 3 3 0,0 0-4 16,-3-2 1-16,-4-1-1 16,1-9-1-16,-3-3 0 15,1-7-1-15,-4-7 0 16,2-11 1-16,-2-11-1 16,1-12-12-16,-1-10-5 15,-1-13 6-15,1-8-9 16,-1-9-2-16,-4-10-1 15,-1-2-12-15,-4-4-7 16,-3 2-5-16,-6-3 29 16,-1 6 6-16,-4 4 7 15,0 4 5-15,1 2 1 16,-1 7 4-16,-2 1 9 16,1 5 14-16,3 1 1 15,2 0 7-15,2-3-4 0,5 3-4 16,3-2-1-16,4 2-13 15,2-1-9-15,2 1-3 16,1 3 1-16,2 0-1 16,6 8 14-16,7 9-3 15,4 7-7-15,5 3 0 16,3 7-2-16,-1 2 0 16,0-4 1-16,-1-2-5 15,-2-9 0-15,-3-4 1 16,-3-11 1-16,-5-8 6 15,2-11-3-15,-3-14-2 16,0-17-2-16,2-12-1 0,-1-3-1 16,-3-2-4-16,3 4-28 15,-3 12-28-15,2 12-77 16,4 10-135-16,0 11-195 16</inkml:trace>
  <inkml:trace contextRef="#ctx0" brushRef="#br0" timeOffset="76044.61">8711 12164 767 0,'-7'-14'22'0,"0"-3"72"16,0 4-34-16,1-1-6 15,2 7 0-15,3 1-44 0,-1 3 1 16,4 6-3-1,2 7 23-15,2 13 15 0,4 8-29 16,5 17-3-16,3 11 1 16,4 8-4-16,4 3-3 15,-3 0-4-15,2-3-3 16,-4-7 0-16,1-9 0 16,-3-7-1-16,-6-11-8 15,-3-10-40-15,-5-16-16 16,-3-17-83-16,-6-16-58 15,-1-12-36-15</inkml:trace>
  <inkml:trace contextRef="#ctx0" brushRef="#br0" timeOffset="76460.59">8988 12099 273 0,'-3'-6'522'0,"0"3"-492"16,1 0 58-16,2 3-52 15,-2-1-8-15,2 8 21 16,2 3-28-16,0 7-4 16,1 2 2-16,-3 9 14 15,-2 2-11-15,-3 0-9 16,-4 4 4-16,-4 9-2 16,-1-2-9-16,-5-2 1 15,-1 1-7-15,-2-10 3 16,0-6-1-16,4-7 3 15,0-10-5-15,4-1 0 0,5-3 0 16,2-3 2-16,1 0-2 16,5 0-5-16,1 0 5 15,1 0-1-15,3 0 1 16,2 0 0-16,6 1 3 16,4 6 4-16,7-2-2 15,9 3 0-15,8 4-5 16,9 1 3-16,14 1-2 15,3 0-1-15,6-4 0 16,3-2-32-16,1-5-33 16,-4-3-117-16,-2-8-314 15</inkml:trace>
  <inkml:trace contextRef="#ctx0" brushRef="#br0" timeOffset="84670.52">11459 9091 616 0,'-1'0'10'16,"-4"2"-9"-16,0-2 17 15,2 0-1-15,1-2 11 16,1 2-23-16,1 0 3 16,-2-1 34-16,0 2 2 15,-1-1-4-15,-2 3-14 16,-5 2-10-16,-4 2 4 16,-2 4-4-16,-5 1-5 15,-3 3-1-15,-8 3 0 16,-5 1-5-16,-5 2 2 15,1 0 0-15,-5-1 1 16,3 0-1-16,8-4 6 0,1 1-6 16,6-2 0-16,3-1 2 15,5-3-5-15,1 0-3 16,4-4 0-16,5 1 1 16,6-6 0-16,0 0 3 15,4-1-4-15,0-1 9 16,1-1-6-16,-1 1 5 15,0 0-4-15,0 0-4 16,0 1-1-16,0 1 3 16,4 3 5-16,-2-1 2 15,1 5 4-15,2 2-7 16,-2 1-2-16,4 2 9 16,0 3 6-16,0 4-6 0,1 4 3 15,2 5 0 1,-2 6 0-16,2 5 2 0,2 4-6 15,-1 3-8-15,1 0-1 16,2 0-2-16,1 0 4 16,0-1-2-16,0 0-1 15,2-1 6-15,-2 2-6 16,-1-1-2-16,0-2 1 16,-1-5-1-16,1 0 2 15,-3-7-3-15,1-3-1 16,-1-3 1-16,-2-6 1 15,1-5-1-15,-3-4 0 16,-2-4 1-16,-2-5 1 16,-1-1 5-16,-2-2-4 0,0 0 0 15,3-2 0-15,-3 0-2 16,3 0-1-16,1 0 1 16,1-3-1-16,-2 4 0 15,2-2 1-15,0 1 0 16,2-2-1-16,-1 1 0 15,3 0-1-15,-1-1 1 16,4 2 2-16,3-2-2 16,5-1 1-16,4 0 0 15,4-2 0-15,7-4-1 16,5-1 1-16,7-1-1 16,3-7 0-16,3 2 0 15,-2-1 1-15,-3 2-1 0,-5 0 0 16,-3 5 1-16,-2 4-1 15,-3-1 0-15,-1-1 0 16,4 3 0-16,-4-4 0 16,1 1 1-16,-1-2-1 15,-1-2-2-15,-3 3 2 16,-4-1 0-16,-3 4 1 16,-5 0 1-16,-1 3-1 15,-4-2-2-15,0 1-2 16,0 0 3-16,0-2-1 15,-1 2 1-15,1-4-3 16,-2 3-1-16,-1-1 3 0,-1 3 0 16,-1 1 1-16,-1 1-2 15,0 0-2-15,0 0 3 16,-1 3 1-16,2-5-1 16,1 2-1-16,-1-1-6 15,2-1 6-15,-2 0-2 16,-1 2 4-16,0 1-1 15,-4-2 1-15,0 0-4 16,-1 1 4-16,-2-1-1 16,0-1 1-16,-3-3 0 15,0 1 3-15,-1-2-7 16,-2 0 4-16,-1 2 0 16,2-3 0-16,-3 2 1 0,1-3-2 15,-4-3 5-15,1 1-8 16,-1-2 6-16,-1-2-2 15,-1-1 0-15,0-1 2 16,-1-3 0-16,2-1 2 16,-1-5-1-16,0 1-2 15,0-1 4-15,-1-2-3 16,2-2 2-16,0 1-4 16,-1-2 0-16,0 1 1 15,-1-1-2-15,-1-2 2 16,1-1-1-16,-2 3 0 15,3-2 0-15,0 4-1 0,1 1 1 16,4 3 1 0,-1 1 2-16,1 2-3 0,0 0-3 15,1 2 3-15,0 1 0 16,-1 1 2-16,0 3-3 16,1 1 1-16,0 3 0 15,0-1-1-15,1 3 2 16,1 3-2-16,1 0 1 15,-1 2 0-15,2 1 0 16,2 1 1-16,-3 1-1 16,1-2 0-16,1 3 0 15,-2-2 2-15,3 3-2 16,-1-1 0-16,1 1 0 16,-1 1 0-16,2 1 0 15,-1 1-3-15,-3 3 3 0,1-1 0 16,-4 2 1-16,-1 1-1 15,-2 2 0-15,-2 2 0 16,-2 0 0-16,-2 0 2 16,-4 0-2-16,-4 1 0 15,-1-3 0-15,-7 0 1 16,-4 0 1-16,-5 0-2 16,2 0 0-16,-5 4 1 15,4-2-1-15,-2 4 1 16,0-2-1-16,1 3 0 15,-1-3 0-15,4-1 0 0,2-1 0 16,7-2-3-16,3-4 2 16,4 3 1-16,4-2 0 15,3 1 0-15,0-1 0 16,5-2 0-16,0 1-1 16,3-3 0-16,4 0-4 15,1-4-14-15,1 0-20 16,-1-3-4-16,2 1-15 15,-2-1-39-15,2 2-179 16</inkml:trace>
  <inkml:trace contextRef="#ctx0" brushRef="#br0" timeOffset="89217">13343 8466 547 0,'0'-7'109'0,"0"3"-96"16,-2 0 43-16,-1-1-13 15,-2 3 23-15,0 2-35 16,-2 2-18-16,0 3 19 15,-3 2 10-15,-1 2-20 16,1 1-3-16,-4 3-1 16,1 6 4-16,-2 2 7 15,-2 8 0-15,-1 5-1 16,2 9-10-16,-2 6 3 16,5 4-9-16,5 3 3 15,5-1-1-15,4-1 2 16,8-1-5-16,2 0-4 15,3-3-1-15,3 0-4 0,0-2 1 16,4 1 1 0,-3-2-1-16,4-4 3 0,0-1-4 15,2-3 3-15,2-6-3 16,3-3 2-16,2-5 2 16,2-2-2-16,4-2-3 15,0-3 1-15,-2 2 1 16,2-2-2-16,-4 1-1 15,0-1-3-15,1 1 3 16,-2-5 2-16,-1-4 0 16,4-3-2-16,4-4 3 15,1-4-2-15,4-4 1 16,4-4 1-16,1-2 0 16,0-5-2-16,-2-3-1 0,-2-6 1 15,-3 0-1-15,-1-5 0 16,-3-2 0-16,0-1 2 15,-3-2-2-15,0 1 1 16,-3-2 0-16,-2-2-1 16,-3 1 0-16,-2-1 0 15,-5-1 1-15,-1-1 0 16,-4 2 0-16,-2-3 0 16,-2-1 1-16,-1 0-1 15,-3-2 0-15,-4-1 0 16,-4-3 1-16,-2-4 0 15,-6 0 5-15,-1 1 0 16,-1 0-2-16,-3 4-3 0,-1 4-2 16,-1 4 0-16,-3-1 3 15,-4 3-1-15,-4-1-1 16,-5 2-1-16,-3-1 2 16,-4 0-2-16,0 3 0 15,-5 4 0-15,-5 2 0 16,-6 8 1-16,-7 6-1 15,-7 9-4-15,-10 6 0 16,-4 12 1-16,-10 11-11 16,0 9-57-16,0 10-17 15,3 8-51-15,9 1-286 16</inkml:trace>
  <inkml:trace contextRef="#ctx0" brushRef="#br0" timeOffset="91519.83">431 5411 464 0,'-4'0'59'0,"-4"1"10"15,1-1 22-15,2 2 2 16,-1 0 13-16,0-1-30 16,5 1-5-16,-2-1-8 15,3-1-28-15,0 0-15 16,1 0 3-16,1-1-19 15,9-4 11-15,13-4 14 16,21-11-13-16,19-11-12 16,16-13-1-16,11-10 0 15,7-6-3-15,-1-2 0 16,-4 3-1-16,-4 11-5 0,-12 11-52 16,-15 10-32-16,-14 12-39 15,-16 7-53-15,-12 11-103 16</inkml:trace>
  <inkml:trace contextRef="#ctx0" brushRef="#br0" timeOffset="91776.22">629 5626 918 0,'-10'20'57'0,"7"-8"-24"16,2-6-14-16,2-5-13 16,8-2 54-16,7-5-20 15,13-6-24-15,11-7 11 16,17-8-4-16,15-10-13 16,11-7-8-16,9-2-2 15,5 0-56-15,0 8-151 16,-5 5-286-16</inkml:trace>
  <inkml:trace contextRef="#ctx0" brushRef="#br0" timeOffset="93283.49">9098 10037 354 0,'0'0'85'0,"-3"2"-84"0,2-2 6 16,-1 0 1-16,2 1 3 15,-2-1 5-15,4 2-11 16,-2 0 19-16,0 0-4 16,0-2-6-16,2 2-8 15,-2-2-6-15,0 0-8 16,0 0-82-16</inkml:trace>
  <inkml:trace contextRef="#ctx0" brushRef="#br0" timeOffset="93462.59">9087 10075 589 0,'1'1'10'0,"-1"1"-10"16,-1-2 0-16,1 0-1 16,1 1 0-16,3 1-113 15,-1-1-32-15</inkml:trace>
  <inkml:trace contextRef="#ctx0" brushRef="#br0" timeOffset="93874.68">9010 10066 250 0,'0'1'0'0,"1"1"0"16,3 1-8-16,-1-2-25 15</inkml:trace>
  <inkml:trace contextRef="#ctx0" brushRef="#br0" timeOffset="94932.76">7063 10464 311 0,'0'3'3'15,"-1"2"0"-15,-2-4-3 16,2 1-27-16</inkml:trace>
  <inkml:trace contextRef="#ctx0" brushRef="#br0" timeOffset="95118.94">7055 10464 448 0,'-3'2'9'0,"3"-1"-9"15,-3 4 0-15,2-5-1 16,1 1-2-16,4-1-41 16,-3 0-90-16</inkml:trace>
  <inkml:trace contextRef="#ctx0" brushRef="#br0" timeOffset="97025.34">7446 10437 447 0,'2'0'44'0,"-4"0"-43"15,2 0 22-15,-2 0 0 0,0 0 21 16,1 0-13-16,1 0-19 16,-2 0 17-16,2 0-19 15,2 0-8-15,-2 0-2 16,0 0-1-16,0 0 0 16,0 0 0-16,0 0-13 15,0 0-21-15,0 0-58 16,0 0-58-16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3:35.0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17833 3614 474 0,'-3'0'27'0,"1"0"-17"15,1-2 44-15,-1 2-9 16,2 0-18-16,-2-1 4 16,2 1-2-16,0 0 26 0,0 0 23 15,0 0-45-15,0 0-6 16,0-2 2-16,0 0 6 15,-2 2 1-15,2-1-12 16,2 1-4-16,-2 0-10 16,2 0-4-16,0 0-3 15,4-2-1-15,8 2-2 16,5-1 3-16,8 0-3 16,10 1 0-16,6-1 1 15,6 1 0-15,6-2-1 16,4 1 0-16,1-4 1 15,2 0-1-15,4-1 5 16,6-3 2-16,2 1-7 16,1 1-1-16,-1-2 1 15,-6 1 0-15,-4 4 2 0,-6-1 0 16,-3 3 3 0,-3-1-1-16,-3 0 1 0,-3 0-5 15,-3 1 1-15,-1 0 0 16,-1 1 4-16,-5 1-5 15,0 0 1-15,-1 0 1 16,-4 1-2-16,4 3 0 16,0-3 0-16,1 1 0 15,2-1 1-15,1-2 1 16,-1-1-2-16,0 1-2 16,0-1 2-16,-1 0 4 15,-2 1-4-15,0 1 0 0,-1-2-4 16,-2 2 4-1,1-1 3-15,1 1-3 0,-1 0 0 16,2 0 0-16,0 1 0 16,1 1 0-16,-3-1 0 15,0 3 1-15,-1-3-1 16,1 2 0-16,1 0 0 16,1 1 0-16,2 1-1 15,1 1-2-15,0 0 3 16,1 2 0-16,1 0 0 15,-1-3 0-15,-1 3 1 16,0-2 1-16,3 1-4 0,-2 0 6 16,3-3-4-16,0 0 0 15,1 1 0 1,1-4 0-16,1 1-1 0,-4-1 1 16,1-1 0-16,-1 2-1 15,-1-2-2-15,-4 3 3 16,5-2 3-16,-3 2-3 15,4 2 0-15,-2 0 0 16,5 1 0-16,2-1 0 16,1 1 0-16,1 2 0 15,1 1 0-15,0-1 1 16,2-2-1-16,1 3-1 16,1-1 1-16,-1-2-2 15,1 0 2-15,1-2 0 16,-3 3 0-16,3-5 5 0,0 1-5 15,2-2-2-15,-2-1 2 16,-1-1 1-16,-5-1-1 16,-1-1 0-16,-6 2-2 15,-3-2 2-15,-2 0 0 16,1 3 0-16,1-2 0 16,4 0 0-16,4 2 0 15,3 0 0-15,5 4 0 16,0-4-1-16,6 4 1 15,-1-2 0-15,3 1 1 16,1-2-1-16,1 2-2 16,2 0 0-16,-2 1 2 15,-1 0 0-15,-6 0-2 16,-1-1-6-16,-4 0 4 0,1-1-1 16,-1-1 1-16,4 1 4 15,-1-2-2-15,-1 0 2 16,-2 0 0-16,-3 0 0 15,-5 1 0-15,-1-1 0 16,-6-1 1-16,-3 1-1 16,-5-2 0-16,-3 2 1 15,-5-3 0-15,-2 2 2 16,-5-3 3-16,-4 2-5 16,-2 0 0-16,-2 0-1 15,-3 2-3-15,-2-3-52 0,-4 2-146 16</inkml:trace>
  <inkml:trace contextRef="#ctx0" brushRef="#br0" timeOffset="1797.06">2782 4832 493 0,'-4'-1'1'15,"1"-4"-1"-15,0-1-1 0,0 2 1 16,1-3 1-1,-3 1 6-15,0 1 43 0,0-1 37 16,-2 1-27-16,2 0-12 16,0 1 23-16,0 1-28 15,2 0 1-15,-1 1 9 16,3 1 7-16,-1-1-22 16,2 2-20-16,3-1-12 15,6 0 3-15,9-2 12 16,10 1 6-16,16-1-5 15,13-3 15-15,18-2-5 16,12-2-17-16,13 0-9 16,9-3-6-16,4 1 0 15,-1 1 0-15,-8 3-1 0,-9 0 0 16,-15 2-1-16,-11 2 0 16,-14 1-1-16,-13-1-5 15,-14 2-12-15,-11 0-2 16,-7 2 9-16,-7-1 3 15,-6 1-16-15,-5 0-40 16,-4 0-53-16,-3-2-154 16</inkml:trace>
  <inkml:trace contextRef="#ctx0" brushRef="#br0" timeOffset="3684.94">20632 2498 711 0,'-2'-2'45'0,"1"1"-4"15,-1-1 39-15,-2 2-42 16,3 0-9-16,-2 0-2 16,0 0 2-16,-1 0 4 15,-2 0-4-15,-1-1-20 16,-3-1-4-16,-4-1-3 15,0 2 8-15,-7 2-6 16,0 2 7-16,-3 5-5 16,0 4 0-16,1 4-4 15,3 4 1-15,4 4-3 16,2 2 5-16,9 4-2 16,5-1 4-16,10 4 2 0,9-1 7 15,10-2-2-15,9 1-1 16,8-3-8-16,9-1 3 15,2 0-6-15,-2-1-4 16,-5-2 1-16,-7 0 0 16,-12-3-1-16,-13-1 0 15,-11-4 2-15,-14 1 3 16,-13-4-2-16,-12-1-1 16,-13-3 0-16,-5-3 2 15,-2-8 0-15,9-4 1 16,8-7-3-16,15-5 0 15,11-6-10-15,16-2-3 16,12-1 9-16,14-3 1 16,12 3 3-16,4 6 1 0,0 3 0 15,-3 8-1-15,-9 5 0 16,-7 6 0-16,-10 7 1 16,-4 7 7-16,-4 4 3 15,-7 6-4-15,-2 2-1 16,-1 2 0-16,-2-3-5 15,-2 1-1-15,1-7 0 16,-1-3-19-16,1-6-51 16,-2-6-44-16,6-6-180 15</inkml:trace>
  <inkml:trace contextRef="#ctx0" brushRef="#br0" timeOffset="3939.7">20891 2655 763 0,'-15'-10'311'0,"0"4"-308"16,3 3 30-16,3 2-16 16,3 2-12-16,5 2 3 15,4 2-7-15,4-1 4 16,3-2-5-16,6-2-8 16,1-6-19-16,2-6-3 15,-6-4 19-15,-3-4 2 16,-7-3 1-16,-4 3 1 15,-6 4 3-15,-1 7-2 16,-5 7 5-16,-1 7-5 0,-6 7-62 16,1 8-154-16,4 2-302 15</inkml:trace>
  <inkml:trace contextRef="#ctx0" brushRef="#br0" timeOffset="4331.01">21184 2749 916 0,'0'-8'33'16,"-2"-3"-18"-16,-2 3 53 15,1-1-64-15,2 0-1 16,-1 2 1-16,-2 2-4 16,1-1 4-16,-4 0 9 15,-4 1-2-15,-4 5-9 16,-5 3 1-16,-3 8 13 0,-3 6 7 15,3 7-9 1,5 3 0-16,5 4-10 0,10 1-2 16,10-2 0-16,8 0 4 15,7-3-4-15,6-2-2 16,6-3 0-16,-1-3 0 16,2-3 0-16,-5 1 0 15,-7-3-2-15,-5-2 1 16,-8 1-1-16,-9-1 2 15,-9 0 2-15,-9 0-2 16,-7 0 0-16,-7 0 0 16,-6-4 0-16,4-3-17 0,3-8-107 15,8-10-232 1</inkml:trace>
  <inkml:trace contextRef="#ctx0" brushRef="#br0" timeOffset="4548.83">21407 2569 967 0,'-1'-16'67'0,"-3"7"-10"15,0 8-29-15,-3 5-8 16,1 10 3-16,3 13-3 16,0 12-5-16,3 9 4 15,2 7-12-15,5 3-5 0,-1 1-1 16,4-6-1-16,-3-1-24 15,-1-7-19-15,0-7-31 16,-6-8-74-16,-2-9-123 16</inkml:trace>
  <inkml:trace contextRef="#ctx0" brushRef="#br0" timeOffset="5183.21">21265 2887 975 0,'-11'-1'95'15,"2"1"-84"-15,4 1 32 16,9 1-7-16,9 3-19 0,8 1-8 16,11 2-9-16,12-2 0 15,8-3-3-15,1-1-7 16,-1-5-33-16,-3-3 14 16,-7-4 14-16,-9 0 12 15,-7-6-6-15,-7-1 7 16,-11-2-8-16,-4-1-16 15,-6 2 26-15,-6 2-1 16,-4 3 2-16,-3 6 3 16,-3 7 3-16,-1 4 13 15,-1 7-11-15,2 5 2 16,2 4 1-16,8 4 5 16,3 4-8-16,7 3-1 15,5 0 0-15,6-1-1 0,7-4-4 16,3-5 2-16,8-9-2 15,2-6-1-15,2-10-1 16,0-9 0-16,-1-7 2 16,-3-8-3-16,-4-4 0 15,-4-6-3-15,-6-1 1 16,-5 0 2-16,-7 6 3 16,-5 5-3-16,-4 12 2 15,-3 7-2-15,-3 8-1 16,0 7 1-16,1 4 1 15,0 5 3-15,1 4 2 16,5 2-2-16,4 2 0 16,6 0 0-16,5-2 0 0,4-2 5 15,8-1 3-15,1-1-5 16,3-2-5-16,-5 0-2 16,-4 1-4-16,-7 3 3 15,-9-3 0-15,-3 1 1 16,-3-2-1-16,-1-4 1 15,3-2-1-15,4-2-18 16,10-6-53-16,13-7-94 16,7-5-332-16</inkml:trace>
  <inkml:trace contextRef="#ctx0" brushRef="#br0" timeOffset="6774.88">18885 3596 412 0,'0'0'1'0,"-1"2"-1"0,-1-2-1 16,2 0 1-16,0 0 0 15,2-2-115-15</inkml:trace>
  <inkml:trace contextRef="#ctx0" brushRef="#br0" timeOffset="8613.14">21165 3660 491 0,'0'-1'17'16,"0"-1"-12"-16,0 2 18 15,2-1-7-15,-2 1-6 16,0 0-10-16,1 1-9 16,-1-2-22-16,2 2 1 15,-2-2-94-15</inkml:trace>
  <inkml:trace contextRef="#ctx0" brushRef="#br0" timeOffset="8850.41">21194 3673 254 0,'1'0'0'0</inkml:trace>
  <inkml:trace contextRef="#ctx0" brushRef="#br0" timeOffset="12983.45">18796 3606 687 0,'180'5'0'0,"14"-1"-57"0,3-5-96 15</inkml:trace>
  <inkml:trace contextRef="#ctx0" brushRef="#br0" timeOffset="21328.72">7593 3803 486 0,'0'5'347'15,"1"-3"-344"-15,-1-2-3 16,0-1 0-16,0 1-1 15,2 0 1-15,0 0 5 16,-2 0-5-16,2 0 0 16,-2 0-5-16,0 0 5 15,0 0-165-15,3-1-54 16</inkml:trace>
  <inkml:trace contextRef="#ctx0" brushRef="#br0" timeOffset="25772.49">1570 5639 723 0,'0'-1'43'16,"0"-2"8"-16,0-2 5 15,-1 2-52-15,-1 2 29 16,2-1 1-16,2-1-12 15,-1 1 3-15,3-1 19 16,4-3-12-16,2 0-17 0,6-2-7 16,9-1 2-16,6-3 0 15,13-4-10-15,12-8 4 16,18-1-4-16,7-8 0 16,8 2-2-16,-3-1 1 15,-8 7-26-15,-18 2-36 16,-11 9-53-16,-19 7-160 15</inkml:trace>
  <inkml:trace contextRef="#ctx0" brushRef="#br0" timeOffset="26039.92">1467 5820 512 0,'-14'9'59'0,"6"-3"61"15,5-4-65-15,1-2 6 16,5 0 5-16,6-3-13 16,7-3-14-16,11-5-7 15,11-4 5-15,13-7-19 16,14-4-6-16,17-9-6 15,16-3-6-15,8-2-5 0,1 3-114 16,-6 4-180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6:37.3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9490 8777 559 0,'1'-5'14'16,"-2"-1"24"-16,-2 1 1 0,0-2-39 15,2 3 45 1,1-1 103-16,-2 4-112 0,4-1-8 16,-2 2 9-16,0-1-25 15,0 1 6-15,0 0 11 16,0 0-18-16,0 0 5 15,0 0-10-15,-2 4 1 16,-3 8 9-16,-5 9-6 16,-4 6-1-16,-2 11 0 15,-4 6 7-15,0 0-1 16,0 4-5-16,-4 5 1 16,1 5-1-16,-2 2-4 0,0 2-2 15,0-4 5-15,2-1-2 16,1-7-5-1,3-7-1-15,6-8-1 0,5-8 1 16,2-10-1-16,5-5-1 16,1-8 1-16,5-8 5 15,7-13-4-15,3-10-1 16,5-11 1-16,7-8-1 16,-1-10 0-16,1-1 0 15,-2-1 0-15,0 2-1 16,-3 2-1-16,-1 4-2 15,-2 4 1-15,0 3-1 16,-2 1 1-16,-1 3 2 16,-1 3 0-16,-1 6 1 15,-5 6 0-15,-2 7 0 0,0 7 0 16,-4 6-1-16,-3 2-3 16,0 2-1-16,3 6 5 15,1 4 4-15,1 10 2 16,5 9-3-16,1 6 2 15,2 8-1-15,4 5-2 16,2 0 1-16,3 5-1 16,-2 1 0-16,-1 1-2 15,1 1 1-15,-1-2-1 16,-2-4 0-16,-5-6 0 16,-1-2 0-16,-2-10 0 15,-6-3-13-15,0-8-27 16,-1-6-39-16,-2-7-21 0,-3-8-100 15,-1-9-304-15</inkml:trace>
  <inkml:trace contextRef="#ctx0" brushRef="#br0" timeOffset="242.19">9342 9258 682 0,'-18'2'9'0,"3"2"57"16,3-4 5-16,4 2-37 0,5-1-7 15,3 1-18-15,6-4 43 16,8-1-7-16,8-3-19 16,8-2-21-16,6-6-4 15,8-1-1-15,1-2-1 16,3 2-27-16,-1 0-61 15,2 4-164-15</inkml:trace>
  <inkml:trace contextRef="#ctx0" brushRef="#br0" timeOffset="718.28">10158 9010 728 0,'-13'-4'22'0,"3"-1"80"16,1 0-31-16,3 1-45 15,4 3 4-15,4 1-13 16,6-3 9-16,6 1 14 15,5-3-21-15,13-1-8 16,6-1-9-16,13-2-2 16,7-2 1-16,9-2 0 15,3-3-1-15,2 3-1 16,-5-1-29-16,-7 6-43 16,-10 3-38-16,-10 7-87 15,-13 1-53-15</inkml:trace>
  <inkml:trace contextRef="#ctx0" brushRef="#br0" timeOffset="1067.22">10290 9147 533 0,'-34'15'141'16,"5"-3"-133"-16,5-5 45 15,8-3 7-15,4 0 8 16,5-3-28-16,5 1-29 16,5-2 27-16,3-3 29 15,4-1-30-15,5 0-23 16,5-2-9-16,5 0 10 0,5 0-5 16,9-1 1-16,6-2-2 15,7-2-7-15,6-1-2 16,4-3 0-16,1 0 1 15,1 2-2-15,-6-1-19 16,-3 2-10-16,-3 1-18 16,-9 2-6-16,-4-1 13 15,-7 0-20-15,-9 2-81 16,-7 0 14-16,-6 1-120 16</inkml:trace>
  <inkml:trace contextRef="#ctx0" brushRef="#br0" timeOffset="1468.94">10654 8729 723 0,'-25'-11'52'0,"3"1"-48"16,2 0 64-16,7 2-24 15,3 3-6-15,5 4-19 16,8 1-18-16,4 0 49 15,5 1-7-15,6 1-23 16,5 2-10-16,6 2-5 0,4 3-1 16,6 3 2-1,4-1-3-15,2 1-2 0,4 0-1 16,-2 0-1 0,-4-2 1-16,-7 2 1 0,-5 1 0 15,-8-3-2-15,-6 1 2 16,-4 0-1-16,-3 1 2 15,-4 1-1-15,-2 0 3 16,-4 2 1-16,-3 2 3 16,-2 0-4-16,-4 6 9 15,-5 4-11-15,-7 3-1 16,-3 6-2-16,-8 5 1 16,-3 7-21-16,-5 5-56 15,-1 1-84-15,3 2-214 16</inkml:trace>
  <inkml:trace contextRef="#ctx0" brushRef="#br0" timeOffset="2017.96">10265 8829 687 0,'-5'-4'47'16,"-2"1"68"-16,3 2-74 15,-5 2-18-15,-1 4 28 16,-2 5-10-16,-1 5-1 16,-5 4 5-16,-8 9-13 15,-2 0-6-15,-5 5-11 16,-5 3-7-16,-3 2-2 16,-1 0-4-16,2-2-2 15,3-6 0-15,5-6 1 16,7-6 0-16,11-8-1 15,2-4 3-15,5-4-3 0,6-2-5 16,4 0 1-16,5 0 4 16,8 1 0-16,8 2 0 15,6 5 0-15,7 4 0 16,3 5 0-16,4 4 0 16,-1 6 0-16,2 0 0 15,-1 1 0-15,1 1 0 16,1-2 0-16,0-1-1 15,0-4-20-15,-1-3-68 16,0-5-98-16,-3-8-324 16</inkml:trace>
  <inkml:trace contextRef="#ctx0" brushRef="#br0" timeOffset="2503.48">11373 8518 592 0,'0'0'66'0,"-2"0"38"15,0 1-19-15,-1 4-19 16,2 3 2-16,-2 4-30 15,3 7 14-15,3 7-13 16,1 7 10-16,3 9-22 16,1 6-9-16,5 3-8 0,-2 2-5 15,-1-2 0-15,22 77-4 16,-29-112-1-16,0-4 1 16,-3 0-1-16,-1-1 0 15,2 9-10-15,-1-6-39 16,-3-8-13-16,2-7-102 15,-3-11-271-15</inkml:trace>
  <inkml:trace contextRef="#ctx0" brushRef="#br0" timeOffset="2986.01">11386 8581 877 0,'-10'-18'0'0,"3"1"74"16,4 1-25-1,2 1-22-15,4 3 9 0,5-1-24 16,6 3-11-16,4-3 12 16,5 1-1-16,9 0-8 15,3 1-4-15,4 2 1 16,3 1-1-16,-1 6-1 16,-2 4 0-16,-6 3 0 15,-6 7-2-15,-11 5 3 16,-6 6 0-16,-10 4 0 15,-8 3 1-15,-8 1 1 16,-8 3-2-16,-3 2 0 0,1-2 0 16,-1-2 3-1,7-3-3-15,8-7 3 0,3-4-1 16,9-3 7-16,7-5 10 16,7-2 2-16,7-3-13 15,8-1 1-15,4-3-9 16,2 2 2-16,4-1-2 15,-3 2 0-15,0 1 0 16,-7 4 0-16,0 0 0 16,-6 3 0-16,-6 1 3 15,-5 4-1-15,-7 1 2 16,-7 3 2-16,-6 3 1 16,-10 2-3-16,-8 1 2 15,-7 0-3-15,-7 0-3 16,-4-3-25-16,-1-7-55 15,0-7-132-15</inkml:trace>
  <inkml:trace contextRef="#ctx0" brushRef="#br0" timeOffset="6487.76">9227 8580 670 0,'-3'-5'7'0,"-2"-2"32"15,0-1 42-15,0 3-21 16,0 0-9-16,0 2-3 16,1 0-29-16,-1 1 13 15,1 1-16-15,-5-1-12 16,-1 5-4-16,-5 2 0 16,-5 3 1-16,-8 3 1 15,-10 4 5-15,-5 5-7 16,-4 1 0-16,-3 1 1 15,-1 2 0-15,2 0-1 16,4 1 0-16,3-4 0 16,6-3 0-16,4-3 0 0,8-5 0 15,8-1-1 1,4-4 1-16,7-2-3 0,2-1-2 16,1-2 1-16,2 4 1 15,3 3 3-15,0 7 0 16,3 7 0-16,1 6 0 15,0 6 0-15,2 8 1 16,1 4 3-16,2 7 15 16,-1 7 5-16,2 6-5 15,3 3-1-15,-3 2-4 16,4 1-9-16,-1-2 5 16,2 0-4-16,-1 0 4 15,2-2-5-15,-2-4-3 16,1-6-1-16,-1-5 2 0,0-6 1 15,-4-6-3-15,-1-5 0 16,-2-6 0-16,-2-8-1 16,-3-5 1-16,2-3 1 15,-2-7-1-15,0-2 2 16,1-3-1-16,4-6 1 16,3-1 4-16,8-4 2 15,2-3-3-15,4 0 2 16,5 3-3-16,3-1-3 15,7 1 2-15,4 1 0 16,4-2-2-16,7 0 8 16,5 0 2-16,7-3-7 15,2-1-3-15,5-3-1 0,0 1-1 16,3-2 3-16,-3 2-3 16,-5 5 0-16,-5 2-1 15,-10 3-1-15,-8 1 2 16,-10-1 0-16,-8 0 0 15,-7 0 3-15,-7-1-2 16,-2-1 0-16,-6 1 0 16,-1 2-1-16,-2 0 0 15,-1 2 0-15,-3 1 0 16,1 2 0-16,-1-2 2 16,1 3 2-16,-2 0-1 15,0-2 4-15,-3-1-6 0,0 0 2 16,-3-3-1-1,0-3-1-15,-3-2 3 0,1-4-4 16,-2-4 0-16,-2-7 1 16,1-4-1-16,-4-8 1 15,-4-6-1-15,-1-5-2 16,-5-3 2-16,-3-3 0 16,-1-1 0-16,1 1 0 15,-2-1-5-15,3-1 0 16,2 0-8-16,2-1 6 15,-1-1-8-15,4 3 12 16,0 2 0-16,1 6 3 16,3 6 0-16,-1 9 0 0,4 6-1 15,1 7-3 1,1 4 1-16,2 3 3 0,2 5-6 16,1-2 1-16,1 3 1 15,1 1 2-15,1 2-2 16,1-1 3-16,-1 0 1 15,1 2 0-15,-1 0 0 16,2 2 0-16,-3-3 0 16,1 3 0-16,0-2-5 15,-1-1 1-15,1-5-8 16,0-2-4-16,0-2 2 16,2-2 11-16,-1-1 3 0,1 0 1 15,-3 5 0 1,1 2 4-16,-1 5-1 0,-2 3-4 15,-2 2 1-15,-4 6 3 16,-3-1 0-16,-6 7 4 16,-3 1-2-16,-5 0-2 15,-4 3-1-15,-9 1-2 16,-8 1-1-16,-10 1 0 16,-8 0 0-16,-12-1-1 15,-5-1-15-15,-3 0-69 16,1 1-45-16,5 0-165 15</inkml:trace>
  <inkml:trace contextRef="#ctx0" brushRef="#br0" timeOffset="7587.62">11280 8236 190 0,'0'1'483'15,"-6"-1"-473"-15,0-1 41 16,-4 1-20-16,-4 0 10 16,1 1 10-16,-2 3-28 0,-4 4 1 15,-1 2 29-15,0 4-14 16,-3 7-3-16,0 3-8 15,-1 6-7-15,3 8 12 16,0 4-10-16,6 5 0 16,2 1-6-16,4 4-6 15,3 0 11-15,4 5-3 16,2-2-1-16,5 1-10 16,4-2-4-16,2-1-1 15,4-4 8-15,7 1-5 16,2-2-1-16,4 0 2 15,5-1-2-15,7-2-1 16,5-4 1-16,6-4-2 16,4-4-2-16,5-3-2 15,1-6 1-15,3-2-1 0,-1-4-6 16,1-6 7-16,-4-5 1 16,-1-4-1-16,-6-6 1 15,1-4-1-15,-4-5 1 16,0-6-2-16,-2-5 1 15,-1-5 0-15,-4-5 2 16,-2-4-2-16,-4-5 1 16,-4-5-1-16,-3-4 0 15,-2-3-1-15,-4-1 1 16,-7-3 1-16,-3-2 0 0,-7-3-1 16,-4-1 7-1,-6-2-3-15,-7-3-4 0,-50-134 1 16,42 167 0-1,-4 2-1-15,1 1 0 0,-5 4 5 16,-22-30-1-16,-9 8-2 16,-9 9-2-16,-5 11 0 15,-11 10 0-15,-6 10-1 16,-1 9-8-16,-3 13-30 16,2 7-45-16,5 12-58 15,8 8-227-15</inkml:trace>
  <inkml:trace contextRef="#ctx0" brushRef="#br0" timeOffset="15207.2">8051 9431 357 0,'-7'0'29'0,"1"2"-9"15,-1-1-11-15,0 1-3 16,2 0 3-16,-2 1 21 16,3-1-7-16,0 1-4 15,1 0 29-15,-1-1-6 0,1-1-3 16,-1-1-2-16,3 2-1 15,-1-2 33-15,2 0-8 16,0 0-42-16,0 0-5 16,0-2-8-16,0 2 3 15,3 0 1-15,3 2 27 16,4-4 6-16,6 1-15 16,7-2-14-16,11-5-9 15,8-1 4-15,10-3-7 16,4-4-2-16,8-4 4 15,1-1-7-15,2-2 7 16,-3 2-5-16,-4 2 1 16,-8 1-4-16,-8 3-2 0,-9 3-15 15,-11 2-5 1,-7 5-5-16,-7 2-23 0,-5 3-6 16,-5 1-68-16,-5 2 13 15,-5 4-113-15</inkml:trace>
  <inkml:trace contextRef="#ctx0" brushRef="#br0" timeOffset="15977.95">8097 9659 424 0,'-3'0'80'0,"3"-1"-26"16,0 0 8-16,0-2-34 0,0 0-1 16,2 3 13-1,-4-2 3-15,2 2 19 0,0 0-8 16,0 0-18-16,0-1-16 16,0 1-5-16,-1 1-4 15,1-1 17-15,-2 0-17 16,2 2 2-16,2-2-13 15,-2 0 0-15,4 0 11 16,3 0 32-16,5-2-14 16,8-2-11-16,7-1-2 15,6-4-8-15,6-3 0 16,6-5-1-16,5-2-7 16,2 0 2-16,3-3-2 15,0 3 3-15,-3 0-6 0,-6 5 3 16,-4 2 0-16,-7 1 0 15,-8 2-1-15,-7 3 1 16,-3 3 0-16,-6 0 0 16,-4 3 0-16,-4-2 0 15,-1 2-2-15,-2 0 2 16,0 0-1-16,0 0 1 16,0 0 0-16,0 0 1 15,0-1-1-15,2 1 1 16,1-2-1-16,2-1 1 15,2 1-1-15,0-1 0 16,-2-2 0-16,-1 4 1 16,0-2-1-16,-1 1 1 0,-3 0 0 15,2 2 2 1,-4 0-1-16,-1 0-2 0,-4 2-18 16,-3 1-35-16,-3 0-63 15,-2 0-93-15,-2 2-310 16</inkml:trace>
  <inkml:trace contextRef="#ctx0" brushRef="#br0" timeOffset="19012.59">7551 9411 581 0,'-3'-1'7'16,"0"-1"50"-16,0 0-35 0,2 0 4 16,1 2 45-1,-2 0-41-15,2 0 21 0,0 0-4 16,-1 0-31-16,-1 0-13 15,-1-1-3-15,-5 1 6 16,-4 0 6-16,-2 0 5 16,-2 1 2-16,-3 1-10 15,3 2 2-15,-3 2 1 16,1 5-4-16,-1 2-3 16,0 4 4-16,-2 4 17 15,4 3-7-15,-1 3 1 16,2 4 0-16,2 7-3 15,4 4 1-15,5 2-4 16,6 3-10-16,6-3 0 0,8 0 2 16,5-7-3-16,6-2-1 15,3-6 3-15,5-7-1 16,3-10 4-16,5-12-3 16,1-10-2-16,8-12-3 15,-2-9 0-15,3-4-2 16,-5 0 0-16,-4 2-29 15,-6 4-20-15,-7 5-31 16,-5 6-60-16,-6 6-193 16</inkml:trace>
  <inkml:trace contextRef="#ctx0" brushRef="#br0" timeOffset="21443.62">7175 9123 670 0,'-5'-4'20'0,"1"2"63"15,0-1-38-15,-2 2-5 16,3 1 5-16,-1-3-26 16,0 2-3-16,-2 2-7 15,-6 3 0-15,-4 3-9 16,-7 7 1-16,-6 3 1 0,-4 6-1 16,-5 4 0-1,-2 1 2-15,-2 1-2 0,0-1 0 16,0-1 0-16,4-2-2 15,5-1 1-15,4-3 0 16,6-2 0-16,4-6 4 16,8-1-4-16,2-4 0 15,6-3 0-15,2-2-1 16,1 2 1-16,1 1 2 16,2 4 8-16,4 4 4 15,5 6 3-15,1 8 13 16,6 7-6-16,1 10 1 15,2 7-5-15,2 8 4 16,0 6-1-16,1 4-9 0,0 0-1 16,0-1-1-16,0-3 9 15,0-5-14-15,-3-4 5 16,0-2-1-16,-2-6-6 16,-4-2-2-16,3-4 4 15,-4-3-5-15,-3-9 0 16,-2-5-1-16,-4-8 0 15,1-8 0-15,-4-4 4 16,0-4 1-16,1-4 3 16,5-4-1-16,4-6-7 15,5-1 3-15,7-5 1 16,7 0-4-16,6-2-1 16,8 2 0-16,5-1-1 0,6 2 0 15,4-1 1-15,8 1 0 16,4 0-1-16,2-3 1 15,1 2 1-15,-2 1-1 16,-11 2 0-16,-4 2 0 16,-11 1-1-16,-4-1 1 15,-6 2-5-15,-3-3 1 16,-5-1 2-16,-5 0 4 16,-5 0-2-16,-3 1 0 15,-5 4-2-15,-5 4 1 16,-3-1 1-16,0 5 0 15,-2 0 0-15,-1 1 0 0,2-4 0 16,3 1 0 0,0-1 0-16,0 1 1 0,0-1 1 15,-2 0-4-15,-1 4 3 16,0-2-3-16,-2 2 2 16,-1 0 0-16,2 1 4 15,-2-2-4-15,0 0 1 16,0 1-1-16,0-4 3 15,0-1-2-15,-2-1-1 16,-1-6 2-16,-1-1-1 16,-5-6 4-16,-4-6-5 15,-4-4-3-15,-3-6 3 16,-4-3 1-16,1-4-1 0,-2-4-1 16,1-3 1-1,3-1 0-15,-3-3 1 0,3-2-1 16,-3 2 0-1,-1 2 0-15,2 2 0 0,-1 3 0 16,3 4-1-16,2 2 0 16,3 5 0-16,3 1-1 15,0 5 1-15,4 5 0 16,-1 2 0-16,1 4 1 16,1 4-2-16,1 3 1 15,1-1 1-15,0 5 0 16,1-3-1-16,0 2 1 15,2 1 0-15,-2 0 0 16,0 4 0-16,2-1 0 0,-3 0 0 16,2 0 0-1,-2 0 0-15,2-2 0 0,-1 2 0 16,0 0-1-16,-2 0 1 16,0 1 0-16,2 1 0 15,-1-2 0-15,0 1-1 16,0 1 2-16,-1 0-1 15,2 1 0-15,-3 2 0 16,-1 0 0-16,-2 3 0 16,-1 0 1-16,-3 3-1 15,-2 2 3-15,-3 1 1 16,-1 1-3-16,-4 1 0 16,-2 3 3-16,-7-2-4 15,-2 1 2-15,-4 1-2 0,-5-1 0 16,-6-1-3-16,-1 0 2 15,-3 0-1-15,2-1-10 16,2-1-6-16,5 1-5 16,7-1-15-16,4-1-7 15,5 3-5-15,2-1-7 16,2 2-59-16,2 1-41 16,0 4-41-16</inkml:trace>
  <inkml:trace contextRef="#ctx0" brushRef="#br0" timeOffset="24143.98">7583 10308 610 0,'0'-6'55'0,"-2"1"11"16,1 2 47-16,-1-1-84 15,1 2-12-15,1 4-7 16,0-2-10-16,0 4 0 15,1-4 11-15,1 3 10 16,1 2 2-16,2 3 5 16,1 2 16-16,4 7 6 15,2 7-18-15,4 7 9 16,4 8-19-16,1 6-4 16,4 5-5-16,0 4 1 15,2 0-3-15,0 1-7 16,0-1 0-16,-1 0-3 0,0-8-1 15,-2-1 1-15,-2-3-2 16,0-7 1-16,-6-5 0 16,0-7 0-16,-6-7 2 15,-4-5-2-15,-2-6-1 16,-3-4 1-16,1 0-1 16,-1-1 0-16,1 0-16 15,-2 0 1-15,0 0-7 16,2-1 12-16,-2 1-1 15,0-4-16-15,-2-1-10 16,0-3-9-16,-1-4-30 16,-4-1 3-16,-4-1-54 0,-4 0-6 15,-4 3 29-15,-2-1 35 16,-4 2 43-16,-2 0 27 16,-1 2 10-16,-1 2 38 15,0 0 16-15,5 3-21 16,0-2-8-16,4 2-8 15,5 1 26-15,3-1 63 16,6-2-51-16,0 2-12 16,5 0-6-16,-1 0-11 15,4 2-16-15,1 1-1 16,2 0 2-16,6 3-5 16,3 1 4-16,3 4 0 15,5 4 4-15,3 1-8 0,0 4-1 16,2 1-4-1,0 3-8-15,-2 0 4 0,-2 3-4 16,0-2 0-16,-1-2-2 16,-2 1 8-16,-1-4-4 15,-3-4 1-15,1-2 1 16,-4-5 5-16,0-9-3 16,0-6-5-16,0-12-3 15,-1-6 0-15,-1-14-1 16,2-7 0-16,1-6-1 15,-1-2-16-15,-1 1-39 16,-3 1-12-16,-3 10-78 0,-5 8-190 16</inkml:trace>
  <inkml:trace contextRef="#ctx0" brushRef="#br0" timeOffset="26610.55">7984 11473 447 0,'-4'0'462'0,"-2"-3"-456"15,-2 2 21-15,1-3-19 16,2 3-7-16,3 0-2 16,4 1 1-16,0 1 0 15,2 4 37-15,2 4 31 16,2 6-31-16,2 12-24 15,3 4 9-15,2 12 7 16,4 5-14-16,1 4-3 16,0-1-12-16,0-1 3 15,0-3-2-15,-2-7-1 16,-3-3-1-16,-1-7-3 16,-6-9-3-16,-1-6-23 15,-6-5 0-15,-1-10-27 16,-4-9-104-16,-3-11-157 0</inkml:trace>
  <inkml:trace contextRef="#ctx0" brushRef="#br0" timeOffset="26977.85">7957 11424 759 0,'-7'-14'66'0,"2"3"-7"15,-1 2-12-15,2 5-45 0,3-2 2 16,4 5 5 0,7-1 14-16,6 1 21 0,5-2-27 15,7 0-7-15,7-1-3 16,5 2-6-16,2 0-1 16,0 0 1-16,-2 6 4 15,-2 2-1-15,-2 0 1 16,-4 7 3-16,-6 2 2 15,-4 7 3-15,-5 4 7 16,-5 6-1-16,-8 5-10 16,-5 6 3-16,-6 3-8 15,-7 4-3-15,-4 4 0 16,-5 3-1-16,-2-3 0 16,-2-4-7-16,0-6-22 15,3-8-30-15,2-11-84 0,3-8-196 16</inkml:trace>
  <inkml:trace contextRef="#ctx0" brushRef="#br0" timeOffset="27429.05">8121 10958 482 0,'0'-5'209'0,"-3"0"-130"16,1 2 33-16,-1 2-92 15,1 1-8-15,-1 0 3 16,1 3-8-16,0 1-6 16,1 3-1-16,-3-4-1 15,1 4-48-15,-2 2-106 16,-2 2-93-16</inkml:trace>
  <inkml:trace contextRef="#ctx0" brushRef="#br0" timeOffset="28783.05">8084 11118 312 0,'0'0'24'15,"-1"0"70"-15,1 0-28 16,0 0 48-16,0 0-38 16,-2 3 25-16,0-3-33 15,0 1-28-15,-11 3-20 16,6-4-6-16,2 0-10 16,0 0 10-16,-1 2-1 15,-10 1 4-15,0 4 10 0,-4 0 10 16,-3 6-9-16,-6 0-5 15,-4 3 6-15,-6 3 2 16,-2 0-6-16,-5 1-15 16,0 4-7-16,-1-4-2 15,1-1-1-15,5 2 6 16,6-3-6-16,7-1 1 16,6-4-2-16,6-1 1 15,6-6-1-15,6-2 1 16,2 0-4-16,4-4 4 15,-2 0-2-15,0-4 1 16,0 4 1-16,0 0 0 0,0 4 0 16,1-8-1-16,1 8 0 15,-1 0 2-15,5 5 1 16,0 5 2-16,4 5 1 16,2 8 0-16,3 3 0 15,4 4 4-15,0 9 8 16,7 4-7-16,-1 3 0 15,3 5 2-15,-1 1-6 16,0 1-4-16,-2 0 0 16,-1 0 4-16,-2-3-3 15,0-7 0-15,-1 0 3 16,0-10-4-16,-1-1 0 16,-3-6-1-16,-1-5 1 15,0-6-2-15,-5-2-1 16,1-7 1-16,-2-4 1 0,0-3 3 15,-1-3-1-15,0 0-1 16,1-3-1-16,4-3 0 16,1-2 1-16,2-4-2 15,2-1 0-15,7-4 1 16,2-4-1-16,7-1 2 16,3-2-2-16,8-7 0 15,2-3 1-15,5 1-1 16,4-4 1-16,0 4 0 15,2 7-2-15,-3 2 1 0,-2 7-2 16,-6 0 1 0,-4 4 1-16,-4 0-1 0,-6-1 1 15,-4 0 0-15,-4-2 0 16,-3 2 0-16,-1 0 0 16,-3 0 0-16,-2-2 0 15,-4 3-1-15,-1 0-1 16,-4-1 2-16,0 2-1 15,-3-2 2-15,-2 4 0 16,-1-2-1-16,-4 0 0 16,1-1 0-16,-4-1-1 15,-2-3 1-15,-1-2 0 16,-4-8 0-16,-3-2 0 16,-2-5-1-16,-5-7-4 15,2-1 2-15,-1-3 0 0,-3-1-2 16,3-2 1-16,-1-3 3 15,-1 2 0-15,1-5-1 16,0 4 0-16,4 3-1 16,1 7-2-16,2 7 3 15,3 7-3-15,2 8 1 16,3 4-11-16,3 1 8 16,-2 6 0-16,5 1 6 15,-1-1 1-15,1 4 0 16,1 2 0-16,0 1 0 15,-2 0 0-15,2 0 0 16,0 1 0-16,-2-1 2 0,-3 2 0 16,2 3 0-16,-4-4-1 15,-1 3-1-15,-2 0 2 16,-2 0-1-16,-3-1-1 16,0 0 0-16,-5 0 0 15,-3 1-2-15,-4 1 5 16,-7 4-3-16,-8 3 0 15,-6 10 0-15,-10 4-3 16,-8 7-8-16,-7 12-85 16,-2 8-119-16</inkml:trace>
  <inkml:trace contextRef="#ctx0" brushRef="#br0" timeOffset="32765.28">8811 11272 278 0,'-2'-3'215'16,"0"0"-164"-16,1 3 13 16,-1-4-24-16,-1 4-17 15,-2 0 26-15,2 4 6 16,0-4 9-16,0 0-14 16,2 0-12-16,1 0-15 0,0 0 4 15,0 0 1-15,0 0 14 16,0-4-11-16,1 4-14 15,-1 4-2-15,0-4-4 16,3-4 1-16,1 0 4 16,6-1-9-16,4-6 3 15,6-6-10-15,5-4 1 16,3-4-1-16,6-5 0 16,6-5 0-16,2-1 0 15,1 0-8-15,-3 4-14 16,49-28-19-16,-85 55-2 15,0 4-39-15,-2 1-12 16,-1 0-75-16,-1 4 11 16</inkml:trace>
  <inkml:trace contextRef="#ctx0" brushRef="#br0" timeOffset="33081.31">8897 11349 511 0,'-14'15'73'16,"2"-5"-8"-16,4-2-23 16,0-4 9-16,2-1 37 15,3 1-16-15,2-4-32 16,1 0-4-16,0-3 12 16,0 3-15-16,1-1-10 0,2-2-4 15,4-1 3-15,3-2-6 16,4-5-6-16,4-1-2 15,7-5-7-15,7-4 1 16,7-5-2-16,4-5 0 16,3-2-1-16,5-3-7 15,-2 2-32-15,0 4-55 16,-7 4-34-16,-5 6-66 16,-10 8 46-16,-9 6-171 15</inkml:trace>
  <inkml:trace contextRef="#ctx0" brushRef="#br0" timeOffset="33514.26">9476 10783 713 0,'-8'-7'25'0,"1"-1"72"16,-2 4-68-16,5 0-27 15,2 4 17-15,1-3-13 16,2 2-5-16,-1 1 20 0,3 1 25 16,-1 2-14-16,2 5 2 15,-1 7 7-15,0 3-9 16,2 9 4-16,-2 8-10 15,4 4-12-15,4 3-1 16,0 2-9-16,2 2 2 16,4-2 0-16,1-8-6 15,2-1 3-15,4-5 1 16,1-14-4-16,0-5 5 16,5-8-5-16,0-11-2 15,4-8-5-15,-2-8-30 0,1-5-8 16,-1-2-36-1,-6-1-51-15,-3 2-96 16,-3 3-120-16</inkml:trace>
  <inkml:trace contextRef="#ctx0" brushRef="#br0" timeOffset="33756.56">9523 10975 738 0,'-19'5'72'16,"5"-2"0"-16,4 2-36 15,3-5-23-15,7 0 10 16,3-3 31-16,9-1-27 0,1-2-1 16,9-5-10-1,4-6-13-15,6-3 3 0,0-3-6 16,1-4-21-16,-3 1-57 15,-6 2-26-15,-6-2-123 16,-6 8-247-16</inkml:trace>
  <inkml:trace contextRef="#ctx0" brushRef="#br0" timeOffset="33946.71">9451 10789 908 0,'-13'4'70'16,"6"-4"30"-16,4-6-75 0,10-1-25 16,6-7 1-16,10 1 0 15,10-11 0-15,8 1-1 16,1-4-4-16,-2-1-129 16,-4 2-206-16</inkml:trace>
  <inkml:trace contextRef="#ctx0" brushRef="#br0" timeOffset="34680.29">9591 10565 674 0,'-15'-7'10'16,"1"1"85"-16,-3-1-47 15,0 1-35-15,2 3 30 16,-2 0-24-16,2 2 7 16,0 1-2-16,-3 1-3 15,-4 2 15-15,-1 3-15 16,-3 1 6-16,-2 3-6 16,0 3 3-16,-1 5-8 15,4-1 12-15,0 9-1 16,4-1-2-16,2 10-4 15,4 3-12-15,5 5-3 16,3 2-2-16,4 2 5 0,3 1 4 16,3 0 3-16,4 3-2 15,3 0 1-15,2 1-7 16,4-2-4-16,1 0 2 16,3-4-3-16,-2-2-1 15,4-1 4-15,0-3 0 16,0-5-1-16,3-2-5 15,1-3 1-15,3-3 2 16,4-4-3-16,5-7 1 16,1-2 3-16,6-4-3 15,4-6 1-15,-3-4 0 16,5-4 0-16,-2-5-2 16,-3-6 0-16,2-4 0 15,1-4 1-15,-2-4-1 0,1-3-3 16,-3-2 0-16,-4-1-2 15,-3-3 2-15,-3-2-1 16,-3-2 0-16,-6-2 2 16,-2-4 1-16,-6-3 0 15,-6-4 1-15,-4 2 0 16,-6-3 1-16,-7-2-1 16,-3 4 0-16,-9 1 4 15,-5 0 4-15,-8 4-1 16,-8 3-4-16,-7 5-2 15,-11 5-1-15,-2 4-3 16,-9 6 3-16,-3 11 0 0,-4 10-3 16,-3 9-2-16,-3 14-30 15,1 10-51-15,3 11-58 16,4 8-249-16</inkml:trace>
  <inkml:trace contextRef="#ctx0" brushRef="#br0" timeOffset="41968.3">11200 8222 526 0,'-6'6'99'15,"1"-2"-68"-15,0 1-1 16,4-4-15-16,1 1-12 15,0-2 17-15,1 0 15 0,1-2 34 16,1 0-24-16,-2-2-24 16,3 1 7-16,-2 2-3 15,-2-1 6-15,1 2 7 16,-1 0-14-16,0 0-9 16,3-1-15-16,3-2 1 15,2 0 1-15,6-3-1 16,2 0-1-16,8-2 2 15,2 1-2-15,1-2-5 16,1-2 4-16,1-4-29 16,-3 0-4-16,0-2-10 15,-4 1 6-15,-2 2 19 0,-6 3-24 16,-3 3-6 0,-7 3-11-16,0 4 7 0,-5 4 9 15,-5 2-96-15,-1 4-213 16</inkml:trace>
  <inkml:trace contextRef="#ctx0" brushRef="#br0" timeOffset="42157.2">11335 8184 605 0,'-7'2'52'15,"3"-2"47"-15,3 0-24 16,-1-2-69-16,2 2 8 15,0 0-11-15,2 0 1 16,-1-1 1-16,-1 1-5 0,2 0-33 16,0-2-134-16,1-2-369 15</inkml:trace>
  <inkml:trace contextRef="#ctx0" brushRef="#br0" timeOffset="43971.13">11321 8232 646 0,'0'2'9'0,"-2"0"1"16,2-4-4-16,0 2-6 15,0 0 0-15,2 0 0 16,0 0 3-16,-2-2 6 16,1 2 12-16,1-1-21 15,-2 1-19-15,2-2-56 16,-4 2-251-16</inkml:trace>
  <inkml:trace contextRef="#ctx0" brushRef="#br0" timeOffset="44767.32">9484 8544 482 0,'-1'2'40'0,"-1"-2"-11"0,2 1-21 15,0-1-5-15,2 0 14 16,-1 0 19-16,2 0-10 15,0 0-3-15,0 1-5 16,-2-1-3-16,3 0 11 16,-4 0 9-16,0 0 13 15,2-1-19-15,-2 1-10 16,0 0-16-16,0-1-2 16,0 1-1-16,-2 1 1 15,2-2 2-15,0 1 1 16,0 0-8-16,-2-2-1 15,2 2-28-15,-2-2-29 16,1 1-4-16,-1-1-8 16,1 1-72-16</inkml:trace>
  <inkml:trace contextRef="#ctx0" brushRef="#br0" timeOffset="45515.84">9283 6771 182 0,'0'1'134'15,"0"-1"-120"-15,1 0 35 16,-1 0 4-16,0 2-7 16,0-2 6-16,0 1-8 15,2-1-2-15,-4 0-17 16,4-1-18-16,-2 1-7 15,0-2 0-15,0 2-13 0,1-1-9 16,-1-1-59 0,2 1-112-16</inkml:trace>
  <inkml:trace contextRef="#ctx0" brushRef="#br0" timeOffset="46587.31">9176 7810 614 0,'-7'-20'13'16,"-2"4"-2"-16,1 1 23 16,1-1-15-16,0 2 30 15,3 5 15-15,0-4-38 16,4 5 11-16,0 0 5 16,2 0-25-16,0 3-4 15,-1 0-2-15,1 4 0 16,-2 1 6-16,1 6 4 15,3 10 36-15,-1 13-31 16,6 13 12-16,4 12-4 16,6 12-19-16,0 8 8 15,7 4-8-15,0 2-4 0,1-3-4 16,-2-3-3-16,-2-9-2 16,-1-8 1-16,-3-7-3 15,-2-10 2-15,-4-7-2 16,-3-10 0-16,-2-8-1 15,-3-6 0-15,-3-3 2 16,-1-6-3-16,-1 0-2 16,-1-3-20-16,1-1-6 15,-2-4 10-15,1-1-17 16,-1-1 0-16,0-3-11 16,0-2-38-16,-3 1-25 15,-3-3-94-15,-5 0-50 16</inkml:trace>
  <inkml:trace contextRef="#ctx0" brushRef="#br0" timeOffset="46886.26">9192 8354 525 0,'-25'-14'85'0,"3"4"-28"15,5 0 52-15,4 2-27 16,5 2-27-16,3 2-3 16,3 0-17-16,2 2-7 15,2 2 6-15,3 2-4 16,3 2 5-16,4 6 4 15,5 8-16-15,5 6-7 16,2 6 3-16,5 1-8 16,-1 5-8-16,2-5 3 15,-3 0-4-15,0-6 7 16,-6-4-9-16,-2-5 3 0,-6-7 2 16,-1-5 8-16,-2-15-5 15,0-14-7-15,2-13 0 16,1-18 0-16,5-15-1 15,4-9-2-15,1 4-42 16,1 2-69-16,-3 13-147 16</inkml:trace>
  <inkml:trace contextRef="#ctx0" brushRef="#br0" timeOffset="48785.63">8907 6957 549 0,'-3'-6'41'0,"3"0"16"0,-1 2-12 15,-1-3 15-15,1 5 11 16,-1-3-37-16,2 0 11 16,-1-1-19-16,-2 2 3 15,2-3 7-15,1 5-12 16,0 0-11-16,-2 1-9 15,2 1-4-15,0 1 0 16,2 6 3-16,2 7 26 16,0 7-12-16,6 12 2 15,4 10-7-15,6 8 2 16,1 3-9-16,7 4-5 16,-4 1 5-16,1-5-5 0,-2-1 1 15,-6-8-5-15,-3-6 4 16,-4-4 0-16,-3-7 0 15,-4-7-10-15,-2-7-15 16,-1-6 8-16,-3-8-40 16,-1-8-70-16,-2-6-108 15,-4-7-102-15</inkml:trace>
  <inkml:trace contextRef="#ctx0" brushRef="#br0" timeOffset="49086.62">8914 6960 799 0,'-17'-9'8'0,"0"1"42"16,3 2-12-16,4 2-23 16,3 1-10-16,7 3-1 15,2-1-4-15,5-1 37 16,3-3 14-16,5 1-20 15,5-5-22-15,7-5-6 16,5-1 0-16,3-3-3 16,6-6-4-16,3 0 4 15,2-3 0-15,2 0-1 16,-3 3-12-16,-7 2-42 0,-7 5-21 16,-5 5-41-1,-10 6-66-15,-9 7-82 0</inkml:trace>
  <inkml:trace contextRef="#ctx0" brushRef="#br0" timeOffset="49341.25">8910 7189 628 0,'-12'15'23'0,"4"-5"44"15,2-5-13-15,3-4 12 16,6-2 8-16,6-3-4 16,5-3-33-16,4-3-4 15,9-6-18-15,4-2-13 16,4-1 0-16,4-2-2 16,-1-2-3-16,4 2-28 15,-2 2-77-15,-2 0-141 16</inkml:trace>
  <inkml:trace contextRef="#ctx0" brushRef="#br0" timeOffset="61973.97">23401 3327 601 0,'-2'-1'46'16,"1"1"-26"-16,1 0 38 0,0-1 7 16,0 1-15-16,0 1-8 15,0-1-16-15,0 0 16 16,0 1-2-16,0-1-21 15,1 0 0-15,8 0 2 16,7 3-15-16,13-3-6 16,13 4-1-16,13 1 1 15,13 0-7-15,13 1-4 16,5 2-6-16,7 0-17 16,-2-2-6-16,-4 0-34 15,-7-3-99-15,-11-2 5 16</inkml:trace>
  <inkml:trace contextRef="#ctx0" brushRef="#br0" timeOffset="63607.88">4294 4452 473 0,'14'-2'0'0,"-1"-2"10"16,5-4 19-16,1 2-6 15,4-2 14-15,1 2-16 16,-3 1-11-16,-1 0-4 0,-3 3 13 16,1 1 2-1,2 1-20-15,5 0 6 16,11-1-7-16,10-4 0 0,13-1 0 16,10-2 0-16,9 0 0 15,9 0 1-15,3 0 0 16,6 1-1-16,-2 1 0 15,3 0 0-15,-2-2 0 16,1 1 0-16,-4-1 4 16,-4-1-4-16,1-1 0 15,0 1 0-15,-2-2 2 16,-2 2 0-16,-2 0-2 16,-2 0 0-16,-6 1 0 0,-2 3 1 15,-4-1-1 1,-1-1 1-16,-5 3-1 15,-2-1 3-15,-3 1-3 16,-2-3 0-16,-1 3 1 0,0-3-1 16,3-1 1-16,3-1 6 15,1 0 4-15,1 0 5 16,2 0-13-16,-1 3-3 16,-5 3-2-16,-5 3-15 15,-9 5-44-15,-12 1-47 16,-7 1-13-16</inkml:trace>
  <inkml:trace contextRef="#ctx0" brushRef="#br0" timeOffset="64663.69">9205 7500 447 0,'-5'3'94'0,"0"-1"-56"15,4-2 33-15,1 0-33 0,0-2 35 16,3-1 10-16,0 0-53 15,2-3-13-15,-1 1-6 16,-1 1-10-16,-1 3-2 16,-2-1-18-16,0 2-117 15,0 3-48-15</inkml:trace>
  <inkml:trace contextRef="#ctx0" brushRef="#br0" timeOffset="65256.2">9364 9037 243 0,'0'0'412'0,"-1"0"-404"0,-1-2 27 15,0 1-15-15,1-1-20 16,1 1-1-16,0 1-25 15,0-2-26-15,1 2-25 16,-1 0-116-16</inkml:trace>
  <inkml:trace contextRef="#ctx0" brushRef="#br0" timeOffset="65500.94">9394 9181 597 0,'0'2'6'0,"-1"-1"-6"16,-1-1 0-16,2-1-40 15,0 1 35-15,0 0-22 16,0 0-72-16</inkml:trace>
  <inkml:trace contextRef="#ctx0" brushRef="#br0" timeOffset="67061.63">11448 9108 413 0,'4'-2'81'0,"2"-1"-26"15,1-1 16-15,1 1-43 0,0-2-2 16,-1 4 20-16,-2-1-26 15,-1 0 10-15,-1 2 19 16,-2 0-23-16,2 0 3 16,-2 2-8-16,4-4 6 15,0 2-1-15,1 0 2 16,4-1-5-16,1 0-9 16,0-1-2-16,5 0-8 15,1-1-3-15,2 2 0 16,3-2-1-16,1 2 0 15,0-1 0-15,-1-1 0 16,0-1 1-16,-1-1 0 16,0-2-2-16,-3 0-6 15,-1-2-22-15,-2 2-11 0,-5 0-18 16,-3-2-105-16,-4 6-116 16</inkml:trace>
  <inkml:trace contextRef="#ctx0" brushRef="#br0" timeOffset="67467.98">11784 9066 470 0,'2'0'110'0,"-2"-2"-90"0,0 1 0 16,0-1-20-16,0 0-11 15,1 1-77-15,-1-2-310 16</inkml:trace>
  <inkml:trace contextRef="#ctx0" brushRef="#br0" timeOffset="71891.89">7652 4213 384 0,'1'1'41'15,"1"0"-33"-15,-2 1 8 16,0-2-14-16,0 0 12 16,0 0 3-16,0 0-6 15,0 0 26-15,0 1-6 16,0-1-3-16,1 2-9 0,-1-2-5 15,0 0 22-15,0 0-11 16,-1 0-6-16,1 0 5 16,0 1 11-16,-2-1 11 15,4-1-9-15,-2 1-25 16,0 0 8-16,0 0-10 16,0 0-2-16,0 1 3 15,0-1-11-15,0 0 4 16,-2 0-7-16,2 0 7 15,0 0-8-15,0-1-1 16,0 1-53-16,-1 1-89 16,-2 1-133-16</inkml:trace>
  <inkml:trace contextRef="#ctx0" brushRef="#br0" timeOffset="75130.98">8868 6560 545 0,'-3'-2'17'0,"-1"1"22"16,1-2-4-16,1 0-4 15,-1 1 21-15,1 1 26 16,0 0-20-16,1-1-29 15,-2 2-3-15,-1 0 2 16,1 0-17-16,-2 0-4 16,-3 2-1-16,-3-1 10 15,-2 4 12-15,-2-1-21 16,0 2 6-16,-4 5 6 16,3 0-6-16,-2 2 1 15,-3 1-3-15,3 3-4 16,-2 1 5-16,0 2 4 15,2 2 1-15,1 4 1 0,2 1-12 16,0 3 7-16,1 1-3 16,3 3 6-16,2-3-8 15,3 1-3-15,0 0 2 16,5-1 4-16,-1 2-1 16,2-1-2-16,2 1-5 15,1-1 3-15,1 1-3 16,-3-2-1-16,4 1 2 15,-1-2-1-15,-1-2-2 16,4-1 0-16,-2-1 0 16,3-4 3-16,1 3-1 0,2-7-1 15,3 5 2 1,0-3 1-16,2 0 2 0,0-1-3 16,1 2 1-16,-1-1-1 15,0 0-3-15,0-3 5 16,1 3-3-16,0-2 4 15,0-3-3-15,1 3 0 16,2-3 1-16,-2-1 1 16,1-1-2-16,1-1 2 15,0 2-3-15,2-3 2 16,-1 0-2-16,4-1 3 16,1-3-4-16,0-3 2 15,3 0 1-15,1-3-1 0,1-1 1 16,-1-1-4-1,2 0 0-15,-3-2 1 0,-3 2-1 16,-2 0 2-16,-2 1-3 16,-3-2 1-16,1 2 0 15,-1 0 1-15,-2-1-1 16,2-2 0-16,2 0 4 16,-1-4-5-16,1 1 2 15,5-4-1-15,-1-2 2 16,0-2-3-16,0-1 3 15,-2 0-2-15,-1-2 0 16,0 1-1-16,-2-1 1 16,-2-1-1-16,-1 1 1 0,-1 0 0 15,0-1-1-15,-2 0 0 16,2 0 0-16,-1-2 1 16,0 3-1-16,-2-2 0 15,1 2 1-15,-1-3-1 16,-2 0 0-16,-1 0 0 15,1 1 2-15,-3-4-2 16,2 2-2-16,-3-3 2 16,-1 1 2-16,1-4-2 15,-1 0-4-15,0-3 3 16,-1 2 2-16,0-2-1 16,-3-1 1-16,-1 3-1 15,-1 1 0-15,-1 0 0 16,-1 1-1-16,-3 1 1 0,0-1 1 15,-4 1-1-15,1-1 0 16,-2-1 1-16,0 0-3 16,-2 1 2-16,-3 2 0 15,-2 2 2-15,1 1-1 16,-1 0-2-16,-1 1 1 16,0 2-2-16,-3 1 1 15,3 0 1-15,-2 0 0 16,-2 2 1-16,-1 0-1 15,-1 0 3-15,0 0-3 16,-2 0 0-16,0-1 0 16,-3 3 0-16,-3 1-1 0,0 3-1 15,-2 1 2 1,-1 4 0-16,-4 1-1 0,2 2 1 16,0 1 0-16,2 0-1 15,4 0 1-15,-1 1 0 16,5 1 0-16,2 3-1 15,2-1 0-15,-2 3 0 16,-1 2 0-16,0 5 1 16,-3 0 0-16,0 0 0 15,-3 3-1-15,0-1-3 16,-2 0-5-16,1-1 1 16,-1-1-1-16,1 2-3 15,0 1 0-15,2 0-13 0,1 3-21 16,1 1-55-1,2 2-28-15,5 4-114 0,6-4-354 16</inkml:trace>
  <inkml:trace contextRef="#ctx0" brushRef="#br0" timeOffset="75862.59">9844 6759 685 0,'-9'3'12'0,"-2"-1"105"0,-4 2-48 15,1-1-34-15,2 0 2 16,2-2 6-16,4 2-31 16,2-2 12-16,3 1 9 15,1-2-14-15,-2 0-11 16,4 0 4-16,3-2 18 15,1-2 6-15,8-2-17 16,11-1-13-16,8-7-1 16,12-4-1-16,13-5-1 15,8-5-2-15,13-7 0 16,8-2-1-16,1-1-11 16,-4 5-21-16,-11 3-9 15,-16 10-13-15,-18 5-61 16,-16 12-68-16,-15 8-64 0</inkml:trace>
  <inkml:trace contextRef="#ctx0" brushRef="#br0" timeOffset="76230.55">9857 6989 555 0,'-3'4'28'0,"3"-2"-28"0,2-1 0 16,1 0 147-16,0-1-58 16,2 0-48-16,1 0 14 15,1-1-23-15,3 0 18 16,4-1-9-16,3-2 7 15,6-2-16-15,10-3-15 16,9-5-2-16,13-5-5 16,10-6 2-16,10-6-9 15,8-2-3-15,0-2-7 16,-3 2-29-16,-8 4-13 16,-15 4-12-16,-14 6-9 15,-11 6 0-15,-15 5-93 16,-7 7 14-16,-10 2-215 0</inkml:trace>
  <inkml:trace contextRef="#ctx0" brushRef="#br0" timeOffset="76763.07">10421 6315 718 0,'-24'-3'1'0,"4"1"22"15,3 0 104-15,6-1 6 16,2 2-88-16,4 1-15 16,3 1-18-16,4 3 32 15,5 3 0-15,8 4-12 16,10 3-8-16,11 1-7 16,12 3-13-16,8-3 2 15,8 1 0-15,1-2-4 0,0-2-1 16,-5-3-1-1,-5-2 2-15,-6-3 0 0,-8 1-1 16,-7 0-1-16,-9-1 0 16,-7-1-4-16,-4 3 3 15,-8 1 1-15,-4 3 3 16,-5 6 0-16,-6 7-3 16,-9 8 0-16,-7 10 0 15,-12 8 0-15,-6 6-1 16,-7 7-20-16,-4 4-23 15,2-3-36-15,7-4-60 16,9-10-167-16</inkml:trace>
  <inkml:trace contextRef="#ctx0" brushRef="#br0" timeOffset="77213.78">10120 6501 260 0,'-17'-18'407'0,"0"3"-325"16,4 1 27-1,-1 5-58-15,4 1-12 0,-1 5-2 16,1 3-18-16,0 3 25 15,-5 5 11-15,-5 5-15 16,-6 7-8-16,-3 5 0 16,-7 8-10-16,-2 6-14 15,-1 6 2-15,3 3-8 16,-3 2-1-16,7-3 2 16,4-6-3-16,7-6 1 15,4-9-1-15,8-11-7 16,4-5-1-16,2-3 1 15,5-5 2-15,2 0 4 16,5 3 1-16,6 0 0 16,10 6 1-16,9 2-1 0,14 4 2 15,14 4-2 1,11 0-4-16,9-1-31 0,5-4-19 16,0-1-31-16,-4-7-64 15,1-5-209-15</inkml:trace>
  <inkml:trace contextRef="#ctx0" brushRef="#br0" timeOffset="78214.78">10914 6088 575 0,'-7'-11'45'0,"1"4"2"15,3 2 12-15,2 2 25 16,1 3 1-16,0 0-67 16,0 0-14-16,0 0 12 15,1 3 41-15,5 3 1 16,0 6-32-16,2 9 4 15,7 10 7-15,2 13-4 16,5 12-8-16,3 8-5 16,2 4 1-16,1 3-14 15,-1-3 2-15,-4-5 2 0,-3-3 0 16,-3-4-4-16,-5-9-2 16,-2-3-3-16,-4-7-2 15,1-11 0-15,-1-7 1 16,1-6 5-16,2-8-5 15,1-7 2-15,8-6 2 16,6-8-5-16,5-6-2 16,10-9 2-16,4-3-1 15,9-4 0-15,10-7 1 16,8-1 0-16,12-3 0 16,5 1 0-16,3 2-1 15,-3 4 1-15,-7 3 0 16,-10 5-1-16,-9 8 1 0,-11 3-3 15,-10 6 1 1,-9 6 2-16,-11 3 0 0,-6 2 2 16,-7 4-2-16,-3-1 0 15,-4-1 0-15,-4-2 0 16,-5-5 0-16,-3-5 0 16,-2-8 1-16,-8-9-2 15,-1-8 3-15,-3-7-2 16,0-8 0-16,1 0 0 15,-1-5 0-15,0 1 0 16,1 0 0-16,0 1 0 16,0-1 0-16,2 4 0 0,3 2 0 15,-1 4 1 1,3 10-1-16,5 10 1 0,-1 7 1 16,7 11-2-16,0 8-1 15,3 7-3-15,-3 5 4 16,1 6 0-16,-1 5 0 15,2 3 0-15,0 2 0 16,0-1 0-16,1-3 2 16,-2 0-2-16,-4-2 1 15,-3 0-1-15,-8-2 2 16,-10 1-2-16,-10 1 2 16,-11 3-2-16,-11 0 1 15,-11 3 0-15,-6 1 0 0,-2 3-2 16,4-2-1-16,4 1 2 15,11-3 0-15,9 0 0 16,9-2-1-16,5 0-1 16,7-1 1-16,2-1-3 15,7-2-18-15,-25 37-16 16,46-51-4-16,0 1-3 16,1-2-17-16,0-2-13 15,0 4-36-15,6-4-116 16</inkml:trace>
  <inkml:trace contextRef="#ctx0" brushRef="#br0" timeOffset="78632">11371 6057 756 0,'-9'-5'39'0,"-1"-1"104"15,3-1-51-15,0 4-46 16,4 1 3-16,1 0-24 16,4 2-23-16,2 0 12 15,9 2 14-15,10 2-13 16,10 7-12-16,11 2 1 16,8 8-4-16,6 4 0 15,5-1 0-15,-1 4-9 16,-2-1-44-16,-8-1-15 15,-7-4-50-15,-12-2-108 16,-9-7-176-16</inkml:trace>
  <inkml:trace contextRef="#ctx0" brushRef="#br0" timeOffset="78880.39">11677 5957 404 0,'-14'-9'388'0,"5"0"-313"15,0 1 8-15,4 1-15 16,0 3-18-16,1 4-27 16,0 5-9-16,-6 9 26 15,-7 11 20-15,-8 15-18 16,-8 18-21-16,-11 25-13 0,-12 22-8 15,-13 20-1-15,-10 25-137 16,-4 15-496-16</inkml:trace>
  <inkml:trace contextRef="#ctx0" brushRef="#br0" timeOffset="82466.13">11234 5968 714 0,'2'1'44'0,"0"1"-39"15,6-1 83-15,4 3-44 16,6 2-3-16,10 5-7 15,11 4-28-15,6 4 15 16,3 7-2-16,6 3-16 16,3 2-3-16,3 2 0 0,-1-3 0 15,0 0-10-15,2-6-18 16,-6-2-36-16,-7-6-86 16,-8-4-117-16</inkml:trace>
  <inkml:trace contextRef="#ctx0" brushRef="#br0" timeOffset="82768.67">11839 5785 594 0,'5'2'6'16,"-5"2"60"-16,-3 2 3 16,-7 5 33-16,-4 6-27 15,-4 3-35-15,-2 6-6 16,-7 4 5-16,-1 6-27 15,-6 6-6-15,-4 6-6 16,-7 8-19-16,-6 10-67 0,-4 10-165 16</inkml:trace>
  <inkml:trace contextRef="#ctx0" brushRef="#br0" timeOffset="83216.5">11125 6140 377 0,'-18'-2'286'0,"0"2"-263"16,2-3 89-16,7 3-41 15,2-3-39-15,5 3 4 16,4 0-33-16,5 0 24 15,5 3 22-15,8 0-21 16,11 2-24-16,13 6 4 16,14 4-7-16,14 3-1 0,8 3-2 15,8 4 2 1,5 0 0-16,-1-1-1 0,-4-1-37 16,-4 2-47-16,-11-5-138 15,-13-3-150-15</inkml:trace>
  <inkml:trace contextRef="#ctx0" brushRef="#br0" timeOffset="83497.75">11800 5894 761 0,'-10'-9'17'0,"3"0"87"16,-2 1-38-16,4 2-25 15,3 5 8-15,1-1-33 16,1 5-15-16,-4 6 27 16,-4 7 17-16,-8 11-29 15,-10 13-7-15,-9 12-9 16,-14 13-1-16,-7 16-45 15,-9 14-122-15,-6 5-397 16</inkml:trace>
  <inkml:trace contextRef="#ctx0" brushRef="#br0" timeOffset="87151.33">8470 8562 286 0,'-1'-3'274'0,"-3"0"-265"15,-1 2 61-15,2-3-43 16,-1 3-25-16,3 1 26 0,1 0-15 16,0 0-7-16,1 0 31 15,-1 0 26-15,2 1-36 16,0-1-4-16,1 4 12 15,0 1 13-15,3 4-6 16,0 6-14-16,2 2 2 16,3 3-16-16,2-1-6 15,2-2 5-15,-2-3-6 16,1-4-1-16,-1-6 2 16,-3-5 9-16,1-10-9 0,3-8-7 15,1-13-1-15,4-13-1 16,2-11-19-16,1-6-14 15,1-2-16-15,1 5-53 16,-1 12-116-16,1 11-68 16</inkml:trace>
  <inkml:trace contextRef="#ctx0" brushRef="#br0" timeOffset="88384.76">6978 8965 480 0,'-1'0'80'16,"-2"-2"-49"-16,2-1 26 15,-1 0-48-15,1 0-8 16,1 2 25-16,0-2-5 0,0 1-1 16,0 2 48-1,0-1-25-15,0 1-22 0,0 0-20 16,1 1 8-1,1-1 11-15,-1 2-8 0,3 1 3 16,1 1 11-16,12 12 1 16,-13-12 6-16,3 0-4 15,-2-1-7-15,0 1-8 16,7 0-11-16,0-1 13 16,-2-3-5-16,3-6 6 15,0-10-15-15,6-12 4 16,1-14-6-16,5-13-5 15,3-10-35-15,1-1-81 16,1 3-141-16</inkml:trace>
  <inkml:trace contextRef="#ctx0" brushRef="#br0" timeOffset="89768.02">7225 11239 410 0,'0'0'74'0,"0"-3"-9"15,0 3 12-15,0-3-47 16,-1-1-2-16,-1 1 55 16,0-1-10-16,0 2-27 15,2 0 7-15,-1 2-17 16,1 0-15-16,0 0-3 15,0 2-9-15,-2 0-2 16,2 2 16-16,2 4 7 16,1 3-13-16,4 2-5 15,5 4 6-15,1-1-8 16,4 1 7-16,-1-3-4 0,3-3-5 16,1-1 5-1,-3-7-8-15,1-6 4 0,0-11-5 16,1-12-4-16,-1-18 0 15,6-15-15-15,-3-15-52 16,3-10-80-16,-1-4-179 16</inkml:trace>
  <inkml:trace contextRef="#ctx0" brushRef="#br0" timeOffset="92719.71">1066 5859 234 0,'15'-5'17'0,"-4"1"9"16,-2-1 27-16,-6 0-16 15,-3-1 30-15,-3 1-50 16,-2 1-11-16,-3-1 6 0,-3 1-6 16,1 3-6-1,2-2-16-15,2 2 14 0,-1 2 2 16,2-1 47-16,1 0 68 16,1 0-20-16,0 3 50 15,3-3-62-15,-2 0-7 16,0 0-12-16,2 0-29 15,0 0-4-15,2-3-16 16,3 1-5-16,7-7 9 16,9-7 0-16,13-8-9 15,16-13-7-15,15-12 3 16,12-7-4-16,7-8-2 16,1 5-3-16,-7 3-59 15,-10 10-37-15,-14 14-60 0,-14 13-110 16</inkml:trace>
  <inkml:trace contextRef="#ctx0" brushRef="#br0" timeOffset="93012.15">981 6062 875 0,'-15'15'54'16,"6"-7"13"-16,4-7-50 0,6-2-11 16,12-2 62-16,9-8-28 15,12-4-21-15,18-12-2 16,15-9-10-16,14-12-5 15,13-12-2-15,7-9-30 16,2-6-145-16,-4 1-480 16</inkml:trace>
  <inkml:trace contextRef="#ctx0" brushRef="#br0" timeOffset="109342.12">8883 7253 495 0,'-5'2'65'0,"-2"-1"-51"0,2-1-5 15,2 0-4-15,-5 5-4 16,8-5 10-16,0 0-4 15,0 0 17-15,0 0 20 16,0 0-17-16,-2 0 5 16,2 1-10-16,0 1 8 15,-2-1-7-15,0-1-9 16,1 2-9-16,-1-1 8 16,1-1-7-16,2 0-1 15,2-3 4-15,7 0-1 0,4-4-5 16,10-2-1-1,4-5-2-15,6 0-1 0,8-6 1 16,4-1 1 0,2-2-1-16,-1 2 0 0,-3 2 0 15,-6 5 0-15,-6 5 0 16,-9 4 0-16,-3 2-2 16,-5 3-1-16,-1 0-10 15,-6 0 4-15,-2 0 4 16,-3 1 3-16,1-1-1 15,-5 0-1-15,-2 2 4 16,-1-1-2-16,-5 5 0 16,-1-3 2-16,-1 0 0 15,-1 1-1-15,0-1-4 16,1 1 4-16,-1-3 1 0,-1 2 0 16,-1-1-1-16,-1 2 1 15,-3 0-1-15,-3 1 1 16,-3 2 0-16,-3 2-1 15,-1 0 1-15,-3 3 0 16,1-1-3-16,0 1 7 16,2-2-4-16,1-1 0 15,4-2 0-15,4 0 0 16,4-1 1-16,5-3-1 16,6-2 1-16,0 1 0 15,4-2 4-15,1-2-1 16,5 1-4-16,4-4 3 0,1-1-3 15,6 0 0 1,5-1 0-16,3-2 0 0,5-3 0 16,5 0 1-16,5-4-1 15,2 2 0-15,-1-3 0 16,-2 4 0-16,-4-1 0 16,-5 1-1-16,-5 4 0 15,-3 1-2-15,-5 0-4 16,-6 1 4-16,-2 2 3 15,-4 2 0-15,-2 1 0 16,-4 2-5-16,-5 2 3 16,-4 1 2-16,-4 2 0 15,-5 1 0-15,-6 2 7 16,0 1-6-16,-5 0 1 0,0 4-2 16,0-2 0-16,-2 1 0 15,2-1 0-15,2 2 0 16,1-2 0-16,3-1 0 15,4-1-1-15,6-1 1 16,3-4-7-16,6-3-15 16,5-1-27-16,5-3 28 15,7-3-11-15,6-3 13 16,4-3-11-16,5-1-26 16,-1 0-19-16,3-1 16 15,-4 4-140-15</inkml:trace>
  <inkml:trace contextRef="#ctx0" brushRef="#br0" timeOffset="110677.67">7578 4281 220 0,'-1'-1'28'0,"1"1"-15"0,1 0 7 16,1 1 21-16,-2-1 20 15,1 3-16-15,1-1-33 16,-2 1 5-16,1 0 4 16,-1 0-12-16,0-1 7 15,0-1 24-15,2 1-11 16,0-2-19-16,0-2 7 15,4 1 9-15,6-1-20 16,6-2-6-16,8-1 4 16,5-3-4-16,3 3-5 0,2-1-57 15,-1-1-49-15,-2 1-138 16</inkml:trace>
  <inkml:trace contextRef="#ctx0" brushRef="#br0" timeOffset="110941.75">7559 4305 243 0,'4'-4'143'15,"1"3"-131"-15,1-2 22 0,3-2-9 16,1 2 6-16,1-2-16 16,3 1-8-16,3-1-5 15,0 3 0-15,2-3-2 16,1 2-1-16,2 0-16 16,2-2-46-16</inkml:trace>
  <inkml:trace contextRef="#ctx0" brushRef="#br0" timeOffset="111182.76">7578 4281 339 0,'-1'3'30'16,"-2"-1"-29"-16,6-2-2 15,4-2 1-15,5-2-1 16,5-2 0-16,5-1-35 16</inkml:trace>
  <inkml:trace contextRef="#ctx0" brushRef="#br0" timeOffset="111662.22">7570 4236 462 0,'1'4'21'0,"1"-4"-21"15,-2 3 3-15,0-2 7 0,1 0 10 16,-1-1 7-16,3 0 0 15,0 0-8-15,0-1-6 16,0 1-12-16,4-1-1 16,1-2-19-16,4 3-73 15,1-5-145-15</inkml:trace>
  <inkml:trace contextRef="#ctx0" brushRef="#br0" timeOffset="111961">7658 4211 465 0,'-10'2'1'0,"0"-1"1"0,4-1 1 15,-1 1 9-15,3-1-2 16,1 2-1-16,5-1-5 15,1-1 43-15,6-1-19 16,2-2-18-16,5 0-3 16,5-2-5-16,2 2-2 15,1 0-1-15,-1 1 1 16,-1-2 0-16,0 3-12 16,-1-2-49-16,-2 1-5 15,-6-1-70-15</inkml:trace>
  <inkml:trace contextRef="#ctx0" brushRef="#br0" timeOffset="112157.74">7610 4254 438 0,'-19'8'8'16,"5"-3"-7"-16,7-3 1 15,3-2-1-15,4 0 1 16,7-1 24-16,4 0-9 15,6-4-9-15,7-1-5 16,4-3-3-16,7-2 0 16,2 1-4-16,1-3-32 0,-3 2-122 15</inkml:trace>
  <inkml:trace contextRef="#ctx0" brushRef="#br0" timeOffset="112329.32">7578 4292 165 0,'-19'14'452'16,"8"-5"-449"-16,5-5 1 15,12-4-8-15,10-4 5 16,13-5-1-16,14-2 0 16,12-6 0-16,10-2-24 15,6 0-117-15</inkml:trace>
  <inkml:trace contextRef="#ctx0" brushRef="#br0" timeOffset="113427.07">8888 7196 484 0,'-5'0'13'0,"-2"0"-13"16,0 0 6-16,-1-1-6 15,0-1 31-15,1 0 14 16,2 0 5-16,0 0 3 16,4 1-27-16,-1 0-9 15,2 1-16-15,2 0 0 16,2-3 38-16,5 2 19 15,4-2-22-15,9-3-27 16,9-3-4-16,10-5 4 16,5-2-6-16,10-3 0 15,2-4-1-15,4-3 7 0,-2 2-3 16,-5 3-5-16,-6 4 0 16,-9 3-1-16,-10 5-1 15,-8 5 1-15,-7 3 0 16,-7 1 0-16,-5 0 0 15,-1 1-1-15,-2-1 0 16,-3 0 1-16,0 4-16 16,-3-4-22-16,-1 3-21 15,1-2-38-15,-1 1 4 16,3-1-69-16</inkml:trace>
  <inkml:trace contextRef="#ctx0" brushRef="#br0" timeOffset="114597.57">11525 6211 351 0,'0'0'137'0,"-2"-1"-99"16,2 1 43-16,0 0-32 16,0-2-22-16,0 2 33 15,0-2-22-15,-2 2-7 16,2-1-26-16,-1 1-2 16,-1-1-3-16,2 1-34 15,0-2-47-15,0 1-25 0,-1 0-218 16</inkml:trace>
  <inkml:trace contextRef="#ctx0" brushRef="#br0" timeOffset="114794.01">11418 6316 447 0,'-7'3'0'0,"6"-3"-51"15,1-4-144-15</inkml:trace>
  <inkml:trace contextRef="#ctx0" brushRef="#br0" timeOffset="116099.03">9217 7078 265 0,'5'-4'203'16,"-2"3"-188"-16,1-1 3 15,-2 2-6-15,-2-1-11 16,0 2 6-16,0-1-7 16,0-1 0-16,0 1 0 15,0 0 1-15,0 0 21 16,1-1 22-16,2-1-13 16,0 2-1-16,3-2-15 15,-3 1-11-15,1 1 2 16,1-2 5-16,2 1-11 15,0-1 8-15,6 1-7 0,3-2-1 16,3-2 3-16,1 0-3 16,3 0 0-16,0-1-1 15,-1 0 1-15,0 0 0 16,-4 0 5-16,-1-2-5 16,-6 3 1-16,-2-1-1 15,-2 4 3-15,-6-1 26 16,-1 3-10-16,-3 1-18 15,-2 1-1-15,-4 2 0 16,1 1-5-16,-3 0 4 16,-3 3 1-16,1 1 3 0,-1-1-3 15,1 0-3 1,-1 2 3-16,1-3 3 0,3-1-3 16,2 0-2-16,0-3 1 15,2-1 2-15,3-2 5 16,2 0-4-16,1 0 13 15,1 0 2-15,1-2 0 16,1-1-5-16,5 1 3 16,3-3-4-16,0-1-10 15,2 1 0-15,1 1-1 16,-4 0 0-16,0 1 1 16,-3 2-1-16,-4 1-11 15,1 0-11-15,-3 0-29 0,-1 0-34 16,-3 0-145-1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1:19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9162 8711 738 0,'-3'0'59'15,"1"0"-23"-15,1-2-19 16,-1 2-7-16,2 0 1 15,2 2-3-15,-2-1-2 16,0 1 20-16,0-1 21 16,0 2-5-16,0-3-8 15,1 2-11-15,-1-2 4 16,0-2 6-16,2 1 1 0,1-4-1 16,1-6-32-16,2-5-1 15,4-6 1-15,3-10-1 16,3-7 0-16,4-6 0 15,0-3-1-15,-1-2 1 16,0 3 0-16,-2 4 0 16,-4 5 1-16,0 6-1 15,-3 5 0-15,2 3 0 16,-2 5 0-16,0 3-1 16,0 2 1-16,0 2-1 15,-1 5-2-15,1 3 0 16,0 8 1-16,2 4 2 0,2 13 2 15,3 9 8-15,4 12-3 16,2 8-7-16,0 8 2 16,2 3-2-16,0 1 1 15,0-1-1-15,-3 1 2 16,-2-2-3-16,-5-3 2 16,-4-3-2-16,-2-9 0 15,-4-11-5-15,-1-7-12 16,-4-12-8-16,-2-11-18 15,-2-7-168-15,-2-11-165 16</inkml:trace>
  <inkml:trace contextRef="#ctx0" brushRef="#br0" timeOffset="309.66">9197 8631 731 0,'-7'0'43'0,"3"-1"27"15,-2-2-32-15,5 2-16 16,1 1-4-16,0 0 0 0,4 0 14 15,3 1 23-15,7 2-24 16,6-3-11-16,8 0-14 16,6-4-5-16,6-1-1 15,1-3-20-15,5-1-40 16,0-3-50-16,-1 0-144 16</inkml:trace>
  <inkml:trace contextRef="#ctx0" brushRef="#br0" timeOffset="1023.94">9186 8723 448 0,'-6'0'27'0,"2"2"-27"16,0-2 1-16,1 0-1 16,0 3 8-16,-3 1 14 15,3 2 3-15,-2 3 32 16,-2 3-4-16,-1 4-7 16,-1 3 20-16,-1 3-26 15,3 5-2-15,0 0-23 0,1 2-9 16,2-4-5-1,2-1 0-15,0-6-1 0,4-6-17 16,0-4-109-16,2-8 66 16,5-9-268-16</inkml:trace>
  <inkml:trace contextRef="#ctx0" brushRef="#br0" timeOffset="1465.7">10019 8439 538 0,'-18'-7'40'0,"1"1"29"16,0 2-6-16,4-1 63 0,3 3-39 15,4-2-31-15,2 3 13 16,4 0-20-16,4-1-7 15,-1 0-14-15,1 1-27 16,5-2 30-16,8-2-7 16,9 1-13-16,13-6-4 15,11-1-4-15,12-3-3 16,8-3-11-16,5 0-49 16,2 0-20-16,-7 5-45 15,-10 1-55-15,-13 6-105 16</inkml:trace>
  <inkml:trace contextRef="#ctx0" brushRef="#br0" timeOffset="1718.01">10084 8644 678 0,'-35'16'51'0,"5"-2"58"16,7-6-51-16,6-3-15 15,9-4-1-15,6-1-5 16,9-3 19-16,8-3-24 16,12-3-11-16,9-3-9 15,13-3-9-15,7-1-3 16,12-1-1-16,2-1 1 16,3 0-36-16,1 0-44 15,-4 0-25-15,-7 1-94 0,-8 0 8 16</inkml:trace>
  <inkml:trace contextRef="#ctx0" brushRef="#br0" timeOffset="2132.48">10425 8183 905 0,'-35'-18'16'15,"4"1"51"-15,5 2-10 16,8 2-21-16,7 4 9 16,5 3-34-16,8 2-3 0,8 8 0 15,8 0 10 1,6 7 8-16,7 2-4 0,8 3-6 16,5 2-3-16,4 2-5 15,4-2-6-15,4 0-1 16,2-3-1-16,-3-2 0 15,-7-2 0-15,-8 0-1 16,-8-3 1-16,-12-3-4 16,-7 0-3-16,-8 0 5 15,-3 1 2-15,-7 3 2 16,-3 4-1-16,-8 8-1 16,-4 7 0-16,-8 8-4 15,-2 4 4-15,-5 8-9 16,0 5-29-16,-2 1-6 0,4 2-25 15,-1 1-73-15,4-7-151 16</inkml:trace>
  <inkml:trace contextRef="#ctx0" brushRef="#br0" timeOffset="2551.38">10041 8204 762 0,'-15'-14'14'0,"2"4"59"0,3 1 2 16,3 3-19-16,5 4-32 15,1 4-20-15,-3 7 37 16,-4 6 7-16,-7 7-26 15,-7 7 4-15,-10 5-16 16,-4 5 0-16,-5 4 0 16,1-1-7-16,1-1-2 15,3-5-1-15,8-5 1 16,6-5-1-16,8-10-2 16,10-4-8-16,4-3 6 15,8-3 1-15,7-3 6 0,5 0-3 16,5 1 0-16,7 4 1 15,5 3-2-15,6 6-8 16,5 3-23-16,7 7-16 16,3 5-56-16,0 0-33 15,1-1-87-15</inkml:trace>
  <inkml:trace contextRef="#ctx0" brushRef="#br0" timeOffset="3383.02">11119 8298 591 0,'0'0'129'15,"-2"0"8"-15,0 0-56 16,1 1-5-16,-1-1-25 0,4 0-39 15,-2 1-10-15,0 4 24 16,3 2 21-16,1 7-18 16,0 6 2-16,3 8 4 15,2 5-16-15,1 3-8 16,1 1 1-16,-2-2-2 16,-3-3-3-16,1-7-7 15,-4-7 5-15,-1-6-2 16,-1-6 11-16,-1-10 21 15,-3-8-35-15,-1-11-3 16,-3-12 1-16,-2-13-24 16,-3-6 15-16,1-4 3 15,2 0 8-15,1 7 0 0,5 12-5 16,3 11 1 0,5 10 3-16,7 9-4 0,2 8 5 15,69 45 2-15,-67-26-1 16,4 3 2-16,-1 0-3 15,-3 3 2-15,18 18 1 16,-4-1-3-16,-5-2 1 16,-5-3-1-16,-7-7 0 15,-2-8 3-15,-5-9-1 16,-2-7 10-16,-3-13-12 16,1-11-9-16,-2-13-12 15,-2-12-15-15,2-10 10 0,0-3 19 16,0 0 6-1,3 4 1-15,3 10-1 0,1 7 1 16,3 11 1-16,6 8 0 16,2 7 6-16,2 10 6 15,6 10-1-15,1 8 3 16,2 11-5-16,0 9-2 16,0 7 3-16,-3 5-8 15,-4-1-2-15,-2 3-1 16,-2-6-3-16,-3-2-22 15,-2-7-38-15,-3-5-41 16,-1-8-167-16</inkml:trace>
  <inkml:trace contextRef="#ctx0" brushRef="#br0" timeOffset="5970.77">10258 8690 606 0,'-2'0'24'0,"2"1"6"15,-1-1-3-15,1 1 12 0,0-1 13 16,0 0 8-16,0 3-29 15,0-2-9-15,-2 1 20 16,1 9 35-16,-1 10-21 16,2 12-15-16,0 17-4 15,6 12 6-15,4 14-8 16,7 10-10-16,4 7-7 16,0 2-13-16,-1 0-1 15,-2-7-3-15,-4-5-1 16,-2-10 1-16,-4-9 0 15,-5-11 0-15,-3-10-1 16,-3-11 0-16,-2-11 1 16,0-10-1-16,-5-8-10 15,0-9-15-15,-5-4 1 16,-4-6-6-16,0-4 3 0,-2-2-3 16,1-1 2-16,2 0 11 15,-1-3 5-15,1 2-6 16,1-2 9-16,1 4 9 15,-1 0 0-15,-2 2 0 16,5 3 8-16,0 3 4 16,3 2-3-16,1 5 13 15,3 2-4-15,4 2-8 16,1 3-7-16,4 6-2 16,2 6 24-16,5 9 1 15,4 9 2-15,7 6-9 16,2 7-1-16,5-2-7 0,1 0-5 15,4-5 0-15,-1-6-1 16,0-6-2-16,-1-7 0 16,-4-8 3-16,-2-7 7 15,-4-11-1-15,-2-11-7 16,2-10-4-16,2-14-1 16,1-7-11-16,2-3-40 15,2 0-35-15,2 6-53 16,-3 10-205-16</inkml:trace>
  <inkml:trace contextRef="#ctx0" brushRef="#br0" timeOffset="6968.88">10603 10300 970 0,'-6'-4'52'15,"-1"-2"-9"-15,0-2-21 0,-3 0 5 16,3 2-4-16,2-4-13 16,-1 0-10-16,2-3 0 15,-3-3 0-15,-2-1 2 16,-2-1-1-16,-6 3-1 16,-3 3 0-16,-5 6-4 15,-2 8 4-15,-3 9 0 16,-2 8 5-16,2 9-2 15,2 12-1-15,6 5-1 16,5 6 4-16,11 4-5 16,8 3 0-16,6-6 1 15,10-4 0-15,8-8-1 0,5-11 2 16,6-7 9 0,6-13 13-16,4-7 7 0,0-6-20 15,-2-3-4-15,-5-2 2 16,-6 3-2-16,-6 4-5 15,-8 4-2-15,-3 4 0 16,-4 8 21-16,-4 3-14 16,-8 5-4-16,-4 6-2 15,-9 2 0-15,-6 1-1 16,-11 3-3-16,-6-3-9 16,-7-3-31-16,-3-4-22 15,-3-10-52-15,1-6-217 0</inkml:trace>
  <inkml:trace contextRef="#ctx0" brushRef="#br0" timeOffset="8069.06">10500 9769 497 0,'-3'-6'91'0,"-1"-3"-31"0,0 1-13 15,-1 0 47-15,1 2 8 16,0-2-43-16,-2 3 8 16,3 1-5-16,-4-1-45 15,1 3-5-15,-4 0 4 16,-3 1 2-16,-4-1-7 16,-2 2-2-16,-3 2-6 15,1-1 4-15,-4 3-1 16,-2 3 0-16,-1 5 6 15,-1 3 9-15,-1 7 2 16,0 4 0-16,2 5-4 16,1 6-3-16,3 3-2 15,3 5-4-15,2 2-1 0,3 3 4 16,-1-1 1-16,4 1-5 16,2 1-6-16,3 0 5 15,2 2 1-15,2-2 2 16,4 3-3-16,2-1-1 15,3-1-2-15,2 1 5 16,1 0-2-16,4-3-4 16,1 0 5-16,0 0-4 15,4-2 0-15,0-1-1 16,3-8-4-16,3 0 4 16,6-4-2-16,3-4 0 15,5-1-1-15,7-4 4 16,3-4-3-16,7 0-2 15,4-5 3-15,2-7-3 0,2-6 2 16,0-1 0-16,0-10-2 16,-4-3 6-16,1-3-6 15,-3-5 1-15,-2-5 0 16,-4-2-1-16,-5-5 2 16,-5-4-2-16,-3-4 0 15,-2-6 6-15,-3-1-6 16,-2-5 0-16,-3 1 1 15,-4-2 0-15,-6-2-1 16,-2-1 1-16,-7-4-1 16,-3 0-2-16,-7-4 2 15,-5-1 1-15,-4 1 0 16,-7 1 0-16,-8 0-2 0,-5-2 0 16,-7 0-11-16,-7-1 8 15,-6 0 3-15,-4 4-3 16,-4 4 2-16,-2 8 0 15,-5 8-2-15,1 9 1 16,-3 9-3-16,1 10-4 16,-2 11-17-16,-2 10-18 15,-1 12-33-15,4 9-45 16,6 10-82-16,8 10-460 16</inkml:trace>
  <inkml:trace contextRef="#ctx0" brushRef="#br0" timeOffset="14070.66">14008 9573 444 0,'-10'-17'361'0,"-2"2"-318"15,-1 1 38-15,-1 2-32 16,4 1 7-16,4 5-15 0,1-1-10 16,3 1-13-1,2 5 1-15,2-2-5 0,-2 3-9 16,0 1-4-16,0 8-1 16,3 12 34-16,1 15-8 15,6 18-2-15,1 15-14 16,4 8-3-16,4 8-2 15,2-4-5-15,-1-4-1 16,1-8 1-16,-7-12 0 16,-2-12 0-16,-2-13-22 15,-5-11-47-15,0-15 33 16,-1-16-122-16,-1-14-141 16,-1-13-126-16</inkml:trace>
  <inkml:trace contextRef="#ctx0" brushRef="#br0" timeOffset="14404.29">14170 9672 403 0,'15'-32'316'16,"0"5"-172"-16,-3 5-60 15,-4 4-25-15,-3 5 7 16,-2 6-29-16,-3 4-17 16,-1 3-5-16,-1 3-13 15,-3 6-1-15,-5 7 3 16,-7 8-1-16,-4 9-1 15,-10 9 6-15,-2 4 8 16,-3-1-7-16,2 0-6 16,3-4-3-16,3-6 1 0,12-4-2 15,5-10 0-15,5-8 0 16,8-1 1-16,9-4 1 16,9 1 3-16,9 2 4 15,8 4-7-15,6 3 1 16,4 4-2-16,0 4 0 15,2 1-3-15,2-3-11 16,-1-3-17-16,1-4-68 16,-5-8-111-16,-3-5-326 15</inkml:trace>
  <inkml:trace contextRef="#ctx0" brushRef="#br0" timeOffset="15137.36">13841 8571 619 0,'-3'-9'9'0,"-2"-2"17"16,1-1 3-16,1-1-15 15,1 0 15-15,2 0-8 16,0 1 37-16,2 4 22 16,-2 0-14-16,0 3 5 15,-2 2-35-15,2 3-26 16,-1 3-9-16,2 5-1 15,-1 7 16-15,5 12 21 16,0 11-4-16,6 15 5 16,2 12-5-16,5 9 1 0,2 3-12 15,5 2-15-15,0-3-3 16,-2-4-1-16,-1-8-3 16,-3-5 0-16,-2-8 0 15,-4-10 0-15,-1-10-18 16,-4-8-38-16,-3-9 8 15,-4-9 39-15,-2-8-113 16,-4-12-119-16,-2-7-66 16</inkml:trace>
  <inkml:trace contextRef="#ctx0" brushRef="#br0" timeOffset="15687.91">13814 8425 594 0,'-5'-8'20'15,"2"2"14"-15,0 2-6 16,1 1 2-16,2 1 4 15,0 5-9-15,-4 3 69 16,1 5-30-16,-4 7-2 0,-1 5-14 16,-3 7-14-1,-2 6-8-15,-3 4-2 0,-1 8-10 16,-1 2-10-16,-2 0 2 16,3-5-3-16,4-7 2 15,3-10-5-15,3-10 0 16,4-7 2-16,1-6 12 15,1-8-10-15,1-8-4 16,3-9-1-16,2-10 1 16,1-7-4-16,6-6 4 15,3 1 0-15,2 2-2 16,3 3 1-16,2 3-3 16,1 3 4-16,0 4 0 15,1 5-1-15,-2 4 0 16,-2 6 1-16,2 6 2 0,-1 9 4 15,4 6 1-15,4 6 1 16,0 5-1-16,3 3-7 16,1 4-3-16,-1-2-5 15,-2 0-31-15,2 1-94 16,-5-5-190-16</inkml:trace>
  <inkml:trace contextRef="#ctx0" brushRef="#br0" timeOffset="16289.63">13465 7556 648 0,'-2'-3'44'16,"1"-1"33"-16,-1 3-49 15,1 1-8-15,-1 3 39 16,4 9 5-16,-1 6-1 0,2 9-7 16,4 10-14-16,2 6 2 15,1 9-19-15,1 4-14 16,1 4 1-16,-2 1-3 16,0-6 6-16,-4-3-6 15,0-9-6-15,-2-7-2 16,0-6-1-16,-2-9 0 15,-1-5-5-15,1-6-28 16,0-9 20-16,-2-7-72 16,-2-8-52-16,2-11-144 15,-3-10-224-15</inkml:trace>
  <inkml:trace contextRef="#ctx0" brushRef="#br0" timeOffset="16754.91">13495 7732 132 0,'-10'-21'643'16,"0"1"-568"-16,-2 2 37 0,1-2-43 16,0 4-20-16,7-1-25 15,4 1-13-15,3-1-8 16,9 2 1-16,6-1-3 16,5-1 4-16,6 2 2 15,3 2 4-15,1 2-11 16,-1 6 8-16,0 7-2 15,-3 6-3-15,-3 8-1 16,-3 5 0-16,-4 7 1 16,-5 2-2-16,-4 4 7 0,-5 4-3 15,-8 0-1-15,-6 0-2 16,-7 1 0-16,-6-2 2 16,-3-2-4-16,-3-1 0 15,-1-8 2-15,3-3-2 16,2-6 0-16,6-5 0 15,5-6 0-15,6-2 0 16,5-2 0-16,6-1 3 16,7-1 27-16,6 0 6 15,5 4-24-15,6-2-5 16,4 4-1-16,5 3-2 16,5 5-2-16,4 1-2 15,8 0 0-15,2 0-6 0,3-1-37 16,-4-4-10-1,-4-2-10-15,-6-5-145 0,-9-3-323 16</inkml:trace>
  <inkml:trace contextRef="#ctx0" brushRef="#br0" timeOffset="18138.74">12135 8234 558 0,'2'-2'32'16,"-2"-1"13"-16,-2-1-30 16,0 0 6-16,0-1-1 15,-1-2-3-15,-1 5 44 16,3-2 16-16,-2 0-16 16,1 3-25-16,1-1 24 15,-2 2-12-15,3 0-29 16,0 0-1-16,6-1 2 15,4 2 22-15,8-1-18 16,7-1-5-16,14-4-7 16,8-4 1-16,11-6 9 0,11-6-13 15,9-3-5-15,7-5-4 16,2 1 0-16,0-1-2 16,-5 2-10-16,-8 5-31 15,-11 1 11-15,-8 6-8 16,-13 4-3-16,-12 6-46 15,-10 5-13-15,-12 5-33 16,-9 4-76-16</inkml:trace>
  <inkml:trace contextRef="#ctx0" brushRef="#br0" timeOffset="18555.49">12156 8389 679 0,'-10'4'72'15,"5"-2"36"-15,2-2-48 16,3-2-1-16,3 2 1 15,4-1-9-15,4-1-15 16,2-1-12-16,8 2-3 0,6-1 0 16,8-3-4-1,7 0-12-15,11-4-2 0,11-3 3 16,13-6-2-16,13-4 0 16,7-2-8-16,1 0 1 15,-2-3-7-15,-16 6-11 16,-15 3 2-16,-13 5 8 15,-17 2 5-15,-11 6 2 16,-10 0-1-16,-7 2 1 16,-4 2-6-16,-6 2-28 15,-2 2-57-15,-7 2-146 16,-3 2-286-16</inkml:trace>
  <inkml:trace contextRef="#ctx0" brushRef="#br0" timeOffset="21640.85">13555 7262 468 0,'-7'2'238'15,"0"-1"-236"-15,-4 1 6 16,-4-1 12-16,-4 5-2 15,-4 5 5-15,-7 2-12 16,-5 6-4-16,-5 0 7 16,-5 4 4-16,0-2-1 0,0 1-3 15,2 1-11-15,2-4 4 16,6 1 11-16,5-3-2 16,5-3-4-16,1-6-5 15,6 1 17-15,3-2-12 16,3-1 0-16,2-1-2 15,4-2-3-15,2-2-1 16,3 1-5-16,-1 1 1 16,4 3 21-16,-2 6 17 15,1 5-16-15,3 5 11 16,-1 8-17-16,2 6 7 16,2 7-9-16,1 2 5 15,0 9-5-15,2 1-7 16,3 3-5-16,0-1 7 0,1-1-5 15,5-4 4-15,0 2-10 16,-2-3 6-16,1-1-3 16,-4-2 0-16,-2-3 1 15,-5-1-3-15,0-5 7 16,-3-3-8-16,0-5 4 16,1-2 0-16,0-8-4 15,0-3 2-15,0-6-2 16,0-3 1-16,-2-1 0 15,2-4 0-15,0 3 3 0,-3-3 0 16,3 0-1 0,2 2-2-16,-1-1 8 0,3-2 0 15,6-3-3-15,3-2-1 16,7-4-1-16,5-4-2 16,8-4 2-16,6-2-2 15,9-4 5-15,8-1 3 16,7 0-9-16,4-3 0 15,3-1-1-15,0-1 3 16,1 0-2-16,-6 3-1 16,-2 1 0-16,-7 3-5 15,-8 0 4-15,-8 2 2 16,-4-1-3-16,-5-2 3 16,-1 1-4-16,-3 3 5 15,-4-1-6-15,-4 4 5 16,-7 3-1-16,-6 1 0 15,-5 3 2-15,-3 1 0 0,-2 0-1 16,-2-2-1-16,-3-2 1 16,-1-3 3-16,-3-4-7 15,-4-5 6-15,1-5-6 16,-3-4 6-16,0-6-7 16,1-3 0-16,-2-7 0 15,2-3-4-15,-1-6 6 16,1-1-6-16,2-3 0 15,0-3-1-15,0-2-8 16,-2-2-8-16,0 2 20 0,0 8 0 16,1 4 5-1,1 11 0-15,2 10-1 0,-1 4 1 16,4 4 0-16,-1 7 0 16,2 4 0-16,0 4 0 15,2 4-1-15,1 1 0 16,-2 3-2-16,1 0 1 15,2 1 2-15,-5 2-1 16,0 0 4-16,-2 0-6 16,-2 2 4-16,-2-1-1 15,0 1 0-15,-2 1 1 16,-5 0-1-16,-7 0 0 16,-2 0 1-16,-6-2-1 15,-7-3 0-15,-6 3-1 16,-4 0-2-16,-11 5 2 0,-10 7-21 15,-14 12-69 1,-10 13-69-16,-11 11-357 0</inkml:trace>
  <inkml:trace contextRef="#ctx0" brushRef="#br0" timeOffset="26894.8">9299 7160 619 0,'1'-7'29'0,"-1"-1"13"0,0 0 50 16,-1 1-2-16,1 0-40 15,0 0-3-15,0 3 11 16,0 2-15-16,0-2-16 15,0 4-6-15,-2 1-16 16,2 3-3-16,0 5-2 16,0 8 0-16,0 10 0 15,3 13 12-15,1 11-2 16,1 11 5-16,2 5-13 16,1 7 6-16,2 1-7 15,-2 0 7-15,2-3 6 0,-1-5-5 16,-3-3-6-16,0-5 0 15,-5-3 4-15,-1-7-7 16,-1-5 0-16,-3-9 1 16,2-10-1-16,1-8 0 15,-1-8 6-15,1-6-6 16,-3-10-1-16,-3-3-17 16,-4-10-6-16,-2-5-4 15,-6-7-7-15,0-5-12 16,-2-2 26-16,1-2 18 15,-4 3-6-15,3 2 4 16,0 5 4-16,4 5 1 16,0 7 7-16,5 7 3 15,3 4-2-15,5 5-8 0,2 3-1 16,4 5 1-16,2 3 15 16,3 5 3-16,3 6 3 15,2 4-3-15,3 3-3 16,2-1 4-16,-1 2-17 15,4 0 5-15,0 0 3 16,2 0 2-16,0-1-3 16,1-2-4-16,-3-3-2 15,0-5-2-15,-3-4 1 16,-2-4 8-16,-3-5-5 0,-1-5 16 16,1-5-6-16,4-10-5 15,-2-8-9 1,5-14 3-16,3-10-4 0,2-7-2 15,4-11-47-15,-2 0-28 16,0-1-79-16,-5 4-243 16</inkml:trace>
  <inkml:trace contextRef="#ctx0" brushRef="#br0" timeOffset="27643.37">8913 6291 628 0,'-6'3'68'0,"2"-3"46"16,2-3-29-16,2 0-28 15,2 0-18-15,3 0-9 16,1-2-6-16,5-1 5 15,4 1-13-15,4-3 11 16,9 0-16-16,2 1 2 16,6-2-4-16,8-2-2 15,6 1-3-15,3-3-4 16,4-3 0-16,0 1 0 0,-4 1-9 16,-4 2-4-1,-9 1-9-15,-8 5-16 0,-9-1-11 16,-8 3-25-16,-6 1-31 15,-8 3-19-15,-7 3-11 16,-8 3-110-16</inkml:trace>
  <inkml:trace contextRef="#ctx0" brushRef="#br0" timeOffset="28076.55">9257 6220 614 0,'-5'-4'20'0,"0"-2"30"16,-1 0-8 0,2-1 23-16,2 3-39 0,1 1-24 15,-1 2-2-15,2-1 0 16,0 2-2-16,-1 0 4 16,1 0 8-16,0 0 1 15,0 2-6-15,0-1 15 16,0 1-17-16,0 2 22 15,1 4 27-15,2 4-8 16,3 5-4-16,2 3-19 16,2 4-11-16,0 4 9 15,4 1-1-15,0 1-7 16,0 2 1-16,-1 0-5 16,-3 1-2-16,0-1-2 0,-3 0-2 15,-6-1-1 1,-1-2 3-16,-3 0-1 0,-7-2-1 15,-1 0 1-15,-8-1-2 16,-3-2 1-16,-4 0-1 16,-8-3 0-16,-3-5 0 15,-3-5-22-15,-2-4-6 16,3-7-12-16,0-7-51 16,9-7-77-16,6-4-187 15</inkml:trace>
  <inkml:trace contextRef="#ctx0" brushRef="#br0" timeOffset="30675.77">9329 8095 629 0,'-1'0'61'16,"-3"1"18"-16,-1-1 19 0,0 0-50 15,2 0 1-15,-1 1-15 16,3-1-28-16,-6 3 1 15,0 0 5-15,-5 3 14 16,-4 2-6-16,-6 3-11 16,-5-1 0-16,-6 1 1 15,-5 2 9-15,-6-1-9 16,-1 0-1-16,-3 1-8 16,0 1 1-16,2-1 5 15,1 1-6-15,3-2 0 16,7-2 0-16,7-1-1 15,4-2 0-15,7-3 2 16,7-3-2-16,5 2 0 16,4-3 0-16,1 3-6 15,3 4 6-15,0 3 2 0,3 8 1 16,2 7 0-16,4 7 3 16,-2 9 10-16,3 7 3 15,-1 3-8-15,1 6-2 16,1 5 0-16,-1 1 0 15,0 0-8-15,0-1 1 16,1-3 8-16,-4-6-6 16,-2-5 1-16,1-4 0 15,-6-1 6-15,1-8-8 16,-3-4-3-16,1-7-1 16,-2-6 1-16,0-8 4 15,1-4 0-15,2-4 4 0,3-1-4 16,2-2-1-16,2-2-1 15,4 1-2-15,2 1 4 16,2-1-7-16,4 1 4 16,3-1-1-16,4 0 0 15,4-2 0-15,6 1 0 16,4-3 0-16,4 2 0 16,5-2 1-16,3 0 0 15,-2 2 0-15,1-1-1 16,-3 2 1-16,-2 0-1 15,-5 0-1-15,-6 0 0 0,-3-3-1 16,-8-3 1 0,-4-1-2-16,-4-3 0 0,-5-1 1 15,-2 3 2-15,-2-1 0 16,-3 1 0-16,-4 3 0 16,-1 3 1-16,-1 0 5 15,2 2-4-15,-3 0 2 16,-3 0 0-16,2 0-3 15,-1-1-1-15,-1-4 1 16,0-1-1-16,-1-3 1 16,4 0-1-16,0-2 0 15,2 1-1-15,1 0 1 16,2 2 0-16,1-1 0 16,-2 1 0-16,2-1 0 0,-3-1 0 15,-2-4 1 1,1-6-1-16,-2-2 0 0,-5-7 0 15,-2-7 0-15,-3-3-4 16,-2-4 1-16,-1-2 3 16,-2-2-1-16,0 0 1 15,2-1-1-15,-3 0 1 16,3 0-2-16,2 0 2 16,0 4 1-16,1 3-1 15,2 4-2-15,2 5 2 16,-1 7 0-16,2 4-1 15,1 4 1-15,3 2 0 16,-2 2 0-16,1 3-1 16,0 0-1-16,2-1-2 15,-3 2 2-15,1 0 2 0,-1 1 1 16,-1 3-1-16,1-1 0 16,1 4 0-16,1 2-1 15,-1 1 1-15,2 1 0 16,-1 1 0-16,1-1-1 15,0-1 1-15,-3 0 1 16,0-1-1-16,0 2 0 16,-1 0 0-16,1 1 0 15,2 0-1-15,-2 1 1 16,-1 2 0-16,-3 2 0 16,1 2 0-16,-5 2 0 0,-3 4 2 15,-3 0-2-15,-3 0 0 16,-5 0-1-1,-6 3 1-15,-5-2 0 0,-7 0 1 16,-9 0 2-16,-3-1-3 16,-3 1-6-16,2-2-48 15,4 0-43-15,7 0-192 16</inkml:trace>
  <inkml:trace contextRef="#ctx0" brushRef="#br0" timeOffset="32877.69">11169 7824 682 0,'-5'-2'44'0,"-2"-2"91"16,2-3-83-16,-2 1-6 15,3 2 3-15,-2-2-15 16,3 0-8-16,-2 2-10 15,0-1-6-15,0 2-2 16,-1 0-4-16,-5 3-2 16,0 3 1-16,-2 5 1 15,-4 2 9-15,0 6 0 16,-3 7-3-16,2 2 2 0,-3 6 6 16,1 5-1-1,2 4 4-15,1 2 6 0,4 5-6 16,2 3-3-16,5 2-7 15,5 2 1-15,4 0-2 16,2 2 3-16,4-1-4 16,-2-3-1-16,5 0 1 15,0-5 0-15,2 0-8 16,-1-4 2-16,0 3 5 16,2-3-5-16,0 2 8 15,0-1 4-15,2-1-11 16,3-2-4-16,3-2 10 15,2-6-7-15,4-2 0 16,6-2-2-16,0-3 0 16,3-2-1-16,3-3 1 0,-1-3-1 15,-2-3 1-15,2-3-1 16,-3-4 0-16,-2-4 0 16,0-2 0-16,2-4 2 15,0-2 0-15,2-2 0 16,6-4 1-16,0 0-2 15,0-2-1-15,-1-1 1 16,1-1 0-16,-3 0-1 16,-1-2 1-16,-3-1-1 15,-1 0 1-15,-5-5-1 16,-1 0 2-16,-4 0-1 16,-3-1 3-16,-5-3-4 0,0 0 1 15,-1-1-1-15,1-3 0 16,-3-3-1-16,3 0 1 15,-3-1 3-15,0-3-3 16,-3 3 0-16,-5 1 0 16,-3-2 0-16,-3-1 2 15,-4 0-3-15,-3-3 2 16,-2-2-1-16,1 1 0 16,-4-2 0-16,0-1-1 15,0 2 1-15,0-2-1 16,0 2 1-16,-2 3-1 15,-1 0 1-15,-4 2 1 16,-3 2 0-16,-4 2-1 0,-4 2 0 16,-4-1-1-1,-4 4 0-15,-5 2 1 0,-4 0 0 16,-1 2 1-16,-5 0-1 16,-2 0 0-16,-1 3 5 15,-1 2-5-15,2 1-2 16,-2 2 2-16,1 5 3 15,1 0-3-15,1 3-4 16,-2 4 4-16,4 3 0 16,1 3 0-16,1 4-6 15,6 4 5-15,3 6-4 16,0 3-3-16,4 7-13 16,2 7-17-16,0 6-28 0,-2 5-15 15,4 3 0-15,0 2-7 16,2-4-36-16,4-5-119 15,5-3-4-15</inkml:trace>
  <inkml:trace contextRef="#ctx0" brushRef="#br0" timeOffset="37103.57">9348 6697 272 0,'0'-2'3'0,"-3"1"6"16,2 1-9-16,1 0-2 15</inkml:trace>
  <inkml:trace contextRef="#ctx0" brushRef="#br0" timeOffset="42198.59">11241 10235 522 0,'-3'0'126'0,"-1"3"-100"16,1-3-19-16,0 0-5 15,1 1 7-15,4-1 36 16,-2-1-9-16,3-2 33 0,0 1-44 15,2-3-11 1,0 1 16-16,2 1-2 16,-3-2 0-16,3 0 10 0,-1 4-12 15,2-3-8-15,2 0 3 16,4 2-5-16,2-4-7 16,9-1-3-16,5-2-4 15,5-1 7-15,4-5-8 16,2-2 2-16,0-1-2 15,-2 0-1-15,-1 3 0 16,-4 2-1-16,-3 1-2 16,-7 3-6-16,-2 1-11 15,-5 2-1-15,-4 0-16 16,-1 2-18-16,-5 1-18 16,-2 2-68-16,-1 3-46 0</inkml:trace>
  <inkml:trace contextRef="#ctx0" brushRef="#br0" timeOffset="42732.74">11343 10466 589 0,'-5'3'48'0,"3"0"-14"16,1-6 16-16,2 0 46 15,4 0-51-15,3-2-17 16,1-1-1-16,2 0 6 16,-1 3 6-16,1 2 1 15,-4-4-4-15,-1 4-14 16,1-1 17-16,1 1-18 0,2-3 6 16,5 0-1-1,4-3-7-15,7-6-8 0,7-1 1 16,9-8-6-16,7-3-4 15,2-1-2-15,0 2 0 16,-5 1-1-16,-7 4 0 16,-7 7-10-16,-9 5 1 15,-6 1-7-15,-5 3 7 16,-4 1-5-16,-5 2 1 16,0 2-7-16,-3-2-5 15,0 1-28-15,0 1 31 16,-3-1-81-16,0 1-113 0,-4-2-114 15</inkml:trace>
  <inkml:trace contextRef="#ctx0" brushRef="#br0" timeOffset="43783">12113 9875 791 0,'-3'-8'93'15,"-2"-1"-39"-15,-2 1 45 16,0 1-43-16,2 1-16 0,2 0-9 16,1 0-7-16,0 2-1 15,1 0-6-15,1 1-11 16,0 3-6-16,1 3 0 15,3 6 13-15,-2 8 20 16,3 10-10-16,0 11-3 16,1 8-2-16,1 4-10 15,2 0-4-15,-2-5-2 16,4-4 3-16,-1-7-4 16,-2-8-1-16,-1-7 0 15,-2-8 2-15,-4-6 1 16,1-2 7-16,0-6-7 0,10-26-3 15,-8 18 1 1,2 0 2-16,0 0-3 0,1 0-1 16,5-10-1-16,2 1 2 15,0 1-1-15,0 5 0 16,0 4 0-16,0 4-3 16,1 6 2-16,1 4 1 15,1 5 1-15,3 4 0 16,4 0 0-16,-3-1 0 15,3 0 0-15,-1-4 1 16,-3-4-1-16,-1-4 2 16,-2-6-2-16,-4-4 0 15,-1-7-2-15,-2-7-1 16,-3-5-2-16,-6-7 2 16,-2-3-1-16,-8-5 1 0,-3-1 1 15,-6 2-3-15,-2 5 5 16,-2 7 0-16,0 8 0 15,4 8-2-15,1 6-3 16,0 7-30-16,4 4-50 16,2 6-30-16,0 0-181 15</inkml:trace>
  <inkml:trace contextRef="#ctx0" brushRef="#br0" timeOffset="46516.25">12133 9512 777 0,'-3'-1'28'0,"1"-2"48"15,-2-1-43-15,3 2-2 16,1 0-4-16,0 1-10 16,0 1-8-16,0 0-2 15,-3 1 2-15,-6 2-6 16,-5 3-3-16,-12 3 5 15,-9 5-1-15,-10 2 2 16,-5 3 8-16,-2 1-3 16,1 3 8-16,2-1-16 15,8 1 1-15,8-3-4 16,7-2 0-16,9-5 0 16,5-4 0-16,6-1 0 15,4-2 2-15,4-2-4 0,-1 2 5 16,4 3-1-16,2 2 15 15,-1 5-6-15,4 1 8 16,-1 5-10-16,1 4 1 16,-2 7 3-16,4 3-1 15,-2 5-5-15,2 1 0 16,1 5 2-16,0-4 1 16,1-1-1-16,1 2 1 15,0-2-3-15,0-1-1 16,0 2 2-16,2 0 3 0,-4-1-9 15,0 0 2 1,1-2 0-16,-5 1-2 0,4-5-1 16,-3-2 0-16,-1 0 1 15,1-6-1-15,2-2 1 16,0-5 3-16,0-4-5 16,0-3 0-16,-1-2 5 15,1-3-5-15,-2 2 0 16,-2-2 0-16,0-2 0 15,1-1 1-15,-1-2-1 16,1-1 2-16,1-2-1 16,3 1 0-16,3-4-1 15,5 1 1-15,4-2 0 16,3-1-1-16,5-2 1 16,6-5 2-16,6-2 0 0,5-3-3 15,5-4 3-15,9 1-3 16,4-2 0-16,4 0-1 15,0 2 1-15,-3-1-1 16,-9 2-3-16,-8 1 7 16,-9 1-6-16,-9 0 5 15,-8 1-4-15,-4 0 1 16,-7 0 0-16,-1 2 1 16,-6-2 0-16,-3 2 0 15,-2 2 0-15,-3 0-1 16,-2-1 1-16,-4 0 0 15,-1-4 0-15,-5-1-2 0,-1-7 0 16,-4-5 1 0,1-5-2-16,-4-6 2 0,-2-4-5 15,0-9-3-15,1-9-3 16,-1-8 2-16,0-7 5 16,1 0 5-16,-1-1-1 15,2 8 1-15,0 3-2 16,1 8-4-16,3 6-5 15,-1 3-2-15,2 6-5 16,3 7 13-16,0 8-1 16,2 6 6-16,2 8 2 15,1 7-2-15,0 1-1 16,-1 6-2-16,1 1 2 16,0 1 1-16,-2 1 0 0,1-1 0 15,2 3 0-15,0 0 1 16,-3-1-1-16,2 1 1 15,-1 1 0-15,0-2 0 16,0 1 0-16,1-1 0 16,0-1 3-16,0-2 2 15,-1-2-1-15,3 1-1 16,0-1 3-16,-1 1-1 16,-3-2-3-16,1 3-2 15,-6 1-1-15,-6 5 0 16,-6 2 0-16,-11 2 0 0,-10 7 0 15,-13 5 0 1,-10 7-18-16,-14 9-86 0,-6 5-302 16</inkml:trace>
  <inkml:trace contextRef="#ctx0" brushRef="#br0" timeOffset="51254.94">13132 8167 474 0,'2'0'46'0,"-2"0"-26"0,-2 0 36 16,2 0-16-16,0 0-4 15,2 0 14-15,-2 0-6 16,0 0 7-16,0-1-13 16,0 1-3-16,0 0-7 15,0 0-7-15,0 0-2 16,0 0 0-16,0 0-13 16,0 0-1-16,0 0-3 15,0 0-1-15,0 0-1 16,0 0 0-16,0 0 0 0,0 0 0 15,0 0-1 1,-2 0 0-16,2 0 0 0,2 0 1 16,-2 0-1-16,0 0-1 15,0 0-2-15,0 0-6 16,0 0-3-16,0 0 2 16,0 0 4-16,-2 1-6 15,2-1 4-15,2 0 6 16,-2 0-1-16,0 0 4 15,0 0 0-15,0 0 0 16,0 0 0-16,0 0 0 16,0 0-1-16,0 0 1 15,0 0 0-15,0 0 0 16,0 0-1-16,0 0 1 16,0 0 0-16,0 0-1 0,0 0 1 15,-2 0 0 1,2 0-1-16,0 0 1 0,0 0 0 15,0 0-40-15,0 0-92 16,-1 0-107-16</inkml:trace>
  <inkml:trace contextRef="#ctx0" brushRef="#br0" timeOffset="54465.49">12150 10143 432 0,'-2'1'58'0,"0"1"-39"0,2-2 15 16,-1-2-16-16,1 2-10 15,0 0-5-15,0-1-2 16,1 1 6-16,-1 0-7 16,0 0 0-16,2-2-2 15,-2 4-59-15,0-2-115 16</inkml:trace>
  <inkml:trace contextRef="#ctx0" brushRef="#br0" timeOffset="55238.28">11685 8442 467 0,'4'0'56'0,"-3"0"-47"16,-1 0 21-16,2-2-10 15,-2 2-10-15,0 2-3 16,0-2-1-16,0-2-1 16,0 4-1-16,0-2-3 15,0-2 3-15,0 2-4 16,0 0-18-16,0 0-91 15,-3 0-158-15</inkml:trace>
  <inkml:trace contextRef="#ctx0" brushRef="#br0" timeOffset="55906.97">13090 8237 168 0,'-3'3'112'16,"-1"-2"-112"-16,0 3 0 0,1-3 0 16,-1-1-9-16,3-1-47 15</inkml:trace>
  <inkml:trace contextRef="#ctx0" brushRef="#br0" timeOffset="56941.33">12166 10019 563 0,'-1'0'56'0,"-2"-2"-23"16,1 1-4-16,1-1-15 15,-2 1 30-15,3-2-28 16,0 2-5-16,3-2-11 16,-3 1 0-16,0 1 1 15,0 1-1-15,0 1-1 16,0-1-11-16,-3-1-66 16,2-4-94-16</inkml:trace>
  <inkml:trace contextRef="#ctx0" brushRef="#br0" timeOffset="58319.69">12304 8373 518 0,'1'1'73'16,"-2"1"-46"-16,1-1-20 15,-2-1 2-15,2 1-4 16,0-1-1-16,0 0-3 16,0-1-1-16,0 1 9 15,0 0 10-15,2 0 0 0,-4 0-10 16,2 0-5-16,0 1 3 16,0-1 6-16,0 1-11 15,-2-1 4-15,1 2-6 16,-1-1 0-16,2 1 0 15,0 0 2-15,0-1-1 16,-2-1 9-16,2 2-9 16,-2-2 1-16,1 0 2 15,1 1-1-15,-2-1-5 16,2 0 4-16,0 0 2 16,0 0 13-16,0 0-8 15,2 0-8-15,-4 0-1 16,4 0 0-16,-2 0-1 15,-2 0 1-15,2 0 0 0,0 0 2 16,0 0-2-16,2-1 0 16,-2 2-2-16,0-2 4 15,0 1 1-15,0 0-2 16,0 0 1-16,0-2-1 16,-2 2 2-16,2 0-3 15,0 0-3-15,-1 0-14 16,1 2-1-16,-2-2-19 15,-2 0 17-15,3 0 0 16,-2 0-6-16,-1 0 9 16,1 0 6-16,1 1-8 15,-1-1 12-15,2 3-7 0,-2-1-30 16,2 1-36-16,-2 0-22 16,1 0-61-16</inkml:trace>
  <inkml:trace contextRef="#ctx0" brushRef="#br0" timeOffset="59169.61">12111 10036 299 0,'0'0'88'0,"2"1"-33"16,-2-2-24-16,-2 1 18 15,2 1 5-15,-1-1-24 16,1-1-20-16,-2-1-10 16,2 1-6-16,-1-4-27 15,-3 1-51-15,2-3-194 16</inkml:trace>
  <inkml:trace contextRef="#ctx0" brushRef="#br0" timeOffset="60097.38">12267 8382 480 0,'2'4'55'0,"-4"-3"-51"16,1 1-8-16,-3-2 3 15,2 1-3-15,1 1-33 16,-1-2-161-16</inkml:trace>
  <inkml:trace contextRef="#ctx0" brushRef="#br0" timeOffset="65757.8">8893 5109 581 0,'-3'-1'58'16,"0"-1"-5"-16,-3-2 9 15,1 3 27-15,4-2 3 0,-1 2-36 16,0-1-16-16,2 1 16 15,-2-2-10-15,2 1-19 16,0 1-4-16,0-1-6 16,2-1-10-16,2 0-6 15,5-2 0-15,11-6 2 16,14-3 1-16,16-5 1 16,17-8-5-16,12-4 1 15,8-3-1-15,4-3 0 16,-4 4-26-16,-10 5-18 15,-13 7-22-15,-17 9-92 16,-17 9-144-16,-17 9-179 16</inkml:trace>
  <inkml:trace contextRef="#ctx0" brushRef="#br0" timeOffset="66023.52">8958 5345 752 0,'-18'9'49'15,"4"-3"33"-15,4-5-10 16,5-1-43-16,2 0-14 16,5 0-4-16,2 0 15 15,8-1 26-15,10-3-17 16,15-9-26-16,13-6-4 0,17-13-5 15,11-10 0 1,12-7-5-16,7-5-75 0,-1 5-108 16,-6 9-239-16</inkml:trace>
  <inkml:trace contextRef="#ctx0" brushRef="#br0" timeOffset="67148.07">11700 9738 518 0,'-8'-5'73'0,"-1"1"-24"15,3-1-19-15,1 2-5 16,2 1 19-16,1 1 5 16,1 1-23-16,2 0 17 15,-2 0-4-15,1-1-3 16,0 1-11-16,0 0-10 15,-3 0-7-15,6 0-8 16,-3-2-4-16,1 2-45 0,-1-1-91 16,2-3-164-16</inkml:trace>
  <inkml:trace contextRef="#ctx0" brushRef="#br0" timeOffset="67988.33">11498 8509 334 0,'-1'0'79'0,"1"0"-44"16,0-2-7-16,0 2-1 15,0 0 26-15,0 0-12 0,0 2-12 16,1-4-9-16,-1 2 0 16,0 0 10-16,0 0-11 15,-1 0-16-15,1 0-2 16,0 2 4-16,0-2-5 16,0 0 0-16,0-2 0 15,0 4-4-15,0-2 0 16,-2 1-22-16,4 2-31 15,-4-1-107-15</inkml:trace>
  <inkml:trace contextRef="#ctx0" brushRef="#br0" timeOffset="68226.84">11473 8490 513 0,'0'4'116'0,"0"-2"-111"16,0 1-2-16,0-3-3 15,0 1 0-15,2 1-4 16,-1-1-60-16,2-1-62 15</inkml:trace>
  <inkml:trace contextRef="#ctx0" brushRef="#br0" timeOffset="70037.42">12140 9526 351 0,'0'1'90'16,"0"-1"-50"-16,0 0 9 16,0 0 7-16,0 0-26 15,0 0-18-15,0 0 0 16,0 0 3-16,0-1-6 15,0-1-6-15,0 2 6 16,0-1 12-16,0-1 12 16,-2 2-24-16,2 2-5 15,-1-2-2-15,1 1-3 16,0-1 1-16,-2 2 0 0,2-1 0 16,0 1-6-16,0-2-7 15,-2 0-8-15,4 2 17 16,-2-2-1-16,0 0 5 15,-2 0-1-15,2 0-1 16,0 0 0-16,0 0-14 16,0 1-31-16,0-1-84 15,2 1-99-15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3:11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10165 7836 699 0,'-4'-4'47'16,"-1"1"-33"-16,2 2 86 0,-1-3-91 15,1 3 1-15,3 1 9 16,2-1-18-16,-1 1 5 16,2-2 42-16,-3 2-11 15,1 0-15-15,-1 0-6 16,0 3-4-16,-4 2 15 16,0 7 8-16,-5 11-16 15,-6 8-10-15,-3 14 1 16,-2 10 2-16,-4 12-2 15,0 4-3-15,-2 5-6 16,3 1 5-16,-1-2-6 16,6-6 0-16,2-8 0 15,2-10 6-15,4-11-6 16,3-10 0-16,2-10 1 16,3-8 0-16,2-11 9 0,6-14-10 15,5-14 0 1,7-17 0-16,9-14-8 0,5-15-2 15,0-3 0-15,0-4 5 16,-4 5 0-16,-6 6 5 16,-7 7 0-16,-2 9 0 15,-4 11 0-15,-1 9 0 16,1 11 3-16,-2 8-2 16,5 8 0-16,5 10 6 15,5 9 8-15,4 9-3 16,4 13 0-16,6 11 5 15,2 10-15-15,4 4 1 0,0 2-5 16,3-2 3-16,-2-3-2 16,0-6 2-16,-4-5-1 15,-5-6 0-15,-8-5-15 16,-7-6-26-16,-9-9-23 16,-9-5-45-16,-7-7-170 15</inkml:trace>
  <inkml:trace contextRef="#ctx0" brushRef="#br0" timeOffset="216.91">10113 8422 997 0,'-19'-2'9'0,"3"1"47"0,4-3-28 16,5-1-26-16,10 0-2 15,11-5 0-15,10-3 5 16,7-3-2-16,9-5-3 16,10-3-1-16,5-1-60 15,6-2-126-15,1-2-329 16</inkml:trace>
  <inkml:trace contextRef="#ctx0" brushRef="#br0" timeOffset="1020.35">9996 6536 462 0,'-7'-24'49'16,"-1"-1"85"-16,1 5-50 15,2 0 28-15,0 7-45 16,2 5-29-16,3 3-20 16,0 7-14-16,0 6 35 15,5 6 7-15,3 11-15 16,1 11 3-16,4 15-2 16,0 15-7-16,1 14-3 15,1 13-18-15,-1 10 1 16,2 1-4-16,-1-3-1 15,-4-6 0-15,-1-10-1 0,-1-10 1 16,-4-10 0-16,-2-15-2 16,-1-12 2-16,-2-12-12 15,0-18-2-15,-7-18-66 16,-2-18 11-16,-4-16-42 16,-3-12 15-16,-4-5 16 15,-3 2 51-15,-5 8 29 16,-2 12 1-16,-2 10 10 15,1 11 54-15,3 10-8 16,2 4-15-16,7 5 1 16,3 6 0-16,6-1-22 15,6 1 9-15,5 4-1 16,6-1 0-16,5 4 6 0,6 6-9 16,6 6-13-16,5 6-5 15,4 4 0-15,5 5-7 16,-4 0 0-16,0 0-1 15,-2 1 1-15,-5-4 1 16,-6-7-2-16,0-4 5 16,-5-10-2-16,-1-12 6 15,2-13 1-15,0-19-7 16,-1-17-2-16,6-13-1 16,3-15-1-16,0-11 0 15,4-4-23-15,-3-1-63 16,-3 1-101-16,-4 2-236 0</inkml:trace>
  <inkml:trace contextRef="#ctx0" brushRef="#br0" timeOffset="1536.18">9737 5474 721 0,'-7'-1'3'15,"2"-1"11"-15,-2 2 12 16,3 3-17-16,0 3 54 15,2 5-8-15,4 4-19 0,2 8 1 16,0 7 21-16,5 7-23 16,-1 8-22-16,2 8 1 15,2 6-8-15,-3 3-6 16,-2 0 4-16,-1 2-4 16,-3-10-2-16,0-3 2 15,-1-11 0-15,0-11-7 16,-1-12-47-16,-1-10 6 15,2-14-161-15,-2-13-94 16</inkml:trace>
  <inkml:trace contextRef="#ctx0" brushRef="#br0" timeOffset="2000.19">9630 5568 736 0,'-9'-17'48'0,"1"5"37"15,2 2-13-15,2 0-45 16,4 4-26-16,7-1-1 16,8-1 4-16,9-3-1 15,5 0 14-15,8-1-15 16,1 3 0-16,85 0 0 16,-110 12 2-16,-2 3-2 15,1 2 3-15,-2 0 0 16,9 10-4-16,-3 3 9 0,-7 2 6 15,-6 4-4-15,-10 2-8 16,-6 1 6-16,-7 1-9 16,-3 2 1-16,-1 0-2 15,2-3 1-15,6-2 1 16,4-5-2-16,7-5 0 16,5-7 0-16,7-3 3 15,6-5 2-15,7-5 2 16,7-1 7-16,4 0-12 15,5 0 0-15,0 2 0 16,-4 4-2-16,-3 1-2 16,-7 6 2-16,-4 4 1 15,-10 6 2-15,-10 5 3 16,-11 5-6-16,-12 10-3 16,-13 1 3-16,-13 3-70 0,-2-1-216 15</inkml:trace>
  <inkml:trace contextRef="#ctx0" brushRef="#br0" timeOffset="2984.61">10116 7586 506 0,'-3'3'165'15,"-3"0"-132"-15,2 5 76 16,-5 3-50-16,3 0 3 0,-2 1-9 15,-3 0-15 1,3-3 6-16,-4-3-4 0,-2 0-17 16,-3 0-2-16,-5-1-15 15,-1-1 11-15,-5 3-3 16,-1 4 1-16,-1 1-4 16,0 5 8-16,-2 2-2 15,3 7 6-15,1 7 3 16,1 7-6-16,2 11-9 15,4 8 2-15,3 10 0 16,7 6-5-16,5 8 6 16,6 3-9-16,6 0 2 15,7 0-1-15,6-4 3 16,6-5-3-16,9-4 2 16,9-5-6-16,10-7-1 0,11-12 1 15,7-10-2 1,8-12 0-16,7-12-4 0,2-13 4 15,0-14 0-15,1-19 0 16,-2-12 0-16,-7-16-1 16,-8-6-1-16,-9-3 4 15,-7-5-4-15,-10 2 4 16,-7 1 1-16,-11 0-3 16,-8-1-1-16,-10 0-1 15,-13-1 2-15,-8-3-1 16,-15-4 1-16,-10 1-4 15,-13 2 1-15,-11 5 3 0,-11 9 0 16,-5 13 1-16,-10 14-1 16,-5 17-3-16,-4 16 1 15,-5 17-40-15,4 15-36 16,7 11-61-16,16 4-128 16</inkml:trace>
  <inkml:trace contextRef="#ctx0" brushRef="#br0" timeOffset="7002.28">10830 7983 260 0,'-2'0'547'0,"0"0"-536"0,-1-2 52 16,0 2-51-16,1 0-10 16,4 0 12-16,2 0 12 15,5-1 12-15,6-2 22 16,3-2-22-16,8-2-25 15,5-3 11-15,5 0-13 16,3-5-3-16,7-1-3 16,2-5-5-16,5-2 0 15,4 0 0-15,-1 4-21 16,-7 1-26-16,-5 4-42 16,-14 5-3-16,-8 4-130 15,-14 5-96-15</inkml:trace>
  <inkml:trace contextRef="#ctx0" brushRef="#br0" timeOffset="7252.81">10888 8228 910 0,'-19'12'17'0,"5"-6"24"16,4-4 53-16,3-4-83 15,11 1-1-15,6-4 25 16,7-1-5-16,12-5-16 16,10-1 3-16,4-3-14 15,7 0-2-15,9-3-1 16,4 0-2-16,9-3-21 0,0-2-46 16,-2 3-35-16,-6 2-52 15,-13 1-205-15</inkml:trace>
  <inkml:trace contextRef="#ctx0" brushRef="#br0" timeOffset="7703.19">12091 7522 822 0,'-3'-11'10'0,"-7"-5"44"15,-3 3-46-15,-4 0 23 16,-3 3 28-16,-2 1-20 15,0 2-27-15,-1 3 22 16,-2 3-11-16,2 4-13 16,-3 8 7-16,-2 5 14 15,0 8 0-15,-3 12 27 0,0 8-14 16,3 12-19-16,4 8-4 16,9 7-8-16,12 3-5 15,14-4-1-15,14-5-6 16,14-10-1-16,13-14 3 15,9-14 0-15,8-22-3 16,6-15 0-16,4-17-18 16,-1-15-62-16,-6-8-102 15,-11-3-198-15</inkml:trace>
  <inkml:trace contextRef="#ctx0" brushRef="#br0" timeOffset="10069.85">9666 5032 783 0,'-1'-8'2'0,"-1"2"28"16,-2-2 13-16,-2 4-29 16,2-2 16-16,-2 3-13 15,1-1 0-15,0 1 17 16,-3 1-9-16,-2 1-12 16,-5 4-6-16,-7 1 3 15,-4 6 11-15,-5 4 5 0,-2 6-4 16,-3 7-7-1,3 6-4-15,-2 6 8 0,3 5 0 16,1 9-1-16,2 4 7 16,3 10-6-16,5 11 4 15,5 7-4-15,8 4 0 16,6-1-10-16,7-1 0 16,5-5 2-16,7-5-3 15,5-5-2-15,2-6-2 16,8-5 1-16,6-3 5 15,11-10 3-15,11-5-9 16,12-8 7-16,7-11-10 16,9-12 2-16,4-11-2 15,-2-9-2-15,-4-12 1 0,-7-6 0 16,-8-5-1-16,-7-7-1 16,-9-1 2-16,-2-1 0 15,-5-4 1-15,-6-1 0 16,-3-4 1-16,-7 0-2 15,-8-2 4-15,-7-2-2 16,-5 0 3-16,-7-1-2 16,-8-2-2-16,-7-8 1 15,-9-7-1-15,-11-6 0 16,-10-7-1-16,-10-5 4 16,-12-3-3-16,-6 5 0 15,-11 7-1-15,-6 12-4 16,-6 15 1-16,1 19 0 15,5 9-2-15,7 14-3 0,9 8-42 16,7 14-60-16,7 15-62 16,5 16-396-16</inkml:trace>
  <inkml:trace contextRef="#ctx0" brushRef="#br0" timeOffset="13289.01">12510 7466 847 0,'-1'5'5'0,"-2"-2"13"15,0-3 36-15,-1 0-33 16,4 0 22-16,0 0-4 16,1-2-31-16,2 2 13 15,3-3 23-15,6 1-17 16,6-6-21-16,9-1 0 0,10-3-5 16,6-2 0-16,8-5-1 15,4 0-2-15,4 1-17 16,2 0-56-16,-1 4-51 15,-5 4-70-15,-7 2-96 16</inkml:trace>
  <inkml:trace contextRef="#ctx0" brushRef="#br0" timeOffset="13512.95">12653 7700 648 0,'-29'15'27'0,"9"-6"63"16,7-6 39-16,10-4-70 16,9-5 3-16,14-4 4 15,12-6-38-15,10-5-5 16,8-3-17-16,7-2-5 16,3 2-1-16,3 0-37 15,2 5-62-15,3 2-77 16,-5 3-203-16</inkml:trace>
  <inkml:trace contextRef="#ctx0" brushRef="#br0" timeOffset="13841.75">13457 7020 908 0,'-12'-17'16'0,"2"3"81"15,0 0-72-15,3 6-23 16,6 6-1-16,1 4 1 16,4 9 13-16,5 7 14 15,2 11 3-15,5 11-20 16,2 10-6-16,0 7-6 0,-1 5 1 15,0-2 0-15,-4-2-2 16,-3-5 1-16,-3-3-17 16,-2-10-9-16,-3-7-31 15,-2-13-68-15,-2-12 30 16,-3-15-231-16</inkml:trace>
  <inkml:trace contextRef="#ctx0" brushRef="#br0" timeOffset="14122.02">13398 7100 868 0,'-7'-27'12'16,"4"4"65"-16,1 2-24 15,6 1-52-15,6 1 23 0,7-1 15 16,9 3-28-16,10 0 7 16,5 7-1-16,8 3-14 15,4 7-3-15,2 8 1 16,0 4-3-16,-1 6 2 15,-4 5-2-15,-7 4 2 16,-8 5-1-16,-9 3 2 16,-13 7 0-16,-14 2 0 15,-15 4-1-15,-16 4 0 16,-10 0-6-16,-9 4-27 16,-6 0-83-16,-3-2-193 15</inkml:trace>
  <inkml:trace contextRef="#ctx0" brushRef="#br0" timeOffset="15339.12">13677 6376 195 0,'-5'-13'701'0,"-5"1"-680"0,-4 2 67 16,-3-1-67-16,-4 5-12 16,0 6 11-16,-3 7-14 15,-4 5-4-15,-7 9-1 16,-8 8-1-16,-11 7 0 15,-8 5-6-15,-6 4-10 16,-4 0-3-16,0 0 14 16,6-6 5-16,11-6-3 15,10-7 2-15,10-4 1 16,8-8 0-16,10-2-1 16,4-4 1-16,7-3 1 15,1-1-1-15,3-3-4 16,2 4 4-16,3 2 3 0,-3 4 13 15,4 5 10 1,-1 9-10-16,2 6 14 0,2 6-6 16,3 10 0-16,1 8-4 15,1 6 9-15,-2 6-6 16,2 6-3-16,1 8-2 16,1 5-3-16,1-1 2 15,5 1-5-15,3-3-7 16,2-8 2-16,5-8 0 15,0-5-5-15,-1-6-1 16,-3-10 0-16,-1-6 0 16,-3-10-1-16,-3-5 0 0,-8-7 0 15,-1-4 0-15,-3-5-1 16,-4 0 2-16,0-3-1 16,0 0 0-16,-2 2 0 15,1-3 0-15,-1-1 1 16,1 2-1-16,-1-5 1 15,3 1 6-15,3-4-3 16,4-2-1-16,11-5 0 16,10-3-3-16,13-7 0 15,17-5 0-15,15-7 2 16,13-5 0-16,12-7 1 16,3-1-2-16,-1 0-1 15,-10 5-3-15,-11 3 1 0,-13 5 4 16,-12 4-5-1,-7 5 0-15,-8 3 3 0,-8 3 0 16,-5 2 0 0,-7 4-1-16,-4 3 1 0,-6-1 0 15,-4 2 1-15,-4 3-1 16,-2-2 1-16,-1-5 0 16,-2-3-2-16,-3-10 0 15,-3-12 1-15,-4-8 0 16,-4-11 1-16,-5-11 0 15,-3-10 0-15,-3-9-1 16,2-6 1-16,-2-4-1 16,3 1-1-16,-1 2 0 15,-2 7 1-15,-1 8 0 0,0 5-2 16,0 6 2-16,0 12 0 16,3 9 0-16,3 11-6 15,3 10 5-15,5 9-2 16,3 5-3-16,2 5 0 15,-2 6 6-15,1-1-2 16,-4 3 3-16,2-1-1 16,-2 0 1-16,4 0 1 15,3-2-1-15,0-1 0 16,3 0-1-16,0 0-1 16,1 0 1-16,-2 0 0 15,-3-1 0-15,-1-2-1 16,-9 0-1-16,-4-3 2 15,-5-2-2-15,-10-2-6 0,-8 3-3 16,-13 4-4-16,-12 11-27 16,-20 14-36-16,-18 19-40 15,-14 19-395-15</inkml:trace>
  <inkml:trace contextRef="#ctx0" brushRef="#br0" timeOffset="19108.47">13838 8195 549 0,'0'-1'53'0,"0"1"-2"16,-2-2-27-16,2 2-16 15,2 0 32-15,-2 2 25 16,0-2-46-16,1 0 26 15,-1 0-15-15,2 0-13 16,0 1-1-16,0 3 28 16,1 6-3-16,1 6-7 15,2 5-23-15,-2 6-1 0,3 7-4 16,-4 4-2-16,3 6 0 16,-3 1 6-16,-1 3-5 15,-1 2-2-15,-1 2-1 16,-1 1 2-16,-1-2-3 15,-3-1 2-15,0-2 3 16,-1-3 7-16,-4-1-1 16,-2-4-6-16,-4 2-4 15,-2 0-2-15,-4 1 0 16,-1-3 0-16,-3-1 1 16,-5 0 0-16,0 0-1 15,-4-1 4-15,-6 1-3 0,-2 2 1 16,-4 0-2-1,-3-3 0-15,-3 3 0 16,1-2-1-16,-3-3 1 0,1-1 0 16,1-2 2-16,-4-2 2 15,0 0 0-15,-1-2-4 16,-1-3 0-16,0 0 5 16,-1-3-5-16,-1-1 8 15,-4-1-7-15,-4-1 0 16,-1-3 2-16,-2 3-2 15,0-2 0-15,-3 1 1 16,-1-2-1-16,0 0 1 16,-3-2 7-16,4-2-1 15,3-2-4-15,4-2 2 16,0-1-6-16,6-4 0 0,0-1 0 16,1-3-1-16,3-1 1 15,-1-2 0-15,1 0 2 16,3-1 2-16,-2 0-4 15,5-1 0-15,2-2-2 16,3-2 3-16,0-3-1 16,5-1 0-16,0-3 5 15,4-2 4-15,3 0 6 16,1-3-9-16,7-2-6 16,-1 1-1-16,5-2 1 15,1-1 4-15,2 0-4 16,0 3-3-16,0-2 3 0,-2 0 1 15,1-1 1-15,-3 0-2 16,1-2-1-16,1-2 0 16,1-1 0-16,2 3 1 15,1-2 0-15,1 2 1 16,2 0-1-16,0 0-6 16,2-4 2-16,1-1-5 15,1 1 3-15,2-3 6 16,2 4 5-16,1 3-5 15,-1 3 0-15,0 5 0 16,2 2 0-16,1 4 0 0,-2 2 0 16,3 2 0-1,-2 0-1-15,2-2-4 0,-1 0 1 16,3-5-18 0,1 0 1-16,0-2 16 0,1 3 4 15,1 1 0-15,1 6 0 16,-1 2 0-16,-1 3-6 15,-1 2 7-15,3 2-2 16,-2 2 1-16,1 1-4 16,2 2 5-16,2 0 4 15,0 3-4-15,2 2 0 16,2 2 0-16,2 4-5 16,0 1 4-16,2 1 1 15,-1 2 4-15,-1 0-4 0,-2 2 0 16,0-1 1-1,-2 1-1-15,0-2 0 16,0 0-2-16,3 0 3 0,-1 0-5 16,0 2 4-16,3 0-9 15,2 2-12-15,2 1-31 16,3-2-61-16,2 3-180 16</inkml:trace>
  <inkml:trace contextRef="#ctx0" brushRef="#br0" timeOffset="21657.26">8873 2821 696 0,'-4'-1'150'0,"3"-1"-66"15,-1-1 3-15,2 2-28 16,2-1 21-16,-1 1-19 15,8-2-16-15,3-4 0 16,9-3-16-16,13-3-19 16,12-6-6-16,15-2-1 15,11-4-2-15,8 0 0 16,2-3-1-16,-2 4-1 16,-7-1-27-16,-6 3-28 15,-11 5-43-15,-13 1 12 16,-11 6-24-16,-13 6-82 0,-9 4-239 15</inkml:trace>
  <inkml:trace contextRef="#ctx0" brushRef="#br0" timeOffset="21925.17">9025 2951 115 0,'-45'33'572'0,"7"-3"-551"16,9-4 66-16,10-4-45 16,9-4 14-16,7-2 54 15,12-5-27-15,8-3-27 0,11-8 4 16,12-5-22-16,15-7-8 16,17-9-18-16,13-8-4 15,11-4-8-15,5-1 1 16,-5-1-1-16,-8 5-21 15,-11 3-115-15,-14 4-155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7:23.6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6129 3561 494 0,'-1'-1'1'0,"-2"-2"0"15,2-2 29-15,-2 2-12 16,3 0 22-16,-2-2-23 16,7-6-10-16,-5 9 11 15,0 1-3-15,0 1 10 16,0 0-12-16,0-2-9 15,-2 4 1-15,2-2 8 16,-1 1-8-16,1 1-2 16,0-1 17-16,0 2-4 0,0 1 5 15,0-1 0-15,1 2 0 16,1-2 16-16,2 0-12 16,-1 0-2-16,3 2-7 15,3-2-1-15,2-1-3 16,5 3 0-16,2-2 8 15,2-2-9-15,4 1 0 16,0 1-2-16,1-1-5 16,4-1-3-16,-1 2 0 15,2 0 7-15,3 0-5 16,5-1-3-16,0 1 2 16,4 0 1-16,-2-1-2 15,3-1 0-15,-1 0 1 16,1-1-2-16,1-1 1 0,-2 1 0 15,-2 0-1-15,-3 0 0 16,-3 1 0-16,0 0 2 16,-2 1-2-16,-2-1 0 15,-2 1 0-15,3 0 0 16,-3-1-2-16,0 1 2 16,2-1 1-16,2 1 1 15,3-1 0-15,2 1-2 16,1-1-3-16,6 1 3 15,-1-1 2-15,-1 1-2 16,1-1-2-16,2 2 2 16,-1-1 2-16,2 0-2 0,-2-2 0 15,5 0-5-15,-5-2 6 16,2-1-2-16,-2 1 2 16,-5-1-2-16,-2 2 2 15,-3 1-1-15,-3 0 0 16,0 0 1-16,2 0 0 15,2 0 1-15,4-3-2 16,3 1 1-16,1 1-1 16,-1-1 1-16,3-1 3 15,-3 2-3-15,0-3 2 16,-3 1-1-16,3 1-1 16,0-1 0-16,1 0 0 15,2 0 0-15,6-2 2 0,-1 1-3 16,2 1-2-1,-1-2 1-15,1 2 0 0,-3 0 1 16,-3 1 0-16,3-1 0 16,-4 3 0-16,0-2-2 15,0 0 2-15,-2-1 0 16,1 0 0-16,-2 0 0 16,0-1 3-16,-1 1-1 15,4-2-2-15,0 1-4 16,1 0 4-16,1 2 0 15,1 0 0-15,-1 1 0 16,-1-1 3-16,-2 2-5 16,-2 0 4-16,-2 0-4 0,-2-1 4 15,2-1-2-15,1 1 0 16,0-1 1-16,3-1 1 16,1 1-2-16,-2 1-1 15,-1-1 1-15,0 2-3 16,0-1 3-16,1-2 0 15,1 0 0-15,2-1 0 16,5 2 0-16,-1-1-3 16,1 0 3-16,-1 1 3 15,1-1-3-15,-6 2-2 16,-2-1 1-16,-1 1 1 16,-2 1-1-16,0-2 1 15,0 2 0-15,1 0 0 16,-1 0 1-16,-1 2-1 0,0-1 0 15,-1 1-1 1,1-1 0-16,-4 2 1 0,0 1-1 16,0-3 1-16,2 0-1 15,0 2-1-15,1-2 1 16,4 2-2-16,-2-3 3 16,2 1-6-16,-2-1 6 15,-3 1-2-15,-2-2 1 16,-4 0 0-16,0-2 1 15,-1 2 0-15,-2-2 0 16,2 2-1-16,-1 0 1 16,1-1 0-16,0 2 0 0,-4 0 0 15,-1-2-1 1,-5 2 1-16,-4 0 1 0,-6 0-1 16,-2 0 0-16,-3 0 1 15,1 0 1-15,4 0 0 16,8 0-2-16,5 0 0 15,5 0-1-15,0 2 1 16,4 0 0-16,-3-1 0 16,-4 2 0-16,-1-2 0 15,-3 3 0-15,-1-3-3 16,1 0 3-16,-2-1 3 16,4 0-3-16,-1 2 0 15,4-2 0-15,-5 0 0 0,3 0 0 16,-3 1 0-1,-2 1 0-15,-6-2 0 0,0 0 0 16,-1 0-2-16,-4 0 2 16,2 0 1-16,1-2-1 15,-1 2-1-15,0 0-3 16,0 2-5-16,-3-2 9 16,2 1-5-16,-2 1 2 15,-4-2 3-15,0 0-1 16,0 0-1-16,-3 0 1 15,-3 0 2-15,3 0-1 16,0 0 0-16,-1 0 0 0,1 0 0 16,1 0 0-1,-1 0-1-15,0 0 2 0,0 0-2 16,0 0 1-16,0 0-5 16,-1 0-11-16,-1-2-46 15,1 1-122-15,-4-2-143 16</inkml:trace>
  <inkml:trace contextRef="#ctx0" brushRef="#br0" timeOffset="2685.85">8383 2411 455 0,'-1'1'124'0,"-3"-1"-76"16,1 0 0-16,1 0 7 15,1-1-8-15,-1 0 33 16,2-2 3-16,0 1-34 16,0-1-24-16,0-2-10 15,2 2-1-15,-2-2 4 0,0 4-11 16,1-1-7-16,-2 2-2 16,1 3-11-16,1 4 12 15,1 4 1-15,-1 6 1 16,5 7 0-16,-3 4-1 15,0 1 0-15,1 0 0 16,-2-2 1-16,-1-4-1 16,1-5 1-16,-1-6-1 15,-1-5 2-15,0-4 14 16,0-5 3-16,-1-2 5 16,1-7-24-16,-2-7-1 15,2-4-3-15,0-5-3 0,3-3 3 16,0 1-3-16,6 4 5 15,2 2-1-15,3 5-3 16,0 6 5-16,0 6-16 16,-1 6 13-16,3 8 4 15,-1 5-3-15,2 9 6 16,-4 6-3-16,-1 3 5 16,-2 2-3-16,-5 1-2 15,0-6 2-15,-4-5 4 16,-1-5-5-16,0-8-1 15,-1-4 10-15,1-4 7 16,-2-11-13-16,4-5-4 16,-1-7-7-16,1-8-3 0,5 1-1 15,3 2-6 1,0 5 8-16,2 9 8 0,1 6-14 16,-2 6 11-16,3 8 4 15,0 2 0-15,-1 5 0 16,0 7-1-16,-1 2 0 15,-6 3 1-15,-1 2-5 16,-1 2-7-16,-2-4-128 16,-1-3-104-16</inkml:trace>
  <inkml:trace contextRef="#ctx0" brushRef="#br0" timeOffset="3186.92">8914 2498 762 0,'-6'1'42'15,"-1"1"-25"-15,4-2-17 16,2-2-25-16,2 5 13 16,1-1 12-16,2 3 1 15,2 0 2-15,-2 3 15 16,3 2-15-16,0 2 2 15,0 2-5-15,0-2 0 16,1 1 0-16,1-6 1 16,4 0 1-16,0-5 6 15,2-4-6-15,2-5-2 0,1-3-1 16,0-3 1-16,-1-3 7 16,-4-3-6-16,-4 0 8 15,-4 4 32-15,-4 3 37 16,1 3-58-16,-2 8-20 15,-3 3 0-15,0 10 4 16,-4 8 11-16,-1 9 12 16,-2 9-8-16,0 11 10 15,0 5-18-15,1 3-8 16,2 1-3-16,2-2 2 16,-2-2-2-16,-1-5 1 15,-1-7-1-15,-1-6 0 0,-2-11 3 16,3-6 0-16,2-13 10 15,-1-8-13-15,2-13-40 16,2-14-72-16,2-10-149 16,6-7-57-16</inkml:trace>
  <inkml:trace contextRef="#ctx0" brushRef="#br0" timeOffset="3701.95">9558 2574 427 0,'7'-7'38'0,"-1"-2"49"16,-1-2-48-16,-1 0 17 15,1-21 9-15,-7 26 34 16,-1 0-31-16,1 0-29 16,0 0-25-16,-3-5 22 15,0 2-26-15,2 2-2 16,-4 2 9-16,-1 5-15 16,-5 5-2-16,-6 5 7 0,-1 7-2 15,-3 2 11-15,1 2-15 16,6 3 4-1,4-2-3-15,7 0-2 0,6-1 1 16,8-3-1-16,8 0 5 16,4-1 5-16,6-2-4 15,3-1-4-15,0 2-1 16,-3-3-1-16,-4 3 5 16,-6-2-5-16,-7 0 0 15,-5 0 1-15,-7 0 4 16,-6 3-5-16,-7-1 2 15,-7 3-2-15,-7-2 1 16,-2-3-1-16,-1-2-14 16,2-7-58-16,9-8-107 15,12-9-169-15</inkml:trace>
  <inkml:trace contextRef="#ctx0" brushRef="#br0" timeOffset="4502.82">9783 2626 621 0,'-1'4'156'16,"-2"-2"-42"-16,-3-1-72 15,3-4-30-15,0 3-9 16,3 0-6-16,0 2-2 16,0-1 5-16,0 2 0 15,-1 2 0-15,-2 1 9 0,0 4 2 16,-4 7-3-16,1 3 1 15,1 3 4-15,1 3 1 16,4-2-5-16,7-4-8 16,4-6 0-16,3-1 4 15,6-6 30-15,2-7-15 16,3-4-12-16,-2-7-2 16,1-3 2-16,-4-4-8 15,-6-2-1-15,-7-4 0 16,-8-5 0-16,-7-3-12 15,-8 1 7-15,-5 2 4 16,-4 6 1-16,-2 11-2 16,-3 8 0-16,3 8 2 0,2 6 1 15,7 2-4 1,5 1-4-16,6 2 3 0,8-3 5 16,8 0 3-16,9-3 2 15,7-6 3-15,7-3-5 16,7-7-3-16,0-5-2 15,0-2 2-15,-3-2 4 16,-4-1 14-16,-6 3-8 16,-6 6-10-16,-5 2 0 15,-7 3-1-15,-3 4 0 16,0 4 1-16,0 6 1 16,0 5 6-16,0 5 5 15,2 3-8-15,-1 3 10 16,0-1-4-16,-3 0-3 0,0-5 4 15,-3-1-5-15,0-7 7 16,0-3-6-16,-2-6 5 16,2-4 28-16,0-4-2 15,2-9-38-15,2-8-18 16,2-13-20-16,2-10 14 16,4-2 12-16,1 3 3 15,0 4 5-15,1 14 0 16,1 11-6-16,2 11 4 15,2 6 5-15,2 7 1 16,3 6 2-16,1 5 2 16,2 4 5-16,-1 5-1 15,-3 5-1-15,-1 0 0 0,-3 1-6 16,-9-2 1-16,-3-2 1 16,-7 0-6-16,-7-4-18 15,-3 0-72-15,-5-1-107 16</inkml:trace>
  <inkml:trace contextRef="#ctx0" brushRef="#br0" timeOffset="7154.04">3028 3565 410 0,'-4'0'17'16,"-1"0"40"-16,4 0-19 0,-1-2 19 15,0 2-16-15,2 0 13 16,0 0-18-16,0 0 22 16,0 0-16-16,0-2-5 15,0 2-11-15,0 0-13 16,0 0-4-16,0 0 3 15,4 0-4-15,4 2 20 16,2 0-6-16,8-4 16 16,7 4-19-16,7-2 9 15,7 0-11-15,5 0-5 16,10 3-3-16,3-3-2 16,1 1-7-16,1 0 0 0,0 0 2 15,0 1 8 1,5-1-10-16,1 1 4 0,5-2-7 15,3 2 4-15,-4-1-1 16,2-1 3-16,-5 2 2 16,0-2 3-16,-3 0-3 15,-2 0-4-15,-5-2 0 16,-4 1 0-16,0-1-1 16,-2 0 2-16,-3 1-2 15,-2-1 0-15,3 2 1 16,-1-2-1-16,1 2 0 15,1-4 5-15,-2 4-5 16,-2-4-2-16,-3 4 2 16,-4 0 0-16,-1 2 0 15,-2 0 0-15,0-2 0 0,0 3 0 16,4-2 0-16,2-1 0 16,1 0-4-16,1 0 4 15,1 0 0-15,-2 0 0 16,-2 1 0-16,0 0 2 15,-2-1-2-15,1 0 0 16,0 0 0-16,-3 0 4 16,-1 2-4-16,-2-4-2 15,3 2 2-15,-3 0 0 16,2 0 0-16,0-1 0 0,-2 1 0 16,1-1 0-16,0 0 0 15,-2 1 0-15,-3 1-1 16,1-1-1-16,-1 1 1 15,-1 0 1-15,1-1 0 16,-1 2 3-16,-1-4-3 16,0 1-1-16,-1 0 1 15,-3 1 0-15,-1-1 0 16,-2 1 0-16,-3 0-3 16,-2-3 6-16,2 3-6 15,-2-4 4-15,2 3-1 16,-2-2 0-16,0 1 1 15,1-1-3-15,3 2 2 16,-3-2-1-16,3 1 1 16,-1 1-1-16,-1 1-1 0,0 0-9 15,-3 0-8 1,0 0-6-16,0 0-7 0,0 0-43 16,2-2-9-16,-3-1-18 15,2-1-7-15,-1-2 10 16,0-2-30-16,-2-1-14 15</inkml:trace>
  <inkml:trace contextRef="#ctx0" brushRef="#br0" timeOffset="9237.4">4122 2351 608 0,'-4'-3'27'16,"3"0"6"-16,-1 3-25 15,1 0-8-15,1-3 10 16,1 6 10-16,-1-3 9 0,0 0 3 16,0 0 1-1,2 6 3-15,2 2 3 0,0 5-14 16,3 6-13-16,4 5 3 15,2 5-9-15,3-1-2 16,4 1-2-16,2-5-1 16,3-3 0-16,2-7-1 15,0-5-1-15,-1-6-55 16,1-5-103-16,-2-7 46 16,-3-5-135-16</inkml:trace>
  <inkml:trace contextRef="#ctx0" brushRef="#br0" timeOffset="9487.93">4408 2352 599 0,'0'-1'39'0,"0"1"-18"0,0 1-15 16,0 6 19-16,-2 4 51 15,1 5-12-15,-4 9-20 16,-2 4-13-16,-2 9 2 15,-1 4-20-15,-1 7-2 16,-4 0-9-16,-1 1 2 16,2-4-3-16,-3-6-1 15,2-6 2-15,3-7-2 16,1-6-14-16,2-4-51 16,2-7-89-16,4-2 25 0,3-7-95 15</inkml:trace>
  <inkml:trace contextRef="#ctx0" brushRef="#br0" timeOffset="9887.56">4494 2626 655 0,'3'-10'74'15,"-6"-2"19"-15,2 5-28 16,-2 3-51-16,1-1 5 15,2 3-19-15,0 2-2 16,0-1-2-16,-1 2 2 0,1 7 2 16,-3 4 7-16,0 8 4 15,0 5 1-15,2 4-1 16,-3-1-4-16,4 1-6 16,2-3 4-16,3-5-6 15,2-6 3-15,-1-3 1 16,4-6-3-16,-2-3 16 15,4-5-5-15,-2-5 11 16,0-5-22-16,0-8-2 16,-5-4-4-16,-3-7-18 15,-4-7-15-15,-6 0 23 16,-2 6 15-16,0 2 1 16,0 13-11-16,-2 11-36 15,2 7-26-15,0 7-39 0,5 3 5 16,2 3-42-16</inkml:trace>
  <inkml:trace contextRef="#ctx0" brushRef="#br0" timeOffset="10289.17">4697 2609 608 0,'7'-3'100'0,"-4"-1"32"15,-3-1-72-15,1 4-41 16,-1 1 4-16,0 0-20 15,0 0-3-15,0 3 0 16,0 1 6-16,2 6 14 16,-4 3-4-16,2 5-11 0,0 1-1 15,2 1-4 1,0-4 0-16,3-1 0 0,3-5 0 16,1-4 2-16,1-6 7 15,5-4 5-15,2-5-12 16,1-4-2-16,2-7-13 15,0-4 13-15,-3-4-9 16,-2-1 7-16,-4 2 2 16,-4 6 10-16,0 6-4 15,-6 7-6-15,-1 8-4 16,0 8 4-16,-3 7 16 16,1 6-10-16,1 3 0 0,2 3-3 15,3 1-1 1,4-6-2-16,5-2 0 0,4-4-35 15,5-4-37-15,3-3-109 16,3-6-125-16</inkml:trace>
  <inkml:trace contextRef="#ctx0" brushRef="#br0" timeOffset="12722.49">5977 2411 537 0,'2'-6'12'0,"-1"0"55"16,-1 1-47-16,0 0 14 15,-1 2-9-15,1 2 21 16,0-1-30-16,-2 2-4 16,2 0 7-16,2 2-8 0,-2-2-10 15,0 6 9-15,0 3 37 16,-4 11-19-16,1 8-1 15,-2 14-2-15,0 15-7 16,-2 14 11-16,1 10-9 16,-4 10 1-16,0 6-18 15,-1 1 1-15,0-1-4 16,1-2 0-16,1-4 11 16,3-9 4-16,-1-4-5 15,2-10-3-15,-2-3-5 16,-1-6 2-16,-1-5-4 15,3-6 0-15,-1-7 2 16,3-7-2-16,0-8-1 16,2-10-1-16,1-5-5 15,1-9-1-15,0-3-39 0,1-4-59 16,1-2-88-16,-2 0-47 16</inkml:trace>
  <inkml:trace contextRef="#ctx0" brushRef="#br0" timeOffset="19725.56">3887 4237 520 0,'-10'6'81'0,"1"-2"0"15,4-4 37-15,2 0-24 16,1 1-27-16,2-1-13 16,0 0-13-16,2 0-3 0,-2 0 0 15,1 0-2-15,5-3-15 16,5-2-11-16,11-8 4 15,13-5-5-15,17-6-7 16,18-5-1-16,16-4-2 16,8-3-2-16,7 2-49 15,-3 4-16-15,-8 7-26 16,-12 9-46-16,-20 7-147 16</inkml:trace>
  <inkml:trace contextRef="#ctx0" brushRef="#br0" timeOffset="19980.55">3875 4450 487 0,'-20'14'207'16,"8"-6"-134"-16,5-2 10 15,6-4-50-15,8-2 19 16,6 1 32-16,10-2-43 16,9-4-13-16,14-4-10 15,18-9-2-15,17-7-15 16,16-11-2-16,17-8-34 16,15-4-51-16,4 1-187 0</inkml:trace>
  <inkml:trace contextRef="#ctx0" brushRef="#br0" timeOffset="26529.02">2867 2482 605 0,'-1'-2'31'0,"-5"-1"-13"15,2 0 3-15,-3 0 0 16,0 0 19-16,4 1 10 16,0 1 1-16,-1 1 0 15,1-2-8-15,-2-1-29 16,-2 2-3-16,-3-1 0 16,-3-1-11-16,-3 3 3 15,-2 0-3-15,-2 2 2 16,0 2-2-16,0 5-6 15,-2 4 6-15,2 4-3 0,2 4 2 16,3 5-1-16,5 0 1 16,5 1-3-16,7-2 2 15,5 1 0-15,6-4 2 16,5-2 5-16,9-1 0 16,6-2 3-16,2-1-5 15,2 3-3-15,-5 0 6 16,-7 4-6-16,-5 2 3 15,-9 6-1-15,-7 3 8 16,-6 3-3-16,-7 1-7 16,-5-2 2-16,-5-2 2 15,1-5-2-15,-2-5-2 16,2-2 0-16,1-6 0 16,0-3 1-16,0-1 0 0,6-2-2 15,0-3 0-15,5-3-2 16,5-1-5-16,1-1 2 15,1 2-7-15,4 3 9 16,3 2 3-16,3 4 1 16,0 2 0-16,1 5 0 15,-1 2 1-15,-2 4 1 16,-2 2-1-16,-4 5-1 16,-3 5 6-16,-3 4 2 15,-4 5 0-15,-3 3 1 16,-2 1-5-16,1 2 4 15,-1-4-6-15,3-4 1 0,2-3-2 16,6-5 7 0,2-8-8-16,6-5-4 0,5-2 4 15,5-8 6-15,6-4-6 16,11-2 3-16,4-6-3 16,7 1 0-16,3 0-20 15,6 5-46-15,1 1-42 16,-1 1-106-16,-1 5-51 15</inkml:trace>
  <inkml:trace contextRef="#ctx0" brushRef="#br0" timeOffset="28127.85">12704 2536 413 0,'-18'-7'53'16,"1"-2"-25"-16,-1-1 10 15,1-2 2-15,3 0 2 16,0-2 15-16,2 1-21 0,1 1 54 16,2 1-16-16,3 1-24 15,0 2 4-15,3 1-38 16,3 2 24-16,2 1-16 16,-1 2-3-16,5 1-17 15,2-2-3-15,6 1 1 16,9-1 0-16,5 3 0 15,4 2 0-15,2 2-2 16,-3 5-1-16,-4 3-1 16,-6 5 2-16,-6 2 0 15,-9 7 7-15,-8 4-1 16,-11 3 0-16,-11 7 5 16,-6-2-2-16,-5 4-8 15,-3 2 8-15,1 1-9 16,5 2 1-16,4 1-1 0,8 0 5 15,8 0-5-15,5-3-1 16,6-6 1-16,5-3 1 16,3-3 2-16,6-6-3 15,3-3 0-15,2-4 0 16,3-5 0-16,6-1 7 16,2-5-6-16,3-1 0 15,-3-6 4-15,2-3-3 16,-3-7-2-16,-3-1 4 15,-5-4 3-15,-3-2-6 0,-5-2 4 16,-6 2-4 0,-4 1 2-16,-2 4 1 0,-5 2-2 15,-2 8 1-15,-5 2-3 16,-2 6 4-16,-5 9-3 16,-1 9 6-16,2 7 1 15,4 8 0-15,10 6-3 16,7 8 6-16,8 3-10 15,6 3 3-15,5 0-3 16,0-2-1-16,-4-6-2 16,-4-5 2-16,-10-7-2 15,-12-4-1-15,-16-7 0 16,-15-3-21-16,-22-5-1 0,-14-6-21 16,-13-8-10-1,-13-8-52-15,-7-8-177 0</inkml:trace>
  <inkml:trace contextRef="#ctx0" brushRef="#br0" timeOffset="30979.2">5696 2388 397 0,'-3'0'49'0,"3"0"-10"16,-2 1 7-16,2-1 12 0,0 0-17 15,0 0-5-15,-1-1-1 16,1 1 10-16,0 0-1 15,0 0-7-15,0 0-9 16,-2 0-14-16,4 0-4 16,-2 0 3-16,0-2-13 15,0 4-4-15,1-1 4 16,2 1 6-16,4 1 28 16,8 2 0-16,12-2-9 15,10 0-21-15,15-1 13 16,14-3-17-16,15-2 12 15,12-4 1-15,12-4-13 0,4 0-15 16,-1 2-52-16,-8 2 14 16,-14 2-11-16,-17 3-51 15,-16 0 45-15,-16 2-26 16,-13 0-29-16,-13 0-80 16</inkml:trace>
  <inkml:trace contextRef="#ctx0" brushRef="#br0" timeOffset="31262.86">5892 2430 556 0,'-43'3'13'0,"5"0"42"16,10-1-34-16,8-1 4 15,9 0-25-15,5 3 6 16,8-1 49-16,5 1 73 16,6-1-78-16,10 0-20 15,13 0 0-15,12-3-7 16,16-1-5-16,15-4 9 16,21-2-25-16,18-5-2 15,16-2-48-15,11 0-76 16,4 3-304-16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4:24.0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10694 914 159 0,'2'5'60'0,"-1"-1"-48"16,3 3-11-16,-1 2-1 15,3-1-91-15</inkml:trace>
  <inkml:trace contextRef="#ctx0" brushRef="#br0" timeOffset="518.61">10738 997 529 0,'1'3'117'15,"-2"-1"-52"-15,-2-4 32 16,-3-1-32-16,0-2-9 16,1-1-18-16,-2-3 7 15,0 0-14-15,-1-3-10 16,2 0 2-16,-3-2-22 0,1 1 0 15,-1 0 0 1,-3-2-1-16,1 1 0 0,1 1 0 16,-2 3 1-16,2 4-1 15,0 3-1-15,-2 6 1 16,-1 6 1-16,-6 7-1 16,-2 6 0-16,-2 10 0 15,1 4-1-15,3 5 0 16,6 0 1-16,6 2-2 15,6-4 2-15,4-3 0 16,7-8 0-16,40 30 0 16,-38-56 0-16,1-2 0 0,1-2 2 15,1-4-1 1,15-7 0-16,0-5-1 0,2-10 0 16,-4-5 1-16,-4-4-1 15,-6 2-1-15,-5 1 1 16,-6 9 1-16,-2 7-1 15,-3 7 0-15,-2 7-1 16,0 4-1-16,0 6 1 16,1 5 0-16,4 3 1 15,2 10 0-15,5-1 0 16,2 3 0-16,6-4 0 16,6-1 0-16,2-5-1 15,4-8-18-15,1-5-96 16,1-6-122-16,-4-8-214 15</inkml:trace>
  <inkml:trace contextRef="#ctx0" brushRef="#br0" timeOffset="1033.91">10729 754 595 0,'-33'-13'3'0,"1"1"-2"15,3 1 27-15,1 0-14 16,4-1-6-16,0 5 7 16,2-1-14-16,0 3 50 0,3 5 19 15,-1 3-33-15,-2 9-16 16,0 9-3-16,1 8 9 16,-1 10 9-16,2 7-5 15,3 8-3-15,3 6 0 16,6 5-15-16,3 1 3 15,5 3-5-15,5-7 6 16,8 0-13-16,6-3 2 16,6-4-2-16,9-5 2 15,5-6 3-15,8-10 5 16,8-9-5-16,4-12-1 16,4-13 2-16,6-13-1 15,2-10-2-15,2-13-4 16,-5-8-2-16,-3-4 6 0,-8 0-4 15,-10-3 2 1,-7-2-3-16,-10-3-1 0,-12-3 0 16,-11 0-1-16,-15-2-1 15,-13 4 1-15,-12 5 3 16,-12 4 3-16,-10 7-5 16,-10 9 5-16,-9 10-6 15,-4 6 0-15,-3 11-1 16,3 8-2-16,6 2-33 15,10 11-138-15,14 3-319 16</inkml:trace>
  <inkml:trace contextRef="#ctx0" brushRef="#br0" timeOffset="2617.98">11984 799 646 0,'-5'-5'10'16,"-1"-3"8"-16,1 2 27 15,-1 0-7-15,2 1 7 16,-2 3-7-16,-1-1-22 15,-7 3 2-15,-1 1 9 16,-5 3-8-16,-5 6 8 16,-2 5-3-16,-3 7 0 15,0 7-14-15,3 9-2 0,4 5-1 16,8 7-3-16,6 3 5 16,13-2-8-16,7 1 4 15,12-7-2-15,8-6 1 16,9-10-4-16,5-8 4 15,4-12-1-15,0-7-2 16,3-13-1-16,-4-7 0 16,-7-6-2-16,-11-6-7 15,-10-3-18-15,-13 0 12 16,-15 2 15-16,-14 8 1 16,-10 6 0-16,-8 6 1 15,-1 8 3-15,3 6 1 16,7 2-3-16,11 1-3 0,8-1-1 15,10-1 1 1,11-3 3-16,9-1 0 0,10-4-2 16,11-2 3-16,6-3-1 15,0-3-3-15,0 2 0 16,-6-1 2-16,-4 4 3 16,-9 2-5-16,-2 2 0 15,-6 6 0-15,-3 3 2 16,-3 4 5-16,0 7 3 15,-2 7 2-15,-2 8-4 16,-3 5 2-16,-4 7-9 16,1 3 0-16,-2 1 0 15,0-2 0-15,0-3-1 16,0-2 0-16,2-4-25 0,0-10-130 16,3-11-129-16</inkml:trace>
  <inkml:trace contextRef="#ctx0" brushRef="#br0" timeOffset="2918.27">12758 937 810 0,'0'-8'30'0,"-3"2"20"16,1 0-23-16,-3 3-22 15,3 2-2-15,1 5 7 0,-1 7 5 16,-1 4 21-16,-1 9 10 16,2 8-19-16,1 4-11 15,2 6-9-15,5 3 2 16,-1 0-5-16,2-2-4 16,3-2 1-16,0-3-1 15,-3-7 0-15,2-2 0 16,-2-7-24-16,-2-5-85 15,-4-10-26-15,-4-9-451 16</inkml:trace>
  <inkml:trace contextRef="#ctx0" brushRef="#br0" timeOffset="3073.12">12558 1224 710 0,'-22'0'170'15,"5"0"-100"-15,5 0-16 16,5-4-34-16,7 4-18 15,7 3 13-15,7-3-2 16,13 1-2-16,13-5-10 16,13 0-1-16,9-5-20 15,5-2-197-15</inkml:trace>
  <inkml:trace contextRef="#ctx0" brushRef="#br0" timeOffset="3419.38">13275 953 670 0,'-7'-12'0'0,"4"0"-13"15,3 2 6-15,0 2 7 16,3 2 33-16,-2 5 0 15,-1-1-31-15,0 4 30 16,-3 0 9-16,-1 6 12 16,0 6-7-16,-5 8-8 15,1 10 9-15,0 7 0 0,3 7-23 16,1 4-10-16,6 3-10 16,1-3 0-16,4-2-2 15,0-3-2-15,1-7 0 16,-1-7-3-16,-3-9-77 15,0-9-75-15,2-15-261 16</inkml:trace>
  <inkml:trace contextRef="#ctx0" brushRef="#br0" timeOffset="3719.98">13560 886 739 0,'2'-10'44'16,"-4"2"40"-16,2 2-51 16,-3 2-29-16,5 1-3 15,-2 6 4-15,3 1 6 16,-1 3 17-16,1 7 19 16,-1 7-6-16,-1 5-15 15,1 10 0-15,-2 6-11 16,0 4-7-16,4 4-4 15,0 0 0-15,2-1-4 16,0-5-1-16,-1-4 1 16,0-5 0-16,-4-6-7 15,-1-9-43-15,0-6-36 0,-3-10 4 16,-2-6-210-16</inkml:trace>
  <inkml:trace contextRef="#ctx0" brushRef="#br0" timeOffset="3929.88">13197 1185 722 0,'-18'-2'102'16,"7"1"-50"-16,4 0-33 15,8-3-15-15,15 0 9 16,10-1 11-16,15-2-22 0,10-5-2 15,9 0 0 1,4-3-1-16,1-1-89 0,-5-1-270 16</inkml:trace>
  <inkml:trace contextRef="#ctx0" brushRef="#br0" timeOffset="4848.52">12666 1218 451 0,'0'-2'16'0,"-1"2"-2"16,2 0-10-16,1-1-2 15,-1 0 20-15,3 1 2 16,1 0 22-16,-2-2 4 16,2 2-6-16,4-2-3 15,-3-1 14-15,3 2 2 16,-1-2-17-16,2 0-14 0,3-1-2 15,4-1-4-15,1 0-11 16,6 1-7-16,1 1 0 16,0-2-1-16,0 1-1 15,-1 0 0-15,-1 0 0 16,-3 1 0-16,-3 2 1 16,-2-1 2-16,-3 0-3 15,-5 1 2-15,0 0 5 16,-2-1-6-16,-1 1 0 15,-4 1 2-15,1 0-2 16,-1 0 7-16,-1 0 3 16,1 0-3-16,-2 0-6 0,0 0-2 15,0 0-1 1,-1 0-1-16,0 0-82 0,2 0-143 16</inkml:trace>
  <inkml:trace contextRef="#ctx0" brushRef="#br0" timeOffset="6936.29">14066 1096 511 0,'12'0'22'0,"-2"-3"-14"16,-2 2 3-16,1-4-2 15,-2 2 2-15,1-1 43 16,-3 2-15-16,-2-1 32 15,-1 1 12-15,-1-4-31 16,-2 1-21-16,-4-3-14 16,0-3 1-16,-3 0-13 0,-6-5-1 15,1 2 5-15,-3 0 1 16,-1 2 3-16,-2 3 2 16,3 3-12-16,-5 7 0 15,0 4 3-15,-1 5 2 16,-1 5 0-16,1 8 0 15,2 3-3-15,6 3-3 16,8-2 5-16,4 1-4 16,5-4 2-16,9-3-3 15,3-6 0-15,3-6-1 16,4-6 0-16,5-7 1 16,1-7-2-16,-1-5 0 15,-2-5 1-15,-3-2-1 16,-7 2 0-16,-5 4 0 15,-4 6 1-15,-2 4 0 0,-2 6 0 16,-1 2 0-16,1 6 0 16,5 3 3-16,5 3 5 15,2 6-5-15,5 0 3 16,3-1-2-16,4-2-3 16,1-3 2-16,1-8-1 15,2-6 6-15,2-8-3 16,0-9-4-16,-2-11-2 15,-4-6 4-15,-5-8-3 16,-11-5-1-16,-9-5-1 16,-9 3-1-16,-9-1 1 15,-6 10 1-15,-6 7 7 0,-5 12-5 16,-7 10-1-16,-5 9 0 16,-9 10-2-16,-9 11 3 15,-5 5-3-15,-1 7 3 16,5 1-4-16,6 2 4 15,11 1-5-15,10 2 4 16,7-2-2-16,8 1 2 16,5 3 2-16,6-1 1 15,7 1-4-15,7 1 1 16,6-3 4-16,7 1-3 16,7-5 1-16,8-2 6 15,7-4-8-15,8-1 1 16,9-5-2-16,9-5-1 0,4-9-3 15,5-3 3 1,-1-8-49-16,-2-2-49 0,-5-2-88 16,-6 0-354-16</inkml:trace>
  <inkml:trace contextRef="#ctx0" brushRef="#br0" timeOffset="7506.63">14971 685 729 0,'0'-8'90'0,"-4"2"0"0,2 1-12 15,1 0-41-15,-1 4-26 16,2 2-3-16,0 4-7 16,0 4 6-16,-1 7 4 15,-1 12 7-15,2 8 9 16,-2 10-16-16,2 8-6 15,2 8 8-15,0 1-6 16,1 2-1-16,-2-3-6 16,3-5 2-16,-2-7-1 15,-1-12-1-15,1-8 1 0,1-11 1 16,-1-9 1 0,1-10-3-16,1-9 0 0,0-8-60 15,2-11-96-15,1-11-238 16</inkml:trace>
  <inkml:trace contextRef="#ctx0" brushRef="#br0" timeOffset="7770.03">14969 693 706 0,'-12'-15'30'15,"2"2"80"-15,2 0-38 16,1 3-32-16,6 4 9 0,-1 4-25 15,4 1-21-15,5-2-2 16,6-2 1-16,10-1 0 16,10-3-2-16,11-1-2 15,8 0 2-15,6-1 1 16,4 0-1-16,0 2-2 16,-2 2-15-16,-10 3-44 15,-10 4-55-15,-11 0-69 16,-16 2-65-16</inkml:trace>
  <inkml:trace contextRef="#ctx0" brushRef="#br0" timeOffset="7986.2">14929 1000 512 0,'-17'12'234'0,"7"-3"-112"15,5-6-70-15,5-3-6 16,6 0 11-16,8-3 2 16,8 0-32-16,8-5-16 15,10 0-7-15,5-5-4 16,5 0 0-16,5-4-4 16,4 2-115-16,-1 0-234 15</inkml:trace>
  <inkml:trace contextRef="#ctx0" brushRef="#br0" timeOffset="8756.62">15878 1051 343 0,'10'11'551'15,"-3"-7"-537"-15,-4 0 5 16,-1-4 2-16,-2 0-13 15,1 0 53-15,-1 0-9 16,2 0-32-16,-2-5 0 16,0-1-18-16,-2-7-2 0,-3-3 0 15,-5-4 0-15,-1-2-1 16,-5 1 1-16,-3 0 0 16,-1 4 0-16,-2 5-2 15,-1 3 1-15,-3 6-2 16,1 4 3-16,1 10 0 15,-1 2-1-15,2 7 1 16,3 5-1-16,5 2 0 16,4 0 1-16,5 0 0 15,5-3 0-15,4-2-1 16,7-7 1-16,5-4 8 16,6-7-8-16,5-5 0 15,6-7 0-15,1-3 0 16,4 0 0-16,-3-3 1 15,-4 4-1-15,-5 3-1 0,-7 3 1 16,-3 4 0-16,-3 4 0 16,-2 4 1-16,3 3-1 15,1 1 1-15,2 2 0 16,0-3 1-16,-2-2 3 16,3-4 2-16,0-8 0 15,1-6 2-15,2-7-5 16,-2-6-2-16,1-6-1 15,-4-7-1-15,-7-6 1 16,-4-4-1-16,-9-3 0 16,-9-2 0-16,-4 3-1 15,-9 5 1-15,-8 7-1 16,-5 9 1-16,-7 11 0 0,-7 12 0 16,-4 10 0-16,-4 10 0 15,2 10 0-15,5 7-1 16,7 5 1-16,7 8 1 15,10 7 1-15,6 1 0 16,9 3 3-16,10-1-4 16,11-2-1-16,12-9 3 15,11-7 6-15,10-6-7 16,13-12-1-16,10-5 1 16,8-9-2-16,8-7-12 15,3-6-78-15,2-6-138 0,0-8-204 16</inkml:trace>
  <inkml:trace contextRef="#ctx0" brushRef="#br0" timeOffset="9125.25">16628 598 808 0,'-16'-16'22'16,"2"4"15"-16,6 1-14 0,1 5-20 16,6 6 3-1,1 1-3-15,-2 6 5 0,-2 3 7 16,0 6 17-16,-3 9 24 16,2 8-22-16,-2 7 1 15,-2 4 2-15,3 6-16 16,-1 0 8-16,4 2-12 15,3-3-11-15,3-2 0 16,6-5-6-16,4-5 2 16,2-6-1-16,9-7 2 15,4-9-3-15,9-7-3 16,8-10 0-16,3-10-35 16,1-4-48-16,-4-8-50 15,-8 0-128-15,-11-3-212 0</inkml:trace>
  <inkml:trace contextRef="#ctx0" brushRef="#br0" timeOffset="9324.69">16543 928 817 0,'-32'2'77'0,"10"1"13"15,8-3-8-15,7-4-53 16,5 3-5-16,11-1-13 15,7-2-8-15,11-5-3 16,13-2 1-16,12-2-3 16,8-5 2-16,-2-1-98 0,-6 2-208 15</inkml:trace>
  <inkml:trace contextRef="#ctx0" brushRef="#br0" timeOffset="9517.71">16518 637 599 0,'-22'-4'294'0,"7"-1"-228"15,7 0 18-15,8-2-70 16,8 1-11-16,12 2 11 16,12-4-2-16,18-3-12 15,17 0 1-15,10-4-1 16,5-3-4-16,0 1-165 0</inkml:trace>
  <inkml:trace contextRef="#ctx0" brushRef="#br0" timeOffset="15993.75">12277 1615 385 0,'-2'0'28'0,"2"0"-19"15,0-2 16-15,0 1-23 0,0 1 0 16,0 0 30-16,0 0-4 15,0 1 42-15,0-1-13 16,-2 0-27-16,1 2 8 16,1-2 3-16,-2 0 3 15,2 0-26-15,0 0-8 16,2-2-4-16,-2 2-5 16,1-1-1-16,-1 2 8 15,4 1-1-15,-1-1 12 16,4 1 12-16,1-1-7 15,7 1 7-15,3-2-2 16,8 0-9-16,6-3-8 16,4 0-9-16,6-3 9 15,3 0-10-15,4-2 1 0,-3 4-3 16,1-1 0-16,-1-2-1 16,-5 0 1-16,-1 2-2 15,-3-6 2-15,0 1 0 16,0 2 0-16,-2-1 0 15,-2 2 2-15,0-1-2 16,-2 2 0-16,-3 3-1 16,-1 0 1-16,1 2 0 15,-3 0 0-15,2-3 0 16,1 1 0-16,-1 1 0 16,0-3 0-16,1 0 0 15,-3 2 0-15,0-1 0 16,-1 1 0-16,-4 0 0 0,-1-1 0 15,0 3 0-15,0 0 0 16,-1-2 0-16,0 2 0 16,2-3 0-16,-1 1 1 15,-3 1-2-15,1 1 2 16,-1 0-2-16,0 2 2 16,-3-1-1-16,0 1 0 15,1 1-1-15,-1-1 1 16,1 1 0-16,1-2-2 15,-2 1-2-15,-1 2-10 16,1-2 3-16,0 0-8 16,1 1 2-16,-2-1 9 15,-1 0 2-15,0-1 3 0,-1 0 1 16,-3 0 2 0,2 0 0-16,-2 0 0 0,-2-1-1 15,0 0 0-15,-3 1 1 16,-1 0 1-16,-1-2 2 15,-1 2 2-15,1 0-3 16,-2 0-1-16,-3 0 0 16,0 0 0-16,-4-1-1 15,-1 2 3-15,-4 1 0 16,-2-1 4-16,-4 2 2 16,-3 0 7-16,-4 2-7 15,-1-1-1-15,-3 1-5 0,0-1 8 16,1 1-8-1,-2-1 2-15,-2 2 0 0,3 0-3 16,-3 3 5-16,1-1-3 16,1 1 1-16,4-4-4 15,3 2-1-15,1-1 0 16,3-2 0-16,-1 1 0 16,-1 2 0-16,-2 0 1 15,-4 0-1-15,-1 2 0 16,-3-2 0-16,-1-2 1 15,1 3 1-15,0-4-4 16,4 0 3-16,-1 3-1 16,3-4 0-16,-1 1 0 15,-1-2 0-15,-1 2 1 16,2-2 1-16,-2 0-2 0,-1 1 4 16,3 2-3-16,0 0 3 15,-1 1 1-15,4-3-2 16,0 2-1-16,2-3 2 15,2 0-2-15,-1-1-2 16,2 0 0-16,-1 1-3 16,3-2 3-16,2 0 1 15,0 0 3-15,1 0-4 16,4 0 0-16,-3 0 3 16,1 0 1-16,-2 1-4 15,2 1 1-15,-3 0-1 16,1-1 2-16,0 1-4 0,2 1 2 15,1-2 0-15,1 1 5 16,4-1-5-16,2 1-3 16,1-1 3-16,2-1 4 15,2 0-3-15,2 0 4 16,0 0 1-16,0 0 1 16,-1-1-2-16,4 1-1 15,1-2-3-15,1 2 1 16,2-1-2-16,1-1 1 15,-2 1 0-15,4-1-1 16,1-2 4-16,7 0-2 16,6-1-2-16,6-3 1 15,6-1 0-15,9-2 0 0,4-2 3 16,5 2-3-16,2 0-1 16,3 0 0-16,-3 0-1 15,1 1-1-15,-3-3 2 16,1-1 3-16,-4-1-3 15,1 1 0-15,-4 2 0 16,-3 3 0-16,-5 2 0 16,-4 1 0-16,-6 1 0 15,-4 2 1-15,-5 0-1 16,-4 2 0-16,-6 1-1 16,-3 1 1-16,-3-1 0 15,0 1 1-15,-2 1-1 0,2 0 0 16,0-2-1-16,4-2 1 15,0 0 1-15,3 2-1 16,-1-2 0-16,0-1 0 16,3 1 0-16,-1-1 0 15,-2 0 0-15,0 0 0 16,1 2 0-16,-1-2 0 16,-1 2 0-16,-1-2 0 15,1 0 0-15,-2 2-1 16,-1-1 1-16,-2 1 1 15,-6 0 0-15,1 1 2 16,-4 1-2-16,-3 0-1 16,-8 4 0-16,-4 0-1 15,-10 4 2-15,-6 1-2 16,-7 3 2-16,-4 0-2 0,-1 0 2 16,-4 0-1-16,3 0 0 15,-1-1 2-15,4-1-1 16,-1-2-1-16,4 1 4 15,3-3-1-15,1 4 1 16,2-3-1-16,1 0-2 16,0 0 0-16,-2 1-1 15,-66 11-1-15,81-17 1 16,-2 1 2-16,0-1-2 16,1 1 2-16,-21 1-2 0,1 1 1 15,2-1 0-15,3-1-1 16,3 1 0-16,8-2 0 15,3 0 0-15,5 0 1 16,7 0 0-16,4-3-1 16,-1 1 0-16,2 0 0 15,2-1-1-15,-1 2 2 16,3-2 0-16,-1 1-1 16,1 1 1-16,1-2 1 15,1-2 1-15,1 4 0 16,3-4 1-16,3 2-1 15,9-3-1-15,8 2 1 16,11-4-3-16,13-3 0 0,12-1 0 16,7-1-1-1,6 0 1-15,2 0-1 0,-4-1 2 16,-3 2-2-16,-9 0 2 16,-5 0-4-16,-8 3 6 15,-4-1-4-15,-1 1 1 16,-5-1-2-16,0 1 2 15,-3-1 0-15,-2 0 0 16,-5 2 0-16,-7 2 3 16,-6 0-3-16,-8 1 0 15,-4 2-1-15,0 2 1 16,-2-2 0-16,0 0 1 16,0-2-1-16,0 2 0 15,-2 0 0-15,2 0 0 0,0 0 0 16,0 0 0-16,0 2-1 15,2-2 1-15,-1-2 0 16,4 2 0-16,2-1 0 16,0 1 0-16,-2-3 0 15,0 3 0-15,-2-2 0 16,-3 1 0-16,0 1-5 16,-1-1-49-16,-5-3-130 15,-4 3-260-15</inkml:trace>
  <inkml:trace contextRef="#ctx0" brushRef="#br0" timeOffset="18091.56">1767 1319 253 0,'4'3'18'0,"-2"-2"71"15,-2 0-9-15,-2 1-44 16,-2 1 8-16,-2 0-14 15,-1 0-1-15,-1 0 18 16,-1 0-34-16,1-1-4 16,-3 1-3-16,1 0 6 15,1-1 21-15,1 1 6 16,3-2 38-16,1 0-44 0,3-1-13 16,1 1-14-1,1-1-5-15,3 3 4 0,2-3 6 16,10 2 5-16,9-2 0 15,8 0-1-15,10-2-10 16,12-3 2-16,7-4-7 16,5 0 1-16,2 1-3 15,-1 1 2-15,-6 1-1 16,-8 1 2-16,-8 4-1 16,-4-2 0-16,-9 0 1 15,-4 1 0-15,-7 1-1 16,-6-1-1-16,-2 1 1 15,-6 1 0-15,-3-2 1 16,-2 2-1-16,-3 0 0 16,-1 0 0-16,1 0 3 0,0 0-2 15,0 2 0 1,0-2 0-16,0 0 1 0,-2 0-2 16,-1 0 2-16,-2 1-2 15,-2 2-1-15,-5 0 1 16,-4 3 1-16,-6-1 1 15,-4 1-2-15,-3-1 0 16,-8 3 1-16,-3-2 3 16,-4 2-3-16,-2 0 1 15,-2 0-2-15,-3 0 1 16,-2 1 1-16,-2-2-2 16,1 2 0-16,2 2 2 0,2 0-1 15,8-2 0 1,7 1 3-16,10-1 6 0,7-5 1 15,6-1-7-15,9 0 4 16,3-3 1-16,0-3 1 16,1 3-8-16,4 0-1 15,2 0 9-15,8 0-4 16,5 0 1-16,9-1-6 16,6-1-1-16,6 1 2 15,3-1 2-15,6 0-4 16,0-3-3-16,3 1 3 15,-1-4 0-15,-1 3 0 16,-6-2 0-16,-4 1 0 16,-4 2 0-16,-3 0 0 15,-5 1 0-15,-1 2 0 0,-7-2 0 16,-6 1 1-16,-6 2-1 16,-5-1 0-16,-1 1 1 15,-2 0-1-15,-1 0 4 16,0 1-2-16,-1-2-1 15,1 1 2-15,-3 0-3 16,2 0 0-16,-4 0-4 16,-2 0 1-16,-2 1-6 15,-2-1-76-15,-1 2-108 16,-4-1-367-16</inkml:trace>
  <inkml:trace contextRef="#ctx0" brushRef="#br0" timeOffset="19288.84">4859 1380 414 0,'-2'2'35'0,"1"0"-24"0,1-2-7 15,1 1 5-15,-2-1-7 16,1 0-2-16,0 0-1 15,0 0 1-15,1 0-175 16</inkml:trace>
  <inkml:trace contextRef="#ctx0" brushRef="#br0" timeOffset="23557.59">12417 1686 459 0,'4'-3'7'0,"-1"-2"-7"16,1-1 0-16,-1 2-1 15,1 1 1-15,5 1 0 16,-2 2 0-16,3-1-1 16,1 1-43-16</inkml:trace>
  <inkml:trace contextRef="#ctx0" brushRef="#br0" timeOffset="27679.08">12572 2361 396 0,'0'-2'70'0,"-1"-1"-23"0,-1 0 41 16,2 2-40-16,-1 0-1 15,1-1 27-15,0 2-8 16,0 0-18-16,0-1-11 15,0 1-11-15,0-3-14 16,-2 3-1-16,0-3-3 16,0 2 3-16,-1-1-3 15,0 0-7-15,-4 0-1 16,-1-1 4-16,-2 3-3 0,-4 0-1 16,-3 5 8-1,1 0-3-15,-1 4 4 0,1 1-1 16,-1 3-2-16,2 4-2 15,-2 6 6-15,2 1-1 16,2 4-3-16,1 2-4 16,4 3 2-16,1 1 4 15,5-1-6-15,2 0 3 16,3 0-3-16,3-2-1 16,2-4 5-16,4-3-4 15,1-2 2-15,2-7 2 16,5-6-3-16,3-4 3 15,4-9-3-15,5-5-3 16,2-6 1-16,-1-5-2 0,-3-1 5 16,-7-1-4-1,-2 1 1-15,-8 1-2 0,-5 4-1 16,-8 2 2-16,-5 1-1 16,-7-1-1-16,-6 5-2 15,-2 0-2-15,-3 1 5 16,-3 5 1-16,5 0 0 15,1 2-1-15,5 1 1 16,3 1 0-16,5-1 1 16,4 0-3-16,2 2 2 15,1-4-2-15,3 1 2 16,7-3 0-16,7-5 0 16,6-2 0-16,7-1 0 15,5-2 0-15,-3 4-2 16,-2-1 2-16,-5 5-1 0,-5 2 0 15,-5 2 1-15,-2 2-1 16,-4 3 1-16,-1 3 0 16,-1 6 3-16,-1 5-1 15,1 7 0-15,-1 4-1 16,0 9 2-16,1 1-3 16,-2 0 4-16,-1-1-4 15,2-3 0-15,-5-7 0 16,2-4 2-16,0-8-1 15,-3-6 0-15,1-3-1 16,-2-9-14-16,-3-5-156 16,-5-8-300-16</inkml:trace>
  <inkml:trace contextRef="#ctx0" brushRef="#br0" timeOffset="28795.38">12529 2205 283 0,'-8'-2'150'0,"-3"0"-128"16,5 0-1-16,-1-2 18 16,1-2 9-16,1 2-19 15,-2 1 11-15,-1-1-9 16,-1 0 2-16,-2 4 0 15,-1 0-3-15,-2 2 10 16,-1 3-3-16,-1 2-20 0,1 2 0 16,-4 5-7-16,3 3 2 15,-4 2 0-15,1 1 3 16,-1 3-3-16,2 1 3 16,-1 2 4-16,1-2-4 15,0 3 11-15,-1 2-14 16,2-1 7-16,1 2-10 15,1 1 1-15,1-1 5 16,4 1 0-16,3 1-10 16,1 1 1-16,1 1-1 15,3 0 3-15,2-3-8 16,0-1 1-16,4-2-1 16,2-2 2-16,3 0 7 0,2-4-7 15,4 2 2 1,2-3-3-16,2 3 2 0,3-5-1 15,1 0 1-15,2-1-1 16,0-2-2-16,0 0 2 16,0-1 0-16,-2-2-1 15,-1-1 2-15,2-1 3 16,-1-3 0-16,2 2 1 16,2-4-3-16,1-2 2 15,2 1-3-15,3-3 0 16,5-2 5-16,-2-2-2 15,3-3 6-15,-3-2-4 0,3-4-4 16,-4-4-3 0,1 0 0-16,0-3 3 0,-4-1-4 15,-3-2 2-15,0-1-1 16,-4 2 0-16,-1-3 0 16,-1-1 2-16,-1-2-2 15,-2 1 3-15,-2-2-3 16,-1 1 0-16,-3-1 1 15,0 1-1-15,-2 0 0 16,0-2 0-16,-4-2 0 16,0 0 0-16,-1-3 0 15,-4 2 1-15,-3-4 1 16,-2 2-2-16,-2 0-1 16,-5 0 1-16,-2-2-1 15,-1 4 1-15,-3 0-1 0,-3 2 1 16,-2 3-1-16,-2 2 2 15,-4 1-2-15,0 2 0 16,-4 0 0-16,-4 3 2 16,-1 1-2-16,-5 2 0 15,-2 2 0-15,-1 1 0 16,-4 3 0-16,-1 1 0 16,1 4-1-16,-2 4 1 15,1 3-3-15,-1 3 3 16,3 4 0-16,-2 4-3 15,4 3-14-15,2 3-73 16,5 6-83-16,7 5-183 0</inkml:trace>
  <inkml:trace contextRef="#ctx0" brushRef="#br0" timeOffset="29911.52">12631 3129 225 0,'-8'7'214'0,"1"-4"-176"16,2-2 26-16,1 1-16 15,1-4-39-15,2-2 3 16,-4 0 46-16,1 1 25 16,0-1 2-16,0 1-32 15,-1 2-7-15,3-1-11 16,1 2-17-16,-1 3-17 0,0 6 10 16,2 6 12-1,0 9-14-15,5 11 15 0,2 9-13 16,3 5-6-1,4 7 10-15,-1 5-5 0,-2 7 3 16,0 1-10-16,-5 2-1 16,-1 1-1-16,-3 0 4 15,-2-3-4-15,-2-4-1 16,-1-7 2-16,1-8 1 16,0-12-3-16,2-12 0 15,-1-9 1-15,1-11 1 16,0-4 8-16,-3-5-10 15,-1-2 3-15,-1-5-3 16,-2-3-4-16,-2 0 3 0,2-3-7 16,-5-1-22-1,1-1-29-15,-3-1-34 0,0-6-16 16,-2 2-48-16,-1 2 105 16,-2 1 33-16,3 5 16 15,1 3-1-15,2 4 4 16,1 0 4-16,3 2 20 15,3-1 9-15,-1 3 60 16,6 1 3-16,-1 2-48 16,2-1-20-16,2 0-13 15,1 4 9-15,2 0 3 16,1 3-8-16,4 5 2 16,4 4-1-16,3 6-8 15,0 4-5-15,1 5-1 0,0-1-2 16,1 2-1-16,-3-1 2 15,1-3-4-15,-2-5 1 16,2-4-2-16,-4-3 8 16,-1-8 1-16,-1-6-1 15,3-9-5-15,3-10 4 16,4-11-7-16,6-13 0 16,1-7 0-16,3-7-1 15,-4 3 0-15,-4 6-5 16,-3 8-63-16,-5 10-139 15,-5 11-370-15</inkml:trace>
  <inkml:trace contextRef="#ctx0" brushRef="#br0" timeOffset="30428.9">12484 4357 622 0,'-3'-3'62'0,"-1"1"50"15,3 4-65-15,-1-2-37 16,2 3 13-16,0 4 12 15,0 5 2-15,0 5 0 16,-2 8-5-16,2 8 7 0,2 8-14 16,0 4-5-16,1 5-11 15,1 4 0-15,0-1-6 16,2-4-2-16,-2-5-1 16,2-7 1-16,-3-8-1 15,1-8-1-15,-1-8 1 16,-2-4-3-16,-1-11-32 15,-4-5-95-15,1-4-87 16,-1-5-82-16</inkml:trace>
  <inkml:trace contextRef="#ctx0" brushRef="#br0" timeOffset="30795.55">12720 4361 431 0,'10'-17'37'16,"-4"6"8"-16,-1 2 33 15,-3 4-16-15,1 4 4 16,-3-1 18-16,4 4-24 16,-4-2-25-16,-2 0-12 15,2 3-14-15,2 1 27 16,-2 6-13-16,0 9-1 15,2 7 5-15,2 7-2 16,2 6-8-16,0 8 4 0,2 2-9 16,1 2-4-16,-4-1-6 15,2-5 2-15,-3-2-4 16,2-5 0-16,-3-5 0 16,2-6 0-16,-3-5 0 15,1-5 0-15,-3-5-1 16,0-2-36-16,-2-6-45 15,-1-6-68-15,-2-2-125 16</inkml:trace>
  <inkml:trace contextRef="#ctx0" brushRef="#br0" timeOffset="31063.27">12476 4728 648 0,'-14'3'51'15,"3"-1"6"-15,4-1-20 16,2 1-16-16,4 1 29 16,4-2-4-16,1 2 4 15,5-1-1-15,3-2-12 16,6 0-18-16,4-6 0 0,10-2-14 15,8-4-5 1,8-4 3-16,9-5-3 0,6-3-35 16,1-1-334-1</inkml:trace>
  <inkml:trace contextRef="#ctx0" brushRef="#br0" timeOffset="33733.51">12960 1568 226 0,'-12'0'203'0,"2"0"-182"16,0 0-3-16,3 3 15 15,0 2-6-15,0 0 23 16,2-1-25-16,2 0 4 15,-3-1-2-15,3 3-13 16,2-4-10-16,-2-1 0 16,3 2 1-16,0-3 11 15,6 0 20-15,4-3 43 16,6 1-32-16,10-5-28 16,9-3-7-16,7-4 8 0,4 1-5 15,3-4-5 1,-1 4-4-16,-6 2-3 0,-3 1-2 15,-8 2-1-15,-4 3 0 16,-6-2 0-16,1 2 1 16,-2 0 0-16,-3-1-1 15,1 0 0-15,-2-1 0 16,-6 3 0-16,-4 1 0 16,-1 0 0-16,-5 3 4 15,0 0-4-15,0 0 0 16,0 0 1-16,0 0-1 15,0 2-1-15,0-2 1 0,0 0 0 16,0 1 0 0,-1 0-1-16,-5 1 0 0,2-1-1 15,-3 2-1-15,-3 1-4 16,-4-1-41-16,3 1-103 16,-5 1-79-16</inkml:trace>
  <inkml:trace contextRef="#ctx0" brushRef="#br0" timeOffset="37964.75">13459 1796 439 0,'1'0'143'0,"1"-2"-88"15,-2 1-28-15,0 1-18 16,0 0 10-16,0 0 14 16,0 0-27-16,0 0 0 15,1 0 14-15,-1 0 16 0,0 0-4 16,0 0-22-16,3 0 4 15,1 0 19-15,2 0-14 16,4 0-6-16,6 0 3 16,6-2-5-16,4 0-4 15,10-1 3-15,5-1 12 16,8-2 6-16,1-1-4 16,5 0-4-16,0 0-11 15,-1 1-5-15,-1 0-1 16,-1 2 0-16,1-1-2 15,-1-1 2-15,0 1-2 0,-1-1 0 16,0 0 0 0,-2-1 1-16,3-2 0 0,0 0 0 15,0-3-1-15,2 0 0 16,-2 1-1-16,-4-1 1 16,-3 2 3-16,-3 0-4 15,-4 3 1-15,-4-1-1 16,-4 4 4-16,-1-1-2 15,-3 1-2-15,1-1 0 16,-1 1 0-16,3 0 0 16,-1-2 0-16,2 4 0 15,-1-1 1-15,-3 0-1 16,-2 1 0-16,-7 1-1 16,-3 1 1-16,0 0-2 15,-4 0 4-15,-3 0-2 0,1-2 0 16,-1 2 0-16,-1-1 0 15,0-1 0-15,4 1-2 16,-3-1 2-16,0 1 2 16,0 1-2-16,-3-1 0 15,-1 1-2-15,-3 0 0 16,-3 0-4-16,-1 2 2 16,-7 3 4-16,-8 1 0 15,-4 1-5-15,-7 1 4 16,-7 1 0-16,-5 1 1 15,-5-3-2-15,-5 4 2 16,-4-1 0-16,-1-1 0 0,0-1 4 16,0-1-4-16,-1 0 0 15,4-1 1-15,-3 1-1 16,1-2 0-16,-1 1-1 16,0 0 1-16,4 0 0 15,1 2 1-15,5-2 0 16,2 3-2-16,-72 15 2 15,95-19-2-15,2-3 2 16,2 1-2-16,-1 2 1 16,-19 1-1-16,3-2 1 15,0 1 0-15,0-1-4 16,3 1 4-16,0-1 0 16,2 1 1-16,1 1-1 0,3 3-1 15,-1 0 1 1,2-1-1-16,2 2 2 0,3-1-2 15,0 0 2-15,3-1-1 16,2-2 0-16,2-2 0 16,-1-1 4-16,4 0-4 15,0-1-4-15,5 1 4 16,2-3 0-16,0 1 1 16,4-2 8-16,9-2-2 15,7-3-6-15,10-3 4 16,11-3-4-16,14-5-1 15,11-1 1-15,9-1 0 16,12 0 1-16,7 1-2 0,3 1 0 16,0 0-2-16,-2 2 2 15,-4-2 0-15,-11 3 0 16,-8 3 0-16,-10-1 0 16,-10 4-3-16,-10 0 3 15,-11 1 0-15,-5 1 4 16,-3-2-6-16,-1 3 4 15,1-3-2-15,0 3 0 16,-2-4 0-16,-1 5-1 16,-4 0 2-16,-4 1-1 15,-5 1 0-15,-1 2 0 16,-3 0-1-16,-3 0 2 16,2 2-2-16,-1-1-1 15,-2 1 1-15,-3 2-3 16,-3-1 4-16,-9 4 1 15,-4 1 1-15,-9 5-2 0,-13 3-2 16,-12 0 2-16,-13 1-1 16,-12-1 2-16,-10-1-1 15,-5-4 0-15,-1-1 3 16,3-2-3-16,5-1-3 16,6 1 3-16,10-1-3 15,11 2 3-15,6 0 1 16,7 0-1-16,8 0 0 15,9-1 3-15,6 0-3 16,9-4-2-16,7 0 2 0,4-1 4 16,6-3-3-16,1 0-1 15,1 0-1-15,8-3 1 16,6 0 2-16,12-2-1 16,15-1 1-16,13-6-1 15,15-2 3-15,17-3-2 16,16-2-1-16,11-3-1 15,6 0-2-15,0 0 2 16,-11 0 0-16,-12 5 1 16,-15 0-2-16,-11 0 1 15,-13 4 0-15,-8-2 2 16,-5 0-2-16,-5 0 4 16,-6 3-2-16,-4 1-2 15,-7 2 0-15,-6 4 0 16,-7 4 0-16,-5 0 0 0,-3 1 0 15,-6 2 4-15,-4 2 2 16,-8 2-6-16,-7 1 3 16,-10 2-6-16,-7 3 6 15,-5 0-3-15,-6 2 0 16,-5 1 1-16,-6 1-2 16,-10 4 2-16,-3 1 0 15,-7 0-1-15,0 0 0 16,2 0 0-16,0-1 0 15,-1-2-1-15,2 0 1 16,0-1 0-16,5-4-3 16,9-1 2-16,8-3 1 0,12-2 0 15,13-1 0-15,12-2 0 16,10-1 0-16,6-3 0 16,5 0-1-16,9-3 1 15,10-2 0-15,12-4 2 16,15-1-2-16,12-5 1 15,19-2 1-15,12-2-2 16,15 0 0-16,8-3 0 16,10-1-1-16,-6 4 1 15,-9-1 0-15,-14 5 0 16,-17 4 1-16,-16 3-1 16,-12 1 0-16,-6 1 0 15,-2-1 0-15,-5 1 1 0,1 0 0 16,-3-2 1-16,-4 4-1 15,-2-1-1-15,-3 1 0 16,-5 0 0-16,-6 0 0 16,-4 1 0-16,-4 0 0 15,-2 3 1-15,-3 0-1 16,-1 0 1-16,2-2-1 16,1 1 0-16,6-2 0 15,1-3 0-15,1 2 0 16,-1 1 0-16,-3 1 0 0,-4 1 0 15,-3 1 3 1,-3 1 2-16,-9 2-5 16,-11 2 0-16,-12 4-2 15,-14 0-1-15,-14 3 3 0,-10 0 0 16,-11 0 0-16,-1 1 3 16,-4 0-3-16,2 0 0 15,5 2 0-15,6-1 0 16,-1 1 1-16,-1 1 0 15,2-1-1-15,-1 1-1 16,3 0 1-16,4-4 0 16,10 0-1-16,8-3 1 15,5-1 0-15,9-1-3 16,4-2 5-16,4 0-2 16,5 2 0-16,5-3 0 0,9-1 0 15,2 0 0-15,4-3 1 16,4 1-1-16,2-1 0 15,-1 0 2-15,2-1 7 16,3-2-9-16,7 0 2 16,1-1 1-16,3-3-3 15,3 2 0-15,0 2 0 16,-3-2 1-16,1 2-1 16,3-2 0-16,6-1 0 15,12-3 2-15,14-2-1 16,16-6 1-16,17-1-2 15,14-5-1-15,11-1 1 16,4 0 1-16,0 0 3 16,-8 1-4-16,-6 3 1 0,-10 0-1 15,-4 0 0-15,-7 2 0 16,-8 2 3-16,-7 2-3 16,-11 5 0-16,-16 3 0 15,-13 3-1-15,-14 1 1 16,-9 3-5-16,-8 2 4 15,-9 3 1-15,-6 0 0 16,-6 3 0-16,-11 1-2 16,-2-1-4-16,-3 2 6 15,0-1 0-15,-2 1 1 16,-2-1-1-16,-4 1-2 16,-6 0 2-16,-7-1 2 15,-6 2-1-15,-7 1-2 0,-2 2 2 16,-2 2 0-16,-1 3-1 15,-2-1 0-15,3-1-1 16,5 0 1-16,5-3 0 16,12-1-1-16,10-2 1 15,8-2-1-15,9 3-1 16,4-3 2-16,4-1 1 16,5-1-1-16,2-4 0 15,6-3 1-15,2-1 0 16,5 0 2-16,2 0-6 15,1 0 2-15,4-1 1 16,4-2-2-16,10-3 2 0,6-3 5 16,7 0-4-16,11-3-1 15,9 0-2-15,8 0 1 16,9 1 2-16,10 1-2 16,6-1 1-16,5-1-1 15,6-1 0-15,4-2-1 16,2-3 2-16,-1 0 0 15,-4 1-1-15,-16 1 1 16,-16 3 0-16,-20 5-1 16,-19 1 0-16,-11 3-2 15,-14 1-53-15,-8 1-110 16,-11 1-179-16</inkml:trace>
  <inkml:trace contextRef="#ctx0" brushRef="#br0" timeOffset="38675.3">13583 1380 532 0,'-1'5'141'0,"1"-3"-70"15,-2-1-19-15,1-1-29 16,1-1-18-16,0 2-5 15,0-2-3-15,0 1 1 16,1-2-18-16,1-1-303 16</inkml:trace>
  <inkml:trace contextRef="#ctx0" brushRef="#br0" timeOffset="41933.51">1582 4109 219 0,'3'1'245'0,"1"0"-228"16,-1-2 8-16,4 1 1 16,2 0 23-16,7-1-8 15,3-1-12-15,2 1-16 16,3-1 5-16,3-2 15 0,5 4-7 16,7-5-2-16,4 0 4 15,11-2-12 1,6-2-6-16,2 0 0 0,1-2-6 15,-2 4-2-15,-8-2-2 16,-6 1 1-16,-6 3-1 16,-3 0 2-16,-7 0-1 15,-6 4-1-15,-1-2 3 16,-6 3-3-16,-3-2 0 16,-2 2 0-16,-1-1 0 15,-4 1 0-15,1 0 0 16,-4 0 1-16,-2 0-1 15,0 0 0-15,-3 0 0 16,0 0 3-16,0 1 4 16,-1 1-1-16,-6 1-2 0,-1 0-4 15,-6 3 1-15,-2 1-1 16,-3 1 0-16,-6 1 2 16,-3 1 0-16,-9 0-2 15,-5 3 3-15,-9 1-3 16,-6-1 0-16,-8 1 1 15,-9-1 1-15,-1 1-2 16,-2-4 6-16,5 1-1 16,5-2 5-16,9 1 6 15,3 0-9-15,4-4 2 16,5 1-1-16,5-1 3 16,11-3 10-16,8 0 20 15,11-3-24-15,6 0-13 16,5 0-1-16,2 0-2 0,-1 0-1 15,2 0 0-15,7-2 3 16,7 2-1-16,8-1 1 16,11-4-3-16,9-1 1 15,8-1 0-15,11-4 0 16,7-4 0-16,10 0-1 16,6-3 0-16,-4 2 0 15,-3 0-1-15,-11 5 0 16,-14 1 0-16,-15 4 1 15,-6 2 0-15,-6 3 0 16,-5-1 1-16,3 1-1 0,-5-1 0 16,3-1 0-16,-1-1 0 15,0 0 1-15,-3 0-1 16,-1 1 0-16,-8 0 0 16,-4 2 0-16,-3 1 2 15,-6-2 0-15,-7 1-2 16,-5-2-5-16,-12-1 4 15,-10 1-3-15,-12 0 4 16,-8 5 0-16,-6 1-1 16,-6 5 2-16,-8 4-1 15,-2 4 0-15,-1 3-2 16,2 2 2-16,6-1-1 0,11-3 1 16,11-4-2-16,9-2 2 15,10-5 0-15,10-2 1 16,7-2 2-16,6-2-5 15,7-2 4-15,0 2-1 16,1-1 1-16,6-2 0 16,3 0-1-16,10-3 0 15,7-2 0-15,10-1-1 16,10-1 0-16,9-1 1 16,12-1-1-16,4 1-2 15,4 0 1-15,-6 3 1 16,-5 3-1-16,-13-1-17 15,-10 5-46-15,-10 0-20 16,-10 2-86-16,-9 0-17 16,-6 1-115-16</inkml:trace>
  <inkml:trace contextRef="#ctx0" brushRef="#br0" timeOffset="43205.3">4894 4157 417 0,'-3'8'117'16,"-1"-2"-61"-16,1-2-15 15,2-3-27-15,-2-1-5 16,3 0 2-16,3 0-10 16,-3-1-1-16,0 1 0 15,3-5-12-15,3 0-416 16</inkml:trace>
  <inkml:trace contextRef="#ctx0" brushRef="#br0" timeOffset="49151.48">12708 4111 339 0,'-5'0'83'0,"0"0"-45"0,-2 2-2 15,4-4 6-15,0 2 4 16,1 0-10-16,0 0-9 15,2-1-1-15,-2 0-2 16,1 1 16-16,-1 0-11 16,-3-2-1-16,-1 2 12 15,0-1-16-15,0 1-10 16,-1-2-6-16,0 1-5 16,2 1-2-16,-3 0 3 15,2 0-4-15,-3 0 0 16,1 0 1-16,-5 3 1 15,-1 0 2-15,-3-1 5 0,-1 4 5 16,-2 1-5-16,-1 1-6 16,4 0 7-16,-2 1-2 15,4-1 0-15,1 0 6 16,3 0-1-16,-1 0 0 16,3-1-1-16,0 3 2 15,1-2-5-15,-1 1 0 16,1 2-5-16,-1 0-1 15,-1 3 2-15,1 0 0 16,-4 2 1-16,2 1 1 16,-2 3-3-16,-1 0 5 15,1-1-6-15,3 0 2 16,0 1 0-16,1-3-1 16,4-1-4-16,0 1 4 0,4 1 4 15,-2-3-8-15,0 2 6 16,0 2 6-16,2-3-9 15,-1 3 4-15,1 1 0 16,1-1 0-16,-3 1-2 16,2 0 4-16,1 1-6 15,0-3-2-15,0 0 6 16,0 0-6-16,0 1 1 16,0-3 3-16,1 2-2 15,2-2 4-15,-2 3-4 16,-1-2-1-16,3 0 1 15,-1 1-3-15,-1-2 8 16,-1 1-4-16,3 0 0 0,-2 0-1 16,1 0-1-1,-1 1 4-15,1 0 0 0,1-3-2 16,1 2 1-16,1-3-1 16,2 2 1-16,0-1-5 15,2 2 4-15,3 0-1 16,1-1 2-16,4 1-1 15,0 0 3-15,3 0-3 16,0-2 0-16,0-2 0 16,3 1 4-16,-1-4-3 15,1 1-2-15,1 0 6 16,3-5-3-16,-1 1-1 0,4-1-1 16,2-2 0-1,1-1 2-15,-1-3-4 0,2 0-2 16,-3-1 0-16,1-2 2 15,-2-1-1-15,-2-1-1 16,1-3 1-16,-4 3 1 16,3-5-2-16,-1 2 0 15,2-3 1-15,-1 1-2 16,-1-3 6-16,0 3-8 16,-3-2 3-16,1 0 0 15,-1-1 5-15,-2 0-5 16,-2 0-2-16,-2 1 2 15,-2-2 5-15,-3 2-5 16,0-3 1-16,0 0-1 16,1-3 1-16,1 0 2 0,-4-2-3 15,-1-1 0-15,1-1-2 16,-3 0 2-16,1-1 1 16,-3-2 4-16,-1 3-5 15,0-4 0-15,0 1 0 16,-2 0 1-16,0-4 0 15,-1-2-1-15,0 3 0 16,-2-1 0-16,-4-1 0 16,3 4 3-16,-4-3-3 15,0 1-2-15,0 0-1 16,0 2 4-16,-1 2-1 16,-1 2 6-16,-2 2-5 0,1 2 0 15,0 3 0-15,-1 0 0 16,-2 0-1-16,-1-1 0 15,-3 0 1-15,-2-1-1 16,0-2 1-16,-3 1-1 16,0 1 0-16,-3 0 1 15,1 1-1-15,-3 2 0 16,-2 0 0-16,1 2 3 16,0 2-3-16,0 1 1 15,1 1-1-15,1 0 0 16,1 1 0-16,-2 3-1 15,2-1-1-15,-3 2 4 16,0 1-1-16,-5 2-1 0,0 2-1 16,-4-1 1-16,0 4-3 15,-4 0 1-15,4 2 0 16,2 2-9-16,-4 3-38 16,3 3-48-16,3 3-25 15,0 1-246-15,8 0-102 16,10-6 422-16,8-1 12 15</inkml:trace>
  <inkml:trace contextRef="#ctx0" brushRef="#br0" timeOffset="50321.53">13323 4471 311 0,'3'0'148'15,"1"-2"-103"-15,-4 2 12 16,0 0-9-16,0 0-7 16,0 0-4-16,0 2 4 0,0-2 23 15,1 1-8-15,4-1-3 16,4 0-4-16,6-1-10 15,7-1-12-15,4-2-9 16,11-2-5-16,3-3 1 16,9 0-9-16,3-3-1 15,-1 0-3-15,4 0 0 16,-3 0-1-16,-3-1 0 16,-3 0-1-16,-6 3 0 15,-5-1-14-15,-8 5-52 16,-9 4-34-16,-5 2-89 15,-10 4-42-15,-9 3 7 16,-7 1 204-16,-5 4 8 16,-9 1 6-16,-5 4 4 15,-4 2-2-15,-4 2 0 0,-1 4 0 16,-2-1-2-16,0-1 5 16,-1-1 0-16,2 0-4 15,0-1 5-15,4 1-6 16,0-5 4-16,4-2-2 15,3 0 3-15,3-2-5 16,4-5 3-16,5 0-1 16,3 0 0-16,6-4 5 15,3-3 386-15,2 2-360 16,3-3 28-16,2 0-42 0,0-3 35 16,0 3-22-1,0 3 15-15,0-3-17 0,0 0 0 16,2 0 21-16,0 0-4 15,1 2 4-15,5 0-15 16,4-2 1-16,6 0-10 16,6 0 1-16,2 0 0 15,4-4-7-15,4 4-5 16,4-4 1-16,4-2 0 16,10-1-3-16,3-4-4 15,9-2-1-15,2-4-1 16,5-3-1-16,-3 2 0 15,-6 3-2-15,-11 3 0 16,-10 3-23-16,-16 5-48 16,-12 2-54-16,-6 2-71 0,-3 0-169 15,-8-2 318-15,1 0 32 16,-1-6 9-16,-1-2-2 16,3-3 4-16,6 2-2 15,3-3 5-15,10 1-5 16,11-1 2-16,7-3 3 15,3 0-3-15,2-4 2 16,-6-1-3-16,-6-2-4 16,-10 3 10-16,-2 0-6 15,-8 0 1-15</inkml:trace>
  <inkml:trace contextRef="#ctx0" brushRef="#br0" timeOffset="50720.49">14327 4020 538 0,'-7'-3'133'16,"-1"0"-97"-16,2 0 12 15,2 3-26-15,2 0-18 16,4 3 33-16,-1 3 3 15,3 6-13-15,1 3-2 16,3 9 14-16,1 8-2 0,3 6-25 16,-1 9 10-16,-1 8 2 15,0 2-11-15,-3 3-5 16,-2 1-1-16,-2-1-4 16,-1 1-1-16,-4-4-1 15,1-3 1-15,-1-4 0 16,-1-8-1-16,-1-8 1 15,3-8-2-15,1-9 1 16,0-8 0-16,0-5 3 16,1-8-4-16,-1-7-5 15,0-4-36-15,0-8-123 16,-1-7-125-16,-3-4-89 0</inkml:trace>
  <inkml:trace contextRef="#ctx0" brushRef="#br0" timeOffset="51103.55">14297 4125 629 0,'-10'-16'34'16,"2"2"35"-16,3-1 19 15,0 1-49-15,3 2-11 16,2 2 15-16,2 1-23 15,3-1 7-15,0 2 6 16,3-1-10-16,4-2-7 16,1 0-3-16,9-3-5 0,5-3-5 15,11-2 2-15,11-2-3 16,9-4-1-16,5 0-1 16,2 2 0-16,-4 4 1 15,-9 4 1-15,-13 4-2 16,-10 5-3-16,-10 3-7 15,-11 5-95-15,-8 1-28 16,-7 6-125-16,-6 4-65 16,-6 5 287-16,-4 4 10 15,-4 2 17-15,-1 1-11 16,-1 4 2-16,1-1 5 16,-2 3-8-16</inkml:trace>
  <inkml:trace contextRef="#ctx0" brushRef="#br0" timeOffset="51714.71">14252 4340 436 0,'0'3'172'15,"-1"-2"-106"-15,-2-1-9 16,3 0 32-16,3 2-42 15,-3-2-17-15,0 2-14 16,3-2 12-16,0 1 7 0,5 1-11 16,3-2 2-16,5 0-15 15,8-2-1-15,8-4-3 16,9-2-1-16,11-3 0 16,10-6 1-16,6-1-7 15,4-2 0-15,-7 2-1 16,-8 4 1-16,-15 4-100 15,-14 4-187-15,-13 5-99 16,-13 2 328-16,-9 2 38 16,-7 4 13-16,-8-2 1 15,-1 4 1-15,6 0 5 16,1 2-6-16,4 1 5 0,5 0-1 16,-2 4-3-1,1-3 5-15,-1 0 0 0,-1-1-2 16,-2 0-3-16,-2-4 3 15,-5 0 2-15,-1-4-1 16,-3-2 1-16,-2-4-6 16,-2-4 6-16,-4-5 0 15</inkml:trace>
  <inkml:trace contextRef="#ctx0" brushRef="#br0" timeOffset="51857.75">14792 3692 105 0,'155'-353'0'0,"15"-16"-1"16</inkml:trace>
  <inkml:trace contextRef="#ctx0" brushRef="#br0" timeOffset="57372">15091 1785 179 0,'0'-2'91'0,"-2"4"-44"15,2-2-22-15,0 0 0 16,0 0 0-16,0 0-13 15,0 0 8-15,0 0-6 16,0 0-5-16,0 0-4 16,2 1 9-16,0 1-2 15,1-1 25-15,2-1 28 16,7 2-28-16,2-2-8 0,10 0-10 16,7-5-8-16,13-2 8 15,13-3 9-15,15-9-6 16,10-2 1-16,13-2-5 15,9-4-15-15,-1 2-2 16,1 3-1-16,-7 1 0 16,-10 2 0-16,-14 6 0 15,-11 1 1-15,-8 3-1 16,-6 2 1-16,-3 0-1 16,-5 1 0-16,-5 1 0 15,-5 1 1-15,-8 0-1 16,-9 2 0-16,-4 1-1 0,-5 1 0 15,-3 0 2 1,-1 0-2-16,0-2 1 0,0 2-2 16,0 0 2-16,-1 0-3 15,1 0-7-15,0 0 9 16,0 0 1-16,0 0-1 16,0 0-4-16,4 0 5 15,1 0 0-15,3 0 0 16,2-1-1-16,-1-1 1 15,-2 2 0-15,-2-1 0 16,0-1 0-16,0 1 0 16,-1-1 0-16,5-1 0 15,4-3-1-15,4 0 1 0,6 1-1 16,3-5 1 0,0 3-5-16,-2 1 5 0,-7 2 4 15,-7 2-4-15,-6 2-1 16,-4 0 0-16,-3 0-3 15,0 0 1-15,-2 1 2 16,-2-1 0-16,-3 3 0 16,-4 2 1-16,-6 2 0 15,-12 6 0-15,-11 1 0 16,-14 4 0-16,-12 3-8 16,-13 2 8-16,-8 2 0 15,-7 1 0-15,-6 4-2 0,0 0 2 16,3 0 2-1,7-3-2-15,10-1 0 0,13-5 0 16,10-3 0-16,4-4 0 16,8-2 0-16,6-2 1 15,8-2-1-15,6-3 0 16,12-1 0-16,2-3 0 16,8 1 0-16,4-2 0 15,0-2 0-15,2-1-1 16,0 0-1-16,0 0-2 15,2 1 1-15,0-1 2 16,-2 2 1-16,0 1 2 16,3-2-2-16,0 2 0 15,6-3 0-15,4 1 0 0,11-4 0 16,4-2 0-16,9 0-1 16,6-3-1-16,11-2 4 15,7 0-2-15,17-5 3 16,13-2 15-16,18-6 11 15,15 1-19-15,11-3-8 16,2 2 1-16,-7 0 1 16,-13 5-1-16,-19 5-3 15,-22 2 0-15,-19 2 0 16,-17 5 0-16,-12 1 0 16,-11 1-1-16,-9 2 2 15,-3 2-2-15,-5 1 1 16,-6 3-6-16,-11 3 2 15,-11 1-1-15,-13 5-1 16,-7 0-2-16,-8 0-1 0,-3 0-2 16,1 0 6-16,-1-2 0 15,-1 0 2-15,-1 1 2 16,-1-2 0-16,-3-1 1 16,-4 3-4-16,-9 1 3 15,-3 3 1-15,-8 2 2 16,-1 1-1-16,3 0-2 15,3 1 2-15,7-2 2 16,11-2-3-16,7-1 0 16,4-3-1-16,8-1 1 0,4 0-6 15,4-4 6-15,7 1 0 16,11-3 1-16,6-2 1 16,9-2-2-16,9 0-1 15,7-4 1-15,9-2 0 16,11-4 6-16,14-3-6 15,11-1 1-15,10-6-1 16,16-1 0-16,11-3 7 16,11-2-2-16,14 1 5 15,7-1-9-15,1 3 0 16,-8 4-1-16,-12 1 0 16,-19 1-2-16,-20 5 2 15,-17 2 3-15,-17 2-2 0,-10 2 2 16,-8 2-3-1,-7-1 0-15,-2 4-6 0,-2-1 6 16,-1 1 5-16,1 1-5 16,-1 0 0-16,0 0-3 15,-1 0 0-15,-1 0 2 16,0 0 1-16,-3 3-2 16,-6-1-8-16,-5 2 9 15,-3 2 0-15,-3 0-26 16,0 0-126-16,2-1-130 15,4-3 244-15,-1 0 21 16,-1-1 16-16,-6-4-5 16,-4 1 6-16,-2 2 0 15,-3-2-5-15,0 4 6 16,3 0-1-16,8 1 0 0,2 2-1 16,1 0-1-16,0-3 3 15,-4 1-5-15,-10-1 5 16,-4-1-1-16,-6-1 0 15,-7 2-3-15,-4 2 2 16,-4-1 2-16,-6 0 0 16,-3 1-1-16,-3 2 1 15,-6-4 0-15,-1 1 0 16,0 0 1-16,2 0-3 16,7-3 3-16,11 4-2 15,10-4 1-15,1-5-1 16,-4-1-3-16,-16-4 4 0,-21 0 0 15,-28-6 0-15,-35 3 0 16,-37-1 0-16,-46 5 0 16,-34 5-1-16,-28 3 1 15,-18 6 0-15,-16 4 0 16,-1 1 0-16,-6 4 0 16,-12 5-1-16,-15-1 0 15,0 2 1-15,-1 0 0 16,-10 2 0-16,5 1 0 15,10-2 0-15,5 1-1 16,3 2 1-16,13-1 0 16,12-1 0-16,8 1 0 15,9 1 0-15,11 0-4 16,14 2 4-16,10 1 0 0,6 2 0 16,11-2 0-16,4 5-1 15,3 1 1-15,6-1 0 16,4 0 0-16,7 1 1 15,16-3-3-15,8 2 4 16,13-4-4-16,17-3 3 16,20-2-2-16,20-4 0 15,23-2 1-15,14-2 0 16,8 2 0-16,5-1 0 16,-2 4 0-16,1 2 0 15,-4 2 0-15,-1 2 0 16,-6 3 0-16,-1-1 0 15,0 4 0-15,-1-1 0 0,9-3 0 16,9-3 0-16,7-4 0 16,8-4 0-16,5-2-1 15,2 3 1-15,2 2-1 16,-116 58-4-16,146-62 5 16,-2-1 0-16,3 3 0 15,-2-1 5-15,-29 19-5 16,-3 3-3-16,-1 1 2 15,-9 3 0-15,0 1 1 16,0 2-1-16,6 4 1 16,9 2 2-16,13 6-2 15,9 4 0-15,7 5 0 0,6 2 0 16,5 0-2-16,4-3 2 16,5-4 0-16,6-10 0 15,5-8 0-15,9-11-2 16,3-12 4-16,3-9-2 15,1-6 0-15,-5-6 0 16,-3-3 0-16,-6-1 0 16,-5-2 0-16,-2-3 0 15,-1-5 0-15,1-1 0 16,4-4-1-16,1 2 1 16,2-2 0-16,2-1 0 15,-2 3 0-15,-1 6 0 16,-4 1 0-16,-3 7 0 0,0 6 0 15,-4 7 0-15,3 4 0 16,-1 0 0-16,1 6-1 16,1-1 1-16,3 7 0 15,0 4 0-15,0 3 1 16,0 4-1-16,-3 4 0 16,-3 0 0-16,-1-4-2 15,3-2 3-15,2-6-1 16,5-4 0-16,6-7 0 15,2-4 0-15,1-2 0 16,-2-5 0-16,-1 1-1 16,-5-1 1-16,-2-3 0 0,-4-1-5 15,-1-1 5 1,-4 0-1-16,-3 0 1 0,1 2 1 16,0-1-1-16,1-2 0 15,5 1 0-15,-3 1 0 16,3 0-1-16,2 3 1 15,-5 0 0-15,0-1 0 16,-1 4 6-16,-3-4-6 16,-3 3 0-16,-3-2 0 15,5 2-4-15,1-3 4 16,3 1-2-16,3 2 2 16,3-2 0-16,-1 2 1 15,-2-3-1-15,-3 3 1 0,-3-3 174 16,0-4-81-1,-2-1-94-15,2-3 1 0,4-2-1 16,2 1 1-16,1 1 25 16,1 1-10-16,2 2-9 15,0 0 2-15,-1 2-1 16,1-1-3-16,0 4 1 16,1 0-6-16,-1-1 1 15,2 1 6-15,-1 0-7 16,2-1 1-16,0 0 12 15,3 1 27-15,2-1 3 16,4-1-14-16,5 2-11 16,8-4-9-16,1-1-5 0,6-1 0 15,5-4-3-15,4-1 6 16,4-3-2-16,4-4 0 16,7-3-5-16,-1 0 6 15,-9 2-4-15,-9 3-2 16,-11 6 0-16,-16 3 1 15,-7-1 6-15,-3 3-4 16,0 0 2-16,-2 0-1 16,2 0 1-16,-1 0 1 15,-3 0-5-15,-8 3-2 16,-10 2 0-16,-13 4 1 16,-13 3 0-16,-10 3 2 15,-8 2-2-15,1 1-1 16,3-2 0-16,6-3 1 0,7 1 0 15,11-5 1 1,9-3 7-16,13-3 33 0,7-1-8 16,8-4-18-16,9-2-14 15,7-7-1-15,13-2 1 16,14-5-1-16,14-2 2 16,9 2 3-16,8 2-4 15,10-3-1-15,6 3-2 16,1-2 0-16,0-2 2 15,-3 2 0-15,-9-1 0 16,-13-1 2-16,-16 6-2 16,-17 1 0-16,-13 7 2 0,-15 0 0 15,-8 3-2-15,-9 0-4 16,-11 1 0-16,-11 2 3 16,-10 4 0-16,-7 2 1 15,-2 4-6-15,2 4-25 16,4 1-84-16,5 0-74 15,6-4-54-15,12-5 216 16,13-7 18-16,12-11-2 16,19-9 5-16,11-5 3 15,8 1-3-15,6 1 6 16</inkml:trace>
  <inkml:trace contextRef="#ctx0" brushRef="#br0" timeOffset="57543.04">2788 4243 105 0,'298'103'0'0</inkml:trace>
  <inkml:trace contextRef="#ctx0" brushRef="#br0" timeOffset="65975.52">14212 3788 480 0,'-9'2'13'16,"1"1"-11"-16,0 0 27 16,1 0 15-16,3 1-5 15,-3 1 1-15,1-3-23 16,1 1 15-16,2-1 22 15,-2 1-17-15,-1 2-1 16,-1 1-16-16,-2 3 10 16,-1 4-14-16,-1 4 0 15,-1 0-3-15,-1 5-4 16,3 2 8-16,-2 0-3 16,4 0 10-16,1 0-8 15,2 1 1-15,3 0-9 16,-2 1 14-16,3-1-8 0,1 0-5 15,0 3-3 1,0-3 7-16,1 0-9 0,2 0 2 16,0-3-4-16,-2 1 11 15,3-3-4-15,1 1-2 16,0-1 5-16,-2 0-2 16,1 3-2-16,0-2-1 15,2 1-4-15,0-2 5 16,2 1-3-16,2-3-2 15,1 1 1-15,0 0 4 16,1 0-5-16,-2 0 5 16,0 1 0-16,0-1-3 15,-1-2-5-15,-1 0 9 16,0-2-4-16,2-3 6 0,2 2-2 16,1-2-8-16,4-1 5 15,3 2-3-15,2-2-2 16,2 3 1-16,0-2 0 15,1 0 3-15,2-1 2 16,-2 1-1-16,0-3-4 16,1 0 4-16,0-2-3 15,0 1 2-15,5-2 1 16,-1-2 1-16,2-1-5 16,1 1 0-16,0-3-2 15,1 0 4-15,1-1-1 16,-3 0-1-16,1-1 2 15,-2-1-2-15,0-5-1 0,-1-2 6 16,3 0-6-16,-1-3 0 16,-2-3 2-16,2-1-2 15,-3 2-1-15,-5-5 3 16,0 2-3-16,1 0 1 16,-3-1 2-16,-2 0-3 15,-1 0 5-15,2-2-3 16,-3 1 0-16,1 0-1 15,-1-3 2-15,-1 0 1 16,-3 0-4-16,2-1 1 16,-3-2 0-16,-1 0 1 15,-4-1-2-15,1 1 3 0,-3-2-2 16,-2 0-1 0,1-1 1-16,-4 0 0 0,1 1-1 15,-4-2 3-15,1 4-2 16,-4-2 1-16,-4-2 0 15,-1 2-2-15,-3-2-2 16,-2-2 2-16,-3 0 0 16,-1 2 0-16,1-1-1 15,-3 3 1-15,0 0 0 16,-1 2 1-16,0 3-1 16,1 1 0-16,-1 0 0 15,2 3-1-15,3 0 2 16,0 1-1-16,3 0 4 0,0 4-4 15,-1-1 0 1,0 4 0-16,0-2 0 0,-3 3-1 16,-1 0 1-16,-1 1 2 15,0 1-2-15,1 2-1 16,-2 0 1-16,1 0 0 16,-2 2 0-16,0 0-1 15,-1 0 1-15,1 3 1 16,-3 0-1-16,1 1 0 15,-4 1 0-15,2-1 0 16,-4 4-2-16,1-2 2 16,1 0 0-16,1 1 1 0,2 1-1 15,4-2 0-15,-1 1 0 16,2 3 1-16,-2 2-1 16,-4-1 0-16,2 5 0 15,-3 0 0-15,0-1 0 16,2-1 0-16,0-1 0 15,2 2 0-15,-1 0 0 16,1 5-1-16,-4 5 0 16,-1 3 0-16,-61 86-4 15,77-84-31-15,-1 8-52 16,7 1-58-16,6 1-212 16</inkml:trace>
  <inkml:trace contextRef="#ctx0" brushRef="#br0" timeOffset="66775.82">15265 4188 607 0,'8'-1'35'16,"1"1"23"-16,-5-2 15 0,-2 2-11 15,-1 2 2-15,2-2-10 16,-3 1-38-16,1-1 29 16,-1 0 0-16,3-1-22 15,2 1 1-15,7-3-12 16,8 0 2-16,9-3 0 15,7 0-3-15,14-5 9 16,12-3-4-16,14-2 0 16,9-3-8-16,3 0-6 15,-4-2-1-15,-12 5-1 16,-18 4 2-16,-20 3-2 16,-12 2-3-16,-10 2-20 15,-8 2-47-15,-7 1-36 16,-7 4-127-16,-8 2-149 15</inkml:trace>
  <inkml:trace contextRef="#ctx0" brushRef="#br0" timeOffset="67142.61">15380 4297 493 0,'-11'9'66'0,"0"-2"15"16,0-1-39-16,4-1 19 16,0-2 60-16,4 0-61 15,3-3-38-15,3 0 5 16,7 0 38-16,5-2-29 15,9-1-18-15,7 0 4 16,10-1-1-16,8-4-9 16,10-1-1-16,10 0-8 15,7-3-2-15,5 0-1 16,-3 0 0-16,-6 1-1 16,-15 6-5-16,-15-1-28 15,-14 4-4-15,-11 1-12 16,-9 1-44-16,-5-4-158 0</inkml:trace>
  <inkml:trace contextRef="#ctx0" brushRef="#br0" timeOffset="67659.42">16413 3695 516 0,'-5'-7'185'16,"1"-1"-118"-16,1 1 55 15,2 2-53-15,-3 2-34 16,2 3 5-16,2 2-37 16,0 4 15-16,0 2 13 15,-1 9-7-15,1 7 9 16,-2 8-2-16,0 5-13 16,1 8 7-16,-1 3-1 15,0 4-2-15,0 0-3 16,1-1-5-16,-1 0-4 15,-1-4-9-15,3-3 2 0,3-5 4 16,2-3-7-16,5-6 2 16,4-3 2-16,5-5 0 15,9-5-2-15,6-5 5 16,8-7-4-16,9-7-3 16,2-8-11-16,2-7-14 15,-4-4-12-15,-6-1-37 16,-9-2 14-16,-7 1-36 15,-13 4-69-15,-6 1-192 16</inkml:trace>
  <inkml:trace contextRef="#ctx0" brushRef="#br0" timeOffset="67942.37">16327 4080 801 0,'-26'-6'76'0,"7"1"37"16,11 2-62-16,3 2-50 15,7 1 16-15,6 1 26 16,4-2-4-16,6-2-8 16,7-2-17-16,6-3-7 15,7-6-3-15,5-1-1 16,6-5-2-16,4-2-1 0,2 1-1 15,0 0-13-15,-8 2-52 16,-10 4-45-16,-11 3-36 16,-10 2-196-16</inkml:trace>
  <inkml:trace contextRef="#ctx0" brushRef="#br0" timeOffset="68213.48">16342 3680 698 0,'-15'-9'35'16,"4"3"68"-16,4 0-13 0,2 1-59 16,4 4-12-16,4 2 13 15,5-1 9-15,5 0-7 16,9-1-12-16,8-4-6 15,12-3-9-15,12-5 1 16,11-3-5-16,12-4-3 16,9-1-8-16,-2 3-136 15,-7 2-268-15</inkml:trace>
  <inkml:trace contextRef="#ctx0" brushRef="#br0" timeOffset="74589.25">12603 3096 446 0,'1'-3'28'16,"-2"-1"7"-16,1 3-18 16,0-1 9-16,0 0-1 15,0 2 13-15,0 0-17 0,0 0 9 16,0 0 10-16,0-2-4 16,0 2-15-16,0 0-1 15,-2 0-9-15,2 2-8 16,-1 0-3-16,1-2 0 15,-4 2-3-15,1 1-9 16,1-3-24-16,1 1-10 16,-1 2 8-16,2-2-6 15,0 1-64-15,-2 2 53 16,0 3-182-16</inkml:trace>
  <inkml:trace contextRef="#ctx0" brushRef="#br0" timeOffset="77371.5">12790 2795 451 0,'-5'0'48'15,"3"0"12"-15,1 0-9 16,-2-3-8-16,2 3-26 16,1 0 7-16,0-1-13 15,1 1 0-15,-1-1-2 16,3 1-9-16,-2 0-12 16,1 0-37-16,1 0-51 15,4 1-213-15</inkml:trace>
  <inkml:trace contextRef="#ctx0" brushRef="#br0" timeOffset="77708.13">14153 3866 145 0,'-6'-4'0'16</inkml:trace>
  <inkml:trace contextRef="#ctx0" brushRef="#br0" timeOffset="78070.34">12808 2838 465 0,'-1'3'8'15,"-3"0"-8"-15,4 0 0 16,-2 0 0-16,8 1 2 16,1-1-2-16,6 1-155 15</inkml:trace>
  <inkml:trace contextRef="#ctx0" brushRef="#br0" timeOffset="79947.91">1650 7037 670 0,'0'-5'11'0,"-1"-1"44"16,-1 2-51-16,1 1-3 15,1 1 4-15,0 1 15 0,0 1-19 16,0 0 6-16,0 0-5 16,-2 1-2-16,2 1-2 15,-1-1 2-15,-2 2 37 16,-1 6 14-16,-8 6-32 15,-4 7 1-15,-3 9-6 16,-6 6 10-16,-3 7-4 16,-4 6 3-16,-2-1-8 15,-3 2-9-15,1 2 5 16,-3-2 8-16,-1 0-14 16,-2 4 1-16,1-1-2 15,1-2-3-15,5-5-1 0,6-8-3 16,9-12 2-16,8-9 1 15,5-7-1-15,6-8 0 16,1-5-27-16,5-7-78 16,3-5-44-16,2-5-15 15</inkml:trace>
  <inkml:trace contextRef="#ctx0" brushRef="#br0" timeOffset="80465.45">991 7058 700 0,'-3'-2'64'16,"0"1"-28"-16,2 1-26 16,1-2-10-16,1 2-5 15,3 3 5-15,1-1 1 0,3 1 24 16,2 3 14-16,7 1-15 15,4 5 11-15,10 5-4 16,6 6 22-16,9 7-34 16,9 4-7-16,6 5 5 15,1 5-13-15,3 0-2 16,-2 0-1-16,-4 0-1 16,-6-3 2-16,-8-3-2 15,-8-3 3-15,-7-1-1 16,-6-3 4-16,-8-2-4 15,-3-4 0-15,-4-7-1 16,-4-4 3-16,-2-9 1 16,-1-2 8-16,-2-7-13 15,-3-5-27-15,-1 0-67 0,-1-2-139 16</inkml:trace>
  <inkml:trace contextRef="#ctx0" brushRef="#br0" timeOffset="83233.41">18944 1271 237 0,'0'1'333'0,"0"1"-322"16,-1-2 47-16,-1 0-23 15,-2-2-25-15,4 2 50 16,0 2-7-16,-1-4-2 15,1 2-1-15,0 0-26 16,-3-1-4-16,-3-1-8 16,-1 1-3-16,-5-3 14 0,-2 3-11 15,-2-1-1-15,0 2-7 16,0 2-4-16,-1 3-5 16,1 4 3-16,-1 4 2 15,-2 7 2-15,3 7-2 16,2 7 5-16,2 7-1 15,6 6 1-15,4-1-2 16,7 0-1-16,7-6-1 16,6-7 2-16,7-7-2 15,7-11-1-15,10-10-6 16,7-9-68-16,4-9-54 16,-2-10-112-16</inkml:trace>
  <inkml:trace contextRef="#ctx0" brushRef="#br0" timeOffset="83815.86">18797 1066 664 0,'-22'0'7'0,"1"4"-4"0,-1-1 39 16,-1 2-4-16,-1 7 35 16,-1 2-27-16,0 2-7 15,-1 7 8-15,0 2-8 16,0 5-2-16,0 6-13 15,3 7-8-15,5 3 0 16,3 11-3-16,5 7-3 16,6 0-4-16,6 3 3 15,7-3-3-15,5-5-1 16,8-7-1-16,7-3-4 16,7-4 0-16,7-7 0 15,11-7 4-15,8-8-2 0,9-12 5 16,4-11-5-16,3-11 1 15,-1-12 0-15,-4-10 1 16,-1-8 0-16,-6-7-3 16,-11-4-1-16,-12-8 2 15,-10-4-2-15,-14-8-4 16,-14-7-2-16,-13 0-8 16,-12-1 8-16,-11 6 3 15,-9 14 3-15,-12 9 1 16,-6 14 1-16,-11 16 6 15,-8 15-8-15,-6 12-3 16,-4 11-4-16,4 10-55 16,5 2-150-16</inkml:trace>
  <inkml:trace contextRef="#ctx0" brushRef="#br0" timeOffset="85551.05">20306 1452 581 0,'-11'-4'26'0,"-2"-2"-17"15,0 2-9-15,2 1 21 16,-3 3 8-16,1 4 48 16,-4 2 7-16,1 3-37 15,-1 5-10-15,-3 1 10 16,-1 6 1-16,-2 8-18 16,-2 5-9-16,1 8 6 15,-2 6-14-15,4 4 10 0,4 4-13 16,6 2-3-1,9-1-4-15,8-5-1 0,7-4-1 16,8-7 3-16,8-9-3 16,4-8 2-16,8-10-1 15,4-9 5-15,-1-8-3 16,2-7 0-16,-3-9-3 16,-7-4-1-16,-7-6-7 15,-9-3-9-15,-11-4-2 16,-10 0 12-16,-9 5 3 15,-10 3-3-15,-5 9 3 16,-4 5 2-16,-2 10-4 0,0 2 3 16,7 6 2-16,7 0-3 15,8-2-1 1,5 1-8-16,8-3 8 0,14-5 4 16,11-6 3-16,11-2-1 15,11-5 0-15,1-2 2 16,0 1 0-16,-9 2 0 15,-7 4-4-15,-7 4 0 16,-4 4-3-16,-7 8 3 16,-4 8 0-16,-3 7 7 15,-2 9 21-15,-1 7-10 16,0 10 4-16,-3 4-3 16,3 3-10-16,-2 0-6 15,3-5-3-15,-2-3 1 16,0-4 0-16,-1-9-1 0,-1-4-10 15,-3-9-54-15,2-7-45 16,1-12-73-16</inkml:trace>
  <inkml:trace contextRef="#ctx0" brushRef="#br0" timeOffset="85849.44">21047 1741 871 0,'-6'-6'50'0,"3"2"28"0,0-1-25 16,3 2-49-16,-2 3-3 16,6 3 6-16,0 6 14 15,8 3-6-15,6 10 22 16,8 8-19-16,5 5-14 15,6 5-2-15,4 4-2 16,-2-2 0-16,1-4 0 16,-1-3-1-16,-6-5-39 15,-6-7-26-15,-7-7-67 16,-7-7-68-16,-4-9-75 16</inkml:trace>
  <inkml:trace contextRef="#ctx0" brushRef="#br0" timeOffset="86085.01">21330 1725 942 0,'-16'-16'46'0,"1"3"3"15,1 3 35-15,3 3-64 16,4 4-16-16,4 3-4 16,0 5-4-16,-3 6 4 15,2 9 3-15,-7 11 1 16,-2 9 4-16,-7 13 1 15,-5 4-7-15,-5 2-1 16,-2-2-1-16,-1-4 0 16,4-10-6-16,8-7-41 15,6-11-65-15,6-10-92 0,5-12-89 16</inkml:trace>
  <inkml:trace contextRef="#ctx0" brushRef="#br0" timeOffset="86295.62">20911 1993 907 0,'-15'0'83'15,"2"-3"4"-15,5 2-34 16,2 0-45-16,3 1-6 16,5 1 2-16,5 0 11 0,7-1 15 15,15-2-2-15,16-6-28 16,17-5 0-16,13-8-37 15,9-2-57-15,-3-2-125 16,-6 4-203-16</inkml:trace>
  <inkml:trace contextRef="#ctx0" brushRef="#br0" timeOffset="86699.31">21946 1572 837 0,'-6'-13'31'16,"2"1"21"-16,-2 3 17 15,2 4-59-15,2 2-9 16,0 7-1-16,0 5 37 16,-1 9 7-16,-4 7 5 15,1 10-12-15,-1 10 3 0,-2 6-19 16,5 5-12-16,1 3-9 15,0-1 0-15,3-1-2 16,3-6-26-16,0-8-46 16,-2-9-60-16,4-10-160 15</inkml:trace>
  <inkml:trace contextRef="#ctx0" brushRef="#br0" timeOffset="86963.82">22260 1459 1005 0,'1'-15'80'0,"-1"6"-69"16,-3 1-11-16,2 8-3 16,-2 12 3-16,6 12 9 15,-3 10 11-15,1 13-2 16,-1 12-7-16,0 4-5 15,-1 3-6-15,-3 2 0 16,1-5-1-16,0-7 0 16,0-8-27-16,2-11-15 15,-1-11-60-15,2-11-12 16,0-10-263-16</inkml:trace>
  <inkml:trace contextRef="#ctx0" brushRef="#br0" timeOffset="87157.3">21822 1905 987 0,'-20'2'59'16,"8"-1"-59"-16,10-2 2 16,11-1 22-16,13-1 10 15,13-1-2-15,17-7-29 16,14-7-3-16,11-6-40 15,2-1-105-15,-4-1-306 0</inkml:trace>
  <inkml:trace contextRef="#ctx0" brushRef="#br0" timeOffset="87667.5">22847 1575 572 0,'9'-13'1'16,"1"4"71"-16,-2 0 32 0,-1 2 47 16,-3 0-56-1,-3 0-23-15,-2-2-36 0,-4 0-17 16,-5-1-5-16,-2-6-14 15,-5 1 0-15,-3 0-1 16,-2 4 5-16,-1 3-7 16,-2 8 3-16,-3 9 0 15,-3 10 0-15,0 7 0 16,0 9 9-16,7 2-3 16,5 5 0-16,13-4 3 15,7 0-6-15,11-5 1 16,8-3 2-16,9-2-3 15,6-5-1-15,5-1 0 16,3-5-2-16,1-4 0 0,-5 1-1 16,-7-2 0-16,-6-1 0 15,-12-1-8-15,-7 4 9 16,-12 0 0-16,-8 5 0 16,-14 0 1-16,-8 2 0 15,-12-1 1-15,-3-3-2 16,0-7-1-16,1-9-20 15,4-6-69-15,11-12-155 16,8-12-359-16</inkml:trace>
  <inkml:trace contextRef="#ctx0" brushRef="#br0" timeOffset="88017.97">22741 1185 1002 0,'-4'-15'14'0,"3"6"-2"16,-1 4-12-16,1 5-5 15,2 11 5-15,2 5 42 16,1 11-15-16,-1 8 3 16,0 10 8-16,-3 12-5 15,-1 11 0-15,-5 9-14 16,-3 7 2-16,-1 5-15 15,0-2-4-15,3-2-2 16,2-4 1-16,2-3-1 0,-1-6 0 16,3-7-1-16,-1-9 1 15,1-9-1-15,1-9-1 16,0-11-4-16,1-9-51 16,2-8 3-16,3-8-21 15,4-5-52-15,3-7-46 16,-1-3-148-16</inkml:trace>
  <inkml:trace contextRef="#ctx0" brushRef="#br0" timeOffset="88517.37">23294 1549 708 0,'0'0'32'0,"0"-5"95"16,0 4-73-16,0-3-7 16,0 3-20-16,0 2-23 15,-3 6 42-15,0 3-17 16,-3 9 12-16,2 9-6 15,-3 8-10-15,2 8 1 16,0 10-10-16,0 8-11 16,1 1-2-16,-1-1-2 15,0-2-1-15,0-8 0 16,2-8 0-16,-1-13-1 16,3-9-17-16,-1-12 17 15,2-12-33-15,3-13-63 0,3-14-34 16,2-13-148-16</inkml:trace>
  <inkml:trace contextRef="#ctx0" brushRef="#br0" timeOffset="88750.84">23295 1486 895 0,'-14'-34'37'16,"-1"7"13"-16,3 5 43 15,4 7-66-15,4 6-4 16,4 3-12-16,2 4-9 15,6 2 6-15,9-3 9 0,12 0-9 16,7-2 2 0,11-1-10-16,6-2-1 0,1 2-4 15,-7 0 3-15,-4 3-13 16,-8 3-38-16,-8 0-61 16,-9 0-32-16,-5 3-173 15</inkml:trace>
  <inkml:trace contextRef="#ctx0" brushRef="#br0" timeOffset="88956.79">23249 1741 271 0,'-19'12'596'0,"8"-4"-582"0,6-5 15 16,3-3 8-16,7 0 38 15,7 0 11-15,6 0-47 16,13-3-21-16,14-5-18 16,10-4 0-16,8-7-23 15,5 0-112-15,0-3-210 16</inkml:trace>
  <inkml:trace contextRef="#ctx0" brushRef="#br0" timeOffset="89451.69">24183 1599 917 0,'3'-16'0'0,"3"0"-8"15,-2 2 3-15,2 2 5 16,-3 5 8-16,4-1 32 15,-6-2-4-15,2-1-16 16,-4-2-10-16,-4-4 11 16,-2 1-13-16,-3-2-6 15,-3 2-1-15,-4 3 4 16,-5 7-6-16,-3 8 2 16,-3 7 12-16,-4 9 2 0,0 9-2 15,3 8-1 1,0 5 5-16,9 4-9 0,7-1-1 15,6-1-4-15,10-4-2 16,9-3 0-16,6-2 3 16,9-6-1-16,8-2-2 15,7-2-1-15,3-4 1 16,-2-3-1-16,-4 1 0 16,-9-2-1-16,-8 0 0 15,-10 0 0-15,-12 2 1 16,-11 2 5-16,-10-1-1 15,-13 2 0-15,-7-2 0 16,-11-3-4-16,-7-6 0 16,2-6-27-16,2-8-95 0,9-12-306 15</inkml:trace>
  <inkml:trace contextRef="#ctx0" brushRef="#br0" timeOffset="89752.44">24099 1365 855 0,'4'-30'131'0,"-4"8"-105"15,-4 2 59-15,1 8-47 16,-1 6-37-16,4 5-2 16,-3 5 2-16,3 8 8 15,0 11 13-15,-1 11 2 0,-1 17 21 16,-3 14-7-16,-2 9-14 15,0 8-14-15,-3 6-2 16,1-1 2-16,1-4-8 16,1-7-2-16,4-8 0 15,-1-11 0-15,2-9 0 16,1-10 0-16,-1-10-1 16,-1-9-34-16,3-9-30 15,0-9-36-15,5-8-353 16</inkml:trace>
  <inkml:trace contextRef="#ctx0" brushRef="#br0" timeOffset="90118.96">24460 1611 875 0,'9'-20'37'15,"-3"-1"13"-15,0 3 36 16,-3 3-64-16,-2 7-2 16,-1 4 1-16,0 4-16 15,0 4 0-15,-3 5 21 16,2 9 16-16,-5 8-7 16,2 8-19-16,-5 9 16 0,1 4-14 15,0 3-18-15,1 1 2 16,0 1 0-16,5-3-2 15,2-1 1-15,3-7 0 16,6-5 0-16,3-7 2 16,8-8 2-16,7-8-5 15,11-10-3-15,11-7-48 16,9-10-40-16,7-5-13 16,-3-7-106-16,-6-3-174 15</inkml:trace>
  <inkml:trace contextRef="#ctx0" brushRef="#br0" timeOffset="90323.85">24474 1862 595 0,'-17'-5'557'15,"6"-1"-556"-15,5-1 55 16,6-3-54-16,9 5-2 15,9 0 0-15,10-1-1 16,11-2-5-16,9-2-30 16,11-4-55-16,-2 0-110 15,-2-6-213-15</inkml:trace>
  <inkml:trace contextRef="#ctx0" brushRef="#br0" timeOffset="90536">24487 1553 1043 0,'-6'-14'62'0,"0"3"-6"16,5 0 0-16,2 2-45 16,8 6-11-16,11-1 0 15,12-2-1-15,18-2 4 16,14-4-6-16,11 0-9 15,0 0-120-15,-5 0-106 16</inkml:trace>
  <inkml:trace contextRef="#ctx0" brushRef="#br0" timeOffset="91344.24">23294 1414 498 0,'-3'1'21'16,"1"2"43"-16,1 0-28 15,1 1-12-15,-4 2 17 16,1 4 2-16,0 4 10 0,-1 8-23 16,-1 3-14-16,5 7-14 15,3 4-4-15,7 2-12 16,3 2-167-16</inkml:trace>
  <inkml:trace contextRef="#ctx0" brushRef="#br0" timeOffset="93637.93">20440 2472 433 0,'-3'-1'33'0,"-2"-1"-26"0,3 1 32 15,-1-1 48-15,1 2-25 16,0 0-16-16,2-1 23 16,2 1-17-16,-2 0-18 15,0 0-12-15,2 0-14 16,-1 1 14-16,4 2 21 15,9-1 14-15,6 1-30 16,13-1-1-16,15-1-16 16,20-4 4-16,10-2-5 15,16-2-3-15,11-2 7 16,8-4 0-16,3 3-9 16,-3-2-2-16,-8 1-1 15,-11 1-1-15,-19 1 1 0,-18 2 0 16,-17-1-1-16,-9 4 0 15,-10-1-1-15,-2-1-7 16,-1 0 1-16,2-1-11 16,0 2 13-16,3 0-16 15,1-2 4-15,-3 4 8 16,-2 1 2-16,-4 2-5 16,-7 2 1-16,-4-2 0 15,-3 1 8-15,-1-1 0 16,0 0 2-16,4-1-14 0,7-1 3 15,6 0-9 1,10-3 10-16,3 0 3 0,-1 1 2 16,-6 2 12-16,-8 1-6 15,-10 1 6-15,-3 0 21 16,-11 0-8-16,-1 0-19 16,-3 1 6-16,-4 1 9 15,0-1-2-15,7 0 3 16,2-1-13-16,6 0-1 15,4-1 0-15,-1 0-2 16,1 1-2-16,3-2-1 16,0 0 0-16,2 0 2 15,3-1 1-15,5 0 0 16,3 0 0-16,3-2-1 16,0 1-8-16,1-1-16 15,-6 1 3-15,-2 2 16 16,-8 0-18-16,-7 4 18 0,-12 4 2 15,-12 2 1-15,-11 2 3 16,-10 3 2-16,-11 1-1 16,-10 2-1-16,-12 0 3 15,-7 1-2-15,-10 0-1 16,-2 1 4-16,-5-1 17 16,3-3-3-16,5-3-5 15,4-1-3-15,5-3-2 16,7-1 4-16,9 2-8 15,8-2 5-15,7 1-9 16,7 1 0-16,8-2 0 16,7 0 0-16,6 0 1 0,8-2-1 15,3 1 0-15,3-1 2 16,2-2-1-16,1 0 0 16,3-2 7-16,3 0 0 15,1 0-2-15,6 0-1 16,-2 0-4-16,-1-2 5 15,2 4 1-15,3-4 3 16,1 2 2-16,9-3 8 16,12 0-6-16,14-2-1 15,14-3 0-15,16 0-2 16,17-3-3-16,20-4-4 16,15-1 6-16,16-4-8 15,3-1 0-15,-8 3-1 0,-17-2-2 16,-20 4 2-16,-23 2 0 15,-19 3-1-15,-12 1 6 16,-11-2-6-16,-9 7 1 16,-4-2-1-16,-9 3-1 15,-4 1-1-15,-1 3 2 16,-3-1-4-16,0 1-1 16,-1 0 0-16,5 1 4 15,-3 0-2-15,0-1-2 16,1 0-2-16,-3 2 7 15,-1-2 1-15,0 0 1 16,0 0 3-16,0-2 0 0,3 2-4 16,3-2 0-16,-2 0 0 15,-1 0-1-15,1 2 0 16,-4-1-3-16,-5 1-2 16,-8 0-7-16,-11 1-41 15,-13 1-60-15,-12 1-154 16,-12 2-233-16</inkml:trace>
  <inkml:trace contextRef="#ctx0" brushRef="#br0" timeOffset="95386.93">1557 2322 471 0,'-8'7'22'16,"1"1"33"-16,1-5-21 15,2-2-5-15,2-1-7 16,2 1-2-16,0-1 2 16,0 0-3-16,0 0 46 15,2 0-33-15,-2 0-15 16,1-1-12-16,5 2 4 16,4-2 53-16,5 0-37 0,8-2-14 15,11 1 5-15,7-5-11 16,8 0 5-16,11-3-8 15,5 0 1-15,8-4-3 16,2 1-5-16,1 0 4 16,-6-1 1-16,-6 1-2 15,-11 3-3-15,-8 4-9 16,-11 2 3-16,-9 4-13 16,-12 0 1-16,-8 1-2 15,-5 2-3-15,-10 1-128 16,-6 3-81-16</inkml:trace>
  <inkml:trace contextRef="#ctx0" brushRef="#br0" timeOffset="95625.8">1599 2373 563 0,'-17'1'26'0,"7"-1"-4"15,7 0-21-15,4-1-1 16,11 1 9-16,7-1 39 16,9-1-2-16,10-3 16 15,13-4-13-15,8-2-17 16,15-2-27-16,7-3-2 0,6-1-6 16,-2 1-3-1,-4 3-127-15,-6 0-90 0</inkml:trace>
  <inkml:trace contextRef="#ctx0" brushRef="#br0" timeOffset="99054.71">21261 3021 597 0,'-2'2'56'0,"0"-4"-55"15,-1 1 17-15,-2-1 6 16,1 1 15-16,1 1 60 16,0-2-79-16,-1 1-8 15,-1-1 11-15,-3 1 1 0,-4-3 5 16,-4 3-5 0,-6 0-8-16,-3 2 5 15,-2 3 1-15,2 3-13 0,0 5 0 16,2 4 3-16,1 8-1 15,3 6 9-15,5 8-10 16,2 5-2-16,3 3-2 16,8 3-6-16,6 0 0 15,5-3 0-15,8-4 1 16,9-6 0-16,4-7-1 16,7-8 2-16,1-8-2 15,1-10-14-15,-2-6-10 16,-3-9-4-16,-5-7 7 15,-9-7-27-15,-7-3 17 16,-11 1 22-16,-12 1 9 0,-7 4 1 16,-11 6 2-16,-3 11 4 15,-5 4 6-15,1 6 2 16,3 4-3-16,7 0-12 16,10-1 0-16,5-2-6 15,11-1 6-15,9-3 9 16,11-3 1-16,11-5-7 15,11-1 0-15,6-8-3 16,7 0 6-16,-4-1 13 16,-4 1-14-16,-6 4 0 15,-11 2-2-15,-9 6-3 16,-8 4 0-16,-6 4 3 16,-2 7 4-16,-4 5 6 15,0 8 1-15,1 6-9 16,-3 4 0-16,1 4-3 0,2-2-2 15,2-3-1-15,-1-3-22 16,2-6-73-16,0-6-135 16</inkml:trace>
  <inkml:trace contextRef="#ctx0" brushRef="#br0" timeOffset="100340.35">21621 2872 480 0,'2'-13'253'0,"-4"1"-181"15,-1 3 35-15,-4 0-59 16,-1 3-21-16,0 1 7 15,-2 2-11-15,-2 2-13 16,-4-1 0-16,-5 1-8 16,-7-1 0-16,-7 2-4 15,-11 2 2-15,-7-1 0 16,-5 5 0-16,-4 4 0 0,-2 3 0 16,4 0 0-16,3 3 0 15,7-2 1-15,7 0-1 16,6-4 0-16,9-1-1 15,2-2 1-15,6-3-1 16,5-3 1-16,4 1 0 16,2-2 0-16,5 0 0 15,1-2 0-15,3 2-1 16,0 0 0-16,0 0-1 16,3 0-4-16,-6 2 6 15,3-1 0-15,-1-1 0 16,-1 4-1-16,-1-2 1 15,0 1 0-15,-1 2 4 16,1 3 0-16,-2 3 0 0,1 2 8 16,0 8-2-16,0 7 6 15,1 7-10-15,0 8 2 16,-1 4 0-16,2 4-3 16,1 3 6-16,-2 5-4 15,1-2-4-15,0 3 2 16,4-3-3-16,1-1-1 15,4-4 1-15,-1-5 3 16,1-4-4-16,0-4 0 16,-2-3-1-16,0-3 0 15,-1-6 1-15,-1-5 4 16,0-9-5-16,-2-3 1 16,5-9-1-16,2-2 11 0,5-5-8 15,8 0-2 1,9-4 2-16,8 0-2 0,12 0 0 15,10-1-1-15,12 1 2 16,9 1-1-16,4-3-1 16,0 4 0-16,-7-1 0 15,-8 3 1-15,-6 0 0 16,-9 2 1-16,-6-1-1 16,-9 1-1-16,-4 0 0 15,-5-2 0-15,-5 2 2 16,-4-2-2-16,-2-1 0 15,-5 2-2-15,-2 0 2 16,-2-1 5-16,-4 2-1 16,-1-2 0-16,-3-1 9 0,2 1-3 15,-3-5 0-15,-1-3-5 16,1-3-2-16,0-8-2 16,0-2 1-16,-1-4 2 15,1-4-3-15,-1-1 0 16,1-3-1-16,-2-1 3 15,-2-2 0-15,-2-1-6 16,-5-2 6-16,-1 0-1 16,-1-1-2-16,-1 0 0 15,2 3 0-15,1 3-1 16,2 6 2-16,1 5-1 16,-1 6 1-16,2 9 2 15,0 3-3-15,-1 3 0 0,0 1 0 16,3 1-3-16,-2 0 3 15,3 0 2-15,-1-1 2 16,3 2-8-16,-1-1 9 16,1 3-10-16,-2 0 8 15,0 1-6-15,0 1 0 16,1 1 1-16,-1 1 1 16,1-1 1-16,-1 0 0 15,-3 0 2-15,0-3 1 16,0-1-1-16,-5-4-2 15,2-1 0-15,-6 0 0 16,-4 0-4-16,-8 2 0 0,-7 4-4 16,-12 2-5-16,-13 5-37 15,-13 2-35-15,-7 6-122 16,-6 0-411-16</inkml:trace>
  <inkml:trace contextRef="#ctx0" brushRef="#br0" timeOffset="101340.06">21369 3711 669 0,'-5'0'62'16,"0"0"-53"-16,2-1 32 15,1 1-41-15,0 1 0 0,2 1 28 16,0 0 12 0,0 5-4-16,0 3 7 0,0 9-9 15,0 10 24-15,0 14-13 16,-1 13-15-16,-1 11-2 15,0 10-7-15,2 4-13 16,2 0-7-16,1-2 0 16,4-8 2-16,0-2-1 15,-1-9 3-15,0-8-3 16,-5-5-2-16,-1-7 2 16,-3-8-2-16,1-6 0 15,-1-11 0-15,1-6 8 16,1-7-4-16,1-3-4 15,-2-6-21-15,0-3-22 16,-1-3-12-16,-2-4-25 0,-4-1 17 16,1-3-45-1,-4-1-30-15,1-1 82 0,-1 1 23 16,-1 1 28-16,-3 1 5 16,2 3 47-16,-3 0 13 15,3 3 71-15,1 1-63 16,6 3 1-16,3 4-9 15,4 1-17-15,0 3-31 16,1 3-6-16,4 4 9 16,2 4 4-16,4 6 7 15,3 6-11-15,4 5-9 16,1 5-3-16,1 3 0 0,-1-1-1 16,5-1 2-16,-4-3-4 15,0-2 0-15,-3-4-1 16,-2-8 1-16,-7-5 1 15,1-5 14-15,2-10-10 16,40-60-5-16,-40 43-4 16,3-1-18-16,-1 0-33 15,2 1-24-15,12-18-93 16,0 4-422-16</inkml:trace>
  <inkml:trace contextRef="#ctx0" brushRef="#br0" timeOffset="101755.49">21249 4957 820 0,'-4'0'83'16,"-1"4"-73"-16,-2 6 36 16,0 4-14-16,0 7-3 15,1 10 10-15,3 4-21 16,5 7-7-16,2 5 3 15,0 4 0-15,-1 1-5 16,1-1-4-16,-2 2-3 16,-2-5-2-16,1-4 0 15,-1-6 0-15,2-5-2 16,-1-10-55-16,5-9-87 16,-1-10-106-16</inkml:trace>
  <inkml:trace contextRef="#ctx0" brushRef="#br0" timeOffset="102022.48">21557 5018 906 0,'0'-13'33'15,"-1"4"55"-15,-2 3-81 16,1 6-7-16,1 3 0 15,2 4 2-15,2 7 29 16,-1 3-14-16,5 8 12 16,0 7-9-16,-1 5-11 15,1 7-3-15,-2 2-1 16,2 0-4-16,-3-4 3 0,3-2-4 16,-2-4-2-16,-3-4-30 15,0-3-45-15,-4-6-51 16,-3-6-81-16,-4-4-21 15</inkml:trace>
  <inkml:trace contextRef="#ctx0" brushRef="#br0" timeOffset="102242.31">21257 5431 878 0,'-22'-2'54'15,"6"0"33"-15,4 0-16 0,4-1-46 16,4 1 13-16,3 1-8 16,6 1-21-16,5-5 8 15,8-1-3-15,12-7-12 16,12-3-2-16,13-7-32 16,8-9-65-16,9-2-106 15</inkml:trace>
  <inkml:trace contextRef="#ctx0" brushRef="#br0" timeOffset="103340.59">22230 2507 445 0,'-11'2'1'0,"5"-4"-1"16,-1-1-2-16,2-2 2 16,0 1 1-16,1-1 42 15,-2 4 26-15,1-1-2 16,3 1-25-16,-1 2-12 16,0-1-18-16,1 0 21 15,2 2 45-15,2-2-39 16,0 0-23-16,4 0 3 15,5 0 19-15,5 0-6 16,9-3-8-16,10-2-11 16,17-2 5-16,15-5-6 15,20-3 0-15,14-2 5 16,13 2-16-16,0 2 4 16,-8 0-5-16,-12 5 0 0,-19 1-2 15,-16 3 7-15,-15-2-5 16,-11 0 0-16,-5 1 0 15,-2-3-2-15,-3 2 2 16,-2-1 1-16,0 0-1 16,-7 3 0-16,-5-1 0 15,-4 3 1-15,-3 0-1 16,-6 2-2-16,4 2-4 16,0-2 5-16,2 2-7 15,-2-2-11-15,3 0 13 16,1 2 6-16,1-2 0 15,0 1 0-15,2-1-4 16,-3 0 4-16,-1 0 6 0,-3 0 4 16,-1 0-6-16,-2 0-1 15,1 0-6-15,-6 0-101 16,-4-1-205-16</inkml:trace>
  <inkml:trace contextRef="#ctx0" brushRef="#br0" timeOffset="104836.29">2800 3176 409 0,'-8'10'0'0,"-3"-2"-221"16</inkml:trace>
  <inkml:trace contextRef="#ctx0" brushRef="#br0" timeOffset="107207.03">4829 3235 641 0,'0'3'11'0,"-2"-2"7"15,0-1-15-15,2 0-2 16,-1 2 3-16,1-1-3 16,0 1-1-16,0-2 0 0,1 0-51 15,3-2-324 1</inkml:trace>
  <inkml:trace contextRef="#ctx0" brushRef="#br0" timeOffset="107400.33">5878 3086 630 0,'12'9'0'0,"-8"-5"0"15,-8-1-36-15,-2 0-11 16,-3 1 22-16,2-2-3 15,4 0-30-15</inkml:trace>
  <inkml:trace contextRef="#ctx0" brushRef="#br0" timeOffset="110843.41">21580 4727 676 0,'2'-4'11'0,"-4"-1"-10"16,-2-1 45-16,-1 1-39 15,0 4 17-15,2-2 51 0,1 1-52 16,2 2 5 0,0 0 31-16,0 0-3 0,-1-1-37 15,-5 4-18-15,-8 0 0 16,-10 3 1-16,-13 1 6 15,-11 5 9-15,-11-1-6 16,-6 1-1-16,-5-4-4 16,0 0 0-16,5-3-2 15,7-4-2-15,6-1-2 16,10-1 0-16,7 1-2 16,6 0 1-16,9 0 1 15,5 1 0-15,5 1-4 16,6-2 3-16,4 0-3 15,0 0 0-15,3 1 3 16,-2 1-1-16,1-1 2 0,-1 4 0 16,2 2 0-16,-1 2 0 15,0 5 1-15,-2 6 4 16,0 7 7-16,0 6 2 16,-2 10 9-16,2 7-15 15,0 4 6-15,2 6-3 16,1 0-6-16,2 1 3 15,-1-1-4-15,1 0 3 16,-2-2-3-16,-1-1-3 16,-2-4 6-16,2-2-7 15,-2-5 1-15,1-6 2 16,1-5-3-16,3-8 0 16,0-6 0-16,0-4 6 0,0-7-5 15,2-4 1-15,-1-3 13 16,1-2-15-16,1-1 5 15,3-1-5-15,0-1 0 16,4 1-3-16,2-2 3 16,2 0 0-16,10 0 1 15,4-1 0-15,11-2-2 16,9 2 2-16,9-3 3 16,9 1-4-16,7-3 1 15,4 1-3-15,1 0 5 16,-2 3-8-16,-6 0 10 15,-7 4-4-15,-7 1-1 0,-6-2 0 16,-9 1-1 0,-5-1 1-16,-10-1 0 0,-9-3 2 15,-5-2 1-15,-5-3-2 16,-8-3 3-16,-4-3-4 16,-1 0 0-16,-2 0 0 15,-6 0 0-15,1 1-4 16,1-1 4-16,-1 0 0 15,1-5 1-15,2-3-1 16,-2-4 1-16,4-4-1 16,2-5-2-16,1-4 2 15,3-3 0-15,5-5-1 16,0-4-15-16,4-4 1 0,0-3-4 16,0 2 5-16,-5 0 13 15,0 7-5-15,-3 10 5 16,-4 12 1-16,-2 3 0 15,-3 9 0-15,0 5 0 16,-1 2 0-16,-1 4 1 16,4 1 3-16,-4 1 1 15,2-1 12-15,-2 3-12 16,0 0-1-16,-5 0-4 16,1 3-1-16,-5 1 1 15,-5 1 0-15,-2 1 0 16,-4 0 1-16,-5-1-1 15,-4-2-2-15,-6-2 1 16,-8-1-14-16,-5 0-22 0,-6 0 15 16,-4 2-15-16,-2 2-46 15,2 5-45-15,3 5-124 16</inkml:trace>
  <inkml:trace contextRef="#ctx0" brushRef="#br0" timeOffset="111427.23">22004 5056 309 0,'-7'3'320'16,"4"-1"-288"-16,1-2 95 15,2-2-43-15,0 1-27 16,0 1 18-16,0 0-42 15,0 0-21-15,0 0-5 16,-1 1 4-16,1-1 1 16,-2 0-3-16,2 0-3 15,0 2 0-15,5-4 4 0,5 1 12 16,12-4-11 0,6-1-7-16,12-4-3 0,7-3-2 15,11-1-1 1,3-2 2-16,140-29-20 15,-177 40-41-15,-2 1-27 0,-6 3-49 16,-6 0-93-16</inkml:trace>
  <inkml:trace contextRef="#ctx0" brushRef="#br0" timeOffset="111689.55">21974 5296 699 0,'-10'4'66'0,"5"-3"-35"16,5 1 0-16,6-4 15 16,7 1 20-16,8-3-28 15,9-1-16-15,9-3 0 16,7-4 3-16,6 0-21 15,1-3-4-15,1-1-5 16,3-1-53-16,-6 4-58 16,0 0-129-16,-9 5-101 15</inkml:trace>
  <inkml:trace contextRef="#ctx0" brushRef="#br0" timeOffset="112094.31">22943 4775 634 0,'2'-9'39'15,"1"0"39"-15,-1 3 65 0,-2 1-104 16,0 4 6-16,-2 1-21 16,2 3-19-16,-1 1 15 15,-3 6 10-15,2 7 5 16,1 9-17-16,-1 6 5 16,2 14-8-16,2 6-2 15,1 10-12-15,-1 2 2 16,0 0-2-16,-1-2-1 15,-2-7 2-15,-1-6-2 16,-2-7 1-16,1-7-2 16,0-10-12-16,-1-7-38 15,4-9 20-15,0-10-79 16,4-12-115-16,1-8-31 16</inkml:trace>
  <inkml:trace contextRef="#ctx0" brushRef="#br0" timeOffset="112359.47">22967 4836 786 0,'-4'-22'76'16,"2"1"31"-16,2 4-28 16,0 3-30-16,2 8-2 15,2-2-36-15,6 2-7 16,8 0 0-16,7-2 1 15,10-1-2-15,10-3 0 16,10-1 1-16,6-1-3 0,2 0-1 16,-1 4 0-16,-7-1-8 15,-8 5-19-15,-12 3-47 16,-10 3-65-16,-13 5-75 16,-11 4-38-16</inkml:trace>
  <inkml:trace contextRef="#ctx0" brushRef="#br0" timeOffset="112589.3">22977 5053 831 0,'-19'8'120'16,"9"-5"-108"-16,5-3 46 15,3-2-46-15,2 2 2 16,6 0 24-16,4-1-7 15,6-1-7-15,10-4-14 16,8-3-2-16,11-4-5 16,6-4-3-16,4-3-5 15,1-1-47-15,3 2-70 16,-4-2-118-16</inkml:trace>
  <inkml:trace contextRef="#ctx0" brushRef="#br0" timeOffset="114059.6">23330 2617 633 0,'-6'-3'33'16,"5"0"53"0,-1-2 32-16,0 2-77 0,0 2-1 15,2 1-7-15,-1-2-14 16,1 2-1-16,0 0 9 16,0 0-2-16,1 0-14 15,1 0-9-15,2 0-1 16,7-3 0-16,9 0 4 15,12-2 7-15,12-1-12 16,14-3 8-16,15 1 11 16,20-2 1-16,15 1-3 15,18 2-14-15,10 1-1 16,0 1-2-16,-13 2 0 0,-14-1 3 16,-20 0-3-16,-20 0-5 15,-15 1-9-15,-15 1-18 16,-9 0 23-16,-10 0 8 15,-7 1 1-15,-7 1-1 16,0-2-1-16,-6 2 4 16,-2 0-1-16,-8 0-1 15,-8 2-2-15,-9-1 1 16,-10 4-3-16,-5-1 4 16,-6 1 2-16,-2-1-2 15,-10 4-4-15,-7-2-1 16,-13 1-4-16,-11 4-2 15,-9-2 6-15,-1 1 5 16,-2 2 9-16,8-2-8 0,7-2 13 16,7 2 4-16,10-3-13 15,5-1-2-15,8 0-1 16,6 0 6-16,5-1-3 16,9 1-5-16,4-3-3 15,8 1 3-15,9-1 2 16,5-1 9-16,9-2-2 15,3 0 10-15,7-2-15 16,9-1 1-16,17-3 1 16,21-3-6-16,25-4-1 15,21 0-4-15,22-1 5 16,16 1 0-16,11 4 1 0,3-1-2 16,0 4 0-16,-16 2 1 15,-18-1-7-15,-22-1-19 16,-26 0-2-16,-23 0-9 15,-17 0 6-15,-18 3-46 16,-12-2-146-16,-12 2-236 16</inkml:trace>
  <inkml:trace contextRef="#ctx0" brushRef="#br0" timeOffset="115785.32">1626 3173 439 0,'-2'2'71'0,"2"-2"7"15,0 0-21-15,-2-2-17 16,2 2 12-16,0 0 9 16,0 2-27-16,-1-2-15 15,1 0-11-15,0 0-8 16,0 0-4-16,0-2-136 15,5 2 37-15,3-3-72 16</inkml:trace>
  <inkml:trace contextRef="#ctx0" brushRef="#br0" timeOffset="116001.67">2473 3107 698 0,'-2'8'100'16,"-6"0"-100"-16,-4-3-12 15,-1-5-5-15,1 0 9 16,1 1 6-16,4 1 2 16,1-2-10-16,5 0 6 15,1 0-77-15,4 0-101 0</inkml:trace>
  <inkml:trace contextRef="#ctx0" brushRef="#br0" timeOffset="116180.29">2630 3173 470 0,'-7'7'0'0</inkml:trace>
  <inkml:trace contextRef="#ctx0" brushRef="#br0" timeOffset="116964.9">4866 3214 726 0,'0'3'6'0,"1"-1"-4"15,-1-3-2-15,0 0-12 16,0 1 12-16,2-2 0 16,-2 2-8-16,1 2 1 0,-1-2-11 15,0 0-74 1,6-2-305-16</inkml:trace>
  <inkml:trace contextRef="#ctx0" brushRef="#br0" timeOffset="120447.23">22652 4592 498 0,'0'-3'54'16,"2"1"-38"-16,0 1 33 15,-2 1-5-15,1-2 20 16,-1 2 36-16,0 0-54 16,-1 2-27-16,1 1 9 15,-4 7 61-15,1 8-41 0,-2 7-16 16,0 13-5 0,0 7-1-16,0 6-7 0,0 8 0 15,0 3 2-15,0 5-8 16,2 4-7-16,1 2 11 15,2-3-15-15,-2 0 7 16,6-8-1-16,-1-7-6 16,2-6 0-16,0-8-1 15,5-9 0-15,0-7 6 16,2-6-6-16,-2-7 3 16,0-3-4-16,-2-1 0 15,-1-2 0-15,-2 1-2 0,0 1 2 16,2 1 0-1,-1 1 0-15,1 0 0 0,5-1 7 16,1-2-5-16,7-4 3 16,9-3-3-16,6-3-1 15,6-4 0-15,13-4 0 16,6-1 0-16,7-1 0 16,8 1 1-16,10 2-2 15,4 1-4-15,5 2 0 16,-3-3-10-16,0 2 6 15,-11-3 7-15,-10-1-2 16,-10 1 3-16,-11-2-1 16,-13 4 2-16,-7 1-1 15,-7 0 3-15,-6 2-1 16,-5 0-1-16,0-2 1 0,-5 0-1 16,-2 1 3-1,-1-4-3-15,-3-4 8 0,-3-1-8 16,1-5-1-16,0-5-1 15,1-4 0-15,1-7 2 16,3-8 2-16,2-5-3 16,0-5-3-16,2-3 3 15,-1-1 0-15,0 0 3 16,-3 0-1-16,-2 2-2 16,-2 4 1-16,-2 4 0 15,-3 12 1-15,2 6-2 16,-2 4-3-16,2 7 2 0,0 3-4 15,-3 5 5 1,4 3-3-16,0 3 3 0,-1 1-1 16,1 4-9-16,-1 0 2 15,0 2 4-15,-5-1 2 16,-1 1-2-16,-1-1 4 16,-3 0 0-16,3-1-1 15,-1-2-7-15,2-1 0 16,-2-2 3-16,4 1 4 15,-2-1-1-15,-2 1-2 16,-5 3 2-16,-5-1 1 16,-9 1-1-16,-10 0 2 15,-10 1 0-15,-11-2-2 0,-13 1 2 16,-12 0 0 0,-7 1-4-16,-3 1 2 0,1 4 0 15,9 3 2-15,8 4 0 16,10 2-2-16,11 2-11 15,8-1-36-15,8-5-1 16,9-2-31-16,9-4-27 16,8-5-143-16</inkml:trace>
  <inkml:trace contextRef="#ctx0" brushRef="#br0" timeOffset="121180.24">24053 4911 436 0,'-23'0'28'0,"4"0"18"15,6-1 40-15,3 1-23 16,3 0 1-16,4 0 22 15,-1 0-34-15,4 0-7 16,-5 0 17-16,3 0 3 16,1-1-20-16,1 1 3 15,0 0-1-15,0-2-3 16,8 1-21-16,6-4-18 0,12 2 0 16,16-4-1-16,15 0-3 15,15-1-2-15,7-1-3 16,2-1-5-16,-4 4-56 15,-7 4-13-15,-15 0-11 16,-16 4-51-16,-17-1-137 16</inkml:trace>
  <inkml:trace contextRef="#ctx0" brushRef="#br0" timeOffset="121431.83">24048 5089 861 0,'-30'9'99'16,"7"-6"-60"-16,9-3 49 16,7-3-58-16,4 2-11 15,3 1 8-15,5 0-14 16,10 0 15-16,10-2-5 16,12-1-12-16,15-1-8 15,10-4-2-15,7 0-1 16,2 0 0-16,0 2-7 15,-3-1-76-15,-7 2-46 16,-11-2-58-16,-6 0-238 16</inkml:trace>
  <inkml:trace contextRef="#ctx0" brushRef="#br0" timeOffset="121814.31">24828 4682 500 0,'1'-11'369'15,"3"2"-363"-15,-1 1 66 16,-1 4-34-16,0 3 2 16,-2 2-17-16,-2 2-22 15,0 0 1-15,1 3-1 16,-5 3 20-16,3 5 8 0,-1 7 6 15,-2 6-21-15,2 7 9 16,-3 7-6-16,0 1-9 16,2 4 12-16,2 1 5 15,3 0-13-15,1 0-4 16,6-3-7-16,1 0-1 16,5-9 1-16,3-5 0 15,6-8 5-15,4-9-1 16,10-6 0-16,7-8-5 15,5-9-14-15,2-6-31 16,-1-8-22-16,-8-2-25 16,-7 1-88-16,-9 1-190 15</inkml:trace>
  <inkml:trace contextRef="#ctx0" brushRef="#br0" timeOffset="122040.58">24743 4996 957 0,'-34'-5'46'0,"13"-1"66"15,9 0-54-15,12 2-38 16,7 1 8-16,3-2-24 16,9 2-4-16,13-3 9 15,9-1-9-15,6-2-3 16,4 0 2-16,-4-2-50 15,-5 0-49-15,-4 1-67 0,-8 0-118 16</inkml:trace>
  <inkml:trace contextRef="#ctx0" brushRef="#br0" timeOffset="122242.96">24651 4703 1024 0,'-15'-5'28'16,"12"-1"36"-16,10-3-53 16,14 0-7-16,13 1-3 15,14-2 5-15,21-1 1 16,2-2-7-16,8 1-3 0,-8-2-25 16,-3 0-141-16,-17 1-245 15</inkml:trace>
  <inkml:trace contextRef="#ctx0" brushRef="#br0" timeOffset="126444.24">22413 5150 476 0,'7'0'180'15,"-1"0"-179"-15,0 0 14 16,-3-3-3-16,2 6-5 16,0-3 19-16,2 0 3 15,2 2-6-15,1-2 28 16,1-2-17-16,6-1-17 16,1 0-11-16,2-2 11 0,0 2 0 15,-2-2 1-15,-2 4-1 16,-6-2-15-16,-4 3-2 15,-2-2 0-15,-4 4-3 16,0-4-31-16,-2 2-27 16,-1-1-124-16,-4-2-211 15</inkml:trace>
  <inkml:trace contextRef="#ctx0" brushRef="#br0" timeOffset="126800.31">22502 4887 459 0,'-8'2'25'0,"-2"0"-21"0,0-1 11 16,1 1 24-1,2 0 6-15,3-1-6 0,2-1-11 16,2 0 11-16,0 0 30 15,0 0-33-15,0-1-36 16,2-1-47-16,1 0-184 16</inkml:trace>
  <inkml:trace contextRef="#ctx0" brushRef="#br0" timeOffset="127723.5">21475 3671 560 0,'-2'-2'87'16,"2"1"-31"-16,0 0 61 16,-2 1-51-16,0-2-3 15,2 2 14-15,0-1-29 16,0 1-10-16,0 0-22 0,0 0-5 15,0 0-9-15,0 0-4 16,0 0-2-16,0 0 3 16,0 1-3-16,0-1-30 15,0 0-47-15,2 0-33 16,0 2-76-16,4 0-21 16</inkml:trace>
  <inkml:trace contextRef="#ctx0" brushRef="#br0" timeOffset="128109.45">22945 4773 635 0,'-8'-1'130'16,"1"-2"-130"-16,3 0-12 15,3 2-80-15,1 1 56 16,3 2-35-16,-1 1-58 16,-2 0-98-16</inkml:trace>
  <inkml:trace contextRef="#ctx0" brushRef="#br0" timeOffset="128685.92">21563 3715 486 0,'-7'3'152'0,"1"0"-147"16,0-2-1-16,3-1 11 15,0 2-11-15,3-1 13 16,0 1-15-16,2-1-2 16,2 2-56-16</inkml:trace>
  <inkml:trace contextRef="#ctx0" brushRef="#br0" timeOffset="129030.57">22828 4690 735 0,'0'2'113'0,"2"0"-93"0,-4-4 25 15,-1 0-42-15,-1 2-3 16,1-3-18-16,-3 1-120 15,3-1-172-15</inkml:trace>
  <inkml:trace contextRef="#ctx0" brushRef="#br0" timeOffset="131368.56">9787 7518 817 0,'-2'4'91'0,"0"-2"-80"0,4-2 60 15,-4 0-56-15,2 0-2 16,0-2 32-16,0 2-34 16,4 0-3-16,3-1 30 15,6 2-2-15,5-1-10 16,9-1-8-16,11-5 0 15,14-6-12-15,13-9-4 16,11-9-2-16,14-8 0 16,9-8 1-16,2-5 0 15,0 1-2-15,-9 3-17 16,-17 9-21-16,-19 10-19 16,-18 10-31-16,-15 8-57 15,-12 8-132-15</inkml:trace>
  <inkml:trace contextRef="#ctx0" brushRef="#br0" timeOffset="131733.72">9877 7685 450 0,'-8'6'222'16,"3"-3"-187"-16,-7 0 92 16,12-3-105-16,0 2-11 0,0-1 29 15,0 1-16-15,2-1-3 16,0 2 41-16,2 1-9 15,6-3-13-15,9-2-10 16,8-6-13-16,14-5-16 16,15-9 2-16,17-11-3 15,16-11-2-15,12-7 1 16,6 0-45-16,-1 5-131 16,-14 9-271-16</inkml:trace>
  <inkml:trace contextRef="#ctx0" brushRef="#br0" timeOffset="145940.07">5636 7220 884 0,'-13'-7'0'0,"1"-1"0"16,0 1-1-16,6-1 1 0,2 5 5 15,4 3-5-15,2 0 0 16,1 2-1-16,2 2 1 16,5 2 0-16,4 2 0 15,-1-1 3-15,0 1 5 16,-2-2-3-16,-3-2 13 16,-3-1 16-16,-2 0-20 15,1 0 6-15,0 0 1 16,3 2-4-16,3-1-4 15,2 5-5-15,7 3 2 16,2 4-4-16,3 5-3 16,6 3 2-16,2 4-4 15,4 2-1-15,4 2-2 0,5-1 1 16,2 1 1-16,0-4 0 16,-2 1 0-16,-5-4-1 15,-8-2 1-15,-6-2-2 16,-7-4 2-16,-6-6-7 15,-4-1-19-15,-5-6-23 16,-2-1-1-16,0-4-34 16,-4-4-179-16</inkml:trace>
  <inkml:trace contextRef="#ctx0" brushRef="#br0" timeOffset="146521.76">6096 7045 398 0,'-5'-5'222'0,"1"2"-208"16,1 0 9-16,-1 3-15 0,0 0-8 16,0 3 5-16,1 2 12 15,0 2 12-15,-4 0 18 16,2 2 4-16,1 2-13 15,-2 4-11-15,-4 6-6 16,-6 6 6-16,-5 8 3 16,-6 5-9-16,-6 8-11 15,-4 4-10-15,-1 5 5 16,1 2-2-16,-1 2 1 16,4-3-1-16,4-2-3 15,7-9 0-15,4-10 0 16,8-6 2-16,2-8-4 0,4-7 1 15,2-4 1-15,1-5 3 16,0 0-2 0,1-6-1-16,1 0-1 0,-2 1 1 15,2-2-3-15,0 1-4 16,-1 1-5-16,-2-2-13 16,3 1-3-16,-1 1-5 15,-1-2-27-15,2 0-70 16,-1 1 18-16,-2-1-123 15</inkml:trace>
  <inkml:trace contextRef="#ctx0" brushRef="#br0" timeOffset="166461.16">14693 4816 466 0,'0'-4'15'0,"-1"1"-11"16,-2 0 31-16,3 2 7 16,-1-1-22-16,-1 1 16 15,1 1-11-15,-1-2-2 16,1 2 25-16,-3 0-14 16,2-1 3-16,1 1-19 15,-1-1-9-15,1 1-7 16,1-3-2-16,-2 3 0 15,2 0 0-15,0 0 0 16,0 0-9-16,0 0-12 0,0 0-33 16,0 0 5-16,0 0-15 15,0 0-61-15,2 0-73 16</inkml:trace>
  <inkml:trace contextRef="#ctx0" brushRef="#br0" timeOffset="168531.3">23020 5522 348 0,'2'3'136'0,"-1"-1"-116"16,-1 0 1-16,0-2 18 15,0 0-13-15,-1 0-5 0,1 0-13 16,-2 0-8-1,2-2-3-15,-1 4-112 0</inkml:trace>
  <inkml:trace contextRef="#ctx0" brushRef="#br0" timeOffset="-138544.78">15056 10437 321 0,'-4'0'121'0,"1"0"-92"15,2 2-3-15,1-2-16 16,0 0-2-16,0 3 19 16,-2-3-3-16,2 0-18 15,-2 0-5-15,0 0 14 16,2 1-9-16,0-1 0 15,0 0 23-15,0 0 8 16,2-1-20-16,-2 1-3 0,0 0 10 16,0 0-5-16,0 0 17 15,0 0 9-15,2 0-24 16,-2 0-3-16,0 0-11 16,2 0-1-16,2 0 11 15,5-3 3-15,2 1-7 16,3 1-8-16,4-1-3 15,4-1 2-15,1 0-4 16,7 0 1-16,4 0-1 16,3 0 0-16,2-2 0 15,7 0 0-15,-1-3-1 16,0 1 1-16,-1-2 0 16,-6 1 0-16,-3 3 0 0,-2 2 0 15,-4 2 0-15,-6 1 0 16,1 0 0-16,-3 0 1 15,0 1-1-15,-1 1 0 16,1-4 0-16,1 1 0 16,-2-3 0-16,0-2 0 15,-2-1 0-15,-2 2 1 16,-8 0 0-16,-2 1 0 16,-2 2-1-16,-2-1 0 15,-1 3-1-15,-1-2 1 16,2 2 0-16,-2 0 0 15,0 0 0-15,2 0 1 0,-2 0-1 16,-2 0 0 0,2 0 0-16,0 0-3 0,0 0-62 15,0 2-137-15</inkml:trace>
  <inkml:trace contextRef="#ctx0" brushRef="#br0" timeOffset="-136434.96">15113 10538 467 0,'-3'3'9'0,"-1"-5"-9"0,1-1-1 16,0 0-15-16,-1 2-1 16,1-5 17-16,1 1 1 15,-1 0 5-15,-1 0 22 16,1 2-8-16,0 0-1 16,1 0 53-16,-2 3-9 15,4 0-32-15,0 0-8 16,0 0-4-16,6-3-8 0,0 1 26 15,6 1 2 1,6-4-25-16,7 2-3 0,4-2-3 16,7-3-2-16,4 0-2 15,5 1-4-15,4-2 1 16,2 0 3-16,0 0-4 16,1 0-2-16,0-1 0 15,0-2 4-15,-4 2-4 16,-1-2 2-16,-5 1-1 15,-9 3 0-15,-6 1 1 16,-7 0 0-16,-9 4 0 16,-4 0-1-16,-2 1 0 15,-3 1 0-15,0 1 1 16,-2-1 0-16,1-1 3 16,-1 2 14-16,-3 0-14 0,-2 0-3 15,-4 0 0 1,-1 2-1-16,-1-2-13 0,1 0-22 15,1 0-42-15,3 0 18 16,3-2-69-16,0-1-111 16</inkml:trace>
  <inkml:trace contextRef="#ctx0" brushRef="#br0" timeOffset="-134201.21">14825 11192 518 0,'-1'-9'1'15,"-1"5"13"-15,2-1 16 0,2 2-29 16,1 0 39-16,-2 0 14 16,3 0-26-16,-2 0 41 15,-2 3 27-15,0 0-65 16,-2 0-31-16,-3 0 3 16,-2 2-3-16,-3-1 0 15,-4 2 1-15,0 0-1 16,-3 3 0-16,-1 2 0 15,-1 2 4-15,-1 2 3 16,0 6 18-16,0 2 3 16,-3 4 6-16,2 5-5 15,2 9-3-15,2 5-3 16,5 5-8-16,5 1-4 16,7 2 2-16,9 0-8 15,4-5-3-15,7-9 5 0,5-5-7 16,7-11 8-16,3-8-3 15,2-9-5-15,3-14 0 16,0-6 2-16,-3-6-2 16,-4-7 0-16,-8-8-12 15,-8 4 6-15,-10 2 5 16,-8 1 0-16,-10 6-1 16,-6 7 0-16,-7 8-1 15,-5 8 2-15,-1 5-1 16,-1 5 2-16,7 3-1 15,3 0-1-15,10-4 2 16,5-2 0-16,3-6-4 0,9-3 4 16,7-3 4-16,6-4-1 15,5-4-3-15,7 0 0 16,-1-2 0-16,0-2 0 16,-2 1 0-16,-1 4 0 15,-4 3-3-15,-3 0 3 16,-3 7-1-16,-2 6 1 15,-3 3 5-15,-2 6 12 16,0 11 1-16,-2 4 2 16,-1 6-4-16,-2 7-4 15,0 2-10-15,-2 4 2 16,1-4-4-16,-1-1 0 0,0-4 0 16,-1-4 0-16,1-3-1 15,1-3 1-15,-1-7-16 16,2-4-35-16,1-5-15 15,0-7-67-15,0-8-112 16</inkml:trace>
  <inkml:trace contextRef="#ctx0" brushRef="#br0" timeOffset="-133266.45">14882 10985 634 0,'-12'-8'6'15,"-3"1"12"-15,0 1 8 16,2 0-16-16,3-1 8 0,0 1-15 16,5-1 2-16,-2-1 10 15,2-1 45-15,-2 3-28 16,1 1-23-16,-4 1 10 15,-2 5 9-15,-3 6-6 16,-4-1-6-16,-2 6 2 16,-4 4-1-16,0 4 13 15,-2 1 0-15,0 4-3 16,0 3-8-16,1 5 2 16,3 3-4-16,-1 6 3 15,6 1-13-15,2 3 5 16,5 1 3-16,5-3-5 0,2 2 5 15,2 1 4 1,4 0-8-16,2 0 2 0,0 3 0 16,3-2-3-16,1 1 3 15,2-5-5-15,4 0 1 16,1-7 3-16,3-1-12 16,2-6 8-16,4 1-3 15,2-9 2-15,3 2-7 16,1-7 2-16,6-4 1 15,5-5 3-15,2-2-6 16,4-5 0-16,3-2 0 16,-3-5 6-16,-2-2-4 15,-1-1-2-15,-5-1-1 0,1-4 1 16,1-3 1 0,-3-3-1-16,1 0 5 0,-5-6-4 15,2-1-1-15,-6-3 0 16,-5-1-2-16,-2-2 2 15,-4-5 4-15,-10 2-4 16,-2-6-3-16,-5 0-1 16,-5-2 4-16,-4-1 3 15,-5 0-3-15,-6-2-1 16,-4 1 0-16,-6-6 0 16,-5 3-2-16,-3-4 2 15,-1 6-2-15,-1 4 2 16,0 5 0-16,-3 8-1 15,-2 7-9-15,1 3-14 0,0-1 1 16,3 7 3-16,0 2 0 16,4 3-1-16,-1 1-8 15,5 5 2-15,-3 6-16 16,1 7-17-16,0 6-73 16,2 10-131-16</inkml:trace>
  <inkml:trace contextRef="#ctx0" brushRef="#br0" timeOffset="-132282.43">14914 12039 395 0,'0'1'165'0,"0"1"-162"0,-2-1 28 16,0-1-17-16,1 0 6 15,-2 0 48-15,3 3-13 16,-3-6 18-16,3 2-25 15,0-1-27-15,0 1 12 16,3 1-14-16,-6 0-7 16,6 0-9-16,-3 0-3 15,-3 0-3-15,3 0 3 0,0 7 2 16,3 2 17 0,-2 12 11-16,1 6 12 0,-1 13-18 15,4 6 2-15,-1 12-13 16,2 9-4-16,3 1-8 15,-1 4 2-15,2 2-3 16,0-4 0-16,-1-3 0 16,-1 0 0-16,-3-7 0 15,0 1 0-15,0-7 4 16,-2-8-4-16,-1-5-1 16,-2-8-11-16,0-12-16 15,0-9 22-15,-2-11-14 16,-1-8-31-16,-2-10 42 15,-2-4 8-15,-1-7 1 0,-4-2 8 16,2 0-2 0,-1 2-3-16,-1 2 4 0,-2-2-7 15,5 4 0-15,-4 2 1 16,4 2-1-16,1 5 14 16,1 0 5-16,0 8-9 15,3 0 4-15,1 6-12 16,3 1-2-16,2 0 0 15,1 8 0-15,2-1 2 16,4 10 2-16,3 2 1 16,4 5 2-16,1 2-3 15,-1 4-1-15,4-3-3 16,-1 0 1-16,1-2-1 0,-4-3 1 16,1-1-1-16,-2-5 1 15,-3-4-1-15,-4-4 9 16,4-11-3-16,-2-7-4 15,3-13-2-15,4-15-10 16,7-12 9-16,-1-7-1 16,2 0-2-16,-1 6-25 15,-3 9-47-15,-2 14-50 16,-6 18-184-16</inkml:trace>
  <inkml:trace contextRef="#ctx0" brushRef="#br0" timeOffset="-131847.74">14879 13302 672 0,'-7'-13'45'15,"-1"-1"33"-15,1 0-39 16,4 5-29-16,1-1 25 16,0 2 16-16,4 2-25 0,0 1-22 15,-2 3 14-15,1 2-10 16,2 7 39-16,3 4-17 15,-1 9-3-15,2 6-9 16,-1 8-7-16,-1 6-7 16,1 7 0-16,1 3 0 15,0 3-4-15,-2 5 0 16,2-1 0-16,-2 0-2 16,0-4-14-16,-2-6-19 15,0-14-44-15,1-13-7 16,-2-12-93-16,-1-20-277 15</inkml:trace>
  <inkml:trace contextRef="#ctx0" brushRef="#br0" timeOffset="-131532.98">15124 13154 828 0,'-1'-13'48'0,"-3"3"8"16,2 3-40-16,-1 4-16 16,3 2-2-16,2 2 2 15,3 6 2-15,1 3 24 16,3 6 4-16,-1 9-1 0,4 5-6 16,-2 6-15-16,2 8-4 15,-2-1-4-15,0 4 2 16,-1-4-2-16,-2-2 0 15,0-1-3-15,0-6-12 16,-1 2-15-16,0-6-13 16,-3-3-36-16,-3-6-98 15,-2-5-1-15,-1-6-160 16</inkml:trace>
  <inkml:trace contextRef="#ctx0" brushRef="#br0" timeOffset="-131267.17">14935 13564 645 0,'-20'-5'149'16,"2"2"-107"-16,0 6 19 16,6-3-39-16,2 8-11 15,3-2 20-15,5 1-13 16,6-1 9-16,1-3 21 15,7-6-22-15,6-3-16 16,7-7-8-16,7-5-2 16,5-8 0-16,4 3 0 15,1-5 0-15,1 2-52 0,-1 5-66 16,0 5-137 0</inkml:trace>
  <inkml:trace contextRef="#ctx0" brushRef="#br0" timeOffset="-130243.6">15711 10572 486 0,'-4'-1'88'16,"1"-5"-52"-16,2 1 30 15,1 0 11-15,0 2 7 16,0 0-31-16,0 1-31 16,0 0 2-16,0 2 9 15,-2 0 5-15,4 0-8 16,2-3-9-16,8-1 2 16,3-2-11-16,9-4-6 15,9-1-4-15,9-3-2 0,6 1 2 16,11-2-2-1,3-2 3-15,1 2-1 0,-1 2-2 16,-9 2 0-16,-7 2 0 16,-13 4-3-16,-8 4 1 15,-6 1 1-15,-6 0 0 16,-3 0-1-16,-3 0-15 16,-1-3-33-16,-1 3-25 15,-1-1-29-15,-4 1-187 16</inkml:trace>
  <inkml:trace contextRef="#ctx0" brushRef="#br0" timeOffset="-127547.86">15163 12926 399 0,'2'-6'212'0,"-2"0"-152"15,0 1-5-15,0 3-21 16,0-1 10-16,0 6 9 16,0-3-26-16,-2 0-1 15,2 2-3-15,-4-2-7 16,0 5-5-16,-7 4-9 0,-2-1-2 15,-8 6 3-15,-7 2 1 16,-3 1-4-16,-6 2 0 16,-3 0 2-16,-3-1 0 15,-1 2 2-15,4-3-2 16,5-4-2-16,3 1 0 16,3-4 4-16,8-3-4 15,2-1-1-15,3 1 1 16,6-4 2-16,1 0-2 15,5-2 0-15,-2 5-1 16,2-3 1-16,0 5 0 16,-1-3 0-16,2 6 0 15,-1 0 2-15,1-2 2 16,0 4 2-16,1 1 4 0,2 2 2 16,0 5 6-16,5 2 2 15,0 7-1-15,3 3-1 16,4 2-2-16,0 4-10 15,0 5 1-15,1 4 2 16,-1 7-5-16,-2 7 10 16,0 1-10-16,-2 1-1 15,0-8-2-15,2-5-1 16,0-8 2-16,0-6-2 16,2-7 0-16,-2-7 0 15,0-3 2-15,-1-10-1 16,1-6 4-16,0-4-1 15,1-2-2-15,8-9-1 0,3-2 1 16,4-1-2 0,6-5-2-16,4 2 2 0,3 2 1 15,3 1-1-15,3 1 0 16,2 1-2-16,0 4 2 16,-1 2 0-16,-1 3 0 15,-1 2-1-15,-4-1 1 16,-1 1 0-16,-5-5-1 15,1-4 1-15,-4-4 0 16,-1-3 0-16,-4-3 0 16,-2 1-1-16,-4 1 1 15,-3-1-1-15,0-4 0 0,-6-1 1 16,-1-3 0 0,-3-1 0-16,-6 1 0 0,-2-1 1 15,-4-4-1-15,-5 2 0 16,-2-6 0-16,-1-5 0 15,1-2 0-15,0-1 1 16,0-5-2-16,4 2 1 16,0 1 0-16,0 2 0 15,2 3-2-15,1 1-7 16,2 2-1-16,2-1-4 16,-1 1 2-16,2 5 10 15,0 3 1-15,0 6-4 16,0 8 8-16,0 3-6 0,-2 9 0 15,0 4-3 1,1 0 1-16,-2 8 2 0,-6 1 2 16,1 1 1-16,-4 4 4 15,0-1-3-15,-1-4-1 16,-1-1 0-16,-4-2 0 16,-6-4 0-16,-3-2 0 15,-7 3 0-15,-8-3 0 16,-3 0 0-16,-5 5 0 15,0 3-5-15,0 1 5 16,-2 2 0-16,5 2-5 16,3 3-75-16,8 4-108 15,4 3-415-15</inkml:trace>
  <inkml:trace contextRef="#ctx0" brushRef="#br0" timeOffset="-127076.86">15609 13177 252 0,'-5'2'471'0,"1"-2"-454"16,1 0 18-16,3 0-28 16,3 0 20-16,4-2 43 15,3-1-32-15,7-3-23 0,7-1 20 16,5-2 6-16,5-2-24 16,6-2-16-16,-1 0-1 15,-3-1-1-15,-3 0-8 16,-4 5-37-16,-7 5-24 15,-5 4-81-15,-6 4 4 16,-4 5-239-16</inkml:trace>
  <inkml:trace contextRef="#ctx0" brushRef="#br0" timeOffset="-126875.46">15696 13398 636 0,'-19'14'62'15,"6"-4"55"-15,4-7-30 0,5-3-46 16,4 0-3-16,7-3 5 16,6 0-18-16,10-7-15 15,6 1-10-15,7-2 2 16,5 1-5-16,0-4-1 16,-3 5-45-16,3-1-39 15,-4-1-170-15</inkml:trace>
  <inkml:trace contextRef="#ctx0" brushRef="#br0" timeOffset="-126448.27">16155 12890 670 0,'-4'-14'57'16,"0"4"25"-16,-1 4-13 16,4 3-60-16,-2 3-3 15,3 0 12-15,3 3 3 16,-2 4 33-16,1 6-8 16,-1 3-13-16,1 11-4 15,2 3-14-15,-1 3 5 16,0 5-7-16,4-1-7 15,1 0 4-15,2 0-6 0,4-4-1 16,0 0-3 0,5-6 0-16,1 0 0 0,0-7 5 15,2-3-3-15,3-10 3 16,1-4-5-16,4-7 0 16,2-12-17-16,0-1-21 15,1-10 9-15,-4-2 2 16,-4-1-27-16,-5 3-33 15,-5-1-24-15,-5 5-63 16,-5 3-188-16</inkml:trace>
  <inkml:trace contextRef="#ctx0" brushRef="#br0" timeOffset="-126230.2">16231 13040 677 0,'-25'8'122'15,"5"-2"-62"-15,6-3-5 16,6-3-37-16,2 0-3 16,10 0 25-16,6-3 10 15,8-1-29-15,8-2-6 16,6-4-14-16,4-7 0 16,0 0-1-16,0-3-39 15,-6-2-39-15,-5 1-35 16,-9 4-68-16,-3 1-194 0</inkml:trace>
  <inkml:trace contextRef="#ctx0" brushRef="#br0" timeOffset="-126012.75">16204 12876 427 0,'-24'4'308'0,"8"-8"-266"16,3 2 89-16,6-1-72 15,4-5-4-15,3 5-29 16,6-4-22-16,4 0-4 16,3 1 5-16,4-1-4 0,5-2-1 15,0 1 0 1,2-3-12-16,3 0-83 0,4-4-146 16,0-1-287-16</inkml:trace>
  <inkml:trace contextRef="#ctx0" brushRef="#br0" timeOffset="-124529.12">16303 10520 539 0,'6'0'0'16,"-2"1"-10"-16,-3-1 4 0,-1 1-17 16,-3 5 8-16,1-2 13 15,0-1 2-15,1 0 0 16,1 0 6-16,1-2 28 16,1-1 16-16,0 3-21 15,-2-3 26-15,2 0 2 16,-1 0-11-16,2 0 23 15,4 0-32-15,5-3-16 16,4 0-7-16,8-3-3 16,4-2 1-16,8-1 7 15,7-5-12-15,5-4-4 0,6 3-3 16,1-2 1 0,-3 4-1-16,-7-1 1 0,-5 3-1 15,-7 2-3-15,-4 2 3 16,-4-2 0-16,-2 3-1 15,-3-2 1-15,-3 2-1 16,-2 1 1-16,-3 0 0 16,-2 0 0-16,-2 5 0 15,-2-4 0-15,0 2 0 16,-1 1 0-16,-2 1-1 16,-1-1 1-16,0 1 1 15,-2 0-1-15,-2 1 0 16,0-1 0-16,2 0 0 0,-1 1 0 15,-1-1-4 1,2 0-11-16,-2 0-22 0,0 0-2 16,1 2 20-16,-1-2 19 15,2 1-4-15,2-1 5 16,-2 3-2-16,0-6 2 16,0 3 13-16,1 0 8 15,-1 3-9-15,0-6-13 16,0 3 1-16,0 0-1 15,0 0 1-15,2-1-1 16,-2 1 0-16,0 1-1 16,0-1-1-16,-2 3-14 15,2-3-34-15,-1 2-50 16,-5 1-24-16</inkml:trace>
  <inkml:trace contextRef="#ctx0" brushRef="#br0" timeOffset="-122996.47">16189 12867 500 0,'1'-1'62'0,"1"-2"-32"16,-2 3-3-16,0 0-20 15,0 0 29-15,0 0-2 16,0 0 8-16,0 0 25 16,0 0 1-16,-2 0-32 15,2 0-15-15,0 0-1 16,0 0-4-16,0 0 0 16,0 3-5-16,-1 7 28 15,2 4-4-15,3 13-5 16,2 6 3-16,4 8-11 15,6 5-12-15,3 8 4 16,5-1-11-16,1 7 1 0,1-3-1 16,0 4-3-16,-1-4 13 15,-3-1-5-15,-2-1-7 16,-3-3 0-16,-4-3 4 16,-1-7-5-16,-4-1 2 15,0-11-1-15,-4-9-1 16,0-7 1-16,-2-9-1 15,0 1 1-15,-2-6 2 16,2 0 5-16,-2-2-5 16,0 2-3-16,0 0 0 15,0 0-5-15,0 0-11 0,0 0-11 16,0 0-5-16,0-7-10 16,-2-3-81-16,-2-6-13 15,0-18-115-15</inkml:trace>
  <inkml:trace contextRef="#ctx0" brushRef="#br0" timeOffset="-122613.67">16147 12988 504 0,'-5'-5'50'16,"1"2"5"-16,0 1-9 16,1-2-37-16,-1 4 34 15,2 0 38-15,2-3-14 16,-1 2-27-16,2 1 3 16,-1 0-22-16,2 0-10 15,2 0 6-15,3 0 30 16,7-3-22-16,6-3-9 15,8-8-6-15,11-2-7 16,6-8-3-16,5-3 5 16,2 0-4-16,-2 1-1 15,-3 1-1-15,-10 9 0 0,-6 2-7 16,-7 9-37 0,-9 1-26-16,-6 4-17 0,-3 0-110 15,-3 4-106-15</inkml:trace>
  <inkml:trace contextRef="#ctx0" brushRef="#br0" timeOffset="-121846.68">16311 13341 576 0,'-8'0'215'0,"-1"-3"-179"16,1 3 48-16,3-3-38 15,1 0-14-15,4 3 19 16,4-2-47-16,2-2-1 16,6-3 16-16,3 1 5 0,2 1-10 15,4-4-3 1,3 4 3-16,3-4 0 0,1-1-6 16,6-4-6-16,2-2-2 15,4-6 0-15,-1 0 0 16,1 0 0-16,-7 0 0 15,-4 3-1-15,-6 5 1 16,-8 5 0-16,-7 2 0 16,-2 4-1-16,-6 2 1 15,-2 2-1-15,-2-1 0 16,-4 6 0-16,-3 0 0 16,-8 5 1-16,-6 2 0 15,-5 3-1-15,-3 1-3 16,-6 4 3-16,-3 2 1 15,0-2 0-15,-3-1 2 0,4-7 2 16,3 4 1-16,2-7 3 16,4 4-4-16,9-5-2 15,4-1 0-15,8-3-1 16,3 1-1-16,4-4 0 16,2 1 0-16,4-3 1 15,-2-3 5-15,5 1-4 16,4-4 8-16,4 1-1 15,5-6-5-15,9-3-2 16,5-6-1-16,3 4 2 16,4-8-3-16,5 5 0 15,1-6 0-15,-1 3-1 0,-4 4 1 16,-3 1-2-16,-10 4-1 16,-7 3-8-16,-9 6-17 15,-2-2-10-15,-4 3-22 16,-7 0-146-16,-5 2-282 15</inkml:trace>
  <inkml:trace contextRef="#ctx0" brushRef="#br0" timeOffset="-121093.09">16570 12759 695 0,'-8'-6'19'0,"-1"2"48"15,2 1-20-15,1 0-7 16,0 3-4-16,3 0-19 16,0 3 3-16,-2 0 20 0,-3 4 7 15,-4 2-21 1,-3 2-24-16,-5-1-1 0,-5 4-1 16,-4-1 1-16,-6 4-4 15,-2-4 7-15,-1 4-4 16,1-1 3-16,7 1-3 15,3-3 4-15,7 2-4 16,7-5 0-16,4-3 0 16,3-3 1-16,5-2 3 15,1-3 6-15,0 0-1 16,1 0-8-16,2 0 2 16,2 3 5-16,4 5 2 15,1 1 1-15,5 4-3 16,0 8 1-16,3 2 9 15,-1 7-4-15,0 4 8 0,-2 6 7 16,0 3-2-16,-3 4-11 16,1 1-2-16,0 2 5 15,-1 2-6-15,2-1 1 16,0 1-8-16,1-6 0 16,1-2 3-16,0-5-9 15,-2-5 1-15,-1-8 0 16,-4-8-1-16,-3-3-3 15,-3-7 1-15,1-2 0 16,-3 1 2-16,-1 4 3 16,-1 5 0-16,1 14-3 15,-2 3 0-15,2 5-4 0,5 72 4 16,0-102 0 0,-3-3-4-16,-1-5-33 0,1 3-9 15,1-3-30-15,-1-8-38 16,0-6-69-16,-4-8-296 15</inkml:trace>
  <inkml:trace contextRef="#ctx0" brushRef="#br0" timeOffset="-118176.77">16365 12469 657 0,'-4'-8'1'0,"-1"1"0"16,1 1 48-16,1-3-33 16,2 4 71-16,1 2-32 15,0 0-40-15,0 3-5 16,-2 0 3-16,-2 0-13 15,-2 3 5-15,-7 3-5 16,-6 2 0-16,-3 2 2 16,-8 2 9-16,-3 6-2 0,-2-1 3 15,-2 3 7-15,0-1-10 16,0 5-3-16,4-1-4 16,1 1-1-16,6-4 1 15,2 3 0-15,6-6-1 16,3-3 2-16,5-4-2 15,3-4 0-15,2 1-1 16,2-7 0-16,3 4 0 16,-2-1 0-16,4 0 0 15,-2 4 1-15,1 3 3 16,3 7 9-16,2 6-4 16,0 1-2-16,2 0-2 15,0 5 1-15,0-2 8 16,2 0 4-16,1 3-7 15,-1 3 3-15,-2 1-12 0,0-1 11 16,0 5 0-16,1-2-7 16,-1 2 7-16,3 1-4 15,-1-1-2-15,1-3 1 16,1 3-3-16,3-5-2 16,2 0-1-16,1-2 2 15,0-2-1-15,1 5-1 16,1-3-2-16,-4 2 2 15,0 3 6-15,-3 2-3 16,0 2-1-16,-1 4-4 16,-2-5 0-16,0-2 1 15,0-4-1-15,-2-5 0 0,-1-1 1 16,1-7-1-16,-2-4 0 16,0-3 0-16,-1 1 0 15,-2-5 0-15,3-1 0 16,-2-2-1-16,2-2 1 15,0-1 2-15,2 0 3 16,1-3-2-16,0 3-2 16,1-3 0-16,3-3 0 15,0 0 2-15,4-3-3 16,2-1 1-16,5-2 2 16,3-2-2-16,5-2-2 15,2 2 2-15,8-5-1 16,3-1 0-16,6-1-1 15,-1 1 1-15,-2-2-2 0,-3 2 2 16,-3 1 0-16,-3 3 0 16,-4-7-2-16,-4 7 2 15,-2-6 0-15,-4 2-3 16,-5-2-7-16,-1 3 2 16,-6-4-9-16,-2-1 6 15,-2 1 9-15,-1 4-2 16,-3-1 4-16,-2 7-1 15,0 4 1-15,-2-2 0 16,1 2-1-16,-2 2-2 16,0-5 2-16,-2-5-4 0,-2 1 4 15,0-8 0 1,-3-5 1-16,-1-7 0 0,-1-4 0 16,-1-10-2-1,-1-4 2-15,-3-10 0 0,-1-5 1 16,0-5-1-16,-2 1 0 15,2-4 3-15,0 0-3 16,0 4 1-16,-2 0-1 16,4 10 0-16,1 9 0 15,1 5-1-15,1 9 1 16,0 3 0-16,1 3 0 16,-1 5 0-16,4 3 1 15,0 6-1-15,2 7 0 16,1 4 0-16,0 3-3 15,2 2 3-15,-1 1 0 0,-1 0-1 16,-2 0 1 0,0 1 0-16,-2 1-1 0,1-1 1 15,-3-1 1-15,-1 3-1 16,-1-6 0-16,-1 2 0 16,-2-2 0-16,-2 3 0 15,-3 0 0-15,-4 4-1 16,-7 6-5-16,-11 3 6 15,-5 7-1-15,-9 3-2 16,-7 7-16-16,-5 4-63 16,-3 0-111-16,1 2-415 15</inkml:trace>
  <inkml:trace contextRef="#ctx0" brushRef="#br0" timeOffset="-117511.68">17078 12887 640 0,'-5'0'24'16,"0"-3"-5"-16,-2 2 1 16,-1 1-15-16,-2 0 28 15,0 1 45-15,1-1-46 16,5 0 13-16,-2 3 18 16,5-6 12-16,2 3-34 15,-2-1-12-15,1 1-1 0,3 0-14 16,4-3-7-1,4-3-5-15,11-2-1 0,11-5-1 16,9-7-1-16,9-8-4 16,2 3-23-16,-3 1-13 15,-7 4 6-15,-7 7 10 16,-11 9-50-16,-11 4-72 16,-5 7-68-16</inkml:trace>
  <inkml:trace contextRef="#ctx0" brushRef="#br0" timeOffset="-117280.02">17136 13091 643 0,'-16'17'87'0,"4"-8"-28"16,7-2-3-16,5-7-26 15,3 0 37-15,8 0-2 16,3 0-48-16,8-4-5 15,8-8-5-15,4-1-4 16,4-8-3-16,2-5 0 16,5-5 0-16,-2 0-1 15,3-2-14-15,-7 3-91 16,-3 3-132-16</inkml:trace>
  <inkml:trace contextRef="#ctx0" brushRef="#br0" timeOffset="-116860.95">17633 12407 832 0,'-4'-6'77'0,"1"2"-19"16,1 2-50-16,4 4-6 16,-1 2 35-16,5 6 6 0,2 0-26 15,0 6-4-15,2 5-1 16,-1 7 14-16,1 5-4 16,-6 5-8-16,3 6 2 15,0 4-2-15,-2 2 1 16,2 0-10-16,5-5 2 15,1-3-6-15,5-7 6 16,4-9-1-16,4-6 1 16,6-11 1-16,3-12-7 15,5-7 0-15,5-13-1 16,3-10 0-16,0-5 0 16,1-2-26-16,-8-4-30 15,-6 5-21-15,-6 2-88 16,-13 4-176-16</inkml:trace>
  <inkml:trace contextRef="#ctx0" brushRef="#br0" timeOffset="-116590.45">17775 12636 885 0,'-7'-5'71'16,"2"0"2"-16,2 1-35 16,3 1-28-16,1-1-4 15,6 1 17-15,1 0-11 0,5-5 4 16,4-3-13-16,7-8-3 16,4 0 0-16,4-11-2 15,3-1-8-15,1-5-22 16,2 2-64-16,-7 1-55 15,-6 6-210-15</inkml:trace>
  <inkml:trace contextRef="#ctx0" brushRef="#br0" timeOffset="-116382.31">17617 12404 921 0,'-30'3'60'0,"8"-3"35"0,11-3-39 16,6 0-35-16,10-3-14 16,12-5-7-16,11-9 5 15,14-6-5-15,9-8 0 16,7-6-34-16,0 0-74 16,-6 2-99-16,-7 5-418 15</inkml:trace>
  <inkml:trace contextRef="#ctx0" brushRef="#br0" timeOffset="-113399.03">15052 11922 508 0,'-1'-7'0'16,"18"4"-35"-16,18 6-19 16</inkml:trace>
  <inkml:trace contextRef="#ctx0" brushRef="#br0" timeOffset="-111808.74">13841 10198 724 0,'-8'2'90'0,"-1"-1"-29"15,1-2 41-15,3-1-32 16,0 1-13-16,2 1 0 16,4 0-25-16,-1-2-4 15,5-1 2-15,7-6-18 16,10-6-5-16,16-9-5 16,17-12-2-16,19-12-2 15,16-14 2-15,20-9-1 16,9-6-21-16,0 2-44 15,-12 10-15-15,-19 14-70 16,-29 19-123-16</inkml:trace>
  <inkml:trace contextRef="#ctx0" brushRef="#br0" timeOffset="-111541.18">13921 10300 663 0,'-30'17'14'0,"5"-5"34"16,10-4 66-16,5-2-81 16,5-1 7-16,2 1 17 15,3 1-19-15,0 0 4 0,1 0-5 16,3-1 1-16,6 1-2 15,8-7-18-15,12-8-8 16,17-8-10-16,18-14-5 16,17-14-17-16,20-13-41 15,12-6-113-15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7:42.6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11162 7553 615 0,'-1'-2'87'0,"-3"-3"-74"0,1 4 16 16,1-2-23-16,2 3-6 15,0 0 1-15,2 0-1 16,-1 0 2-16,-1 0 16 15,0 0 40-15,2 0-9 16,-2 0-12-16,-2-1-4 16,2 1-6-16,0 0-15 15,-1 0-4-15,-1-2-1 16,1 2-6-16,-2 0-1 16,0-1 0-16,-3-3 0 15,-4 2 0-15,-2-1 0 16,-3-1 0-16,0 0 0 15,-2-2 0-15,1 2 0 0,-3-2 0 16,1 4 0-16,-2 2 0 16,-2 2-1-16,0 6 1 15,-1 3 0-15,1 3 0 16,2 1 0-16,4-2 0 16,0 2 0-16,3 0 0 15,1 2 1-15,2 6 5 16,0 0-4-16,2 7 4 15,3 2 1-15,1 1-7 16,8 0 3-16,2-2-1 16,10-5-1-16,2-4 8 15,6-6-7-15,4-8 4 0,3-8-1 16,3-6 2-16,1-10 3 16,-1-5-8-16,-3-6-2 15,0-4 5-15,-6-5-5 16,-4-4 3-16,-1-3-3 15,-3-8 0-15,-3-6-1 16,-3-5 1-16,1-4-2 16,-7 0-9-16,-2-1-14 15,-3 4-5-15,-3 6 10 16,-6 5 7-16,3 6 9 16,-3 12 3-16,2 8-1 15,1 12 1-15,-1 10-4 16,-1 10 3-16,0 8 2 15,-2 6-1-15,0 8 1 16,0 3 0-16,3 4 0 0,0 3-1 16,4 0 1-16,1 4 0 15,0 2 2-15,2 5-1 16,4 0 0-16,-3 4 5 16,3 0 5-16,-1 1 1 15,2-5-6-15,2-2-4 16,1-5 1-16,2-4-3 15,3-2 5-15,5-3-3 16,-2-5-1-16,2-3-1 16,3-2 3-16,-1-9-3 0,3-4 8 15,2-5 0 1,2-5 1-16,2-6-3 0,2-4-4 16,-1-6-2-16,0 0 1 15,-4-4 1-15,0-1-2 16,-4 2 1-16,-4-4 1 15,-1-1-2-15,-3 0 1 16,-1-3-1-16,-6-3 2 16,2-1-4-16,-6 0 4 15,1 3-2-15,-4 2 0 16,-2 5 0-16,-3 6 0 16,-2 3 0-16,1 4 0 15,-1 6-1-15,-3 2 1 16,1 4 0-16,0 4 0 15,-3 3-1-15,0 5 1 0,0 3 2 16,1 2-1-16,1 1 0 16,3 3 0-16,2 0 1 15,3 0 1-15,2 2-2 16,3-2 0-16,3-3 0 16,2 0 0-16,6-6 4 15,2-1-4-15,6-4 0 16,3-4-1-16,3-4 1 15,4-3-1-15,1-3 0 16,-1-2 1-16,2-3 1 16,-1-3-4-16,-3 1 3 15,-3-4-1-15,-4 2 6 0,-1-4-6 16,-3-1 0 0,-3 1 1-16,-5-3 0 0,0 0-1 15,-4 1-1-15,-4 0 0 16,-3 1-1-16,0 1 2 15,-5 1 1-15,0 2-1 16,-2 3 0-16,-1 3-4 16,-1 2 2-16,1 4-1 15,-4 2 1-15,2 4 3 16,-2 3-2-16,2 3-1 16,-1 3 2-16,1 2-2 15,3 2 4-15,-1 2-2 16,3 1 0-16,3 1 0 0,2 1 0 15,4-2 2-15,4 0-1 16,6-3-1-16,2-1 1 16,7-4-1-16,4-4 1 15,5-5-2-15,1-4 4 16,6-5-5-16,-1-4 2 16,2-5 0-16,1-2 2 15,-3-5-2-15,-5 3-5 16,-1-1 4-16,-7 0-1 15,-7 3 2-15,-2-3-3 16,-5 5 2-16,-6-2-4 16,-1 1-8-16,-4 0 8 0,-2 2 2 15,-3 1 2 1,2 3 2-16,-3 3-1 0,3 1 0 16,-4 4 2-16,3 2 2 15,-3 5 0-15,2 6 2 16,-2 6-2-16,0 9 0 15,4 9-2-15,1 11 6 16,2 9-7-16,2 8 1 16,1 9 0-16,1 5 0 15,-1-3 0-15,-1-1-2 16,-1-8-2-16,-1-7 2 16,0-12 3-16,-1-9-3 15,-1-11 0-15,2-10-24 16,-2-12-66-16,2-13-199 15</inkml:trace>
  <inkml:trace contextRef="#ctx0" brushRef="#br0" timeOffset="311.2">12287 7795 576 0,'-2'-32'246'15,"0"5"-195"-15,1 4 14 16,2 4-28-16,1 3-23 15,5 0 0-15,3 3-7 16,3 1-5-16,6 1 0 16,1 2-1-16,2 5-1 15,-1 2 0-15,1 7 5 0,-2 4-4 16,0 4 0-16,-2 7 0 16,-1 4-1-16,-2 1 0 15,-5 8 1-15,-7-2-1 16,-4 3 0-16,-10 1 1 15,-5-2 4-15,-6-2-4 16,-3-5-1-16,0-5 0 16,3-7-33-16,4-7-121 15,5-10-394-15</inkml:trace>
  <inkml:trace contextRef="#ctx0" brushRef="#br0" timeOffset="572.57">12634 7675 718 0,'-1'-1'183'15,"-3"0"-143"-15,1 0-15 16,1 1-23-16,1 1-2 16,1 5 1-16,-2 1 14 15,1 7 6-15,-2 2-4 16,2 8-1-16,-2 1-7 15,3 2-8-15,-3 3 2 16,3-1-3-16,-3-4-1 16,3-4 1-16,0-4 0 0,3-7-15 15,-3-7-61-15,3-9-259 16</inkml:trace>
  <inkml:trace contextRef="#ctx0" brushRef="#br0" timeOffset="877.92">12591 7495 896 0,'-8'-10'58'0,"3"4"-9"15,-2-1-22-15,5 6-25 16,1 1-2-16,2 1 0 16,-1-1-4-16,3 2 4 15,-1-2-4-15,3-2 2 16,-1-1-1-16,1-3-1 15,-2-3 3-15,0-2 1 0,-3 0 2 16,-1 1-2-16,-2 1-1 16,1 6 0-16,-2 1-7 15,-2 4 1-15,-1 4 2 16,0 4 4-16,-3 7 0 16,2 4 0-16,3 4 1 15,5 4-12-15,5 1-55 16,7 2-115-16,6-4-72 15</inkml:trace>
  <inkml:trace contextRef="#ctx0" brushRef="#br0" timeOffset="1846.7">12821 7570 548 0,'-1'-21'167'16,"-4"5"-56"-16,1 2 0 15,0 4-76-15,2 4 6 16,0 3-21-16,2 2-9 16,0 1-8-16,0 4 2 15,-2 6 1-15,1 9-4 16,-1 6 3-16,-1 10 3 16,1 5-2-16,1 2-4 0,1 0 6 15,-4-1-8 1,2-3 1-16,1-5 5 0,-5-6-6 15,5-9 0 1,-1-6-5-16,2-9-12 0,6-11-122 16,4-11-88-16,5-8 34 15,2-8 126-15,2-4 67 16,1 2 92-16,-4 3 54 16,-3 7-56-16,0 5 20 15,-4 5-33-15,-2 5-25 16,-3 5-17-16,-1 2-17 15,-1 4-7-15,-2-1-6 16,-2 4-3-16,1-1-1 16,-5 5 1-16,-7 3 0 15,-3 3 0-15,-3 4-1 16,-2 3-1-16,0 0-1 0,5 0 1 16,1-2 0-16,5 0 1 15,3-1-1-15,6 1 2 16,5 2 0-16,5-3-2 15,6 3 6-15,3 2-6 16,4-1 1-16,1-1-1 16,4-1 0-16,0-3 2 15,3-7-1-15,3-5 4 16,5-6-5-16,-1-9-1 16,5-7 0-16,2-7 2 15,-4-6-2-15,-5-4-2 16,-3 0 2-16,-7 2 1 15,-7 2 0-15,-6 5 0 0,-9 2 0 16,-3 8 0-16,-6 3 0 16,-6 3-1-16,-3 7-5 15,-3 6 6-15,-2 3 0 16,-2 6 5-16,2 6-5 16,0 4 1-16,2 2 0 15,5 5 0-15,3 1 0 16,4-2-1-16,2-1 0 15,4-6 1-15,4-2-1 16,1-5 0-16,5-8-1 16,1-5-1-16,5-7 2 15,2-4-2-15,0-1 1 0,1-3 0 16,-1 4 1-16,-1 2 0 16,0 4 0-16,-1 3 0 15,1 5 0-15,3 5 0 16,-2 2 0-16,2 1 1 15,2 1 0-15,0-1 0 16,-1-1 0-16,4-5 0 16,2-4 0-16,2-5 0 15,-1-9-2-15,2-5 0 16,-3-2-3-16,-3-5-55 16,-4 0-112-16,-7 1-391 15</inkml:trace>
  <inkml:trace contextRef="#ctx0" brushRef="#br0" timeOffset="4830.32">13031 6796 440 0,'-2'-1'177'0,"-2"-1"-135"16,3 1-10-16,-1-1 0 15,-1 1 12-15,-1-1 13 16,1 1-31-16,-13-9-14 16,10 9 7-16,2 1-6 15,-3-3 0-15,0 2-9 16,-5-5 6-16,-4 1 5 16,0 0-5-16,-2-4 0 15,0 2-3-15,-4 0-2 16,2 3-4-16,-3 1 7 0,-3-1-3 15,0 1 0-15,-1 1 4 16,-1 1-5-16,-2 0-1 16,1 1 0-16,1 1-2 15,-1-1 2-15,1 0 1 16,1 1-1-16,-1-1 0 16,1 2-1-16,2-1 1 15,-2 2 1-15,4 1-2 16,-2-3-1-16,0 0 1 15,-3 1 1-15,-3-1 0 16,1-1 3-16,-3 0-3 16,0-1 1-16,1-2 3 15,0 2 1-15,0-3-4 16,2 1 0-16,-2 2-1 0,4-1 0 16,-2 1 0-16,1 1-3 15,1 1 2-15,1-1 0 16,-1 2-2-16,-3-2 4 15,4 1-3-15,-5 1 0 16,0-1-1-16,-3 2 0 16,-1-3 2-16,2 0-2 15,-1 0 0-15,3 0 1 16,2 1 0-16,-1 0-1 16,1 0 0-16,4 2 0 15,-1 2 0-15,0 0 1 0,3 0 2 16,-2 1-3-1,3 1 0-15,-4-2-3 0,-1 2 6 16,-3-2-3-16,0 3 0 16,-3 0-3-16,1 0 3 15,0-2 0-15,1 4 3 16,-1 0-3-16,1 1 0 16,-2 1 0-16,4-2 0 15,0 3 0-15,1 0-1 16,3 1 1-16,1-3 1 15,3 1-1-15,2 2 0 16,0-1 0-16,3 1 0 16,-1-1 0-16,1 3 0 15,-1-1 0-15,1 0 0 0,-1 0 0 16,-1 0 1-16,1 2-1 16,-2-2 0-16,0 4 1 15,-2 2 0-15,2-1 0 16,-2 0 4-16,2 3-4 15,0 0 1-15,1 1 0 16,0-1-2-16,2 4 1 16,2 0 3-16,0 6-1 15,2 1-2-15,1 2-1 16,0 5 2-16,4-1 1 16,-1-1-2-16,5 1 1 15,-2-3 0-15,5 1-1 16,1-1 3-16,0 1-4 15,3 0 6-15,4-1-1 16,-2 1 1-16,3 1 0 0,0-1 0 16,1-1 3-16,-2 0-1 15,2-1 1-15,0-2-1 16,1-1-2-16,2-3-2 16,1 0 5-16,2-1-7 15,4-2 6-15,0 0-1 16,5-2-1-16,1-1-5 15,4 0 3-15,0 1 0 16,3-3 4-16,4 0-6 16,0 0 0-16,3-1 0 0,4-1 3 15,4-3-4 1,3 0 0-16,4-2-1 0,-2 0 5 16,3-3-3-16,-4-3 2 15,3 0-2-15,-1-1 4 16,6-2-2-16,-1-2-3 15,2 0 1-15,-2-3-2 16,1 0 1-16,-5-1-1 16,-2 0 0-16,0 2 0 15,-1-2 3-15,2 0-3 16,-1 0 0-16,3 0 2 16,0 0 0-16,3-2-2 15,-2 4 2-15,1-2 1 16,0 0-5-16,-3 0 5 15,1 0-3-15,-3 0 2 0,-4 0-3 16,-2-2 1-16,1 1 0 16,-3 1 2-16,1 0-2 15,4 0 3-15,0-1-3 16,3-2-1-16,-1 1 0 16,-2-2 2-16,0-1-2 15,-6 0 1-15,2-1 0 16,3 0-4-16,-3 0 9 15,0 1-5-15,-2-2 0 16,-1 1 0-16,-2 2 0 16,-2-2-2-16,-1 1 1 15,0 0 1-15,-2-3 1 0,-2 2 0 16,-1-1-1-16,0 0 3 16,-1 1-3-16,0-3-2 15,0 0 2-15,0-2 2 16,-1 1-2-16,2-2 1 15,-3-1-2-15,1 0 2 16,1-3 0-16,-1-1-1 16,-1-3 0-16,-2 2 1 15,2-2-1-15,-3 0-1 16,3 0 1-16,0-1 1 16,-3 2-1-16,1-1 0 15,-2 3 0-15,0-3 1 16,0-1-1-16,-1 0 1 0,-3-2-1 15,0-1 0 1,-1-1 0-16,-4-1-4 0,1 0 4 16,-4-1 0-16,0 0 1 15,-1 0-1-15,-2 0 0 16,0 0 0-16,-1 0 0 16,-1 0 3-16,-3 1-2 15,-4 2-1-15,1 0 0 16,-2 0 0-16,-2 0 0 15,1-2-1-15,-2 1 1 16,1-4-3-16,-3-1 3 16,0 0 1-16,0-2-1 15,-1-1 0-15,-1 0 0 0,-3 1 4 16,1-1-4-16,-3 2 0 16,1 1-4-16,1 1 3 15,-2 1 1-15,-1 3 4 16,0-2-4-16,-1 4 0 15,-3-1-1-15,0 0 1 16,0 4-1-16,-4-2-2 16,1-1 1-16,-1 2 2 15,-1 1-1-15,0 1 0 16,2 2 1-16,-2 2 0 16,4 0 1-16,-2 0-3 15,-2 0 3-15,4 2-1 16,-2-3 0-16,-2 3 0 15,2-1-3-15,-3 1 3 16,-1 1 0-16,-1 1 0 16,0 1 0-16,-1 2 0 0,2 1-3 15,0-1 3-15,3 2-1 16,-1 1-1-16,2 2 0 16,1-1-4-16,3 3-5 15,-1-2 4-15,4 0 2 16,-3-1 3-16,0 0-2 15,-1 2 4-15,2-4-1 16,-3 2 0-16,0 1 1 0,-1-1-1 16,1-2 1-1,-1 1 0-15,1 0 0 0,0-4 0 16,0 4 0-16,1-3 1 16,-4 2-1-16,1 2 0 15,-1-1-1-15,-3 2 1 16,1 2-5-16,1 1 5 15,-3 0 0-15,2 1-7 16,-1-1-20-16,0 0-14 16,-4-1 6-16,0-1-14 15,-6-3-47-15,-2 1-90 16,-11-2-430-16</inkml:trace>
  <inkml:trace contextRef="#ctx0" brushRef="#br0" timeOffset="5846.35">13012 6732 432 0,'-2'-1'55'15,"1"1"-27"-15,-1 1-11 16,-2 2 33-16,0-2 10 15,-3 2-14-15,1-1-21 16,-3-1 14-16,-3-1-20 16,-3 0-11-16,-1-1-5 0,-6-1-3 15,-5 1 1-15,-3-1-1 16,-5 4-6-16,-3 2-29 16,-8 5-324-16</inkml:trace>
  <inkml:trace contextRef="#ctx0" brushRef="#br0" timeOffset="9297.83">12148 4524 142 0,'0'-5'290'15,"-2"-1"-255"-15,1 1 9 16,1-4-39-16,-2 1 5 15,0-4 15-15,-1-1-9 16,2 2 19-16,1-2-2 16,-2 6 23-16,0 1 7 15,2 3 0-15,-2 1-8 16,1 2-31-16,1 0-6 16,0 0-12-16,0 2 4 15,0-2-10-15,0 1 8 16,0 4 2-16,1 2-1 15,1 4 17-15,-2 7-6 0,0 6 0 16,-2 6 1-16,1 4-2 16,-1 6 5-16,2 3-7 15,-1 3-7-15,2 0-1 16,-1 4 1-16,2 4-2 16,-1 3-3-16,3 6 1 15,-2 3-1-15,-1 4-4 16,2-1 1-16,-1 0 3 15,1-3-5-15,-1-1 6 16,2-5-4-16,-1-1 8 16,-2-5-1-16,2-3 3 15,-3 0-3-15,-3-1-4 0,0-4 2 16,0 0 0-16,-2-3 2 16,1-4-5-16,1-1 2 15,0-2-5-15,-1-1 0 16,3-2 3-16,-1-2-2 15,2-3-1-15,-1 1 6 16,1-2-7-16,-3 0 1 16,3 0-1-16,0 4 6 15,0 1-6-15,0 2 2 16,3-1-2-16,-3 1 2 16,0-2 2-16,0-2-3 15,1-1 0-15,-1-4 0 16,0-1 1-16,2-3 1 0,-2 0 1 15,0-3-1 1,-2-3-1-16,2 0 0 0,-4 1 2 16,3-1 0-16,-1 2 2 15,-1 2-3-15,-1 2-2 16,1-2 0-16,0 0 1 16,2 0-3-16,-3-2 4 15,2-2-5-15,1-5 5 16,1-3-2-16,0-3-1 15,0-3 1-15,0-1 2 16,0 1-3-16,1-1 1 16,-2 0-1-16,1 0-4 15,0 4 4-15,0-4 0 16,0 1 0-16,0 1 0 0,-2-2 1 16,2 0 0-16,0 0 1 15,0 0 5-15,-1 0-7 16,1 0 1-16,0 0 0 15,-2-2 1-15,0 1-1 16,-1-3 5-16,-4-1-5 16,-5-6-1-16,-6-5 2 15,-4-5-2-15,-3-10 5 16,-2-3-4-16,-1-5-1 16,1-2 1-16,4 2 0 15,1 6-1-15,4 3 1 0,5 6-1 16,3 5 0-16,3 8 0 15,4 4 2-15,3 1-1 16,-2 3 1-16,4 2-2 16,-2 1-2-16,1 1-1 15,4 4 1-15,3 3 0 16,4 2 2-16,5 7 3 16,5 3-3-16,2 7 0 15,1 2-3-15,4 3 3 16,0 1 0-16,-1-1 0 15,-3-4 1-15,-2-3-1 16,-2-8 0-16,-5-5 4 16,-2-6-3-16,-4-3 0 15,-1-7 2-15,5-8-1 0,-1-8 0 16,4-8-1 0,1-10 1-16,1-5-3 0,-1-6 1 15,-1 1 0-15,0 3 3 16,-4 4-3-16,0 2-13 15,0 7-31-15,0 4-65 16,-2 6-75-16,1 3-379 16</inkml:trace>
  <inkml:trace contextRef="#ctx0" brushRef="#br0" timeOffset="12016.26">11281 3507 307 0,'-1'3'157'15,"1"3"-114"-15,-3 3 7 16,3 3 21-16,-1 3-20 16,-1 2-17-16,1 2 11 15,-4 2 8-15,3 5 5 16,-2 3-21-16,3 4-14 15,-1 5-2-15,4 7 6 16,-1 4-4-16,5 2-13 16,-5 0 6-16,6 0-1 15,-2-4-3-15,0-2 1 16,2-2-6-16,0 0 4 0,0-5-4 16,0-1 0-16,-2-4-1 15,2-3-5-15,-2-4-1 16,-1-4 1-16,-1-4 0 15,0-2 1-15,-3-5-1 16,0-2 2-16,2-3-2 16,-2-3 0-16,2-2 0 15,-1 2 1-15,1-2-1 16,1-1 3-16,4 0-1 16,3-1-1-16,8 1 1 0,7-3-1 15,9 1-1 1,4 0-1-16,6 1 2 0,2 0-1 15,5 1 2-15,2 0-3 16,2 1 4-16,3-1-2 16,3-1-1-16,-2-3 2 15,4 3-2-15,-5-1 2 16,-1-1-2-16,-4 2 1 16,-6 1-2-16,-1 0 0 15,-7 0 0-15,0 0 3 16,-6 0-3-16,2 0 2 15,-3 0-1-15,-2 1 0 16,0-1-1-16,2 2 0 16,2-1 0-16,0-1 0 15,4 0 0-15,3 2 0 0,3-4 1 16,-1 1-1-16,2-2-1 16,-1 1 0-16,-4-1 0 15,-2 0 1-15,-3 0 0 16,-1 1 0-16,-3-2 1 15,-1 1-1-15,0-1 0 16,-1 1 0-16,-4-2 0 16,0 1 0-16,-1-1 0 15,-5 1 1-15,-2 0-1 16,-4 2 0-16,-1-1 0 16,-5 2 3-16,-4-3-4 15,-1 3 3-15,0-1 1 0,-2 1 19 16,0-1-2-16,0-1-7 15,0-1-13-15,2-6 3 16,-2-3-1-16,0-5-2 16,-2-6 1-16,-2-5-1 15,-1-5 0-15,2-3 0 16,0-6 0-16,1 3 0 16,-1-4 0-16,1-1 0 15,2-2 0-15,0-5 0 16,0-1-3-16,2-3 3 15,-1 4 3-15,1-1-3 16,0 5 0-16,-1 7-1 16,4 2 1-16,0 4-7 0,2 5 7 15,0 2-1 1,-2 3 4-16,2 8-6 0,-4 1 6 16,-2 5-6-16,1 3 3 15,-2 4 0-15,0 1 0 16,0 1 0-16,0 2 0 15,0 0-1-15,-2 0 1 16,2 2 1-16,0-4 1 16,0 2 0-16,0-1-2 15,0-4 0-15,0 0-4 16,-1-4 4-16,-1 1 0 16,1 2 0-16,-3 0 0 15,1 2-1-15,0 0 0 16,-1 2 1-16,1 1 0 0,0 1 1 15,-1-1-1-15,1 2-3 16,-2-1 1-16,-5 1 0 16,-2 2 1-16,-5 4 1 15,-3-1 0-15,-5 4 0 16,-3-1 0-16,-6 1 1 16,1 0-1-16,-4-1 1 15,2-3-1-15,-2 0 0 16,4-4 0-16,-2 3 0 15,3-3 2-15,1 0-2 16,0 0 0-16,1 1-2 16,5-1 1-16,0-1 1 15,0 1-2-15,3 1 2 0,-1-2-1 16,-3 1 2-16,2-1-2 16,0 1 1-16,1-1 0 15,3-1 1-15,0 2-1 16,0-1-1-16,-2 3 1 15,-1-2 0-15,-2 1 0 16,-2 2 0-16,-2 1-1 16,1-2 1-16,-1 1 0 15,5-1 1-15,-2 1-1 16,3-1 0-16,0 0 0 16,1-1-1-16,2-2 1 15,0-1 0-15,-2 2 0 0,0-1 0 16,0 0 0-1,-2 2-1-15,-1 0 1 0,-2 3 1 16,0-2 1-16,0 0-2 16,-2-2 1-16,3 2-2 15,-3-1 1-15,0 0 0 16,0-3-1-16,-4 1-2 16,1-1-6-16,0 2 3 15,1-1 5-15,0 2 1 16,5 1 0-16,0-3 0 15,5 2 0-15,3 0-4 16,2-1 3-16,3-1-2 16,2-1 1-16,2 0-1 0,-1-1 1 15,1-2-1 1,-2 1-1-16,-1-1-2 0,-2 0-2 16,-4 1 7-16,2-1-2 15,-2 2 1-15,-3-1-1 16,1 2 1-16,2 0 0 15,-4 0 0-15,0 2 0 16,3-2 1-16,-1 0 1 16,0 1-2-16,-1 1 1 15,4-1 1-15,0 3-1 16,1-1-1-16,4 0 2 16,1 1-8-16,4-1-5 0,2 1-23 15,4-2-58 1,1-1 13-16,1 3-54 0,-1-3 33 15,0 2-74-15</inkml:trace>
  <inkml:trace contextRef="#ctx0" brushRef="#br0" timeOffset="12731.82">11822 3620 334 0,'-3'-5'364'0,"0"-1"-359"15,-3-1 46-15,2 1 5 16,0-2-4-16,1 4-17 16,1-1-16-16,1 2 15 0,-1 0-12 15,2 3-15 1,0 0-7-16,0 3 1 0,0 5 6 16,-2 7 2-16,-1 12 5 15,1 12-2-15,1 14 1 16,1 4-8-16,0 4 3 15,8 108-4-15,-6-149-2 16,-1-1-1-16,-1-4 0 16,0-3 0-16,0 11-1 15,0-7 1-15,0-9-1 16,0-5 0-16,2-7-25 16,-1-6-109-16,1-9-132 0</inkml:trace>
  <inkml:trace contextRef="#ctx0" brushRef="#br0" timeOffset="13065.45">11802 3634 812 0,'-5'-16'14'0,"0"2"59"16,2 3-35-16,3 2-33 15,5 1-1-15,3 3 3 16,7 2 6-16,6 0-2 15,5 6-3-15,6 0-2 16,5 7 1-16,4 3-7 0,2 7 5 16,-1 4-4-1,2 5 0-15,-6 3 0 0,-1 4 4 16,-5 2-5 0,-8 2 1-16,-11-1 8 0,-8 2-5 15,-14-4-2-15,-7-3 5 16,-11 1-1-16,-7-5-4 15,-5-5 0-15,-3-2-1 16,-2-6 1-16,4-7-4 16,1-5 0-16,6-5-79 15,5-5-181-15</inkml:trace>
  <inkml:trace contextRef="#ctx0" brushRef="#br0" timeOffset="14065.28">12452 3975 827 0,'9'4'56'0,"-6"-2"5"16,-3-1 6-16,0-1-47 16,2 0-17-16,-1 0 2 15,1-3-2-15,1-4-2 16,-3-4-1-16,2-4 1 15,-4-5-1-15,-3-4 1 16,-1-1-1-16,-3-2 2 16,1 3-6-16,-2 4 7 0,1 4-3 15,-2 8 3-15,-1 6-3 16,-3 4 2-16,-5 9 0 16,-3 5 2-16,-4 8 1 15,-3 5 1-15,2 4-3 16,3 3 1-16,6 0-3 15,8-3 0-15,5-3-1 16,10-6 1-16,2-5 0 16,4-8-1-16,7-5 1 15,1-6 0-15,6-7-2 16,4-5 0-16,1-5-3 16,1 1-1-16,-2-2 5 0,-4 1 2 15,-6 5-2 1,-3 3 0-16,-3 6 1 0,-4 3 4 15,0 3-1-15,2 6 4 16,0 6 0-16,3 4 3 16,3 5-3-16,3 0 1 15,0-2-6-15,5-1 2 16,4-3-4-16,4-6 1 16,1-6 2-16,3-7-2 15,-5-9-1-15,3-6-1 16,-8-3 0-16,-4-5 0 15,-5-4 0-15,-5 3 0 16,-9 1 0-16,-5 0-1 16,-1 4 1-16,-6 5 0 15,-4 3-2-15,-4 6-3 0,-3 6 5 16,-5 3 0-16,0 5-1 16,-2 3 1-16,4 5 0 15,3 0 0-15,3 4-1 16,5 1 0-16,8 0 1 15,5 0 0-15,8-4 0 16,5-5 3-16,8-6-3 16,5-3 0-16,1-8 0 15,2-6-1-15,1-2 1 16,-7-2 0-16,-2-5 4 16,-3 0-4-16,-2-7-2 15,-6-2 2-15,1-6 0 0,-3-9 0 16,-3-8-1-1,-1-8 0-15,-3-5-12 0,-2 0-14 16,-4 5 25-16,-1 9 2 16,1 12 0-16,-3 12 0 15,1 10 2-15,3 8 1 16,1 8-3-16,-1 9 5 16,0 5-3-16,-1 11-2 15,1 9 5-15,-1 12-1 16,4 9 5-16,4 9-8 15,3 7-1-15,-1 1 0 16,5-1 0-16,-1-6 0 16,3-12-9-16,0-5-92 0,4-9-195 15</inkml:trace>
  <inkml:trace contextRef="#ctx0" brushRef="#br0" timeOffset="20222.79">11249 3565 160 0,'2'-5'180'0,"-1"0"-172"0,1 1 103 16,-1-1-93-16,-1-1-12 15,3 0 0-15,-2-1 21 16,1-3-18-16,-1 1-1 15,-1 1 63-15,2 3-23 16,-4 0-40-16,2 5-7 16,0 0 4-16,-1 4-4 15,-1 5 1-15,2 5 0 16,0 6-2-16,2 6 0 16,5 4-37-16,2 0-327 0</inkml:trace>
  <inkml:trace contextRef="#ctx0" brushRef="#br0" timeOffset="22822.18">13258 3761 352 0,'0'-3'141'0,"0"1"-124"16,-2 1 17-16,1 1-3 16,-1-1 14-16,0-1-9 15,0 2-4-15,1-1-11 16,-1-2 11-16,2 3 15 16,-1-2-2-16,-1 0-9 15,0 2-6-15,2 2-13 16,0-2-6-16,0 0-10 15,2 0 8-15,0-2-5 0,4 2-1 16,5 0 2 0,5 2-3-16,7-2 2 0,7-2-4 15,7 0 1-15,10-2 2 16,8-5-3-16,10 1 1 16,7-3 0-16,0 0-1 15,-3 3-1-15,91-9 0 16,-142 16 1-16,-4 2 0 15,-2-1-2-15,-1 0-1 16,12 0-20-16,-4 0-14 16,-4 2-57-16,-2-4-2 15,-3 4-66-15,-3-1-140 16</inkml:trace>
  <inkml:trace contextRef="#ctx0" brushRef="#br0" timeOffset="23652.45">13219 4005 461 0,'-3'-2'62'16,"3"2"-19"-16,0 0 7 16,-2 0-24-16,2 0-9 0,-3 2-5 15,-1-2-4 1,1 1 8-16,-1-1-7 0,-2 2-7 15,2-2-1-15,-3 0-1 16,2 0 4-16,-2 1-3 16,1-1 1-16,3 2 3 15,2-2 4-15,1 1 0 16,4 2 20-16,7-1 30 16,7 0-20-16,9-1-24 15,10-1-9-15,8 0-6 16,7-3 0-16,8 0 0 15,5 0 0-15,3 0 1 0,3 0 2 16,-3-2-3 0,-4 2 0-16,-4-2 0 15,-5 1 1-15,-7-2-2 0,-3 2 2 16,-3 1-1 0,-2 0 4-16,-5 0-2 0,-3 1-2 15,-2 2 1-15,-5-1-1 16,-1 2 0-16,-6-1 0 15,-4 0 0-15,-5 0 0 16,-2 0 2-16,-4 0-2 16,0 0 0-16,-2 0 0 15,-2 0 0-15,1 0 0 16,0 0 0-16,1 0 0 16,4-1 0-16,0-1 0 15,1 1 0-15,1 1 0 0,-2-2 0 16,-3 0-1-16,-2 1-4 15,-2 0-22-15,-4-1-138 16</inkml:trace>
  <inkml:trace contextRef="#ctx0" brushRef="#br0" timeOffset="24286.82">13893 3568 472 0,'-9'-5'41'0,"3"2"-4"16,0 0 34-16,2 1-31 16,2 2-10-16,1 2-15 15,1-1-6-15,1-1 4 16,-1 0 11-16,2 2 3 16,2-2 32-16,2-2-6 0,2 2-17 15,2 2-10-15,2-1-12 16,1 6 4-16,4 1-5 15,3 7-1-15,7 3-7 16,5 5 1-16,4 1-4 16,6 0-1-16,0 1-1 15,-2-3 0-15,-3 0 0 16,-6-2-1-16,-6-3 1 16,-5-1 0-16,-4-4 1 15,-5-5 0-15,-1-1 0 16,-3-1 1-16,0-2-2 15,-3 0 0-15,0-2 0 16,-2 1 1-16,1-4-1 16,-3 1 1-16,0 1 3 15,0-2 0-15,-2 4-1 0,-1 2 1 16,-4 4 3-16,-3 4-2 16,-3 8 1-16,-7 5-1 15,-5 8-2-15,-5 5 2 16,-7 4-3-16,-3 3-4 15,-3 3 2-15,1 0-99 16,1-3-325-16</inkml:trace>
  <inkml:trace contextRef="#ctx0" brushRef="#br0" timeOffset="25269.6">13510 3593 456 0,'7'-3'71'16,"-2"0"15"-16,-2 1-22 16,-1 1-34-16,-4 1 8 15,2-2-5-15,0 1 6 16,0-1-2-16,-1 1 1 16,-1-1-18-16,0 0-3 15,0 1 0-15,-2 2-7 16,-3 3 3-16,-7 2 3 15,-3 4 4-15,-7 7-2 16,-7 6 1-16,-2 3-8 0,-3 5-3 16,-5 3-2-16,1 0-2 15,0 1 4-15,0-3-7 16,0-3-1-16,5-5 0 16,3-7 0-16,5-3 0 15,5-4 0-15,8-5 2 16,2-4 1-16,6-1-3 15,5 0 0-15,-1 0 0 16,2 0 0-16,0 0 0 16,2 0 1-16,-1 2-1 15,1-2-1-15,3 0 1 16,2 0 0-16,1 0 0 16,2 2-4-16,4 1 4 15,-1 1 0-15,2 2-1 0,1 4 1 16,0 1 0-16,3 3 0 15,1 2 1-15,1 4-1 16,3 1 0-16,2 3 2 16,6 4-1-16,2 4-1 15,1 0 0-15,1 1 1 16,1-3-1-16,0-4 1 16,-4-4-1-16,0-6 0 15,-4-5-1-15,-6-5-7 16,-2-3-49-16,-7-3-54 15,-5-1-153-15</inkml:trace>
  <inkml:trace contextRef="#ctx0" brushRef="#br0" timeOffset="27173.37">15144 3235 462 0,'-8'-3'67'16,"-2"0"-19"-16,1-2 55 15,2 2-84-15,-2-1 8 16,-1 0 20-16,0 0 5 16,-2 1-22-16,1 2-13 15,-3-1 1-15,-3-1-4 16,0 3-2-16,-4 0-2 16,-4 0 1-16,-1 2 0 15,-3 2-5-15,0-1-4 16,-1 5 3-16,0-1 2 0,3 4 0 15,-1 0 5 1,0 2-1-16,-1 2 1 0,1 0 8 16,-2 3-6-16,-2-1-1 15,3 1-3-15,1-1-5 16,0 2 2-16,1-1 3 16,4-2-9-16,-2 4 3 15,3-2-1-15,2-1 0 16,0 2 1-16,3-1 2 15,0 0-2-15,4 0-3 16,-2 3 4-16,1 0 1 16,1 1-3-16,3 0 1 15,2 0-1-15,1 1 0 16,-1-2 1-16,1 0-3 16,0 1 1-16,1-1 3 0,-4 3 1 15,1-4-2 1,1 1 3-16,3 0-4 0,0-4-3 15,2-1 1-15,4 2 1 16,1 1 4-16,1-1-4 16,2 2-1-16,2 2 2 15,3 0-2-15,0 1 0 16,2 1 2-16,3-2-1 16,-2 2 0-16,4-1 0 15,0-2 2-15,-1 0-2 16,3 0 1-16,-1-1-1 15,-1-2 0-15,3 2 1 0,0-4 1 16,0 2 3 0,3-2 5-16,1 1-6 0,0 0 2 15,5-2-2-15,0-1-1 16,-1 0-3-16,4 1 5 16,1-1-3-16,3-2-3 15,-2 2 4-15,1-4-2 16,0-1 0-16,1 1 4 15,-1-2-3-15,1-2 2 16,4-1-2-16,2-2 0 16,2-2 1-16,-1-2-4 15,2-2 3-15,-3 0-3 16,-2-3 2-16,-1 1-1 16,-1-1 0-16,1-1-2 15,-1-3 2-15,0 1-4 0,3 0 0 16,-2-1 2-16,0-1 0 15,0 1 1-15,-3-1-1 16,-1-1 0-16,-3 2 0 16,0-2 1-16,0 0-1 15,-2 0 0-15,-2-3 0 16,2-1 2-16,-1 1-2 16,-1-2 1-16,0-5 0 15,2-1-1-15,1-4 1 16,-3-1 0-16,-3-2-1 15,0 0 3-15,-3 0-1 16,-2-2-2-16,-5 2 0 0,0-2 0 16,-5 3 2-16,-1-3-1 15,-3 0 1-15,-1 1-2 16,-3 1 1-16,-2-2-1 16,-2 1 2-16,-3 0 0 15,-1 1-2-15,-1 3 1 16,0 2 0-16,-3-1-1 15,2 2 1-15,-4 2-1 16,0-1 0-16,0 0 1 16,-1 2-1-16,-2 1 0 15,0-2 1-15,0 2-1 16,-4-3 0-16,-1 2 0 16,-1 0 1-16,-1 1-1 15,0 2 0-15,0 0 0 16,-1 1-1-16,0 2 1 0,-4 2 0 15,0 1-1-15,-3 0 1 16,0 1 0-16,-2 2 0 16,-1 0 3-16,-2 3-3 15,0 2-1-15,-1 2 1 16,0 1 0-16,-3 1-3 16,1 0 3-16,-2-2 0 15,-2-1-8-15,0-2-17 16,0-1 0-16,3-2 0 15,2 0-11-15,2 0-3 0,3 3 13 16,0 5-34 0,-4 2-111-16,-3 8-395 0</inkml:trace>
  <inkml:trace contextRef="#ctx0" brushRef="#br0" timeOffset="28987.69">14610 3694 651 0,'-3'-6'28'15,"-3"2"21"-15,3 0 8 16,0 2-22-16,3 2-11 16,0 0-14-16,0 2 1 15,0 2 0-15,0 4 14 16,0 5-6-16,0 9 6 16,-2 10 6-16,0 9 8 0,2 10-9 15,0 5-18 1,4 0-8-16,-1-4-1 0,2-5 4 15,2-9-7-15,-3-7 3 16,-1-11 3-16,-2-10 20 16,1-6 36-16,-4-11-29 15,-2-10-33-15,0-8 1 16,-1-11-1-16,-2-9 0 16,0-6 1-16,2-3-2 15,2 1 3-15,3 2-4 16,5 9-2-16,5 9 1 15,3 7 1-15,6 8 0 16,2 8 1-16,3 7-2 16,1 7 1-16,0 8 1 0,0 12 1 15,0 9-1-15,-1 9 2 16,-6 5 0-16,0 3-1 16,-5-6-1-16,-3-3 1 15,-1-7 1-15,0-6-1 16,-5-10 0-16,2-6 1 15,-5-5 3-15,1-7 3 16,-1-8-6-16,-1-8-1 16,2-8 0-16,-1-10-3 15,3-11-1-15,1-6-12 16,5-3 8-16,3 4 3 16,6 6 5-16,-1 14-1 15,2 9 1-15,1 9-3 0,-4 10 0 16,4 8 2-16,-3 11 0 15,1 10 1-15,-4 12 0 16,-1 11 2-16,0 2-2 16,-4 1 0-16,-2-5 0 15,-1-3 0-15,-2-7 0 16,-1-5 0-16,-1-9-7 16,0-6-88-16,4-10-57 15,1-9-201-15</inkml:trace>
  <inkml:trace contextRef="#ctx0" brushRef="#br0" timeOffset="29989.06">15276 3904 681 0,'-1'-16'43'0,"-1"3"74"16,-1 0-45-16,1 6-48 16,0 0 4-16,2 6-13 15,0 0-8-15,0 2-4 16,-1 3 5-16,-1 7 10 15,-3 9-4-15,2 5-3 16,-1 8-2-16,4 5-5 16,4-2 1-16,4-1-4 15,5-5-1-15,4-5 6 16,0-6-6-16,3-8 2 16,1-6-1-16,1-10-1 15,0-6-2-15,-4-8-4 0,-3-6 1 16,-6-8-23-16,-9-5-5 15,-7-3 23-15,-6 0 8 16,-6 5 2-16,-6 8 2 16,-5 8 5-16,-2 13-1 15,3 7 8-15,0 6-12 16,6 4 6-16,6 7-7 16,5 0 0-16,7 5 6 15,7 1-4-15,10-3 2 16,6-3-5-16,9-3-3 15,6-8 1-15,6-5-7 0,1-5-26 16,3-7 9 0,-3-3 12-16,-3 0 10 0,-7-3 4 15,-5 1 1-15,-9 3 11 16,-3 3 7-16,-7 3 1 16,-1 4-7-16,-3 1-3 15,-2 0-2-15,2 4-4 16,-2 0 4-16,1 2 0 15,1 5-3-15,2 6 2 16,0 4-2-16,-1 9 1 16,3 0-1-16,-3 2-4 15,0-3 6-15,-1-4-7 16,0-5 1-16,-1-8 0 16,1-2 6-16,-2-6 3 15,0-6 10-15,1-5-15 0,1-9-5 16,2-7 0-16,-1-10 1 15,4-7-1-15,-1-2-1 16,1 4 1-16,3 7-1 16,-1 9 1-16,-2 8 0 15,0 9 0-15,4 7-1 16,-1 6 1-16,1 4 0 16,4 6 1-16,2 4-1 15,-1 5-1-15,1 4 1 16,-3 1 0-16,-4 0 1 15,-3-2-1-15,-6-2 4 16,-1-5-4-16,-3-4 1 0,-2-7-1 16,3-5 3-1,1-2 1-15,-1-6-2 0,4-7-2 16,1-4-6-16,2-10-24 16,3-7 0-16,4-5 3 15,1 1 19-15,1 2 8 16,-3 8 0-16,1 7-1 15,-4 9 1-15,1 6 3 16,-3 6-1-16,1 4 1 16,3 8 2-16,0 5-3 15,-1 9 0-15,-2 4-2 16,0 3 0-16,-1 2 0 16,-3-4-7-16,0-4-133 0,-1-6-309 15</inkml:trace>
  <inkml:trace contextRef="#ctx0" brushRef="#br0" timeOffset="39643.66">13856 4052 418 0,'2'0'57'16,"-2"0"-9"-16,1 0 11 16,-1 0-9-16,0 0-21 15,0-2-19-15,2 2 6 16,-2 0 2-16,1 0-12 15,-1 0-2-15,0 0 14 16,0 0-9-16,0 2-5 16,-1-2 5-16,1 1-7 15,0 0 6-15,-2 2 2 16,1 1 2-16,-1 0 18 16,1 2-10-16,-3 2 6 0,-1 3-9 15,-3-1-4 1,-1 6-2-16,1 0 7 0,-2 3-3 15,-2 0-3-15,0 4 2 16,-1-1 2-16,0 3-2 16,-3 2-10-16,2 0 5 15,-3 0-4-15,2 0 6 16,-1 1-9-16,-2 1 3 16,4-2 4-16,-2 3-3 15,2-1 0-15,0-1-2 16,-1-1 1-16,2 0 1 15,-1-1-4-15,3 0-1 0,-2 1 0 16,0 0-1-16,2 0 3 16,-3 0-3-16,3 0 0 15,-1-2 1-15,1 1 1 16,-1-1-2-16,0 2 1 16,2-1 0-16,-2 6 0 15,-1-1 0-15,1 4 0 16,-1-1 0-16,0 1 0 15,-1-3 1-15,2-3 0 16,2-1-1-16,0-3-1 16,2 1 2-16,0-1-2 15,-2 2 2-15,-2-2 2 16,0 0-1-16,1 4 1 16,-3 0-2-16,1 0 1 0,-2 2-1 15,1-1-1-15,1 0 2 16,0 0-1-16,-1-1 0 15,1 0 5-15,-1 1-2 16,0 0-4-16,2-1 5 16,-1-1-5-16,-1 1 4 15,1-2-4-15,-1 2 3 16,1-1-3-16,-2-1 5 16,2 2-6-16,-1-2 3 15,0 0-2-15,3-1 0 16,-1-2 1-16,2 0-1 15,0-1 1-15,0-2 0 16,0 0-1-16,1 1 0 16,-4-1-1-16,2 3 0 15,0 1 2-15,2-1-1 0,-1 1 0 16,2-1-1-16,1 2 1 16,0-4-1-16,0-1 0 15,0 1 1-15,1-3-2 16,-2-1 2-16,-1 2-2 15,1-2 1-15,-2-1 0 16,2 2 0-16,-2-1 1 16,1-1-1-16,1-3 1 15,-1 3-2-15,1-2 2 16,0 1-1-16,1-3 0 16,1 1 0-16,-1-3 0 0,4 1 1 15,-3-3-3-15,2 2 1 16,-3-1 1-16,0 2 1 15,2-1 0-15,0-1-1 16,0 1 0-16,3-1 1 16,-1 0-1-16,-1-4 0 15,3 1 0-15,1-4 1 16,-2 0 1-16,2-3-1 16,0 1 4-16,0-1-1 15,-1 0-2-15,1-1-1 16,0 1 0-16,-2 1-1 15,0-1 1-15,-1 2-1 16,1-1 0-16,1-1 0 16,-1 0 1-16,-2 0 3 0,3-1-2 15,-1-1-1-15,-3-2-1 16,-2-3 2-16,0-7-2 16,-3-4 0-16,-1-5 1 15,-1-2 2-15,0-2-3 16,4-4 0-16,0 3 0 15,0 1 1-15,1 3 0 16,2 2 0-16,1 9 0 16,3 2 0-16,-1 7 3 15,2 2-4-15,0 2 0 0,0 2 0 16,2-1 0 0,-1 4 0-16,2 4 2 0,0 3 2 15,4 5-2-15,-1 4 3 16,2 0-2-16,4 4 2 15,0-1-1-15,-1 5 4 16,1-1-4-16,-2 2 5 16,2-1 0-16,-2-2-2 15,1-1-5-15,-2-4 2 16,1-2 1-16,-2-4-1 16,1-2-3-16,-3-4 5 15,3-2-6-15,-2-3 3 16,-3-4 1-16,5-1 0 0,-1-3-1 15,4-5 1 1,3-2-3-16,3-4 0 0,2-5-1 16,2-6 0-1,4-4 0-15,3-3-2 0,1-2 3 16,-2 0-1-16,-1 6 0 16,-3 4-1-16,-6 5-1 15,-6 6-16-15,-4 6-39 16,-3 2-29-16,1 3-41 15,-2 4-168-15</inkml:trace>
  <inkml:trace contextRef="#ctx0" brushRef="#br0" timeOffset="43349.06">14270 7513 476 0,'-1'0'66'0,"1"-1"-3"0,0 2-9 16,-2-1-28 0,2 0 0-16,2 2 4 0,-2-2 13 15,0 0 8-15,0-2-17 16,0 2-15-16,-2 0-8 15,2 0-3-15,0 2 2 16,0-2 2-16,0 1-2 16,2-1 0-16,-2 0-1 15,1 2 6-15,1-2 13 16,3 1 9-16,7 1-7 16,6-2-16-16,9 0-6 15,10-3-3-15,8-2-2 16,11 0-1-16,10-4-2 15,7-2 1-15,4-1 1 16,2 0-1-16,-8-2-1 0,-7 3 0 16,-11 4 0-1,-11 1-1-15,-10 4-1 0,-9-2 1 16,-6 3-17-16,-7-2-63 16,-5 4-29-16,-3 1-112 15</inkml:trace>
  <inkml:trace contextRef="#ctx0" brushRef="#br0" timeOffset="44458.95">14189 7819 417 0,'-2'1'61'0,"4"-1"-25"16,-2 2 16-16,0-1 3 15,0-1-6-15,0 0-21 0,1 3 2 16,1-1 55-16,3 2-30 16,5 0-23-16,7 0-5 15,10 0-5-15,9-2-10 16,15-2 6-16,8-2-3 15,10-1-5-15,6-2-7 16,4-2-1-16,-3 0-2 16,-3 0 1-16,-10 2-1 15,-8 0 0-15,-11 2-1 16,-11 2 1-16,-10-1 0 16,-6 2-2-16,-4 0 2 15,-8 0-20-15,0-1-4 16,-1 1-5-16,-4-2 5 15,0 2 0-15,1-1-13 16,-1 1 5-16,0 0 12 0,-1 0 0 16,-1 1 3-16,0-1 10 15,1 2 7-15,-1-1 0 16,0 1 29-16,2-1 64 16,2 1-29-16,3-1 31 15,2-1-46-15,-1 0-15 16,3 0-19-16,-1 0-8 15,-5 0-5-15,1-1-1 16,-1 1 0-16,-3-2-1 16,0 2-1-16,2-1-2 0,-2 1 6 15,0 0-4 1,0 0 1-16,0 0 0 0,-2 0-2 16,2 0 2-1,2 0-1-15,-2 0 1 0,3 0-3 16,-1 0 1-16,-2 0-4 15,2 0 2-15,-2 0-9 16,-2 0-1-16,2 0-1 16,0 0 4-16,0-2 9 15,0 4 1-15,0-2 1 16,0 0 0-16,0 0 0 16,-2 0-3-16,2 0 3 15,2 1-1-15,-2-1-4 16,3 2 5-16,0-2 0 15,4 1 0-15,1-1-1 0,2-1 1 16,-1 1-1-16,1-2-1 16,-5 1 2-16,0-1-5 15,-3 2-34-15,-4-1-23 16,0-1-108-16,-3 1-126 16</inkml:trace>
  <inkml:trace contextRef="#ctx0" brushRef="#br0" timeOffset="45344.9">15068 6888 473 0,'1'-2'55'0,"-2"2"-30"0,1 5 35 16,0 4-4-16,1 6-27 16,1 6-4-16,3 10 21 15,1 7 20-15,3 7-23 16,0 8-16-16,-2 5-6 15,2 9-9-15,-2 8 7 16,-3 6-6-16,-2 3 10 16,-2 2-3-16,-2-2 6 15,1-6-7-15,2-5-3 16,-1-6-3-16,6-4 1 16,-3-4-5-16,0-5-2 15,1-4 0-15,-1-4-3 16,0-7-4-16,-1-2 1 15,2-9 0-15,-1-4 1 16,0-6-2-16,1-6 0 16,-1-2 0-16,-2-4 0 0,-1-2 0 15,2-1 0-15,-2-1 1 16,1 0-1-16,-1 0 0 16,0 1 1-16,0-1-1 15,0-2 1-15,0 0 2 16,-1-4-3-16,1 3-1 15,0-1 1-15,0 1 0 16,0 2-3-16,0-1 3 16,-2 2 0-16,1-1-1 15,-1 1 1-15,2-2 0 0,-1 0 0 16,1-2 0 0,1-1-69-16,1-4-246 0</inkml:trace>
  <inkml:trace contextRef="#ctx0" brushRef="#br0" timeOffset="47390.62">15049 6976 400 0,'-3'-1'185'0,"1"1"-148"16,0-1-6-16,2 1-22 15,2 1-3-15,5 0 23 16,4 3-6-16,6 0 13 15,5 1-5-15,6 1 9 0,9 2-18 16,10-3-3 0,10-1 3-16,13 0 0 0,10-4 2 15,10-2-4 1,7-3-8-16,3-1-5 0,-1-4-5 16,-4 1 13-16,-8 0-4 15,-8 0 4-15,-12 0-5 16,-5 0-5-16,-4 2 2 15,-5-2 0-15,-2-1 0 16,-5 3 2-16,-2 1-3 16,-7 0-3-16,-4 0-2 15,-5 0 5-15,1 1-3 16,-6 1-2-16,0-1 5 16,1 4-4-16,-2-3-1 0,-2 2 3 15,2-1-3-15,-4 0-1 16,0 0 0-16,2 0 1 15,2 0-1-15,1 0 0 16,1-2 0-16,-1 1 0 16,-1 0-1-16,-5 0 2 15,-4 2 0-15,1-1-1 16,-5 1-1-16,1 0 1 16,0 1 0-16,0-1 1 15,-3 2-1-15,-4 0 0 16,-1 0-1-16,-1 0 1 15,-1 2 1-15,0-2-1 16,4 0 0-16,1 0 1 0,4 0-1 16,2 0 1-16,2-2-1 15,3 1 0-15,-5 1-1 16,-2-2 1-16,-3 4-1 16,-2-2 1-16,-4 1 0 15,0 1-1-15,0 1 1 16,-2 2-1-16,4 1 1 15,-4 5 1-15,2 5-1 16,-2 4 1-16,1 6-1 16,-2 8 0-16,-1 4 2 15,2 7 0-15,1 5-1 16,-1 1 0-16,2 0 0 16,2 3-1-16,-1-1-1 0,5 0 1 15,-3 0 1-15,0 2-1 16,-3-4-1-16,-2-3 1 15,-2-4 2-15,-3-4-2 16,-2-5 0-16,-1 0 0 16,2-4 0-16,1-1-1 15,3-1 1-15,0-1 0 16,1-2 0-16,3-4 0 16,0-2 0-16,1-4 0 15,1-3 0-15,-1-3 0 16,3 1 0-16,-2 1 1 15,1-1 0-15,-2 3 0 16,2 0-1-16,-2 1-1 16,2 0 1-16,-1-2-1 0,-1 1 1 15,3-2 1-15,-1 0 0 16,0-1-1-16,-1-4 0 16,0 0-3-16,0-2-2 15,-2-2-2-15,0-1-6 16,0 1 10-16,-2-2 2 15,0 1 1-15,-3-1-1 16,2 1 1-16,-2-1 0 16,-1-1 0-16,-3 0 0 15,1 2 1-15,-4-1-1 16,-4 2 0-16,0 1 0 0,-4 3 0 16,-3-3 0-16,-2 4 0 15,-5-3 1-15,-4 2-1 16,-3-1 0-16,-1 2 1 15,-4-3 0-15,-1 4-1 16,1 1-2-16,0-1 2 16,2 1 2-16,2-1 3 15,-1 0-3-15,0 1 2 16,1 0 0-16,-2-2-3 16,2 3 0-16,-1-2-1 15,4-2 1-15,4-1-1 16,0 1 0-16,1-1 0 15,0-2 1-15,0 0-1 16,-4 1 0-16,0 0 1 0,-3-1-2 16,-2 1 2-1,1-1-1-15,1 2 0 0,1-2 0 16,0 1 0-16,3 0 4 16,1-1-4-16,3 1 0 15,-2-2-3-15,3-2 3 16,-1 3 3-16,3-4-3 15,-3 0 0-15,-1 0 0 16,-1 0 0-16,-5-2 0 16,1 2 1-16,-1 0-1 15,-2 0 0-15,5 0-2 16,3 2 0-16,2 1 2 16,4-1 0-16,2 1 0 0,4 2 0 15,1-1 0-15,-1-1-1 16,1 2 0-16,-1-1 1 15,-1 1 0-15,1-1 1 16,0 0-2-16,-1 1 2 16,3 0-4-16,0-2 5 15,2 1-2-15,4-2 0 16,1-1 1-16,3 1-1 16,2-2-1-16,1 0 1 15,3 0-1-15,0 0 0 16,0 0-3-16,2 0-28 15,-1-2-46-15,3 2-77 0</inkml:trace>
  <inkml:trace contextRef="#ctx0" brushRef="#br0" timeOffset="48016.2">15323 7324 520 0,'2'-2'111'16,"-4"2"-40"-16,0-1-28 15,2 2-14-15,-1 3 17 16,-2 5 24-16,-1 8-31 15,1 11 9-15,0 11-9 16,1 10-1-16,2 11-11 16,5 7-10-16,3 5-7 0,2 4-7 15,2-4-1 1,-1-7-2-16,0-7 0 16,-3-10 0-16,-2-12 0 15,0-9 0-15,4-2-7 0,-9-31-16 16,-1-7-122-16,0-5-98 15,-1-3-204-15</inkml:trace>
  <inkml:trace contextRef="#ctx0" brushRef="#br0" timeOffset="48578.89">15385 7466 778 0,'-5'-25'67'0,"0"3"-25"15,-1 0 26-15,-1 6-31 0,0 3 20 16,3 5-35-16,3 3-13 16,2 2-2-16,1 2-5 15,5 0-2-15,5-2 0 16,5 1 0-16,6-1 0 16,7 3 0-16,3 2 2 15,4 2 2-15,0 7-4 16,1 4-1-16,-6 5 1 15,-5 5 0-15,-5 0 0 16,-9 2 0-16,-8-1 0 16,-7-1 0-16,-10 1 0 15,-6 1 0-15,-7-2 2 0,-5 0-2 16,-4-3-1 0,3 0 1-16,0-5 0 0,5 0 0 15,6-4 0-15,7 0 0 16,4-2 0-16,8-4 1 15,5 2 1-15,8 0 0 16,7-2 2-16,5 2-3 16,5 0-1-16,3 2 0 15,1-1 0-15,-1 2 0 16,-2 2 0-16,-2 4 0 16,-4 1 0-16,-4 3-1 15,-5 0 1-15,-8 1 0 16,-9-1 1-16,-6 1 2 15,-9-2-1-15,-6 2 1 16,-6-4-1-16,-4-3 0 0,-2 0-1 16,0-6 1-16,3-5-2 15,3-5-15-15,4-6-105 16,5-5-224-16</inkml:trace>
  <inkml:trace contextRef="#ctx0" brushRef="#br0" timeOffset="48896.13">15756 7802 830 0,'9'-4'32'0,"1"-1"-11"0,-3-1-4 16,5 5-17-1,0 4 8-15,6 3 1 0,-1 4 9 16,1 7 5-16,-2 2 5 15,-3 4 3-15,-3 3 4 16,-3-2-16-16,-2-2 7 16,-2-1-14-16,-1-4-4 15,-2-3-6-15,0-6-1 16,0-3 5-16,-2-5 6 16,-1-5-2-16,-2-5-9 15,-2-10 2-15,0-7-3 16,1-8-3-16,6-5-48 15,6-1-126-15,9 4-296 16</inkml:trace>
  <inkml:trace contextRef="#ctx0" brushRef="#br0" timeOffset="49263.54">16087 7718 718 0,'-10'3'157'0,"2"-3"-127"15,1 0-3-15,3 0-25 16,3 0 3-16,-1 3 5 16,1 0 14-16,-2 3 20 15,0 4 1-15,-1 6-18 0,0 6-3 16,1 8-6 0,4 6-5-16,2 5-4 0,6-2-5 15,4 0-2-15,3-4-1 16,0-6 1-16,4-10 1 15,3-9 1-15,1-10-1 16,3-12-3-16,0-10-1 16,-4-13-2-16,-7-8 2 15,-7-8-13-15,-12-2 8 16,-9 2 6-16,-6 9 0 16,-6 13 1-16,-3 13-1 15,-1 14 0-15,-2 9-1 16,0 7 0-16,0 9-81 15,8 2-259-15</inkml:trace>
  <inkml:trace contextRef="#ctx0" brushRef="#br0" timeOffset="49526.22">16356 7545 919 0,'-4'-13'115'16,"0"0"-73"-16,-2 6 3 16,3 0-45-16,1 10 2 15,1 7-1-15,1 10 4 16,1 8 3-16,1 11-1 0,5 8-5 16,-1 3-1-16,3 1-1 15,-1-2 0-15,-1-2 0 16,-5-6-1-16,-2-4-40 15,-6-9-187-15,-1-6-516 16</inkml:trace>
  <inkml:trace contextRef="#ctx0" brushRef="#br0" timeOffset="49675.51">16165 7809 1007 0,'-11'-4'48'16,"5"1"33"-16,6-1-64 15,10-4-15-15,12 0-2 0,10 2-1 16,10-7-10-16,8-1-111 16,2 0-275-16</inkml:trace>
  <inkml:trace contextRef="#ctx0" brushRef="#br0" timeOffset="50580.08">16456 7461 1022 0,'-5'-6'31'15,"0"1"28"-15,3 2-56 16,1 11-1-16,1 9 5 16,1 12-1-16,1 11 12 0,3 9-6 15,0 7-2-15,2 3-4 16,-2-2-6-16,0-4 1 15,0-7 1-15,-2-9-2 16,1-9 3-16,-3-10-1 16,1-10-1-16,-1-5-1 15,5-10-1-15,-2-7-38 16,7-5 3-16,0-6 20 16,2 1 10-16,-3 1 3 15,2 4 3-15,-3 10 3 16,-2 3 0-16,-1 6 0 15,1 6 9-15,3 5 0 16,0 9-3-16,2 4 2 0,2 3-8 16,0 0-3-16,3-3 6 15,1-3-5-15,4-7 0 16,0-7 0-16,2-5 3 16,2-11-4-16,-1-6-7 15,-2-9-27-15,-4-6-6 16,-5-4-14-16,-4-2 31 15,-6 3 21-15,-4 4 2 16,-7 10 0-16,-1 5 6 16,-4 10 10-16,-1 7 1 15,-4 6 2-15,2 6 0 16,-2 8 1-16,4 4-2 0,3 6-6 16,5 2-3-1,5 1-6-15,5-5 1 0,5-4-2 16,5-9 1-16,3-7 1 15,4-10-4-15,5-7 3 16,-2-8-3-16,1-5-1 16,1-6-4-16,-5-7-12 15,-3-2-17-15,-6-6-6 16,-5-3 15-16,-4 2 22 16,-4 7 3-16,-4 7 0 15,-1 8 3-15,-1 12 2 16,-3 4-2-16,1 6 5 15,1 2-5-15,1 2 3 0,2 4-1 16,2 3 1 0,2 0 1-16,4 2-4 0,2 1 5 15,4 2 2-15,3-3 1 16,3 2 2-16,3-2-6 16,0 1 1-16,-2-3-3 15,0 2-2-15,-4-1 1 16,-3 0 0-16,-3-1-1 15,-1-1-1-15,-2-1-1 16,-1-2 2-16,4-2 0 16,3-3-1-16,3-5 0 15,9-5-2-15,5-5-36 0,6-4-125 16,7-5-403 0</inkml:trace>
  <inkml:trace contextRef="#ctx0" brushRef="#br0" timeOffset="56730.99">12197 6765 211 0,'0'3'303'0,"-2"-3"-292"15,0-3 9-15,1 3-1 16,1 0-16-16,1 0 7 16,-2 3-2-16,2-2 10 15,-2 1 2-15,2-1-1 0,-2-1 8 16,2 0 2 0,-2 0 7-16,1 0 4 0,0 0 11 15,0 0-27-15,0 2 0 16,0-4-12-16,0 2-5 15,0 0-5-15,0 0-1 16,0 0 3-16,0 0-4 16,0-1 0-16,0 1 2 15,0 0-2-15,0-2 0 16,-2 2 0-16,2 0-3 16,0 0-14-16,-2 0-101 15,0-1-88-15</inkml:trace>
  <inkml:trace contextRef="#ctx0" brushRef="#br0" timeOffset="58850.48">12124 2602 443 0,'0'-2'64'0,"-1"2"-58"0,1 0 4 16,0 2 11-16,0-2 24 15,0 1-11-15,0 0-11 16,0 1 12-16,0 1-12 16,0 2-8-16,-2 2 32 15,-1 4-5-15,-1 7 17 16,1 6-23-16,-1 10-11 16,0 8 2-16,1 7-6 15,1 5 0-15,2 4-6 16,0 3-5-16,0-1 1 0,0 0 0 15,0-3-3-15,-3-3 1 16,1-6-3-16,-1-3-1 16,1-5 0-16,0-7-4 15,1-6 0-15,-1-6 0 16,2-6 0-16,-2-5 0 16,0-1-2-16,1-3 3 15,-1 0-3-15,1-3 2 16,-1-2-1-16,2 2 0 15,0-3 5-15,0-3-1 16,0 2 1-16,-2-2-5 16,-1-3-19-16,0-3-71 15,-3-5 7-15,-1 0-72 0,-2-5 70 16,-3 2-55 0,1 0-20-16,-1 0-47 0</inkml:trace>
  <inkml:trace contextRef="#ctx0" brushRef="#br0" timeOffset="59266.91">11945 3247 433 0,'-10'-9'24'0,"-2"1"10"16,2 2 15-16,0 0 24 15,1 1-18-15,2 0-15 16,3 2 20-16,0 0 3 16,2 0-27-16,1 3-12 15,1-2-10-15,0 4 7 16,1-2-8-16,-1 0-4 15,2 3 0-15,2 1 9 0,2 4-3 16,2 4-2-16,5 3-1 16,5 3-7-16,2 3 2 15,3 2 0-15,2 0-5 16,-1 0 2-16,1-2-3 16,-4-3 0-16,-2-5-1 15,-3 0 1-15,-4-6 0 16,-2 0 0-16,-2-5 3 15,-2 1-3-15,0-2 0 16,-1 1 2-16,-1 0 2 16,-1-2 4-16,1-4 13 15,0 0-3-15,3-5-9 16,1-7-9-16,2-5-1 0,2-8 0 16,2-4 0-1,0-6-1-15,1-3-30 0,1 1-80 16,-2 2-101-16,0 4-215 15</inkml:trace>
  <inkml:trace contextRef="#ctx0" brushRef="#br0" timeOffset="62737.11">11348 1871 538 0,'-5'-3'7'15,"0"-1"14"-15,2 4-2 16,1-1-12-16,0 1 6 16,0 1 12-16,2-1 3 15,-1 4 4-15,-1 0-9 16,0 2 17-16,1 6 41 0,-3 6-22 16,-2 8-31-16,0 8 0 15,2 12 2-15,-2 3-8 16,3 7-11-1,2 1-3-15,4 0-1 0,1-3 5 16,2-2 3-16,1-8-5 16,-1-1-1-16,-1-4-1 15,0-3 0-15,-1-1-1 16,-2-4-4-16,-2-2-1 16,0-7 3-16,0-5-5 15,-2-5 2-15,4-6-1 16,-2-4 3-16,0-2-1 0,1 0 0 15,1 0-1 1,-2 0 4-16,0 0-6 0,0 0 0 16,0 0 1-16,0 0-1 15,1 0 1-15,3 0 0 16,4-2 1-16,3 0 1 16,6 1-3-16,2-1 0 15,3-1 1-15,3 0-1 16,-1 2 0-16,7-1 0 15,2 1 0-15,6 1 1 16,3-2-1-16,4 1 4 16,4-1-4-16,2 2 3 15,2-1-2-15,-1-1 1 16,1 1 4-16,-1 1-4 16,-1 0-2-16,-2 0 0 0,-4 1 2 15,-4 1-1-15,-3 1-1 16,-3 0 1-16,2-2 2 15,-2-1-2-15,1-1 0 16,0-2 2-16,2-3-3 16,-1-1 0-16,0 2 1 15,-1-1 3-15,1-1-1 16,-1 3-3-16,0 0 1 16,0-2 0-16,-1 4-1 15,1 0 0-15,-2 1 0 16,-2 1 1-16,1 0-1 15,1 1 0-15,-1-1 3 0,2 0-3 16,1 0 1-16,3 0 0 16,2-2 1-16,1 1-2 15,-1-2 1-15,1-3-1 16,-2 4 1-16,-5-3 0 16,-4 2 0-16,-2 0 0 15,-3 2-1-15,-2 1 0 16,-2-4 0-16,1 4 1 15,-3-1-1-15,3-1 0 16,0 2 0-16,-1-1 0 16,-1 1 1-16,-1-1-2 15,-1 1 2-15,-5 0-2 16,-1 1 2-16,-6-1-1 0,-1 0 1 16,-4 0 1-16,-2 0 5 15,-1-1-1-15,-1 1 1 16,1-2 13-16,0-3-12 15,-2-3-8-15,1-5 2 16,-1-1-1-16,-2-8-1 16,1-3 1-16,-1-5-1 15,-3-6 0-15,0-5 0 16,-1-5 0-16,3-6 0 16,0-4-1-16,3-2 1 15,2-4 0-15,5-2-4 16,2 2 3-16,1 3-1 0,-1 7 1 15,0 5 1 1,-6 8-1-16,-1 6 1 0,-1 3-1 16,-3 5 0-16,1 1 0 15,0 5 1-15,1 4-1 16,0 3 1-16,2 3 0 16,0 3 1-16,-2 3-1 15,2 0-1-15,-1 2 0 16,-1-2 1-16,2-1-4 15,0 0 2-15,2-2-12 16,1-4-1-16,2-2-7 16,0-2 2-16,2-3 6 15,0 0 4-15,-3-2-2 16,-1 2 11-16,0 3 0 16,-2 2 0-16,-1 3 1 0,0 3 0 15,-1 3 3-15,-2 1 1 16,0 2-3-16,0 0-1 15,-1 2 1-15,1-2 0 16,0 1-1-16,0 1 1 16,-1-1-1-16,1 1 0 15,-2-1 1-15,2 2-1 16,0-3 0-16,-4 4 0 16,-2-2 0-16,-1 2 0 15,-5 3 0-15,-5 0 1 0,-3 3-1 16,-4-1 0-1,-4 2 0-15,-7 0 0 0,-2-1 0 16,-5 2 0-16,-1-1 0 16,-6-1 1-16,0-1-1 15,-2 0 0-15,1 2 0 16,-1-2 0-16,2 0 0 16,1 0 0-16,2 1 1 15,4-2-1-15,0 1 2 16,2-2-1-16,0 0-2 15,2-1 1-15,3-1 0 16,1 1 0-16,2 1-4 16,1-3 4-16,2 4-1 15,1-2 1-15,-3 0 0 16,2-1-1-16,-1 0 1 0,0 0 0 16,-4-1 0-16,3-1 0 15,-4 0 4-15,0-1-4 16,0 1 0-16,-1 0 1 15,-3 1-1-15,1 1-1 16,-1 1 1-16,0-2-2 16,3 1 2-16,5-2 0 15,2-2 1-15,3 1-1 16,3 0 0-16,0-1 0 16,1 0-1-16,2 3 1 0,1-2 0 15,1 3 0 1,0-1 0-16,3-1 3 0,2 2-6 15,0-4 6-15,3 3-6 16,-2-4 3-16,1 0 0 16,1 1 0-16,-3 1 0 15,-1 0 0-15,-2 2 0 16,1-1 0-16,0 1 0 16,-1-3 0-16,4 1 0 15,2-2 0-15,3 1 0 16,0-1 0-16,1 0 0 15,-2 0 1-15,-1 2 0 16,-1-2-1-16,-1 0-2 16,2 0 1-16,1 0 1 15,1-2 0-15,1 2-1 0,3 2 1 16,-1-2 0 0,2 2 0-16,0-1 0 0,0 1 0 15,1-1 0-15,0-1 0 16,-1 2 1-16,0-1-1 15,2-1 0-15,-1 2-4 16,2 2 4-16,1 4 0 16,2 5 0-16,1 5 0 15,3 5 0-15,2 4 2 16,1 2-2-16,0 2-4 16,4 1 0-16,-2-2-112 15,-1 1-127-15</inkml:trace>
  <inkml:trace contextRef="#ctx0" brushRef="#br0" timeOffset="63486.87">11631 1907 466 0,'-4'-6'146'0,"-3"0"-136"16,2 0 63-16,2-1-45 0,-2 3-23 15,2 2 17 1,-3-2 14-16,1 3-4 0,-18-6-11 15,16 11-8-15,0-1 1 16,-1 2 5-16,-2 1 0 16,-8 8 0-16,-2 5 2 15,-2 7-3-15,0 4-5 16,4 5 0-16,4 4 1 16,8 0-8-16,9 1-2 15,6-5-2-15,6-2 4 16,6-7-5-16,6-5-1 15,0-6 4-15,3-7 4 16,0-7-6-16,-2-5-2 16,1-7 1-16,-4-4-1 15,-5-1 4-15,-3-6-4 16,-9 1 0-16,-3 1 1 16,-7 0 0-16,1 3 3 0,-4 7 11 15,1 2 9-15,1 5-13 16,3 2-10-16,0 1-1 15,0 2 0-15,2 6 0 16,1 6 1-16,0 5-1 16,2 9 0-16,2 1 0 15,1 4 0-15,2-2 0 16,0-3 0-16,0-3 0 16,-1-2 0-16,-3-7-6 15,-2-8-131-15,1-5-78 16</inkml:trace>
  <inkml:trace contextRef="#ctx0" brushRef="#br0" timeOffset="63780.77">11817 2081 504 0,'7'-10'264'16,"-2"1"-217"-16,0 2 48 15,-1 2-76-15,0 2-12 16,3 1 16-16,2 2-6 15,-1 3 0-15,0 4 5 16,2 2-4-16,-1 8-6 16,-1 3-5-16,-2 4 0 15,0 0-2-15,-3 0 1 16,-3-6-3-16,1-4-1 0,-1-5 3 16,0-5 9-16,-1-4 18 15,1-6-5-15,0-5-24 16,1-8-3-16,3-6-3 15,4-7-41-15,4-2-84 16,6-2-152-16</inkml:trace>
  <inkml:trace contextRef="#ctx0" brushRef="#br0" timeOffset="64685.82">12240 2075 640 0,'1'8'103'0,"-1"-5"16"16,0-3-39-16,0-3-43 16,0 0-33-16,2-5-1 15,0-1-2-15,0-4 0 16,-4-2-1-16,-2-3 2 16,0-1-1-16,-6 1-1 15,-2 4 2-15,-1 0 16 16,1 5-12-16,-2 3 0 15,3 5-4-15,-6 5 2 16,0 7 0-16,-3 4 1 16,-3 7 3-16,1 7-2 15,2 4-4-15,4 0 1 16,7 0 0-16,5-3-3 16,8-6 3-16,3-5 3 0,4-7-1 15,6-5 1-15,5-10-6 16,3-5 0-16,2-5-1 15,-1-5-3-15,0-4 1 16,-4 2 0-16,-6-2-2 16,-5 3 5-16,-2 4 0 15,-2 2 0-15,-4 2 2 16,0 5-2-16,-1 1 0 16,-2 2-1-16,2 3 0 15,-2 1 1-15,2 3-1 16,1 0 1-16,4 4 1 15,-1 3-1-15,4 2 0 0,2 0 1 16,3 0 0-16,0 0-1 16,0-4 3-16,-2-4-1 15,-1-3 0-15,0-2-1 16,-4-4 1-16,2-4-2 16,0-4 0-16,-3-4 2 15,0-4-2-15,-3 1 0 16,-1 0 0-16,-2 5-2 15,-1 3 2-15,0 6 2 16,0 3-2-16,0 3-4 16,0 2 4-16,3 3 3 15,0 3-2-15,3 4 0 16,0 4-1-16,1 1 1 0,1 0-1 16,1-2 0-1,-1-2 1-15,-3-5 0 0,0-3 0 16,-3-2 3-16,1-6 1 15,0-6-4-15,4-2 0 16,3-7-1-16,2-4-2 16,1-3 1-16,0 1 1 15,1 1-1-15,1 6 1 16,-2 5 0-16,0 5 0 16,0 4-2-16,-2 8 1 15,1 4 2-15,1 6-1 16,2 4 0-16,2 1-1 0,-1 1 0 15,0 1 1 1,-3-4 0-16,-1-4-41 0,1-2-130 16,-1-6-213-16</inkml:trace>
  <inkml:trace contextRef="#ctx0" brushRef="#br0" timeOffset="65136.65">12914 1745 666 0,'-9'-6'221'0,"3"-2"-186"15,0 3 27-15,5 2-45 0,1 2-15 16,1 2 0 0,5 4 2-16,-2 1 2 0,5 5 7 15,0 8-3-15,-3 5-2 16,1 6 0-16,-1 6-2 15,1 3-4-15,0 0-2 16,-1 2 1-16,-1-5-1 16,0-4 1-16,-1-7-1 15,-1-7 0-15,-1-6 1 16,-2-7 2-16,0-2 4 16,0-6 2-16,-3-3-7 15,-1-5-1-15,-3-4-1 16,1-1 0-16,-5-2 1 15,0 1-2-15,-2 6 1 0,-3 4 0 16,-2 5-1-16,-3 5-1 16,-3 7 2-16,0 1 3 15,1 6-2-15,3 2 0 16,4-2 1-16,7 0-1 16,8-2 3-16,5-3-1 15,12-6-3-15,9-5 0 16,8-5-27-16,4-4-177 15</inkml:trace>
  <inkml:trace contextRef="#ctx0" brushRef="#br0" timeOffset="66035.09">12295 2236 541 0,'0'-6'124'16,"-2"0"-110"-16,-1-3 33 0,-2 2-12 15,2-1 12-15,-2 3 4 16,0 1-15-16,3 2-22 16,-1 2-12-16,-1 6 2 15,0 2 9-15,-3 6-2 16,-2 8 2-16,0 11 1 16,2 9 7-16,5 8-9 15,4 6-7-15,1 4-2 16,5 0-2-16,1 0-1 15,-1-5-1-15,-3-6 1 16,-2-9 0-16,-3-10 1 16,-3-9 4-16,-4-8 1 15,-1-7 0-15,-3-8-3 16,-5-5-1-16,0-8-2 16,-1-7-3-16,0-8-12 15,5-5 2-15,8-2 10 0,5-2 0 16,12 2-3-16,9 3-10 15,11 6-5-15,12 4-18 16,4 2-39-16,3 5-121 16</inkml:trace>
  <inkml:trace contextRef="#ctx0" brushRef="#br0" timeOffset="66702.64">12611 2430 523 0,'0'-3'135'16,"0"-1"-95"-16,2-3-12 0,1 3 6 16,1-3 57-16,0-1-81 15,0-3 12-15,-3 1-3 16,-1-2-17-16,-1-1-1 16,-1-1 4-16,-3 0 9 15,0 3-9-15,-4 4 6 16,2 3-8-16,-7 4 0 15,-1 4 0-15,-4 5-3 16,-1 6 12-16,-2 5-5 16,3 1-6-16,4 3 2 15,3 0-2-15,7 1 2 0,5-5-2 16,5-2-1-16,2-4 3 16,5-5 3-16,1-6-4 15,4-5-2-15,5-5-2 16,-1-5 2-16,2-3-9 15,1-2 7-15,-4 2-2 16,0-1 5-16,-5 4-1 16,-2 1 1-16,-5 5-1 15,-1 1 0-15,-2 5-1 16,1 0 1-16,-2 2 3 16,3 3 0-16,2-1 0 15,2 2-3-15,2 2 3 16,4-1-2-16,0-2 0 15,3-2 0-15,0-5 0 0,-2-1 1 16,1-5-2-16,-4-2 0 16,-2-5 0-16,-1-3-1 15,-4-3 0-15,-3-5-2 16,0-1 2-16,-3 2 1 16,-2 4 0-16,0 5 0 15,0 9 3-15,-2 5 0 16,2 3-3-16,-2 6 3 15,2 6-1-15,-1 8 1 16,1 7-2-16,-2 5 4 16,4 1-5-16,-1 0 0 15,3-4-2-15,-2-5 0 16,-1-5-67-16,1-5-167 0</inkml:trace>
  <inkml:trace contextRef="#ctx0" brushRef="#br0" timeOffset="66887.02">12810 2405 473 0,'-10'2'287'15,"3"3"-231"-15,2-3-9 16,5-2-30-16,7 1-2 16,5-4-3-16,8-2-5 0,6-3-7 15,10-6 0 1,3-4-4-16,5-4-125 15,-1-1-103-15</inkml:trace>
  <inkml:trace contextRef="#ctx0" brushRef="#br0" timeOffset="67753.42">13124 2144 285 0,'-5'-3'397'0,"0"2"-345"16,1 1-6-16,1 1-28 15,2 4 12-15,-2 4 9 16,0 7-10-16,2 5-14 16,-1 6 2-16,2 7-8 15,0 2-2-15,2-2-3 0,-1 1-4 16,2-4 0 0,-3-4 0-16,0-5 1 0,0-9-1 15,1-4 0-15,-1-7 0 16,5-8-3-16,2-5-37 15,3-2 11-15,2-4-2 16,-1-1 19-16,2 3 11 16,-4 3 1-16,-1 3 15 15,-3 4-2-15,2 5 0 16,-2 3 1-16,3 5 1 16,2 3-5-16,2 2-2 15,3 6-1-15,3-3-3 16,-1-2-1-16,3 0 1 15,-2-3-1-15,1-8 4 0,0-3-3 16,1-8-3-16,-2-5 1 16,-1-5-2-16,-4-6-5 15,-5-3-16-15,-3-2-16 16,-5 2 28-16,-5 3 3 16,-2 7 6-16,-1 8 0 15,-4 9 1-15,-1 9 4 16,0 6 0-16,1 5 6 15,2 4-2-15,3 1-2 16,6 3-1-16,2-1 1 16,8-3-6-16,1-2 3 15,4-7 1-15,3-3-1 0,4-7 3 16,0-8-1-16,3-6-6 16,0-6 1-16,0-7-1 15,-4-1 0-15,-5-4-5 16,-5-5-4-16,-6 0-3 15,-4-2 9-15,-5 7 2 16,-2 4 1-16,0 9-3 16,4 9 2-16,-2 3 0 15,1 4 0-15,1-1 1 16,2 3 0-16,-1 3 1 16,4 0-1-16,2 4 0 15,3 1 5-15,3 3-4 16,2 0-1-16,0 0 0 0,1-2 1 15,-2 3 0 1,1 0 0-16,-2 2 1 0,-3 0 2 16,0 0-1-16,-2 0 0 15,-4-5 0-15,1 0-2 16,2-6 4-16,0-4 1 16,5-1-4-16,4-5-2 15,4-2 0-15,6-4-57 16,1-3-309-16</inkml:trace>
  <inkml:trace contextRef="#ctx0" brushRef="#br0" timeOffset="70521.98">12146 3438 304 0,'-1'-2'115'0,"1"0"-112"15,0 1-3-15,0 1-2 16,0 0 1-16,0 1 1 16,0 3 21-16,-2-3 10 15,2 1 3-15,-2-1-15 16,2-1 11-16,0 0-2 15,0 0-9-15,0-1-14 16,0 1 0-16,0 0-5 0,0 0 1 16,0 0-1-1,0 0 1-15,-1 0 0 0,1 0 0 16,0 0 0-16,0 0-1 16,0-2 0-16,1 2 0 15,-1 0 0-15,0 0-2 16,0 0 2-16,0-1-8 15,0 1-52-15,0 0-65 16</inkml:trace>
  <inkml:trace contextRef="#ctx0" brushRef="#br0" timeOffset="78007.2">13651 2011 536 0,'0'1'85'0,"-3"-1"-13"15,2-1-24-15,1 1 7 0,0 0-6 16,0 0-13-16,0 0-3 16,1 0-2-16,-1-2-8 15,0 4-5-15,0-4 3 16,0 2-3-16,0 2-8 16,0-2-9-16,0 0 2 15,3 0 3-15,3 0 1 16,9-2 5-16,7-1-3 15,8-2-4-15,8 0-3 16,7-3-1-16,6 0-1 16,7-4 0-16,9 0-2 15,3 0 2-15,2 0 0 0,-4 2 0 16,-6 1 0-16,-8 3 0 16,-9 1-3-16,-13 4-28 15,-11 2-39-15,-9 1-23 16,-11 4-27-16,-8 2-195 15</inkml:trace>
  <inkml:trace contextRef="#ctx0" brushRef="#br0" timeOffset="78523.38">13583 2214 461 0,'-1'0'54'15,"1"0"-33"-15,0 1 37 16,1-1-19-16,-1 3-8 16,0-4-8-16,0 1-5 0,0 0 6 15,0 0 7 1,0 0 6-16,3 0 25 0,1 0-7 16,6 1-15-16,7-2 2 15,8-2-11-15,12 0-13 16,10-3-3-16,10-4-1 15,12-1 2-15,12-2-12 16,6 1-1-16,1 2 0 16,-6 4-2-16,-10 0-1 15,-14 3 0-15,-14 3 0 16,-15 0-1-16,-9 0 1 16,-10 0-1-16,-7 1 1 15,-3-1 0-15,-2 0-1 16,-3 0-6-16,-4 0-39 15,-2 0-96-15,-4-1-225 0</inkml:trace>
  <inkml:trace contextRef="#ctx0" brushRef="#br0" timeOffset="79009.49">14134 1750 242 0,'-3'-5'538'0,"0"5"-468"15,2-2-35-15,-1 2-16 16,1 2-12-16,1 3 5 15,4 4 2-15,8 2 5 16,3 4-3-16,10 0 5 16,9-1-8-16,6-1-5 15,6-1 1-15,6-2-2 16,0 1-4-16,-4-2 0 16,-4 3-3-16,-9-1 1 15,-8-1-3-15,-7-1 6 16,-5-1-8-16,-5-1 4 0,-2 3 0 15,-1-5 5 1,-2 4-5-16,-1-2 1 0,-3 2-1 16,1-2 1-16,-2 0 2 15,-6 2 3-15,-1 3-3 16,-7 2-1-16,-10 6 3 16,-7 5-5-16,-13 6 1 15,-8 4 0-15,-3 5-1 16,2-1-12-16,5-2-122 15,9-5-200-15</inkml:trace>
  <inkml:trace contextRef="#ctx0" brushRef="#br0" timeOffset="79574.2">13813 1830 466 0,'-4'0'137'15,"1"0"-95"-15,-2 2-18 16,-2 2 2-16,-1 4-5 16,-6 4 29-16,0 3 12 15,-5 4-16-15,-3 2-24 16,-3-1-8-16,-2 1-2 15,-1-2-3-15,-2 0-2 16,0 0-3-16,3-1-4 16,5-3 1-16,4-2-3 15,8-5 4-15,5-2-3 0,2-1 5 16,4-4-4-16,1 2 0 16,1 0 2-16,4 3-1 15,3 3 7-15,7 3-5 16,3 4 3-16,5 1-2 15,3 4-2-15,6 2 3 16,-3 0-4-16,5-1 2 16,-3-1-3-16,0-2 0 15,2-3-1-15,1-1-127 16</inkml:trace>
  <inkml:trace contextRef="#ctx0" brushRef="#br0" timeOffset="81208.56">15529 1556 451 0,'-5'-9'11'15,"-2"1"18"-15,0-1-6 16,0 2 5-16,1 1 16 0,-1 2 4 15,0-2-18-15,-1 1-7 16,-3 0-5-16,-3 0 1 16,-2-3 1-16,-6 3-3 15,-1 1 5-15,-4 1 0 16,-4 3-13-16,1 2 5 16,-1 2-13-16,-1 2 12 15,1 1 2-15,2-1 3 16,2 4-8-16,2 2-1 15,0 2 0-15,0-1-1 16,-2 3-1-16,-2 1-1 16,2 2 0-16,-4-2 2 15,1 3 1-15,1-1-5 0,2 1 9 16,1-2-9-16,3-1 4 16,1 2-3-16,2-2 3 15,4 2-3-15,-2 0-4 16,4 4 9-16,-2-2-8 15,2 3 7-15,-4 1 6 16,2-2-9-16,1 0 0 16,2-2 0-16,-1 0 0 15,1-1-2-15,3-1 1 16,2 0 0-16,-1 1-1 16,6 0 1-16,0-2-3 15,3 1 1-15,1-1-1 16,1 0 1-16,3 2-1 0,0-1-1 15,2 2 4 1,2 2-2-16,4 0 3 0,0-1-3 16,3 1 4-16,3-1-3 15,1 1 1-15,2 1-2 16,-1-1 0-16,3 1 1 16,-1-2-1-16,2-1-2 15,2 0 2-15,5 0 0 16,1 1 0-16,9-2-1 15,3 3 0-15,4-1 2 16,2 1 1-16,1 0-5 16,-2-2 8-16,2-3-5 0,-2-2 5 15,5-3 7 1,0-4-1-16,4 0-1 0,1-8-2 16,2-2-2-16,2-4-3 15,1-4 0-15,3 0-2 16,-1 0 3-16,2-2 0 15,-4-1-2-15,0 0-3 16,-3-3 4-16,1 0-2 16,-4 0 3-16,-1-2-2 15,-5 1 4-15,3-1-8 16,-6-1 3-16,0 2-1 16,-2-2-1-16,1 0 1 15,0 0-1-15,-4 0-2 0,-2 0 0 16,-3-2 2-1,-3 1 0-15,-4-4 0 0,-4 0 0 16,-3-5 0-16,-4-1-2 16,-4-4 1-16,-4-3 0 15,-3-3-1-15,-2 2 0 16,-6-3 1-16,-2 2-1 16,-1 1 0-16,-3 3 2 15,-1 1-1-15,-2 1-1 16,-2 2 0-16,0 1 0 15,-2 1 1-15,-2 0-1 16,1 5 0-16,-2-2 0 16,-1 4 0-16,-1 0 0 15,-2 2 0-15,-2-1 0 0,-3 1 0 16,-1-1 0-16,-3 0 0 16,-1 3-1-16,-1-1-3 15,-2 1 4-15,-4 2 0 16,1 0 0-16,-3-2-1 15,1 2 1-15,0-1-2 16,0 1 0-16,1 2 2 16,1 0-1-16,-3 3 1 15,-3 2-2-15,-1-1 0 16,0 3 2-16,-3-2 0 16,-1 1 0-16,-1-1-1 15,-2 1 1-15,1-2 0 16,-5 0 0-16,1 1-3 0,0 3 1 15,-5 3-5 1,-2 4 2-16,-3 1-3 0,-3 3-10 16,-4 4-14-16,-1 0-13 15,0 1-27-15,0 4-55 16,2 1-79-16,5 6-166 16</inkml:trace>
  <inkml:trace contextRef="#ctx0" brushRef="#br0" timeOffset="81925.16">15163 1575 510 0,'-15'-5'24'0,"0"-1"22"0,-2 1 14 15,2 1-42-15,2 2 11 16,-1 4-13-16,-1 1 7 16,-2 3 2-16,-1 5 27 15,-3 3-6-15,-3 5-11 16,0 6-8-16,1 4-3 15,3 7-6-15,4 7-2 16,6 2-1-16,6 2-11 0,11 0 4 16,6-7-1-1,7-5-4-15,9-8 9 0,2-9 5 16,3-7-7-16,-1-8 0 16,0-8-7-16,-1-6 0 15,-2-3-3-15,-5-9 2 16,-3-2-2-16,-6-6 1 15,-6 4-1-15,-6 2 8 16,-4 5 3-16,0 7 22 16,-1 7-21-16,-1 2-12 15,2 6 0-15,-1 2 1 16,-2 7-1-16,3 7-2 16,0 5 2-16,3 7 3 15,1 4-3-15,1 4 1 16,0-1-1-16,2 0 4 0,-2-6-4 15,0-2-2-15,2-8-72 16,0-5-136-16,-1-6-193 16</inkml:trace>
  <inkml:trace contextRef="#ctx0" brushRef="#br0" timeOffset="82245.62">15389 1818 841 0,'3'-8'83'16,"-3"4"-31"-16,0 0-5 0,0 1-36 15,1 4-8-15,4 3 14 16,4 6-6-16,1 0-1 16,3 6-3-16,1 4-1 15,-3 2-4-15,-1 3-2 16,-1-3 1-16,-4 0 0 15,-2-6 0-15,-2-6 3 16,-1-2 5-16,0-6 6 16,0-2 12-16,0-5 7 15,0-4-29-15,0-8-2 16,3-5-2-16,-2-7-2 16,4-5-1-16,2-3-4 15,4 5-109-15,4 3-189 16</inkml:trace>
  <inkml:trace contextRef="#ctx0" brushRef="#br0" timeOffset="83578.24">15820 1864 694 0,'1'2'70'0,"1"-4"-25"16,-1-3-4-16,3-3-34 15,-1 1-1-15,2-4 0 16,0-2 0-16,-3-3 7 0,-2-2-7 16,-3-3-4-1,-6 1 0-15,-1 3 10 0,-5 3 2 16,0 4-3-16,-1 5-8 16,-3 5-2-16,-3 7 4 15,-1 6 4-15,-1 7-3 16,-1 3 3-16,4 6-1 15,4 4-5-15,3 0-2 16,8-3 2-16,4-4 1 16,4-3-1-16,3-8 2 15,5-6 0-15,2-5 5 16,5-4-6-16,4-7-4 16,3 0 1-16,2-7 0 15,3-4-1-15,-2-4-1 16,-2-2 1-16,-4 1 0 0,-4 1 0 15,-4 2 1 1,-5 6 0-16,-2 4 0 0,-5 5 6 16,1 1 4-16,-2 4-6 15,0 2-2-15,1 1-1 16,2 3 3-16,0 5-2 16,1 3 3-16,5 3-4 15,3 3 0-15,-1 1-1 16,5 0 0-16,-3-2 3 15,0-3-3-15,-1-3-1 16,-2-6 2-16,-2-1 4 16,-1-6-2-16,-2-4 0 15,2-4-3-15,-1-2 0 0,3-8-1 16,-2-3 1-16,-1-4-1 16,-1 1 0-16,0 2 0 15,0 6 0-15,-2 5 0 16,-1 3 0-16,-1 7-1 15,-1 2-1-15,3 4 2 16,-2 4 1-16,2 4-1 16,2 3 1-16,1 2 0 15,-2 2-1-15,2-2 1 16,-2-1-1-16,2-5 1 16,-3-3 0-16,0-5 2 15,1 0-1-15,-1-8 0 16,4-1-2-16,1-6 0 15,4-2-1-15,1-4 1 0,0 2 0 16,-3 0 0-16,2 3 0 16,-3 6 0-16,-1 2-1 15,-2 2 1-15,3 5 0 16,-1 3 0-16,2 4 1 16,2 1 0-16,0 4-1 15,1 1 1-15,2 1-1 16,2-1 2-16,0-3-2 15,3-3 2-15,-2-4 0 16,3-2 4-16,0-9-6 16,-1-4 4-16,0-5-3 15,-2-4-1-15,-1-6 0 0,-6 0-1 16,-2-1-1-16,-6-1-1 16,-5 6 1-16,-2 6-2 15,-6 6 0-15,-6 9 0 16,-2 6 4-16,-3 3-1 15,-1 7 2-15,0 0-4 16,4 4 6-16,1 2-4 16,7-2 2-16,3 0-1 15,6-3 0-15,2-4 0 16,6-5 2-16,3-2 1 16,42-17 4-16,-39 1-6 15,-2 0 0-15,2-2 0 16,-3-1-1-16,9-11 0 0,-2-5 0 15,-5-4 0-15,-2-3 0 16,-3-3 0-16,-4-1-2 16,-3 1 2-1,-2 4 0-15,-1 5 1 0,-2 7-1 16,2 7-1-16,-1 5-1 16,2 6 1-16,2 3-1 15,0 5 0-15,-1 3 2 16,-1 7 1-16,2 8 2 15,2 9-2-15,-1 6 4 16,6 6-2-16,0 7-2 16,1 3 0-16,1-2-1 0,-2-1-1 15,0-3 0-15,0-6-36 16,2-1-198-16</inkml:trace>
  <inkml:trace contextRef="#ctx0" brushRef="#br0" timeOffset="85359.93">15529 2192 134 0,'-7'-3'645'15,"0"1"-557"-15,4-1-36 0,1 1-38 16,2 4-14-16,2 1 11 16,3 5 9-16,0 6 1 15,2 7-2-15,1 8-9 16,-1 5-1-16,-4 2 0 15,1 0-6-15,-1-2-1 16,-5-6 4-16,2-6 1 16,0-5-4-16,-1-7 2 15,1-6 7-15,0-4 12 16,0-6 1-16,3-8-23 0,0-7 1 16,1-8-3-1,-1-9 0-15,2-2 1 0,0 4-2 16,-2 6 1-16,2 9 0 15,0 6 0-15,1 6 0 16,0 5 0-16,2 4 0 16,2 1 0-16,4 5 0 15,-1 4 0-15,4 9 0 16,-1 3 0-16,1 6 0 16,-2 4 1-16,-1-5-1 15,-3 2 0-15,-2-8 0 16,-1-4 0-16,-4-7 0 15,-1-5 4-15,-2-4 2 16,2-6-5-16,3-3-1 16,1-9-2-16,0-7-18 0,4-9-24 15,0-4-32 1,1-4 64-16,0 5 10 0,1 6 2 16,-3 8 0-16,-2 11 2 15,-1 8 1-15,0 6 1 16,-2 8 4-16,2 8 12 15,-1 6-4-15,4 6-5 16,2 6-4-16,2-1-5 16,0-3 0-16,5-4 3 15,1-5-3-15,0-7 0 16,0-9 3-16,1-3-2 16,3-8-2-16,0-7-1 15,-3-6 0-15,1-6-2 0,-3-4-1 16,-6-4 1-16,-2-1 0 15,-2 2 2-15,-4 6 0 16,-2 6 0-16,-1 9 0 16,-2 6-1-16,-2 4 1 15,0 5 0-15,2 4 2 16,2 2 3-16,2 4-4 16,0 2 2-16,5 1-1 15,2 1 0-15,1-1-1 16,4-4 1-16,0-4-1 15,2-3 0-15,1-5 1 16,0-8-2-16,2-5-1 16,-1-6-2-16,-3-5 1 15,-6-2-2-15,-6-6 1 0,-8 2 0 16,-7-1 0-16,-6 1 0 16,-5 8 2-16,-4 8 0 15,-3 5 0-15,-1 10 1 16,1 2 0-16,3 5-4 15,5 0 4-15,5 0 5 16,8 2-4-16,7-4 2 16,7-1 3-16,5-1-4 15,8-5 2-15,6-3-4 16,6-5-2-16,3-4-2 16,2-3-6-16,-1-3 2 15,-2-2 7-15,-4 1 1 16,-4 3 0-16,-7 3 0 0,-5 3 0 15,-3 4 1-15,-4 3 1 16,0 2 0-16,-3 2 2 16,2 5-2-16,-2 3 3 15,2 6-3-15,0 5-1 16,1 1 1-16,-4 3-1 16,4 0 3-16,-2-3-4 15,-1-3 0-15,-1-4 1 16,0-7 0-16,1-6 5 15,-3-1 0-15,2-10-1 16,3-5-5-16,-3-7 0 16,1-8-3-16,0-9-8 0,-1-3-1 15,3-1 10 1,-1 7 1-16,2 6 1 0,-1 11 0 16,-1 8 0-16,1 6-2 15,0 4 2-15,0 3 1 16,4 3 1-16,0 6 1 15,4 4-1-15,-1 5-1 16,0 0 2-16,-1 3-2 16,0-2-1-16,-4-4 1 15,-1-5 0-15,-2-5 0 16,-2-3 6-16,-1-9-1 16,4-4-2-16,1-9-4 15,5-6-1-15,1-11-1 16,3-3-11-16,-3-2 7 15,0 5 6-15,-3 8 0 0,0 11 1 16,-3 8-1-16,-1 12 0 16,0 6 1-16,-1 8 0 15,2 5 0-15,0 2-1 16,2 2 1-16,1-2-1 16,1 0 0-16,0-3-127 15</inkml:trace>
  <inkml:trace contextRef="#ctx0" brushRef="#br0" timeOffset="138029.46">11254 3796 504 0,'-3'-3'14'0,"1"1"-5"16,-1 1-7-16,-1-1 2 15,3 2-4-15,1 0 1 0,0 0 7 16,0-2-2-16,0 2 11 15,-2 0 21-15,2-1-14 16,-1 1-2-16,-1 0-1 16,2-1-3-16,-2 1-3 15,0 0-7-15,2-2-5 16,0 4 0-16,-1-2-2 16,-1 0 8-16,-1 1-3 15,-2 0 16-15,-4 3-12 16,1-1 19-16,-2 0 22 0,-1 1-23 15,-3-1-6 1,0 2-8-16,0-3 1 0,-2 2-1 16,-2-1 1-16,0-1 4 15,-4 3 0-15,-1-2 2 16,-3 2 8-16,1-1-20 16,-1-1-2-16,-3 0 3 15,1 0 0-15,0-2-1 16,-1-1-2-16,0-1-2 15,2-2 2-15,-1 0-5 16,4-1 0-16,2-2 9 16,0 1-5-16,4-1-5 15,3 2-1-15,-1-1 0 16,2 2 0-16,0 0 0 16,1 2 0-16,2-1 0 0,4 1-12 15,1-1-31 1,3 1-20-16,3-1-18 0,0 1-50 15,3-1-46-15,4 1-174 16</inkml:trace>
  <inkml:trace contextRef="#ctx0" brushRef="#br0" timeOffset="139046.51">11252 4046 449 0,'-1'-2'53'0,"-1"2"-24"15,2 0 54 1,-3 0-44-16,1 0 3 0,2 2-25 16,-2-4-4-16,1 2 17 15,1-2-14-15,-3 1 4 16,1-1 27-16,-2 2-3 16,1-1-30-16,-2-1-2 15,0 2 4-15,-2 0-2 16,-3 0 0-16,1 2 1 15,-4-1 12-15,0 2-10 16,-2 1-7-16,-2-1 1 16,-1 0-1-16,-2-1 7 15,0-2-12-15,-2 2 0 16,2-2-5-16,-1 1 7 16,-3-1-5-16,4 0-1 0,-1 0 1 15,0 2 0 1,0-2 1-16,0 3 1 0,0-2 1 15,-1 3-1-15,2 0 2 16,0 1 3-16,2-1-5 16,-1-1 0-16,2 0 0 15,4 1-3-15,0-4-1 16,3 2 9-16,1-4-8 16,2 2 0-16,1 0 4 15,-1 0-5-15,1-3 0 16,-1 3 1-16,-2-1-1 15,-18 5 0-15,18-8 0 0,4 4 0 16,-2-2 0 0,2 2 0-16,-7 0 1 0,2 0-1 15,2 2 0-15,0-1 0 16,1-1 0-16,0 3 0 16,4-3 0-16,-2 0 1 15,1 0 0-15,1 2-1 16,2-2 0-16,-1 0 0 15,2 0 0-15,2-2-8 16,1-1-30-16,5 2-59 16,6-3-143-16</inkml:trace>
  <inkml:trace contextRef="#ctx0" brushRef="#br0" timeOffset="140364.06">8236 3570 342 0,'0'-2'178'0,"-1"-1"-131"15,-1 3 26-15,1 0-24 16,1 0-17-16,-3 0 11 15,3 0-7-15,0 0 7 16,0-2-4-16,0 2-18 16,0 2-14-16,0-2-3 15,0 4 6-15,-3 8 24 16,2 6-15-16,-3 10-1 16,1 9 2-16,-1 9 4 0,4 7 2 15,2 10-7 1,0 6-4-16,1 6-11 0,2 1 3 15,-2-6-7-15,1-5 1 16,-2-6-1-16,-2-8 6 16,-3-7-5-16,-1-3 1 15,-1-8 1-15,0-8-3 16,0-9 1-16,2-7-1 16,3-10-20-16,1-10-93 15,2-9-113-15,3-11-263 16</inkml:trace>
  <inkml:trace contextRef="#ctx0" brushRef="#br0" timeOffset="142747.79">8248 3516 503 0,'-5'-9'20'0,"0"1"-19"15,0 3 96-15,1 1-69 16,0 0 11-16,2 2-13 16,-1 4 0-16,-1-1 15 15,1 2-20-15,0 2 7 16,-1-1-4-16,2 1-24 16,-1 1 5-16,2 0-4 15,1-1-1-15,3 2 0 16,2-3 1-16,5 1 16 15,5-1 1-15,7-2 11 16,3-2-2-16,6-2-8 0,6-2 5 16,7-2 2-16,4-4-6 15,13-3-1-15,7-1 0 16,7-4-14-16,2-1 1 16,2 3-4-16,-4 0-1 15,-4 5-1-15,-4 2-1 16,-5 1 1-16,-7 3 2 15,-2 3-2-15,-2-1-2 16,-5 0 0-16,2 1 1 16,-5 1 0-16,-5-1-5 15,-2 2 5-15,-7 0-8 16,-2 0 4-16,-3 0-2 16,-3-3 5-16,1 0-5 0,1-1 7 15,1-1-7 1,-1-1 2-16,1-3 0 0,2 2-11 15,1-5 3-15,3 3 5 16,2-2 2-16,3 0 6 16,2 1 0-16,0 0-2 15,-4 2 4-15,-1 0-3 16,-4 4 1-16,-4 0-3 16,-6 1 1-16,-1 2 2 15,-3-1-1-15,0-1 2 16,1 1-1-16,2-1 0 15,-1 0 0-15,1 0 0 16,1 1-1-16,1-1 1 0,0 0 1 16,-5 2-1-16,-1-3 6 15,0 3-4-15,-4-2-1 16,0 0 0-16,1 1-1 16,1-3 0-16,1 0-1 15,2 1 1-15,1-1 0 16,-1 1 0-16,0 0-1 15,-4 3 1-15,-3 0 0 16,-4-1 2-16,-3 2 6 16,0 0 1-16,0 2 0 15,-2-2-7-15,2 1-2 16,-1 2 1-16,-2 2 3 16,1 2-2-16,-3 4 1 15,0 2 6-15,-1 5-2 0,2 3 7 16,1 4-4-16,-1 3 0 15,2 2-1-15,1 0-1 16,1 2-1-16,1-1-1 16,2 1-2-16,1-3-1 15,-1 2-3-15,0 1 2 16,1-1 0-16,-1-1-2 16,1 0 0-16,-3-2 1 15,-1 1 0-15,-3-1 0 16,1-1-1-16,-3 0 1 15,3-2 0-15,1 2 3 16,1-3-3-16,0 2 0 0,3 0-1 16,1 1 0-16,-3 0 1 15,1 0-1-15,0 0 1 16,-4 0-1-16,-1 0 0 16,1 0 0-16,0-3 0 15,0 0 0-15,4-1 0 16,0-4 0-16,1-2 0 15,2 0 0-15,1-3 0 16,-3 3 0-16,0-2 1 16,-1 2-1-16,0-1 0 15,-2-1 0-15,1 1 0 16,1 0 0-16,-1-3 0 16,-1-1 0-16,2-1 0 15,-2-1 0-15,2-2 0 16,-2-1 0-16,0-1 0 0,0 1 0 15,-2-2 0-15,0 3 0 16,1-3 0-16,-2 5 0 16,1-3 0-16,-2 2 0 15,1-4 1-15,0 0-1 16,-2-2 0-16,0 0-1 16,-5-2 1-16,-2 2 1 15,-1 0 2-15,-6-2-2 16,-4 3-1-16,-2-1 1 15,-7-1-1-15,0 2 2 0,-3 0-2 16,-3 1 1-16,-1 1-1 16,-2 0 0-16,-4 0 6 15,0 2-3-15,3-2 1 16,0 1-3-16,5-1 3 16,2 0-1-16,3-3 0 15,4 0 1-15,-2-1-4 16,1-2 0-16,-1 0 0 15,1 0-1-15,-3 0 1 16,0 1 1-16,-2 1-1 16,1 0 0-16,-2 2 0 15,-2 2-1-15,0-2 2 16,2 0-1-16,-1 1 3 16,2-1-1-16,2 1-2 15,2-2 1-15,0-1-1 0,1 3 0 16,1-3 1-16,0-1 0 15,1 1-1-15,0-2 1 16,0 0-1-16,1-2 0 16,-1 2 0-16,2 0 0 15,0-1 0-15,2 1-1 16,-1 0 1-16,-1 0 1 16,0 0 0-16,-2 1-1 15,-3 1 0-15,0-1 0 16,-1 1-2-16,-1-1 0 15,-4 1 2-15,5-1 0 0,-1 1-1 16,2-1 1-16,3 1-1 16,5 1 4-16,1 1-3 15,3 1 0-15,-1 1-1 16,2-2 1-16,1 1 1 16,-1 0-1-16,-2-2 0 15,3-2-1-15,-1 2 1 16,-1-3 0-16,3 1 1 15,0-1-1-15,-1 0 0 16,2 3 1-16,3-3-1 16,3 0 1-16,2 0-1 15,2-3 0-15,2 3 2 16,1 0-2-16,-1 0-1 16,-3-1 1-16,-3 2-2 15,-2-1 2-15,-2 3 0 16,-2-1 0-16,1 1-1 0,3-2 0 15,2 3 2-15,1-4-2 16,4 1 2-16,3-1-1 16,0 2 1-16,0-4 3 15,0 2-4-15,2 0 0 16,-4 0 2-16,2 0-1 16,0 0-1-16,0 2 0 15,2-4 1-15,-1-1-1 16,4-3 3-16,4-4-2 15,1-6 1-15,3-1-2 0,0-4 6 16,-3-2-6 0,-3-4 1-16,-4-3 0 0,-7-3 0 15,-5-3 0-15,-3-2-2 16,-1 1 0-16,-1 0-1 16,3 3-16-16,3 2-35 15,2 4-127-15,8 3-234 16</inkml:trace>
  <inkml:trace contextRef="#ctx0" brushRef="#br0" timeOffset="143631.99">10318 3755 424 0,'-1'-1'111'0,"-2"1"-105"0,3 0 19 16,0-2-14-16,0 2 33 16,1 2 3-16,-1-2-29 15,0 1 2-15,0 0 17 16,2-1 11-16,-2 2-2 15,0-2-1-15,1 1-9 16,1 3-20-16,2-3 7 16,3 2 2-16,5 1-1 15,5-3-10-15,6 0 4 16,6-1-12-16,3-1-4 16,3 0 0-16,4-3-4 15,-2 0-40-15,5-1-37 0,-1 1-83 16,1-2-100-16</inkml:trace>
  <inkml:trace contextRef="#ctx0" brushRef="#br0" timeOffset="144182.07">10372 4114 230 0,'0'0'252'0,"1"0"-212"16,3 0 29-16,-1-1-14 15,2 1-9-15,0-2-23 16,2 2 7-16,0 0 29 16,0 2-20-16,-1-1 16 15,2 2-34-15,1 3 1 16,1-2 0-16,3-2-10 15,6 3-8-15,4-2 3 0,6-3-7 16,5 0-10 0,3-3-54-16,2-2-113 0,-1-1-101 15</inkml:trace>
  <inkml:trace contextRef="#ctx0" brushRef="#br0" timeOffset="144935.28">10415 3806 135 0,'2'-4'333'0,"2"1"-275"16,-3 0 45-16,1 1-40 0,-1 2-35 16,1 0 34-16,-1 0 6 15,5 0-29-15,4 0-18 16,3 0-3-16,4 0-2 16,5 0-4-16,4 0-3 15,3-3-4-15,1 3 4 16,3-1 0-16,2 2-1 15,0-1-7-15,2 2-1 16,-2 1-1-16,0 0-4 16,-2-2 4-16,-2 1 0 15,-3-2-1-15,-3-2 0 16,0-1 3-16,-1 0-3 16,-2-1 3-16,-1-1-2 15,-1 0 2-15,0 2-2 0,-1 1 2 16,-2 2-1-16,-1 0 2 15,-1 0-2-15,-1 0 0 16,-1 1 5-16,-2-1-4 16,3 0 1-16,0 0-2 15,-1 1 0-15,1-2-1 16,0 1 1-16,-2 0 0 16,1 0-1-16,-1-1 3 15,-2 1-3-15,-2-2 2 16,-1 2-1-16,-2 0 2 15,-2 0 0-15,-1 0-1 0,-1 0-1 16,-1 0-6 0,-1 0-26-16,1 0-30 0,0 0-123 15,-2 0-70-15</inkml:trace>
  <inkml:trace contextRef="#ctx0" brushRef="#br0" timeOffset="145760.47">10438 4152 312 0,'-4'-1'84'16,"1"-1"-18"-16,0 1-10 16,2-3-1-16,-1 4 76 15,2-1-90-15,0-1 41 16,0 2-35-16,2-1-19 15,3 1-8-15,0-1 1 16,3-1 2-16,4-1 2 16,1 1-3-16,6-1 7 15,3 1 1-15,2-2-14 16,8 0-9-16,4-1-2 16,3 1-2-16,3 0-2 0,2-2 0 15,-1 2-1 1,-3 0 1-16,-3-1-1 0,-2 2 0 15,-3-1 0-15,-2 0-4 16,-3-1 3-16,-4 0-1 16,-1 2 2-16,-4 2 0 15,-3 0 1-15,-3-1-3 16,-4 0 2-16,-2 2 0 16,-3 0 0-16,-2 0 0 15,2 2 0-15,0-2-2 16,-2 2 2-16,1-1 0 15,-1-1 0-15,2 1 0 16,3 1 0-16,0-1-1 16,3-1 2-16,1 0 0 0,0 0-1 15,3 1 0-15,2-2-2 16,0 1 4-16,1 0-4 16,-5 1 0-16,-1-1-6 15,-3 2-15-15,-2 0-15 16,-3-2-4-16,-1 2-23 15,-1-2-143-15</inkml:trace>
  <inkml:trace contextRef="#ctx0" brushRef="#br0" timeOffset="147485.28">10479 3772 521 0,'-3'0'71'0,"1"-1"-40"16,0-1 42-16,2-1-16 15,0 1 23-15,2-1-38 0,-2 1-16 16,2 1 2-16,1 1-8 16,0 0-1-16,1 0 16 15,2 1 9-15,6 1-15 16,2 0-6-16,3 1-11 16,9-2-1-16,3 3 2 15,5-2-8-15,4 2 1 16,4 1-3-16,3-2-2 15,4 2 3-15,-2-4-4 16,0 1 0-16,-4-4 2 16,-2 1-2-16,-3-4 0 15,-5 0 1-15,-3 0-1 16,-5 1 0-16,-2-3 0 16,-4 2 0-16,-6 2 0 0,-1 3-1 15,-5-1-1-15,-4 2 1 16,-3-1-1-16,0 0 1 15,-2 2 1-15,2-2-1 16,-1 0 0-16,-1 0-29 16,2 1-18-16,-3 1-37 15,1 1 8-15,0 0 15 16,-1 1-30-16,1 1 43 16,1-1 39-16,-1 1-42 15,0 0-83-15</inkml:trace>
  <inkml:trace contextRef="#ctx0" brushRef="#br0" timeOffset="148416.46">10422 4125 516 0,'2'3'25'0,"-2"-3"108"15,1 0-117-15,-1 0-10 16,0 0-1-16,0 1 1 16,2 1 4-16,-1-1 31 15,2 1 38-15,0-2-18 16,1 0-4-16,7-2-15 15,2 1-3-15,5-3-15 16,6 1-6-16,3-2-3 16,3 0-2-16,3 0-4 15,1 0 1-15,-1 1 2 16,0 2-3-16,1-1-1 0,-4 2-3 16,0-1 0-16,-2 0 3 15,-1-1-6-15,2 0 1 16,-1 1-1-16,-1-1 0 15,-2 0-1-15,-4 0-1 16,-2-1 0-16,-6 2 0 16,-1 2 0-16,-2-1 0 15,-2 0 2-15,1 1 0 16,1-2-2-16,0 1 1 16,2 0 2-16,-5-1-2 15,2 0-1-15,-2 2 0 16,-4 0-1-16,-3 0-1 0,2 0 2 15,-2 0 0-15,0 0 0 16,0 2 0-16,0-2-2 16,0 0 2-16,0 0 0 15,1 0 0-15,1 0 0 16,3 2 0-16,0-2 0 16,3 1 0-16,-1-1 2 15,-2-1-4-15,-1 1 0 16,-1 1-10-16,-2-1-15 15,1 1-21-15,-2-1-58 16,0 2-95-16,-2-2-143 16</inkml:trace>
  <inkml:trace contextRef="#ctx0" brushRef="#br0" timeOffset="150668.31">8473 3829 502 0,'2'-3'20'16,"-1"1"50"-16,-1 1-7 15,0-1-26-15,0 2-8 0,0-2 15 16,0 1-17-16,3 0 9 16,-3-2 24-16,0 3-29 15,0-1-17-15,0 2-7 16,-3-1 0-16,3 5 5 15,-1 5 41-15,-1 8-20 16,-1 10-9-16,3 7 5 16,0 8-8-16,3 3-11 15,4 2-1-15,2-3-2 16,-1-1-6-16,6-2 1 16,0-5 0-16,3-2 9 15,3-5-8-15,4-8-2 16,2-5 7-16,6-12 0 15,1-10-3-15,4-9-4 16,1-11-1-16,-3-5 0 0,-3-6 4 16,-6-3-3-16,-8-4-2 15,-8-3-2-15,-5-5 2 16,-7 0-6-16,-3 1 4 16,-5 5 2-16,-2 4-3 15,-2 8-3-15,-2 6 0 16,3 8-1-16,1 5-10 15,1 5-31-15,2 5-66 16,1 6-94-16,1 5-102 16</inkml:trace>
  <inkml:trace contextRef="#ctx0" brushRef="#br0" timeOffset="151202.22">9023 3981 679 0,'0'-3'22'0,"0"1"69"15,-2 2-6-15,1-1-50 16,-1 1 2-16,2 1-16 15,0 2 10-15,0 4 12 0,0 4-14 16,0 7-8-16,3 5 2 16,1 5-8-16,-1 2-2 15,2 2-6-15,2-2 0 16,-4-3-2-16,1-5-2 16,-1-5-1-16,-1-6 2 15,-2-6 8-15,0-5 23 16,-2-6-20-16,1-7-13 15,-5-6-2-15,1-10 0 16,0-7 0-16,0-3 0 16,5 0-1-16,4 5-1 15,4 3 1-15,4 7-5 16,6 8 5-16,6 2 0 16,4 8-5-16,0 5 3 0,4 8-1 15,-3 7 2-15,-3 7 0 16,-2 4 1-16,-8 5 1 15,-4 2 0-15,-4 1 0 16,-6-1 3-16,-5-3-7 16,-3-3-15-16,0-4-47 15,1-3-63-15,2-8-125 16,4-9-102-16</inkml:trace>
  <inkml:trace contextRef="#ctx0" brushRef="#br0" timeOffset="152035.04">9523 3930 888 0,'-2'-7'50'16,"-1"0"25"-16,-2 1-42 16,2 3-15-16,1 0-8 15,0 1-3-15,0 2-5 16,1-1-2-16,-2 2 1 15,-4 3-1-15,-3-1 7 16,-4 5 5-16,0 3 7 16,-2 6-3-16,2 7-6 15,0 6-6-15,4 4-3 16,6 6 3-16,4-2-1 0,9-3 0 16,6-5-2-16,5-6 2 15,5-7-3-15,5-8-1 16,4-12-11-16,1-9-11 15,1-9 8-15,0-8 6 16,-4-8 9-16,-6-4 1 16,-4-9-1-16,-8-8 0 15,-5-5 0-15,-7-7 0 16,-6-1 0-16,-4 1 0 16,-4 9 8-16,-1 9 1 15,0 12 6-15,3 11 1 16,0 9-1-16,3 11-15 15,2 6-3-15,5 10 1 16,0 7 2-16,2 12 8 16,2 9 1-16,2 10 2 0,2 8-2 15,0 5-1-15,1 7-8 16,-2 1 4-16,-3 0-2 16,3-2-1-16,2-8-1 15,-2-8 0-15,4-10 3 16,3-6-1-16,2-8-2 15,2-9 0-15,4-10 0 16,4-7-8-16,5-9-10 16,-1-7-3-16,3-7 2 15,-3-6 0-15,-1-2 10 0,-7-1 7 16,-4-1-4 0,-4 2 4-16,-8-1 4 0,-3 6-1 15,-3 0 3-15,-3 5-2 16,-2 5 0-16,-2 8 0 15,-3 2 0-15,-1 7-2 16,-3 4 0-16,1 8 9 16,-4 5-4-16,4 7 2 15,0 8-4-15,4 6 2 16,5-3-5-16,7 2 0 16,4-3 0-16,5-6 1 15,5-3 3-15,5-6-4 16,5-7-2-16,2-8-15 0,9-8-26 15,0-5-53 1,3-7-38-16,-2-4-260 0</inkml:trace>
  <inkml:trace contextRef="#ctx0" brushRef="#br0" timeOffset="153868.76">8249 3961 290 0,'-4'-3'191'0,"-2"-1"-182"16,3 0 7-16,2 2-16 15,-5 2-44-15,3 0 36 16,0 2 8-16,-2-2 18 15,0 4 18-15,2-4 55 16,-1 1-6-16,-1-1-53 16,0 0 35-16,-1 0 12 15,-3 2-46-15,-2-1 2 16,-5 2-15-16,-3 0 5 0,-5 2 4 16,-8-1 1-16,-3 2 6 15,-7-1-24-15,-6-1 8 16,-7-1-9-16,-7 0 1 15,-7-3-6-15,-4 2 1 16,-4-2 2-16,0 0-5 16,0 0 0-16,0 0-4 15,7 1-1-15,6-1 0 16,12 2-3-16,11-1 2 16,16-1-32-16,10 2-63 15,8-4-182-15,12 1-182 16</inkml:trace>
  <inkml:trace contextRef="#ctx0" brushRef="#br0" timeOffset="154655.04">8221 4300 395 0,'4'-2'57'0,"0"1"-18"15,0-2-9-15,-1 1 30 16,-1 2 5-16,-2-1-24 15,0 2-11-15,-2 1 21 16,2-2 5-16,0 0-3 16,-1 1-19-16,-2-1-12 0,-4 0-19 15,-4 0 1 1,-6 0 3-16,-7 0-3 0,-10-1 16 16,-8-4 18-16,-10 2 12 15,-7 0-18-15,-6 1-1 16,-7 4-2-16,-2 4-13 15,0 3-4-15,1 0-3 16,0 3-1-16,1-1-1 16,0 2-6-16,2-2 1 15,6 1-1-15,5-3-1 16,14-3 0-16,11-2 5 16,12-4 3-16,8-1-5 15,8-1-3-15,7-3-2 16,4 0 1-16,5-1-13 15,4-2-19-15,2 2-31 0,3 0-60 16,-1 3-210-16</inkml:trace>
  <inkml:trace contextRef="#ctx0" brushRef="#br0" timeOffset="155369.71">7880 3751 676 0,'-5'-2'20'0,"3"-1"3"15,2 0 4-15,0 3-16 16,0 0 49-16,4 3 0 16,2 2-4-16,3 3 0 15,4 8-14-15,6 2-8 16,4 4-10-16,6 8 0 15,6 0-11-15,5 2-1 16,3 1-4-16,4 0-5 16,0-1-2-16,-2-5 2 15,-3-2-2-15,-9-2 0 16,-5-7 2-16,-8-2-3 0,-6-5 0 16,-6-3 0-1,-3-3 1-15,-3-2 4 0,-2 1-4 16,0-2 2-16,-3 1-2 15,-3 4 5-15,-5 1-5 16,-4 5 1-16,-9 4-2 16,-5 7 5-16,-10 7-4 15,-5 8 0-15,-4 8-1 16,-2 7-2-16,3-1 2 16,10-1-44-16,9-7-47 15,10-7-147-15,11-9-316 16</inkml:trace>
  <inkml:trace contextRef="#ctx0" brushRef="#br0" timeOffset="156036.95">7359 3860 453 0,'-8'2'38'15,"1"-1"-5"-15,2-1 87 16,1 0-38-16,1 0 36 0,2 0-48 15,1 0-17 1,-2 0-16-16,-2 2-8 0,0 5 11 16,-6 4-13-16,-4 5-10 15,-6 7-4-15,-4 1-6 16,-5 2-3-16,-1-1-2 16,-4-1-1-16,4-3 0 15,0 0-1-15,5-4 0 16,2-3-1-16,6-1 1 15,5 1-3-15,0-3 2 16,4 0-6-16,2-2 1 16,0-1 0-16,5-3 2 15,2 1-1-15,5 2 4 16,3 3 1-16,8 1 1 0,5 6 5 16,6 5-6-16,6 5 6 15,2 3-1-15,6 5-2 16,3-3-2-16,4 0-1 15,1-5-4-15,-2-2-41 16,1-5-117-16,-5-5-127 16</inkml:trace>
  <inkml:trace contextRef="#ctx0" brushRef="#br0" timeOffset="157589.63">6453 3734 434 0,'-5'-3'50'0,"3"0"67"16,-1 2-69-16,-1-1 7 16,0-1-4-16,-3 2 28 15,1-1-19-15,-3 1-23 16,-1-2-14-16,-2-1 17 0,1 2-7 15,-6-2-25-15,-1 0-1 16,-4 1-4-16,-5 0 11 16,-3 0-5-16,-4 0 4 15,1 2-1-15,-2-1-1 16,-1 4-6-16,-3-1-3 16,-3 4 0-16,-3 2-2 15,0 1 0-15,-1 1 9 16,1 1-8-16,2 0 3 15,3 0 8-15,0-2-5 16,1 3-3-16,3 2-1 16,0-2-2-16,5 3 0 0,0 2 2 15,0 1-3 1,3 1 0-16,1 3 0 0,-1 1 2 16,-1 1 0-1,3 0 1-15,-3 1 1 0,1-1 0 16,2 2-1-16,3-1-2 15,3-2 1-15,4 1 1 16,2-2-3-16,4 1 1 16,4 5 0-16,0-1 1 15,5 6 4-15,1 2-3 16,3 2 1-16,1-1-2 16,2 0 1-16,1-2-1 15,3 0 2-15,1-3-1 16,4 0 2-16,4-1-1 15,1-1-1-15,3-1-2 0,3-2 1 16,0 1 2 0,3 0 1-16,0-2 0 0,3-3 1 15,2 0 3-15,1-3 1 16,0 0-5-16,0-3-3 16,2-1 2-16,-1-2 1 15,3-2-2-15,1-1-3 16,0-1 6-16,3-2 3 15,6-3-4-15,1 0 1 16,3-2-1-16,1-3-4 16,-1-1 0-16,1 0 0 15,-2-4-1-15,1 1 3 0,-1-2-2 16,0 0-1 0,-4-1 0-16,-1 0 0 0,-5-2 1 15,-4 2-1-15,-1 0 2 16,-3 0 0-16,-1-2-1 15,-1 1-1-15,1-2 0 16,-1 0 0-16,0 2 0 16,1-1 0-16,-3 0 2 15,-2 1-1-15,-1-1 0 16,-2-1-1-16,-1-1 0 16,-3-4 2-16,-1 2 1 15,1-3-3-15,-4 0 0 16,-3 0 3-16,-2 0-2 15,0-1 0-15,-1 0 0 16,2 1 0-16,-6-1-1 0,7-2 0 16,-4 1 0-1,0 1 0-15,-5-1 2 0,4-1 1 16,-6 0-1-16,-2-2-2 16,1-1-1-16,2-1 0 15,-4 1 1-15,1-2 2 16,-1 2-1-16,2-3 0 15,-5 2-1-15,-3-1 2 16,-2 2-4-16,-4-3 4 16,-3 1 1-16,-5-2-3 15,-1 0-3-15,-3-2 3 16,-1 2 0-16,-2 2 1 0,-4 6 0 16,-3 0 0-16,-8 0 0 15,-3 2-1-15,-5 2 0 16,0-2 7-16,-2 2-7 15,2-1 0-15,0 1 0 16,0 2 0-16,1 1-4 16,-1 4 3-16,0 4-2 15,0 3-21-15,-1 7-14 16,0 5-44-16,-2 5-23 16,1 6-168-16</inkml:trace>
  <inkml:trace contextRef="#ctx0" brushRef="#br0" timeOffset="158388.25">5553 4074 600 0,'-7'5'9'0,"0"0"24"15,0 3 11-15,-1 6-5 16,2 5 36-16,-3 4-20 0,-1 5-21 15,0 5-11-15,1 5 6 16,-1 1-11-16,0 2-8 16,3-4-6-16,0-2-1 15,2-7-1-15,-1-7-2 16,3-5 0-16,3-9 1 16,-1-3 13-16,1-1 9 15,-2-6 5-15,2-7-28 16,0-4 0-16,-2-6-1 15,4-9-4-15,0-7-5 16,2-3 9-16,5-4-7 16,1-1 4-16,2 2 3 15,1 2-2-15,-1 5 3 16,3 4 0-16,-2 5 6 0,2 6-5 16,2 2 4-1,-1 5 2-15,1 4-2 0,0 6-3 16,1 8 1-16,2 7 3 15,1 9 1-15,0 7 5 16,1 7-4-16,0 1-6 16,-2 5 3-16,-2-1-3 15,-1 3-1-15,-6 0 2 16,-2-2-3-16,-2-1-2 16,-6-5 2-16,-1-7 0 15,-1-1-38-15,-5-7-32 16,2-5-40-16,-3-3-69 15,-2-6-115-15</inkml:trace>
  <inkml:trace contextRef="#ctx0" brushRef="#br0" timeOffset="159471.51">5464 4418 639 0,'-8'0'48'0,"2"-3"-4"16,6 1-26-16,6-5 11 16,4 1 22-16,4-1-20 15,7-1-14-15,3-1 2 0,5 0 3 16,1 2-18 0,2-4-3-16,0 2-1 0,0 0 0 15,-1-1 4-15,1 0-4 16,-4 5 1-16,-2-1-1 15,-3 4-1-15,-7 2 1 16,-2 3 0-16,-1 2 0 16,-3 0 0-16,-1 5 12 15,-1 2-3-15,0 4 10 16,1 4-1-16,-2 2-4 16,-1 4-1-16,1-1-11 15,-2-2 7-15,3 0-8 16,-1-5 0-16,3-3 2 0,-2-3 2 15,2-5-4 1,0-2 0-16,2-5 3 0,2-5 3 16,3-4-6-16,4-5-1 15,2-5-12-15,-1-4 8 16,-1-4-1-16,-2 0 4 16,-4 0 1-16,-5 2 0 15,-3 2 1-15,-6 5 16 16,-1 3 6-16,-1 7-11 15,-1 1-1-15,2 6-7 16,-1-1-4-16,1 4-2 16,0 1 0-16,-2 4 2 15,0 5 1-15,-1 7 0 16,1 3 0-16,2 5 3 0,2 1-3 16,3 3 0-16,3-5-1 15,4 0 0-15,1-5 0 16,2-7 0-16,1-4 0 15,1-5 0-15,0-8 0 16,4-8-15-16,-1-4-1 16,-2-8-18-16,-1-2-15 15,-3-2 11-15,-4 0 11 16,-3 1 17-16,2-37-4 16,-11 59 13-16,0-1 1 15,1 4 8-15,1-1 26 16,-2-3 10-16,0 4-19 15,1 1-18-15,1 0-7 0,0 1 0 16,0 4 9 0,1 3 12-16,-1 3 1 0,4 6-6 15,-3 3-3-15,3 4-3 16,-1 0-1-16,0 2-1 16,1-1-1-16,-1-1-4 15,0-4 1-15,-1-4-2 16,-2-5-2-16,1-7 8 15,-1-2-1-15,0-5 5 16,0-6-12-16,-1-6-5 16,1-8-14-16,0-7-16 15,0-7 5-15,4-3 10 16,0 1 13-16,5 6 5 0,1 6 1 16,0 9 1-16,0 8 3 15,0 5-2-15,2 6 13 16,1 8 1-16,0 6 0 15,3 8-3-15,0 8-6 16,-1 2 3-16,0 2-7 16,-3 5-1-16,-1-5 0 15,-2 0-1-15,-2-6-7 16,-1-5-39-16,-3-7-76 16,0-7-124-16,0-8-226 15</inkml:trace>
  <inkml:trace contextRef="#ctx0" brushRef="#br0" timeOffset="159755.79">6630 4104 857 0,'2'-10'22'0,"-2"3"67"15,0 3-81-15,0 3-7 16,2 3-1-16,3 6 29 15,3 6-2-15,1 7 1 16,2 8-4-16,-1 6-11 16,-1 8-1-16,-3 4-4 15,-1 2-8-15,-1-2 0 16,-1-3 3-16,2-6-2 0,-2-9-1 16,-1-5-24-1,2-10-49-15,-4-4-6 0,0-9-40 16,-4-8-214-16</inkml:trace>
  <inkml:trace contextRef="#ctx0" brushRef="#br0" timeOffset="159917.23">6589 4357 789 0,'-4'3'104'0,"3"0"-50"15,1-2-34-15,0-1-2 16,6 0 41-16,5 0-26 0,6-4-24 15,7-2-9-15,7-6-16 16,7-6-93-16,0-1-205 16</inkml:trace>
  <inkml:trace contextRef="#ctx0" brushRef="#br0" timeOffset="161205.01">7473 4415 462 0,'0'-5'13'0,"-2"1"15"15,2 0-27-15,-1 1-1 16,-2 0 10-16,2 0 57 0,1 0 4 16,-2 3-29-16,2-2-10 15,-1 2 20-15,-1 2-10 16,0-1-19-16,0 1-11 15,-1-1-1-15,0 2 1 16,-2 2 4-16,0 1 1 16,-1 3 3-16,-1 5 1 15,-3 2-5-15,-6 5 9 16,-2 3-4-16,-6 8-1 16,-4 2-7-16,-3 4-4 15,-3 1-4-15,-1 3 7 16,1-1-9-16,1-1 5 15,1 2-3-15,2-1-3 0,2-2 5 16,-2 2-6-16,1-4-1 16,3-2 0-16,-1-4 1 15,3-1 1-15,4-3-1 16,-2 1-2-16,2-1 1 16,-1 0 0-16,-1 0 0 15,0 0 0-15,0-3 0 16,6-6-1-16,3-3 1 15,3-4-2-15,3-4 2 16,2-3 0-16,1 3 0 16,1 0 1-16,-2 2-1 15,-3 1 0-15,1 3-2 0,0-1 3 16,1-1-1 0,1-4 0-16,1-3 0 0,4-2 2 15,0-1-1-15,0-2 0 16,2-2-1-16,0-3-2 15,-1-2 0-15,3-2-2 16,-1-4-6-16,0-3-9 16,-3 0-13-16,0-3-3 15,-3-2 25-15,0-1-1 16,-2 1 11-16,0 4 1 16,2 3 1-16,-3 4 14 15,5 3 0-15,-2 4-4 16,0 1 3-16,3 3-12 0,0-2 4 15,-1 2-3 1,2 0-4-16,-1 2 0 0,3 2 5 16,0 5 8-16,0 4-3 15,2 3 0-15,3 6-2 16,1 2-5-16,1 2 1 16,0-2-1-16,1-1 0 15,1-5-2-15,-2-2-1 16,-1-7 0-16,-2-1 3 15,-1-4 0-15,-1-4 3 16,4-3-1-16,2-5 2 16,4-5-7-16,5-7-3 15,4-8-24-15,4-7-41 16,4-6-74-16,6-6-210 0</inkml:trace>
  <inkml:trace contextRef="#ctx0" brushRef="#br0" timeOffset="162455.26">7435 4387 543 0,'-6'0'33'16,"3"0"61"-16,-1-2-51 15,4 2 26-15,-1 0 16 16,1 0-41-16,0 2-16 16,-2-2-8-16,2 1-10 15,2 2-7-15,-1 2 32 16,5 3-16-16,1 5 2 0,6 5 1 15,3 6-9-15,4 2-4 16,4 6-2-16,-1 3 5 16,2 4-4-16,2 2 6 15,-2 3-1-15,2-2-5 16,-3 2-5-16,2-1 5 16,-3-1-8-16,-1-3 2 15,-2-3-2-15,0-1 7 16,-2-4-7-16,-2 1 1 15,-2-4 0-15,-2-1-1 16,-3-7 1-16,-3-2-1 16,-1-3 0-16,1-2 0 15,-5-4 1-15,1-2-1 16,-1 0 0-16,1-4 0 0,-1 2 0 16,1-3 0-1,-2 1 0-15,0-3-1 0,0 1-1 16,0-1 1-16,0 0-3 15,0-3-3-15,-3-2-18 16,-2-2 7-16,-3-1 3 16,-4-2 9-16,-4-2-6 15,-1 1 10-15,-2-1 1 16,0 2 1-16,-1-2 0 16,1 1 0-16,-1 2 0 15,3 0 1-15,2 3 6 16,3 1 5-16,4 1 3 0,5 2-3 15,-1 2-12-15,4 0-1 16,4 2 1-16,0 5 5 16,5 4 7-16,6 4-4 15,3 8-4-15,7 2 1 16,2 0-5-16,1 3 1 16,1-2-1-16,-4-2 1 15,-1-4 0-15,-7-3-1 16,-3-5 1-16,-4-4 1 15,-5-3 1-15,-2-4 3 16,-1-1 3-16,2 0 0 16,-3 0 1-16,2 1-8 15,3-1-2-15,-2 2 5 0,-1-2 5 16,3 0 3 0,0-3 1-16,-1-5-8 0,4-2-4 15,-3-5 0-15,4-4-2 16,0-3-1-16,-1-3-1 15,3-1-8-15,1-6-14 16,2-1-3-16,0 0 5 16,0 2-16-16,0 2-4 15,-3 6-13-15,-2 5-72 16,0 6-114-16</inkml:trace>
  <inkml:trace contextRef="#ctx0" brushRef="#br0" timeOffset="165207.63">4759 5391 590 0,'-10'-1'50'0,"3"0"-4"0,2-1-26 16,2 2 2-16,3-2 20 15,0 2 22-15,0-1-14 16,0 1-24-16,2 0-14 16,2 0 12-16,6 0 7 15,7-2-12-15,10 1-1 16,11-1-11-16,10-1 4 16,13-1-5-16,11-2-1 15,9 0 0-15,6-3-1 16,2 3-4-16,-3-2 0 0,-7 4 1 15,-5 0-1-15,-10 3-9 16,-8 1 6-16,-4-1-2 16,-5 1-6-16,-4-2 6 15,-1 1-11-15,-2 0 15 16,2-4-6-16,0 0-2 16,0-1 7-16,-3-1-5 15,0-1 3-15,-2 2 0 16,-3 0 2-16,-3 2 2 15,-1-1-4-15,0 2 4 16,-1-1 0-16,1-1-9 16,-2 2 3-16,-2 0 0 15,-5 2 4-15,-1 1-9 16,-5 0 11-16,-2 1-1 16,-1-1 0-16,1 0-2 0,0 0-1 15,-2 0 2-15,-1 0-6 16,0-1 8-16,2-1-12 15,0 1-2-15,2 0 9 16,1-3-7-16,2 2 6 16,0 1-13-16,-1-2 5 15,1 0-19-15,1 2-12 16,-1-2 32-16,0 1 5 16,0 1-27-16,0 2 11 15,-1 1-7-15,-3 2 12 16,-4-1-5-16,-2 1 24 0,-6 2 5 15,-2-1-4-15,-2 1 15 16,-4 0 0-16,1-2-13 16,2 1-2-16,-2 0-1 15,3-1 3-15,1 0-2 16,1 4 7-16,1 4 9 16,0 5 3-16,1 2-11 15,1 6 8-15,0 1 9 16,-1 5-12-16,-1 68 6 15,0-83-4-15,-1 4 0 16,-1-1 15-16,0 2-12 16,1 17-7-16,-1 3-2 15,1-2-6-15,1-2-4 16,-2-1 2-16,2-2-1 0,-2-5-1 16,-1-2 0-16,0-8 1 15,-3-1-1-15,2-5 1 16,-3 0 1-16,0-1-2 15,2 0 1-15,-3-2-1 16,1 2 0-16,0-1 0 16,-1 0 0-16,3-1 0 15,-2-3 0-15,3-1 0 16,0-2 0-16,-1 0 1 16,0-3 1-16,0 2-1 15,-4-3 1-15,-1 2 0 16,-3-4 0-16,-4 2 7 0,-5-3 10 15,-4 0 8-15,-9 0-5 16,-5 0 5-16,-4 3 12 16,-6 1-15-16,-3 2-7 15,-1 4-2-15,-4 0-2 16,-2 0-1-16,-6 4-6 16,1 0 0-16,-1 1-5 15,2-2 0-15,-1 2 2 16,3 1-2-16,0-2 0 15,0 0 1-15,2 0 3 16,1-4-5-16,3-1 0 16,4-3 0-16,0 2 0 15,5-4 0-15,2 2 4 16,5 0-8-16,2-1 4 16,2 1 0-16,0-1 4 0,-1 2-3 15,0-4 0-15,2 1-1 16,-2-1-1-16,2 0 1 15,2 0 0-15,-3 2 0 16,-2-1 1-16,0 2 0 16,-3 0-2-16,-1 2-2 15,1-1 2-15,3 2 1 16,1-2 1-16,4 1-1 16,4-3 0-16,6-1 0 15,3-2 3-15,5-1-3 0,7 1 3 16,-1 0-3-16,4-2 13 15,1 2-3-15,3 1 11 16,1-2-3-16,0 1-7 16,0-2-6-16,0-1-5 15,0-2 3-15,1-3 0 16,2-3-3-16,-2-2 3 16,1-5-2-16,-1-5-1 15,1-3 0-15,0-5 0 16,1-5 3-16,-1 0-3 15,-2-3 0-15,2 2 0 16,-2-1-1-16,0-1 1 16,0 3 3-16,3-1-3 15,0 2-1-15,4 2 0 16,0 1 1-16,1 3 0 0,-2 3-4 16,3 4 3-16,-4 2-2 15,0 3 2-15,-3 1 1 16,-2 2-9-16,0 1 3 15,0 3 6-15,-2 2 0 16,2 1 0-16,-2 5-2 16,2 1 0-16,0 1 2 15,0 1 0-15,0 1 0 16,0-2 0-16,0 1 0 16,0-2 2-16,-1 1-1 15,1 0-2-15,-2 0 1 16,2-2-8-16,0 3-2 0,7 0 4 15,6 3 3 1,11-2 2-16,14-1-5 0,15-4-18 16,12-6-33-16,9-4-7 15,8-5-59-15,0 0-132 16</inkml:trace>
  <inkml:trace contextRef="#ctx0" brushRef="#br0" timeOffset="166073.54">4674 5551 574 0,'-9'-9'29'0,"1"-2"50"16,1 2-41-16,-1 0 37 15,1 3-38-15,1 3-17 16,-1 3-6-16,-5 2 2 15,-1 4-4-15,-3 3 4 16,2 3 5-16,-3 3 3 16,2 3 7-16,2 6-5 0,-1 3-6 15,6 7-8 1,1 4-7-16,4 3-3 16,3-2-2-16,7-3 0 0,1-4 3 15,7-7-3-15,1-6-1 16,6-10-1-16,1-7-13 15,4-8-2-15,4-4 1 16,-3-7-1-16,0-2-14 16,-3-4 20-16,-3 2 2 15,-5-1 8-15,-4 3 1 16,-3 3 2-16,-5 4 13 16,-1 4 3-16,-3 5-4 15,1 1-14-15,-1 6 0 16,2 0 18-16,0 5 6 0,1 5-7 15,6 2-8-15,2 2-8 16,3 2 6-16,4-3-4 16,0-5-2-16,2-6-1 15,0-3 8-15,1-6-6 16,0-6-2-16,-5-4-11 16,-2-5 2-16,-7-2 9 15,-10-4-6-15,-8-2 6 16,-7-1 0-16,-6 5-1 15,-2 3 0-15,-2 7 0 16,1 11-1-16,3 7-4 16,2 4 4-16,3 8-29 15,5 2-98-15,6-1-138 16</inkml:trace>
  <inkml:trace contextRef="#ctx0" brushRef="#br0" timeOffset="167024.43">5098 5630 367 0,'0'-10'307'16,"0"0"-298"-16,0 2 33 15,-2 3-34-15,2 1-3 16,-2 4 3-16,4 0-7 15,-4 1 20-15,4 5 45 0,-2-1-28 16,0 4-12-16,0 3 4 16,4 5-10-16,-1 1-6 15,2 2-9-15,2 4-1 16,1 1-1-16,4-4-2 16,-2-5-1-16,0-4 2 15,0-6-2-15,0-6 3 16,3-7-3-16,0-5-24 15,3-7 14-15,-1-1 2 16,-2-4 8-16,-3 1 0 16,-2 4 1-16,-3 5 18 15,-1 4-2-15,-1 6-17 16,-3 4 0-16,2 2 2 0,-1 6 9 16,6 3 8-16,0 5-11 15,5 2-1-15,2 3-7 16,2-2 1-16,2-1 2 15,0-3-3-15,-1-2 1 16,1-8 8-16,-2-4-9 16,-2-4-2-16,1-8-9 15,-1-5-2-15,-2-6 11 16,-4-3 2-16,-3-6 0 16,-5 0 0-16,-3 0 0 15,-3 0 0-15,-2 7 4 16,0 4-3-16,0 9-1 0,-1 6 0 15,3 7-1-15,-3 4-5 16,2 2 6-16,1 6 0 16,1 0-1-16,5 0 1 15,3 2 0-15,4-1 0 16,3 0 0-16,3-1 1 16,4-4-1-16,1 1 0 15,2-4 7-15,0 3-7 16,2-2 0-16,-3 1 3 15,-1 3 3-15,-3 2-5 16,-3 1 2-16,-2 2 1 16,-3 0-2-16,-4 1-1 15,-3 1 0-15,-5-5 4 16,0-1-4-16,-5-3 4 16,0-6 2-16,-2-1-7 0,0-10-8 15,1-3-23-15,1-10 7 16,1-6 11-16,4-4 5 15,8-1 1-15,6 2 7 16,3 2 0-16,6 8 11 16,0 3 12-16,2 4 8 15,0 5-16-15,-3 6-12 16,-2 4-3-16,0 2 6 16,0 8-4-16,-1 3 5 15,0 4-7-15,-1 1 0 16,-3 0-20-16,-4-2-31 15,-3-3-63-15,-1-5-162 0</inkml:trace>
  <inkml:trace contextRef="#ctx0" brushRef="#br0" timeOffset="167290.41">5631 5540 815 0,'-2'-5'135'16,"-1"3"-92"-16,3 2-23 15,0-2-20-15,2 2 14 16,1-1 9-16,4-2-7 16,1-5-15-16,4 1-1 15,-2-6-10-15,-4 0-4 16,-2 0 1-16,-6 0 10 0,-4 0-9 16,-3 4 5-16,-3 4-1 15,1 8 8-15,-2 7-3 16,1 7-3-16,5 5 5 15,4 5-10-15,4 1-56 16,10-2-96-16,2-3-22 16</inkml:trace>
  <inkml:trace contextRef="#ctx0" brushRef="#br0" timeOffset="167691.5">5800 5600 777 0,'1'0'108'15,"-4"0"-21"-15,2 0-69 16,-1 0-17-16,2 0 3 16,0 4 6-16,3 0 19 15,2 7-2-15,0 4-16 16,4 4-2-16,-3 3-7 16,3 1-1-16,-2-2-1 15,-1-3 1-15,-2-4 4 16,0-2-5-16,-2-6 4 15,-2-3 3-15,0-3 0 16,-3-6-7-16,0-7-19 16,-1-7-17-16,1-8-15 15,1-5 35-15,5 0 6 0,0 2 5 16,7 2 5 0,4 9 0-16,1 4 6 0,5 8-2 15,-1 3 21-15,3 8-13 16,-3 4-5-16,3 5 3 15,-2 5 0-15,-2 4-10 16,1 3-1-16,-4 3-6 16,-2 3-40-16,-5 4-40 15,-4 4-177-15</inkml:trace>
  <inkml:trace contextRef="#ctx0" brushRef="#br0" timeOffset="168126.37">5312 5925 468 0,'2'-11'9'16,"-1"-3"20"-16,1 1 1 0,-2 2 66 16,0 3-51-16,0 1 33 15,0 4-28-15,-2 1-24 16,2 5-15-16,-1 3 29 15,-1 6 5-15,2 8-33 16,0 7 0-16,3 6 12 16,4 5-4-16,1 3-19 15,1-1 2-15,1-6-2 16,-3-2-1-16,-1-8-15 16,-2-7-34-16,-1-5-76 15,-2-7-7-15,-2-9-288 16</inkml:trace>
  <inkml:trace contextRef="#ctx0" brushRef="#br0" timeOffset="168575.7">5295 5915 742 0,'2'-11'12'0,"1"2"37"16,1 0 77-16,-1 0-107 15,5-1 18-15,4-1 5 16,5 0-27-16,2 4-12 15,7 1 0-15,-1 3-3 16,-2 3 0-16,0 3-1 16,-3 3-1-16,-4 1-17 15,-4 1 12-15,-6 1-2 0,-6 5 7 16,-5 1 0-16,-5 3-14 16,-5 4-13-16,-2 3 28 15,-3-3-1-15,2 1 2 16,3-5-1-16,3-3 0 15,5-5-3-15,4-4 0 16,5-3 4-16,5-3 4 16,3-3 16-16,4 0-11 15,7-3-5-15,0 0-4 16,4 0 0-16,-1 1-1 16,-1 4 1-16,-1 1-2 15,-4 1 2-15,-3 6 0 0,-3 0-1 16,-5 4 2-1,-4 0 4-15,-4 2-1 0,-8 0 3 16,-6 3 1-16,-5 1-6 16,-7 2-1-16,-3-2-1 15,-2-2-48-15,3-4-91 16,3-5-98-16</inkml:trace>
  <inkml:trace contextRef="#ctx0" brushRef="#br0" timeOffset="168894.77">5658 5960 733 0,'2'-3'236'0,"-2"0"-172"16,0 1-33-16,0-1-31 15,1 2 0-15,4 2 10 16,2 4 6-16,3-1-5 15,1 4-8-15,-1 1 3 16,1 1-4-16,-4 0 0 16,-3 0-2-16,-1-1 6 15,0-1-4-15,-3-4 1 16,0-1-1-16,0-1 11 16,-4-6-8-16,1-3-5 15,0-5-5-15,-3-6-17 16,1-4-18-16,5-4-17 0,4-1-69 15,6 2-164-15</inkml:trace>
  <inkml:trace contextRef="#ctx0" brushRef="#br0" timeOffset="169275.36">5911 5848 727 0,'-4'6'132'16,"-3"-2"-57"-16,1-3-55 15,0-1 6-15,5-1 18 16,1 1-15-16,0-2-18 16,0 0 8-16,0 2 10 15,-2-1-7-15,1 1-17 16,-3 3-5-16,1 5 0 16,-1 2 2-16,3 7 0 0,-1 4 1 15,4 1-3-15,1 1 0 16,6-1 2-16,2-2-1 15,2-5 2-15,4-5-3 16,1-5-3-16,-1-8-13 16,0-5 3-16,-2-8 1 15,10-49 1-15,-30 52 11 16,0 1-2-16,-3 0 3 16,-4 3-1-16,-6-8 3 15,-5 8-2-15,-3 8-1 0,0 7-4 16,4 6-33-1,3 1-129-15,9-1-216 0</inkml:trace>
  <inkml:trace contextRef="#ctx0" brushRef="#br0" timeOffset="169543.39">6189 5709 683 0,'-8'-17'316'16,"-4"0"-251"-16,2 4-34 16,2 1-25-16,1 6-6 15,5 3-8-15,1 6 2 16,-1 4 6-16,2 7 0 0,-2 7 3 16,0 6 1-16,1 6-2 15,1 4 5-15,0 3-4 16,0 1-3-16,1 1 0 15,1 0-52-15,2-5-103 16,-1-4-142-16</inkml:trace>
  <inkml:trace contextRef="#ctx0" brushRef="#br0" timeOffset="170459.02">6060 5914 967 0,'-1'-5'62'15,"-1"3"1"-15,4-1-59 16,3-1-4-16,8-1 0 16,9 0 0-16,4-4-4 15,8-1-25-15,0 0-30 16,-1-1 11-16,-3-1 3 16,-3-3 3-16,-6-1-15 15,-2-1 48-15,-9-3 9 16,-5 3 1-16,-4-2 26 15,-5 1 19-15,-3 2-29 16,-2 2 27-16,1 3-17 16,1 6 19-16,3 3-38 15,-2 6 2-15,2 5 3 16,-3 8 4-16,2 6-3 16,0 6 5-16,2 5-11 0,1 3-7 15,5 1 0-15,2 0-1 16,3-4 0-16,1-5-7 15,-1-4-5-15,1-11-45 16,-4-7 20-16,-1-5 6 16,2-11-68-16,1-5-17 15,-3-3 71-15,3-7 23 16,-1 3 22-16,0 1 4 16,-2 7 58-16,2 2 3 15,-3 6-29-15,2 5 25 16,-1 5-16-16,2 3 4 15,2 5-22-15,2 2-14 0,4 1-3 16,-1-1-4-16,1-3-5 16,-1-4 3-16,0-2 8 15,-1-7-8-15,-1-6-4 16,2-5-18-16,-2-4-2 16,-3-6-9-16,-3-2-2 15,-5-2 6-15,-6 0 15 16,-2 3 9-16,-5 1 0 15,3 7 1-15,3 6-1 16,-2 6-3-16,2 7 2 16,2 4 2-16,2 4 6 15,1 5 0-15,4-1 4 16,1 1-5-16,6-3-5 0,1 2 1 16,3-7 1-16,2-2-2 15,2-3-1-15,-1-7-1 16,-2-1-23-16,-1-5-15 15,-3-3-5-15,-3-1 25 16,-2-5 11-16,-3-1 3 16,-2 1 6-16,0 1 36 15,-4 3-7-15,3 5-1 16,-1 2-25-16,0 6-3 16,2 2 0-16,0 6 3 15,0 0 9-15,4 4-6 16,-1 1 2-16,3 5 1 0,1-1-1 15,3 4 2-15,-3 1-4 16,1 2-5-16,-1 0 3 16,-2 1-4-16,-1-1 0 15,2-5-41-15,-1-5-131 16,4-5-338-16</inkml:trace>
  <inkml:trace contextRef="#ctx0" brushRef="#br0" timeOffset="171842.92">8039 5286 271 0,'-1'-1'272'0,"-2"-1"-272"16,0 1 0-16,-1-1 3 16,-3-1 47-16,-2 2 31 15,1-2-28-15,-2-2 16 16,0 2 9-16,0 2-59 16,-4-1 1-16,-1 4-2 15,-3 0-8-15,-4 1-7 16,-3 2-1-16,-3 1 7 0,-4 1 1 15,0 4 8-15,3 0 6 16,0 3 0-16,4-1 0 16,3 5-19-16,2 1 5 15,2 3-2-15,3 6 4 16,-1 4-1-16,2 2-4 16,0 1 4-16,2 1-2 15,2 1 1-15,2 1 0 16,3-2-3-16,3 3 0 15,2-2-4-15,3 4 6 16,4-1-4-16,0-1-1 16,5 0-4-16,1-1 9 15,2-4 1-15,5-3 0 0,3-1 6 16,5-4-4 0,2-2 10-16,3-4-11 0,2-2 3 15,2-3-2-15,1-3 1 16,-1-2-3-16,3 1 2 15,-1-2 2-15,1-3-4 16,-1-3-1-16,3-3-6 16,2-1 2-16,-1-4-2 15,-1 1 1-15,1-4-1 16,-2 1-3-16,-1-2 3 16,-4-1 0-16,-1-1 0 15,-1-1-3-15,-3-2 0 0,1 0 5 16,0-2-5-1,0-2 2-15,0 0 2 0,-4-2-4 16,1-1 0-16,-1 1 2 16,-3-4-2-16,-3 2 1 15,0 1-1-15,0-2 0 16,-6-1 0-16,2 1 6 16,-1-4-10-16,-2-1 8 15,-2-1-4-15,-3 1 2 16,-3 0-2-16,-2-1 0 15,-3 1 0-15,-4 1 0 16,-1 0 2-16,-4 1-2 16,-1-3 0-16,-6 0-1 15,1-1 1-15,-5-1 0 16,-3 1 1-16,0-1-1 0,-6 2 4 16,-1 4-8-16,-4 0 5 15,-6 0-2-15,-4 2 1 16,-3 0-4-16,-2 2 2 15,0 2 3-15,-3 2-6 16,0 2 2-16,-3 6-6 16,-5 3-3-16,-4 6-15 15,0 4-5-15,-4 10-28 16,1 5-52-16,-2 10-144 16,3 5-465-16</inkml:trace>
  <inkml:trace contextRef="#ctx0" brushRef="#br0" timeOffset="172593.28">7749 5449 612 0,'1'-5'48'15,"-1"4"69"-15,-1-1-28 16,-3-1-61-16,-1 3-5 16,2-2-7-16,-2 2 5 15,0 2-13-15,-1 3 12 16,-1 4 33-16,-2 3-12 16,-1 9-16-16,-2 4-14 15,0 8 0-15,4 5-2 0,3 1-6 16,5 0-1-16,7-3-1 15,1-6 0-15,6-8-1 16,0-6 0-16,3-9 1 16,2-7-1-16,-1-7-12 15,4-9-6-15,1-4-5 16,-2-4 11-16,-2-4 9 16,-2 3 2-16,-4 4 0 15,-4 2 1-15,-3 9 14 16,-2 4-5-16,-3 3-3 15,1 3-4-15,-2 3 0 16,2 3 15-16,1 7 4 16,2 1-8-16,4 6-10 0,4 0 1 15,2-1-1 1,3-4-2-16,1-4 1 0,-1-7 5 16,0-4-5-16,-1-6-2 15,-2-6-4-15,-3-5-4 16,-4-2 1-16,-8-4-2 15,-5-2 1-15,-9 1-5 16,-6 2 9-16,-4 5 3 16,-5 8 0-16,-1 7-6 15,2 8 7-15,1 8 0 16,5 2-24-16,7 2-133 16,8 1-92-16</inkml:trace>
  <inkml:trace contextRef="#ctx0" brushRef="#br0" timeOffset="173495.24">8141 5507 816 0,'-3'-8'37'16,"-3"2"58"-16,3-1-65 15,0 3-28-15,2 2 41 16,1 1-30-16,0 2-13 15,0-1 3-15,1 2 3 16,-1 1 4-16,0 3 12 0,2 5 3 16,-1 11-4-1,2 3-15-15,4 7 1 0,5 0-7 16,1-2 1 0,3-3-2-16,0-8 1 0,-2-4-2 15,-3-7-8-15,-3-6 5 16,-1-6-3-16,0-3-13 15,1-8 2-15,-1-3 9 16,1-5 3-16,-3-1 2 16,0 1 5-16,-1 2 2 15,-1 5 4-15,-1 7 4 16,0 3-10-16,-1 7 0 16,2 5 20-16,3 7-5 15,0 2-8-15,4 4 3 16,2 2-7-16,2 0-2 15,-1-4 4-15,1-3-2 0,0-6-3 16,1-6 0-16,-2-8-8 16,4-6-2-16,-3-6-13 15,-3-8 0-15,-1-4 1 16,-3-3-31-16,-7-5 8 16,-5 3 30-16,-2 4 15 15,-1 8 4-15,-2 10-2 16,-2 9-1-16,2 7 9 15,-1 5 10-15,1 5-7 16,3 0-8-16,5-1 0 16,2 2 10-16,7 0-6 0,1 0-2 15,3 0 3 1,6-2 10-16,5 0-15 0,0 0 4 16,3 2-5-1,0-2-2-15,0 5 0 0,-3 0-1 16,-4 4 0-16,-3 2-1 15,-5 1 5-15,-4-4-3 16,-9 2 2-16,-5-6-3 16,-3-1-1-16,-5-6-4 15,0-6-26-15,-3-7-17 16,2-7-20-16,4-10-5 16,2-5-5-16,4-5 55 15,5 0 18-15,8 1 4 16,4 4 4-16,4 7 32 0,3 2 12 15,0 6-16-15,1 3-8 16,1 6 8-16,-1 4-12 16,0 2 9-16,-1 6-3 15,0 5-15-15,-4 7 12 16,-2 0-18-16,-2 3-1 16,-1-4-2-16,-4 0-4 15,-3-5-16-15,-1-6-85 16,-5-2-165-16</inkml:trace>
  <inkml:trace contextRef="#ctx0" brushRef="#br0" timeOffset="173646.51">8607 5420 769 0,'0'3'135'16,"-2"-1"-135"-16,4 0-3 15,0 2-70-15,4 0-88 16</inkml:trace>
  <inkml:trace contextRef="#ctx0" brushRef="#br0" timeOffset="174027.7">8766 5548 683 0,'0'4'24'0,"-2"1"102"16,2-1-77-16,-1 1-12 16,1 2 5-16,1 3-5 15,1 1-9-15,0 3-12 16,0 1-11-16,2 0 4 16,0 0-9-16,-1-4 3 15,0-4-2-15,0-3 6 16,0-2-7-16,-3-4-27 15,0-5-32-15,0-3 0 16,0-9 5-16,-3-3-32 16,2-2 63-16,2 2 23 15,-1 2 14-15,4 4 15 0,1 10-13 16,2 2 5-16,1 8 16 16,0 2-19-16,2 5 5 15,0 6-12-15,0 6-8 16,-1 1-3-16,-1 4-45 15,-1-1-233-15</inkml:trace>
  <inkml:trace contextRef="#ctx0" brushRef="#br0" timeOffset="174861.88">8029 5841 659 0,'-5'0'23'0,"0"-3"66"15,0 2-73-15,-1-2-12 16,0 1-4-16,-2 1 0 16,-2 2 0-16,-2 4 38 15,0 0 31-15,-1 5-29 16,0 0-12-16,3 2 7 0,1 1-12 15,6 3-19-15,5-1 8 16,2 3-4-16,9-2 8 16,3 3-12-16,3-1 2 15,4-3-4-15,2 0-1 16,3-3 0-16,-1-2-1 16,0-1 0-16,-4 1-4 15,-4 0 4-15,-6-1-1 16,-6 0 0-16,-7-2-3 15,-6 2 0-15,-7 0-33 16,-5 0 14-16,-4-2 1 0,-1-4-1 16,-1-4-15-1,4-6 6-15,6-5-10 0,4-6-29 16,6-5 46 0,9-4 25-16,8-1 12 0,9 1 24 15,3 0 17-15,3 7-27 16,0 5-9-16,-4 6 0 15,-2 7 4-15,-3 9 6 16,-6 4 9-16,0 4 1 16,-3 7-23-16,-1-2 3 15,-1 1-6-15,-3 1-10 16,0-4 5-16,-3-4-6 16,-1-3-23-16,1-3-86 15,-4-5-44-15,1-8-328 16</inkml:trace>
  <inkml:trace contextRef="#ctx0" brushRef="#br0" timeOffset="175006.66">8194 5817 846 0,'-1'-5'85'16,"-1"4"3"-16,1 0-88 15,1 1 0-15,0 0-4 16,4 1-75-16,2 0-136 15</inkml:trace>
  <inkml:trace contextRef="#ctx0" brushRef="#br0" timeOffset="175363.13">8380 5876 658 0,'2'-4'56'0,"-1"0"58"0,1-2-87 15,-2 0-20-15,0-2 21 16,0 0-24-16,-3 2-2 16,1 0-1-16,-5 3 0 15,-1 4-1-15,-2 4 0 16,-2 2 3-16,1 5 19 16,-1 2 6-16,3 1-11 15,2 1-9-15,4 3 1 0,5-2-7 16,3 1 0-1,4 1 0-15,2-2-2 0,3 0 5 16,0-1-4-16,3-2-1 16,-3 0 1-16,-3 0-1 15,-1-4 0-15,-3-1 0 16,-5-2 1-16,-4 2-1 16,-3-3-2-16,-4 1-28 15,-4-3-26-15,0-4-165 16</inkml:trace>
  <inkml:trace contextRef="#ctx0" brushRef="#br0" timeOffset="175596.97">8437 5761 682 0,'2'-6'212'15,"-4"4"-158"-15,-2 0-22 16,3 2-31-16,-3 6 20 15,6 4-6-15,0 7 4 16,1 6 2-16,2 5-14 16,2 7-1-16,1 1-3 15,-1 0-3-15,-2-2-3 16,1-1-16-16,1-7-42 16,-4-5-70-16,-1-7-181 15</inkml:trace>
  <inkml:trace contextRef="#ctx0" brushRef="#br0" timeOffset="176161.39">8421 5962 796 0,'-1'-2'63'16,"1"-1"11"-16,4 0-66 16,2 0 9-16,4 0 18 15,3 0-31-15,4 0 6 16,2-2-10-16,-1 1 0 15,0-2-4-15,-1-1-12 16,-2-1-27-16,-3-3-14 16,-2-3 10-16,-3 1-36 15,-4-2 33-15,-5 4 50 0,-2 0 3 16,-2 5-2-16,-4 4 2 16,-1 5 36-16,-1 3 19 15,2 1-1-15,1 4-12 16,2 3-9-16,4 1-9 15,5 4-5-15,2 1-16 16,0-2-2-16,6 0-3 16,4-4 2-16,-1-6-3 15,2-5 0-15,2-3-8 16,0-7-14-16,-3-5-13 16,0-3 1-16,-2-3 0 15,-7-1-52-15,-4-3 18 0,-6 2 46 16,2 6 22-1,-4 1 10-15,2 6-3 0,3 4-4 16,1 2 0-16,1 2 25 16,1 1 59-16,1 2-54 15,3 4-4-15,2 1 4 16,3 4-21-16,4 3-1 16,-1 3 2-16,0 0 13 15,0 4-8-15,0-2-10 16,-4 0 5-16,-2-2-7 15,0-4-6-15,-3-3-23 16,5-5-125-16</inkml:trace>
  <inkml:trace contextRef="#ctx0" brushRef="#br0" timeOffset="181265.56">16182 3702 591 0,'0'0'84'15,"0"-1"-40"-15,0-1 24 0,0 1-2 16,0 1-20-16,0 0-13 16,0 0 4-16,0 0 13 15,0 0-18-15,2-1-13 16,1-1 1-16,2 2 1 15,5-3 2-15,4 2-6 16,4-2 3-16,9-1-4 16,6 2-6-16,9 1 0 15,6 0-10-15,8-1 2 16,3 0-2-16,4-3-1 16,0 1-4-16,-1-1-22 15,-5 0-17-15,-7 1-13 16,-9 1-44-16,-9 1-75 15,-8 1-75-15</inkml:trace>
  <inkml:trace contextRef="#ctx0" brushRef="#br0" timeOffset="181864.42">16105 3937 584 0,'5'-1'34'15,"-2"-1"5"-15,1 1-13 16,-1 1-3-16,-1 0 16 16,0 1-7-16,1-1 38 15,1 2-17-15,0-1-4 16,5-1 7-16,1 0-15 16,8 0 0-16,6 0-17 15,11-3-1-15,11-3-2 16,11-1-8-16,9-4-6 15,9 0-6-15,3 1-1 16,3 0 1-16,-5-1-1 16,-6 3-7-16,-11 3 3 0,-17 0-8 15,-16 2-3 1,-13 3 0-16,-7 0 4 0,-8 3-8 16,-8 2-57-16,-4 0-56 15,0 0-148-15</inkml:trace>
  <inkml:trace contextRef="#ctx0" brushRef="#br0" timeOffset="182563.62">16914 3288 681 0,'0'-2'66'16,"0"2"21"-16,-1-2-37 15,1 2-29-15,0 0-4 16,0 0-3-16,0 2-2 15,-3 1 8-15,3 4 35 0,-1 9-27 16,-1 8 3-16,2 9-9 16,-1 13 6-16,1 13 12 15,0 8-30-15,3 13-3 16,1 9 1-16,-1 0-3 16,4 0-1-16,-1-7-2 15,1-10 1-15,-2-8-3 16,0-10 1-16,0-12 0 15,-2-9-1-15,1-11 0 16,-1-6-19-16,0-11-12 16,-1-3 6-16,1-9-84 0,0-7-78 15,3-8-147 1</inkml:trace>
  <inkml:trace contextRef="#ctx0" brushRef="#br0" timeOffset="184047.7">16917 3252 525 0,'-7'-2'104'16,"3"2"-104"-16,-2 0 0 16,3 0-14-16,2 0 8 15,1 1 2-15,0-1 3 16,1 1 1-16,5-1 29 15,-2-1 7-15,3 1-17 16,5-1 21-16,3-2 20 0,8 0-4 16,7 0-13-1,13-2-28-15,13-2 4 0,12-4 19 16,14-1-8-16,13-1 16 16,11-3-9-16,8 2-19 15,0 0-9-15,5 1 16 16,-5-1-17-16,-9-1-4 15,-9 0-4-15,-11 0 0 16,-10-1-1-16,-11-2 3 16,-8-2-2-16,-8 2 3 15,-9 2 2-15,-12 5 6 16,-11 2-2-16,-7 5-5 16,-6 0-4-16,-3 2 0 15,0 1-1-15,-1 1-1 16,1-3-1-16,0 3-1 0,0 2 2 15,-2-1 1-15,2 0 1 16,-2 5 1-16,1-1-1 16,-3 6 0-16,2 0-3 15,1 8 3-15,1 5 0 16,0 6 3-16,1 7-1 16,3 5 2-16,1 7 1 15,0 2-3-15,0 3 2 16,1 2-3-16,-2 2 3 15,1 0-2-15,-1-1-2 16,2 0 1-16,-1 1 0 16,0-1 2-16,0 0-5 0,0 0 5 15,0-5-2-15,0-4-1 16,0-6 0-16,0-6 0 16,-2-2-3-16,0-7 3 15,0-5-1-15,-3-1 3 16,0-5-4-16,-3-2 1 15,2-3 0-15,-1-3-5 16,2-1 4-16,-1-2 2 16,-1-1-8-16,2-2 5 15,-3 1 2-15,-2-3 1 16,-4 0-3-16,-1 2 2 16,-5-2 1-16,-3 2-2 15,-6 0 1-15,-2 2 1 16,-8 0 0-16,-4 2-1 15,-5-1 1-15,-8 1 2 0,-2 0-2 16,-4 1 0-16,-2-1 0 16,-2 2 0-16,-1 1-3 15,3-1 3-15,1 0 0 16,3 0 1-16,3 0 1 16,2-3-2-16,2 0 0 15,-1 1 0-15,2 0 0 16,2-1 0-16,0 1-1 15,2-2 1-15,1 1 0 16,2-2 0-16,2 1 0 16,4-1 0-16,2 0 0 15,4-3 0-15,4 2 0 0,5-4 0 16,-2 2 0-16,3 0 2 16,-2 0-2-16,-2-1 0 15,2 1-1-15,1 0 1 16,3 0-1-16,4 0 1 15,5 0 0-15,4 0-1 16,0 0 1-16,-2 1-1 16,-2 4-1-16,-5-1-1 15,-4 3-8-15,-3 1 9 16,-1 1 2-16,0-1 2 16,5-1-2-16,0-2 1 15,7-2-1-15,5-2-1 16,-1-1 1-16,4 1 0 0,1-1 1 15,2 0 9-15,-3-1 1 16,3 1 5-16,1 0-10 16,0-1-2-16,1 1-3 15,-3-2-1-15,-1 2 0 16,-1 0-1-16,0 0 1 16,0 0 3-16,2 0-2 15,-2-1 3-15,0 1-1 16,0 0 1-16,-2-1-4 15,2-3 1-15,2 1-4 16,-2-1 0-16,0-2-19 16,4 0-68-16,-3-3-241 0</inkml:trace>
  <inkml:trace contextRef="#ctx0" brushRef="#br0" timeOffset="195035.26">17044 3548 576 0,'2'0'47'0,"0"-2"-43"0,-1 1-4 16,-1 1 5-16,4 1 46 15,-1 2-28-15,0 0 14 16,1 3 1-16,-2-1 24 16,-1 3-8-16,-1 2-13 15,0 5 3-15,0 4 3 16,0 8-16-16,0 4-12 16,2 1-11-16,-1 2-2 15,5-4 1-15,-3-6-1 16,0-7-1-16,1-6 9 15,-3-6 28-15,-1-8 2 0,2-12-44 16,-1-8 1-16,-1-10 0 16,-1-8-2-16,-2-5 2 15,-4-2-2-15,-2 0 1 16,1 3 0-16,3 5 0 16,0 10 3-16,3 10-6 15,2 10 3-15,4 7-11 16,4 7 11-16,4 9-1 15,4 5 1-15,6 7-3 16,1 8 3-16,-1 4 4 16,0 0-4-16,-1-1 0 15,-3-4 0-15,-5-4 0 16,-3-5 0-16,-3-9 0 16,-4-6 1-16,-3-6 12 15,-2-9-12-15,1-10-1 0,-3-8-15 16,2-9-1-16,1-10 4 15,4-2 6-15,2-1 4 16,2 7 2-16,1 8 0 16,2 11-1-16,0 11 1 15,3 7-5-15,3 9 5 16,2 4 5-16,4 7-3 16,1 7 0-16,2 4 1 15,0 4-3-15,-1 3 0 16,-5 1-5-16,-1-3-40 15,-4-3-91-15,-4-5-109 16,-1-4-276-16</inkml:trace>
  <inkml:trace contextRef="#ctx0" brushRef="#br0" timeOffset="195718.67">17692 3599 687 0,'9'-5'211'15,"-4"1"-170"-15,-3 1 46 16,-2-2-63-16,2 2 6 16,-1-2-14-16,2 0-14 15,1-6-2-15,-1-1 3 16,-3-4-3-16,-1-3 1 16,-6-2 0-16,-3 1-2 0,-4 1 2 15,1 6-2-15,-4 3 2 16,-1 7-2-16,-4 8 2 15,0 9-1-15,-1 7 4 16,0 6-3-16,1 6 2 16,3 3-1-16,6 2-1 15,5-3-1-15,6-2-2 16,5-6 2-16,6-6 1 16,2-9 2-16,5-8-3 15,0-8-3-15,4-8-4 16,2-9-1-16,0-4-5 15,-4-2 5-15,-1-1 6 0,-5 2 2 16,-4 3 0-16,-3 7 4 16,-3 7-1-16,1 5-2 15,-2 5-1-15,2 3 4 16,0 6 4-16,1 4-2 16,5 5-5-16,-1 0 3 15,4 4-3-15,3-2 1 16,2-3-2-16,3-6 1 15,0-8 0-15,2-7 0 16,-2-7 3-16,-2-8-7 16,-1-8 6-16,-5-5-6 15,-4-8 1-15,-5-4 0 16,-4-5-8-16,-5 2 7 0,-2 3 3 16,0 11 9-1,1 7 12-15,2 14-21 0,4 9-7 16,1 11 7-16,0 8 0 15,1 6 6-15,4 8-3 16,0 8 4-16,2 3-6 16,1 3 0-16,1 2-1 15,-1-3 0-15,0-5-13 16,-1-6-36-16,-4-8-82 16,1-8-134-16</inkml:trace>
  <inkml:trace contextRef="#ctx0" brushRef="#br0" timeOffset="196336.31">17798 3574 842 0,'-7'2'69'0,"4"0"-29"16,0-2 1-16,6 0-29 16,5 0 36-16,6-2-33 15,6 0-11-15,4 1-3 16,7-2-1-16,4-2 0 15,0-2 0-15,-1-2-2 16,-1-2-3-16,-4-2 0 16,-8-1 2-16,-3-2 2 15,-4-1 1-15,-8 1 1 16,0 0-1-16,-8 2 4 16,-3 2-4-16,-2 3 0 0,-1 6 1 15,-4 3-3-15,0 4 4 16,-1 5 0-16,1 6-1 15,-1 3 3-15,4 6-2 16,6 5 1-16,2 2-3 16,5 2 0-16,5-1 0 15,4-1 0-15,6-6 0 16,1-6 0-16,2-5 0 16,-1-9 0-16,3-8-1 15,-3-9-2-15,-2-6-3 16,-1-6 3-16,-3-7-3 15,-6-2 2-15,-5-3-1 0,-4 0 4 16,0 3 1 0,-3 8 0-16,-2 8 0 0,2 6 0 15,1 8-3-15,-3 8 0 16,0 3 1-16,2 2 1 16,-1 3-1-16,4 3 2 15,6 1 0-15,-2 3 0 16,5 0 0-16,2-1 0 15,0 1-1-15,0 1 1 16,-1-3 0-16,0-2 0 16,-1 0-1-16,-3-5-31 15,-1-3-48-15,0-5-71 16,2-5-121-16</inkml:trace>
  <inkml:trace contextRef="#ctx0" brushRef="#br0" timeOffset="197155.19">18350 3461 537 0,'0'-13'240'0,"-2"4"-150"16,0 3-31-16,0 3-57 15,2 5 3-15,0 2 20 16,0 6 4-16,2 1-9 16,-2 6-10-16,0 5 8 15,-2 3-12-15,1 2-4 16,-1-2 2-16,1 0-4 0,1-8 0 15,0-2-1 1,0-5-16-16,1-6-16 0,1-6-16 16,3-8 2-16,0-7-15 15,3-5 5-15,0-3 47 16,2-3 10-16,-3 5 21 16,0 5 36-16,-4 9-33 15,2 2-22-15,-3 8 36 16,1 5-6-16,1 4-6 15,1 6 0-15,1 0-16 16,1 3-5-16,3-2-3 16,0-3-2-16,2-3 3 15,1-6-3-15,2-4-14 16,-1-4-9-16,0-6 4 16,0-4 3-16,-4-1 9 0,-3-5 5 15,-4 2-7 1,-3-3 8-16,-5 2 1 0,-3 5-4 15,-2 3 3-15,-4 8 1 16,1 6 0-16,-2 5 0 16,2 3 1-16,1 1 0 15,3 4 2-15,6-2-2 16,3-1-1-16,3-1 0 16,4-3-5-16,1-5 6 15,4-4-3-15,0-2-6 16,0-3 3-16,-1-2 1 15,1-2 4-15,-3 1-1 0,-5 0-2 16,2 3 6-16,-5 1-3 16,1 3 0-16,-1 3 1 15,2-2 9-15,3 4-7 16,0 1 1-16,4 0-1 16,0-1 2-16,2 0-4 15,-1-1-1-15,3-4 0 16,1-4-2-16,-2-7 1 15,3-6-5-15,-1-6 3 16,-4-4 4-16,-1-4-3 16,-1-4 2-16,-5 0 0 15,-1-2 2-15,-3 4 30 16,0 7 32-16,-4 10-36 16,2 10-27-16,-1 13 1 15,-2 13 7-15,0 10 11 0,-3 11-13 16,1 7-4-1,2 3-3-15,0 1-1 0,1 0-75 16,4-1-204-16</inkml:trace>
  <inkml:trace contextRef="#ctx0" brushRef="#br0" timeOffset="197886.41">17268 3933 681 0,'-7'-8'24'0,"-1"0"72"16,3 3 7-16,2 2-72 16,-1 1-31-16,4 4 3 15,2 6-1-15,0 6 18 16,1 8 5-16,2 6-8 16,2 6-1-16,3 4 3 15,2 1-19-15,2 0 3 16,3-5-1-16,4-1-2 15,0-10 0-15,1-4 2 16,0-12 2-16,-1-10 0 16,1-10-2-16,-3-12 0 15,-1-6 0-15,-5-7 0 16,-5-4 0-16,-4-1-1 16,-5 0-1-16,-3 6 0 15,-3 7 0-15,2 9-12 0,2 9-61 16,0 9-128-16,-1 6-112 15</inkml:trace>
  <inkml:trace contextRef="#ctx0" brushRef="#br0" timeOffset="198286.46">17592 4035 599 0,'-6'0'271'0,"1"-3"-267"0,-2 0 69 15,4-1-64 1,1 2 2-16,2 2-9 0,2 2 4 16,-1 5 18-16,2 3 3 15,3 5-7-15,-3 7-10 16,0-1 1-16,2 6-4 16,0-2-7-16,2-4-1 15,-1-1 1-15,0-7 0 16,-1-4 6-16,-2-7 0 15,-1-6-6-15,-2-7-1 16,1-7-2-16,-1-6-15 16,2-7-4-16,2-3 16 15,-1 1 4-15,5 1 1 16,1 7-2-16,-1 7 3 16,2 7-2-16,1 10 2 0,-1 7 3 15,2 7 3-15,2 7-5 16,-4 4-1-16,0 5 0 15,-4 0-9-15,1 0-106 16,0-2-137-16</inkml:trace>
  <inkml:trace contextRef="#ctx0" brushRef="#br0" timeOffset="198953.66">17920 4012 405 0,'2'-12'414'0,"-1"3"-372"16,-2 5 47-16,-1 1-67 16,0 0 11-16,2 3-11 15,0 0-17-15,0 0 8 16,-1 0-9-16,-3 1-1 16,1 3-2-16,-2 4-1 15,-2 4 3-15,2 7 2 16,2 2-3-16,5 4-2 15,2 2 0-15,5-1 0 16,4-4-1-16,4-3 2 16,3-6-2-16,2-7 0 15,1-9-1-15,2-8-13 16,1-7 13-16,-5-6 2 16,-1-6 2-16,-5-5-2 15,-3-5-2-15,-8-8 1 0,-1-4 0 16,-6 4 2-16,-1 5 7 15,-5 10 14-15,5 14-13 16,-2 11-8-16,2 8 1 16,-3 8-2-16,2 6 6 15,0 9-1-15,1 8 2 16,4 6 0-16,4 4-3 16,4 3 2-16,2-2-5 15,3-2 0-15,4-6 1 16,5-7-2-16,0-6-4 15,1-9-11-15,0-9-6 16,1-9-32-16,0-8 8 0,-3-6 18 16,-1-7 14-16,-5-3 6 15,-5-3 6-15,-5 2 1 16,-4 4 6-16,-2 5 10 16,-4 8-2-16,-2 6-5 15,-3 12 4-15,0 5 0 16,-2 6 7-16,2 6 0 15,2 4-9-15,3 4-2 16,5 3 5-16,7-2-14 16,3-3 1-16,7-5-1 15,4-5-8-15,6-9-100 16,3-6-170-16</inkml:trace>
  <inkml:trace contextRef="#ctx0" brushRef="#br0" timeOffset="199652.31">18557 3691 425 0,'-9'-2'97'0,"1"-3"-95"16,-1 1 79-16,6 1-17 15,12 0-45-15,-1 5 28 16,2-2 50-16,2 0-26 0,0-2-23 15,9 2-7 1,6-1 6-16,1-4-21 0,9-1-13 16,8-2-11-16,10-2-1 15,14-2 1-15,6 0-2 16,3 3 0-16,1-1-1 16,-9 2 0-16,-11 2-8 15,-11 1-3-15,-12 2 1 16,-15 0 5-16,-9 1-1 15,-7 1-43-15,-4-1-44 16,-4 4-131-16</inkml:trace>
  <inkml:trace contextRef="#ctx0" brushRef="#br0" timeOffset="200137.19">18502 3882 646 0,'4'-2'48'0,"2"1"39"16,-2-1-1-16,3 0-38 16,0 2 2-16,1 0-27 15,9 0 22-15,5 0-25 16,11-3-11-16,11 3-5 15,12-3 1-15,11-1 4 16,14-2-6-16,4-3 3 16,3-2-6-16,-4-2 0 15,-7 1 1-15,-14-2-1 16,-12 4-10-16,-13 0-9 16,-11 3 6-16,-11 1 2 15,-6 3-17-15,-4-2-27 0,-6 1-57 16,-3 3-139-16</inkml:trace>
  <inkml:trace contextRef="#ctx0" brushRef="#br0" timeOffset="200570.09">19215 3361 854 0,'-15'-8'48'16,"4"1"7"-16,2 1 6 15,4 3-54-15,3 5 3 16,4 2 5-16,3 3 4 16,5 4 0-16,5 2 4 15,8 4-16-15,7 3-2 16,8 1-1-16,3 1-4 15,4 1 0-15,-1-1-1 16,-1-2 1-16,-5-1 0 16,-4-3 0-16,-7-5 0 15,-6-2 0-15,-4-2 0 16,-5-3 2-16,-6-2 3 16,-2-1-3-16,-1-1-3 0,-3 2 1 15,0-1-1 1,-3 6 1-16,-2 4 1 0,-4 6-1 15,-4 7 1-15,-9 8-1 16,-3 8 1-16,-6 7-1 16,-4 1-1-16,-4 1-37 15,4-2-178-15,5-10-419 16</inkml:trace>
  <inkml:trace contextRef="#ctx0" brushRef="#br0" timeOffset="201103.67">18868 3429 694 0,'-4'0'57'0,"2"-1"8"0,2 1-54 16,0 0-10-1,-1 0 16-15,1 2 8 0,-2 2 24 16,-5 4-17-16,-3 4 5 15,-5 5-8-15,-6 6-5 16,-4 4-4-16,-5 3-4 16,-2 1-4-16,-3 2-8 15,-4 0-3-15,0 1 1 16,3-5 1-16,1-1-6 16,6-9 4-16,8-5-1 15,8-6 4-15,4-6-3 16,6 0 4-16,4-2-5 15,4 0 0-15,7 0 2 16,5 1-1-16,10 4-1 0,6 4 2 16,5 5-2-16,6 5 0 15,4 4 0-15,2 1 0 16,2 1-12-16,5-1-105 16,-2-2-188-16</inkml:trace>
  <inkml:trace contextRef="#ctx0" brushRef="#br0" timeOffset="202571.29">20273 3033 646 0,'-10'-7'0'16,"-2"1"34"-16,-2-2-11 15,1 3 10-15,-5 4-1 16,1 1-1-16,-3 4-1 15,-3 0 18-15,-4 3-20 16,-1 2-1-16,-4 5 10 0,-3 1 0 16,-2 3-5-16,-3 3-5 15,0 3-5-15,3 1-2 16,1 4-1-16,4 1-8 16,5 2-3-16,3-1-2 15,4 3 4-15,5 0-4 16,4 2-2-16,1 0-1 15,1 2 4-15,2-1 4 16,1-2-11-16,1-2 4 16,0-1 2-16,0-4-4 15,1 0-2-15,3-1 0 16,-1-2 4-16,5 1-2 16,1-1-2-16,3 1 11 0,4-1-8 15,2 0-1-15,6 2 6 16,4-2-3-16,4 0-1 15,0-1 1-15,3-4-5 16,0-1 7-16,2 0 9 16,0-3 0-16,6-1 8 15,4-3 0-15,5-1-16 16,6-2 0-16,5 0-3 16,3-2 0-16,0 1 0 15,0 0 3-15,-5-4-5 16,-1 1 2-16,-3-4-1 15,0-2 4-15,2-4-6 16,6-1-1-16,1-4 1 16,3-2-2-16,-1-4 0 0,1 2-3 15,-5-3 2-15,-4-1 2 16,-3 0 1-16,-4-2-2 16,-3-4 0-16,-3-2 0 15,0-4 2-15,-2-5-2 16,2-6 0-16,-2-1 1 15,-3-1 0-15,-4 0 0 16,-4 5 0-16,-3 2 0 16,-4 0-1-16,-4 0 1 15,1-4-1-15,-3-3 1 16,-4 0 0-16,-2-3-1 16,-3 3 1-16,-4 1-1 15,-5 1 0-15,-5 3 1 0,-3 0-1 16,-3 3 0-1,-3 0 0-15,-4 3 0 0,-4-1 0 16,-1 4 0-16,-3 2 0 16,-5 1-1-16,-3 1 0 15,-6 3 1-15,-1 1-1 16,-5 2 2-16,-3 1-2 16,-1 3 5-16,-3 2-5 15,-1 6 1-15,-3 3 0 16,-5 4 0-16,-2 3-1 15,-8 4-3-15,-6 1 2 16,-2 2 1-16,-3 2-7 0,-2 1-31 16,3 4-3-16,4 3-27 15,3 3-68-15,7 5-187 16</inkml:trace>
  <inkml:trace contextRef="#ctx0" brushRef="#br0" timeOffset="203404.99">19765 3316 736 0,'0'-4'81'15,"-2"1"23"-15,2 0-39 0,-2 1-36 16,2 2-18-16,2 3 0 16,2 2 23-16,-1 5-11 15,2 7 0-15,3 5 0 16,1 5-5-16,-2 6-7 16,0 2-1-16,2-1 0 15,-2-7-8-15,-1-3-1 16,0-7-1-16,-2-5 2 15,-2-8 14-15,-2-4 35 16,2-5-40-16,0-7-6 16,-2-9-5-16,0-10-4 15,0-8 3-15,0-4 1 16,0-2 0-16,1 3 0 0,4 7 0 16,2 8 0-1,3 8-2-15,3 5-2 0,3 8 1 16,1 6-2-16,4 4 3 15,0 8 1-15,1 8 1 16,0 7-1-16,-2 5 2 16,-3 8-1-16,-2 1 1 15,-4 1-1-15,-1-5 1 16,-1-6-1-16,-3-7 1 16,-1-8-1-16,-1-7 7 15,-1-6 9-15,2-11-15 16,2-6-1-16,-1-13-5 15,4-11-35-15,2-7-4 16,0-5 20-16,2 2 20 16,-1 9 3-16,-2 10 1 0,1 13-2 15,-2 12-2-15,0 11 4 16,0 10 5-16,0 8 4 16,2 8-3-16,1 4-5 15,-1 6-1-15,-1-1 0 16,1-5-2-16,2-5-53 15,-2-6-94-15,4-10-119 16</inkml:trace>
  <inkml:trace contextRef="#ctx0" brushRef="#br0" timeOffset="204040.14">20523 3405 892 0,'0'-13'23'16,"0"5"77"-16,-1-2-82 15,-1 2 1-15,1-1-10 16,1-1-8-16,-3 0 2 16,0-2-3-16,0 0 0 15,-4 2 0-15,-1 2 5 16,-5 6-1-16,-2 5 6 16,-2 10-6-16,-3 3 0 15,0 9-2-15,2 7 4 16,4 3-4-16,4 1-2 15,6 1 1-15,4-8-3 16,4-5 5-16,1-7 2 16,2-9-2-16,1-7 2 0,4-9-5 15,3-4 0-15,2-7-4 16,-1-6-2-16,3-2 6 16,-6 0 0-16,-3 4 0 15,-1 6 0-15,-5 7-3 16,0 6 3-16,-1 6 1 15,0 4 7-15,4 3 5 16,0 6 2-16,3 3-7 16,0 1 1-16,4 1-1 15,-3-2-2-15,4-6-2 0,2-6 3 16,2-7-5 0,3-9-1-16,0-6 4 0,2-6-5 15,-4-7-2-15,-4-6 1 16,-3-5 1-16,-4-8-2 15,-7-4-2-15,-4 4 0 16,-3 7 4-16,-2 8 2 16,0 15-2-16,1 14-4 15,1 10 4-15,-3 10 1 16,1 9 4-16,4 6 0 16,-1 7 1-16,6 4-3 15,1 1-3-15,4 3 0 16,0-1-1-16,0-3 1 15,-3-5-9-15,-1-3-47 16,-3-9-75-16,0-9-113 0,0-6-136 16</inkml:trace>
  <inkml:trace contextRef="#ctx0" brushRef="#br0" timeOffset="204672.28">20626 3382 936 0,'-4'0'37'0,"2"2"7"16,2 0-27-16,3-1 30 16,4 4-10-16,7 2-19 15,4 0-13-15,9-1-1 16,3-3-3-16,2-3-2 0,1-4 1 16,-1-7-1-16,-4-2-7 15,-3-2-7-15,-3-3 1 16,-4-2 1-16,-4 0-1 15,-6-1 0-15,-5 0 13 16,-3 4 0-16,-3 4 1 16,-2 6 0-16,-3 5 1 15,-4 7 4-15,-1 4-1 16,-1 4 5-16,1 6-2 16,1 3 2-16,4 3 2 15,3 6 1-15,5-1-3 16,3 1-8-16,6-2 2 15,2-3 0-15,1-7 4 0,5-7-4 16,-1-6 2 0,3-9-4-16,3-9 0 0,-2-5 0 15,2-7-1-15,-5-2-1 16,-1-7-1-16,-6-3-5 16,-4 2 6-16,-3 5 1 15,-6 7 0-15,0 8-2 16,0 6-1-16,-4 8 2 15,1 3-1-15,-1 4 1 16,0 2 1-16,2 29-1 16,7-31 1-16,-1 1 0 15,2 1 0-15,3 1 3 16,2 8-5-16,2 0 2 16,2 2 0-16,1-2-1 0,-1-2 1 15,1-1 0-15,-3-1 0 16,-1-2 0-16,-2-3-1 15,-1-2-17-15,1-5-35 16,-1-4-50-16,4-5-76 16,0-5-83-16</inkml:trace>
  <inkml:trace contextRef="#ctx0" brushRef="#br0" timeOffset="205523.35">21195 3333 527 0,'2'-20'198'15,"-4"6"-48"-15,2 7-86 16,-1 4-45-16,-1 3-6 0,2 3 12 15,0 1 21 1,-2 4-13-16,1 2-16 0,-1 3-1 16,2 7-10-16,0 2 9 15,0 1-14-15,0 2 0 16,0-1-2-16,2-4 2 16,-2-4-2-16,1-6 2 15,-1-3-2-15,2-7 1 16,3-8-30-16,0-5-3 15,2-7-6-15,3-5-16 16,-2-4 40-16,0 3 15 16,1 3 4-16,-4 10 11 15,0 6-14-15,-4 7 13 16,1 6 17-16,0 5-1 0,1 3-9 16,2 4-3-16,2 2-11 15,1-1 4-15,2-1-11 16,0-4 8-16,2-3-8 15,1-6 2-15,0-5-2 16,4-4-1-16,-2-4-1 16,1-5-14-16,-3-4 3 15,-3-1-8-15,-5 0 9 16,-4 0 12-16,-2 5-8 16,-4 3 6-16,-7 7 2 15,-2 5-2-15,1 2 4 16,-3 5-4-16,0 2 2 15,3 0 0-15,3 0 1 0,3 0 1 16,6 0-1-16,1-2-1 16,4-2 0-16,2-3 0 15,2 0-1-15,2-3-2 16,0-4-3-16,0 0-4 16,1-5-10-16,-3 1 20 15,-2 3 0-15,-3-1 2 16,1 2 5-16,-2 3-4 15,-2 3 2-15,1 3 3 16,2 2-5-16,3 2 6 16,0 4-8-16,3-2 1 15,-1-4 4-15,1-2 4 16,1-8-7-16,3-4-1 0,-1-6-2 16,1-5 0-1,1-4-2-15,-3-4 2 0,-3-7-2 16,-4-2 2-16,-2-8 0 15,-6-5-2-15,1 0 5 16,-2 8 6-16,-1 9 12 16,2 13-15-16,-3 14-6 15,1 14 1-15,-3 8 6 16,2 10-7-16,1 10 5 16,4 8 1-16,2 7 0 15,3 9-1-15,-3 4-5 16,0 0-5-16,-3 1-45 15,-4 1-145-15</inkml:trace>
  <inkml:trace contextRef="#ctx0" brushRef="#br0" timeOffset="206273.92">20263 3678 442 0,'-4'-1'286'0,"-1"1"-232"16,-2 0 34-16,0 1-55 15,-3 7 3-15,0 4 1 16,-4 5-8-16,-1 6-9 15,2 3-4-15,0 3-5 16,1-1-1-16,3 1-6 16,2-2-4-16,1-5 3 15,2-1-3-15,1-8 2 16,0-4-2-16,3-5 9 16,0-5 1-16,3-5-10 15,6-8 0-15,1-7 0 0,5-8 2 16,5-10-2-16,0-4 0 15,3 1-2-15,0 2 3 16,1 9-1-16,-4 8 0 16,0 11 8-16,-1 7-7 15,1 13 7-15,-3 9 10 16,4 10-12-16,-1 8 0 16,2 7-3-16,-2-1 1 15,-2 0-4-15,-1-4-3 16,-4-5 3-16,-1-10-30 0,-7-3-41 15,-2-7-55 1,-5-6-140-16</inkml:trace>
  <inkml:trace contextRef="#ctx0" brushRef="#br0" timeOffset="207356.52">20188 3884 883 0,'-17'6'38'15,"5"-1"10"-15,6-2-32 16,6-2 44-16,9 2-5 16,10-3-46-16,6 0-4 15,10-3-5-15,7-3-1 16,2-2 0-16,0-2-2 16,-2-2-12-16,-4 0-7 0,-6 3 4 15,-6 0 7-15,-10 5 10 16,-3 1-2-16,-6 4 2 15,-4 7 1-15,-3 4 1 16,-1 3 8-16,-2 3 0 16,-1 3 0-16,1 0-5 15,3-3-1-15,0-3-2 16,3-3 4-16,4-3-2 16,1-4-1-16,4-4-1 15,5-2-1-15,5-4-1 16,-1-5-20-16,4-2-5 15,-2-3 8-15,-1-3 14 0,-5-2 3 16,-2 1 1 0,-5-4 1-16,-3 3 0 0,-6 2 18 15,1 5 16-15,-2 4-18 16,-2 6-13-16,1 3-3 16,-1 7 4-16,-2 7 0 15,3 4 5-15,-2 3-10 16,3 3 2-16,3-2 0 15,2-1-1-15,7-2-1 16,1-6 0-16,6-4-2 16,1-6-21-16,-1-7-9 15,1-6-6-15,-1-6 1 16,-4-4 16-16,-3-5-7 16,-4-1 11-16,-3-1 13 0,-3 2 8 15,-2 4 15-15,1 8 18 16,-2 5-18-16,1 7-4 15,0 5 2-15,-2 3 7 16,1 5-5-16,1 4-9 16,-3 6 0-16,6 1-6 15,-2-1 0-15,1 2-3 16,-1-3-1-16,1-4-4 16,2-6 4-16,-3-3 3 15,1-8-3-15,0-4-8 16,2-8-11-16,2-7-11 15,-2-6-4-15,3-5 11 16,2-3 14-16,-3 3 9 0,2 2 4 16,1 9 6-16,-2 10-4 15,1 8 13-15,-1 2 0 16,1 8-1-16,1 5-2 16,2 4-8-16,-1 2-6 15,2 5 2-15,1-1-4 16,0-3 4-16,1-2-4 15,0-3-3-15,-3-5-8 16,-1-4-18-16,2-7 10 16,-2-7-14-16,0-6-3 15,0-7 12-15,-4-8-20 16,1-10-45-16,-4-7 18 0,-3-6 63 16,-1-2 8-16,-1 9 77 15,-1 8 33-15,1 12-39 16,0 13-66-16,-1 11 0 15,0 8 23-15,-1 12 12 16,0 9-10-16,2 11-10 16,4 9-10-16,2 3-7 15,3 0-3-15,3-3-4 16,-1-7 4-16,1-9 0 16,-4-11-71-16,0-9-71 15,-2-10-296-15</inkml:trace>
  <inkml:trace contextRef="#ctx0" brushRef="#br0" timeOffset="207521.76">21092 3738 894 0,'-9'6'41'0,"4"4"65"16,5 0-67-16,9-3-10 15,9-3-15-15,5-3-14 16,13-6-1-16,6-14-93 15,4-4-75-15,3-7-389 16</inkml:trace>
  <inkml:trace contextRef="#ctx0" brushRef="#br0" timeOffset="213832.26">17073 7408 548 0,'-4'-3'18'0,"1"0"15"0,2 2-8 16,-1 1-8-16,0 0 8 15,2 0-6-15,0 0 16 16,0-2 13-16,0 2 48 15,0 0-40-15,0 0-2 16,0 0-10-16,0 0 0 16,2-2-21-16,3 1-16 15,8-3 8-15,7 0 1 16,10-4-4-16,11-3-6 16,11 1 2-16,9-5 0 15,14-5 4-15,12 0-2 16,8 0-7-16,-1 0 0 15,-7 3-2-15,-12 7 2 16,-13-1-3-16,-16 5-1 0,-8 4 0 16,-12-2-12-16,-6 3-21 15,-5 1-12-15,-7 0-40 16,-2 0-57-16,-6 1-165 16</inkml:trace>
  <inkml:trace contextRef="#ctx0" brushRef="#br0" timeOffset="214558.79">17020 7650 287 0,'0'0'283'16,"3"0"-263"-16,1-1 56 15,3-2-53-15,2 2 12 16,3-2 0-16,1 1 32 16,0-1-11-16,-1 2-9 15,1-3 2-15,4 0 7 0,1 1-11 16,7-3-23 0,8 0-4-16,9-4 1 0,13-3-9 15,14-2 8-15,8 0-8 16,7-2-7-16,1 2-3 15,-5-1 0-15,-5 3 0 16,-11-1 4-16,-9 3-7 16,-10 4 3-16,-7 1 0 15,-4-1 0-15,-6 2-2 16,-1 0 1-16,-2 2 1 16,-3-1-2-16,0-1 2 15,-4 3-2-15,-4 2 2 16,-4-2-7-16,-3 0-18 15,-5 2 3-15,0 2 1 16,-4-4-6-16,-1 4-15 0,-3-4-60 16,-4 4-116-16</inkml:trace>
  <inkml:trace contextRef="#ctx0" brushRef="#br0" timeOffset="-214253.29">17833 7041 451 0,'-8'-2'237'0,"-2"0"-220"0,-2 1 92 16,2 1-58 0,2 1 3-16,1-1-13 0,2 2-18 15,5-2 12-15,0 1 6 16,6 1 2-16,3 5-15 16,6 3-9-16,5 5-7 15,7 5 2-15,8 2-6 16,3 5-3-16,9-1 1 15,5 1-5-15,1-1 0 16,-1-2 0-16,-2-3-1 16,-4-3-1-16,-10-2 1 15,-4-5 2-15,-7-3-2 0,-7-4 0 16,-4-1 1-16,-4-3 3 16,-5 0-2-16,-2-1-1 15,-1-1 2-15,-2 0 2 16,-2 1-5-16,2 0 3 15,-3 1-2-15,-2 1 0 16,-3 5-1-16,-8 5 3 16,-4 6-3-16,-3 6-1 15,-7 7 1-15,-2 5 0 16,-1 4 2-16,-2 3-2 16,-6 1-17-16,1 1-99 15,1 0-162-15</inkml:trace>
  <inkml:trace contextRef="#ctx0" brushRef="#br0" timeOffset="-213520.83">17332 7149 594 0,'2'-4'54'0,"-4"-1"-28"15,-2 2-4-15,3 0-2 0,-1 2 53 16,1 1-3 0,1-2-25-16,0 4 6 0,0-2-10 15,0 0 0-15,-4 3-22 16,-4 6 15-16,-4 3-12 16,-6 8-2-16,-6 5-1 15,-4 7-9-15,-4 4 5 16,-3 5-10-16,-4 3-3 15,1 0-2-15,1-5-3 16,5-3 3-16,4-9 5 16,8-7-5-16,5-8-1 15,7-6 1-15,4-3 2 16,3-3 4-16,2-3-5 0,5 2-1 16,4-1-1-16,3 4 0 15,5 2-1-15,9 5 2 16,5 6 1-16,5 8 0 15,2 4-1-15,5 3 0 16,1 4 0-16,2 2 0 16,-1 1 0-16,2-1-1 15,0-3-8-15,-1-6-53 16,-2-5-49-16,-5-7-114 16,-3-5-356-16</inkml:trace>
  <inkml:trace contextRef="#ctx0" brushRef="#br0" timeOffset="-211685.5">19103 6715 551 0,'-7'-3'144'15,"-1"-3"-134"-15,-2 1 91 16,-2 2-71-16,-1 0 27 16,-2 2-27-16,-3 2-18 0,-3 2 3 15,0 3 2 1,-3 2-4-16,-3 1 4 0,-2 1 3 16,-1 4-2-16,-4 1 3 15,-1 0-12-15,1 2 9 16,1 1 2-16,1 0-2 15,0 1-1-15,2 1-4 16,-2 2 3-16,5 2-4 16,-4 2 1-16,1 1 2 15,4 3-5-15,0 3-1 16,1 2 0-16,4 0 0 16,2-1-3-16,4 1 2 15,2 1-6-15,3-2-2 16,-2 2-1-16,4 2 1 15,-2 5 5-15,0-5-3 0,0-1-2 16,3-1 1-16,4-3 5 16,3-3 4-16,5 0-8 15,3 0 5-15,6-2 1 16,4 1-4-16,6-2 3 16,5 2-3-16,7-1-4 15,2 1 3-15,2 2-1 16,0 1-1-16,0-2-1 15,2-2 2-15,-2-1-1 16,2-4 0-16,0-2 1 16,1-3 1-16,2-3-1 15,2-2 0-15,3-2 0 16,3-3 2-16,1-5-1 16,2-3 0-16,3-5 4 0,1-2-3 15,4-6-3-15,-1 0 1 16,1-2-1-16,-5-1 5 15,-3-4-6-15,-5 1-1 16,-3-2 1-16,1-3 3 16,-1 1-3-16,0-5 0 15,2 2 0-15,-3-1 0 16,1-2 2-16,0-1-2 16,-5 0 0-16,-3-2 1 15,-2-2-1-15,-3-3 0 16,-3-4 1-16,-2-3 1 15,-1-3-1-15,-6 2 0 16,-3 2 1-16,-3 0-1 0,-2 6-1 16,-5 1-1-16,0 1 1 15,-5 0 1-15,0 0 0 16,-5-3-1-16,0 0 0 16,-5 1 0-16,2 1 1 15,-4 1 0-15,-2 3-1 16,-1 4 0-16,-1-1 0 15,-6 3 1-15,-1-1 0 16,-5 0-1-16,-3 2 0 16,-3-1 0-16,-7-1-1 15,-1 2 1-15,-4 3 0 16,-6-1 0-16,-5 3 0 0,-4 2-1 16,-5 3 2-16,1 3-1 15,-2 5 2-15,2 4-2 16,-1 3 0-16,-2 5-1 15,-7 6 0-15,-4 1-11 16,-1 3-41-16,-3 1-81 16,1 4-76-16,-2 1-314 15</inkml:trace>
  <inkml:trace contextRef="#ctx0" brushRef="#br0" timeOffset="-210900.56">18609 6945 631 0,'0'-3'54'15,"-3"-3"72"-15,2 2-64 16,-2-2-14-16,1-1-11 15,1 1-11-15,-1 2-9 16,0-2 5-16,-1 0 3 16,-2 1-18-16,-2 4-5 15,-1 1 3-15,-6 3 5 16,0 6 1-16,-2 4 1 16,1 4-5-16,5 4 0 15,5 5 6-15,7 2-2 16,8 3 4-16,7 0-4 0,10-2-2 15,6-4-4 1,3-1-3-16,5-3-1 0,-5-1-1 16,-1 1 1-16,-3 0 4 15,-7 1-4-15,-3 2 3 16,-7 0-4-16,-7-1 2 16,-4-2-2-16,-9-3 3 15,-4-1-1-15,-5-5-1 16,-5-5-1-16,-3-5 0 15,-1-7 0-15,0-9-1 16,1-7-10-16,3-5-5 16,9-5 8-16,7-2 3 15,8 2 2-15,8 1 0 16,9 5 2-16,1 3 1 0,4 6 1 16,-2 3-1-16,-3 8 0 15,-2 5 1-15,-2 4 1 16,-1 6 3-16,0 5 2 15,-4 5 0-15,1 6 1 16,-5 2-2-16,0 2-4 16,-4 1-2-16,-3-3 0 15,-2-4-1-15,0-6-2 16,-2-6-43-16,1-6-124 16,-2-10-550-16</inkml:trace>
  <inkml:trace contextRef="#ctx0" brushRef="#br0" timeOffset="-210770.74">18885 7067 895 0,'-1'-12'131'0,"-2"4"-92"15,1 3 17-15,1 2-56 16,-1 0-7-16,5 3-21 16,3 1-128-16,8 2-252 15</inkml:trace>
  <inkml:trace contextRef="#ctx0" brushRef="#br0" timeOffset="-210382.52">19065 7139 591 0,'5'-5'10'0,"0"-2"29"16,0-3-26-16,-3-1 23 0,1-2 22 15,-3-1 41-15,-2 2-35 16,-3 0-23-16,0 2 4 15,-2 5 2-15,-1 2-35 16,0 3-1-16,-2 5 10 16,-2 5-2-16,0 3-12 15,2 4-7-15,5 2 5 16,5 3 1-16,5 0-1 16,3-1-3-16,6 2 0 15,1-2 2-15,2-2-4 16,1 1-1-16,2-2-1 15,-2 1 4-15,1 1-2 16,-3 0 0-16,-2 1 0 0,-6-3 0 16,-4 3 0-16,-8-3 0 15,-1-3 0-15,-5-4 0 16,-1-2-1-16,-1-5-2 16,-2-10-41-16,5-7-69 15,2-14-43-15,1-7-119 16</inkml:trace>
  <inkml:trace contextRef="#ctx0" brushRef="#br0" timeOffset="-210169.57">19165 6946 851 0,'3'-17'100'16,"-1"6"35"-16,-2 5-100 0,0 3-21 16,0 4-11-16,2 5 7 15,-1 7 7-15,3 4-11 16,2 11-3-16,1 5-3 15,3 9 1-15,0 3-2 16,-2 6 1-16,1 2-2 16,-4 0-6-16,-3-6-38 15,-4 0-46-15,-3-8-100 16,-2-10-376-16</inkml:trace>
  <inkml:trace contextRef="#ctx0" brushRef="#br0" timeOffset="-209548.31">19143 7251 972 0,'-2'-2'49'0,"1"0"3"15,-1 2-40-15,7 2-4 16,2 1 27-16,6 2-27 16,6 2-7-16,4-3-1 15,4 1 1-15,1-7-1 16,-1-1 0-16,2-8-1 15,-5-2-8-15,0-3 0 16,-3-4-10-16,-2-2 9 16,-6-3-9-16,-4-2 0 15,-6 3 5-15,-3-2 13 0,-5 7-1 16,-2 7 1-16,-3 6-1 16,-1 8 2-16,-3 5 7 15,-1 7 10-15,0 7-1 16,3 3 1-16,7 5-5 15,2 2 2-15,6 1-7 16,4-2-1-16,5-3-6 16,2-5 0-16,3-5 1 15,40-3 2-15,-47-20-3 16,2-2-1-16,-2-1-4 16,0-3-7-16,7-9 5 15,-2-2-8-15,-2-4 3 16,-5 1-7-16,-1-2 7 0,-4 4 11 15,-1 7 0 1,-2 5 0-16,0 7-6 0,-3 6 6 16,0 5 1-16,1 2 0 15,-2 4-1-15,3 2 2 16,2 3-1-16,3 0 1 16,4-2 4-16,4 0-1 15,2-1 10-15,2-1-4 16,1-1-7-16,-2-2-1 15,0 2-2-15,0-1-1 16,-3-1 1-16,1-2-18 16,1-4-63-16,-1-2-82 15,2-5-150-15</inkml:trace>
  <inkml:trace contextRef="#ctx0" brushRef="#br0" timeOffset="-208934.61">19902 7042 725 0,'5'-8'123'0,"-3"3"-25"15,-2 2-65-15,0 3-3 16,-2 2-7-16,0 1 2 16,0 3-5-16,-1 2-4 15,2 5-7-15,1 2 0 16,0 3-5-16,1 3 3 15,2 1-5-15,3 1 0 0,0 0 0 16,4-4 0-16,2-3 0 16,0-3-1-16,1-7-1 15,2-6 0-15,-2-6-11 16,1-4-6-16,-2-6 4 16,-1-1-5-16,-1-4-8 15,-3 2 16-15,-2 0 9 16,0 4 1-16,-1 3 1 15,-4 4 6-15,1 3 16 16,-1 3-7-16,0 4-8 16,2 1-4-16,-1 4 4 15,2 3 3-15,1 4-3 16,1 6-3-16,0 0-3 16,0 0-2-16,-2-2 3 0,1-5-3 15,-3-4 0-15,1-3 0 16,0-3 5-16,-2-4 0 15,3-5-5-15,0-6 0 16,1-7-25-16,1-6-2 16,0-2 3-16,0 0 16 15,1 2 6-15,1 8 2 16,3 6 0-16,0 5 9 16,2 5 3-16,-2 2 1 15,2 7-5-15,-1 4 1 16,-1 4-3-16,1 7-5 0,-3 2-1 15,-2 2 0 1,-3 0 1-16,0 0-2 0,-6-5-4 16,0-2-34-16,-5-7-137 15,-4-7-480-15</inkml:trace>
  <inkml:trace contextRef="#ctx0" brushRef="#br0" timeOffset="-208774.75">19860 6901 902 0,'-16'0'154'0,"7"2"-151"0,4-2 16 16,3-2-19-16,4 2-30 16,2 4-175-16</inkml:trace>
  <inkml:trace contextRef="#ctx0" brushRef="#br0" timeOffset="-208310.81">19038 7583 199 0,'2'0'691'0,"-2"4"-690"16,-2 5 28-16,2 3-20 15,0 5 9-15,0 7 6 16,3 2-16-16,0 5 5 15,1 0-9-15,-2 1-4 16,-2-3-1-16,-2-3-16 16,0-4-58-16,2-4-141 15,4-5-251-15</inkml:trace>
  <inkml:trace contextRef="#ctx0" brushRef="#br0" timeOffset="-207334.31">19262 7836 484 0,'12'-4'438'0,"-2"1"-399"0,-2-2 43 15,0 1-69-15,-1-1 23 16,2-1-27-16,-2-2-6 16,2-1-1-16,-2-3-3 15,-1-3 1-15,-6-1-1 16,0 0 0-16,-5-1 1 15,0 4 0-15,-5 2-1 16,2 5 0-16,-3 3 1 16,-2 5 1-16,-3 5-1 15,-1 4 1-15,-3 6 0 16,0 3 5-16,0 3-4 0,5 3 3 16,2 0-2-16,4-1-3 15,6-4 1-15,3-2 0 16,1-5-1-16,5-4 1 15,4-3 5-15,0-5-6 16,6-6-2-16,1-4-3 16,1 0-9-16,2-5 5 15,0 0-1-15,-1-1 7 16,0 0 1-16,-3-1 1 16,-3 2 1-16,-1 3 0 15,-2 1 8-15,-2 3 4 16,-1 2-2-16,-2 4 1 15,0 3-3-15,0 1-1 0,2 3-1 16,3 6-4-16,0 0 1 16,0 1-2-16,2-3-1 15,-2-1 1-15,0-3 7 16,-1-5-8-16,4-5-1 16,-2-7-11-16,1-3-13 15,0-5 2-15,-2-6-9 16,0-3 13-16,-4-1 18 15,1 3 1-15,-2 6 6 16,-1 6 15-16,-3 6-10 16,2 6-5-16,-3 2 2 15,3 3 5-15,3 2 1 0,1 7-3 16,0 3-2-16,4 3-5 16,-1 4 0-16,1-1-4 15,3 0 1-15,-2-6 3 16,-1-5-3-16,3-6 2 15,-3-10-3-15,2-6-2 16,-1-5-3-16,0-7-4 16,-2-1 6-16,-2 2-2 15,-1 2 5-15,-4 7 0 16,0 3 0-16,0 7 0 16,-3 2 0-16,1 2 0 15,2 1 1-15,3 3 4 0,0 1 0 16,4 2-1-1,0-2-2-15,3 4-1 0,1-3 1 16,3-3 0-16,0-4-2 16,0-5 0-16,2-6-2 15,0-4 0-15,-5-5-3 16,0-4 2-16,-4-6-6 16,-5-6-10-16,-5-7 0 15,-5 1 19-15,-5 0-2 16,-4 12 2-16,-4 11-2 15,-2 15-2-15,-4 12-16 16,0 7-172-16</inkml:trace>
  <inkml:trace contextRef="#ctx0" brushRef="#br0" timeOffset="-206468.59">19043 7524 495 0,'-3'1'10'0,"1"-1"16"0,2 0-22 15,0 3 33-15,3-2 19 16,-1 2-11-16,1 1 8 16,1 2 24-16,-1 6-17 15,-3 4-20-15,0 1-10 16,-2 5 9-16,2 3-5 15,-3 2-4-15,3 1-2 16,0 3-5-16,3-1-4 16,0 6-10-16,3-2-4 15,-3-1 0-15,2-1 1 16,0-3-6-16,-2-7 1 0,1-3 0 16,-1-6-1-16,0-4 7 15,0-6-7-15,6-3-4 16,5-5-28-16,4-1-34 15,5-4-51-15,7-4-170 16</inkml:trace>
  <inkml:trace contextRef="#ctx0" brushRef="#br0" timeOffset="-203377.32">19715 7175 670 0,'3'-1'48'0,"-3"-1"89"0,2 1-75 16,-2-1-27-16,0 2-3 15,0-1-8-15,1 1-15 16,-1 0-1-16,0 0-8 16,2-2 3-16,-2 2 5 15,2 0-5-15,0-2 0 16,-1 2-2-16,4 0-1 16,3 0 0-16,4 0-5 0,3 0-35 15,7 0-96 1,0 0-324-16</inkml:trace>
  <inkml:trace contextRef="#ctx0" brushRef="#br0" timeOffset="-202558.72">18823 7824 523 0,'1'0'175'16,"-2"-1"-136"-16,1 1 52 16,-4-1-72-16,1 1 22 15,3-2-11-15,-2 2-23 16,2 0 19-16,0 2 10 0,2-2 13 15,-2 1-14-15,3-1-15 16,2 0-15-16,7 0-1 16,4-1-4-16,8-2-76 15,4-1-194-15</inkml:trace>
  <inkml:trace contextRef="#ctx0" brushRef="#br0" timeOffset="-198664.48">17619 7626 521 0,'2'-1'111'0,"0"-1"-71"16,-4 1 24-16,-2-1-31 15,1 1 18-15,0 1 1 16,2 1-30-16,-2-2-1 16,3 1 3-16,3 0 4 15,-3 0-5-15,1-2-7 16,-1 2-7-16,-1 3 0 16,-6 6 28-16,-5 9-6 15,-7 13-10-15,-5 14 2 16,-7 10-11-16,-5 11-2 0,-1 8 5 15,-4 4-8 1,-4 4 5-16,-1 5-2 0,-6 3-4 16,-6 6 0-16,-4 1 1 15,0-3-6-15,1-5 1 16,6-6 0-16,6-11-1 16,5-9 1-16,4-9-2 15,8-7 1-15,3-8-1 16,8-7 1-16,6-9-3 15,3-4-1-15,2-2 3 16,2-6 0-16,1-2 0 16,4-1 0-16,0-2 4 15,1-3-1-15,2-2 0 16,2 0-2-16,-2 1-1 16,0 0-1-16,-2-1 0 0,2 2 1 15,0 3-1-15,0 2 0 16,-2-1 1-16,2 2 0 15,-2-1 0-15,1-4-1 16,-2 1 1-16,1-4 3 16,-2 1-2-16,3-2 3 15,-3-5-3-15,1-5-1 16,-5-6-1-16,-1-12 1 16,-1-9-5-16,-1-9-9 15,1-1 10-15,1-1 1 16,3 7 6-16,0 7-4 15,5 7 1-15,1 10 0 0,0 4 1 16,3 8-1 0,-3 2-3-16,5 7 3 0,2 6 0 15,3 7 3-15,1 10 0 16,5 9-1-16,-1 10 1 16,2 3-1-16,3 2-1 15,0-1 8-15,2-4-5 16,-1-7 0-16,-1-7 3 15,-3-9-5-15,-3-10 8 16,3-12-1-16,2-11-9 16,6-12 0-16,4-16-20 15,2-9-59-15,7-7-44 16,1 2-146-16</inkml:trace>
  <inkml:trace contextRef="#ctx0" brushRef="#br0" timeOffset="-197247.48">17574 7592 540 0,'-10'-5'11'16,"2"2"75"-16,3 0-54 15,3 2 12-15,1-1 9 0,2 0 7 16,2 0-23-16,1 0-3 16,-1 0-12-16,0 2 0 15,4 4 18-15,2 3-12 16,0 5 1-16,10 8-13 16,2 3-7-16,8 5-1 15,3 7 4-15,6 3 1 16,4 10-4-16,3 4 8 15,0 7-5-15,0 5 3 16,2 2-12-16,0 5 10 16,-3-2-11-16,0 2-2 15,-2-1-1-15,-1-1 1 16,-6-2 0-16,-2-1 0 0,-1-1 1 16,-6-2-1-1,-2-4 1-15,-1-5-1 0,-5-8-1 16,1-8 1-16,-2-7 0 15,-2-7 0-15,-4-6 0 16,-1-2 0-16,-1-4 0 16,-2-2 1-16,-3-1-1 15,1-1 0-15,-1-2 0 16,-3-3-1-16,-1 1 1 16,2 0 0-16,-2 5 0 15,0 2 1-15,0 5 4 16,2 6-5-16,-2-1 0 15,3 1 1-15,4-2-1 16,0-1-5-16,-1 1 5 0,2 1 1 16,2 2 3-16,2 1-1 15,0-1-2-15,-1-3-1 16,2 0 0-16,-6-4 1 16,0-8 0-16,-2-3 7 15,-3-7-1-15,-4-5-4 16,-4-7-3-16,-4-6 0 15,-7-5-1-15,-7-7-2 16,-4-1-7-16,-2 0 6 16,-1 2-2-16,0 2-2 15,4 5-7-15,4 4 1 16,1 2 10-16,4 5 1 16,3 3 2-16,3 1 0 0,4 4 1 15,2 2 1 1,2 1-1-16,2 1 0 0,2 1 1 15,0 0 0-15,2-2 4 16,-1 4 2-16,2-2 2 16,1 3-5-16,3 3 8 15,3 3-3-15,2 6-7 16,3 5-1-16,3 1 1 16,2 6 1-16,1 1 0 15,0 1-2-15,1-3 2 16,-3 1-3-16,-2-8 0 15,-3-5 3-15,-3-7 6 16,-1-5-4-16,0-9-4 0,0-5-1 16,2-7 0-16,-2-8 0 15,0-6 0-15,0-10 0 16,2-8 2-16,1-4-2 16,3-2-20-16,-2 5-25 15,2 6-64-15,-3 11-174 16</inkml:trace>
  <inkml:trace contextRef="#ctx0" brushRef="#br0" timeOffset="-195264.26">16272 9276 439 0,'-13'1'41'16,"-1"3"-9"-16,3-1 0 15,-1 0 26-15,2 0 0 16,2-2-19-16,1 0 13 16,4 1 28-16,3 0-2 15,2-2-29-15,6 0 2 16,5 0 0-16,11 1-27 15,7 2-10-15,10 0-4 16,5 2 1-16,8-1-10 16,8 1 0-16,6-2-1 15,6-2 0-15,4 1-3 16,1-5 2-16,-2-5-14 16,-9 1-3-16,-6-4 5 15,-12 1 8-15,-10 0 5 0,-12 5-1 16,-13 0 1-16,-6 4-3 15,-9 1 1-15,-2 0 2 16,-2 3 0-16,-3 1 0 16,-2 3 0-16,1 2 4 15,0 2-3-15,-1 1 1 16,4 6 4-16,3 5 0 16,1 7-5-16,2 4 7 15,3 7-5-15,-1 7 0 16,2 3 3-16,-1 8-4 0,0 4 3 15,0 5-5 1,1 1-3-16,-2 1 2 0,0-3 2 16,-1-5 3-16,-2-7-3 15,-5-4 1-15,0-9 6 16,-3-4-7-16,-1-9 5 16,-1-5-6-16,2-9 1 15,-2-7 2-15,2-3 0 16,-4-2-1-16,-2-6-2 15,-4 0 0-15,-6-1 1 16,-2-2-1-16,-6 0 0 16,-3 1 0-16,-3 1 0 15,-7 4 0-15,-6-3-1 16,-5 6-1-16,-6-2 1 16,-2 2 1-16,-3 2 0 0,1-1 0 15,-6 3 0 1,-3-4-1-16,-2 0 2 0,0 1-2 15,3-3 2-15,4-1-1 16,5-1 0-16,5 1 4 16,5 0-4-16,5-2 0 15,6 4 0-15,7 1 0 16,6 1 0-16,4 2 1 16,2 2-1-16,5 0-1 15,1-1 1-15,5 0 0 16,0-1 1-16,2 1-1 15,0-3 0-15,2-1 0 0,0 0 0 16,1 0 0 0,-1 1-1-16,-3-2 1 0,0 0 0 15,2 1 0-15,-4 0 0 16,-1-2 0-16,2 2 1 16,-3-2-1-16,2-1 0 15,3 0-3-15,2 0 3 16,2-1 4-16,1 1 5 15,2-3 7-15,4 2 5 16,-1-1-10-16,2 2-6 16,-2 0-2-16,4 0-2 15,-2 0 0-15,0 0 0 16,2 0 5-16,-1-1 16 0,1-2 0 16,3-5-19-1,3-4 0-15,4-9-2 0,3-6-1 16,0-9 4-16,2-8-4 15,-1-6 1-15,-2-7-1 16,-2-10-1-16,-4-13-2 16,-3-6 3-16,-2-1-4 15,-1 1 4-15,-2 10 0 16,-2 15-1-16,0 10 1 16,-1 9-1-16,0 4-5 15,1 9 5-15,2 2-4 16,-2 5 2-16,2 7 1 15,2 6-1-15,-2 7-1 16,0 0-3-16,-2 0 3 0,4 4-1 16,0 0 5-16,3-2 3 15,3 5-3-15,5 1 0 16,6 0-2-16,7 0 2 16,5 0 0-16,6-1-2 15,6-2 2-15,5-2 4 16,4-1-4-16,5-2-1 15,5-6 1-15,3-1 0 16,0-3-2-16,0-2-1 16,-4 1-1-16,-3-2-11 15,-3 2 0-15,-3 5-8 16,-2 2-15-16,-3 2 1 0,-4 8-33 16,-4 3-55-16,-6 2-119 15</inkml:trace>
  <inkml:trace contextRef="#ctx0" brushRef="#br0" timeOffset="-194413.39">15862 9648 171 0,'-3'-3'331'0,"3"2"-321"0,-1 0 21 16,-1 1-9-16,2-3-12 15,2 2-3-15,-2-3 29 16,4 4 13-16,-4-3-12 16,1 2 16-16,-1-1-2 15,0 2-10-15,0-1-21 16,0 1-6-16,0 0-1 16,0 0 3-16,0 0 1 15,0 0-6-15,0 3 0 16,-1 4 39-16,-3 6-11 0,-1 9-22 15,-2 10-10 1,-1 11-1-16,-4 7-1 0,0 4 2 16,-1-1 5-16,0-2-2 15,-4-7-4-15,1-8-3 16,-25 27-3-16,38-63 0 16,-2 0 5-16,0-4-5 15,0-3 0-15,-5-6-13 16,1-11-5-16,4-11-24 15,4-7 7-15,5-7 9 16,8-4 13-16,5 2-2 16,5 5 3-16,1 6 11 15,0 8 0-15,1 6 1 16,0 7 0-16,-6 4 0 0,-1 7 5 16,-3 2 9-16,0 8 21 15,-1 9 0-15,1 6-7 16,-1 8-6-16,2 8-9 15,-2 4-10-15,2 7-3 16,4 0 0-16,-1-1 0 16,4-3 0-16,1-7-1 15,-1-8-27-15,0-5-65 16,-2-11-33-16,-1-5-197 16</inkml:trace>
  <inkml:trace contextRef="#ctx0" brushRef="#br0" timeOffset="-194167.99">16092 9551 758 0,'-9'-15'12'16,"5"6"94"-16,-2 3-96 15,5 9 1-15,4 6 32 16,4 11-21-16,4 8-4 15,3 10 6-15,3 9-9 16,-3 6-7-16,-1 8-3 16,-6 4-5-16,-1-4 0 15,-5-1-4-15,-1-9-35 0,2-11-70 16,-2-13-256-16</inkml:trace>
  <inkml:trace contextRef="#ctx0" brushRef="#br0" timeOffset="-193513.28">16259 9912 838 0,'-1'5'8'16,"-2"-1"4"-16,2 0-9 15,1 3 2-15,4 0-3 16,0-2-1-16,3-2 2 0,1-3 2 15,2-3-4 1,-1-3-1-16,-1-7 0 0,1-1-2 16,-5-6 1-16,-1-4-10 15,1 0-1-15,-5-2 9 16,-5 5 1-16,0 6 4 16,-4 3-1-16,-5 9 0 15,0 6 10-15,-2 7 20 16,0 4 10-16,0 9-3 15,3 3-12-15,2 5-11 16,7 2-8-16,6 0 5 16,6-1-9-16,8-5 1 0,5-5-1 15,6-5-3 1,0-8 1-16,4-7-1 0,-2-7 0 16,-1-5-18-1,-2-7-19-15,-5-3 18 0,-1-3 9 16,-6-5 7-16,-3 0-4 15,-4-1 5-15,-5 2 2 16,-2 3 4-16,-3 6 12 16,1 8 0-16,1 3-2 15,0 6-13-15,0 4 10 16,1 7 4-16,1 10-3 16,0 10 9-16,1 12-6 15,5 8 8-15,-2 7-11 16,3 6-9-16,2 1-1 15,-3-2 0-15,-1-1-2 0,0-6 0 16,-1-5 4-16,-6-14-4 16,2-7-5-16,-4-12-4 15,1-11-11-15,-2-8-65 16,2-10 10-16,0-6-15 16,1-8-64-16,-2-8-84 15</inkml:trace>
  <inkml:trace contextRef="#ctx0" brushRef="#br0" timeOffset="-193244.48">16479 9870 692 0,'0'-24'34'16,"-3"6"102"-16,2 6-93 0,-1 5-28 16,4 5-10-16,2 4 18 15,6 2-1-15,6 4-15 16,3-1-6-16,7 4-1 15,-1 0 0-15,-1 5 0 16,2 3 1-16,-6 5-1 16,-7 3 1-16,-6 3 2 15,-10 0-1-15,-9 1-2 16,-7-2-5-16,-6-4 5 16,-3-3 0-16,0-4-2 15,1-4-55-15,5-8-148 16,4-10-168-16</inkml:trace>
  <inkml:trace contextRef="#ctx0" brushRef="#br0" timeOffset="-192210.46">16621 9537 784 0,'-4'-2'59'0,"2"0"-32"16,0 4-21-16,4 5 8 15,3 7 12-15,2 7-10 16,3 9 11-16,0 5 3 16,1 5-4-16,-1 2-8 0,-1 6-5 15,-1 1-2-15,-1 0-4 16,-3-2-6-16,2-4-1 15,-5-8 0-15,1-11 5 16,-2-9-5-16,1-7 0 16,2-11-7-16,0-7-21 15,2-5 14-15,0-4-11 16,1-5 7-16,1 0 11 16,-1 2 7-16,0 5 1 15,2 3-1-15,-1 5-1 16,-1 9 1-16,3 6 4 15,0 8 19-15,1 6-12 0,0 4-1 16,1 0-3-16,2-2-4 16,-1-4 0-16,0-4 4 15,-2-5-5-15,0-6 7 16,-2-5-9-16,1-6-5 16,-1-5-1-16,-1-7-4 15,0-3-28-15,-4-6 13 16,-3-3-12-16,-2 3 31 15,-2 2 6-15,0 7 0 16,-2 7-1-16,-3 11 0 16,0 6 1-16,-1 8 10 15,-1 5 12-15,1 5-3 16,3 5-2-16,2 2-9 0,5-1-4 16,3-2-2-16,4-5 0 15,1-4 0-15,2-8 2 16,2-8 1-16,2-6-5 15,-1-4-11-15,1-5-13 16,0-6-16-16,-2-1 29 16,-2-2 5-16,-2 2 4 15,-3 3 2-15,-2 4 0 16,0 6 1-16,0 3 10 16,-3 2-4-16,-3 3-4 15,6 2 4-15,-3 4 9 16,0 1-6-16,3 4-2 15,0 4-6-15,2 0-2 16,2 0 0-16,0-1 0 0,-3-3 0 16,3-4 0-16,-1-6-1 15,0-4-8-15,2-3-22 16,1-4 9-16,-1-1 19 16,2-1 2-16,-3-1 1 15,-2 7 0-15,0-1 4 16,-2 6 4-16,2 2 10 15,2 7 0-15,1 0-11 16,5 6-5-16,3 0-1 16,2-4-1-16,2-2 1 15,1-5-1-15,0-9-10 16,-1-8-29-16,-2-4 16 0,-3-9-6 16,-3-4 26-16,-4-5 1 15,-8-4 2-15,-4-1 1 16,-7 4 18-16,-4 6 3 15,-1 9-8-15,-1 8-14 16,-1 11-1-16,2 4-85 16</inkml:trace>
  <inkml:trace contextRef="#ctx0" brushRef="#br0" timeOffset="-190744.57">18872 9172 675 0,'-4'-4'12'0,"-3"-2"69"16,-3-1-38-16,1-1-17 16,-3 3 7-16,2 1-14 15,-3 1-6-15,-2 1 8 16,-3 4-4-16,-2 2-5 16,-5 3 3-16,-5 4-1 15,-2 3 8-15,-6 4-9 16,-2 2 8-16,-2 4-4 15,-3 1-5-15,-1 4 5 16,5 2-4-16,-2 2-7 16,2 6-3-16,4 0 5 15,2 5 0-15,3 3-1 0,2 6 3 16,4 5 0 0,4 8-3-16,7 6-4 0,7 5 0 15,11-2 1-15,7-1-2 16,12-7-2-16,8-3 0 15,8-6 0-15,11-3 0 16,10-7 0-16,12-8 1 16,9-3 0-16,5-9-1 15,4-4 0-15,1-6-7 16,-3-2-6-16,-2-6 5 16,-1-4-3-16,-3-3 3 15,-2-6-1-15,3-8 6 16,0-5 2-16,0-9 1 0,0-6-1 15,-6-6 1 1,-5-5 0-16,-9-5 0 0,-7-3-2 16,-7-1 2-16,-5-3 7 15,-2 0-2-15,-6-3-1 16,-7-1-3-16,-5-3 8 16,-5 1-5-16,-7-1-2 15,-4 4-1-15,-9 2 0 16,-6 0 4-16,-11 0-5 15,-9-3 0-15,-10-2-1 16,-13 0 1-16,-12 0 1 16,-11 6-1-16,-11 7 1 15,-15 12-1-15,-10 13-6 16,-10 13 6-16,-13 15 0 0,-4 14-2 16,2 13 0-16,5 14-32 15,3 13-133-15,13 12-512 16</inkml:trace>
  <inkml:trace contextRef="#ctx0" brushRef="#br0" timeOffset="-189911.41">18599 9766 498 0,'-6'-15'256'0,"-2"2"-254"16,0 1 82-16,1 3-77 16,0 2 16-16,5 7 8 15,1 0-25-15,-1 7 22 16,1 7 8-16,-5 6-4 16,-1 12 12-16,-2 13-14 15,1 8-12-15,1 5-11 16,0 3 0-16,2-7-5 15,3-9 0-15,2-9-2 16,2-11 2-16,2-8 3 0,-1-13 7 16,2-8-8-16,2-11-1 15,3-12-3-15,1-13-6 16,1-13 5-16,-2-12-4 16,-1-3 5-16,-3 5 0 15,1 10 2-15,-2 16 4 16,0 14-4-16,-1 14-2 15,2 11 0-15,4 7 3 16,3 8 8-16,9 14-4 16,5 8 2-16,6 6-6 15,4 5 1-15,5-2-4 16,1-4 1-16,0-10-1 0,-1-8 3 16,-5-10 3-16,-6-11-2 15,-7-10 0-15,-6-11-4 16,-6-11 0-16,-5-12 0 15,-9-14-3-15,-6-9 1 16,-7-1-6-16,-5 3 7 16,-2 9 1-16,4 12-5 15,3 15-22-15,3 11-40 16,7 6-148-16,5 7-195 16</inkml:trace>
  <inkml:trace contextRef="#ctx0" brushRef="#br0" timeOffset="-189658.56">19173 9881 750 0,'-1'-2'7'0,"-1"-2"84"15,2 1-81-15,0 0 11 16,-2 4-4-16,4 5 17 15,1 6 13-15,1 8-17 16,-1 5-7-16,0 7-15 16,1 3-4-16,-1-2-4 15,-1-4-3-15,-2-1 0 0,0-7-46 16,0-6-65-16,-2-6-159 16</inkml:trace>
  <inkml:trace contextRef="#ctx0" brushRef="#br0" timeOffset="-189511.07">19115 9723 923 0,'-2'-15'68'0,"-2"6"-59"16,1 4 29-16,0 1-38 16,2 4-8-16,2 3-31 15,8 3-55-15,2 3-162 16</inkml:trace>
  <inkml:trace contextRef="#ctx0" brushRef="#br0" timeOffset="-189141.6">19322 10003 845 0,'1'4'33'15,"-1"-1"12"-15,0-3-39 16,2-3-1-16,5-1-4 15,3-4-1-15,3-3 0 16,3-4-1-16,-2-1 1 16,-2-2 3-16,-2-1 0 15,-4-3 0-15,-3 3-3 16,-3-1-3-16,-2 4 3 0,-3 2-2 16,-4 6 1-16,0 4-3 15,-5 7 0-15,-2 4 4 16,-1 10 8-16,-2 7 24 15,3 6-3-15,4 5-21 16,5 1 12-16,7-1-5 16,10-2-3-16,6-8 2 15,5-4-10-15,7-7 1 16,3-9-5-16,2-9-56 16,0-6-103-16,-1-8-276 15</inkml:trace>
  <inkml:trace contextRef="#ctx0" brushRef="#br0" timeOffset="-188676.79">19643 9703 727 0,'-3'-7'13'0,"1"1"90"15,0 3-103-15,-1 1 0 16,1 4 6-16,1 1 3 15,-1 4 20-15,-2 4-1 16,-2 4 2-16,1 6-2 16,-2 6 0-16,2 3 4 15,2 5-14-15,3-1 1 0,1-4-7 16,8-5-2-16,1-3 0 16,5-9-3-16,3-4-5 15,6-7-1-15,2-7-1 16,3-7-3-16,1-9-1 15,-1-4-25-15,-5-7 1 16,-2-2 6-16,-7-2-8 16,-4 1 19-16,-5 3 10 15,-5 6-1-15,-5 6-2 16,-6 8 3-16,-2 7 2 16,-2 9-6-16,-2 3 10 15,3 8-2-15,-1 2 5 16,4 10 3-16,3-1 2 15,7 6-6-15,5-5 5 16,7-2-8-16,6-5-2 0,4-11-2 16,7-9-17-16,2-7-124 15,7-13-270-15</inkml:trace>
  <inkml:trace contextRef="#ctx0" brushRef="#br0" timeOffset="-183272.17">10311 7685 269 0,'-1'1'236'16,"-1"-1"-225"-16,2 0 17 15,0 0-6-15,0-1-12 16,-1-1 15-16,1 1 32 16,0-1-12-16,0 1-10 15,0 1-14-15,-2-1 17 16,2 1-8-16,0 0 0 16,0 0 7-16,-1 1-17 15,-1-1-5-15,0 0-8 16,-3 3-4-16,-3 0-2 0,-4 1 1 15,-3 4-2-15,-5 0 6 16,-3 2-4-16,-6 2 4 16,-6 1 1-16,-5 3 5 15,-7 0-6-15,-6 1 2 16,-4 1-1-16,0-2-2 16,-1 2-4-16,2-3 0 15,-1 0 1-15,4-2-1 16,-2 0 2-16,3-3 3 15,2 0-3-15,6-5 2 16,9 1-5-16,7-4 4 16,7-1-3-16,5-2 1 15,5-2-2-15,0 2-2 16,4-3 2-16,4 3-1 0,0 1-1 16,3-2-87-16,3 4-190 15</inkml:trace>
  <inkml:trace contextRef="#ctx0" brushRef="#br0" timeOffset="-182514.69">10238 7974 516 0,'-7'1'139'0,"-1"-1"-120"16,2 0 12-16,-1 2-2 15,4-2-13-15,-1 0 32 16,4 0 5-16,0 0-12 16,0 0-9-16,0 0-6 15,0 0 0-15,-2 1-17 16,-2 2 3-16,-6 4 4 16,-4-1-13-16,-6 7 5 15,-7 1-6-15,-6 2 14 16,-9-1-7-16,-8 1 1 0,-3 1 0 15,-6-2-2 1,1 0-8-16,2-1 2 0,6-2-1 16,3-2-1-16,4-2 6 15,3-2-6-15,3 0 0 16,4-2 0-16,2-1 0 16,5-1 5-16,6-1 5 15,3 1 8-15,7-2-8 16,3 0-4-16,4-2-4 15,1 2-1-15,2 0-1 16,0 0 0-16,0 0 0 16,0 0 0-16,2 0 0 0,-2 0 0 15,0 0-1-15,0 0 1 16,0 0-4-16,0 0-40 16,2 0-60-16,-1 0-20 15,6 0-219-15</inkml:trace>
  <inkml:trace contextRef="#ctx0" brushRef="#br0" timeOffset="-181974.17">9850 7534 670 0,'-9'2'24'16,"-1"-4"-24"-16,3 2 0 16,2 0 4-16,1 0 125 15,3-1-53-15,1 1-48 16,1-1 1-16,-1 1 0 15,4 0-5-15,1 2 33 16,2 5-27-16,6 1-7 16,9 9 5-16,9 3-14 15,10 3-11-15,7 2 5 0,7-3-8 16,5 0 0-16,2-6 0 16,-2-3 0-16,-1-2 0 15,-8-2-1-15,-5-3 1 16,-13-3 0-16,-8-2 0 15,-10-1 1-15,-7 0-1 16,-4 0 0-16,-2 0 1 16,-2 3-1-16,-4 2 3 15,-4 9 0-15,-4 4-1 16,-5 9-2-16,-8 5 4 16,-5 5-4-16,-5 3 0 15,-5 2-3-15,-3 4 3 16,-2 2-37-16,1-1-140 15,4-2-207-15</inkml:trace>
  <inkml:trace contextRef="#ctx0" brushRef="#br0" timeOffset="-181286.92">9344 7795 518 0,'5'-10'142'0,"0"-1"-108"16,-1 2 15-16,-3 1 27 16,-1 0-8-16,2 4-15 15,-2 2-11-15,0-1 0 16,-2 3-10-16,2 3-23 16,-1-2 0-16,-5 3 4 15,-5 8 1-15,-4 8-3 16,-7 7 6-16,-5 9-7 15,-3 5-7-15,0 3 2 16,-4 2-4-16,3 1-1 16,3-5 0-16,1-5 1 15,6-7-2-15,8-7 1 0,5-9-1 16,5-4 1 0,6-6 2-16,7-4 0 0,5-1-2 15,5 1 0-15,5 3 0 16,7 3-3-16,0 5 2 15,4 6 1-15,5 2 1 16,0 0-1-16,3 1 0 16,-2 4-1-16,-2-3-59 15,-4 1-67-15,-4-1-146 16</inkml:trace>
  <inkml:trace contextRef="#ctx0" brushRef="#br0" timeOffset="-180541.14">10214 8114 447 0,'-1'0'46'0,"-2"0"23"16,0-2 17-16,1 2-46 16,0-1 34-16,2 1-25 15,0 0-19-15,0 1-12 16,-2 1 6-16,1 1-1 15,-2 2-7-15,-4 5-6 16,-2 0-1-16,-1 2-3 16,-2 5-2-16,-1 2-3 15,-2 5-1-15,-3 4-2 16,-1 4-104-16,-1 0-510 16</inkml:trace>
  <inkml:trace contextRef="#ctx0" brushRef="#br0" timeOffset="-179442.12">6515 8514 287 0,'-1'-10'462'15,"-3"3"-458"-15,2 3-3 16,1 1 0-16,1 9 11 16,3 5 93-16,1 12-44 15,4 12-12-15,2 13-4 16,3 15-14-16,5 11-7 0,1 5-12 16,3-1-9-16,38 128 1 15,-54-183-1-15,0-2-3 16,-2-4 0-16,0-6-1 15,2 16 1-15,-1-13-3 16,-3-7-39-16,0-10-67 16,-2-11-94-16,-4-10-63 15</inkml:trace>
  <inkml:trace contextRef="#ctx0" brushRef="#br0" timeOffset="-177689.89">6456 8566 687 0,'-10'-16'70'0,"0"-1"-27"0,2 5 44 15,0 1-52-15,4 5-26 16,6 4-8-16,6-1 18 16,9 0 28-16,8-3-20 15,14-2-13-15,13-7-13 16,9-4 5-16,13-7-6 15,8-4 1-15,6-6 0 16,6-4 0-16,3 2-1 16,0 1 0-16,-5 4-2 15,-7 6-1-15,-6 5 0 16,-10 1-3-16,-4 3 0 0,-1-1-5 16,-2 2 10-16,-3 0-4 15,-6 2 3-15,-3 1 2 16,-7 3 0-16,-4 3 0 15,-2-1 0-15,0-2 0 16,1 0-5-16,4-6-10 16,1-6 12-16,4-1-4 15,-2 0 7-15,-3 4 0 16,-7 3 0-16,-9 6 0 16,-4 3 0-16,-6 5 0 15,0-1 2-15,-1-1-2 16,2-1 0-16,1-1 0 0,4-2 0 15,0 1 0-15,-1 1 0 16,-2 1 0-16,-4 3-4 16,-5 2 4-16,-3 2 0 15,-4 0 0-15,0-1 3 16,-1 0-2-16,1 0 2 16,2-1 1-16,4-3-3 15,2 0 0-15,5-2 0 16,2 0 2-16,2 0-3 15,0 2 0-15,-3 1 1 16,-4 0-2-16,-3 6 3 16,-1-3-2-16,-3 1 2 15,2 1 5-15,2-4-5 16,4-3-1-16,4 0 0 0,4-2-1 16,-2 0-2-16,0 0 2 15,-2 2 0-15,-4 3 0 16,-4 2 2-16,0 2-1 15,-4 0 2-15,1 1-2 16,0 3 1-16,3 1 0 16,0 2-2-16,1 6 10 15,1 5-3-15,0 5 4 16,0 6-1-16,0 4 7 16,-1 3-9-16,2 3 1 15,5 1 3-15,-4 3 1 16,5 2 2-16,1-1-9 15,-1 1-6-15,3-2 2 0,-2 1 0 16,0-7 0 0,-1 0-2-16,-4-4 0 0,-1-3 2 15,-7-5 0-15,2-1-2 16,-4-7 0-16,-2-1 0 16,2-3 3-16,-1 0-5 15,1 0 3-15,0 0-1 16,1 0 0-16,0 1 0 15,0 0 1-15,-1-3-1 16,0 0 0-16,-3-3 3 16,0-3-3-16,-1-3 1 15,-2-2-3-15,-5 2 4 0,-2-1 0 16,-5-1-1 0,-9 3-1-16,-7 3 0 0,-6 2 0 15,-8 2 1-15,-5 8-1 16,-5 1 0-16,-6 2 1 15,-8 4 0-15,-4 0-2 16,-4 0 2-16,-3 0-1 16,-2 0 6-16,-1 0-2 15,2-2-1-15,-4 2 0 16,1-1-3-16,1-4 1 16,0-2-1-16,5-3 0 15,3-3 0-15,5 0 3 0,5 1-3 16,3 2 0-16,6 3 0 15,4 0 0 1,5 4 1-16,3 0-1 0,4-1 0 16,4-1 0-16,8 0 1 15,2-7-2-15,9-3 1 16,2-3 0-16,4-3-1 16,1 0 1-16,2-3 0 15,0 1 0-15,2-1 0 16,0 0 0-16,-1-1 0 15,2-1 0-15,-4 2 0 16,-2-1-1-16,-2 1 0 16,-4 0 0-16,-2 2 1 0,-3 0 0 15,0 3-1 1,0 1 3-16,0 2-4 0,0 1 0 16,3 1 2-16,-2-1 4 15,5 0-4-15,-1 0 0 16,3-2 0-16,2-4-3 15,3 1 3-15,0-3 3 16,3 1-3-16,-3 1-3 16,0 0 3-16,-1-1 0 15,-1 2 0-15,-1-1 0 16,2-2 2-16,-2 2-2 16,2 0 0-16,-4 1 0 15,4-2 1-15,-1 0 0 16,5-2 1-16,0-3 5 0,2-2-3 15,2 1 0-15,-1-2-4 16,1-2 1 0,-2-1-1-16,-2 1 0 0,1-3 0 15,-2-1-1-15,-2-2 1 16,-1 1 0-16,-2-4 0 16,-2 0 1-16,-1-5-1 15,-4-2-2-15,1-6 1 16,-4-5 1-16,-4-5-18 15,-3-5-17-15,1-5-10 16,-3-3-18-16,6 1-10 16,7 4-77-16,9 2-192 15</inkml:trace>
  <inkml:trace contextRef="#ctx0" brushRef="#br0" timeOffset="-177156.25">6903 8696 676 0,'-4'-6'9'0,"1"0"66"0,1 1 22 16,1 3-83-16,1 2-2 15,0 7 18-15,1 4 11 16,1 8-4-16,-1 9 2 15,1 13-11-15,2 8-16 16,-1 7-12-16,6 3 1 16,-1-1-1-16,4-5 1 15,-1-6 0-15,1-8-1 16,0-9-70-16,-4-12-39 16,1-12-108-16</inkml:trace>
  <inkml:trace contextRef="#ctx0" brushRef="#br0" timeOffset="-176900.44">7052 8578 943 0,'6'-10'14'16,"-1"4"-9"-16,-2 4-4 15,4 10 3-15,7 5 7 16,4 12 7-16,5 9 3 15,5 13-9-15,1 8-5 16,1 8-7-16,-3 3 3 16,-3-2-4-16,-5-6 1 15,-5-5 0-15,-4-8 0 0,-7-10-8 16,0-10-37 0,-4-10-21-16,-4-9-163 0</inkml:trace>
  <inkml:trace contextRef="#ctx0" brushRef="#br0" timeOffset="-175854.85">6804 9070 583 0,'-28'12'112'15,"3"0"-103"-15,3 2 31 0,7-4-26 16,6-1 17-1,8-1 64-15,8-5-38 0,7-6-17 16,8-6-15-16,8-3-12 16,5-5 2-16,6-3-10 15,0-1-4-15,4 0 1 16,0 1 0-16,6 0-2 16,-1-1-4-16,2 0-8 15,3-1-20-15,-1-2 9 16,-6 4-11-16,-7-2 5 15,-9 3 5-15,-7 2 20 16,-8 5 4-16,-8 3 6 16,-3 4 19-16,-4 2-12 15,-2 3-8-15,0 7 8 16,-2 3 5-16,2 9 2 0,2 6-7 16,0 5 9-16,2 5 5 15,5-1-9-15,-1-1-14 16,0-3 6-16,2-2-7 15,0-7-3-15,0-5 2 16,-1-7 0-16,4-7 1 16,1-10-3-16,2-8-15 15,1-7-27-15,1-8 14 16,-1-4-1-16,-5-1 8 16,-4 0 14-16,-5 4 6 15,-3 5 1-15,0 6 8 16,-1 4 22-16,-2 7 11 0,1 6-16 15,2 1-17-15,-2 3-8 16,4 4 0-16,0 3 0 16,2 4 0-16,3 4 8 15,5 5 0-15,3 2-6 16,5 2-2-16,2 2 1 16,2-4-3-16,2-4 5 15,-3-3-4-15,-1-7 4 16,-3-7-6-16,-2-6 0 15,-1-9-30-15,-4-7 10 16,-2-6 14-16,-2-7 7 16,-5-3-12-16,-4-2 9 15,-5 0 5-15,2 1 0 16,-3 5 0-16,2 8 0 16,0 7 14-16,3 8-6 0,1 7-8 15,1 0 0-15,1 6 0 16,2 4 0-16,4 0 4 15,2 6 0-15,1 6-2 16,1 2 0-16,3 1 0 16,1 0 0-16,-2-3 0 15,0-1 13-15,1-6-6 16,-3-3 4-16,1-4 0 16,-2-2-8-16,0-3 6 15,0 0 0-15,0-3-11 0,0 0 3 16,-1-1 5-1,1 4-7-15,-2 0-1 0,-1 2 3 16,1 1-2-16,-1 2 7 16,1-1-6-16,-1 2-1 15,0 0-1-15,-3 2 0 16,3 0 0-16,-3 4 0 16,-3 1-2-16,-2 1 4 15,-4 0-4-15,-5 1-4 16,-4-2-8-16,-4 0-57 15,-4-6-153-15</inkml:trace>
  <inkml:trace contextRef="#ctx0" brushRef="#br0" timeOffset="-175320.27">8061 8378 690 0,'-10'-16'6'0,"0"0"53"16,1 5 13-16,5 2-47 0,-2 3 16 15,5 2-37 1,2 4 4-16,1 5 31 0,2 6-10 15,3 8 14-15,3 9-14 16,6 10-1-16,2 9-6 16,2 8-13-16,2 6 3 15,-2-1-8-15,-2 0-1 16,-3-6-3-16,-1-8 0 16,-5-12 4-16,-2-13-4 15,-1-7 9-15,-5-13-2 16,-1-6-6-16,-1-14-2 15,1-6 2-15,-2-7-2 16,2-7-1-16,2 1 0 16,1 7-1-16,4 4-2 15,1 6 3-15,3 9 2 16,1 4-2-16,3 6 2 0,0 5 0 16,4 6 0-16,1 8 0 15,-1 6-3-15,-3 5 3 16,-1 6 0-16,-7 0-1 15,-6 1 1-15,-7-2 0 16,-7-3 0-16,-8-3-2 16,-6-7-28-16,-4-5-176 15</inkml:trace>
  <inkml:trace contextRef="#ctx0" brushRef="#br0" timeOffset="-174421.21">8666 8617 794 0,'-19'8'6'0,"3"-2"-6"16,0-7-73-16,8-3-123 15,3-1 196-15,2-6 4 16,1-1 128-16,-1-1-80 15,-4-1 3-15,0 2-17 16,-3 0-10-16,-1-1 1 16,-1 3-8-16,0 3 0 0,1 3-9 15,-1 5 8-15,-1 3 5 16,-3 8-17-16,-2 6 11 16,0 8 1-16,-2 6-18 15,1 6 5-15,3 9-2 16,6 0-4-16,4-4-1 15,6-3 0-15,7-10 0 16,5-12 4-16,3-9 1 16,3-12-2-16,6-11-3 15,-1-9-3-15,3-7-44 16,-3-6 21-16,-5-2 23 16,-3 1 3-16,-6 3-1 15,-6 7 2-15,-2 5-1 0,-1 9 7 16,0 4 5-16,0 6-7 15,0 2-1-15,0 3 0 16,0 1 14-16,4 5 4 16,1 5-4-16,5 7 0 15,2 4-7-15,2 6-8 16,5 0-2-16,-1 0-1 16,1-4 0-16,-1-6 4 15,-4-7-2-15,-3-7-1 16,-3-6 0-16,1-10-1 15,-6-9-16-15,-3-8 9 16,-3-5-1-16,-3-5 3 16,-5 3 2-16,3 5 3 15,1 8 9-15,2 9 0 0,4 4-9 16,2 8 0-16,4 4 2 16,2 4 4-16,3 4 2 15,5 3-3-15,3 6 2 16,1 5-6-16,-1 1 0 15,0-1-1-15,-3-4 0 16,-1-4 0-16,-6-6 7 16,-3-9-4-16,0-10-3 15,-3-10-2-15,-6-9-19 16,1-11-4-16,-4-1 6 16,1 1 19-16,1 6 0 15,2 11 6-15,1 10-4 0,5 7 5 16,4 8 7-1,3 6-8-15,5 4-5 0,2 6 0 16,40 46-1-16,-49-59 0 16,0-2 0-16,0 0-17 15,-1-2-102-15,6-1-123 16</inkml:trace>
  <inkml:trace contextRef="#ctx0" brushRef="#br0" timeOffset="-173988.86">8881 8172 911 0,'-1'-1'10'0,"2"7"22"0,2 6-11 16,4 4-7-16,3 8 3 15,5 6-11-15,4 3 3 16,1 4 7-16,0 2-3 15,-1 0-5-15,0-2 0 16,-2 1-7-16,-2-5-1 16,0-4 3-16,-5-7-1 15,-1-7-4-15,-5-7 4 16,-2-8 3-16,-2-6-5 16,-5-5-10-16,-2-5 6 15,-3-2-5-15,-4-2 3 16,-5 2 4-16,-1 3 1 15,-2 6 0-15,2 3 1 0,0 8 1 16,2 3 2-16,1 8 7 16,4 6 1-16,1 4-2 15,4 2-4-15,4 2-3 16,9 0 2-16,4-2-1 16,5-8 0-16,5-7-3 15,6-9-1-15,3-10-100 16,6-10-257-16</inkml:trace>
  <inkml:trace contextRef="#ctx0" brushRef="#br0" timeOffset="-171523.72">9287 7930 322 0,'-1'1'30'0,"-1"-1"27"16,1-1-24-16,1 1-6 15,-3-3-9-15,3 2-3 16,-1-1 35-16,-1 0 13 16,2 1-23-16,-1 1-16 15,-1 0-7-15,1 0 15 0,1 0-11 16,-3 0 2-16,3 0 3 16,0-2-2-16,0 2-8 15,0 0-12-15,0 0-3 16,-1 0-1-16,-1-1 2 15,-1 1-4-15,-2 0 6 16,-2 0 5-16,0 1-5 16,3 1 12-16,0-1-14 15,2 1-2-15,5-2 0 16,3 0-1-16,6 0-6 16,6-3-147-16,7-1-117 15</inkml:trace>
  <inkml:trace contextRef="#ctx0" brushRef="#br0" timeOffset="-170872.1">9294 8236 375 0,'-4'-2'145'16,"3"2"-139"-16,-2-2 22 15,1 4-20-15,-2-2 5 16,4 0 18-16,-1 0 1 15,2 0 9-15,-1 0-5 16,0-2-3-16,3 2 4 16,-3 0 0-16,0 2-10 15,0-2-2-15,1 0-2 0,1 2-1 16,2-2-12 0,5 0-6-16,4-2-4 0,6-3-1 15,8-2-44-15,2-6-135 16,5 2-56-16</inkml:trace>
  <inkml:trace contextRef="#ctx0" brushRef="#br0" timeOffset="-166485.52">7053 7439 633 0,'0'-7'21'0,"0"3"20"15,-1 1-21-15,-2 3-13 16,3 1 24-16,0 3 29 16,3 3 2-16,-2 2-23 15,-1 3-6-15,2 6 5 16,-1 6-1-16,1 8 1 16,2 10-16-16,-1 9 4 15,2 9-17-15,3 8-1 16,1 2-3-16,1 1-1 0,0-5-4 15,0-5 3-15,1-12-6 16,-2-10 7-16,-3-10-6 16,0-10 2-16,-3-6 0 15,-3-9 3-15,-2-4 3 16,1-2-6-16,-5-4-2 16,0-3-21-16,-4-1-30 15,0-4-39-15,0-1-32 16,-2-2-98-16,-2-2-67 15</inkml:trace>
  <inkml:trace contextRef="#ctx0" brushRef="#br0" timeOffset="-166200.17">6945 7990 457 0,'-16'-2'44'16,"5"0"67"-16,1-1-24 16,3 1 8-16,3 2-4 15,4 0-46-15,0 0-14 16,4 5 8-16,3 1 15 15,3 6-25-15,7 5-3 16,3 3-11-16,3 6-2 16,2-1-4-16,2 3-7 15,-2-3 1-15,0-3-3 16,-2-3 4-16,-3-5-3 16,-3-5 3-16,-5-4 4 15,-5-5 1-15,0-6-1 0,0-4-6 16,4-10-2-1,-1-7 0-15,0-7-2 0,3-10 1 16,2-7-55-16,0-5-84 16,0 3-181-16</inkml:trace>
  <inkml:trace contextRef="#ctx0" brushRef="#br0" timeOffset="-164281.45">6266 6949 507 0,'-7'-6'5'0,"1"2"55"15,1 1-21-15,-1 1-12 16,5 2 0-16,1 0-6 16,0 2 1-16,0 4 107 15,0 5-62-15,0 6-29 0,0 9-9 16,0 10 0-16,5 10 7 16,0 6-6-16,3 5-7 15,6 5-18-15,0-2 5 16,3 0-9-16,2-1 3 15,-3-9-2-15,1-9 1 16,-3-6 1-16,-6-13 5 16,1-8-6-16,-3-6-2 15,-2-6 8-15,-3-2 7 16,4-1-7-16,0-3 0 16,5-1-6-16,5-1-2 15,4-4-1-15,6-1 0 0,5-1 0 16,5 0 1-1,7-3-1-15,4 0 0 0,4-2 1 16,5 3-1-16,0 0 0 16,4 4 0-16,-2 0 0 15,-2 4 1-15,-3 0 2 16,-2 4 0-16,-5-2 0 16,-1 3 7-16,-2 1 0 15,1-1-4-15,0-1 9 16,2-3-8-16,4-2-5 15,3-6-2-15,2 0-2 16,1-3 2-16,-2-1 0 16,-3 2 1-16,-3 0-2 15,-5 3 1-15,-10 1 0 16,-6 3 0-16,-9 4 1 0,-7 0-1 16,-4 2 3-16,-3 1-1 15,0-1 0-15,-2 1-1 16,1-1 0-16,-2 1 0 15,1-1 3-15,-2 2-4 16,1 0 0-16,-2 0 3 16,2 0 7-16,-1-3-9 15,-2 0 0-15,2-5 0 16,-2-6-1-16,-2-7 4 16,1-8-4-16,0-10 0 15,-3-5 0-15,0-7 0 16,0-3-5-16,-1 0 5 0,-2 4 4 15,0 4-4-15,1 1-1 16,0 6-2-16,0 4 1 16,2 0 1-16,3 4-14 15,-2 4 10-15,3 3 2 16,0 4-2-16,1 6 4 16,-1 7 0-16,0 1 1 15,1 3-2-15,0 2 1 16,0 1 1-16,2-2-2 15,0 2 2-15,-1-2 0 16,-1 1 0-16,-1-2 2 16,1-3-1-16,-1 0-1 15,0 0 0-15,-1 0-4 0,1 0 8 16,-1 3-5-16,1 0 1 16,-2 1-2-16,0 0 2 15,4 2 0-15,-3-2 2 16,1-2-2-16,3-3-3 15,-2-2 1-15,2 0 4 16,0-1-1-16,-1 2-1 16,1 1-2-16,-4 4 2 15,1 0 0-15,-2 3 0 16,0 0 1-16,-2 3-1 16,0-2-3-16,-1 4 3 15,-1-2 3-15,-1 3-3 0,-1 0 0 16,-4 3-1-16,-4 0 2 15,-2 3-4-15,-6 1 6 16,-5 4-6-16,-3 1 5 16,-7 3-2-16,-1 0 0 15,-6-1 0-15,1-1-4 16,1-3 3-16,2 0 1 16,0-3 0-16,5-1 0 15,0-1 0-15,-1 1 0 16,0-2 0-16,-1 3 0 15,-1-2 0-15,1-1 1 16,-1 0-1-16,-1-1 0 16,1-1 2-16,1-3-2 15,3 1 0-15,3 2 0 0,0 0 0 16,7 1 0-16,2 0 0 16,3 0-1-16,3 1 0 15,2 1-1-15,3-4 2 16,-1 2-2-16,0-3-3 15,3-1 3-15,1 0 2 16,0-1-1-16,-2 1 2 16,-2-1-5-16,-1 0 7 15,-1 2-7-15,0 1 4 16,0-3-2-16,2 2 1 16,1-3-7-16,0 0-1 15,2-3 5-15,0 1-4 16,-1 1 2-16,-23 4 6 15,32-6 0-15,3 0-1 0,-2 0-3 16,2 2 1-16,-4-2-1 16,2 1-17-16,-2 1 2 15,3-2-9-15,2 0-2 16,-2 1-45-16,4-1-55 16,7-1-85-16</inkml:trace>
  <inkml:trace contextRef="#ctx0" brushRef="#br0" timeOffset="-163651.2">6394 6997 515 0,'-1'-4'106'15,"-1"0"-26"-15,-1 1-5 16,2 1-11-16,-1 2-28 16,0 0-15-16,2-1 6 15,0 1 4-15,2 1-21 16,0 1-9-16,-1 2 2 15,2 9 16-15,0 4 7 16,3 12 0-16,-2 8-7 16,2 7-12-16,-1 3-1 0,0-1 0 15,-2-1 0 1,-1-4 10-16,-2-5-5 0,-3-6-6 16,-1-4-2-16,-1-10-2 15,0-5 3-15,1-7 5 16,1-6-5-16,-1-9 0 15,-2-9-4-15,2-10-3 16,2-6-3-16,5-3-1 16,3 1 0-16,8 2-15 15,3 6-7-15,1 6-17 16,4 5-29-16,1 2-29 16,3 7-67-16,2 2-148 15</inkml:trace>
  <inkml:trace contextRef="#ctx0" brushRef="#br0" timeOffset="-162999.81">6773 7036 554 0,'-6'-13'52'0,"0"2"17"16,-1 0-48-16,-1-3 10 15,-1 3 29-15,-3 1 19 16,5 1-56-16,-2 6-20 16,1 2-1-16,-1 4 0 0,-1 4 7 15,0 6-1-15,-3 4 13 16,3 6-13-16,0 2-6 16,5 1 2-16,5 0-4 15,3-3 2-15,4-2-2 16,3-7 3-16,-2-5 3 15,3-6 2-15,0-5-1 16,2-6-4-16,-1-6-3 16,0-1 0-16,-1-3 0 15,-1-2-1-15,-3 4 2 16,0 2 2-16,-2 5-3 16,-2 3 6-16,0 4 0 15,3 3 14-15,-2 1-3 16,3 6-1-16,3 1-4 0,2 3-4 15,3 1-1-15,0 0-3 16,2-6 3-16,-4-1-2 16,2-6 1-16,-2-7-4 15,1-3-2-15,-3-5-2 16,-1-5-1-16,0-6-2 16,-6-2-13-16,-4-6-25 15,-2-2 8-15,-3 3 33 16,0 4 2-16,2 10 3 15,0 5-3-15,1 12 2 16,2 4-2-16,2 8 6 16,-1 5-1-16,4 7 4 15,0 8-1-15,4 3-7 0,-3 5-1 16,2 1 0-16,-1-3-17 16,-2-2-63-16,-3-6-134 15,-2-8-153-15</inkml:trace>
  <inkml:trace contextRef="#ctx0" brushRef="#br0" timeOffset="-162824.39">6858 7025 809 0,'-7'-2'52'16,"4"2"-8"-16,-1 0 16 0,4-1-13 15,2-1-23 1,8-2-24-16,8-4 0 0,7-4-2 15,9-1-33-15,3-5-48 16,1-1-122-16,-1 0-6 16,-7 0-10-16</inkml:trace>
  <inkml:trace contextRef="#ctx0" brushRef="#br0" timeOffset="-161983.7">7133 6814 299 0,'-3'-17'148'0,"-6"-1"-82"15,1 3 44-15,-2 2-36 16,4 3 31-16,-1 4-49 15,2 3-34-15,0 7-3 16,3 5 7-16,1 6-6 16,1 7 4-16,1 9-2 15,5 2-7-15,0 4-5 16,2 2-10-16,1-2 0 0,-1-6 0 16,-2-4 0-16,3-5 2 15,-4-8 0-15,0-6-2 16,0-7-2-16,-1-5-27 15,0-5-2-15,2-4 26 16,0-4-8-16,1-3 8 16,-1 4 5-16,0 0 0 15,-3 8 17-15,0 2-8 16,1 4 5-16,-1 5 10 16,4 5 8-16,3 2-7 15,6 5 1-15,3 2-3 0,4 2-17 16,4-1 2-16,-2-3-8 15,0-4 1-15,0-5 1 16,-2-5-1-16,-1-8 0 16,-2-5-1-16,-3-7-1 15,-6-6 1-15,-4-3-2 16,-7-4-4-16,-4 0 2 16,-5 1 2-16,-1 5-1 15,0 5 3-15,1 10-6 16,1 7 5-16,2 8 0 15,-1 10-1-15,2 6 4 16,3 7-5-16,2 1 6 0,7 1-7 16,3-5 4-1,3-4 0-15,1-7-1 0,2-7 1 16,0-5 2-16,0-5-2 16,1-7-11-16,-2 0-8 15,-4-1 9-15,-1-3-5 16,-3-1 11-16,-4 2-5 15,-3-2 2-15,0 0 6 16,-3-2-7-16,-1 1 8 16,1 2 0-16,2 5 0 15,-2 3 0-15,3 3-4 16,0 4-4-16,1 4 8 16,1 0-3-16,1 1 3 15,4 3-1-15,1-2 1 16,3 0 0-16,0 1 1 15,4-2 1-15,-4 1-2 0,1-1 0 16,-2 2 7-16,-1 3 5 16,-5 1 0-16,0 3 6 15,-2 1-12-15,-1 0-3 16,1 1-2-16,1-6-1 16,4 0 9-16,2-5-9 15,2-5-1-15,8-5-91 16,2-5-97-16,4-4-322 15</inkml:trace>
  <inkml:trace contextRef="#ctx0" brushRef="#br0" timeOffset="-161309.14">6719 7344 502 0,'-5'0'84'0,"2"-2"15"16,0 1-49-16,0-1 22 15,3 1 7-15,0-2-61 16,0-2-14-16,3 2-1 16,-2 0-1-16,2 0 0 0,0 4 5 15,1 4 0 1,1 3 5-16,0 7 8 0,0 0-20 15,0 6 3-15,0 0-4 16,2-2 1-16,-4-4-3 16,2-4-14-16,-3-7-64 15,-2-5-314-15</inkml:trace>
  <inkml:trace contextRef="#ctx0" brushRef="#br0" timeOffset="-161134">6677 7229 695 0,'-5'-6'51'16,"2"2"63"-16,0 0-71 0,1 3 4 15,2 0-27-15,0-1-20 16,5 1-4-16,-1-2-36 16,5 3-71-16,-1 0-52 15,3 3-47-15</inkml:trace>
  <inkml:trace contextRef="#ctx0" brushRef="#br0" timeOffset="-160747.98">6815 7273 444 0,'3'3'168'0,"-3"-2"-121"16,0-1-22-16,-2 2 5 15,2-1 25-15,2 1 43 0,-1 2-62 16,4 0 0-1,2 3-13-15,0 2-2 0,-1 3 1 16,1 3-8-16,0 2 1 16,-2 1-6-16,-2 0-1 15,1-5-5-15,-3-4 0 16,1-1-3-16,-1-8 16 16,-1-5-12-16,0-4-4 15,0-7-4-15,0-5-16 16,-1-2 7-16,-1-2-13 15,2 3 21-15,0 6-4 16,3 2 6-16,3 6 1 16,-2 7-1-16,5 2 3 15,2 7 5-15,3 3-2 0,1 7 1 16,1 2-4-16,3 2-1 16,-3 2-2-16,1-2-19 15,0 1-198-15,-5-4-276 16</inkml:trace>
  <inkml:trace contextRef="#ctx0" brushRef="#br0" timeOffset="-160509.18">7113 7166 585 0,'0'0'263'0,"-2"2"-206"0,2-1-44 15,0-2-11-15,4 4-2 16,4 1 0-16,4 6 0 16,2 1 6-16,-1 6-3 15,0 5 1-15,0 3-2 16,-4 1-2-16,-2 2 0 16,-3-3-1-16,0-4-17 15,-1-4-196-15,2-6-313 16</inkml:trace>
  <inkml:trace contextRef="#ctx0" brushRef="#br0" timeOffset="-159615.65">7359 7260 874 0,'1'-5'37'0,"2"2"32"0,-3 0-63 16,0 0-3-16,4-2-6 15,2 1 3-15,-2-2 0 16,3-2 1-16,-5 0-1 16,-4 1-2-16,-5-2-5 15,-3 0 7-15,-3 5-2 16,0-1-2-16,-1 6 0 16,-1 4-1-16,2 6 5 15,-3 2 1-15,2 5 1 16,2 2-1-16,4 2 2 15,1 1-3-15,5-3 0 0,4-3-1 16,3-1 2-16,1-8-1 16,4-4 0-16,4-5-2 15,1-6-9-15,0-5-33 16,0-3-19-16,2-3-51 16,-5 0 67-16,0 1 47 15,-6 2 2-15,1 3 50 16,-4 5 35-16,0 2-48 15,-1 4-20-15,-2 2-9 16,0 4 7-16,2-1 2 16,1 6-10-16,2 0 0 15,3 2-9-15,1 0 2 0,1 0-3 16,1-3 5-16,-1-1 0 16,-1-5-4-16,-1-3-2 15,-1-3 0-15,0-4-26 16,-3-3-6-16,3-5-17 15,-4-3-7-15,1 0 58 16,-2 0 1-16,-1 3 11 16,-1 3 40-16,0 4-40 15,2 5-5-15,1 3 0 16,-1 5 18-16,3 1-16 16,3 3-4-16,1 1 3 15,1 2-8-15,-1-1 0 16,4-3 5-16,-2-3-3 0,1-1-4 15,-2-7-1-15,0-1-19 16,-2-3-24-16,-1-4-22 16,-2-2-5-16,-2-2 46 15,-1 1 27-15,-4 3 45 16,1 6-21-16,1 3-22 16,0 7 39-16,3 4 19 15,2 3-26-15,3 0-25 16,5 3-8-16,3-5 1 15,2-1 5-15,-1-5-6 16,1-3-1-16,1-7-23 16,-3-5-48-16,-3-4-39 0,-1-3 23 15,-5-4 23-15,-7-2 34 16,-7-2 30-16,-5 3 6 16,-2 5 89-16,-5 8-43 15,0 5-32-15,2 9-19 16,-2 4-1-16,6 5-184 15</inkml:trace>
  <inkml:trace contextRef="#ctx0" brushRef="#br0" timeOffset="-158815.93">7824 6880 595 0,'-3'0'20'0,"0"2"11"16,2-1-18-16,1-1 2 15,-2 2 25-15,2-1 16 16,0-1 37-16,0 0-46 16,0-1-19-16,2 1-5 0,1-2-6 15,5 1 6-15,3-2-9 16,3 1-3-16,8-1 0 16,7 0-4-16,6-1 4 15,8-2-11-15,10-2 0 16,8-1 0-16,4 0 0 15,0 0-10-15,-1 2-40 16,-8-1-14-16,-8 0-33 16,-9 1-56-16,-9 0-75 15</inkml:trace>
  <inkml:trace contextRef="#ctx0" brushRef="#br0" timeOffset="-158398.39">7860 7062 516 0,'-8'2'95'16,"3"-2"-32"-16,3-2-23 0,2 1-2 15,4-2 47-15,4 0-37 16,0 0-21-16,0-2-17 16,2 3 2-16,1-1 7 15,0 2 0-15,5 0-4 16,3 0-5-16,8-1 3 15,8 1-13-15,8-3 0 16,8 1 1-16,4-3-1 16,4 0 0-16,1-3-1 15,-4 0-29-15,-4 0-26 16,-12-1-13-16,-9 2-76 16,-13 2 6-16,-9 0-205 15</inkml:trace>
  <inkml:trace contextRef="#ctx0" brushRef="#br0" timeOffset="-157980.84">8256 6665 728 0,'-7'-1'18'0,"3"2"1"15,-2 2-12-15,3 2 25 0,2 2 22 16,4 2 1 0,4 1-29-16,6 3 2 0,7 0-15 15,3-2-4-15,8 2 5 16,2 0-10-16,3-3-2 16,6 0 0-16,0-2 1 15,0-3-3-15,-2-4 0 16,-5-1-1-16,-8-3 1 15,-9 0 0-15,-6-1 0 16,-8 2-6-16,-1 2 5 16,-5 2-1-16,1 1 2 15,-3 3 1-15,-3 2 0 16,-3 8 0-16,-4 3 4 16,-7 5-1-16,-4 6 1 15,-1 5-5-15,-8 3-3 16,-1 4 2-16,-2 0-5 15,2-4-109-15,3-2-271 0</inkml:trace>
  <inkml:trace contextRef="#ctx0" brushRef="#br0" timeOffset="-157530.27">8038 6641 444 0,'6'-15'230'16,"-3"3"-201"-16,2 3 71 15,-5 2-71-15,0 5-10 16,-1 4-3-16,-5 4 4 15,-4 2 4-15,-3 6-1 16,-3 4-2-16,-4 5 1 16,-6 3-5-16,0 3-9 15,-3 4-3-15,1-1-1 16,-2 0 2-16,3-4-6 16,7-4 0-16,5-7 0 15,5-6 1-15,5-7 5 16,5-2-4-16,3-4-2 0,2-1 0 15,5 0 2 1,2 1-1-16,5 2 5 0,5 6-5 16,4 3 0-16,8 5-1 15,4 1 0-15,4 3 0 16,4 0-30-16,2-1-96 16,-2-1-234-16</inkml:trace>
  <inkml:trace contextRef="#ctx0" brushRef="#br0" timeOffset="-155848.43">9154 6146 505 0,'-10'-3'57'0,"-2"2"-9"16,-2 1-1-16,-2 1-19 16,-3 2 11-16,1 3 16 15,-4 4 12-15,2-2-28 16,-2 5-13-16,1 1-8 16,-1 3-9-16,2-1 12 15,-2 4-2-15,-1 2-3 16,-1 1 7-16,1 1-4 15,0 3-1-15,0 1 0 0,3-1-13 16,3 0 7 0,0-1-6-16,2 4 2 0,0 1 2 15,3 2 0-15,2 0-2 16,3 0-5-16,4-1 2 16,5-2 3-16,2-2-7 15,3 0 1-15,0 0 0 16,1-1-2-16,-1 0-1 15,-1-2 1-15,-3 0 4 16,0-3-2-16,0 1-2 16,2-2 8-16,0-3-7 15,9 0 6-15,1 0 4 16,5-1-9-16,1 1 7 16,6-1-2-16,0-1-1 15,-1 1 8-15,5-3-8 0,0-1 1 16,3 1-3-16,1-7 6 15,6 2-5-15,7-2-2 16,0-1 2-16,7-1-1 16,2-1 0-16,1 4-2 15,0-3 0-15,-2 2 0 16,-1-3-1-16,0-2 5 16,-1-4-2-16,-2-2 11 15,0-6-2-15,1-3-12 16,1-5 3-16,1-2-4 15,3-1 1-15,1-1-1 16,-3 3-1-16,-2-3 0 16,-4 3 1-16,-3-2 2 15,-2-2-2-15,2-1 0 0,-1-2 0 16,6-4 2-16,-2 0-1 16,0 2 0-16,-5-1-1 15,-6 1 2-15,-7 5-2 16,-7 2 4-16,-5-1-3 15,-3 2 1-15,-4-3-1 16,0-4 2-16,-3-3-3 16,0-5 3-16,-3 1-3 15,-4-2 2-15,-1-2-2 16,-5 3 1-16,-2 1 0 16,-3-2-1-16,-2 0 0 15,-2 0 0-15,-3-4 0 16,-2 2 1-16,0-1 1 0,-3 4-2 15,-2 2-3-15,-1 3 3 16,-4 4 0-16,-2 2 3 16,-3 1-3-16,-4 3 0 15,-2 1-1-15,-1 1 1 16,-1 2 0-16,0 1 0 16,0 3 0-16,0 2 0 15,-2 0 0-15,-3 4 0 16,-1 3-2-16,-5 2-1 15,-1 1 3-15,-1 3 0 16,-1 1-1-16,1 4 1 16,-1 1-5-16,-4 3 3 0,-2 0 2 15,-5 3-1-15,-5 0-7 16,-1 0-12-16,-4 2 1 16,1-1-13-16,-1 2 0 15,2 4-8-15,4 4-33 16,7 7-18-16,9 7-5 15,8 7-138-15</inkml:trace>
  <inkml:trace contextRef="#ctx0" brushRef="#br0" timeOffset="-155294.04">7894 7045 395 0,'3'-3'20'16,"1"2"-18"-16,2-3 2 15,2-2-4-15,1 1-1 16,2-2-115-16</inkml:trace>
  <inkml:trace contextRef="#ctx0" brushRef="#br0" timeOffset="-154981.52">7989 6976 484 0,'1'-1'2'0,"-1"0"1"16,0-1 16-16,2 2 58 15,-2 0-4-15,0 0-33 16,0 3 44-16,0 2-12 15,-2-1-41-15,2 1-18 16,2 1 5-16,0 2 14 16,3-2-1-16,5 5-6 15,3 3-4-15,4 4-8 16,5 3-6-16,0 3-5 16,3 3-2-16,-2-2 0 15,0-2 0-15,1-4-1 0,-2-3-65 16,-6-4-59-1,0-5-200-15</inkml:trace>
  <inkml:trace contextRef="#ctx0" brushRef="#br0" timeOffset="-153914.28">8948 6347 666 0,'-3'-1'51'0,"1"0"16"16,1 1-10-16,1 0-28 16,1 2 18-16,1 2-1 15,-2 4-9-15,1 3 5 16,3 2-10-16,-2 7-11 15,1 3-13-15,1 2 8 16,2 5-3-16,-2-4-9 16,2 0 5-16,-1-5-6 15,-2-6-1-15,-1-4 0 16,0-6 1-16,-2-1 8 16,0-6-2-16,0-5-8 15,-7-55-1-15,3 42-1 0,3-4 0 16,-1 1 1-16,2 1 0 15,0-23-4-15,3 2 2 16,6 6 1-16,3 8 0 16,1 7 0-16,4 8 0 15,-1 10-2-15,4 6 0 16,-1 8 3-16,3 5 2 16,-2 8 2-16,0 1 0 15,-2 6 4-15,-1-3-8 16,-4 0-2-16,-5-4 2 15,-1-5 1-15,-3-7 0 16,-3-6 3-16,-2-5 5 16,-1-5-9-16,-3-9-3 15,-2-7-18-15,-1-10-22 0,-1-7 15 16,5-3 11-16,0-1 3 16,8 4 14-16,2 11-1 15,4 7 1-15,2 10 2 16,3 11 11-16,1 13 1 15,0 5 1-15,2 11-1 16,-1 5-12-16,-3 3 1 16,2-2-1-16,-4-2-4 15,-1-1 2-15,-1-8-26 16,-1-6-120-16,-1-4-146 16</inkml:trace>
  <inkml:trace contextRef="#ctx0" brushRef="#br0" timeOffset="-153531.04">9419 6234 875 0,'2'-12'30'16,"-2"3"58"-16,-2 1-53 16,-1 7-16-16,3-1-11 15,0 4-6-15,0 0 5 16,0 6 5-16,-2 4-9 15,1 6 3-15,-3 5-3 16,1 4 4-16,3 3-2 16,1 0-3-16,6-1 0 0,5-4 4 15,3-7-5-15,2-4 4 16,1-9-5-16,0-7-2 16,2-7-7-16,-3-8-17 15,-2-6 4-15,-3-1 0 16,-8-10-12-16,-11-2 7 15,-6-2 5-15,-8 3 9 16,-4 5 12-16,2 12-3 16,-2 12 4-16,3 14 1 15,3 6-1-15,6 4-63 16,3-1-150-16,9-3-134 16</inkml:trace>
  <inkml:trace contextRef="#ctx0" brushRef="#br0" timeOffset="-153308.83">9605 6088 860 0,'-4'-8'3'0,"1"1"93"16,0-1-59-16,2 5-16 15,-2 1-16-15,6 7 1 16,0 3 5-16,-2 8 10 15,4 10-8-15,0 10-13 16,-2 9 3-16,3 3-3 0,0-1-1 16,1-5-33-16,-2-5-126 15,0-11-243-15</inkml:trace>
  <inkml:trace contextRef="#ctx0" brushRef="#br0" timeOffset="-152280.36">9513 6295 884 0,'0'5'13'0,"1"-1"30"15,5 1-4-15,5-2 11 16,7-2-19-16,6-2-24 16,8-7-4-16,1-4-3 15,1-4-20-15,-2-4-20 16,-6-3 14-16,-4-4 14 0,-5 0-15 15,-7-3 22-15,-4 3 4 16,-2 0-4-16,-6 5 5 16,-3 2 9-16,-2 6 2 15,1 6 10-15,0 6-12 16,-1 2 1-16,1 6 10 16,0 5 1-16,-1 3 0 15,1 8-5-15,3 8 3 16,3 7-6-16,3 7 9 15,1 4-11-15,3 0-6 16,1 0-4-16,1-7-1 16,-1-7 0-16,0-8 1 0,0-10-1 15,1-6 0 1,-1-12-3-16,3-9-28 0,-3-6 5 16,4-7 11-16,-2-6 13 15,-2 3 2-15,-3 0 0 16,1 6 2-16,0 8 8 15,-3 7-5-15,2 5 11 16,1 7 9-16,3 6-10 16,1 3 1-16,5 6 2 15,2 1-10-15,1 3-2 16,4-4 1-16,1-3-5 16,1-5 1-16,-3-6 0 15,2-5-3-15,-1-9 0 0,-3-8 0 16,-1-9-1-1,-4-7-6-15,-7-8 1 0,-6-4-26 16,-6-1 27-16,-2 6 5 16,-3 10-2-16,2 12-2 15,-1 14-1-15,1 12 5 16,0 12 1-16,0 3-1 16,1 8 4-16,5-1-3 15,5-1 1-15,4-3 0 16,3-8 2-16,0-3-4 15,2-6 5-15,3-9-5 16,0-4 1-16,1-8-1 0,1-3 0 16,0-3 2-1,-3-4-2-15,-3-1-4 0,-5-2 1 16,-3-2-2-16,-6-1-5 16,0-3 6-16,-5 4 4 15,0 3-1-15,1 5-1 16,-1 5 2-16,3 6 0 15,1 6-7-15,1 3 7 16,1 2 0-16,4 6-2 16,0 1 2-16,5 3 4 15,1 1-3-15,2-1-2 16,3-5 2-16,2-1-1 16,2-4 8-16,-2-1-8 15,0 1 1-15,-2 0 0 16,-2 3 0-16,-1 3 4 0,-4 2-3 15,2 4-2-15,-1 3 2 16,1 1-1-16,-1 0 0 16,5-4-1-16,-2-4 3 15,3-3 4-15,4-9-7 16,5-6-48-16,1-11-118 16,4-4-176-16</inkml:trace>
  <inkml:trace contextRef="#ctx0" brushRef="#br0" timeOffset="-151295.34">9183 6801 458 0,'0'0'224'0,"0"-1"-138"16,0 1 41-16,0-3-89 15,0 3-4-15,0 0-9 16,3 0 1-16,-2 4 5 15,2 0-4-15,1 4-9 16,1 4-9-16,1 2 1 16,0 5 1-16,-2 0-2 15,2-1-6-15,-2-3 0 16,2-3-2-16,-2-5 3 16,-1-4 5-16,0-5 9 0,1-2-17 15,2-7-1 1,0-3 2-16,3-4-6 0,-1-3 3 15,-2 2 1-15,3-1 3 16,-2 3-2-16,-1 6-2 16,3 2-3-16,-1 4 3 15,2 3-1-15,0 2 2 16,3 5 0-16,1 4 0 16,0 4 0-16,2 4 1 15,-1 1 0-15,-3 2-1 16,0-2 0-16,-6-3 0 15,-1-4 1-15,-3-6 0 16,-2-2 1-16,0-4 5 16,0-3-6-16,-3-9-1 0,-1-3-5 15,2-7-9-15,1-5-5 16,2 1 12-16,5 2 1 16,5 7 4-16,2 4 0 15,5 6 2-15,-2 7-2 16,2 5 1-16,-1 8 1 15,0 6 5-15,-3 5-1 16,0 4-2-16,-3 0 0 16,-4-2-4-16,0-4 0 15,-5-4-4-15,-4-4-56 16,-8-5-272-16</inkml:trace>
  <inkml:trace contextRef="#ctx0" brushRef="#br0" timeOffset="-151140.84">9142 6643 844 0,'-14'4'62'0,"6"0"-20"16,0-3-17-16,4-2-25 16,4 1-5-16,7-2-65 15,5 0-188-15</inkml:trace>
  <inkml:trace contextRef="#ctx0" brushRef="#br0" timeOffset="-150863.54">8901 6941 829 0,'3'-4'86'0,"4"1"-42"16,5-4-25-16,3 1-14 15,5 0-5-15,9 1-2 16,2 0-89-16,4 0-340 0</inkml:trace>
  <inkml:trace contextRef="#ctx0" brushRef="#br0" timeOffset="-150443.77">9789 6520 178 0,'-4'5'560'16,"1"0"-549"-16,1 2 61 16,2 5-17-16,2 10-6 15,5 6-11-15,1 10-6 0,6 9-4 16,0 0-13-16,2 4-8 15,-1 1-7-15,-2-7 0 16,-3-5-1-16,-2-5-3 16,-5-9-115-16,1-10-283 15</inkml:trace>
  <inkml:trace contextRef="#ctx0" brushRef="#br0" timeOffset="-149513.03">10084 6834 905 0,'6'3'32'0,"-3"-2"4"0,0-1-32 16,1 0 5-16,0 0-3 16,3-3-6-16,-2 1-1 15,0-5 1-15,-3-2-1 16,-2-2-6-16,-5-3 1 15,-6 0-3-15,0 0 7 16,-2 5 3-16,-1 0-5 16,1 9 7-16,-1 5-6 15,0 4 6-15,-1 5 3 16,-2 4 12-16,-2 6 10 16,3 3-15-16,4 2-5 15,4 2-8-15,2-4 1 16,9-6 0-16,1-6 3 0,3-7-1 15,3-7-3-15,4-6-1 16,0-6-28-16,5-6-13 16,0-4 17-16,-2-3 5 15,-1-2 14-15,-1 1 4 16,-4 2 4-16,-1 6 23 16,-1 6 11-16,-5 5-20 15,0 6 11-15,-1 3 0 16,3 2 0-16,2 4-17 15,2 4-2-15,4 3 3 16,0 2-10-16,1 1 5 16,1 0-6-16,-3-5-5 0,-2-3 5 15,1-5 9-15,-5-4-9 16,2-10-9-16,-5-3-19 16,3-6-15-16,-2-7 13 15,-2-5 9-15,-1 0 18 16,-2 4 3-16,2 4 12 15,-2 7 16-15,0 9-21 16,1 5 12-16,2 4 11 16,3 3-17-16,0 3-2 15,4 3-6-15,3-1 4 16,1 1-8-16,-1 0-1 16,2-3 4-16,-1-3-2 15,-1-3 2-15,0-5-4 0,1-7-5 16,0-6-9-16,-1-4-6 15,0-4-2-15,-3 0 18 16,-1 3 4-16,-3 4 9 16,-1 4 6-16,-2 6-8 15,-1 4-5-15,2 4 11 16,2 3 3-16,2 2-8 16,6 3 2-16,3-1-10 15,1-1 3-15,2-3 1 16,0-2-3-16,-2-10-1 15,1-4-4-15,-3-4-3 16,0-12-17-16,-8-3 12 0,-5-6-5 16,-8-4 10-16,-8 1 4 15,-9 4 3-15,-1 8 5 16,-6 11-1-16,-1 11-2 16,2 8-2-16,1 10-106 15</inkml:trace>
  <inkml:trace contextRef="#ctx0" brushRef="#br0" timeOffset="-145894.8">9775 8156 536 0,'2'-3'29'15,"-6"3"-12"-15,1 0-6 16,0 0 7-16,2 0 18 16,-2 0-15-16,2 0-2 15,1 1-4-15,-2 4 42 16,-1 2 19-16,-1 7-26 16,-2 5-15-16,-1 8-1 15,-3 6-3-15,-2 7-4 0,-1 7 1 16,-2 8-2-16,-3 7-10 15,-5 7-3-15,-1 9-5 16,-3 3-2-16,-2 3-4 16,3-1 6-16,-1-4-5 15,2-5 5-15,2-3-5 16,1-5-2-16,1-2-1 16,2-9 0-16,6-11-1 15,4-13 1-15,5-11 0 16,0-9 0-16,4-7 5 15,1-3-1-15,-1-3-4 0,4-5 0 16,-2-3-3 0,1-5-11-16,1-4-2 0,-3-1 3 15,-1-1-13 1,-1-4 3-16,-3 0-6 0,-2 0 9 16,-5-4 12-16,0 0 6 15,-3 2 2-15,-1 2 0 16,2 2 0-16,3 3 14 15,1 7 19-15,6 5-9 16,1 2-9-16,0 3-11 16,4 5-3-16,0 2 17 15,4 7 2-15,3 5 7 16,4 11-9-16,4 6-10 16,2 8 5-16,-1 1-10 0,2-1 1 15,2-1 0 1,-2-8 0-16,1-3 6 0,-2-10-2 15,-3-5 2-15,-2-8 9 16,-4-6-8-16,2-10-3 16,1-7-7-16,0-10-1 15,2-11-6-15,1-9-31 16,-2-5-54-16,3-5-91 16,5 2-214-16</inkml:trace>
  <inkml:trace contextRef="#ctx0" brushRef="#br0" timeOffset="-144643.64">9790 8082 322 0,'-1'2'110'16,"-1"-1"-30"-16,-2-1 21 0,4-1-21 15,-1 1-6-15,1 0-5 16,0 0-47-16,0 1-2 16,1 1 7-16,3 2 3 15,1 2 3-15,3 5 9 16,6 5-4-16,4 7-9 15,7 5-9-15,5 8 0 16,7 5-8-16,5 5 0 16,1 1-5-16,4 1 1 15,0 2-2-15,-2-3-3 16,2 2-4-16,-2 2 2 16,2 3-1-16,-3 0 0 0,4 4 0 15,-5-4 0 1,-1-3 1-16,-2-3-1 0,-7-4 0 15,-1-2 0-15,-5-3 0 16,-4-3 2-16,-3-4-2 16,-3-5-1-16,-2-6 1 15,-2-6 1-15,-4-5-1 16,-1-1 0-16,-2-3 0 16,0 0 0-16,-3-1 2 15,-1-2-2-15,-2 0 0 16,0-1 2-16,-2-1 0 15,0-2 0-15,-2-1 2 16,-3-3-4-16,-3-1 0 0,-3 0-1 16,-3-1 0-1,3 3-1-15,-2-1-3 0,3 5 3 16,2 1 3-16,2 4-1 16,2-2 0-16,3 3-1 15,3-2 0-15,2 2 1 16,3 1 0-16,0 1 0 15,2 1 0-15,-2-1-1 16,-2-2 1-16,-1-3 0 16,-2 0 0-16,-2-3-1 15,-3-1-3-15,-5-2-1 16,-3-3 3-16,-7-5-1 16,-7-1 2-16,-1-3 0 15,-4-1 0-15,3 0 2 0,6 5 0 16,4 3-1-16,8 3 0 15,6 2 5-15,2 2-4 16,4 2 0-16,4 2 3 16,4 4 6-16,4 2-5 15,5 4-1-15,6 3-1 16,0 1-1-16,4 3-2 16,0-2 0-16,-1-2 1 15,-4-2-1-15,-1-6 2 16,-5-2 4-16,-3-8-5 15,-2-5 1-15,-2-7 3 16,-1-4-5-16,-1-10 0 16,1-5-3-16,-5-4 3 0,3-2 5 15,0 1-5-15,1 5-1 16,1 6-25-16,-1 9-75 16,4 4-99-16,1 5-269 15</inkml:trace>
  <inkml:trace contextRef="#ctx0" brushRef="#br0" timeOffset="-142608.86">8756 9658 520 0,'-12'3'15'0,"2"-2"-14"15,2 1 28-15,3-2 2 16,2 2 46-16,3-2-17 16,3 0 8-16,1-2-2 15,0 0-22-15,1 1-16 16,5-2 6-16,4 0 8 16,6 0-11-16,5-5-12 15,10 2-13-15,5-4-4 16,12-3-2-16,8-4 1 15,9-1-1-15,0-6 0 16,5-1 0-16,-3-2 1 16,-6 2-1-16,-9 3 0 0,-8 2 0 15,-9 7-1-15,-10 5 0 16,-11 3 1-16,-6 4-2 16,-6 2-3-16,0 1 1 15,-5-1 1-15,1 1 0 16,-1-2-1-16,-1 0-1 15,0-2 5-15,3-1 0 16,1 2 2-16,-1-1-2 16,-1 1-1-16,-1 2 1 15,-1 2-1-15,-1 5 1 16,-4 2 5-16,1 5-2 0,1 3 0 16,2 4 1-16,1 3 6 15,4 3 2-15,3 4-3 16,3 6 1-16,4 4-2 15,1 5 1-15,0 4 1 16,0 6-6-16,-1 3 1 16,-1 1-2-16,-3-4-3 15,0-5 1-15,-4-7-3 16,1-7 7-16,-5-8-5 16,-1-7 1-16,-2-1-1 15,-4-7 1-15,0 0-1 16,-2-4 0-16,-3-1 0 15,-4-1 1-15,0-1-1 16,-7 0 1-16,-3-2-3 16,-5 2 3-16,-4 0-1 0,-6 1 0 15,-1 0 0 1,-3 0 0-16,-6 3 3 0,-3 2-3 16,-3-1 0-16,-5 3 0 15,0 3 0-15,-2-1 0 16,2 1 1-16,3 0 0 15,6-2-1-15,5-2-1 16,4-3 1-16,6-1 5 16,2-2-5-16,3 0 0 15,-1 0-1-15,2 0 1 16,-1 2 0-16,5-1-4 16,1-1 4-16,7-1 3 0,4-2-2 15,6-2 0-15,1 0 0 16,5-4 1-16,2 0 3 15,0 0 5-15,0 0 7 16,0 0 9-16,0-4 9 16,0 4-13-16,0-1-4 15,0-1-6-15,0-2-10 16,0-4-1-16,0-3 0 16,-1-4 2-16,-1-10-3 15,-3-4-1-15,-1-8 0 16,-4-8-1-16,-1-6 2 15,-3-10 0-15,3-1-3 16,-2 0 3-16,3 1 0 16,-4 7-1-16,4 6-1 15,0 4 0-15,0 7-1 0,0 7 1 16,5 7 0-16,0 10 1 16,3 5-5-16,1 7 0 15,1 2 0-15,0 0 1 16,1-1 3-16,-1 2 0 15,0 0-5-15,2-2 7 16,5 1 0-16,3 1 0 16,5-2 0-16,10-3 0 15,7-1 4-15,8-5-3 16,9-2-2-16,7-8-8 0,6-3-49 16,3-8-11-1,0-2-23-15,-4-4-28 0,-8 1-64 16,-5 4 0-16,-13 7-130 15</inkml:trace>
  <inkml:trace contextRef="#ctx0" brushRef="#br0" timeOffset="-141976.24">8741 9969 507 0,'1'-13'64'0,"-1"-1"38"16,4 1-53-16,-2 3 40 16,1 2-20-16,-2 3-32 15,1 1-6-15,-2 1-7 16,0-2-7-16,0-1-10 16,0-3-7-16,-2-3 1 0,-1-1-1 15,-4-1 1-15,1 0 0 16,-4 2 0-16,0 5 1 15,-3 4 2-15,-1 6-2 16,-1 7 0-16,-2 12 3 16,-1 6 5-16,1 11-3 15,2 7-3-15,7 2 1 16,5-2-5-16,6-5 5 16,7-7 2-16,6-7 3 15,4-9 5-15,4-6 0 16,1-4-3-16,2-5-5 15,0-1-4-15,-2-2 0 16,-1 3-2-16,-2 1 0 0,-2 4 4 16,-3 2 0-1,-4 7-3-15,-2 1 0 0,-8 2 4 16,-5 0-4-16,-4 1-1 16,-8-1 0-16,-4-2 1 15,-6-3-1-15,-2-3-1 16,-4-8-4-16,-2-4-47 15,2-6-124-15,5-10-241 16</inkml:trace>
  <inkml:trace contextRef="#ctx0" brushRef="#br0" timeOffset="-141175.91">8962 10061 369 0,'10'1'136'0,"-6"2"-115"0,-2-2 74 16,-4 2-39-16,-2 1 27 15,0 1 20-15,-2 4-60 16,-3 2-14-16,4 2 14 16,-1 2-6-16,2 3-1 15,6 4-12-15,1 4-12 16,6 1 2-16,5-3-5 15,7-1-4-15,2-8 0 0,4-5-3 16,1-7-1 0,-1-9 2-16,-2-3-3 15,-5-6-1-15,-7-5-2 16,-6-2-6-16,-7-2-1 0,-10-4 1 16,-9 1-11-16,-7-2 4 15,-4 5 14-15,-2 6 2 16,2 7 1-16,2 8 0 15,2 10 1-15,8 4 3 16,1 4-4-16,7 2-1 16,7 1 0-16,5-1 0 15,6-4 1-15,7-4 1 16,5-5 0-16,7-5-2 16,3-7 0-16,3-4-1 0,-1-4 1 15,-2-2 1-15,-3-1-1 16,-3 3 0-16,-8 2 0 15,-1 3 0-15,-5 5 0 16,-2 1-1-16,1 4 1 16,-2 3 3-16,1 5 3 15,0 3 3-15,0 5 0 16,3 3-1-16,-1 2-6 16,-2-1 2-16,-2-2-1 15,0-2-3-15,-3-3 2 16,-2-8 2-16,1 1 1 15,-2-5 5-15,0-3-9 16,0-6-1-16,0-9-2 16,-3-7-25-16,1-7 11 15,2-5 11-15,0 3 5 0,5 2 0 16,0 7 0-16,4 6-1 16,1 5 1-16,0 9 0 15,0 8 2-15,3 8 12 16,4 5-7-16,1 8 0 15,4 6-2-15,0 5-1 16,-1 1-4-16,-1 2 0 16,-2-4-11-16,-4 0-104 15,-5-4-253-15</inkml:trace>
  <inkml:trace contextRef="#ctx0" brushRef="#br0" timeOffset="-139756.75">10850 9193 570 0,'-7'-1'49'16,"-1"1"11"-16,-3 3-15 0,0 1 8 15,-1 3 15-15,-3 0-33 16,0 1-8-16,-1 1-1 15,-1 1 3-15,0 0-4 16,-1 3 10-16,1 0-11 16,0 2 3-16,0 5-9 15,0 1 1-15,0 3-4 16,-2 4-6-16,1 4 4 16,1 1-2-16,2 2 1 15,3-2-1-15,3 1 0 16,2 1 4-16,4 3 0 15,3 0-3-15,1 5 2 0,8 4 2 16,4 5-11 0,5 2 3-16,9 0-3 0,6-1-2 15,4-4 2-15,4-2 0 16,7-8-5-16,1-3 3 16,7-7 5-16,2-5-5 15,6-7-3-15,1-7 4 16,3-5-1-16,4-7-3 15,2-6 0-15,-1-5-1 16,0-4 1-16,-4-4 0 16,-5-3 0-16,-4-4 0 15,0-4 0-15,-1-4 1 16,-2-1-1-16,-2-6 0 16,-3-1 0-16,-8 1 3 0,-6-1-3 15,-7 4 2 1,-4 1-2-16,-5 3 1 0,-5-3 3 15,-4-1-4-15,-3-3 0 16,-4-1 1-16,-6 0-1 16,-5 0-2-16,-3 0 2 15,-7 2 6-15,-2 0-6 16,-5 2 0-16,-2 2 0 16,-5 1 1-16,-1 4 1 15,-4 1-2-15,-2 4 1 16,-4 3-1-16,-4-1 2 15,-4 6-2-15,-5 4 1 16,-6 2-1-16,-6 6 0 16,-9 3-2-16,-1 5 3 0,-4 5-2 15,-3 8-3-15,1 5 2 16,0 6 2-16,3 6-39 16,3 5-82-16,4 2-49 15,12 3-155-15</inkml:trace>
  <inkml:trace contextRef="#ctx0" brushRef="#br0" timeOffset="-138024.58">10756 9407 672 0,'-5'-11'29'0,"0"5"30"15,0-3 23-15,3 6-34 16,1 2 10-16,-1 1-26 16,2 0-17-16,0 3-14 0,2 3 34 15,3 8-3-15,1 6 3 16,4 14-1-16,4 11-25 16,3 10 2-16,3 9-5 15,1 2-6-15,3-2 0 16,-3 0 0-16,0-9 0 15,-7-6 4-15,0-12-8 16,-6-11 8-16,-4-11 1 16,-4-13-1-16,-6-7 0 15,-5-12-8-15,-8-7 1 16,-6-9-9-16,-3-3 4 16,-6-2-1-16,1 7 4 0,1 4 0 15,1 8 5-15,1 9 3 16,1 8-3-16,2 6-2 15,-1 6 2-15,3 5 0 16,3 3 0-16,4 3 0 16,7 2 1-16,5 2 0 15,8 2 0-15,9-2-1 16,9 2 1-16,9-3-3 16,9-5 2-16,8-5 0 15,4-7 0-15,5-7-1 16,0-10-14-16,97-60 7 15,-132 49-4-15,-3 3 0 16,-2 0 0-16,-2 0 7 0,14-17 2 16,-7 4 2-1,-3 1 1-15,-7 3 2 0,-4 2-2 16,-6 2 1-16,-1 2-1 16,-8 3 0-16,-1 2 1 15,-2 5 0-15,-1 5-1 16,-1 6 4-16,-5 6 2 15,0 8-2-15,-1 3 1 16,1 7 8-16,-3 6-2 16,5 2-4-16,5 2-7 15,7 0 2-15,5-1-2 16,7-6 3-16,5-5-2 16,1-10 4-16,4-9-4 15,3-10 0-15,0-8-1 0,2-6-3 16,-2-6-13-16,-4 0 5 15,-3-2 2-15,-4 2 8 16,-4 1 1-16,-3 5 1 16,-4 5-1-16,0 4 0 15,1 4 10-15,-1 3-10 16,2 5 1-16,2 2 3 16,-2 6 4-16,3 1-3 15,2 7 6-15,4 4-9 16,1 2-1-16,6 0-1 15,1-3 2-15,3-6 3 16,-4-4-4-16,1-5 2 16,-2-8-3-16,-3-6 0 0,-1-5-4 15,-2-4-15 1,-5-7 10-16,-4-4-12 0,-4 0 13 16,-2 1 8-16,-4 5 0 15,3 7 1-15,2 7 2 16,3 5-3-16,0 7 0 15,2 4 0-15,4 1 3 16,-1 7-1-16,6 5 2 16,1 0-1-16,3 2-2 15,3 0-1-15,4-3 0 16,1-3 1-16,-1-6-2 16,-2-6 1-16,-1-6-24 0,0-8-50 15,-6-3 43-15,-2-6-13 16,-5-4 32-16,-4 0 12 15,-3 3 5-15,0 3 41 16,-1 6 6-16,1 5-44 16,2 7 0-16,1 5 20 15,1 5-8-15,6 6-1 16,1 1-11-16,6 0 3 16,2 0-6-16,4-4 1 15,4-1-3-15,1-6 2 16,2-4-4-16,0-7 2 15,-2-5-6-15,-2-8-1 16,-5-3-20-16,-3-5 5 16,-8-2 12-16,-4 1-23 15,-6 1 29-15,-5 8-1 0,-3 6 0 16,-2 9 2-16,-2 10 2 16,0 9 7-16,2 4 1 15,0 6 2-15,3 4-5 16,4-2-5-16,6-4-1 15,6-2 1-15,4-7 4 16,1-8-5-16,4-5-1 16,4-10-4-16,-3-4-20 15,1-4 2-15,-2-2 12 16,-5 2 10-16,-3 3 0 16,-4 4 8-16,-3 4 1 15,0 5-4-15,0 7 12 0,-2 5 7 16,5 6-12-16,3 12-1 15,2 8 3-15,4 7 7 16,3 9-7-16,-1 1-8 16,0 3-5-16,-3-6 2 15,-4-5-3-15,-3-13-3 16,-4-10 0-16,0-11-60 16,-1-14-107-16,-3-14-120 15</inkml:trace>
  <inkml:trace contextRef="#ctx0" brushRef="#br0" timeOffset="-137025.25">11655 9312 900 0,'2'-4'39'16,"-2"2"-30"-16,0 8 21 15,0 5 2-15,5 7 2 16,0 7-28-16,5 9 8 15,2 3-10-15,3 5 1 16,0 3-5-16,0 0 0 16,-2-6 0-16,0-3 1 15,0-8-1-15,-7-9 0 16,-1-7-1-16,-2-7 0 16,-1-8-38-16,-1-6-53 0,3-6 63 15,-1-5 8-15,0-2 15 16,3-2 6-16,-3 3 4 15,0 4 16-15,2 5 2 16,-3 6-4-16,1 3-3 16,1 6 27-16,2 5-9 15,3 5-12-15,2 4-8 16,4 2-8-16,2 0-1 16,0-2-4-16,-2-5 2 15,2-4 2-15,-4-8-4 16,-1-6-3-16,-2-8-19 15,-5-7-26-15,-4-5 8 16,-7-12-35-16,-7-8-124 0,-9-6-42 16,-5-7 241-16,-2 3 8 15,4 8 146-15,2 11-79 16,8 14 13-16,7 14-53 16,2 12 41-16,5 11-39 15,2 8 4-15,6 8-6 16,5 6 4-16,7 6-15 15,2 2-13-15,4 1-3 16,1 2-8-16,3-3 3 16,-2-6-3-16,1-5 1 15,-2-10-1-15,-7-8 0 16,-2-8 0-16,-2-7-13 0,-3-9-32 16,-4-4 17-1,-1-6 22-15,-4-4 5 0,1-2 0 16,-4-1 1-16,-2 1 0 15,0 2 0-15,1 4 1 16,-2 3 3-16,1 7-4 16,0 3 0-16,0 4 5 15,2 4-5-15,0 2 4 16,0 6-1-16,4 3-2 16,1 5 0-16,2 2 0 15,3-2-1-15,1-1 0 16,1-6 6-16,0-3-4 15,-1-8-2-15,2-5-11 16,-1-6-27-16,0-5 8 16,-4-3-6-16,-1-4 10 0,-4-1 0 15,-3 1 1-15,-1-1 16 16,-2 5 9-16,1 5 6 16,0 6 11-16,2 4-14 15,2 4 10-15,0 4 20 16,1 2-6-16,1 2-8 15,3 6 1-15,3 2 4 16,4 2-12-16,0 4-3 16,0-3-8-16,1-1-1 15,2-2 0-15,2-3 0 16,-3-3-18-16,1-5-88 16,-4-5-274-16</inkml:trace>
  <inkml:trace contextRef="#ctx0" brushRef="#br0" timeOffset="-136842.98">11941 9457 914 0,'-25'8'60'0,"8"-2"-1"15,7-6-15-15,12-2-35 16,10-5-3-16,14-4-4 15,13-9-4-15,9-8-93 16,7-8-257-16</inkml:trace>
  <inkml:trace contextRef="#ctx0" brushRef="#br0" timeOffset="-134755.28">12065 9363 427 0,'1'-2'165'0,"1"-1"-147"16,-1-2 23-16,3 0-38 15,-1 1 8-15,2 1 16 16,2 0 5-16,0-1 5 15,-2 4 48-15,-2 0-37 16,-1 0-13-16,-2 2-4 16,0-2-9-16,0 2-2 0,2-2-1 15,2 1 6-15,6 1 5 16,9-2-14-16,9 0-7 16,12-5-9-16,11-2 2 15,8-7-1-15,9-2 0 16,8-7 0-16,8-3 2 15,1-1-3-15,1-1-1 16,-8 4 1-16,-10 3 0 16,-13 4-1-16,-13 5 1 15,-9 6-1-15,-7 4 0 16,-8-1-3-16,-6 6-20 16,-6-1-16-16,-4 4-36 0,-7 2-133 15,-6 4-290-15</inkml:trace>
  <inkml:trace contextRef="#ctx0" brushRef="#br0" timeOffset="-134154.45">12156 9580 511 0,'-4'0'21'0,"-2"0"-1"0,1 1-17 15,-1 2-1-15,-1 0 4 16,3 2 14-16,1-2 54 15,5 0 17-15,3-2 37 16,4 1-69-16,6-1-5 16,6-1-17-16,8-1-4 15,7-3-16-15,13-4-7 16,9-6-7-16,11-2 5 16,13-6-6-16,8-1-2 15,3-3-1-15,3 3-2 16,-6-1-8-16,-8 3 0 15,-12 5 5-15,-11-1-1 16,-13 4 4-16,-10 2 3 16,-13 2-1-16,-8 3 0 0,-7 2-1 15,-6 1-4-15,-1 1 4 16,-5 1-21-16,-3 1-91 16,-3-2-176-16</inkml:trace>
  <inkml:trace contextRef="#ctx0" brushRef="#br0" timeOffset="-133657.49">12783 8991 648 0,'-11'-10'27'0,"5"2"31"16,3 0 30-16,5 2-50 15,-1 3 25-15,6 0-8 16,5 3 3-16,1 1-17 16,7 4-13-16,7 4-1 15,3 2-7-15,7 3-4 16,5 2-9-16,4 0-4 15,6-1-2-15,3-2 0 0,2 0 1 16,-2-2-2-16,-3 0 0 16,-9-2 0-1,-7 0 0-15,-10-1 0 0,-6-3-1 16,-8 2 1-16,-3-3-1 16,-5-1-1-16,0 2 2 15,-6 1 0-15,-1 2 1 16,-4 6-1-16,-6 3 0 15,-8 6 0-15,-2 5 0 16,-7 8 0-16,-5 8 0 16,-3 8 3-16,-4 10-3 15,-1 5-1-15,1 2-17 16,3-4-125-16,6-3-144 16</inkml:trace>
  <inkml:trace contextRef="#ctx0" brushRef="#br0" timeOffset="-133089.16">12312 9115 623 0,'3'-6'236'0,"0"2"-178"16,-3-1 16-16,0 2-36 15,0 2 12-15,0 1-27 16,0 0-17-16,3 0 0 15,-6 1-6-15,3 1 3 16,0-1-3-16,0 4 0 16,-4 5 4-16,-6 7 5 15,-11 10-1-15,-5 7-4 16,-10 7-2-16,-5 4 2 16,-1-1-3-16,2-5-1 0,5-6 0 15,10-9 0 1,7-6 0-16,8-9 0 0,6-3 1 15,4-1 2-15,5-4 15 16,7 2 1-16,1 3-11 16,7 2 0-16,5 2-8 15,4 5 0-15,4 6 0 16,6 6 0-16,3 6 0 16,3 4 0-16,0 2 1 15,0 3 0-15,-2 0 1 16,-1 0-1-16,-3-2-1 15,-3 0-1-15,1-4-21 16,-2-10-127-16,0-4-412 16</inkml:trace>
  <inkml:trace contextRef="#ctx0" brushRef="#br0" timeOffset="-131386.35">13475 8942 678 0,'-3'0'23'0,"0"3"-5"16,-3 3 4-16,2 3-15 15,-2 5 66-15,3 4-18 16,1 5 0-16,2 10-8 16,4 4 22-16,-1 8-28 0,2 6-8 15,1 5-7-15,0 4-4 16,-2 2-2-16,3-1-13 15,0 0-1-15,-1-5 1 16,1-6-5-16,0-6-1 16,-3-11-1-16,-1-9 4 15,-2-10-3-15,-1-6 1 16,0-4 9-16,2-5 13 16,3-4-17-16,4-3-7 15,2-1 0-15,8-1 2 16,7-2-2-16,8 0 2 15,6-1-2-15,8 1 0 0,9-1 0 16,12-1 5 0,7-2-5-16,8 0 0 0,0 2-2 15,-4 2 2-15,-10 1-1 16,-10 4 0-16,-8-1 1 16,-5 4 0-16,-6 1 0 15,-1 0-1-15,-1-2 1 16,-2-1 0-16,-2 0 1 15,-4-4-1-15,-2-1 0 16,-4-1 0-16,-5 0 0 16,-3 1 0-16,-5 2 5 15,-4 2-4-15,-3 2-1 16,-1 4 0-16,-3-1 1 16,-2 1 1-16,-2-2 0 15,0-1-2-15,0-2 1 0,-2-4-1 16,2-2 3-1,0-2-3-15,-1-2 1 0,1-2-1 16,1-4 1-16,-1-5-1 16,-3-8 5-16,-1-5-5 15,1-11-1-15,-4-10 1 16,-1-5 0-16,-3-8 0 16,0-1-1-16,0 1 1 15,1 1 1-15,1 8-1 16,2 9 0-16,0 13 0 15,3 11 0-15,0 15-1 16,4 8 1-16,0 5-4 0,-1 7-1 16,1 6 4-16,-2 3 1 15,0 6 0-15,-2 5 0 16,0-2 0-16,3-3 0 16,0-3 0-16,1-4 0 15,1-6 0-15,-2 0 0 16,1-1-4-16,0-1 4 15,-5-1 4-15,-2 2-4 16,-5 1 0-16,-4 1 0 16,-7 0-2-16,-8 0 5 15,-4 2-3-15,-6 2 0 16,-8 1 0-16,-6 3 2 16,-8 3-2-16,0 3-3 0,-4 1 0 15,5 0 3-15,6 0 0 16,7 0 0-16,4 0 0 15,4 0 0-15,1-2-1 16,1-2 0-16,-1-1 0 16,3-3-5-16,3-3-1 15,4-2 1-15,3-4 2 16,6-1 3-16,4-2 1 16,3-2-1-16,2 0 2 15,1-1-2-15,1 0 0 16,0 0 1-16,0 0 0 15,1 4 0-15,4 0-1 0,1-1 0 16,2 0-3-16,3 1 3 16,2-1-1-16,0-1 1 15,0 1-1-15,-2-1 2 16,2 0 0-16,-1 3 2 16,-1-1-2-16,1 2 0 15,-1-1 0-15,2-2 0 16,0 0-1-16,0-1 1 15,0 2-5-15,0-1 9 16,0 1-4-16,0-1 0 16,-2 5 0-16,2-4 0 15,-1 3 0-15,1 4 0 16,1 4 0-16,3 4-4 16,2 5 3-16,5 7 1 15,2 4-66-15,3 3-198 0</inkml:trace>
  <inkml:trace contextRef="#ctx0" brushRef="#br0" timeOffset="-130738.87">13829 8965 655 0,'-5'1'31'16,"-3"-1"13"-16,-1 0-16 16,-1-1-21-16,0-1 24 0,0 2-6 15,-2 0 13-15,1 2-17 16,-2 4 11-16,-6 2-12 15,1 8 14-15,-3 4-6 16,-1 4-3-16,2 1 2 16,3 5-10-16,3 0-4 15,9 1-2-15,5-3-3 16,5-2 4-16,7-5-4 16,5-5 6-16,2-4-3 15,3-3-10-15,0-4 0 16,3-4 0-16,-1 0 4 15,-1-1-5-15,0 2 0 0,1-1 0 16,-4 3 0 0,-5-2-4-16,-3 2 3 0,-8 0 1 15,-7 4-3-15,-7 5 4 16,-8 5-1-16,-9 3 1 16,-4 4-1-16,-3-5-2 15,1-3-5-15,4-6-63 16,7-10-71-16,8-9-235 15</inkml:trace>
  <inkml:trace contextRef="#ctx0" brushRef="#br0" timeOffset="-129955.36">13938 9124 698 0,'-5'2'149'0,"-4"-2"-88"15,1 1-34-15,2-1-25 16,-1 5-1-16,4 1 3 16,1 3 4-16,2 3 25 15,-2 4 1-15,2 2 7 16,0 3-23-16,2 2-1 16,1-1-6-16,2 2-2 15,5-4-3-15,5-3-3 16,3-5 2-16,5-5-1 15,-2-5-2-15,1-7-2 16,-3-6-1-16,-1-5-1 0,-7-5-17 16,-5-4-5-16,-9-4-25 15,-7-3-10-15,-8-1 32 16,-7 2 17-16,-2 6 9 16,-1 8 1-16,1 12 9 15,4 10 13-15,3 7 4 16,3 6-18-16,7 2 11 15,8-1-12-15,5 0-4 16,7-4 9-16,8-2-5 16,3-6-5-16,4-7-3 15,2-5 1-15,-1-5-6 16,3-4-5-16,-4-2-2 16,-2-2 9-16,-4 0 3 0,-4 3 1 15,-3 2 10 1,-6 8 2-16,-2 0 2 0,1 5-14 15,-2 0 17-15,2 5 1 16,4 0 0-16,0 6-4 16,3 4 0-16,0 5-8 15,-2 1 0-15,0 1 1 16,-2 1-5-16,-1-3-1 16,-2-6-1-16,-3-3 1 15,-1-5 4-15,1-3 1 16,-2-7-6-16,0-5-2 15,-2-8-20-15,-1-6-30 0,0-7 5 16,-1-3 27 0,4 2 19-16,4 4 1 0,1 6 0 15,3 9 0-15,2 7 2 16,-2 7 7-16,2 4 1 16,0 7 4-16,1 5-4 15,-1 5-9-15,1 2-1 16,-1 4 3-16,-1-3-3 15,-1-1-29-15,-1-2-136 16,-3-7-317-16</inkml:trace>
  <inkml:trace contextRef="#ctx0" brushRef="#br0" timeOffset="-129375.27">14446 9113 668 0,'0'0'61'0,"-1"-3"60"15,-2 3-89-15,3 0-14 16,0 0-3-16,3 0-4 15,-2 3 17-15,2-1 9 16,-1 1 0-16,2 3-6 16,0 5-11-16,3 2-12 15,-1 5-3-15,1 1-3 16,0 3-2-16,0-1 0 16,-4-2-1-16,1-6-3 15,-3-1-52-15,-2-8-71 0,-1-6-283 16</inkml:trace>
  <inkml:trace contextRef="#ctx0" brushRef="#br0" timeOffset="-129088.02">14387 8971 633 0,'-6'0'132'15,"1"0"-28"-15,1-2-64 16,1 2-36-16,3 2-1 15,2 0-1-15,-1 0 0 16,1 1-1-16,1 0 0 16,-1 0 4-16,0-5-3 15,0-1-2-15,-1-1 0 16,-1-5-3-16,-1 0 3 16,-5-3 0-16,1 3 0 15,-3 2 0-15,-1 2-2 0,2 7 2 16,-2 3-2-16,4 4-4 15,2 7-81-15,3 2-125 16</inkml:trace>
  <inkml:trace contextRef="#ctx0" brushRef="#br0" timeOffset="-128682.97">14501 9106 665 0,'0'3'51'16,"0"-2"16"-16,-1-1-48 0,2 3 38 16,1-2-19-16,1 0-17 15,1 2-3-15,0 3 6 16,3 2 5-16,-1 1-3 16,1 2-9-16,-2 3-5 15,2 0-8-15,-4-2 4 16,1-2-6-16,-2-2-1 15,-1-5 4-15,1-2 4 16,-2-5-9-16,0-5-3 16,0-4-17-16,0-6 1 15,0-3-20-15,0 1 34 16,1 0 4-16,5 4 1 0,-2 5-3 16,3 5 3-16,2 5 0 15,-1 4 0-15,0 5 17 16,1 7-2-16,-1 4 8 15,2 4-12-15,-2 5-11 16,2-1 5-16,-1 1-10 16,-4-1-19-16,-3-4-146 15,-6-3-399-15</inkml:trace>
  <inkml:trace contextRef="#ctx0" brushRef="#br0" timeOffset="-128116.27">13923 9344 567 0,'0'-2'151'0,"0"1"-71"0,0 1-15 15,0 1-30 1,0 2 10-16,1 3-2 0,2 4-12 16,1 3 10-16,-1 5-21 15,4 4-4-15,1 4-9 16,-1 3-6-16,0-3-2 16,-1 2 2-16,1-6-2 15,-2-3 1-15,-1-8-37 16,-1-3-110-16,0-8-103 15</inkml:trace>
  <inkml:trace contextRef="#ctx0" brushRef="#br0" timeOffset="-127138.34">14157 9419 336 0,'5'-2'464'0,"0"1"-398"15,-3 1-24-15,-2-2-38 16,1 2-4-16,2-3 1 16,1 0-1-16,1-1-1 15,-2-4 1-15,-3 2 0 16,0-1 0-16,-3 1 1 16,-3 0 4-16,-1 1 1 15,0 2-1-15,0 1-4 16,-3 0 3-16,2 4-7 15,-4-1 6-15,1 4-3 0,-3 4 5 16,0 1 4-16,1 2 13 16,2 3-8-16,1-1 1 15,5 0 5-15,-1 2-10 16,8-3-3-16,2-1-4 16,2-3 2-16,6-2-3 15,1-7-1-15,1-4-1 16,4-3 0-16,-3-2 1 15,0-2-1-15,-2 1 0 16,1 1 0-16,-5 1 0 16,0-1-3-16,-1 2 6 15,2-1-4-15,-3 0 1 16,2 3-3-16,-3-2 3 16,0 6 7-16,-3 1-5 15,0 5 17-15,1 3 2 0,2 4-12 16,2 4-8-16,1 2 2 15,3-1 1-15,-4-1-7 16,2-4 7-16,-4-5-2 16,-3-2-2-16,3-7-2 15,-1-4-30-15,-2-6-35 16,0-3 8-16,1-4 29 16,-2-1 30-16,1 2 1 15,0 3 10-15,0 5 18 16,1 3-14-16,-1 4-4 15,0 6 8-15,3 2 2 16,-2 3-7-16,3-1 5 0,3 5-8 16,1-2-7-16,0 1-1 15,-1 1-2-15,0-4-1 16,0-3 0-16,0-1 0 16,-2-6-25-16,1-4-36 15,1-4-2-15,-2-1 26 16,1-2 35-16,-3 2 2 15,-2 2 20-15,-1 5 2 16,-1 1-14-16,-1 3 11 16,3 0-8-16,1 3 3 15,-1-2 5-15,5 2-1 16,-1-2-6-16,2 1-2 16,2-1-3-16,1 1-6 0,1-2-1 15,-2 0 0-15,-1-3-1 16,1-3-15-16,-2-2-9 15,-1-1 4-15,-5-2 10 16,-1-3-12-16,-4-1-9 16,-5-3 19-16,-4 0 5 15,-2 3 8-15,-4 2 0 16,2 3 1-16,0 7-1 16,1 3-2-16,1 3-192 15</inkml:trace>
  <inkml:trace contextRef="#ctx0" brushRef="#br0" timeOffset="-125618.84">12760 9460 610 0,'2'-3'66'16,"-1"1"-5"-16,-2 2-42 15,1 0-3-15,1 2 39 16,-1 1-11-16,0 2-22 16,0 0-1-16,-1 4 5 15,-5 6 10-15,-2 9-2 0,-7 9-3 16,-8 10-9-16,-2 12-4 15,-5 11-6-15,-2 11-4 16,0 7-8-16,2 2 1 16,1 0 0-16,3-8-1 15,-1-6-1-15,5-9 0 16,3-7 1-16,-2-8-1 16,1-8 1-16,2-3 3 15,1-7-2-15,0-6-1 16,3-4 0-16,4-7 1 15,3-6-1-15,2-1 0 0,5-3 1 16,0-6-1-16,0 3-1 16,0-1 0-16,0-1 1 15,1 1-1-15,-1-2-1 16,2-4-29-16,-2-1-7 16,2-3 5-16,-4-1 2 15,-1-1 2-15,-1 2 21 16,-2 1 6-16,-1-1 2 15,2 2 1-15,0 3 2 16,2-3 12-16,1 2-8 16,2-2 0-16,2-1 4 15,-1-3 10-15,1 1 5 16,-1-1-1-16,3-1 15 16,-2 3-14-16,-1 2-1 0,1 5-10 15,-1 2-14-15,-1 4 1 16,2 6 2-16,-2 5 4 15,4 8-3-15,-3 6 3 16,3 7-6-16,-1 1-1 16,2-2 2-16,1-4-3 15,3-8 1-15,-1-6 0 16,1-8 7-16,1-7-7 16,3-9 1-16,4-9-2 15,6-6-22-15,4-9-45 16,6-7-50-16,3-3-107 15</inkml:trace>
  <inkml:trace contextRef="#ctx0" brushRef="#br0" timeOffset="-124603.35">12792 9508 508 0,'0'-2'230'0,"-2"-1"-201"16,2 2 35-16,0-1-59 16,3 4-3-16,2-1 31 15,0 0-15-15,2 1 10 16,-2 1-3-16,1 2 6 16,3 2 12-16,1 5-2 15,5 8-12-15,5 10-6 16,7 9-10-16,6 12 11 15,9 11-14-15,5 5 2 16,3 7-7-16,2-1-2 16,1-3-1-16,-1-7-1 15,-4-4 0-15,-4-6-1 0,-5-6 0 16,-6-1 0 0,-7-6 0-16,-4-3 1 0,-5-6-4 15,-5-7 3-15,-4-6-3 16,-2-5-12-16,-2-8-12 15,-2-5 10-15,-2-3 2 16,0-4 5-16,-3-1-2 16,-3-1 9-16,-1-1-24 15,0 0-15-15,-3 0 9 16,-2 1 4-16,0-3-1 16,-2 0-5-16,0-3 5 15,-3 0-31-15,-4-2-2 16,-2-2 13-16,-2-1 25 15,-3-2 25-15,0 0 25 0,-1 5 50 16,4 1 15 0,4 6-33-16,2 4-33 0,7 3-1 15,5 3-4-15,3 0 0 16,2 0 0-16,5 3-1 16,4 3 46-16,6 6-38 15,5 6-10-15,9 6-7 16,5 4 1-16,3 3-6 15,2-1-3-15,1 0 0 16,-3-1 0-16,-3-5 0 16,-5-3-1-16,-5-5 1 15,-8-5-1-15,-4-8 7 16,-1-6-5-16,-2-8-2 16,-4-7-2-16,0-9 2 15,3-8-3-15,-5-3-10 0,2-5 8 16,3-5-20-16,0 3-71 15,4 0-124-15</inkml:trace>
  <inkml:trace contextRef="#ctx0" brushRef="#br0" timeOffset="-122717.56">11570 10747 693 0,'-10'-1'37'0,"3"-4"75"16,-3 0-73-16,10 5-5 16,0 0-8-16,0 0-7 15,4 0-2-15,4 0 30 16,9-3-8-16,6-1-26 16,16-2-3-16,10-8-4 15,15 0-2-15,11-8 2 0,10 1-6 16,8-2 3-16,-3 3-3 15,-5 2 0-15,-8 4 0 16,-15 3-2-16,-12 4-1 16,-12 0-2-16,-11 0 3 15,-5 1 2-15,-6 2 0 16,-4 1 0-16,-4 0 0 16,-4 0-6-16,-1 3 3 15,-3 0 0-15,0 0-6 16,0 2 9-16,0-1 0 0,-3 2 1 15,-1 1-1 1,-2 2 1-16,-1 2-1 0,-1 2 1 16,-1 6 7-16,-1 3 4 15,4 6 6-15,-1 9-10 16,5 7-5-16,5 3 7 16,6 4-9-16,2 5 10 15,3 0-6-15,3 5 6 16,-4 9-2-16,1-5-3 15,-3 7-4-15,0-6 0 16,-7-3 3-16,2-3-5 16,-6-6 0-16,-3-4-4 15,0-4 8-15,-4-3-8 16,1-7 8-16,-3-5-4 16,-1-1 0-16,-1-4 0 0,1-7 0 15,-2-2 0 1,2-5 0-16,1-2 2 0,3-7-2 15,-2-3 0-15,-2-1 0 16,-4-2 1-16,-1-2-1 16,-5 3 0-16,-5 1 0 15,-4 1-1-15,-2 0 1 16,-6 6 0-16,-3 0-1 16,-5 2 2-16,-6 0-1 15,-5 5 0-15,-4 0 0 16,-9 3 0-16,-3 1 0 15,-3 3-1-15,-3 0 1 0,-2 0 3 16,-4 2-2-16,-1 1-1 16,-1-3-1-16,4-1 1 15,6 3 0-15,6-2-1 16,6-1 1-16,7 1 0 16,6-1 0-16,5 1 0 15,8-7 1-15,9-1-2 16,11-4 3-16,6-2-4 15,6 0 3-15,4-3-1 16,0 0 0-16,-1 0 1 16,1 0 0-16,-3 0-1 15,2 3 0-15,0-3 2 16,0 0 1-16,0-3 5 0,2 3 3 16,1-3-1-1,-2 0-1-15,1-5 2 0,-2-1-3 16,-3-2-8-16,3-5 2 15,-4-8-1-15,1-6-1 16,-3-9 1-16,-1-5-1 16,-1-7 0-16,-3-9-2 15,-4-5 2-15,1-4-1 16,1 0-3-16,0 1 4 16,6 7-2-16,7 8 1 15,4 9-2-15,5 5-3 16,0 10 4-16,1 10-1 15,0 2 3-15,-1 7-1 16,0 3-1-16,-3 2 2 0,4 0 0 16,-3-3 0-16,3 0-1 15,1-6 1-15,2 0-1 16,-1 1 1-16,1 3 0 16,-2 4-3-16,2 2 2 15,2 4 1-15,3 0 0 16,5-2 0-16,9-6 0 15,7-4 1-15,11-4-1 16,8-2-1-16,7-3 1 16,10 1 2-16,3 4-2 15,2 2-1-15,0 0-3 16,-2 1-11-16,-7-1 1 16,-7-2-9-16,-4-4-17 15,-7-1-14-15,-4-2-46 0,-1-7-7 16,-1 3-40-16,-4 0 31 15,-2 5-119-15</inkml:trace>
  <inkml:trace contextRef="#ctx0" brushRef="#br0" timeOffset="-121968.39">11135 11021 573 0,'-3'-11'12'0,"-2"-1"43"16,2 2-18-16,0-3 15 15,-1 0 47-15,4 2-32 16,0 4-36-16,-2 1 8 16,1 5-21-16,-2 1-10 15,-3 2-6-15,-7 4 1 16,-3 7 1-16,-5 4 12 16,-4 3 14-16,0 6-12 15,0 7-6-15,0 1 7 16,1 7-12-16,4 2-2 15,4 7 3-15,6-3-8 16,5-1 2-16,8-1 3 0,9-10 2 16,10-4-2-16,6-14-3 15,6-9 0-15,1-11-2 16,0-9 1-16,-4-5-1 16,-6-7-4-16,-5-1-7 15,-8-1-11-15,-5-3-5 16,-6 1 15-16,-4-1 11 15,-4 5 1-15,1 6 5 16,-1 5 11-16,2 8-5 16,2 3-8-16,3 9 2 15,1 3 4-15,5 8 2 16,2 7 3-16,4 4-7 16,2 5-5-16,2 3 1 0,2-4-3 15,-3-1 0-15,-2-5 0 16,-2-6-4-16,-3-8-60 15,-3-2-86-15,-4-14-149 16</inkml:trace>
  <inkml:trace contextRef="#ctx0" brushRef="#br0" timeOffset="-121701.96">11212 11228 892 0,'4'-6'28'15,"-1"4"16"-15,-1 4-22 0,1 4 35 16,5 8-21-16,4 0-3 16,5 3-19-16,5 1 0 15,-2 3-6-15,0-4-4 16,-5-2-4-16,-4-3 5 16,-4-4-4-16,-7-2 3 15,-1-6 1-15,-5-4 0 16,-2-6-4-16,-2-10-1 15,2-4-2-15,1-6-26 16,5-4-39-16,7 4-99 16,7 4-249-16</inkml:trace>
  <inkml:trace contextRef="#ctx0" brushRef="#br0" timeOffset="-120483.28">11648 11253 910 0,'-1'0'24'16,"-2"-4"20"-16,1-2-44 15,0-1 0-15,2-3-3 16,2-1 3-16,-4-4-1 16,-4 0 1-16,-3-2 0 15,-6 3 0-15,0 2 1 16,-4 5 2-16,3 1-2 15,-1 8 0-15,4 5 0 16,0 4 3-16,3 5 1 0,-2 8 8 16,3 5 8-16,4 6-14 15,5-3-6-15,4 2 1 16,6-6-2-16,2-5 1 16,1-10 1-16,0-7 2 15,2-9 1-15,0-10-5 16,-2-7-1-16,3-4-3 15,-3-10-5-15,-3 1-16 16,0-1 13-16,-5 2 10 16,-1 4 2-16,-3 5 0 15,1 9-1-15,-2 8 1 16,1 6 0-16,-1 4 6 16,4 5 12-16,-1 2-5 0,4 5 10 15,1 1-12-15,4-1 0 16,1 4-9-16,4 1-1 15,0-4 0-15,-1-3-1 16,0-2 0-16,-5-5 4 16,-3-5-4-16,1-4-3 15,-4-8 0-15,-2 0-17 16,-1-6 0-16,-1-4 8 16,-4 0 10-16,2 2 1 15,-1-3 1-15,1 2 0 16,-2 5 7-16,3 4 6 15,0 4 1-15,4 3-10 0,-2 6 8 16,2 7 4 0,3 0-2-16,3 7-7 0,2 4-2 15,0 2 0-15,1-3-5 16,-2-1 0-16,0-7 2 16,-3-3 0-16,-1-9-2 15,-4-9-5-15,0-6-18 16,3-9-14-16,-3-7 10 15,2-3 26-15,-2-1 1 16,2 4 24-16,0 10 10 16,0 6-28-16,4 11 4 15,-1 7 0-15,4 8-2 16,4 3-4-16,3 4 5 0,2 1-3 16,3 1-3-1,1-3-2-15,-2-4 0 0,1-4-1 16,-3-4 0-16,-2-2 0 15,0-6 3-15,-3-2-2 16,-1-4-1-16,0-2-4 16,-3-5-17-16,-2-7-5 15,-3 2 15-15,-3-4 3 16,-5 1 3-16,-6 6-5 16,-2 4 9-16,-4 5-1 15,-2 9 1-15,-2 9 1 16,3 8 4-16,-3 6 9 15,2 5 4-15,2 5-10 16,3-2-5-16,4-1 0 0,8-2-1 16,3-8 5-16,5-9 2 15,3-8-4-15,4-11-3 16,3-6-1-16,0-12-2 16,0-6-9-16,-1-6 0 15,-6-3-1-15,-5-7-9 16,-8-2-2-16,-7 0-12 15,-6-3-20-15,-5 6 55 16,0 0 2-16,-1 10 32 16,6 11-6-16,5 9-10 15,2 12-16-15,5 5 5 16,2 11 12-16,6 10 5 0,3 9-13 16,3 11 2-16,6 7-11 15,1 8-2-15,0 3 0 16,0-6-14-16,0-1-133 15,-3-7-186-15</inkml:trace>
  <inkml:trace contextRef="#ctx0" brushRef="#br0" timeOffset="-119948.61">11704 11449 550 0,'-7'-13'115'0,"0"-1"-33"16,2 1 43-16,2-2-85 15,0 3 10-15,3 3-9 16,0-2-1-16,-2 2-22 16,2 3-8-16,-4 2-5 15,0-3-5-15,-3 0 0 16,-3 4-1-16,-2 0 1 16,-3 6 0-16,0 7 0 15,-2 14 7-15,3 2 8 0,0 7-1 16,8 2-11-16,3 1 4 15,10-6-5-15,6-3 0 16,6-7 0-16,3-10 1 16,3-1-2-16,-1-4 0 15,-1-5-1-15,-2-5 0 16,-2 0-2-16,-1 4-6 16,-5-2 5-16,-3 6 3 15,-3 8 0-15,-8 3 0 16,-5 2-2-16,-7 0 1 15,-7 5-3-15,-5-1-12 16,-2-4-39-16,-1-6-63 0,2-10-133 16</inkml:trace>
  <inkml:trace contextRef="#ctx0" brushRef="#br0" timeOffset="-119234.4">11887 11426 798 0,'2'1'86'15,"-5"2"-39"-15,0-1-46 0,-1 1 8 16,1 2-8 0,1 1 7-16,-1 5 16 0,-1-3 10 15,-1 5 6-15,1 2-11 16,0 2-11-16,4-1-10 15,4 2-1-15,5-5-2 16,7 0-3-16,4-6-1 16,5-4 2-16,-1-11-2 15,-2 0-2-15,0-6-4 16,-7-6 0-16,-5 3-6 16,-7-3 4-16,-6 0-9 15,-10 4 4-15,-9-4 1 16,-3 5 11-16,-3 6 0 15,-4 9 5-15,5 6 11 0,7 7-4 16,5 3-4-16,5 1-4 16,7 0-1-16,6-3 1 15,9-4 5-15,5-5-7 16,6-5-1-16,2-5 1 16,2-5-2-16,-2-2-2 15,-2-2 1-15,-1 1 1 16,-4 2 0-16,-3 2 0 15,-3 7 0-15,-1 3 0 16,1 6 2-16,0 1-1 16,2 4-1-16,-3 1 1 15,1 4 3-15,-2-7-3 16,-2 4-1-16,-3-4 2 0,-3 0-1 16,-1-4 1-16,-2 1 0 15,-1-7-2-15,0-3-2 16,-2-5-19-16,-2-7-37 15,3-6-22-15,2-9 34 16,2-7 42-16,8 0 4 16,2 0 23-16,4 6 63 15,0 6-38-15,0 12-36 16,0 9 1-16,1 14 4 16,1 8-5-16,4 11-6 15,-1 4-4-15,0 4-2 16,-1-1 0-16,-5-1-71 0,-4-5-355 15</inkml:trace>
  <inkml:trace contextRef="#ctx0" brushRef="#br0" timeOffset="-117999.6">13612 10368 659 0,'5'1'20'0,"-1"1"25"15,-3-2-6-15,-1 0 27 16,0 0-6-16,-1 0-36 15,-1 0-19-15,-2 1-1 16,-1 2 5-16,-5 1-9 0,-1 0 1 16,-6 2 10-16,-3 0 14 15,-7 3-2-15,-2 3 7 16,-2 1 7-16,-3 4-12 16,1 6 5-16,1 5-5 15,4 8-2-15,0 13 1 16,6 9 3-16,9 11-5 15,6 9-1-15,14 12 5 16,8 8-4-16,11 2-8 16,11-4 0-16,5 2-4 15,8-11-5-15,7-11 2 16,6-8-5-16,3-12 0 0,3-14 3 16,5-12-4-16,3-15 1 15,6-12-2-15,4-8 0 16,6-15 0-16,-2-7-1 15,1-13 0-15,-5-7-4 16,-7-3 3-16,-8-4 2 16,-10-5-1-16,-9 0 1 15,-8-6 0-15,-6-4 0 16,-9-7 0-16,-6 2 1 16,-10 0-1-16,-5 1-2 15,-11 3 1-15,-5 5 1 16,-7 2-1-16,-6-1 1 15,-6 4-4-15,-6 4 3 0,-6 4 1 16,-11 3-1-16,-9 6 2 16,-14 7-3-16,-8 8 2 15,-10 11 0-15,-7 7-2 16,-8 15 2-16,-2 13-2 16,-2 14-6-16,2 15-13 15,5 9-67-15,8 12-60 16,13 4-270-16</inkml:trace>
  <inkml:trace contextRef="#ctx0" brushRef="#br0" timeOffset="-117349.29">13590 10625 748 0,'-7'-5'92'16,"-3"-5"-26"-16,-1 1-20 15,-3 0-10-15,1 2 24 16,0 1-28-16,1 3-17 16,0-2-12-16,0 6 10 15,1 7-9-15,-2 4 1 16,-2 8-1-16,-2 5 5 15,2 10 0-15,3 9 1 16,5 4-4-16,11 4 6 16,7 0-9-16,13-3 0 15,10-8 0-15,2-11-1 16,4-9 0-16,-2-12 1 0,-4-13-2 16,-4-9-1-16,-8-11-7 15,-5-6-12-15,-6-7 10 16,-8-3 8-16,-4 1 0 15,-6 6 1-15,1 5 0 16,-1 12 12-16,2 9-9 16,3 7-1-16,2 7 3 15,4 9-4-15,0 7 6 16,6 8 2-16,2 6-3 16,3 8 4-16,0 3-10 15,1 3 1-15,-3-1-1 16,-2-6-7-16,0-8-68 15,-3-12-107-15,-2-14-128 0</inkml:trace>
  <inkml:trace contextRef="#ctx0" brushRef="#br0" timeOffset="-117050.12">13761 10797 880 0,'8'-3'60'0,"-3"0"-30"15,-2 3-7-15,1 3 17 16,2 2 13-16,8 6-31 16,1 1-7-16,5 6 2 15,-1-1-4-15,0 2-6 0,-3 1-3 16,-6-2-1 0,-4-5-2-16,-4-1 0 0,-2-6 2 15,-4-4 3-15,-2-5-6 16,-2-7 1-16,-4-9-1 15,0-6 0-15,2-8-2 16,2-10-13-16,6-1-32 16,7 3-43-16,3 2-47 15,7 9-195-15</inkml:trace>
  <inkml:trace contextRef="#ctx0" brushRef="#br0" timeOffset="-116000.74">14228 10783 803 0,'3'14'40'16,"-3"-7"59"-16,-4-5-69 15,4-4-11-15,-2-5-19 16,2-6-4-16,-1-5 1 16,-4-7 0-16,-4-4 2 15,-6-1-19-15,-4 4 11 16,-4 3 9-16,1 5 0 15,3 9-1-15,2 6 0 16,0 9 1-16,1 5 3 16,1 9 16-16,-1 9 2 15,5 8-9-15,4 4-6 16,5 5-4-16,8-4 3 0,7-4-5 16,4-7 2-16,-1-12 3 15,4-10-1-15,-1-11-4 16,-1-11-15-16,-3-8-21 15,0-5-7-15,0-9 23 16,-4 2 15-16,-4 1 2 16,2-1 3-16,-2 7 0 15,-6 5 7-15,1 7 17 16,-1 7-17-16,1 4-7 16,-2 6 21-16,4 3 25 15,1 6-19-15,0 4 1 16,1 7-7-16,4 1-5 15,2 2-10-15,1-4-4 0,-1-2-1 16,2-6 0-16,-3-5 2 16,-1-5-3-16,-1-9-4 15,-1-5-16-15,-1-7-42 16,0-5 20-16,-6-3 24 16,-1 2 16-16,-1 0 2 15,-2 6 2-15,2 7 11 16,-1 2-9-16,2 7 0 15,3 6 13-15,1 1 15 16,1 8-3-16,5 1-15 16,1 5-10-16,1 2 2 15,0-1-5-15,2-4-1 0,-4-5 0 16,-4-6 0-16,-1-4-9 16,-2-10-35-16,1-4-29 15,-4-8-14-15,0-4-21 16,-4-4 108-16,3 5 4 15,-2 1 63-15,3 8-16 16,0 7-37-16,1 3 0 16,4 8 4-16,4 2-1 15,1 1-4-15,3 4-4 16,2 2 0-16,2 1-1 16,1 0-5-16,-2-2-3 15,3-1 0-15,0-3 0 16,-1-4-6-16,0-4-18 0,-1-9-30 15,-2-2-94-15,-3-8 20 16,-2-2-3-16,-3-3 98 16,-6 4 33-16,-2 3 52 15,-8 5 21-15,1 4-32 16,-4 7-18-16,-1 2 9 16,0 7 7-16,1 4 10 15,-2 3 17-15,2 4-27 16,4 4-14-16,2 2-4 15,4 1-18-15,5 1-2 16,4-5-1-16,5-3 1 16,1-10-1-16,4-9-2 15,-1-8-13-15,-1-8-19 16,2-7 11-16,-5-7 7 0,-2-7 1 16,-9-6-74-16,-7-6-80 15,-9-7-155-15</inkml:trace>
  <inkml:trace contextRef="#ctx0" brushRef="#br0" timeOffset="-115884.87">14573 10389 514 0,'-25'-45'212'0,"4"15"-123"16,7 15-39-16,4 13-34 16,5 15 21-16,3 11 10 15,7 13-9-15,8 13 7 16,6 9-29-16,4 10-14 16,2 2-2-16,-1-6-6 15,-5 0-114-15,-5-5-260 0</inkml:trace>
  <inkml:trace contextRef="#ctx0" brushRef="#br0" timeOffset="-114081.72">13724 11182 630 0,'-8'-11'47'16,"-2"1"14"-16,-2-2 40 16,-2-2-40-16,1 1-9 15,1 5 2-15,5 2-16 16,3 3-27-16,4 6-5 15,3 5 31-15,5 11-15 0,6 11-4 16,6 9-5-16,3 10-5 16,6-2-7-16,-1 2 0 15,-3-5-1-15,-3-7 1 16,-5-7-2-16,-5-9 1 16,-6-8 0-16,-2-4-1 15,-7-9 0-15,-1-9-7 16,-6-3-9-16,-4-6 5 15,-4-6 4-15,-4-3-3 16,-1 3 8-16,-2 5 3 16,-1 5-3-16,3 8 2 15,0 9 0-15,1 8 1 16,1 5 1-16,0 3-1 0,1 6 1 16,4 2 4-16,2 0 6 15,5 1-8-15,8 0-3 16,6-5 4-16,9 0-2 15,4-5 5-15,10-6 0 16,6-12-4-16,6-5-3 16,5-12 1-16,3-4-2 15,1-9 1-15,-2-1-3 16,-5-2 2-16,-7 6 1 16,-5 0-1-16,-5 3 1 15,-5 2-1-15,-3 1 1 16,-6 0 0-16,-3 2 0 15,-1-2 0-15,-5 5 0 0,-2 2 0 16,-5 6 1 0,-2 1-2-16,-3 6 0 0,-5 9 1 15,-2-3 0-15,-1 7 0 16,-2 5 0-16,0 4 0 16,1 3 0-16,5 4-1 15,2 1 0-15,4 1 1 16,6-1 2-16,2-4-2 15,5-5 0-15,3-10 3 16,2-3-3-16,3-11 3 16,1-5-7-16,1-4 7 15,0-7-6-15,3-1 3 0,-3-3-4 16,1-1-6 0,-5 1 3-16,-1-2-1 0,-3 4 1 15,-2 0 7-15,-2 7 0 16,-1 3 0-16,-2 5 1 15,0 7 1-15,0 3-1 16,0 3 3-16,0 6 5 16,1 4 1-16,5 4-1 15,0 3-4-15,6 1-4 16,1-4 1-16,2-1-1 16,1-6 0-16,-5-5 0 15,1-6-1-15,-2-4-1 16,-1-9-23-16,-2-5-4 0,-1-8-6 15,-3-2 5-15,-3-1-6 16,-3 0 31-16,-3 1 4 16,3 9 7-16,-1 4 24 15,1 9-23-15,2 1 1 16,2 9 5-16,2-2 3 16,0 7-2-16,3 2-6 15,2 2 1-15,2 3-3 16,1-1-4-16,2-1-2 15,-3-5 0-15,0-2 0 16,0-5-1-16,-2-8-4 16,-1-8-21-16,0-3-19 0,-2-8-15 15,-2-1 44 1,-1-2 15-16,-5-1 0 0,1 7 4 16,-2 3 41-1,3 7-9-15,-1 7-27 0,2 6 8 16,3 4 9-16,3 7-10 15,0 5-7-15,4 1-2 16,4-1-1-16,1-2-5 16,-1-4 1-16,3-5-1 15,0-5 1-15,0-6-2 16,1-7-25-16,-3-6-6 16,-2-1 15-16,1-8-11 15,-6 6 19-15,-3-1 7 16,-2 2 0-16,-3 5 2 15,-1 3 0-15,-2 4-1 0,-3 3 1 16,0 10-1 0,-1-1 4-16,-1 11-2 0,-2 3-2 15,2 3 2-15,2 1-2 16,5-5 0-16,4-4 1 16,2-6-1-16,3-6 0 15,2-9-3-15,0-3-4 16,0-5 3-16,-1-3-4 15,-1 3 7-15,-3 1 1 16,-1 5 3-16,1 8 5 16,-2 9 15-16,2 7-5 15,4 11 0-15,1 4 4 16,1 11-2-16,1 3 3 0,0 7 2 16,-2 1-13-16,-4 2-5 15,-2-6-6-15,-4-2-1 16,-6-7-5-16,0-13-65 15,-1-10-17-15,-1-14-25 16,-2-15-82-16,-2-13-87 16</inkml:trace>
  <inkml:trace contextRef="#ctx0" brushRef="#br0" timeOffset="-113631.95">14448 10977 467 0,'1'-36'194'0,"-1"12"-107"15,-1 8 28 1,1 8-96-16,-2 5-11 0,2 6 16 16,3 5 11-16,-1 5-1 15,2 3-3-15,0 12-5 16,1 3 12-16,2 5-13 16,1 5-19-16,1-2 0 15,1-3-4-15,-1-8-2 16,1-5 1-16,9-2 1 15,-19-22-1-15,0-7-1 16,3-1-31-16,-1-1-20 16,3-9 31-16,-2-2-4 15,3-6 18-15,-5 2 0 16,1 1 6-16,1 5 4 0,-1 5-4 16,0 6 4-16,2 7 13 15,0 5 17-15,2 7-14 16,4 2-5-16,2 7-6 15,1-2-1-15,3 1-4 16,0-3-4-16,0-5 0 16,-3-5 4-16,-2-6-4 15,-2-6 0-15,-1-5-14 16,-3-8-14-16,1-5-31 16,-6-7 18-16,-6-10-57 15,-6-4-122-15,-8-8-195 16</inkml:trace>
  <inkml:trace contextRef="#ctx0" brushRef="#br0" timeOffset="-113081.6">14611 10784 615 0,'-15'-22'66'0,"7"16"3"16,3 16 33-16,5 7-57 16,3 11-16-16,6 9 9 15,4 5 4-15,3 5-11 16,6-3-17-16,2 0-6 16,-1-5-8-16,-1-10 1 15,-2-8-2-15,-2-9-2 16,-1-9-25-16,-2-4-6 15,2-6 7-15,-1-5 0 16,0-4-1-16,-2-2 14 16,0-5 13-16,-2 2 1 15,-4-5 0-15,-1 6 0 0,-3-3 0 16,-1 5 0 0,-3 1 1-16,-3 0-1 0,2 8 1 15,-2 2 3-15,1 3-3 16,-1 5-1-16,1 4 3 15,0 3 11-15,2 5 9 16,0 5 3-16,6 5-5 16,0 2 6-16,4 1-7 15,3-4-10-15,1-3-8 16,-1-8 7-16,2-8-7 16,-1-9-2-16,1-7-24 15,-2-8-30-15,-2-2 20 16,3-8 11-16,-4 2 22 15,-3 5 1-15,-2 8 28 16,-2 2-18-16,-3 11-9 0,2 3-1 16,-1 0-1-16,3 3 1 15,-1-2 11-15,4 5 18 16,-2 4-4-16,2 4-11 16,1 6 4-16,-1 3-17 15,0 4 3-15,0-3-3 16,0 0-2-16,0-5 0 15,-2-5-2-15,-2-5-40 16,2-4-31-16,2-10-81 16,0-3-140-16</inkml:trace>
  <inkml:trace contextRef="#ctx0" brushRef="#br0" timeOffset="-112891.53">14696 10921 933 0,'-18'6'77'16,"8"-3"-32"-16,5-9-32 16,10-4-13-16,12-10-72 15,16-4-136-15</inkml:trace>
  <inkml:trace contextRef="#ctx0" brushRef="#br0" timeOffset="-79085.84">13839 4128 468 0,'0'0'102'16,"-1"1"-62"-16,-1 1-8 15,-1-2-15-15,3 1-11 16,0-1 0-16,-2 0 1 16,2 0 12-16,0 0 15 15,0 0 7-15,0 0-16 16,-2 0 1-16,2 2 12 16,-2-2-11-16,2 0-3 15,0-2-12-15,0 2-1 0,2-3-10 16,-2 1 1-1,2-1-1-15,0-2 5 0,-1-1-4 16,-1 2 32-16,2-1-13 16,-2 1 9-16,2 4-4 15,-2-2-19-15,0 0-2 16,-2 4-5-16,2 0 0 16,0-2-3-16,3 6 3 15,-1-1 1-15,3 3 5 16,1 2-2-16,4 2 7 15,2 3 1-15,4-1 2 16,2 4-4-16,4 1-6 16,0 5 5-16,2-1-8 0,1 4 3 15,1-1 1-15,-1 2 1 16,-1 3 14-16,0-1-11 16,1 0 1-16,-3 2 0 15,0-2-8-15,-1-2 10 16,1 1-6-16,1-1-2 15,0-1 3-15,3 1-1 16,-1-2-3-16,1 2-3 16,3-3 2-16,-4 1 4 15,2-1-5-15,-2-1-1 16,-2 0 1-16,1 1 1 16,1 0 0-16,-2 2 0 15,0 0 2-15,4 2 0 16,1 3 0-16,4-1-2 0,2 5-1 15,1-2 1-15,0 4-2 16,0-1 1-16,-2 1 1 16,-1-1-2-16,0 3 4 15,1 2-3-15,-1 2-1 16,-2 2 1-16,3 4-1 16,-2-1 6-16,0 0-6 15,1 3 3-15,2 0-2 16,-3-3 0-16,1 2-1 15,-2-1 1-15,-1-5 3 16,-1-1-3-16,-1-2 0 16,-1-5 0-16,3 0 0 15,-1-4-2-15,1-2 2 0,-2-1-1 16,-2 1 0 0,-2 0-3-16,0 1 3 0,-1 1 0 15,0-2 0-15,-2-1 0 16,-2 0 0-16,-1-2 0 15,1-5 0-15,-2 2 0 16,0-3 0-16,3-1 4 16,-1 1-4-16,2 0 0 15,-2 0-3-15,1 2 3 16,-3-1 3-16,1-2-3 16,-4-2-2-16,1 0 2 15,-2-1 5-15,1-3-5 0,-3 1 0 16,0-1 0-16,0 1 0 15,-2-2 0-15,1 2-4 16,-3-2 4-16,1 2 4 16,-2-2-4-16,0-3 0 15,-1-2-4-15,-1 0 4 16,0-3 4-16,-2 2-3 16,3 1-1-16,-2 3 0 15,1 1 0-15,1 2 0 16,-1 2 1-16,0 1-1 15,2-4 0-15,-1-1 0 16,-1-3 0-16,1 0 0 16,-3-8 1-16,1 1 2 0,-1-3 2 15,-2 2-1 1,1-4 0-16,-3-1-2 0,-3 1-2 16,0-3 0-16,-1 0 0 15,0 2 0-15,1 0 0 16,0 2 1-16,0-1-1 15,-1-1 0-15,-3-2 0 16,-3 0 0-16,-6-3 1 16,-2-4-1-16,-4-2 0 15,-5-3-2-15,-2-2 2 16,-2-1 3-16,3-1-3 16,0 3 0-16,7-1 0 15,3 5 0-15,6 3 0 16,3 2 0-16,8 5-1 0,1 2 2 15,3 2 0-15,0 0-1 16,1 2 0-16,2 2 0 16,4 3 2-16,3 3 3 15,3 3 0-15,6 3-1 16,3 4-1-16,3 1-1 16,1 4 4-16,1-2-5 15,2 1 0-15,-1-1 4 16,-1-1-5-16,-2-5 1 15,-2-2-1-15,-3-4 5 16,-5-2-4-16,-1-5 1 16,-4-2 1-16,-3-2 7 15,0-4-4-15,-1-2-1 0,-1-7-4 16,-4-5 4-16,1-6-5 16,-1-8 0-16,-1-4-4 15,4-5 4-15,-1-1 0 16,7-1 0-16,3-1-16 15,6 5-50-15,3 3-91 16,3 5-240-16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2:25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14914 2212 623 0,'-2'-7'56'0,"2"1"-14"16,2-2 32-16,-2 4-21 15,1-1-45-15,-1 4 12 16,0-1-2-16,0 2 10 0,0 0 6 16,2 0-17-16,-2 2-17 15,0 1 0-15,0 4 0 16,-2 11 29-16,2 12 2 15,2 12-8-15,0 12-11 16,3 7-2-16,3 3-10 16,1 5 0-16,1 1 3 15,0-1-2-15,-4-3-1 16,-4-5 1-16,-2-6-1 16,-2-11-3-16,-3-11-51 15,2-11-48-15,-2-12-47 16,0-8-258-16</inkml:trace>
  <inkml:trace contextRef="#ctx0" brushRef="#br0" timeOffset="334.33">14924 2226 840 0,'-7'-18'1'0,"2"5"-1"16,0 0 22-16,1 1-8 16,11 1-14-16,8 1-4 15,12-2 2-15,10-3 1 0,6 1 2 16,4 2 1 0,0 5-1-16,-2 5 2 0,-5 7-2 15,-1 7 3-15,-6 9 5 16,-6 6 2-16,-7 6 5 15,-9 6 1-15,-11 4 9 16,-11 6-12-16,-14 0-6 16,-12 2-8-16,-11 2 0 15,-9-2 0-15,-2-2-18 16,3-9-34-16,5-7-135 16</inkml:trace>
  <inkml:trace contextRef="#ctx0" brushRef="#br0" timeOffset="689.08">15778 2505 800 0,'-2'-13'47'0,"2"2"11"16,0 6-18-16,3 0-22 0,4 5-17 16,5 5 62-1,6 4-49-15,6 5 7 0,4 9-3 16,4 7-5-16,1 4-9 15,-1 4-3-15,-1 1-1 16,0 1-1-16,-3-5-25 16,-6-2-42-16,-4-7-36 15,-8-5-92-15,-5-10-11 16</inkml:trace>
  <inkml:trace contextRef="#ctx0" brushRef="#br0" timeOffset="888.77">16099 2468 867 0,'3'-15'57'0,"-3"6"-14"16,-5 8-4-16,-3 3-21 15,-4 10 1-15,-5 8 5 16,-3 8-19-16,-3 10-5 16,-4 7 3-16,-1 8-1 15,0 3-2-15,0 2-24 16,3-4-54-16,3-7-6 15,3-11-130-15</inkml:trace>
  <inkml:trace contextRef="#ctx0" brushRef="#br0" timeOffset="1156.01">15724 2689 924 0,'-11'2'95'0,"1"-2"-74"15,4 0 10-15,3-3-31 16,3 3 3-16,6 1-3 16,3-1 6-16,9-1-3 15,11-6-3-15,4-3-11 16,9-6-30-16,0 3 7 16,-7 0 28-16,-9 4 4 15,-7 3 2-15,-10 5 3 16,-8 1-3-16,-1 0-1 15,-1 0-13-15,-1 1-39 0,-3 1-135 16,3 0-219-16</inkml:trace>
  <inkml:trace contextRef="#ctx0" brushRef="#br0" timeOffset="2150.13">16051 2569 469 0,'-6'3'83'0,"2"-5"31"16,3 1-40-16,1-2-17 15,4 0-44-15,-1-2 16 16,1-1-1-16,2 0-5 16,-1-1 8-16,-2-1-13 15,-3-1-12-15,-3 0-5 16,-4 0 0-16,-4-2-1 16,-5-1 0-16,-6 3 1 15,-1 0-1-15,-5 3 25 16,-4 2-2-16,-3 4 1 15,-3 3 11-15,-2 7-9 0,-1 5-6 16,1 8-7-16,4 5-1 16,5 7 1-16,7 7-4 15,5 6-2-15,10 1-7 16,9-5 1-16,7-3 1 16,8-8 1-16,7-10-1 15,6-9 6-15,7-12-3 16,6-9-3-16,4-11 2 15,0-11-3-15,-2-9-1 16,-4-5-12-16,-9-2-2 16,-10 1 9-16,-8 5 1 15,-8 9 4-15,-5 6 5 16,-4 9-3-16,-2 7-2 16,-1 5-3-16,2 5 1 0,-1 4 2 15,2 3 1-15,1 5 4 16,4 5 3-16,4 4 0 15,2 4-4-15,6 4 6 16,5 6-8-16,4-1 0 16,4-2 2-16,4-2-3 15,3-5-1-15,-2-11 6 16,2-7 0-16,1-12-6 16,0-11 2-16,-1-12 3 15,-2-10-4-15,-5-7-1 16,-8-6 0-16,-6-4-4 15,-9-1-2-15,-5-1 2 0,-9-1 2 16,-4 2 2-16,-6 3 1 16,-5 6 0-16,-1 4-2 15,-6 5 1-15,-3 5 0 16,-4 4 2-16,-3 6-1 16,-1 8-1-16,-4 7 0 15,0 11 0-15,-5 8 0 16,1 11 1-16,-2 11 4 15,3 8 9-15,3 10-10 16,6 5 2-16,5 6-3 16,3 0 2-16,8 4-3 15,5 1 0-15,6-1 0 16,10-2-2-16,9-1 3 16,12-8-2-16,11-5 0 15,12-10 0-15,15-5-1 0,14-10-8 16,12-9-54-16,15-9-42 15,9-9-110-15,7-11-436 16</inkml:trace>
  <inkml:trace contextRef="#ctx0" brushRef="#br0" timeOffset="2955.44">16877 2185 597 0,'-16'-14'51'15,"-1"1"30"-15,-2 1 41 16,1 1-69-16,0 4 8 16,-1 4-19-16,-3 3-13 15,-2 5 0-15,-5 3-9 0,-1 5-5 16,0 6 5 0,0 6-3-16,1 10 20 0,8 9-8 15,3 8-13-15,4 5-4 16,11 3-2-16,6-4-5 15,7-2-3-15,8-5 0 16,6-6 2-16,6-5 4 16,5-8-3-16,8-9-4 15,4-11 6-15,5-11-2 16,1-12-2-16,1-13-1 16,-1-12-2-16,-1-8-6 15,-5-10-4-15,-7-4 6 16,-8-5-11-16,-11 2 12 15,-12 3 3-15,-12 7 0 0,-10 9 0 16,-11 10 0-16,-10 7 3 16,-4 9-3-16,-9 8-1 15,-5 8 0-15,-3 8-2 16,2 6-1-16,-3 6 2 16,7 5 2-16,7 5-5 15,10 2 5-15,11 3-5 16,10 0 2-16,13 1 2 15,8 0 1-15,12-2 0 16,4-3 4-16,10-1-4 16,3-4-3-16,3-2 3 15,-3 1 1-15,-1 0 0 16,-5 0 9-16,-3-2-4 0,-4 5 6 16,-3 1-10-1,-3 4 8-15,-2 3-9 0,-1 1 3 16,0 3-2-16,0-1-1 15,-4 1 0-15,1-3 1 16,-3 1 1-16,0-3-6 16,-1-2-3-16,1-6-20 15,2-7-35-15,6-4-27 16,4-11-53-16,9-11-152 16</inkml:trace>
  <inkml:trace contextRef="#ctx0" brushRef="#br0" timeOffset="3647.25">17679 2472 738 0,'-11'-1'134'0,"1"-2"-64"16,3-2 27-16,4 1-45 15,1 1-22-15,2 1 9 16,7 1-31-16,6-4-5 16,9 0 6-16,11-5 3 0,11 0-12 15,9-2-1-15,2 0-28 16,6-1-31-16,-5 5-79 15,-5-1-121-15,-10-1-288 16</inkml:trace>
  <inkml:trace contextRef="#ctx0" brushRef="#br0" timeOffset="4304">18508 2093 542 0,'4'-10'203'0,"-4"-15"-129"16,-2 26 5-16,2-1-38 16,0 1-38-16,-2 2 2 15,-3 5 6-15,0 7 42 16,-3 9-12-16,-2 9-11 15,0 11 0-15,3 6-17 16,2 8-6-16,3 2 5 16,4-1-10-16,1-2 1 15,2-8-3-15,1-5 0 0,-2-11 2 16,2-9-2 0,-3-10-2-16,0-13 1 0,1-11-41 15,-1-14 18-15,-3-12-7 16,1-19-37-16,-1-11-6 15,-1-6 53-15,-2-3 21 16,3 6 60-16,-2 8-1 16,4 18-5-16,1 11-4 15,2 10-23-15,1 10-11 16,8 4-13-16,4 4-2 16,11 4 2-16,7 3 0 15,9 5-4-15,1 5 1 16,-5 7-5-16,-7 3 4 15,-11 4-1-15,-11 3 4 0,-15 0-3 16,-14 2 2-16,-13-2-1 16,-11-1 6-16,-4-2-6 15,0-5 1-15,4-2-1 16,7-3 0-16,9-6-1 16,7-1 1-16,8-3 0 15,7 2 0-15,4 0 9 16,11 0 1-16,11 5-8 15,10 1 4-15,12 1-5 16,9 2-1-16,6 1-29 16,2 2-39-16,3-4-107 15,2 2-69-15</inkml:trace>
  <inkml:trace contextRef="#ctx0" brushRef="#br0" timeOffset="4568.7">19387 2185 369 0,'-9'-7'644'16,"3"0"-641"-16,2 2 20 16,8 1-10-16,6 8-4 15,7 4 34-15,4 7-13 16,11 7-17-16,4 4-4 0,2 4-7 15,2 4-2-15,2 2 0 16,-3-1-7-16,-1-1-38 16,-7-4-4-16,-4-6-34 15,-9-7-66-15,-8-7-189 16</inkml:trace>
  <inkml:trace contextRef="#ctx0" brushRef="#br0" timeOffset="4772.21">19688 2155 963 0,'-13'-8'71'0,"1"4"-51"15,0 5-9-15,2 7 18 0,-3 6-11 16,-1 9-4 0,-2 10-8-16,-4 10 0 0,0 3-5 15,-1 8-2-15,0 1-1 16,-1-3-52-16,2-5-31 15,4-8-21-15,0-12-193 16</inkml:trace>
  <inkml:trace contextRef="#ctx0" brushRef="#br0" timeOffset="4951.1">19323 2385 993 0,'-16'-2'54'0,"6"1"15"0,3-2-38 16,7 0-27-16,9 0-4 16,12 0 0-16,16-5-4 15,16-2-31-15,18-5-36 16,13-3-140-16</inkml:trace>
  <inkml:trace contextRef="#ctx0" brushRef="#br0" timeOffset="5421.84">20497 2119 624 0,'10'-12'32'0,"2"-2"39"16,-2-1-16-16,-1 0-13 15,0-1-11-15,-4-4-22 16,-2-3 0-16,-6-1-6 16,-4-3 12-16,-5 2 2 15,-2 4 21-15,-3 6 1 16,-5 8-11-16,-3 12-4 16,-8 10-4-16,-4 11 1 15,-5 7 5-15,0 6-18 16,5 3 2-16,13 0-2 15,7-1 0-15,12-3-3 16,10-4 0-16,12-4 8 0,9-1 13 16,11-5-4-16,8-3-7 15,3-2-8-15,4 0-1 16,-1-2-6-16,-8 2-1 16,-7-1-2-16,-10 1-2 15,-8 1 4-15,-13 1 1 16,-12 0 3-16,-11 0 1 15,-16 1 0-15,-14 2-3 16,-18 1-1-16,-15-4-13 16,-9 0-127-16,-1-8-336 15</inkml:trace>
  <inkml:trace contextRef="#ctx0" brushRef="#br0" timeOffset="6337.63">15000 3306 697 0,'3'-7'33'16,"3"3"25"-16,4 1 12 16,-2 3-25-16,4 1-7 15,1 4 35-15,3 0-28 16,4-1-7-16,8 1 4 15,11-5-22-15,19 0-17 16,21-6-3-16,21-5 0 16,25-4 16-16,27-3 30 15,22-6-17-15,11 0-15 16,7-2-13-16,-9 4-1 16,-24 3-1-16,-32 4-1 0,-37 5 0 15,-32 3-1-15,-26 2 6 16,-19 2-1-16,-9 1-1 15,-3-2-1-15,-1 2 0 16,0 1 0-16,0 1-1 16,-1 0-10-16,1 0-45 15,0 1-5-15,0-1-13 16,0 2-71-16,0-1-93 16,-2 2-48-16</inkml:trace>
  <inkml:trace contextRef="#ctx0" brushRef="#br0" timeOffset="8887.76">15920 4196 813 0,'-2'-8'7'15,"2"-2"48"-15,-1 1-32 16,-1 2 21-16,0 3-22 16,2 3-12-16,0 1-6 15,0 1 3-15,2 6-3 16,-2 4 31-16,0 11 7 15,0 7-8-15,2 12-13 16,-1 9 4-16,1 5-19 16,1 4 2-16,2 1-5 15,0-2-1-15,-1-5-1 16,-1-6 3-16,-2-5-1 16,-2-10-3-16,-1-8 0 0,1-10-8 15,-3-10 1-15,2-12-97 16,8-87-34-16,-3 62-117 15</inkml:trace>
  <inkml:trace contextRef="#ctx0" brushRef="#br0" timeOffset="9136.93">15943 4240 586 0,'-5'-34'83'0,"1"9"62"16,3 4-42-16,-2 4-45 15,4 6-26-15,6 4-2 16,3 3 1-16,4-1 1 0,3 3-14 15,4 1 1 1,3 2-13-16,3 6-3 0,4 1-2 16,0 6-1-16,1 4 0 15,-5 6-1-15,-5 4-3 16,-9 3 3-16,-10 3 1 16,-14 4 1-16,-14 0-1 15,-12-2-3-15,-11 0-39 16,-6-4-85-16,-2-10-197 15</inkml:trace>
  <inkml:trace contextRef="#ctx0" brushRef="#br0" timeOffset="9821.1">15913 3868 467 0,'-3'-8'64'0,"-4"3"-19"15,-1-4 40-15,-2-2-60 16,-2 2 3-16,-3-4 50 16,-2-1-24-16,0 3 6 15,-3 3 13-15,0 3-47 16,-2 7 9-16,-1 14-2 15,-2 9-10-15,-2 15 11 16,2 15-7-16,1 13 1 16,5 13-3-16,4 13-8 15,7 4-7-15,2 5-6 16,9-2 0-16,3-7 1 0,5-8-5 16,8-9 0-16,7-13 3 15,8-11-1-15,8-15-2 16,13-11 9-16,9-18-5 15,11-15-3-15,6-14-1 16,3-11 6-16,-2-10-5 16,-5-7 0-16,-7-8 0 15,-7-4 0-15,-5-5-1 16,-12-2-2-16,-9-7 1 16,-10-4 0-16,-14-4 1 15,-16 0-3-15,-13-1 3 16,-15 5-7-16,-16 6 10 15,-16 10-6-15,-13 12 3 16,-14 16-1-16,-6 14-7 0,-4 16 1 16,6 19-44-16,6 13-57 15,15 13-200-15</inkml:trace>
  <inkml:trace contextRef="#ctx0" brushRef="#br0" timeOffset="10589.48">16035 4983 657 0,'-3'-6'70'0,"-2"2"61"0,0 2-81 15,-2 3-29-15,2 4 1 16,0 6 30-16,2 9-27 16,-3 7 28-16,5 10-22 15,-2 12 9-15,3 9-25 16,1 12-1-16,2 8-5 16,3 7-6-16,0 0 1 15,-1-1-3-15,0-7-1 16,-5-8 0-16,-3-11 0 15,-2-8-7-15,-2-9 2 16,-1-13-12-16,1-9-3 16,-1-14 0-16,0-10-45 15,-2-9 8-15,-2-10-27 0,-4-8-12 16,-1-5 28 0,-5-2 16-16,-1 1 52 15,-5 2 39-15,0 4-5 0,1 5 19 16,6 4 1-16,2 8 19 15,8 5-22-15,4 5-41 16,5 8-1-16,4 7 33 16,5 5-9-16,4 9-4 15,5 8-5-15,1 6-16 16,7 6 5-16,1 3-5 16,0 1-7-16,-2 0 0 15,1-4-1-15,-4-6 0 16,-3-6 1-16,-4-10-1 0,-1-9 3 15,-2-10 14-15,5-12-10 16,3-14-7-16,4-12 1 16,5-11-3-16,6-8 2 15,1 0-4-15,-1 3-38 16,2 12-60-16,-3 8-112 16,-4 12-330-16</inkml:trace>
  <inkml:trace contextRef="#ctx0" brushRef="#br0" timeOffset="11321.82">16062 6367 655 0,'-12'-3'8'16,"-1"-2"156"-16,1-1-130 16,-1-1-30-16,1 3 35 15,2-1 36-15,-1 2-33 16,2 2-26-16,-1 1 19 16,-2 4-8-16,1 4-13 15,-3 7 3-15,-1 5 6 0,-2 11-13 16,2 5 8-1,4 10 0-15,2 8 1 0,8 4-9 16,5 2-8-16,9 1-1 16,4-9 1-16,11-5 4 15,3-11-5-15,6-11-2 16,6-11 1-16,4-9-5 16,2-15-8-16,-1-11-9 15,-3-10 6-15,-7-11 7 16,-6-10 2-16,-8-7-4 15,-15-2-9-15,-9 1 18 16,-13 6 4-16,-12 7 4 16,-8 13 2-16,-7 12 1 15,-7 14-1-15,0 11-5 0,-1 9-1 16,3 6 3 0,8 4-2-16,7 3 5 0,12 5-8 15,12-4 1-15,13 2 2 16,13-3-3-16,10 0 0 15,10-6 0-15,7-1 0 16,2-2-1-16,-5 1-8 16,-3-1 9-16,-9 5-1 15,-8 0 2-15,-8 5 3 16,-6 3-1-16,-7 3 1 16,-3 2 3-16,-1 2-5 15,-3 2-1-15,4-3-1 16,2 0 0-16,3-5 0 15,3-2 3-15,4-6-3 0,5-6-7 16,5-3-7-16,2-9-9 16,8-8-40-16,5-6-119 15,4-13-308-15</inkml:trace>
  <inkml:trace contextRef="#ctx0" brushRef="#br0" timeOffset="12454.9">16982 3177 445 0,'-1'8'0'16,"1"0"0"-16,-3-2-2 16,0-2 5-16,2 2 26 15,-2-2 29-15,1-2 24 0,2-2-2 16,0 0 33 0,0 0-54-16,0-1-25 0,2 0 5 15,1-1-17-15,7-1 24 16,9-2-25-16,11-2-3 15,12-1-12-15,16-3 2 16,17 0-1-16,20-4 7 16,24-4-9-16,24-3 3 15,30-2-7-15,19-1-1 16,14-3 0-16,-1 1-5 16,-15 6-9-16,-31 1-46 15,-36 9 3-15,-44 2 35 16,-30 2 16-16,-24 6 6 15,-13 0 20-15,-11 0 9 0,-4 1-24 16,-7-3-5-16,-3 3 0 16,-4 0-3-16,1 0 0 15,2 0-58-15,2 3-91 16,6-2-94-16</inkml:trace>
  <inkml:trace contextRef="#ctx0" brushRef="#br0" timeOffset="16973.25">16041 6066 445 0,'-1'-2'37'15,"-1"-2"-30"-15,1 1 73 16,-1 2-69-16,1-2-11 16,-1 0 2-16,2 0 15 15,0 0-8-15,0 0 28 0,0 1-17 16,-2 1 12-16,0 1-1 16,-2 0-1-16,-5 1 17 15,-4 1 5-15,-3 0-27 16,0-1 0-16,-1 1 5 15,-2-2 3-15,3 1-9 16,1-1 0-16,-2 0-8 16,3 2-7-16,0-1 5 15,-1 2-6-15,-2 1 5 16,1 3-5-16,-5 0 7 16,1 5-10-16,0 0 2 15,-2 2 4-15,2 4-6 16,0 4 5-16,-2 4-1 0,3 4-6 15,-1 6 4 1,-2 3 0-16,2 0-3 0,0 3 5 16,1 0 0-16,3-2-7 15,2 0 9-15,2 2 6 16,6 1-8-16,2-1 1 16,7 3 0-16,4 1 2 15,9 1-11-15,4 0 4 16,6-3-1-16,6-1-2 15,7-6 0-15,4 0-2 16,5-4 2-16,6-3 0 16,3-4 0-16,1-6-1 0,1-2 1 15,1-5 0 1,-2-3-2-16,1-4 2 0,-4-2-2 16,-1 0 1-16,-4-4 3 15,-2-4-2-15,-5 0 0 16,-2-5-1-16,-1-3 1 15,-4-6-1-15,3-3 0 16,-1-3 5-16,4-7-6 16,-2 0 0-16,-2-3-3 15,0-3 3-15,-7 0 2 16,-4-2 0-16,-7-1 0 16,-3-3 8-16,-5-4-7 15,-5-2-3-15,-7-6 1 16,-6-5 0-16,-6-7-1 15,-8-8 1-15,-4-5-1 0,-14 0 1 16,-5 5-1-16,-9 10 0 16,-6 13 0-16,-4 14-1 15,-5 11-7-15,1 13 1 16,-3 14-69-16,0 10-67 16,3 13-245-16</inkml:trace>
  <inkml:trace contextRef="#ctx0" brushRef="#br0" timeOffset="17823.87">16511 4294 600 0,'0'0'63'0,"0"0"4"0,0 0 46 16,-1-2-81-1,-1 2-4-15,2 2 34 0,0-2-14 16,0 0-5-16,0 0-16 16,3 0-18-16,1-2-7 15,5 1 11-15,7-1 3 16,10-3-8-16,11 1-6 16,11-2 2-16,10-1-2 15,10-4-1-15,9 0-1 16,5-2 0-16,-2-2-27 15,-3 1-9-15,-10 2-18 16,-12 2-11-16,-15 2 16 16,-13 4-41-16,-13 0-78 15,-8 1 31-15,-12 6-207 0</inkml:trace>
  <inkml:trace contextRef="#ctx0" brushRef="#br0" timeOffset="18142.68">16534 4448 626 0,'-4'4'39'16,"2"0"30"-16,2-2 32 0,-1-2-70 15,2 0 2-15,1 0 32 16,2 0 8-16,6 0-34 16,6-2-10-16,6 1-13 15,11-3-6-15,7 1-5 16,14-3 1-16,12-2-5 16,13-5-1-16,11 1-2 15,3 0-25-15,-2 2-26 16,-11 4-50-16,-13 5-8 15,-18 2-97-15,-19 2-74 16</inkml:trace>
  <inkml:trace contextRef="#ctx0" brushRef="#br0" timeOffset="18961.91">17713 3953 672 0,'-2'-13'1'15,"1"4"40"-15,1-1-19 0,0 4-20 16,0 3 0-16,1 3 10 16,1 3 41-16,-2 4-3 15,-2 8 6-15,1 7-16 16,-5 10 4-16,0 10-12 16,-1 11-11-16,1 9 6 15,-3 5-6-15,2 6-9 16,0 0-4-16,3-3-1 15,1-9-7-15,-3-7 5 16,3-11-4-16,0-9-1 16,1-10 1-16,2-10 10 15,0-10 23-15,2-8-18 0,3-15-15 16,0-8-2-16,1-15-9 16,1-14-20-16,-4-10-5 15,-4-5 14-15,-5-4 14 16,2 2 7-16,-3 8 0 15,4 11 1-15,-1 7 4 16,4 10-4-16,2 7 10 16,3 4-9-16,5 3 1 15,5 7 3-15,7 3-6 16,8 2 1-16,7 5 3 16,6 8 4-16,3 5-7 15,3 6 0-15,-2 7-1 16,-5 6 0-16,-11 1-3 0,-10 2 0 15,-11 0 3 1,-16 0 5-16,-12-1-4 0,-12-2-1 16,-9-1 0-16,-5-2 0 15,0-5 0-15,2-1-1 16,4-3 1-16,8-1 0 16,8-1-1-16,7 1 0 15,9 1-3-15,9 2 4 16,8 0 5-16,13 2-2 15,9 3 9-15,13 1-8 16,7 2-3-16,4 2 0 16,3 0-1-16,-5-1-11 0,-5-2-38 15,-10-4-53 1,-11-2-59-16,-11-4-156 0</inkml:trace>
  <inkml:trace contextRef="#ctx0" brushRef="#br0" timeOffset="19590.9">17185 4049 215 0,'-3'1'131'0,"0"-1"-71"16,3 0-24-16,-1 0-5 15,-1 0 30-15,-1 0 15 16,-2-1-23-16,0-1-11 16,-3-3 11-16,-3 2 17 15,1-1-39-15,3-1-3 0,1 3 27 16,3-1-23-16,2 3-24 16,4 0-7-16,1 4 32 15,6 3 5-15,6 7-9 16,6 3-8-16,4 6-4 15,11 4-7-15,3 4-7 16,5 0 3-16,2-1-5 16,3 1-1-16,-3 0 1 15,-2-4-2-15,-8-3 2 16,-8-3-1-16,-7-4 0 16,-6-5 0-16,-8-3-1 15,-5-3 0-15,-3-2 1 16,-7 2 0-16,-4 2 0 0,-8 5 0 15,-10 6 1 1,-10 3-1-16,-6 7 0 0,-4 5-1 16,1 2 0-16,1 2 0 15,6-1-48-15,3-2-13 16,5-5-61-16,8-4-210 16</inkml:trace>
  <inkml:trace contextRef="#ctx0" brushRef="#br0" timeOffset="20207.75">16813 3978 716 0,'6'1'103'16,"-1"1"-101"-16,-5 4 50 16,-2 3-20-16,-3 3-6 15,0 5 36-15,-1 7-32 16,-4 3 4-16,-4 3-2 15,-6 4-15-15,-7 4-7 16,-9 1-4-16,-8 1 3 0,-3 1-8 16,-1-4 2-1,5-5-1-15,5-5-2 0,10-7-4 16,10-7 4-16,5-3 6 16,7-6-6-16,5 1-2 15,1-3-2-15,3 5 4 16,2 2 1-16,4 2 0 15,4 3 1-15,3 3 1 16,11 3 0-16,5 4 1 16,8 1-2-16,7 2-2 15,5 1 0-15,3 3-82 16,-3-2-215-16</inkml:trace>
  <inkml:trace contextRef="#ctx0" brushRef="#br0" timeOffset="23444.31">17571 3902 565 0,'-7'11'21'0,"2"1"30"16,0 2-25-16,2 4 20 16,0 6 20-16,1 3 16 15,4 7-31-15,-2 7-1 16,1 3 9-16,-2 4-32 16,-1 3-8-16,0 0-5 15,-1 3 6-15,-1-1-2 16,3 0-9-16,-3-1-2 0,4-1-1 15,2-2-5-15,-2-2 2 16,2-3 0-16,-1-4 0 16,-1-3-1-16,2-9-2 15,-2-5 3-15,3-7-1 16,3-7 6-16,0-5 15 16,9-4-1-16,8-4-7 15,9-2-7-15,6-2-7 16,10-5-1-16,2 1 2 15,3 0 0-15,4-1-2 16,3 2 0-16,5 2-4 16,1 2 3-16,-4 1 1 15,-1 4-1-15,-8-1-1 16,-4 3 1-16,-5 0 1 0,-8 0 0 16,-4 0 1-16,-9-2-1 15,-3 0 2-15,-3-5 1 16,-3-1-1-16,-1-6 5 15,0-5-7-15,-3-4 2 16,2-5 0-16,-4-8-1 16,-2-2-1-16,-5-7 1 15,-2-5 0-15,-3-4 0 16,-3-2 0-16,0-5-1 16,1-3 2-16,-1 0-2 15,4 2 3-15,1 3-2 16,4 7-2-16,1 5 1 15,0 8 0-15,4 4 0 16,2 7 0-16,-3 5 0 16,0 7 0-16,-2 3 1 0,-2 7-1 15,-2 1 1-15,0 2-1 16,-2 0-1-16,2 0 1 16,-3 0 0-16,2 1 1 15,-2 0-1-15,0-1-3 16,0 2-1-16,-4 1 1 15,-5-1 0-15,-4 1 1 16,-9 1 1-16,-12 2 1 0,-6 0 0 16,-8 5 1-1,-9-2-1-15,-5 1 0 0,-5-1 4 16,-5 2-8 0,0-4 5-16,3 2-3 0,8 1 1 15,6-1 0-15,6 2-19 16,5 0 2-16,4 2-3 15,6-4 17-15,7 1-12 16,9-3 8-16,7 0 3 16,4-2-5-16,3-1 2 15,0 1 2-15,2-2 6 16,0 0-1-16,0 0 1 16,0-2 0-16,2 2 0 15,-1 0 1-15,3-1 0 16,-1-1-1-16,2 2 0 0,-1-1 0 15,-1-1 0 1,-2 1 0-16,0-1 0 0,-1 1 0 16,-2 0 0-16,0 1-2 15,1-2 2-15,0 2 1 16,3 2-1-16,3-2-1 16,0 0-4-16,0 2 5 15,3 3 0-15,1 5 4 16,2 0-2-16,6 9-2 15,0 3 0-15,3 5 0 16,-2 2 0-16,0 8 0 16,-4 1 0-16,-2 8 0 15,-4 3-1-15,-1 3-116 16,-4 4-347-16</inkml:trace>
  <inkml:trace contextRef="#ctx0" brushRef="#br0" timeOffset="25509.87">18544 3136 321 0,'0'3'484'15,"1"-2"-473"-15,2 1 9 16,3-2 26-16,5 0-8 15,6 0-9-15,11 0 19 16,13-3-10-16,12-2-14 16,15-1 22-16,14-1-20 0,13-3-8 15,12 1-5-15,12 0-6 16,8-2-4-16,5 1-1 16,6 0-1-16,6-4-1 15,0-1 0-15,-7 0 0 16,-7 0-1-16,-13 4-6 15,-18 3 4-15,-17 2-3 16,-17 2 6-16,-17 2 2 16,-14 0-2-16,-12 1 0 15,-10 0 5-15,-9-2-5 16,-3 3-2-16,-3 0-10 16,-1 0-12-16,1 0 8 15,1-3-11-15,-1 3-30 0,1 3-61 16,-1-3-73-16,-4 5-258 15</inkml:trace>
  <inkml:trace contextRef="#ctx0" brushRef="#br0" timeOffset="26858.65">5195 4352 433 0,'0'3'0'0</inkml:trace>
  <inkml:trace contextRef="#ctx0" brushRef="#br0" timeOffset="29129.1">16832 6428 444 0,'10'-7'34'0,"-1"0"6"16,1 1 39-16,-2 1-34 16,-3-2-13-16,-2 4 90 15,-1 0-62-15,-4 0-36 16,-1 2-1-16,0-1 3 16,-3-2 5-16,3 3-4 15,-2 1 2-15,3 0-8 16,2 0-5-16,0 0-9 15,0 0-2-15,2 0-1 16,2 0 7-16,2 1 13 16,11-2 2-16,8-2-17 15,15-3-7-15,18-3-2 0,205-40 2 16,-209 38-2 0,-4 1 0-16,-7 2-32 0,-6 2-15 15,35-5-52-15,-16 3-9 16,-17 5-122-16,-17 3-180 15</inkml:trace>
  <inkml:trace contextRef="#ctx0" brushRef="#br0" timeOffset="29461.31">16920 6591 549 0,'-11'7'29'0,"1"-1"12"15,4-2 2-15,-1 2 22 16,2-1 17-16,3-1-28 16,-2-1-27-16,3 0 22 15,1-3 4-15,1 2-21 16,-1-4-8-16,2 1 1 15,7-1 9-15,8-1-1 16,7-2-26-16,17-2-3 16,17-5 3-16,15-2-6 15,14-2 0-15,9 1-1 16,-1 0-49-16,-5 4-107 0,-13 5-137 16</inkml:trace>
  <inkml:trace contextRef="#ctx0" brushRef="#br0" timeOffset="30096.16">18341 6129 531 0,'-1'-10'128'15,"-3"3"-82"-15,-1-3 78 16,0 1-108-16,0-1-2 0,0 0 12 16,-1-3-2-1,-3 3 16-15,-1-2-17 0,-3 1 1 16,-7 4-11-16,-4 3 0 16,-4 2 1-16,-7 6 14 15,-6 5 4-15,-4 7-11 16,1 6-13-16,3 7 0 15,8 7-1-15,10 3-6 16,11 3 3-16,10-1-2 16,10-2-1-16,14-6 5 15,8-3-2-15,9-5 0 16,4-1-2-16,2-6-1 16,-1 1-1-16,-2-3 1 15,-4-1 0-15,-3 1-1 0,-1 0-1 16,-8-1 1-16,-3 1-1 15,-4 3 0-15,-9 0 1 16,-9 0 2-16,-7 1 10 16,-11 3 9-16,-12-1 1 15,-10 1-17-15,-10-3-3 16,-11-3-2-16,-3-6 0 16,-1-7-103-16,2-9-181 15</inkml:trace>
  <inkml:trace contextRef="#ctx0" brushRef="#br0" timeOffset="33480.24">17053 4481 502 0,'2'-9'64'0,"-1"2"11"16,-2-2-51-16,1 1 24 15,-2 2 46-15,2 2-69 16,-2 1 1-16,4 2 2 16,-2-1 8-16,0 1-27 15,0 1-9-15,-2 4 0 16,0 5 39-16,-4 6 14 16,-4 10-24-16,-3 10-6 15,-6 10-4-15,-4 11-1 0,-7 10-1 16,-9 14-16-1,-8 10 0-15,-8 9 1 0,0 0-2 16,-2 4 0-16,2-7 0 16,5-4-2-16,4-5 2 15,5-4-2-15,6-9 4 16,4-9-4-16,8-7 4 16,3-10-1-16,4-6 0 15,3-9-2-15,4-4-2 16,1-7 3-16,2-4 3 15,3-2-3-15,0-6 0 16,0-1 0-16,1-3 0 16,0-3 0-16,2-2 5 0,-2-1-5 15,1-1-8-15,-1-3 2 16,-3-3 1-16,0-2-11 16,-3 1 0-16,-1-3 7 15,1-1-2-15,-2 0-3 16,2-1 1-16,1-1-1 15,1-3-4-15,2-3 17 16,4 1 1-16,1-3 3 16,5 5 4-16,0-1-1 15,1 4 22-15,1 2-12 16,-3 5 5-16,-1 3-4 16,-2 0-17-16,-1 5-3 15,-1 6 3-15,0 3 10 0,2 9 4 16,-2 6-5-16,1 8-1 15,1 5-1-15,0-1-5 16,3 1 1-16,0-2-2 16,0-8 0-16,2-5 0 15,-3-6-1-15,5-9 8 16,6-8-8-16,6-10-1 16,15-14-42-16,11-12-46 15,16-14-164-15</inkml:trace>
  <inkml:trace contextRef="#ctx0" brushRef="#br0" timeOffset="34713.66">17155 4499 429 0,'-5'-3'35'0,"-1"2"33"0,-2-2 16 15,0-1-47 1,1 0 44-16,-1 1-42 0,1 1 1 16,2-2 10-16,0 1-36 15,0 2 0-15,3-2 6 16,1 1 2-16,-1 2-1 15,2 0-14-15,-1 0-7 16,1 2 0-16,1 5 6 16,2 6 34-16,4 7-10 15,7 8-3-15,4 8-10 16,10 7-5-16,5 5-1 16,9 5 5-16,4 4-7 15,5 5-7-15,4 3 0 0,130 137-1 16,-157-171-1-16,0-1 0 15,-3-1 0-15,-3 0 0 16,23 30 0-16,-7-5-1 16,-4-1 1-16,-7-5 0 15,-2-4 0-15,-5-5 0 16,-1-6-2-16,-3-5 1 16,-3-3 1-16,1-5 0 15,-1-1 0-15,-1-3 0 16,-1-4 0-16,-1-2 0 15,-1 0 1-15,-3-3-1 16,0-1 0-16,-2-1-2 16,0-1 1-16,-1-1 1 15,-1 0 1-15,3 0-1 0,-2 2 0 16,4-2-1-16,-1 0 1 16,1 1 0-16,0 0 0 15,-2-3-3-15,-2 0 1 16,-3-1 2-16,0 0-1 15,-8-4 1-15,-7-4-5 16,-8-4 3-16,-8-6 1 16,-7-3 1-16,1-1 1 15,1 1-1-15,4 1 0 16,2 3 0-16,4 4 0 16,5 1 9-16,3 1 5 15,6 6 9-15,4 1-19 0,4 3-4 16,4 2-5-16,2 3 5 15,4 5 7-15,4 2 2 16,4 6 3-16,4 6-8 16,5-1-4-16,4 4 3 15,-2-2-2-15,2-2 0 16,-3-1-1-16,-4-4 0 16,-2-2-1-16,-3-3 1 15,-5-5 3-15,-4-2 7 16,0-4 30-16,-3-5-9 15,4-5-30-15,3-6 5 16,2-9-3-16,1-11 0 16,4-7-3-16,1-6-5 0,6-6-11 15,2 1-39 1,6 2-48-16,3 7-144 0</inkml:trace>
  <inkml:trace contextRef="#ctx0" brushRef="#br0" timeOffset="38087.62">17851 4766 608 0,'0'-4'84'0,"-3"2"-11"16,2-1 13-16,-2-2-30 15,0 2-11-15,2 2 21 16,1-1-35-16,-2 1-6 16,2-1 2-16,0 2-25 15,0-1-1-15,0-1-1 0,0 2-40 16,0 0-113-16,0 3-115 16</inkml:trace>
  <inkml:trace contextRef="#ctx0" brushRef="#br0" timeOffset="38491.61">16434 6102 648 0,'6'-1'61'0,"-5"1"-50"0,-1-2 30 16,-4 2-41-16,1 2-2 16,-1-1 1-16,0 3-31 15,1-4-40-15,1 0-225 16</inkml:trace>
  <inkml:trace contextRef="#ctx0" brushRef="#br0" timeOffset="40132.46">4976 8005 727 0,'-10'0'18'16,"4"-1"100"-16,2-2-81 15,2-1-30-15,2 4 36 16,2 0-10-16,5-3 8 16,4-1 7-16,8-5-20 15,11-6-6-15,10-4-14 16,12-7 2-16,8-5-9 16,10-3-1-16,5 0 0 0,-1 2-26 15,-4 4-34 1,-9 6-87-16,-7 8-98 0,-14 8-185 15</inkml:trace>
  <inkml:trace contextRef="#ctx0" brushRef="#br0" timeOffset="40381.58">4967 8144 725 0,'-28'17'3'16,"8"-8"19"-16,9-4 7 16,8-2-20-16,6 2 75 15,8-4-25-15,9 1-10 0,12-5 9 16,13-5-30-16,13-6-23 16,16-8 0-16,11-3-5 15,6-5-1-15,0 3-73 16,0 0-73-16,-13 8-245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5:15.2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1689 5995 593 0,'-7'0'5'16,"1"0"3"-16,2-2 1 15,1 0-9-15,1 1 0 16,4 1 0-16,-2 0 5 16,0 1 17-16,0-1 7 15,1 0-13-15,-1 0-4 16,0 0-5-16,2 0 38 15,-2 0-8-15,2 0-3 0,0 2-15 16,1 0 12-16,4-2-6 16,3 0-9-16,2 0-5 15,1 3-5-15,2-2 6 16,2 2 2-16,1-1-3 16,2 0 5-16,5 0-7 15,5-2-4-15,7-2 2 16,6 0-1-16,6-4 1 15,5-1-3-15,4 1-3 16,4-1 1-16,3 1-2 16,0 2 0-16,-1 4 0 15,-5 0 0-15,-3 1 1 16,-6 2-1-16,-3 1 0 0,-2-1-1 16,-2 0 1-16,-1 0 0 15,-4 2 1-15,-1-2-2 16,-3-1 2-16,-4 2-2 15,-5 1 1-15,0-1 0 16,-5 0 0-16,1 2 0 16,0-2 3-16,2-2-3 15,0 1 0-15,7 2 0 16,2-3 0-16,3 0 0 16,4 1-1-16,1-1 0 15,2 1 1-15,1 0-1 16,1 2 1-16,2-2 0 0,2-1 1 15,-2 1-3 1,-1 2 0-16,4 0 2 0,-1-1 0 16,-2 2 0-16,5 0 2 15,1-1-2-15,1-1-1 16,2-1 1-16,2-2 1 16,2-1-1-16,-1 0 0 15,2 0 0-15,-2-1 0 16,-2-2 0-16,-1 1 0 15,-1-3 4-15,-1 0-3 16,-2-2-2-16,7 1 5 16,2-4-4-16,3 2 0 15,2-1 0-15,4-2 0 16,-1 2 0-16,-1 0 1 0,-2 1-1 16,3 1 1-16,-3 3-1 15,0 0 1-15,-3 4-2 16,-4 0 1-16,-1 2 0 15,0-2 2-15,-2 2 2 16,2-4 2-16,-1-1 5 16,3 0-7-16,-2 1-2 15,-1-4 2-15,-1 2-4 16,-1 0 1-16,2 1-2 16,-3-3 2-16,2 2 2 15,0 2-3-15,-1-2-1 16,-4 3 1-16,-2-1 0 15,1-1-4-15,-1 2 3 0,2-2 1 16,0-2 1-16,2 2-1 16,-2-1 0-16,-2 2 0 15,-2-1 0-15,-3 2-1 16,-1 0 1-16,-1 1 0 16,5-3 0-16,2 3 1 15,4 0-1-15,2 0 0 16,2 0 0-16,2 0 6 15,-2 0-6-15,-4 0-2 16,0 3 2-16,-5-2 0 16,1-1 0-16,0 0 0 15,3 0-1-15,2-1-4 16,1-2 2-16,-5 1 1 0,-4-1 2 16,-4-2 0-1,-4 1 0-15,-5-1 0 0,-1 2 0 16,-1 0 0-16,0 2 0 15,-3-2 0-15,1 2 0 16,-1-2 0-16,0 2-1 16,1-2 1-16,-1 2 1 15,0-2-1-15,2 1 1 16,-2-1-2-16,2 1 1 16,1 2-1-16,0 0 0 15,-1-1 0-15,-2 2 1 16,-1-2 0-16,-3 1 1 0,1 1 0 15,-3-1-1 1,1 0-1-16,0 2 1 0,0-2 0 16,3 2 3-16,1-2-3 15,1 1 0-15,1 1-1 16,-1 0-2-16,-2-2 2 16,-3 0 1-16,-5 1 0 15,-5-1 0-15,-4-1 0 16,-5 1 0-16,-1 0 0 15,-1 0-1-15,-1-2 1 16,0 2 0-16,3 0 3 16,-3 0-1-16,0 0-2 15,-3 0 0-15,3 0 0 0,0 0-3 16,-3 0-36 0,-4 0-59-16,-2 0-167 0</inkml:trace>
  <inkml:trace contextRef="#ctx0" brushRef="#br0" timeOffset="1115.08">8395 4736 459 0,'-1'-9'80'0,"-3"1"-3"16,1-1-38-16,-2-14-21 15,5 18 9-15,-2 0 5 16,2 1 10-16,0 0-3 0,-4-3-2 15,3 1-15-15,-1 2-11 16,1 1-2-16,-1 1-9 16,2 2 0-16,-2 5 0 15,0 4 0-15,-2 4 13 16,0 7 8-16,-2 5 2 16,0 4 2-16,3 4 5 15,-1 6-11-15,0 6 8 16,-1 11-5-16,-2 6-6 15,1 3 0-15,-4 9-3 16,-4 3-8-16,-1 1-5 16,2 2 0-16,-1-4 0 15,8-3 0-15,0-7 0 0,6-8 1 16,0-5-2 0,0-5 2-16,-1-4 2 0,-2-2 0 15,0-1 0-15,-3-2 1 16,1 0-2-16,2-3-1 15,-2 0-1-15,2-1 1 16,1-4 0-16,0-3-1 16,2 1 3-16,0-5-2 15,0 0-1-15,0-2 3 16,-2-4-3-16,1-2 5 16,-1 1-1-16,-2-2 4 15,3 0-7-15,-2 2 0 16,1-1 1-16,1 3-2 15,-1 0 1-15,0-2-1 0,2-1 2 16,0-1-2-16,0-4 0 16,0 0 3-16,0 0-2 15,0-2-2-15,0-1 1 16,0 3 0-16,0 1 0 16,-2 0 1-16,-1 3-1 15,2-1 0-15,-1 1 0 16,0-3 0-16,2-3 1 15,-2-3-1-15,1-2 8 16,1-4-7-16,0 0-1 16,0-4-16-16,0-6-44 15,-2-7-64-15,1-4-132 16,-5-6-208-16</inkml:trace>
  <inkml:trace contextRef="#ctx0" brushRef="#br0" timeOffset="2348.6">4901 4625 630 0,'-3'-6'0'0,"-6"-2"0"15,0-1 3-15,2 1 1 16,-2 1 35-16,2-1 0 0,-3 2-20 15,-1 0 18 1,-4 2 0-16,-4 2-27 0,-3 2 7 16,-1 5-9-16,-4 7 10 15,-1 8 13-15,1 10-6 16,1 11 0-16,4 10-8 16,6 5-16-16,9 0 0 15,8-2-1-15,11-5 0 16,6-12 0-16,7-5 0 15,3-10 0-15,2-11 9 16,1-11-4-16,0-11-3 16,0-10 4-16,-5-8-2 15,-6-3-2-15,-3 1 3 16,-7 5-2-16,-5 6 20 16,-3 7-20-16,-2 8-3 0,-2 6-9 15,0 9 9-15,2 9 0 16,0 4 3-16,2 6-7 15,-2 3 4-15,3 1 0 16,1-2-7-16,-1 1-48 16,3-5-37-16,-2-4-84 15,3-8-66-15</inkml:trace>
  <inkml:trace contextRef="#ctx0" brushRef="#br0" timeOffset="2649.07">5038 4837 824 0,'1'-5'56'15,"-2"0"13"-15,-1 2-69 16,1 5 5-16,2 5-5 16,1 7 7-16,1 4 1 15,4 6 3-15,1 2-2 16,0 1-7-16,2-3 2 15,-3-2-1-15,0-5 1 16,-4-5 2-16,-3-6 39 16,0-5 9-16,-1-7-44 15,-1-4-9-15,-2-8 0 16,3-6-2-16,1-7-19 0,4-2-44 16,5 0-79-16,8 5-84 15,6 6-200-15</inkml:trace>
  <inkml:trace contextRef="#ctx0" brushRef="#br0" timeOffset="3433.77">5407 4928 656 0,'0'7'30'0,"-2"-7"36"15,-1 0 18-15,0-5-71 16,1-1-8-16,0-2 4 0,2-3-9 15,-1-2 1-15,-1-2 6 16,-3-2-6-16,-3 4 2 16,-2 1 0-16,-3 4 19 15,-4 5-2-15,-2 6 5 16,-3 7-18-16,-1 6 0 16,1 5-7-16,2 3 0 15,7 2 0-15,4-2-2 16,8-1-3-16,6-4 0 15,5-4 4-15,4-6 2 16,2-5 3-16,4-8-3 16,2-8 5-16,3-6-6 15,0-3 4-15,-2-4 1 0,-2 0-4 16,-5 3 2 0,-4 5 20-16,-4 3-1 0,-3 7 0 15,-3 4-21-15,-1 3 1 16,-2 4-2-16,1 7 11 15,0 4 1-15,0 5-4 16,1 4-4-16,1 0 0 16,3-1-3-16,0-3-1 15,2-3 0-15,-1-4 1 16,0-5 2-16,-2-6 10 16,5-9-9-16,-1-4-2 15,3-8-2-15,0-3-3 0,-1-6 1 16,-1 3 2-1,-2 4 0-15,-1 4-1 0,-3 6-3 16,1 6-7-16,-3 5 3 16,1 5 8-16,0 6 8 15,1 5 10-15,1 5-9 16,-1 0-7-16,0 1-2 16,2-2 1-16,-2-1 0 15,0-9-1-15,1-2 1 16,-2-3 5-16,1-7 3 15,4-9-9-15,-1-6-3 16,6-5-5-16,0-5 6 16,1 5 1-16,-3 2-3 15,0 10-3-15,0 5 5 16,-2 12 0-16,2 5 4 0,0 9 0 16,2 6-2-1,0 4 0-15,3 2 0 0,1-3-3 16,3-3-43-16,0-5-52 15,1-9-50-15,2-10-73 16</inkml:trace>
  <inkml:trace contextRef="#ctx0" brushRef="#br0" timeOffset="3819.93">5925 4832 209 0,'2'-34'444'0,"-2"6"-281"15,0 10-57-15,-2 6-32 16,4 6-53-16,-4 3 9 0,2 1-28 15,0 4-2 1,2 4 17-16,0 5 16 0,-2 6-11 16,3 8-11-16,0 7-4 15,1 6-6-15,-1 0 1 16,4 3-2-16,-3-3 0 16,5 0 0-16,-4-6-1 15,0-7-5-15,-4-6-12 16,3-9 13-16,-4-9 2 15,-2-8 3-15,-1-8-11 16,-4-4 1-16,-5-4 4 16,-4 3 4-16,-4 7 2 15,-5 8 6-15,-4 9 2 16,1 7 8-16,0 8-3 16,2 1-5-16,6 3-7 0,5-2 5 15,8-2-3-15,6-3 0 16,8-5 0-16,8-5-1 15,12-4-2-15,8-7-55 16,11-6-80-16,11-9-184 16</inkml:trace>
  <inkml:trace contextRef="#ctx0" brushRef="#br0" timeOffset="4784.71">6315 5020 712 0,'-14'-10'71'0,"4"0"45"16,3 1-77-16,4 1-37 16,3 0-1-16,0 4-1 15,3-1 5-15,-1 2 7 16,-1 0 18-16,2 3-9 15,-2 0-21-15,-1 4 0 16,-1 5 10-16,-2 6 24 16,-1 7-5-16,1 7-21 15,-3 3-4-15,3-1-3 16,3 0 1-16,0-7-2 16,2-6 0-16,1-6 0 0,-1-5 0 15,0-7 10-15,1-7-10 16,0-10 0-16,2-9-7 15,1-10 0-15,3-7 1 16,0 1 6-16,1 6 0 16,0 7 6-16,-2 11-6 15,0 11-6-15,-1 5 6 16,1 10 8-16,1 5 6 16,-1 8-2-16,3 6-1 15,-1 0-5-15,2 4-3 16,-2-4-2-16,-1-3 0 15,-2-6-1-15,-3-8 0 0,0-3 8 16,-2-7-8-16,-1-10-14 16,2-7-15-16,3-12-19 15,-3-11-17-15,2-6 23 16,3-2 17-16,1 1 25 16,1 10 5-16,1 10 19 15,3 8-4-15,-3 11-9 16,1 6-2-16,0 7 14 15,0 7 5-15,-1 4-9 16,1 6-9-16,0 5-5 16,1-1-2-16,2 0-3 15,-1-1 1-15,0-5 0 16,3-3-1-16,-4-7-1 16,2-6-1-16,-1-8-8 0,-2-8 3 15,1-6 5-15,-3-6 1 16,-3-3-1-16,-1-2 2 15,-3 3 2-15,-3 7 18 16,0 4 4-16,0 6-8 16,-1 5-16-16,1 7-1 15,-2 4 1-15,2 3 6 16,0 7 9-16,0 5-10 16,2 0 2-16,3 2-4 15,1-2-2-15,7-2 0 16,0-4-1-16,5-6 3 15,2-7-3-15,2-8-8 0,2-9 0 16,-1-7 3-16,-3-6-4 16,-4-3 8-16,-6-3-5 15,-8 1 3-15,-8 4 1 16,-4 4 1-16,-7 9 1 16,-5 7-1-16,-4 11 0 15,-1 7-11-15,-2 6-63 16,6 2-95-16,8 2-207 15</inkml:trace>
  <inkml:trace contextRef="#ctx0" brushRef="#br0" timeOffset="5026.45">7153 4701 899 0,'0'-14'101'0,"-4"1"-15"15,-5 2-58-15,1 6-28 16,1 3 0-16,0 8-2 16,2 9-3-16,0 6 5 15,4 9 3-15,2 9-3 16,2 5 0-16,4 1-1 16,0 4-27-16,0-6-23 15,-4-1-36-15,1-6-90 16,-6-8-87-16</inkml:trace>
  <inkml:trace contextRef="#ctx0" brushRef="#br0" timeOffset="5200.2">7004 4928 852 0,'-10'2'113'0,"4"-2"-30"15,2-3-47-15,11-5-36 16,8 0 0-16,9-3 1 15,9-3-3-15,9-2-11 16,5 2-30-16,-2-1-66 16,2 1-143-16</inkml:trace>
  <inkml:trace contextRef="#ctx0" brushRef="#br0" timeOffset="6083.24">7331 4687 666 0,'-10'-13'168'0,"3"2"-32"15,0 6-79-15,4 0-49 16,-2 8 4-16,0 7 16 16,0 7 2-16,-4 7-1 15,2 9-16-15,3 5-4 16,2 3-9-16,1 0 2 16,1 0-2-16,1-2-1 15,1-4-1-15,-1-5-1 0,2-8-10 16,3-7-13-1,-2-9 18-15,5-12-11 0,3-10-5 16,5-10-18-16,1-7 9 16,2-3 33-16,-3 6 1 15,-3 6 27-15,-2 10-9 16,-3 5-17-16,-2 12 25 16,-3 8 3-16,0 7 0 15,1 6-14-15,2 4-7 16,1-2-2-16,5 0-7 15,2-3 2-15,49 25 0 16,-54-51-1-16,1-2-1 16,1-2-5-16,1-4-4 15,11-11-1-15,0-7-1 16,-3-6 4-16,-4-3 1 16,-4 1 6-16,-6 7 0 0,-4 6 16 15,-5 9-7-15,-2 9-8 16,-3 9 1-16,-3 6 3 15,-2 6-2-15,2 2 6 16,1 3 0-16,6-2-6 16,5 2 6-16,3 0 0 15,4-1-1-15,2 1-4 16,6-4-2-16,0-4 3 16,4-4 3-16,3-10-4 15,0-7-2-15,2-10-2 16,0-7 0-16,-2-7-4 0,-1-5-2 15,-5-5-1 1,-2-4 0-16,-6 4 7 0,-4 2 3 16,-3 9 3-16,0 13-5 15,-6 8-1-15,-1 10-6 16,-3 8 6-16,-3 7 0 16,-2 6 0-16,2 3 3 15,2 0-2-15,6 0 0 16,6-5 0-16,6-2 4 15,5-3-4-15,5-2-1 16,3 0 0-16,-1 0 1 16,-1-1-1-16,-4-1 0 15,-3 0 0-15,-6-2 0 0,-2 0 1 16,-2-1-1-16,-1 1 0 16,3-1 1-16,-2 0 0 15,3 1 2-15,5-5 4 16,1-2-5-16,9-4-2 15,1-3-26-15,6-3-21 16,-1-2-34-16,0-2-84 16,0 0-214-16</inkml:trace>
  <inkml:trace contextRef="#ctx0" brushRef="#br0" timeOffset="10863.47">6059 4827 474 0,'0'-3'0'15,"0"2"-7"-15,0 0-4 16,-2 2 11-16,4 0 6 0,-1 2-3 16,-1 1 17-16,0-3 6 15,0 2-17 1,0-2-9-16,-1 0-57 0</inkml:trace>
  <inkml:trace contextRef="#ctx0" brushRef="#br0" timeOffset="11035.76">6142 4784 686 0,'-8'0'0'0,"3"0"0"16,0-2-53-16,5 1-166 0</inkml:trace>
  <inkml:trace contextRef="#ctx0" brushRef="#br0" timeOffset="16387.9">9249 5910 225 0,'5'0'273'0,"-2"2"-262"16,1-4 30-16,-1 4 8 16,-1-4-19-16,2 4 6 15,3 0-9-15,2-2 9 16,2-2 32-16,3 0-13 16,4 1-32-16,2-2-7 15,4 0 1-15,0 1-2 0,5 1 2 16,0-1-8-1,6 2-2-15,3 0-3 0,5 0 0 16,6-1 11-16,3 1 2 16,1-2-2-16,4-1 4 15,2 2-15-15,0 0-4 16,7-2 0-16,0 2 2 16,2 1-2-16,-2 0 3 15,-4 1-3-15,-3 3 1 16,-6 0-2-16,-3 1 2 15,-3 1-1-15,-4 0 2 16,1-2-2-16,-2 0 0 16,1-1 1-16,2-1-1 15,1 0 0-15,0-1 0 0,2 2 0 16,0-1 0-16,-2 1 0 16,-3 0 1-16,-2 0-1 15,-5-1 1-15,-2-1 0 16,0 0 0-16,-3 1-1 15,3-1 0-15,-2 1 0 16,2-1 0-16,0 1 0 16,2 0 0-16,3-1-1 15,0-1 1-15,0 0 0 16,3 1-1-16,-2 1 1 16,2-2-1-16,-4 2 1 15,3 2 0-15,-3-1-1 16,0-1 1-16,3 2 1 0,0-3-1 15,4 1 0 1,3-1 0-16,0 1 1 0,2-2-1 16,2 1 0-16,-1 2 0 15,3-3 1-15,2 2-1 16,-1 1-1-16,1 0 1 16,-2-1 0-16,-2-2 2 15,0 3-2-15,-1-3 1 16,2 0-1-16,5-3-1 15,1 3 0-15,3-2 1 16,0 0 0-16,-4 1-1 16,-3-2 1-16,-3 1 0 15,0 2 0-15,2 0-1 16,1-3 2-16,4 2-2 0,0-1-1 16,7 1 2-16,-1-1-4 15,4 2 4-15,0-1-1 16,2 1-1-16,-1-1-1 15,-5-1-2-15,-2 1 2 16,-2-1-9-16,1-1 8 16,1 1 1-16,4 0 0 15,0 1 3-15,2 4 0 16,-4 2 4-16,-2 1-3 16,0 0-1-16,-2 3 1 15,1-4-2-15,-3 4 2 0,3-4-1 16,2 2 1-1,1-1 0-15,2-2-1 0,3 4 10 16,2-3-3-16,-2 5 2 16,-3-3-8-16,-4 2-1 15,-2-1 0-15,-6-4 0 16,0 1-6-16,-5-4 5 16,1-1 1-16,-3 0 0 15,1-1-2-15,-3 1 2 16,4 0 0-16,4 0 1 15,1 0 3-15,2 3 3 16,1 0 5-16,2 2-7 16,-1-1-4-16,-2 1-1 15,-1-1 0-15,1-2-2 0,-1-2-7 16,-1-2 2-16,-2 0 3 16,-1-4 4-16,-2-1 0 15,-3-1 1-15,-4 1-1 16,2-3 0-16,-1 4 0 15,1-1-1-15,4 1 0 16,2-2 1-16,2 3-1 16,3-3 1-16,-5 2 0 15,-2 2 0-15,-4-1-1 16,-3 2 1-16,-2-1 0 16,0-1 3-16,2 1 3 15,3-1-6-15,0 0 2 16,3-1-2-16,3 3 1 0,1 1-1 15,0 0 1 1,-1 2 0-16,1-1 6 0,0 1 1 16,-2-3 4-16,2-1 5 15,-2 0-4-15,1 0-11 16,1-3 2-16,3 3-2 16,4 1 0-16,4 2-2 15,5 1 0-15,-2 1-2 16,-2 2 2-16,-4 0-2 15,-3 0 2-15,-4 2 0 16,-3-3 0-16,0 1 1 16,1-2-1-16,-3-1 0 0,-1-1 0 15,0 1 0-15,-2-3 0 16,0 3 2-16,0-1-2 16,2 2 0-16,3-1 2 15,1 2-2-15,3-1 1 16,-2-1-1-16,0-1 0 15,-2-1 3-15,-2 2-2 16,-1-2-1-16,0 0 0 16,-1 0-3-16,3 1 2 15,1-2 1-15,2 1-1 16,1 1 0-16,-2 0 1 16,1-2 0-16,0-1 0 15,-1 3 0-15,2-2 0 16,3 1 1-16,-2 1 1 15,-5 1-1-15,0-2 2 0,-4 1-1 16,-3-2 3-16,-2-1-2 16,0-1-1-16,0-1 0 15,0-2 0-15,2 1-2 16,2-1-2-16,0 1 2 16,3-1 0-16,-2 2 0 15,2 2 1-15,0-1-3 16,2 1-2-16,-1 1-5 15,2-1-2-15,-2 1-3 16,-1 1 3-16,-5-1-3 0,-5 0 10 16,-7 0 1-1,-4-2 0-15,-2 4-4 0,-2-3 2 16,-3 3-4-16,2 1-1 16,-3 1 9-16,-1 1 1 15,-2 0 1-15,0 1-1 16,-1-2 0-16,-1 1-1 15,0-1 1-15,2-1 0 16,0-1 0-16,2 1-1 16,0-2-6-16,0 2 6 15,0 0 1-15,0 0 0 16,-2-1 0-16,2 1 0 16,-2-2 0-16,2 1 0 15,2-1 0-15,0 2-1 16,3 0-1-16,-1 0-13 0,1 2 12 15,1-1-1 1,-2 1 1-16,-1 1 0 0,0-2-4 16,3 2 2-16,-1-1-13 15,3 1 7-15,2-1-9 16,0 1 11-16,1-3 2 16,2 0 6-16,-1 0 0 15,1 3 0-15,-2-3 1 16,47 2 0-16,-68-2 0 15,3 0-1-15,0 0 2 16,2-1-1-16,11 1 1 16,4 0-1-16,1 0 3 0,1 0 8 15,-1 0-3 1,-1 0 0-16,-4 1-6 0,-4-1 11 16,-3 0-6-16,1 0-7 15,-2 0-2-15,5 2 2 16,0-1-1-16,3 0-6 15,1 4 2-15,1 0 1 16,-3-1 1-16,-1 0 3 16,1 1-1-16,-2 0 0 15,2-1 0-15,3 1-8 16,2-2 1-16,5-2 0 16,4-1 5-16,3 0 1 15,1 0 1-15,-2 0 1 16,-4 0 0-16,-6 2 1 0,-3-2 2 15,-5 1 19-15,-5 1-10 16,2-1 4-16,-4 1-12 16,4 1 0-16,0-2-3 15,4 1 3-15,2 1 2 16,6 0-1-16,0 2 32 16,-1-1-29-16,-3-3-1 15,-3-1-4-15,-6-1-2 16,0-3-2-16,-1-2-1 15,0 1-1-15,0 0-21 16,1 1-6-16,3-1 0 16,-1 1 7-16,4 0 16 0,0 0 5 15,2 0 2-15,0-1 0 16,-3 1 11-16,0 1 0 16,-4-2-2-16,-3 1-7 15,0-1-2-15,3 1-1 16,3 0 0-16,3 0 0 15,2 3 1-15,2-1 0 16,3 1-3-16,0 1 3 16,0 0-1-16,-3 0 0 15,-2-2 1-15,-7 1 15 16,-3-2 6-16,-3-2-1 16,-2 0-17-16,0 0-2 15,4-1-1-15,-1 1 0 16,5-1-4-16,0 0 1 0,3 1-12 15,-3 2 11 1,-1 1-6-16,-4-1 9 0,-2 2 1 16,-5 0-2-16,-1-2 0 15,-2 2-31-15,-1-3 13 16,-1 3-54-16,-1-1-87 16,-3 2 69-16,-4 0-114 15</inkml:trace>
  <inkml:trace contextRef="#ctx0" brushRef="#br0" timeOffset="23064.44">7327 4849 493 0,'-8'2'8'15,"-2"0"-8"-15,3-1 0 0,4-1-12 16,-1 2-14-16,4-2 18 15,4 0 8-15,1 0-19 16,2 1-107-16</inkml:trace>
  <inkml:trace contextRef="#ctx0" brushRef="#br0" timeOffset="24565.13">10029 5956 425 0,'2'0'18'15,"-2"-2"-5"-15,1 0 1 16,-1 1-5-16,4 1 29 16,-2-2-2-16,-1 2-9 15,-1 0-1-15,0 0-14 16,0 0-11-16,-1 0-1 0,1 2-5 15,0-2-37-15,0 0-47 16,-3 1-23-16</inkml:trace>
  <inkml:trace contextRef="#ctx0" brushRef="#br0" timeOffset="26976.69">15672 4690 587 0,'5'-8'9'0,"0"0"19"16,0-3 29-16,1 4-12 0,-2 0 66 15,0 2-54-15,-4 0-14 16,-1 1-14-16,-5-2-10 16,-1 0-13-16,-6 2-1 15,-2-3 3-15,-5 6-2 16,-3 1 6-16,-3 4-6 15,-2 2-1-15,0 8-2 16,-3 5 5-16,3 7 1 16,1 6 0-16,6 1 1 15,6 6-6-15,6 0-2 16,9 2 1-16,14-4-3 0,6 2 1 16,7-7 0-1,8-7 0-15,1-8 2 0,0-7-2 16,-5-10 1-16,-1-6-2 15,-4-7-1-15,-3-5-2 16,-8-6 0-16,-2-4 2 16,-6 0-1-16,-4 1 2 15,-5 7 2-15,1 6-1 16,-1 4-1-16,-1 10-3 16,-1 8-1-16,1 8 4 15,0 10 5-15,2 9-3 16,-2 4 1-16,6 5-2 15,0-2 1-15,1-2-1 16,2-5-1-16,0-6 0 16,1-5-9-16,-2-10-59 0,-2-3-56 15,1-11-155 1</inkml:trace>
  <inkml:trace contextRef="#ctx0" brushRef="#br0" timeOffset="27274.65">15855 4814 833 0,'1'-3'37'0,"1"0"-37"16,-1 3 5-16,2 3 2 16,3 6 9-16,5 6 25 15,6 6-26-15,2 3 0 16,-1 5 2-16,-1 0-7 0,-5-6-5 15,-4-5 2-15,-3-6 47 16,-5-7 21-16,-2-7-60 16,-1-9-14-16,-2-11-1 15,2-8 0-15,3-5-6 16,4-5-17-16,5 3-38 16,4 5-70-16,5 10-130 15,6 8-239-15</inkml:trace>
  <inkml:trace contextRef="#ctx0" brushRef="#br0" timeOffset="28075.3">16323 4942 583 0,'-4'2'246'0,"1"-4"-227"0,-4-5 71 15,2-6-68-15,2-2-19 16,-1-1 22-16,3-1-24 15,-1-3 2-15,1 2 11 16,-3 4 13-16,1 3-27 16,-4 5-1-16,-7 7-1 15,-2 5 2-15,-6 6 3 16,-3 5 0-16,0 7 14 16,3 7-15-16,2 0-1 15,9 2 0-15,2-2-1 0,7-1 1 16,8-7 0-16,4-6 2 15,6-7-1-15,4-6-1 16,2-9 0-16,3-9-1 16,0-4-2-16,-1-7-4 15,-3-7 3-15,-4 0 1 16,-3 1 2-16,-3 5 1 16,-2 8 6-16,-5 8-5 15,0 3-2-15,-3 10 0 16,3 1 1-16,-1 5 2 15,3 4 11-15,-2 7-3 16,3 5-3-16,1 2-5 16,0 0 0-16,1-2 0 0,0-4-3 15,1-6 1-15,0-7 1 16,0-4 8-16,1-6-8 16,3-7 0-16,-3-7-2 15,2-7-1-15,-1-8 1 16,-2 0 0-16,-3-2 3 15,-2 6-2-15,-1 8-1 16,-3 5 1-16,-1 8-1 16,0 6 0-16,2 6 0 15,-4 5 8-15,4 5-1 16,-1 6 4-16,2 6-7 16,3-4-2-16,1-1 0 0,-1 0 0 15,2-10-1-15,-1-5 2 16,1-5 3-16,2-6-3 15,2-5-3-15,2-9-2 16,1-6-10-16,2-4 7 16,-3 0 4-16,1 2 1 15,-1 7-2-15,-2 7-3 16,-2 9 3-16,0 8 0 16,-4 9 1-16,4 6 2 15,0 4-2-15,2 3 1 16,-1 1 0-16,3-3-5 15,1-5-34-15,4-7-38 16,0-6-82-16,5-8-186 16</inkml:trace>
  <inkml:trace contextRef="#ctx0" brushRef="#br0" timeOffset="28491.54">17053 4663 478 0,'12'-22'356'0,"-4"4"-281"15,-3 6 32-15,-4 6-89 16,1 4-17-16,-2 7 41 16,-2 6-2-16,1 3-7 15,-1 7-15-15,-3 7-4 16,0 6-1-16,0 2-9 16,2 4-2-16,1 1-2 15,4 2 0-15,1-1-1 0,2-5 2 16,2-4-2-1,-1-8-1-15,1-9-8 0,0-8 6 16,-2-8 2-16,0-8-15 16,0-6 2-16,-3-5-2 15,-4-4 11-15,-5 2 2 16,-6 2 2-16,-6 7 2 16,-6 4 0-16,-2 10 1 15,-2 4 11-15,-3 8-1 16,0 6-3-16,2 2 6 15,5 1-12-15,5 3-2 16,8-4 0-16,9-2 0 16,10-5 2-16,11-4-2 0,12-8-22 15,10-6-50 1,13-6-75-16,11-8-120 0</inkml:trace>
  <inkml:trace contextRef="#ctx0" brushRef="#br0" timeOffset="29410.13">17471 4811 897 0,'-6'-5'61'0,"3"2"19"0,2 0-58 15,-1 1-22 1,2 3-2-16,0 0 2 0,3 4 10 15,-1 2 9-15,2 4 5 16,0 3-7-16,-1 9-7 16,1 4-1-16,-4 4-6 15,-2 0 0-15,0-1 1 16,-1-4 0-16,-1-8-4 16,3-4 1-16,-1-7 2 15,1-4 9-15,2-9-12 16,1-8 0-16,3-7-17 15,2-9-3-15,3-6 5 16,1-4 12-16,5 4 0 0,-2 5 3 16,4 10 3-1,-5 9-3-15,0 10 3 0,-1 3 2 16,1 6 0-16,1 6 12 16,-1 5-9-16,2 5 4 15,-1 4-1-15,-4 4-5 16,0 0 1-16,-3-3-4 15,-1-3-2-15,-3-6 3 16,-2-5-3-16,1-8 2 16,-2-3 13-16,0-6-16 15,2-9 0-15,3-9-18 16,4-10-10-16,4-7 1 16,2-4 17-16,3 1 0 15,2 5 7-15,-1 9 0 0,-4 10 2 16,-2 10-7-1,-1 8 8-15,-6 8 6 0,-3 10 6 16,1 6 2-16,1 8-4 16,-1 3-2-16,0 2-6 15,7-2-1-15,0-2-1 16,2-10 1-16,4-6 2 16,2-6-1-16,0-8-2 15,3-9-13-15,2-10 3 16,2-8-2-16,2-11 2 15,0-7 2-15,-3-1 6 16,-6 4 2-16,-5 8 8 16,-5 9 6-16,-6 14-12 0,-1 10-2 15,-5 11 18-15,-1 8-4 16,1 10-2-16,-1 6-5 16,4 3-7-16,4-3 1 15,4-4-1-15,7-5 0 16,2-10-10-16,5-6-17 15,2-12 2-15,1-10 8 16,1-9 1-16,-3-14-8 16,-4-10-9-16,-8-8 0 15,-6-1 30-15,-11 3 3 16,-11 10 26-16,-7 12 9 16,-9 14-23-16,-6 12-12 15,-1 7-5-15,4 8-71 16,4 3-219-16,13 4-139 0</inkml:trace>
  <inkml:trace contextRef="#ctx0" brushRef="#br0" timeOffset="29649.85">18482 4696 675 0,'14'-16'63'0,"0"2"91"15,-4 4-77-15,-5 4-50 16,-2 6-6-16,-3 9 42 16,-3 8-21-16,-2 8-9 15,-2 8 1-15,-1 11-15 0,-2 4-15 16,3 3-4-16,2 0-25 16,2-3-25-16,1-7-29 15,2-10-74-15,2-8-154 16</inkml:trace>
  <inkml:trace contextRef="#ctx0" brushRef="#br0" timeOffset="29820.1">18318 4822 872 0,'-14'1'118'0,"4"0"-106"15,8 1 23-15,14-2-31 16,11 0-1-16,15 0-3 15,12 0-18-15,13-4-60 16,7-4-114-16,1-1-181 16</inkml:trace>
  <inkml:trace contextRef="#ctx0" brushRef="#br0" timeOffset="30661.21">18841 4603 816 0,'-12'-11'52'15,"-1"3"79"-15,3 2-90 16,0 3-25-16,-1 4-1 16,1 9 1-16,-1 6 10 0,2 11 5 15,1 9-2-15,2 9-13 16,2 6-9-16,1 2-7 16,3 1 1-16,-2-3-1 15,2-7-1-15,0-7 0 16,2-11-9-16,3-10-9 15,1-8 1-15,6-11-18 16,5-9-12-16,5-10-3 16,2-10-2-16,5-6 26 15,-2 1 27-15,-5 5 29 16,-4 9 13-16,-8 12-32 16,-6 11-7-16,-4 9 41 0,-4 9-10 15,1 7-13-15,0 5-8 16,3 5-6-16,3-2-4 15,5-5-1-15,5-2 0 16,8-8 0-16,6-8-2 16,5-7-2-16,2-10 1 15,3-7-7-15,-2-11-5 16,-2-13-10-16,-3-5-9 16,-5-7 24-16,-5 2 8 15,-6 7 0-15,-9 11 30 16,-7 13-24-16,-8 13 0 15,-8 12 7-15,-4 5-11 16,0 8-2-16,2 5 0 16,7-1-1-16,8 1 1 15,8-1 3-15,7-3-3 0,5-4-1 16,7-5-6-16,6-5 4 16,3-5 1-16,2-8-2 15,0-5 4-15,1-2 4 16,-6-8-2-16,-3-3 4 15,-5-6 0-15,-5-3-3 16,-5-4-3-16,0 4 2 16,-6 5 16-16,1 7-5 15,-4 10-13-15,-2 10-4 16,-2 5 3-16,-3 4 0 16,2 3 1-16,-2 4 4 15,3 1-3-15,3-1 8 0,7 1-5 16,3-2-4-16,5 0 1 15,1 0-1-15,4 2 1 16,-3 0-1-16,-2 4-1 16,-6 2 0-16,-6 0 1 15,-1-4 1-15,-2 1-1 16,2-5-1-16,2-2 1 16,6-5 0-16,10-2 0 15,9-4-38-15,8-6-34 16,7-3-77-16,8-3-128 15</inkml:trace>
  <inkml:trace contextRef="#ctx0" brushRef="#br0" timeOffset="33276.83">6734 5116 507 0,'0'-2'0'16,"1"-2"-317"-16</inkml:trace>
  <inkml:trace contextRef="#ctx0" brushRef="#br0" timeOffset="34097.26">6727 3242 723 0,'-2'-7'39'16,"1"2"-3"-16,1 1-36 16,1 2-3-16,3 4 3 15,2 2 24-15,5 1-21 16,2 2 29-16,4 6-21 15,3 4 16-15,3 10-21 16,0 10-3-16,5 3-6 0,-2 4-1 16,3-2-54-16,-3-4-106 15,0-7-21-15</inkml:trace>
  <inkml:trace contextRef="#ctx0" brushRef="#br0" timeOffset="34342.99">7117 3230 660 0,'0'-8'4'15,"-6"4"-2"-15,0 4-2 16,-4 3 18-16,0 6 19 0,2 8 52 16,-3 5-46-1,4 10 2-15,1 6-1 0,1 5-26 16,-1 5-13-16,-3 3-1 15,-1-1-2-15,-2-2-2 16,-1-6 0-16,2-7-10 16,2-9-73-16,2-6-103 15,4-9-39-15</inkml:trace>
  <inkml:trace contextRef="#ctx0" brushRef="#br0" timeOffset="34677.53">7210 3372 836 0,'0'-6'45'15,"-3"1"1"1,-3 3-23-16,-5 9-19 0,3 8 14 16,-2 5 1-16,1 9-3 15,1 4 3-15,3 2 1 16,5-2-18-16,2-1-2 15,5-5 0-15,4-6-4 16,3-8 4-16,3-7-4 16,4-7-3-16,4-11-22 15,4-9 0-15,-1-7-16 16,-1-10 9-16,-7-8-22 16,-8 0-4-16,-11 3 62 0,-9 6 25 15,-11 13-16 1,-4 14-9-16,-9 12 0 0,-1 14-40 15,-1 9-204-15</inkml:trace>
  <inkml:trace contextRef="#ctx0" brushRef="#br0" timeOffset="35063.03">7574 3350 865 0,'-4'-8'54'16,"-3"-1"0"-16,3 1-19 0,1 3-35 16,-1 5-11-1,4 6 11-15,3 7 9 0,-3 7 11 16,-3 9 0-16,2 4-9 16,-1 3-9-16,2-3 2 15,3-2-4-15,4-9 2 16,2-8 2-16,4-10 5 15,2-10-8-15,7-11-1 16,2-8-18-16,0-7 0 16,-3-5-3-16,-3-2-10 15,-10 3 31-15,-3 7 24 16,-5 10-10-16,-1 14-7 16,-5 16 2-16,3 15 15 15,2 9-7-15,2 7-11 0,9 2-6 16,9-4 0-16,9-8-15 15,5-8-30-15,6-10-76 16,1-14-187-16</inkml:trace>
  <inkml:trace contextRef="#ctx0" brushRef="#br0" timeOffset="35564.44">7545 3102 811 0,'-51'-6'2'0,"-1"-6"24"16,0-3 31-16,-1-5-43 0,-1 1-14 15,3 0 1 1,-1 0 8-16,-1 5 39 0,-1 5 13 16,-3 8-25-16,0 7-19 15,-3 11-13-15,0 10 2 16,0 11 0-16,3 7 8 15,7 6-12-15,10 10-1 16,10 6 10-16,13 6-7 16,12 6 0-16,15 3-4 15,14 3 1-15,14 0 2 16,15-2-2-16,16-8-1 16,13-7 0-16,10-14 2 15,6-15-4-15,8-21 0 16,1-14-8-16,-2-21 6 0,-2-21 2 15,0-19 2-15,-8-14 1 16,-10-16-1-16,-8-11 0 16,-17-7-8-16,-19-3-2 15,-20 1 8-15,-20 6 2 16,-23 12 0-16,-17 16 4 16,-22 16 7-16,-14 14-6 15,-17 18-4-15,-17 14 2 16,-11 14-3-16,-3 14-15 15,-2 10-16-15,4 8-43 16,14 1-122-16,21 1-195 16</inkml:trace>
  <inkml:trace contextRef="#ctx0" brushRef="#br0" timeOffset="35842.06">7285 3511 570 0,'0'0'17'0,"-5"-3"-17"15,1-1 0-15</inkml:trace>
  <inkml:trace contextRef="#ctx0" brushRef="#br0" timeOffset="36474.49">7555 3832 189 0,'-6'0'505'0,"-1"-3"-505"15,1 0-61-15,3 0-139 16</inkml:trace>
  <inkml:trace contextRef="#ctx0" brushRef="#br0" timeOffset="37253.22">10041 5978 350 0,'-5'4'404'0,"0"-1"-404"15,-1-3 0-15,2 0-10 16,1-3-46-16,1 3 40 16,2 3-67-16,3-1-62 15</inkml:trace>
  <inkml:trace contextRef="#ctx0" brushRef="#br0" timeOffset="40283.3">13447 6060 432 0,'-7'0'0'16,"0"2"-17"-16,1 0-9 15,0-1 24-15,5 0-2 0,-2 1-4 16,3-2-123-16</inkml:trace>
  <inkml:trace contextRef="#ctx0" brushRef="#br0" timeOffset="40637.19">15562 6195 607 0,'-11'-3'0'0,"5"0"-106"16,2 1 86-16,4 2-115 16,1 3 95-16,1-1 14 0,1-1-146 15</inkml:trace>
  <inkml:trace contextRef="#ctx0" brushRef="#br0" timeOffset="45622.91">6970 3609 644 0,'-5'-3'0'0,"1"-1"-12"16,1 1 4-16,1 0-63 15,2 3 18-15,2 2 48 16,3 1-23-16,3 0-3 16,2 0-139-16</inkml:trace>
  <inkml:trace contextRef="#ctx0" brushRef="#br0" timeOffset="46102.67">6565 5029 487 0,'-3'-6'0'0,"0"1"-22"15,-1 2 1-15,2 2-137 16</inkml:trace>
  <inkml:trace contextRef="#ctx0" brushRef="#br0" timeOffset="46605.3">6622 5091 429 0,'-5'1'0'0</inkml:trace>
  <inkml:trace contextRef="#ctx0" brushRef="#br0" timeOffset="47258.27">6679 5077 602 0,'-3'-2'0'0,"0"2"-3"16,2-4-57-16,1 1-126 15</inkml:trace>
  <inkml:trace contextRef="#ctx0" brushRef="#br0" timeOffset="49588.08">12156 5589 318 0,'3'0'35'15,"-2"1"5"-15,1 0-29 16,-2-1-11-16,-2 3 17 0,1-1 7 16,-2 2-13-16,0-2 6 15,2 0 4-15,-1 0-10 16,2 2-6-16,-2-4-5 16,2 3 1-16,0-2-2 15,2-1 2-15,-2 2-2 16,2-2 1-16,-1 1 0 15,2-1-7-15,0 2-10 16,0-1-4-16,-3-1 13 16,0 1 6-16,0-1-18 15,-2 0-112-15</inkml:trace>
  <inkml:trace contextRef="#ctx0" brushRef="#br0" timeOffset="50730.18">11383 5802 348 0,'0'3'152'16,"1"-1"-138"-16,1-1 35 15,-2-2-23-15,2 1-19 16,-2 0 35-16,0 0-10 15,-2 0-7-15,2 0-5 16,-2 0-6-16,2-2-14 16,-1 1-42-16,-1-1-9 15,0-3-2-15,-1 1-36 16,0-2-12-16</inkml:trace>
  <inkml:trace contextRef="#ctx0" brushRef="#br0" timeOffset="55604.76">1629 7213 701 0,'4'-2'29'15,"-4"2"-29"-15,-3-1 0 16,0-2-2-16,2 3-5 16,-1 0 7-16,4 0 5 15,-1 0 14-15,1 3 18 0,-1-2 6 16,3 1 9-16,-2 3-38 16,1-1 22-16,1 2-6 15,2 0 0-15,4 0-8 16,7-2-3-16,12-2 0 15,13-2-7-15,19-3 4 16,21-2 13-16,19-4-20 16,15 2-6-16,14-2-1 15,9 3 0-15,0 3-2 16,4 3 1-16,-1 3-1 16,1 4 0-16,-2 3 0 15,-2 1 0-15,-6 1-2 16,-4-2-3-16,-6-2 5 15,-9-2-1-15,-3-1 1 16,-5-4-2-16,-3-1 2 0,-5-1 4 16,-4 1-4-16,-2 0 0 15,-3 1 1-15,-1 2-1 16,-1 1-1-16,-3-3 1 16,-1 2-1-16,-1-2 0 15,1-1 1-15,1-1 0 16,6 1 0-16,2-2-3 15,2 2 3-15,-4 0 4 16,-5 2-4-16,-7-1-1 16,-5 3-2-16,-8-2 3 15,-2 1 0-15,2 2 2 16,4-1-2-16,4 3 0 16,8-1-1-16,3 0 0 0,1 1-1 15,-2-1 0-15,-1 0 0 16,-1-1-3-16,-3-3-3 15,0 1 8-15,0-3 3 16,3-3-3-16,-1 2 0 16,2-3 1-16,-1-1-1 15,-3 1 0-15,0 1 2 16,1-2-2-16,0 2-1 16,-1-2 1-16,3 1 0 15,-3 1-1-15,0-1 1 16,-1 0-1-16,0 1 2 15,2 2-1-15,-1-1 0 16,-1 2 0-16,-4 0 0 16,-1 0 0-16,-2-1-2 0,-4 1 2 15,-5 0 0-15,-3-2 1 16,-5-1 3-16,-3 2-5 16,-1 0 1-16,-1-2 0 15,-1 1 0-15,-1 0 2 16,-2 1-1-16,-4-2 1 15,-3 0-1-15,-4 0-1 16,-3 0-1-16,-3-2 1 16,0 2 0-16,-4 0 1 15,-1 1-1-15,1-1 0 16,1 2 0-16,-1 0 0 16,2 1 0-16,1-2 0 15,-3 1 0-15,-3 0 0 0,-5 1 0 16,-4-2 0-1,-2 2 0-15,-3-2 1 0,-2 2-1 16,-3 0 0-16,1 0 0 16,-2 0 0-16,-2 2 0 15,2-2 0-15,0 0 0 16,0-2 0-16,0 2 1 16,0 0 0-16,0 0 0 15,-1 0 1-15,1 0-1 16,0 0-1-16,0 0 0 15,0 0 1-15,0 0-2 16,1 0 2-16,-1 0-1 0,0 0 0 16,0-1 0-1,0 1 0-15,0 0 0 0,0-2-2 16,0 2-6-16,0-1 4 16,2-1 3-16,-2 2 1 15,0-1-1-15,0-1-7 16,0 1-13-16,0-2 7 15,0 0-9-15,0 0-6 16,-2 1-38-16,2-1 7 16,0 2 6-16,0-1-6 15,0 1-22-15,0 0-36 16,0-3-142-16</inkml:trace>
  <inkml:trace contextRef="#ctx0" brushRef="#br0" timeOffset="58686.32">320 9471 593 0,'-13'-2'6'16,"1"2"2"-16,1-2 18 16,2 2-7-16,5 0 54 15,0 0 26-15,4 0-68 16,0 0-3-16,0 0 1 15,2 0-4-15,3-2-4 16,2-1 2-16,7-1 17 16,10-5-3-16,9-4-19 15,17-7-8-15,21-6-7 16,14-8 5-16,10-5-6 0,9-4-2 16,-2 2-2-16,-11 3-12 15,-10 5-14-15,-11 7-18 16,-14 7-33-16,-12 8-31 15,-16 5-71-15,-11 9 0 16</inkml:trace>
  <inkml:trace contextRef="#ctx0" brushRef="#br0" timeOffset="58987.34">269 9655 834 0,'-4'11'69'16,"1"-6"-62"-16,5-4 30 16,5-2-31-16,4-4 39 15,9-2 25-15,8-1-44 16,13-4-4-16,7-2-8 15,19-3-3-15,13-7-8 16,11-4-3-16,5-5-3 16,10-6-2-16,-8-2-38 15,-1 2-54-15,-5 4-133 0,-10 10-183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50:28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1918 1285 299 0,'-5'-3'38'0,"-3"1"20"16,-1-1-26-16,1 0-1 15,-2 0-20-15,3 1 1 16,-3-1 2-16,2-2-2 16,-2 2-4-16,1 1-6 15,1-2-1-15,1 3-1 16,4 1 1-16,2-2-2 16,1 2 1-16,0 2 0 15,1 1 0-15,1-1 0 16,5 0 1-16,-1 1-1 0,6 0 3 15,-2-1-3-15,5-2 1 16,0-2 1-16,5-1 1 16,3-1 4-16,6-2-6 15,0 0 5-15,7-2 12 16,1 1-6-16,0 0-9 16,1 0 1-16,2 3-4 15,-4-1 0-15,0 4 0 16,-3-1 0-16,-1 2 0 15,-2-1 1-15,0 1-1 16,0 0 0-16,-1 0 0 16,-1-2 0-16,0 2 0 15,0 2-1-15,-4-2 2 16,3 1-1-16,0-1 0 0,2 0 1 16,-2-1-1-16,4-1 0 15,-3-1 0-15,2 2 0 16,-3 0 1-16,-2 1-1 15,-2 0 0-15,-3 1 0 16,-1-1 0-16,-1 1 0 16,-4 1-1-16,-1-1 1 15,-2 1 0-15,-1-1 0 16,0 1 0-16,-3-1 0 16,0 2 0-16,0-1 0 15,0 0 0-15,-3 0 1 16,3 0-1-16,-2 0-1 0,2-2-1 15,-1 3 2-15,0 0 0 16,2-2 0 0,0 2 0-16,2 0 2 0,0 0-2 15,2 0 0-15,29 5 0 16,-30-7 0-16,-3 2 0 16,2-2 0-16,0 1 0 15,9 1 0-15,-1 0-1 16,0 0 1-16,-3-2-1 15,2 1 2-15,-4-4 0 16,-1 2-1-16,-2-1-1 16,-3-1 1-16,-2 1 0 15,-2-1 0-15,-1 1 0 0,-1 1 3 16,-1-1-3-16,2-1 0 16,0 0 0-16,-1-1 0 15,3 1 0-15,1-2 0 16,2 0-1-16,1 1 2 15,4-2-2-15,-2 4 1 16,2-1-1-16,-2 2 1 16,-3 0-1-16,0 0 1 15,-1 0 0-15,-2 0 0 16,3 0 0-16,-2 0 0 16,-2 2 1-16,3-2-1 15,-2 1-1-15,0 1 1 16,1-2 0-16,0 1 1 15,0-1 0-15,0 0-1 0,0 0-2 16,0 0 2-16,-2 0 0 16,1 0 0-16,-3 0 2 15,3 0-2-15,-1 0-2 16,-1 0 2-16,1 0 0 16,-1 0 1-16,-2 0-2 15,2 0 0-15,-2 0 1 16,0 2-7-16,-4 1-15 15,-3 2-1-15,-4 2-164 16</inkml:trace>
  <inkml:trace contextRef="#ctx0" brushRef="#br0" timeOffset="8988.82">2077 2336 375 0,'-2'0'69'0,"1"0"-36"16,1 0-18-16,0 0-9 15,0 0 0-15,0 0 6 16,1 0-4-16,-1-1 10 15,2 1-1-15,-2-3-4 16,1 3 17-16,1 0-18 16,2 0-3-16,0 3 7 0,2-2-8 15,1-1 5-15,5 0 3 16,2 0-6-16,4-1-3 16,2-3-2-16,7-1-1 15,1 1-3-15,2-2 1 16,4 1 0-16,1 1-2 15,2-2-1-15,-1 1 1 16,1 2 4-16,0-1-4 16,0 1 1-16,-2 0-2 15,-2 1 2-15,1 2-2 16,-3-3-2-16,0 2 3 16,-3-1 4-16,0-3-4 0,-1 2 0 15,0-1 0-15,-2 2-1 16,0-2 1-16,-3 3 0 15,-2-1 0-15,-4 2 0 16,0 0 0-16,-6 2 0 16,-2-2-1-16,-2 1 1 15,1-1-2-15,-2 2 0 16,2-2 0-16,-2 2 1 16,2-1-3-16,-3 0 2 15,2-1-2-15,-2 2-4 16,3-2 0-16,-3-2 5 15,1 1-1-15,0 0 2 16,0-3 1-16,-2 3 1 16,0 1-7-16,1-2-5 15,-2 2-14-15,-2 0 8 0,1 0 9 16,-2 2 5-16,-1-1 3 16,-3 1 1-16,-2 1 1 15,-3 0 0-15,-1-1 2 16,-2 1 2-16,-1 1-1 15,-1-1-2-15,-4 1 2 16,-1 2-4-16,-2 0 2 16,-2 0 1-16,-2 2 0 15,0-3 2-15,1 1-3 16,-1-2 12-16,3-1-11 0,0 1-3 16,0-1 5-16,-1 1-5 15,0 0 4-15,-1-2-2 16,-2 1 2-16,-1 3 1 15,-2-1-1-15,2 1 5 16,-2 2-7-16,1-2 0 16,5-1 1-16,-2-1 0 15,3-1-3-15,3 0 2 16,1-1-2-16,3-1 1 16,1-1 1-16,-1 2-2 15,3-2 4-15,0 0-4 16,1 0 0-16,-1-3 1 15,2 1 0-15,0-1-1 16,1-2 0-16,-2 3 0 16,1-1 0-16,-3 1 0 0,3 0 0 15,-1 2-1 1,0 0 1-16,1 2 0 0,-2 1 0 16,6-1 0-16,-2-1 0 15,4 0 0-15,0-1 0 16,4 0 0-16,-3 0 0 15,1 2-1-15,-1-1 1 16,-1-1 0-16,0 2 0 16,0-1 0-16,2 1 0 15,0-2 0-15,1 0 1 16,2 0-1-16,0 0 0 16,2 0-1-16,2-2 1 0,3 2 0 15,5-4 1 1,1 0-1-16,9-3 0 0,1 0 0 15,4-2 0-15,5-1-1 16,7-3 1-16,2-1 1 16,5 0-1-16,-1 2 0 15,0 1 2-15,-7 2-4 16,-4 4 4-16,-6 0-2 16,-4 2 0-16,-7 2-3 15,0-1 3-15,-2 0 3 16,-2 2-3-16,0-1 0 15,-2 1 0-15,-1-2 0 16,1 1 0-16,-2-1 0 16,1 0 0-16,-2 1 0 15,3 1 0-15,-5 0 0 0,3 1 0 16,-3-1 0-16,1 2-1 16,-2-2 1-16,2 2 0 15,-1-2-2-15,3 1-2 16,1-1-7-16,-2 2 0 15,2-2 9-15,2 0-2 16,-2 0-1-16,2 0 5 16,-1 0-9-16,1 0 2 15,-1-2 3-15,3 1 1 16,0-1 2-16,-3-1-2 0,2 2-1 16,-1-2-14-1,0 3-15-15,-4-2-24 0,1 2-53 16</inkml:trace>
  <inkml:trace contextRef="#ctx0" brushRef="#br0" timeOffset="9723.14">2177 2378 263 0,'-2'0'13'16,"1"1"-7"-16,-1-1 7 0,2 2 2 15,2-4 17-15,1 2 32 16,2-1-9-16,4-3-35 15,4 2-3-15,3 0 3 16,6-1-6-16,3 0 10 16,3-2 2-16,4 2-13 15,2 0-3-15,3-1-1 16,-1-3-3-16,0 4 1 16,-3-4-2-16,-1 0 0 15,-4 0 4-15,-1-2 2 16,-2 3-3-16,-2-2 1 15,-1 0-4-15,-4 1 0 16,-1 1-2-16,-2-1-2 16,-3 3 0-16,-2 2-1 15,-3 0-1-15,-1 2 1 0,-1 0 0 16,-2 0 0-16,-1 2 0 16,0-2-1-16,0 0 1 15,-2 0 0-15,-2 0 0 16,2-2 0-16,0 2-2 15,0 0-4-15,-2 0-16 16,2 0-11-16,2 0 15 16,0 0 4-16,-4 0 13 15,2 0 0-15,0 0 1 16,0 0 0-16,0 0 0 0,-2 0-3 16,2 0 3-1,0 0-15-15,0 0-38 0,-2-2-142 16</inkml:trace>
  <inkml:trace contextRef="#ctx0" brushRef="#br0" timeOffset="10607.97">2205 2367 225 0,'-3'0'239'0,"-2"0"-197"15,2 0-19-15,0-2 24 16,0 2-9-16,0 0-11 0,3 0-4 16,0 0 0-1,0 0-6-15,0 0-10 0,2 0-3 16,-2 0-3-16,0 0-1 16,1 0 0-16,5 0 1 15,2 2 2-15,7-2-2 16,5 0 2-16,5-2 3 15,5-1 13-15,5-3 1 16,4-2-4-16,6-4-8 16,0-1-5-16,0 1 0 15,-3 2-3-15,-4 1 0 16,-6 4 0-16,-9 1 0 16,-2 2-2-16,-8 2 1 15,-3 2 0-15,-3 1 1 0,-3-2 0 16,2 1-1-16,-2-1 1 15,2 1-1-15,-3-2 1 16,0 1-3-16,-1 1-2 16,0-2-6-16,-2 0 2 15,2 0-3-15,-2 0 1 16,0 0 2-16,0 0-3 16,0 1 4-16,0-1-3 15,0 0-6-15,0 0-17 16,0 0-60-16,0 2 11 15</inkml:trace>
  <inkml:trace contextRef="#ctx0" brushRef="#br0" timeOffset="12491.4">1795 1323 331 0,'1'-1'21'0,"1"1"23"16,3-3-22-16,3-2 3 16,3 1-3-16,0 1-5 15,-5-2-3-15,1 2-4 16,-2 3 0-16,-3 0-6 15,2 0 0-15,0 0 9 16,3 3 3-16,1 0-7 16,2 0 5-16,5 0-3 0,0 0 15 15,4 2-12-15,1-4 0 16,5 1 1-16,2-2 1 16,1 0-4-16,4-2-10 15,-1 1 0-15,3 0 0 16,-1-3 3-16,4 1-3 15,1-1 2-15,3-1-1 16,-3 1-1-16,2 1-1 16,-1-2-1-16,-1 4 0 15,-3-3-1-15,0 4 1 16,-3-3 0-16,-2 6 0 16,-2-3 1-16,2 2-1 0,1 1 0 15,-1 0 1-15,2 2-1 16,-1-2 0-16,3-2-1 15,-3 1 1-15,4-2 0 16,-3-2 0-16,0 1 1 16,0-2-1-16,-1-2 0 15,0 1 0-15,-1 0 0 16,-2-1 0-16,-3 0 4 16,0 2-4-16,-2 0 0 15,-1 3 0-15,0-1-1 16,0 1 1-16,1 0 0 15,1-4 0-15,-1 1 0 16,3-2-1-16,2-2 1 16,-1 1 0-16,1-3 1 15,-2 1-1-15,-2 2-1 0,-1 0-1 16,-5 2 1-16,-2 0 2 16,-3 2-2-16,-3 2 1 15,-2 0-1-15,-3 0 1 16,2 0-2-16,-4 0-1 15,-1 0-10-15,-1 0 3 16,-1 2 8-16,0-2-6 16,-3 1-8-16,-5-1-19 15,-4 3 31-15,-3-1 3 16,-3 1 0-16,-6 2 1 16,1 1 0-16,-4-1 0 0,-1 1 0 15,-5 0 0-15,-3-2-4 16,-3 0 4-16,-3 1 0 15,0-4 0-15,-3 2 0 16,-2-2 0-16,0 2 4 16,0-1 8-16,0 1 16 15,1 0-14-15,1-1-2 16,4-1-3-16,3 2-5 16,6-1 2-16,2 0-6 15,3 1 0-15,-1 2-1 16,1 0 1-16,-1 2 0 15,0-1 0-15,-2 4 0 16,-2-4-1-16,-2 4 2 0,-4 0-1 16,-3 0 1-16,-2-4-1 15,-2 4 0-15,2-6-1 16,2 1 1-16,6-2 0 16,2-1 1-16,3-1-2 15,5 1 2-15,3-2-1 16,4 2 0-16,5 0-1 15,1-2 1-15,3 2 0 16,1-1 0-16,-1 0 0 16,2 1 1-16,-2-1-1 15,0-1 0-15,5 0 0 16,-5 0 0-16,2 0 0 16,1 0 0-16,2 2 0 15,1-2-1-15,2 0 1 16,4 0 0-16,4-2 1 0,4-1-1 15,9-1 0-15,12-3 1 16,10-6-1-16,13-1 0 16,9-2 0-16,9 1 0 15,7-1-2-15,5-1 2 16,1 5 2-16,-6 3-2 16,-8 5 0-16,-10 4-10 15,-10 4-24-15,-11 5-2 16,-6 1-23-16,-7 3-1 15,-2-1-46-15</inkml:trace>
  <inkml:trace contextRef="#ctx0" brushRef="#br0" timeOffset="24496.14">7503 10787 409 0,'-2'6'39'16,"0"-2"-34"-16,-1 0 23 0,1-1 4 15,1 3-11-15,-1-5 11 16,0 2 15-16,2-3 6 15,-2 2-25-15,4-2-9 16,-4 0-7-16,2 0-4 16,-1 0 1-16,1 2 7 15,-2-2-4-15,2 0 5 16,0 0 14-16,0 0 10 16,0-2-4-16,0-1-20 15,3-8-14-15,3-4-3 16,2-6 5-16,4-12-3 15,4-5-2-15,4-1 1 16,4-5-1-16,1-5 0 16,0 2 0-16,1-5 0 15,0 4-1-15,-4 3 1 0,-5 6 0 16,-1 6 1-16,-3 6-1 16,-4 6 0-16,2 3-1 15,-2 4 1-15,-3 6-1 16,3 5-4-16,1 6 4 15,0 8 0-15,3 7 1 16,6 13 11-16,-1 8-4 16,4 9-7-16,1 6 5 15,2 3-2-15,0 0-3 16,-1-1-4-16,-1-2 4 16,-1-3 0-16,-4-5 0 15,-3-5-1-15,-3-8-11 0,-4-5-16 16,-3-9-95-16,-3-10 51 15,-2-8-144-15</inkml:trace>
  <inkml:trace contextRef="#ctx0" brushRef="#br0" timeOffset="25927.62">7552 10672 243 0,'-13'7'404'0,"5"-2"-394"16,5-4-9-16,4-1 25 16,6-1-5-16,6-1 14 15,6-1 1-15,6-6-1 16,7 1 0-16,1-5-11 15,6-2-16-15,-1-3-4 16,5-2 2-16,4 0-4 16,0-2-2-16,2 3 0 15,-3 0 0-15,76-19-2 16,-108 36 3-16,-3 2-2 16,0 2 1-16,0 3-1 0,9 1-2 15,-3 8 3-15,-2 4 0 16,-2 6 8-16,-1-1 1 15,-2 2-1-15,-1 2 0 16,-2 2 3-16,0-3-3 16,-2-1-7-16,0-1 3 15,-2-2-4-15,1-8 1 16,-2-4 1-16,-2-6 2 16,0-2 8-16,0-5-12 15,-2-8-13-15,-2-7-2 16,3-6 9-16,-2-6-1 15,3-3 7-15,1 0 0 16,2 1-3-16,3 3 3 16,0 2 0-16,3 7 2 15,1 0-2-15,-2 7 0 0,1 3 2 16,-2 6 3-16,2 4-4 16,1 6 10-16,0 3 0 15,3 6 2-15,1 6-1 16,-1 4-5-16,1 6 3 15,0-1-9-15,-1 0 1 16,-4-2-1-16,1-2-1 16,0-5 1-16,-4-6-2 15,-2-5 5-15,0-5-2 16,-2-10-2-16,-1-8-44 16,1-11 19-16,-1-9 18 15,2-9-7-15,3-3 6 0,-3 1 7 16,6 5 1-16,-1 7 0 15,2 10-3-15,0 2 2 16,3 11 2-16,1 4-1 16,3 5 8-16,-1 5 2 15,4 4 2-15,2 6-5 16,1 6 4-16,-1 6 4 16,2 4-4-16,-1 2-3 15,-1 0-4-15,1-2-4 16,0-4-2-16,0-3 2 15,1-6 0-15,-2-5 3 16,-2-8-3-16,-2-5 3 16,2-5-1-16,-1-11 7 0,-1-5-8 15,-3-4-1-15,-2-12-8 16,-4 0-12-16,-7-4 7 16,-6-2 2-16,-7 1 6 15,-5 4 5-15,-2 8 0 16,1 9 5-16,0 7-1 15,4 10-4-15,2 5-8 16,-1 9 7-16,2 7 0 16,1 8 1-16,5 5 0 15,4 3-1-15,6-2 1 16,8-2 0-16,8-11-1 16,2-5 1-16,7-7 0 15,0-6-2-15,1-3-1 0,-2-1 3 16,-5-3-1-16,-3 3 1 15,-6 3-1-15,-2 3 0 16,-4 8 1-16,0 0 2 16,2 8 2-16,-2 4-1 15,-1 3 2-15,1 1-4 16,0 1-1-16,1-3 0 16,0 1 0-16,1-7 0 15,2-2 0-15,-3-6 1 16,4-6-1-16,2-8-1 15,1-8-20-15,2-9-17 16,2-9-24-16,-2-6-3 0,-1-5 62 16,-6 0 3-1,-3 2 32-15,-7 5 34 0,-1 7-8 16,-4 9-25-16,-1 7-13 16,1 7-20-16,1 7-3 15,1 6 3-15,0 4 13 16,1 7-1-16,4 2-12 15,2 4 1-15,3-5 0 16,2-3-1-16,1-3 0 16,1-3-24-16,-1-7-28 15,3-7-174-15</inkml:trace>
  <inkml:trace contextRef="#ctx0" brushRef="#br0" timeOffset="26194.24">9326 10273 694 0,'-17'1'273'16,"4"2"-236"-16,1-1 41 15,5-4-72-15,4 2-6 16,2 0-1-16,2 0-5 16,2-1 6-16,3-1 0 15,1-3 0-15,3-3-9 16,-1-2-23-16,-2-3 25 0,-5-4 0 15,-8 0 7 1,-2 4-1-16,-6 0 3 16,3 5-5-16,-1 8-1 0,1 8-1 15,0 8 1-15,3 5-44 16,3 5-140-16,5 2-212 16</inkml:trace>
  <inkml:trace contextRef="#ctx0" brushRef="#br0" timeOffset="26877.23">9516 9980 933 0,'-16'-28'1'0,"-1"3"94"15,2 4-41 1,2 7-36-16,6 6-14 0,5 5-4 15,2 5-8-15,2 2 8 16,2 9 0-16,2 12 23 16,1 10 0-16,2 15-8 15,5 7 0-15,-1 8-7 16,4 0-2-16,3-1-3 16,0-4-3-16,0-6 0 15,2-8 1-15,1-11-1 16,-3-8 0-16,2-11 2 15,0-7-2-15,-1-12-6 16,5-11-7-16,-1-5-7 16,1-10-7-16,0-4 9 15,-3 0 10-15,-3 2 6 0,-7 2 1 16,-3 6 1-16,-3 2 1 16,-7 6-1-16,-4 3 0 15,0 5 0-15,-5 3-1 16,-1 4 1-16,-2 3-5 15,-1 5 4-15,-2 6 2 16,2 5-1-16,3 4 3 16,-1 2-3-16,8 2-6 15,2 0 6-15,5-4 0 16,5-3-1-16,1-7 1 16,2-5-1-16,2-10 1 15,3-7-7-15,0-6 0 0,1-6 4 16,2-5 2-16,-4 4 0 15,-3 4 1-15,-1 3 4 16,-2 6-4-16,0 3 0 16,2 4 0-16,2 6-3 15,2 2 3-15,0 5 0 16,4 6 2-16,-1 1-2 16,-1 1 6-16,0 0-6 15,2-3-4-15,-1 2 3 16,1-9-80-16,0-1-75 15,4-8-257-15</inkml:trace>
  <inkml:trace contextRef="#ctx0" brushRef="#br0" timeOffset="27084.64">9640 10268 943 0,'-39'17'29'0,"11"-6"52"16,8-7-11-16,9-5-58 15,7-4-12-15,14-5-1 16,8-10 0-16,7-5-3 16,9-12-38-16,7-5-109 0,3-6-197 15</inkml:trace>
  <inkml:trace contextRef="#ctx0" brushRef="#br0" timeOffset="28278.04">8340 8999 595 0,'-5'-8'4'0,"0"-2"60"15,0 2-26-15,1 0 30 16,3 3 15-16,1 2-68 16,-2 2-6-16,2 1-6 15,0 0-2-15,2 3 0 16,-1 6 21-16,4 11 20 16,4 13 16-16,2 16-21 0,5 19-8 15,4 11-17 1,2 9-6-16,4 3-5 0,3 0-1 15,-1-5 0-15,-1-10 1 16,-1-8-1-16,-4-10 2 16,-5-12-2-16,-4-9 0 15,-4-8 0-15,-5-8 0 16,-2-10 4-16,-4-5 7 16,-6-10-11-16,-7-6-24 15,-5-7 6-15,-8-5-5 16,-2-5 13-16,-2-1 4 15,2 3-6-15,-1 1 3 16,2 3 7-16,0 3-3 0,1-1 5 16,3 5 1-16,1 3 6 15,6 2 31-15,6 5-12 16,4 1-13-16,3 1-13 16,5 4 0-16,3 2 0 15,6 7 2-15,2 7 2 16,11 6 0-16,4 9 2 15,10 1-5-15,4 2 5 16,4 1-6-16,1-1 1 16,0-5-1-16,-2-2-1 15,-6-7-3-15,-7-6 4 16,-5-4 5-16,-8-10-1 16,0-10-3-16,-3-14 4 15,1-13-4-15,-1-14 0 0,1-12 1 16,0-10-2-16,0-3-3 15,1 2-22-15,0 3-34 16,0 7-46-16,-2 9-135 16</inkml:trace>
  <inkml:trace contextRef="#ctx0" brushRef="#br0" timeOffset="30496.29">6936 8356 453 0,'0'3'142'15,"-1"6"-127"-15,1 5 49 16,1 8-44-16,2 3-17 0,4 7 16 16,3 3 20-16,2-1 14 15,0 5 14-15,1 3-40 16,-2 7 0-16,1 11-7 15,2 3 0-15,1 5-4 16,-2-1-7-16,2 1 1 16,0-6 0-16,-2-5-4 15,-1-5-2-15,0-7-3 16,-4-8-1-16,-1-9 0 16,0-8 0-16,-2-8 4 15,-2-5-2-15,2-4 2 16,5-4-3-16,4-5 1 0,6-5 0 15,4-3 0 1,5 1-2-16,3-1-3 16,1 0 3-16,2 0 2 0,4 2-2 15,3-2 1-15,3 2 0 16,3-1 11-16,4 1 3 16,3 0-4-16,4 0-5 15,-1 1-2-15,2 1 0 16,0-1 0-16,0 1-3 15,-1 1 0-15,-1-3 4 16,-1-1 0-16,-2-2-2 16,1-1 0-16,-1-3-1 15,-2-2 3-15,1-1-4 16,3 0 0-16,-4-1-2 16,2 1 2-16,-1-2-3 0,-4 3 5 15,-5-1-3-15,-3 1 0 16,1 4 0-16,-1 0 0 15,1 1 0-15,2 0 0 16,2 3 0-16,-1-1 1 16,-1 4-1-16,-6-2 0 15,1 4 0-15,-6 1 0 16,-6-1 0-16,-3 3 0 16,-3 1 1-16,-5-2-1 15,-2 2 0-15,0-3 1 16,-3 3 3-16,-1-3-4 15,1 2 1-15,-2-1 0 16,-1 1-1-16,-3-1 0 0,-1 5 1 16,0-2 0-16,-3 3 3 15,0-2 0-15,-2 2 4 16,0 0 5-16,-2 0 4 16,2-4 1-16,-2-2-18 15,-1-7 1-15,-3-4 1 16,-1-10-2-16,-5-8 0 15,-2-12-4-15,-2-8 0 16,-3-9-6-16,-2-8 10 16,-1-2-3-16,-3-3 2 15,-2 0 1-15,2 2-1 16,0 3 1-16,1 2 0 0,4 4-1 16,4 5-9-1,1 3 8-15,1 4-3 0,6 8-2 16,0 7 6-16,2 7-1 15,5 11 0-15,-2 7 2 16,3 7-8-16,-2 6 1 16,0 1 0-16,0 4 7 15,1 2-3-15,-1 3 5 16,-1 2-5-16,2 2 3 16,-2 2 0-16,0-2 0 15,2-3 0-15,-2-2-6 16,-3 7 5-16,1-10 1 15,-2 1 1-15,0-2 0 16,-3 4-1-16,-7 4 4 0,-9 3-3 16,-6 2-2-16,-7 2-2 15,-10 3 3-15,-6-2 1 16,-10 2-1-16,-2-1 0 16,0-4 0-16,1 0-1 15,5-1-3-15,6 0 4 16,-1 0 0-16,3 2 0 15,-1 2 0-15,3 1 0 16,1 0 1-16,1-2 0 16,8 2 1-16,2-3-4 15,9-4 2-15,4 0 0 16,2-4 0-16,0 1-1 16,3-1 1-16,-4 0 0 0,-2-1 0 15,-1 2 0-15,-4 3 0 16,-1-1 0-16,-3 4 2 15,1-1-2-15,0 3 0 16,3-3 0-16,1 1-1 16,4-3-7-16,0 1 2 15,1 1-2-15,-1-3-7 16,0 1 11-16,-1-1-3 16,-1-1 0-16,3-1 6 15,-2-1-1-15,2 0-5 16,1-3 7-16,3 0-2 15,-1 1 2-15,2-3-2 0,2 2-9 16,2-1 7 0,0-3 2-16,2 0 0 0,2 1 0 15,1-3-1-15,-2 0 2 16,3 2-1-16,1-1-6 16,-2 0-9-16,-1 2-3 15,0 0 0-15,0-1 14 16,-1 2-3-16,0-2 4 15,3-2 5-15,1 2 0 16,1-1-1-16,3 1 0 16,-1 0-1-16,0 1 2 15,1 0 2-15,0 1-2 16,2 0 0-16,1-2-1 16,0-3 1-16,3 0 0 15,0 0-2-15,3 0-7 0,1-2-7 16,5-1-100-16,3 0-232 15</inkml:trace>
  <inkml:trace contextRef="#ctx0" brushRef="#br0" timeOffset="30961.8">7240 8613 568 0,'-6'-12'34'16,"2"0"16"-16,2 1-4 15,1 4-32-15,-1 2 9 16,2 4-11-16,0 1-6 16,2 4 37-16,-2 7 51 0,1 5-59 15,3 11-4-15,3 10-10 16,3 9-11-16,3 5-4 15,4 2-4-15,1-4-1 16,0-4-1-16,-1-2 1 16,0-6-1-16,-6-6 0 15,-1-7-52-15,0-8-43 16,-3-8-62-16,-2-13-269 16</inkml:trace>
  <inkml:trace contextRef="#ctx0" brushRef="#br0" timeOffset="32515.01">7257 8616 757 0,'-10'-28'17'0,"0"3"109"15,-2 3-89-15,5 4-33 16,7 1 10-16,4 1-10 16,9 1-3-16,5-1 5 15,6 3-4-15,4 4 4 16,4 1-5-16,-2 5 1 15,0 5-2-15,-1 4-1 16,-4 6 1-16,-6 8 0 16,-5 4 8-16,-7 10 13 15,-5 5-10-15,-9 8 4 16,-6 3-9-16,-4 2-4 16,0-3 2-16,-1-6-4 15,-1-9-2-15,4-7 2 0,5-10 0 16,2-8 3-16,5-4 5 15,1-5-6-15,2-2-2 16,2 0-3-16,2-3 2 16,3-1-3-16,5-2 4 15,3 0-5-15,3 0 5 16,4 6 2-16,4 4-1 16,1 3 6-16,7 4-2 15,1 4-3-15,3 1 1 16,0-3-2-16,-2 1-1 0,-1-1 0 15,-5-6 0 1,-5-2 6-16,-3-7-4 0,-4-3-1 16,-1-8 2-16,-5-8-3 15,-2-7-2-15,-7-6-8 16,-1-3 8-16,-5 0 2 16,-3 4 3-16,2 10-3 15,-1 6 2-15,3 10 1 16,0 4-3-16,2 5-9 15,2 4 6-15,1 4 3 16,4 5 8-16,3 8-1 16,3 4-3-16,4 6-1 15,3-3-3-15,2 1 1 16,1-6-1-16,0-7 2 16,3-7 0-16,-3-5-2 0,-1-12-10 15,-4-8-5-15,-4-6 2 16,-8-7 9-16,-8-4 0 15,-6 1 1-15,-10-1-5 16,-5 7 1-16,-3 3 3 16,-4 7 4-16,0 10 0 15,2 8 1-15,-1 8-1 16,4 3 4-16,5 4 1 16,5-1-5-16,5-3 1 15,5-4-1-15,5-2 0 16,5-7 9-16,8-8-4 15,8-10-4-15,7-6-1 0,4-7 1 16,3-4 0-16,-3 0 1 16,-6 1-2-16,-6 4 3 15,-8 1 2-15,-7 2-4 16,-5 5 4-16,-5 2-2 16,-4 2-1-16,2 6 4 15,-2 3-2-15,2 4-4 16,4 3 0-16,0 6-1 15,-1 3-1-15,-1 7-1 16,2 4 3-16,1 3-2 16,4 3 1-16,6-2 0 15,8-1 1-15,1-2-1 16,9-4 1-16,2-3 0 0,6-2 1 16,1-2-1-1,1 0 1-15,-2 5-1 0,-4-3-2 16,-5 4 2-16,-8 1-1 15,-7 2 1-15,-7-1 0 16,-6 2 0-16,-4-2-6 16,-6-2-3-16,-2-2-3 15,-2-6-9-15,1-6-19 16,0-6 16-16,6-10-21 16,5-7 5-16,7-9-13 15,6-5 13-15,2-6 26 16,4-3 14-16,0-3 2 15,-2-1 15-15,0 0 4 16,-2-1 11-16,-5 3-17 0,-3 4-6 16,-5 3-5-16,-4 3-4 15,-5 5 4-15,-3 2 7 16,0 9 26-16,2 5 0 16,1 7-10-16,2 5-24 15,4 10-2-15,0 5 2 16,3 10 6-16,1 7 4 15,4 8 6-15,4 5 8 16,6 4-6-16,5 4-7 16,5 3-8-16,1 0-3 15,2-1-2-15,-1-3 2 16,-1-6-3-16,-5-7 0 16,-3-7-1-16,-5-8 1 0,-1-7 0 15,-4-6 7-15,-5-7 2 16,0-8-9-16,1-9-22 15,-1-11-1-15,2-4 3 16,3-3 20-16,1 3-3 16,3 6 1-16,-1 9 1 15,3 9-4-15,2 6 4 16,2 9 2-16,0 5 9 16,7 9-1-16,1 6-6 15,2 1-1-15,0-2-2 16,5-2-4-16,0-4-24 15,2-6-65-15,0-6-13 16,-2-5-81-16,-2-9-162 16</inkml:trace>
  <inkml:trace contextRef="#ctx0" brushRef="#br0" timeOffset="33330.9">8849 8373 582 0,'-3'-14'82'0,"-2"0"21"16,-1 1-12-16,-1 1-37 15,-2-1-10-15,1 4-18 16,1-3-20-16,-1 1 0 16,-1 4 4-16,0-2-5 15,-1 2 15-15,0 3-19 16,-2 2-2-16,-2 5 1 0,1 3 0 16,-2 7 15-16,0 4-13 15,0 7 5-15,4 7-1 16,4 2-6-16,3 1 1 15,8 1-1-15,3-5 0 16,3-5 0-16,3-7 0 16,2-4 2-16,-2-9-3 15,2-5 1-15,0-7-19 16,0-7 0-16,0-9-8 16,-5-1 19-16,-1-3 8 15,-5 3-1-15,-1 4 1 16,-3 4 4-16,0 8 8 0,0 3-12 15,0 4-3 1,1 2 3-16,2 7 7 0,2 2 7 16,4 5-11-16,1 3-2 15,5 4 2-15,0-2 2 16,2-3-5-16,1-3 3 16,2-4-2-16,0-7 2 15,0-4 0-15,0-8-2 16,-3-4-1-16,-6-8 0 15,-1-4-1-15,-4-5 1 16,-6 2 0-16,-6-2 1 16,3 5 1-16,-4 6-2 15,3 5 2-15,1 7-2 16,0 4-3-16,2 3-1 16,1 4-1-16,1 3 5 0,3 7 8 15,1 4 1-15,2 3-3 16,3 3-3-16,0-1-1 15,1-3-2-15,-2-6 0 16,-1-5 5-16,-3-2-4 16,-2-6 9-16,-3-4 1 15,2-6-11-15,-1-8 0 16,2-4-3-16,-3-6-1 16,1-3 3-16,1 2 0 15,1 2 0-15,2 6 1 16,-2 7-6-16,4 7-2 15,1 4 7-15,2 6-2 0,2 6 3 16,2 3 0 0,2 1 0-16,3 5 0 0,-2 1 0 15,1 2-1-15,0 6 0 16,-2 2-47-16,-2 3-61 16,-5 3-138-16</inkml:trace>
  <inkml:trace contextRef="#ctx0" brushRef="#br0" timeOffset="46884.64">402 10649 436 0,'-7'-7'60'0,"1"1"-41"16,1-1 60-16,2 3-44 15,1 2 23-15,1-1-3 16,-1 3-30-16,2 0 9 16,0 0-24-16,2 0-8 15,-2 0-2-15,0 0 3 16,1 5-2-16,-1 9 22 15,3 11 30-15,4 10-35 16,3 12-18-16,2 5 4 16,6 4-1-16,4-6-2 15,0-4-1-15,-3-8 0 16,-2-8 0-16,-7-12 0 0,-5-7 4 16,-3-11-4-16,-7-11-22 15,-4-11 5-15,-4-9 6 16,-8-8 10-16,-4-4-1 15,1-1 4-15,0 6 0 16,8 8 6-16,8 9-3 16,5 9-5-16,1 5-3 15,5 4 3-15,6 4 0 16,8 5 5-16,11 1 0 16,6 6-1-16,10 1-3 15,5 6-1-15,-1 0 0 16,-1-4-3-16,-2-1 6 0,-3-3-6 15,-6-5 3-15,-7 0 0 16,-6-7 4-16,-10-3-2 16,-6-5 6-16,-5-7-2 15,-8-8-2-15,-7-6 0 16,-5-7-3-16,-6-7-1 16,-3-2 0-16,-4-1-4 15,3 1 0-15,4 3-7 16,7 9-7-16,8 5-34 15,5 12-95-15,10 4-59 16</inkml:trace>
  <inkml:trace contextRef="#ctx0" brushRef="#br0" timeOffset="48001.77">989 10711 452 0,'0'9'247'0,"2"-3"-240"15,-2-5 16-15,-2-1-10 16,1 0-12-16,2 0-1 16,2-3 1-16,0-1 9 15,3-2-9-15,-2-5 1 0,2-2-2 16,-2-5-1-16,-4-3-2 15,-3-2-12-15,-4 1 11 16,-1 1 4-16,-4 4 1 16,-2 3 1-16,0 7 32 15,3 5-15-15,-3 4-13 16,2 6-5-16,2 8 40 16,2 5-13-16,1 7-14 15,6-2-12-15,4 3 3 16,5-2-1-16,9-3-3 15,3-4-1-15,7-9 2 16,3-4-1-16,4-7 2 16,-1-10-3-16,2-5 0 0,-3-5-5 15,-2-4-28 1,-5-4-17-16,-5 0 11 0,-7 2 18 16,-3 3 10-16,-6-1 10 15,-8 5 1-15,-2 5 2 16,-3 2 16-16,-1 7-4 15,0 1 0-15,0 4-14 16,1 5 0-16,3 6 14 16,-1 3-5-16,4 7 6 15,3 6-13-15,5-1 2 16,5 0-4-16,7-6 2 16,3-1-4-16,3-7 4 15,2-10 4-15,2-4-2 16,0-12-2-16,0-5-2 0,-2-8-3 15,-4-6-20 1,-2-5 13-16,-7-2 1 0,-9-3 8 16,-6 0 0-16,-8-4-9 15,-7-4-37-15,-7-5-30 16,-5-1 74-16,0 2 3 16,-1 8 58-16,7 11 52 15,5 11-66-15,7 14-43 16,6 8-1-16,4 9-1 15,6 9 1-15,3 9 3 16,6 9 8-16,5 7 4 16,5 4 3-16,6 0-16 15,2-1 3-15,3-2-5 0,1-7 1 16,-1-5-1 0,-3-5 0-16,-1-7 0 0,-3-9-1 15,-4-7 0-15,-4-6 1 16,-3-7-6-16,-2-4-11 15,-5-4-3-15,2-3 2 16,-6 4 8-16,-5 1 6 16,-5 0 2-16,0 6 3 15,-4 3-2-15,1 4-1 16,0 1 1-16,3 8-8 16,0 1 8-16,1 6-8 15,4 3 5-15,2 0 1 16,2 2 5-16,0-2-2 0,5-3 0 15,-1-5 1-15,1-6 2 16,1-4-3-16,2-6-1 16,-2-7-12-16,1 1-27 15,1-1 34-15,-4 2 5 16,-1 5 2-16,0 5-1 16,1 5 3-16,1 3-3 15,5 2 0-15,4 2-15 16,4 2-43-16,2 0-70 15,1-4-21-15</inkml:trace>
  <inkml:trace contextRef="#ctx0" brushRef="#br0" timeOffset="48211.41">1377 10224 885 0,'-16'1'5'16,"8"-1"4"-16,6-6-9 15,8-7 0-15,11-6-1 16,6-4-3-16,6-10-24 16,7-7-47-16,-3 0-54 0,-1 1-278 15</inkml:trace>
  <inkml:trace contextRef="#ctx0" brushRef="#br0" timeOffset="48502.25">1815 10153 500 0,'-6'11'171'16,"2"-6"-150"-16,0-4 85 16,1-1-64-16,1-5-42 15,4-6-1-15,1-6 1 0,2-9 0 16,4-9 2 0,7-8 2-16,6-7-4 0,8-6-6 15,3-4 3-15,6-3-31 16,-3 5-24-16,-1 2-31 15,-3 8-64-15</inkml:trace>
  <inkml:trace contextRef="#ctx0" brushRef="#br0" timeOffset="49003.19">1789 10235 303 0,'2'5'94'16,"-2"-1"-29"-16,2-2-22 16,-2-2-1-16,2 2-3 0,-2-4 7 15,0 2-21-15,0 0-21 16,1 0 1-16,-1 0-5 16,0 2 0-16,2 1 1 15,-2-3-1-15,-2 1 0 16,2 1 0-16,-1-1 5 15,1-1 18-15,0 0 52 16,0-1-20-16,3-2-32 16,2-4 3-16,3 2-6 15,7-3-16-15,10 2-4 16,7 2 0-16,7 7 1 16,6 3-1-16,3 5-1 15,4 6 1-15,1 2-2 16,1 1-15-16,-1-2-44 0,-4-1-32 15,-6-3-38-15,-8-6-105 16</inkml:trace>
  <inkml:trace contextRef="#ctx0" brushRef="#br0" timeOffset="49480.88">2130 9766 652 0,'-4'-3'62'16,"-2"-1"48"-16,1 1-32 15,3 1-58-15,1-1-17 16,2 0-1-16,6-4-4 16,5-1-2-16,5-4 0 15,4-1-73-15,3-1-85 16,-1 4-160-16</inkml:trace>
  <inkml:trace contextRef="#ctx0" brushRef="#br0" timeOffset="49687.46">2217 9894 518 0,'-5'14'180'0,"1"-6"-140"16,1-4 44-16,3-3-70 15,0-1-5-15,2 0-4 16,-1-1 9-16,6-2-5 16,0 0 5-16,7-5-14 15,0-2-13-15,3-3-37 16,2-1-94-16,-3 0-75 16</inkml:trace>
  <inkml:trace contextRef="#ctx0" brushRef="#br0" timeOffset="49884.21">2298 9986 377 0,'-7'12'334'0,"2"-1"-309"16,1-7 48-16,3-3-64 16,1 1-1-16,0-1-3 15,5-1 0-15,1-3 4 16,6 1-9-16,3-4 0 15,3-4-73-15,2 0-11 16,0-2-96-16</inkml:trace>
  <inkml:trace contextRef="#ctx0" brushRef="#br0" timeOffset="50068.87">2381 10116 561 0,'-8'16'69'15,"-1"-4"-12"-15,4-6-48 16,2-2-8-16,1-2 0 16,4-1 0-16,1-1 1 15,2 3-2-15,23-7 0 16,-21 2-16-16,0-1-56 16,-1-1-70-16</inkml:trace>
  <inkml:trace contextRef="#ctx0" brushRef="#br0" timeOffset="50252.03">2411 10235 577 0,'-6'13'76'16,"2"-6"-42"-16,1-5-18 16,3-2-16-16,0 0 1 15,3 0 2-15,1 0-3 16,0-2-3-16,6-2-15 15,2-1-52-15,1-2-87 16</inkml:trace>
  <inkml:trace contextRef="#ctx0" brushRef="#br0" timeOffset="50420.25">2453 10330 585 0,'-7'11'67'0,"2"-4"-31"16,2-5-28-16,4-4-5 16,8-5-3-16,3-5-42 15,5-3-176-15</inkml:trace>
  <inkml:trace contextRef="#ctx0" brushRef="#br0" timeOffset="57891.53">7518 6957 669 0,'-5'-1'9'16,"1"-2"19"-16,-1-1-23 15,2 3 2-15,1-1 7 16,2 1 1-16,0-2 19 16,2 3-4-16,-2-1 4 15,0-1-23-15,2 2-11 0,-2 3-9 16,1 6 9-16,4 10 38 15,2 8 3-15,5 12-17 16,5 8-12-16,2 9 1 16,5 4 15-16,2 2-23 15,3-1 1-15,1 5 0 16,-2-5-2-16,1-1 1 16,-4-4-2-16,-2-5 4 15,-3-6-5-15,-4-7 0 16,-3-5 4-16,-3-6-4 15,-5-4-1-15,0-3 0 16,-2-2-1-16,-1-2 0 16,-1-1 3-16,2-3-3 15,-2-5 0-15,-1-1 0 0,0-2 2 16,2-2-1-16,-2-2-1 16,0 0-1-16,0 0 0 15,0 0-5-15,-2 0-15 16,2 0-23-16,0-2-15 15,0 2-57-15,0 0-25 16,-1 0-58-16,-2 0-5 16</inkml:trace>
  <inkml:trace contextRef="#ctx0" brushRef="#br0" timeOffset="58389.72">7506 7804 583 0,'-13'-8'67'0,"1"1"-22"16,4-1 2-16,2 1-41 16,5 2 44-16,5 1-33 15,2 1 13-15,2 1-2 16,2 4-8-16,4 1 0 15,3 4 6-15,3 3-7 16,1 4 0-16,3 3 5 16,4 2-2-16,0 2-6 15,3 0-5-15,0 1-8 0,1-3 4 16,0-3-4 0,0 0 2-16,-2-4-3 0,-5-3-2 15,-5-2 4-15,-5-2-1 16,-4-2 1-16,-2 0 3 15,-2-1 2-15,-3-2 3 16,-1-2 14-16,4-4-8 16,0-8-8-16,3-4-6 15,2-11-3-15,1-6 0 16,0-9-1-16,5-6 0 16,-2-5 0-16,1-1 0 15,1 2-2-15,-1 3-7 0,-4 6-18 16,1 7-7-1,-6 8-23-15,0 8-15 0,-2 8-48 16,-2 6-136-16</inkml:trace>
  <inkml:trace contextRef="#ctx0" brushRef="#br0" timeOffset="62290.37">6329 6620 474 0,'-4'-6'39'16,"-2"2"21"-16,2 1 6 16,-11 0-26-16,15 1-15 15,0 2-16-15,1-1-5 16,-1 1-4-16,2 0 0 16,-1 0-4-16,1 3 4 15,0 4 6-15,5 8 18 16,1 11 18-16,4 8 20 0,4 10-32 15,6 8-12-15,5 4-9 16,1 0 4-16,4-1-7 16,-1-1-2-16,1-5 0 15,-3-4 3-15,-4-5 6 16,-5-3-2-16,-3-4-7 16,-4-6 5-16,-5-4-5 15,-1-3 1-15,-3-8-1 16,-1-3-3-16,-3-4 3 15,0-4 0-15,0-2 6 0,0 1 5 16,0-2-6 0,0 2-7-16,1 0-2 0,-1 0 1 15,2-1 0-15,3-4-1 16,5-2 5-16,5-5 0 16,7-3 0-16,6-2-5 15,7-4 1-15,6 0-1 16,2-3 0-16,3 2 1 15,2-1-1-15,-2 5 2 16,1 2 1-16,3-1 0 16,2 4-2-16,2-1-1 15,-1-1-1-15,2 0 1 16,-3-2 3-16,0 1-2 16,-6-2 2-16,3-2-2 15,-2 0 2-15,-2 1-2 16,-3-1 0-16,-2 1 3 15,-2 1-3-15,-5 1 0 0,-1 2 1 16,-2 0 0-16,1 0 1 16,-1 0-2-16,-2-1 1 15,0 2 1-15,3-2-3 16,0-1 1-16,-2 2 3 16,0 0-4-16,0 1 1 15,-2 2 0-15,0 2 0 16,-3-1-1-16,4 1 0 15,-2 1 0-15,3-2 0 16,-1 1-1-16,2-4 1 16,0 1 0-16,2-4 2 15,3-1-1-15,3-1-1 0,1 0 0 16,-2 2-2-16,-3 3 2 16,-2 0-1-16,-3 1 1 15,-4 1 0-15,-7 0 0 16,-1 1 0-16,0 2 0 15,-6 3 1-15,1-1-1 16,-2 0-1-16,0 2 1 16,-3-3 0-16,-1 2 0 15,1 2 0-15,0-2 0 16,-2 2 0-16,0 1 1 16,-3 2-1-16,-1 0 8 15,-1 1 11-15,0-4 3 16,-3-2-18-16,1-1-4 0,-3-7 1 15,-3-4 0-15,-5-3-1 16,-3-6-1-16,-7-6 1 16,-5-6-1-16,-5-9-6 15,-3-5 0-15,1-2 7 16,2-3-1-16,4 4-1 16,4 4 2-16,7 3-1 15,1 1 1-15,6 4-1 16,1 4-1-16,3 6-4 15,0 3 4-15,4 6-3 16,1 5 0-16,1 2-3 16,-1 2-3-16,4 0-1 0,-2 3 6 15,0-3 0-15,0 1 1 16,-2-1-12-16,0 2 12 16,0 1 4-16,1 1 1 15,-3 3 0-15,3 0-1 16,-1 3 1-16,0-1-1 15,2 0-16-15,-2-3 1 16,2-1 7-16,0-2 6 16,0 1 2-16,-1-2 1 15,-1 2 0-15,-1 2 1 16,1 2 1-16,-1 1 5 16,1 2-4-16,1 2-3 15,-1-1 0-15,0 4-1 0,-1 1 1 16,0 1 2-1,-4 4-2-15,1 0 4 0,-5 5 0 16,1-1 5-16,-1 3 0 16,-3 2-3-16,-3 0-3 15,-1 3-1-15,-2 3 3 16,0-3-3-16,-4 3 1 16,-2 1 1-16,-1-1 1 15,-1-1 2-15,-2 0-6 16,-1-2 4-16,1-2-2 15,-3 2-2-15,0-2-1 16,-2-2 0-16,-1 1 1 16,0 0 0-16,-1-3-1 15,0-1 3-15,4 0-3 0,-2-1-1 16,3 1 1-16,2-2 0 16,3-1 0-16,2 2-1 15,2-1 0-15,1 0 2 16,-1 2 1-16,-1 2-2 15,-1 1-3-15,0-1 3 16,-4 1-1-16,-3 1 1 16,-1 0 0-16,-3-3 0 15,-3 3-1-15,-1 2 1 16,0-3-1-16,0 2 1 16,-1 0-1-16,4 3 1 15,-2 0-2-15,0-2 2 16,3 2 0-16,-3 0-2 0,4 1 2 15,2-3-2-15,-2 2 2 16,1 2-2-16,3-1 0 16,-1-1 0-16,0 0 0 15,3 0 0-15,1-3 1 16,1 0 1-16,2-1-1 16,0-1 1-16,2 0-2 15,-2-3 1-15,-1 0-2 16,1 0 2-16,1 1 1 15,-2-2 0-15,1-2 3 16,4 1-3-16,-1-1-2 16,0-1 0-16,4 2 2 0,0-4-4 15,-1 0 0-15,2 1 4 16,2-2 0-16,1 2-1 16,0-3 0-16,0 1 0 15,3 1-1-15,-1-1 2 16,2-2 0-16,2-1 0 15,3-2 0-15,0 1 0 16,3-1 0-16,2-1 0 16,0 0 2-16,0 0-2 15,0 0-1-15,0 0 1 16,0 0-1-16,2 0 0 16,-2 3-1-16,1-3-1 15,-1 0-5-15,2 1 4 0,-2-1 0 16,2 1 3-16,1 1-1 15,0-1 2-15,4 2-1 16,-2 0 0-16,2 0-6 16,0 0-5-16,-3 0 9 15,3-1 1-15,-2 1-2 16,0-2-2-16,0 1 5 16,2-1-1-16,-2 3-7 15,3-2 8-15,2 6-2 16,2 2 2-16,0 5 1 15,3 5 0-15,-3 1-4 16,-1 1 3-16,-2 1-8 0,-1-2-46 16,-1 0-142-16</inkml:trace>
  <inkml:trace contextRef="#ctx0" brushRef="#br0" timeOffset="83184.67">8328 2272 417 0,'0'0'24'0,"0"0"-23"16,2 2 7-16,1-2 10 16,0 1 12-16,4 1-16 15,2-2-3-15,4 0 21 0,2 0-1 16,5-2-1-16,5 1-6 15,5-3-2-15,7 4-7 16,9-3-11-16,8 1 3 16,5 0-3-16,4 1-1 15,4 0-2-15,3-3 0 16,0 3-1-16,6-4 4 16,-1 2-3-16,2-3 0 15,-1 1-1-15,-2 0 0 16,-7-1 0-16,-7 1 0 15,-6 2 0-15,-9 0 0 16,-7 2-1-16,-4-2 1 16,-4 1 0-16,-2-2-1 15,-1 4-3-15,-5-2 2 0,-2 0 1 16,-4 2-1-16,-3 0-1 16,-3 0 2-16,-1 0-2 15,-1 0 3-15,1 0 1 16,1-1-1-16,2 0-2 15,-1-1-8-15,5 0-6 16,2 2 3-16,-1-4 1 16,-3 2 6-16,3 1 5 15,-3 1-1-15,0-1 0 16,-2 1 2-16,-2 0-1 16,0 0 1-16,-1-2 2 15,-1 2-1-15,2-1-1 16,0-1 0-16,0 1-1 0,0-1 1 15,-3 1-1-15,-3-1 0 16,-1 4-1-16,-2-2-4 16,-2 1 4-16,-6 1 1 15,-3 1-6-15,-4 2-1 16,-6 1-4-16,-7 4 7 16,-2-1-5-16,-5-1-3 15,-3 2 5-15,1-1-5 16,-6 1 6-16,0 0-3 15,-5-4 10-15,0-1 7 16,-2 1-7-16,-3-3 4 16,-2 0 6-16,1 0-10 0,2 0 0 15,6 0-12 1,8 3-84-16</inkml:trace>
  <inkml:trace contextRef="#ctx0" brushRef="#br0" timeOffset="85210.64">7909 7885 204 0,'2'-5'256'0,"-2"1"-255"16,0 1 33-16,0 1-16 16,0 1-9-16,0-1 6 15,0 1-9-15,0 0 28 16,0-1-5-16,0 1 6 15,0-1-6-15,0 2-11 16,0 0-9-16,0 0-4 16,0 2-5-16,0 2 2 15,-2 3 0-15,0 3-2 16,0 3 0-16,1 1 0 16,-1 1-10-16,1-2-74 0,-1-2-168 15</inkml:trace>
  <inkml:trace contextRef="#ctx0" brushRef="#br0" timeOffset="86768.54">6684 6667 438 0,'0'0'285'16,"-2"0"-282"-16,-1 0 12 15,0 0-9-15,0 0-5 16,3 0-2-16,3 0 2 15,-3 0 7-15,0 1 22 16,1 2 27-16,1 5-8 16,1 7-22-16,2 7 0 15,2 8-14-15,1 6 1 16,2 2-1-16,0 0 5 16,2-4-15-16,0-5 6 15,-2-7-2-15,-2-5-5 0,-2-7-1 16,-2-5 16-16,-2-2 32 15,-2-7 5-15,-6-5-50 16,0-8-4-16,-7-10-1 16,-3-11 0-16,-1-8 1 15,0-2 0-15,2-2-1 16,2 5 1-16,9 6-3 16,2 8 2-16,4 9 1 15,1 7-2-15,5 6-3 16,4 6-7-16,4 6 12 15,5 6-3-15,7 6 6 16,4 7-3-16,1 7 0 0,1 4 0 16,-3 2 0-1,-3-1 0-15,-7-3 0 0,-4-4 0 16,-7-7 0-16,-3-7 0 16,-4-4 3-16,-2-5 7 15,-4-5-4-15,-3-10-6 16,-4-8-21-16,-4-13 8 15,1-9-4-15,1-11-5 16,5 0 11-16,7 2 6 16,6 5 5-16,2 9-1 15,5 10 0-15,-1 10-1 16,3 9-4-16,0 10 6 16,4 10 8-16,0 10 9 0,5 6-9 15,1 4-6 1,1 3-1-16,1-1-1 0,2 1-1 15,-4-4-76-15,0-2-77 16,-2-6-203-16</inkml:trace>
  <inkml:trace contextRef="#ctx0" brushRef="#br0" timeOffset="88134.19">7477 6646 803 0,'4'-5'110'0,"-2"1"-6"16,-5-2-66-16,-3-1-11 16,3 2-22-16,-1-4-5 15,1-2-2-15,-2-3 2 16,0-3 0-16,-5-4 0 16,-5-1-1-16,-3 1-3 15,-6 4 3-15,3 8-2 16,-3 5 2-16,3 12 1 15,-1 8 1-15,0 14 1 16,4 10 4-16,1 6 0 16,7 8-6-16,6 3 0 15,10-6 1-15,6-4-2 16,4-8 1-16,2-10 0 0,1-12 0 16,-1-10 1-1,0-13 1-15,1-14-2 0,3-11-6 16,-2-13-11-16,0-7 7 15,-4 0 7-15,-4 6 3 16,-5 9 0-16,-2 10 0 16,-2 11 8-16,-1 7-2 15,-2 6-6-15,2 2-6 16,-1 2 6-16,6 3 6 16,2 4 1-16,4 3-7 15,5 2 1-15,2 1 0 16,5-3 1-16,2-5 0 15,0-3 0-15,1-11-1 16,0-6-2-16,-1-13-5 16,-3-7-12-16,-4-11 11 15,-8-7-3-15,-11-7-8 0,-8-9-30 16,-9 0-9-16,-8-2 41 16,-4 6 16-16,-2 9 22 15,-1 12 20-15,7 15-2 16,4 10 2-16,6 9-39 15,3 8-3-15,5 9 0 16,3 9 5-16,3 11 17 16,5 9-10-16,6 9 3 15,7 6-4-15,5 7-2 16,2 2-3-16,3-3-4 16,-1-3-1-16,0-6-1 0,-4-11 0 15,-3-7 0 1,-7-9 2-16,-1-11-2 0,-5-6 5 15,-4-11-5-15,1-10-26 16,-1-9 10-16,0-8 7 16,-1-5-3-16,2-3 5 15,-3 5 4-15,2 7 3 16,-1 7-1-16,3 10 0 16,0 5-2-16,2 7 3 15,1 5 0-15,4 4 7 16,1 6 5-16,2 3-9 15,3 2-2-15,3-2-1 16,0 1 1-16,4-6 1 16,-1-4-2-16,-1-4 0 0,1-6 0 15,-4-6 0-15,-2-5-9 16,-3-8 1-16,-5-5-2 16,-3-4-21-16,-5-4 4 15,-8 2-3-15,-2 0 16 16,-4 6 6-16,-1 8 6 15,0 3-4-15,0 10-1 16,-1 10 7-16,2 6 7 16,2 8 4-16,2 5 1 15,4 7-3-15,6-2 5 16,5 4-1-16,5-4-7 16,5-5-4-16,3-7-1 0,1-6 4 15,6-11-2 1,0-8 2-16,2-10-5 0,-1-10-23 15,-2-11-7-15,-6-5 2 16,-3-2 20-16,-8-2 5 16,-9-1 2-16,-7 5-2 15,-3 2 3-15,-5 5 0 16,-1 9 0-16,3 6 6 16,2 8-3-16,2 6-3 15,2 5-4-15,2 5 4 16,2 5 9-16,1 2-7 15,4 4 7-15,1 0-3 16,4-1 0-16,5-3 3 16,1 0-7-16,2-2-1 0,2-2 1 15,2 0 0-15,0-3-2 16,3 2 0-16,-4 2-1 16,-1 1-5-16,-2 3 3 15,-5 0-1-15,-4 6 0 16,-5 0-2-16,-6 1-5 15,-4 1-9-15,-4 1-72 16,0-4-104-16</inkml:trace>
  <inkml:trace contextRef="#ctx0" brushRef="#br0" timeOffset="88584.66">8168 5741 698 0,'-7'-22'37'16,"0"7"148"-16,1 8-153 15,0 1-31-15,5 6-1 16,1 4 0-16,0 6 9 16,3 7 14-16,2 7 1 15,4 8-1-15,4 5 5 16,4 4-15-16,5 3-2 15,1 2-10-15,2 1 1 16,2-2 0-16,-4-4-2 16,-1-7 0-16,-2-5 0 0,-5-8 0 15,-4-9-5-15,-4-4 5 16,-2-8 0-16,-5-5-7 16,0-9-24-16,-3-2 12 15,1-6-14-15,-1-6 11 16,3 3 10-16,0 4 8 15,2 5-1-15,3 6 4 16,3 6-3-16,1 5 4 16,4 2 1-16,2 6 3 15,3 3 7-15,2 3-4 16,4 2-6-16,-1 1-1 16,2 1-3-16,-1 0-88 15,-8 6-301-15</inkml:trace>
  <inkml:trace contextRef="#ctx0" brushRef="#br0" timeOffset="96436.94">1916 10610 334 0,'3'0'106'16,"1"-1"-106"-16,-2 1 0 15,-1 0 0-15,1-3 0 16,2 3 0-16,-3-5 4 15,2 2 40-15,-1 1 15 16,-1 1 6-16,-1 1-28 0,-1 0-21 16,1 1-1-16,-2-1 7 15,-1 0 21-15,-1 2 9 16,3-2-11-16,-1 0-12 16,1 2-28-16,1-2-1 15,1-2-1-15,2 0 1 16,6-3 2-16,4-7 0 15,6-8-2-15,4-7-1 16,6-8 0-16,-1 1-32 16,-1 2-37-16,-4 5 20 15,-3 8-5-15,-8 6-89 16,-7 12-134-16</inkml:trace>
  <inkml:trace contextRef="#ctx0" brushRef="#br0" timeOffset="96633.79">1939 10662 506 0,'-7'13'63'16,"3"-7"-19"-16,1-3 13 15,3-3-48-15,1-2-2 16,5 1 25-16,0-5-1 16,6-2 4-16,3-5 1 15,4-5-18-15,7-6-11 16,2-5-6-16,4-4-1 15,3-1-37-15,0-6-65 0,2 6-68 16</inkml:trace>
  <inkml:trace contextRef="#ctx0" brushRef="#br0" timeOffset="116179.48">9215 8037 478 0,'0'0'47'15,"2"-2"-19"-15,-4 2 40 0,2 0-55 16,2 0 1-16,-2-1 3 15,2 1-14-15,-2 0-1 16,0 0 22-16,0 0 0 16,0-2 13-16,0 2 16 15,0 2 2-15,0-2-24 16,0 0-5-16,0 0-9 16,0 0-1-16,0 0-3 15,0 0 0-15,0 0 2 16,2 0 5-16,2-4 11 15,5 1-2-15,2 0-15 16,7-7-1-16,2 0-6 16,6-5-4-16,6-3 4 0,7-3-2 15,4-5-1 1,8-2-1-16,5 0-2 0,-1 0 2 16,-2 3-3-16,-4 5 1 15,-5 1-1-15,-3 2 0 16,-2 2-4-16,-5 1 3 15,-2 0-2-15,-2 3-2 16,-6-2-6-16,-6 6 1 16,-3 0-10-16,-6 2-43 15,-6 4-26-15,-2 1-112 16,-4 2-78-16</inkml:trace>
  <inkml:trace contextRef="#ctx0" brushRef="#br0" timeOffset="116828.26">9200 8265 433 0,'-3'3'17'16,"0"-2"29"-16,1 0 11 16,0-1 29-16,2 0-30 15,0 0-2-15,5-2 12 16,2-4-11-16,3 2-13 16,3-3-25-16,4-2-1 15,4 3-4-15,-1-4 9 0,3 1-4 16,7-1 3-16,3-5 5 15,5-2-10-15,10-4 2 16,5-4-6 0,5-4-8-16,4-3-3 0,0 1 0 15,-2 2 0-15,-3 1 2 16,-4 5-2-16,-6 2 1 16,-6 6-3-16,-6 0 2 15,-5 5-2-15,-7-1 1 16,-3 3 1-16,-5 4-1 15,-2-1 1-15,-4 4-6 16,-2 0 4-16,-4 1-5 16,-2 1-5-16,-1-1-2 0,-1 0-7 15,-2 1-8 1,-6 2-42-16,-1-1-118 0,-5 2-62 16</inkml:trace>
  <inkml:trace contextRef="#ctx0" brushRef="#br0" timeOffset="117363.68">9675 7575 718 0,'-16'-8'9'15,"2"3"118"-15,2-1-83 16,6 3-16-16,2 1-10 16,2 0-14-16,6 4 2 15,1 3 27-15,3 2 13 16,7 0-15-16,5 3-13 15,9-3-2-15,7-4-3 16,11-3-2-16,5 0-2 16,5-3-9-16,3 3 5 15,-5 2-3-15,-3-1-2 0,-7 2 0 16,-6 2-2 0,-9-3 2-16,-4 2 0 0,-4-4 0 15,-3 1 0-15,-5-1 0 16,-2 0 0-16,-4 0-3 15,-1 2 3-15,-2 2 1 16,-1 4 1-16,-3 2 5 16,-4 8-6-16,-4 7 0 15,-3 6 0-15,-7 6-1 16,-3 5 0-16,-3 10 1 16,-3 2-1-16,-3 2-8 15,2 1-34-15,0-3-47 0,4-8-18 16,0-6-119-16,1-9-199 15</inkml:trace>
  <inkml:trace contextRef="#ctx0" brushRef="#br0" timeOffset="117944.61">9364 7692 662 0,'2'-9'47'16,"-2"1"42"-16,0 5 6 16,-2 0-61-16,1 1-9 15,-1 2-5-15,-1 5-15 16,-1 3 21-16,-5 6 4 16,-2 7-2-16,-4 8-9 15,-4 5-6-15,-4 6 3 0,0 3-8 16,0 2-4-16,-1 1-2 15,3-4-1-15,4-4 0 16,4-9 0-16,2-5-1 16,4-8 0-16,4-5 0 15,0-5 0-15,3-3 1 16,2-3-2-16,-1 0-6 16,4 1 7-16,5 1 5 15,6 2-1-15,7 1 0 16,9 3 1-16,6 2-5 15,3 2-2-15,4 2 2 16,3-1 0-16,-2 2 2 16,3 1-4-16,-4-3-6 15,-2-1-30-15,-1 0-80 16,-5-2-92-16,-2-7-374 16</inkml:trace>
  <inkml:trace contextRef="#ctx0" brushRef="#br0" timeOffset="119278.94">10826 6949 686 0,'-10'0'8'0,"-3"-1"13"16,0-1 44-16,-4 2 1 15,2 0-10-15,0 3-22 16,-2-1-8-16,-2 1 1 15,0 3 10-15,-5 0-16 16,1 2-11-16,0 2 4 16,-5 2-8-16,4 3 21 15,-3 3-10-15,2 3 1 16,0 3-8-16,0 2 7 16,3 4-2-16,2 1-10 15,3 4 4-15,2 0-1 16,2 1 2-16,1 1 1 0,2 3-3 15,2-2 4-15,1 5-1 16,2 0-10-16,1-2 6 16,6-1-5-16,3-3 4 15,2-4 0-15,5-3-5 16,3-1 1-16,2-2 0 16,1-2-2-16,0 1 0 15,2-1 1-15,1-1-1 16,-3 0 0-16,2 0 3 15,0 0-3-15,1 0 0 16,1 1 0-16,5-1 0 16,0-3 0-16,4-3 2 0,3-3 0 15,4-3 1-15,4-4-3 16,5-6 2 0,3-2-1-16,5-4 0 0,3-5 4 15,6-3-4-15,3-5 0 16,5-2-1-16,1-5 2 15,3-2-2-15,-4-1 0 16,-3 0-2-16,-3-2 1 16,-3 2 1-16,-2-2 2 15,2-3-2-15,-1-2 1 16,-2-4-1-16,-1-3 5 16,-3-1-5-16,-4-2 4 15,-4 0-3-15,-4 2 2 0,-6 2-1 16,-6 3 1-1,-5 5 5-15,-6-3 0 0,-4 4 4 16,-2-2-1-16,-2 0-1 16,-4-3-4-16,-1 2-3 15,-4 0-3-15,-2-1 1 16,-6 1 1-16,-2 0-1 16,-4 1 3-16,-6 1-1 15,-2 1 1-15,-2-1-1 16,-3 4 0-16,-4-2-3 15,-1 1 5-15,-2 1-3 16,-4-1 4-16,0 2-1 16,-1 3-1-16,0 1-1 15,-3 4 1-15,-2 4 0 16,-2 3-4-16,-1 4-1 0,-3 2 1 16,0 2 0-16,1 1 1 15,1 1-1-15,1 4 0 16,-1 1 0-16,1 3 1 15,-6 2-1-15,-3 3-1 16,-3 1 1-16,-1 3-1 16,-3 0 1-16,4 1-4 15,1-1 4-15,1 5 0 16,2 0 2-16,-3 1-4 16,1 1 1-16,1 2-1 15,0 0 2-15,5 4 0 16,1-1-3-16,3 1-19 0,1 4-31 15,4 1-38-15,1 5-48 16,5 1-91-16,4 3-425 16</inkml:trace>
  <inkml:trace contextRef="#ctx0" brushRef="#br0" timeOffset="120101.58">10574 7565 438 0,'2'-3'14'16,"-1"-5"-14"-16,3-1-2 15,-1-2 2-15,0-1 26 16,0 1 33-16,1 0 64 16,-4 2-62-16,-1 0 35 15,-2 1-26-15,0 2-15 0,2 2 24 16,1 1-27-16,0 3-32 15,0 2-17-15,0 1-1 16,3 9 16-16,2 5 9 16,4 10-7-16,1 8-1 15,5 7-4-15,-1 1-7 16,5 1-5-16,0-1-3 16,-2-6 0-16,2-4 1 15,-4-3-1-15,-3-7-1 16,-6-8 1-16,0-5 5 15,-6-3 5-15,-2-11 2 16,-5-5-12-16,-3-7 0 0,-5-10-4 16,-5-11-13-1,0-10 2-15,0-4 11 0,3-1 4 16,4 6 0-16,4 9 4 16,5 10-2-16,0 8 1 15,4 9-3-15,4 7-1 16,4 4 1-16,7 6 5 15,6 6 8-15,10 7-6 16,4 5 8-16,6 4-8 16,3 4-4-16,5-3-2 15,-3 0 0-15,3-5-1 16,-4-5 3-16,-3-6-2 16,-6-8 0-16,-4-6-1 15,-9-10 0-15,-4-10 2 16,-9-9-2-16,-8-10-4 0,-7-12 4 15,-11-10-6-15,-7-8-11 16,-6-1 9-16,-2 2 8 16,-1 8 1-16,2 12 2 15,3 13 1-15,4 11 3 16,6 11-4-16,4 5-3 16,7 5-31-16,2 6-62 15,8 3-79-15,2 4-242 16</inkml:trace>
  <inkml:trace contextRef="#ctx0" brushRef="#br0" timeOffset="121332.14">11268 7447 479 0,'-6'9'407'0,"3"-1"-406"15,2-3-1-15,2 4 8 16,6-2-6-16,1 0 3 16,5 1-4-16,3-5 0 15,-3-5 15-15,0-4-4 16,-1-5-7-16,-1-7-4 16,-1-4-1-16,-3-3 1 15,-1-1 1-15,-5 1-2 0,-6-2 1 16,-4 3-1-16,-4 1 4 15,0 3 20-15,-4 6 17 16,1 5 1-16,-1 7-22 16,2 5-8-16,-2 6-2 15,4 6 4-15,1 3-3 16,4 6 11-16,4 6-1 16,8 4-5-16,4 4-6 15,5 3-4-15,6-2-4 16,4-3-1-16,4-6-1 15,5-6 1-15,1-6 1 16,2-9-2-16,0-7 0 16,2-7 0-16,-3-9-6 15,-3-6-8-15,-3-9 1 0,-2-6-4 16,-8-3-1-16,-3-3 8 16,-6 1 9-16,-8 4-2 15,-4 5 3-15,-8 7-2 16,0 3 2-16,-4 9 3 15,0 6 5-15,-2 7-8 16,0 5 5-16,1 6 0 16,1 3 3-16,1 5 7 15,8 4-1-15,1 5-2 16,9 1-2-16,3 1-9 16,7 1 0-16,4-4 3 15,8-7-2-15,2-5-2 16,5-12 1-16,4-11 1 0,-2-9 2 15,59-80-4-15,-88 73 0 16,1 4 0-16,-4-4-1 16,-1-1-1-16,0-25-2 15,-8-6-10-15,-7-8-11 16,-8-4-3-16,-7 1 28 16,-3 5 0-16,1 13 18 15,2 14 3-15,4 15 2 16,6 9-15-16,3 9-7 15,3 7 0-15,4 7 8 16,5 7 10-16,4 5 8 16,9 9-10-16,7 3-4 0,7 7-4 15,7 4-8-15,4 3 0 16,3-3 2-16,1-1-3 16,-3-7 0-16,2-4 0 15,-3-9 1-15,-2-7 0 16,0-10-1-16,-1-8-2 15,-3-6-12-15,-3-8-5 16,-3-5 0-16,-4-4-8 16,-7-4 3-16,-7-6 12 15,-5 1 10-15,-4 2-1 16,-6 2 2-16,0 5 1 16,1 7-1-16,-4 7-2 15,3 6 0-15,2 5 2 0,1 3 1 16,0 5 0-1,4 2 3-15,2 3 6 0,2 1-4 16,5-1-2-16,2-1-1 16,3-4 1-16,2-3-1 15,0-5-1-15,1-5 3 16,2-5-3-16,-3-6-1 16,2-5 0-16,-1-2 0 15,-1 0 0-15,0 3 0 16,-1 4 0-16,1 5 1 15,-1 5-2-15,0 5 1 16,0 5-2-16,-1 0 3 0,4 3-1 16,1-1 0-1,0 0-1-15,1-4 1 0,1-2 0 16,-1-2-41-16,-1-5-44 16,0-5-72-16,-2-2-174 15</inkml:trace>
  <inkml:trace contextRef="#ctx0" brushRef="#br0" timeOffset="121573.29">11877 7078 684 0,'-43'18'229'16,"11"-4"-158"-16,10-8 27 0,9-2-67 15,10-4 4-15,8-5 9 16,10-4-25-16,8-6-11 16,9-6-3-16,6-8-5 15,4-4-1-15,-2-3-28 16,-1 0-87-16,-9 5-100 16,-9 5-415-16</inkml:trace>
  <inkml:trace contextRef="#ctx0" brushRef="#br0" timeOffset="125151.03">9525 10305 521 0,'1'-1'69'0,"-1"-3"-63"15,0 3 2-15,0 1-8 16,0 0-1-16,2 1 0 15,0 1-2-15,-2 0-11 16,1-2-13-16,-1 0-8 16,0-4-103-16</inkml:trace>
  <inkml:trace contextRef="#ctx0" brushRef="#br0" timeOffset="126364.74">8673 8832 299 0,'0'0'77'0,"0"0"-29"0,0 0-12 16,1 0-6-16,-1 0-6 15,0-1-13-15,0 1 3 16,0 0 3-16,0 0 0 15,0-2-10-15,0 2-5 16,0 0 12-16,0 0 0 16,0 0 6-16,0 2-13 15,0-2-1-15,0 0-2 16,0 0-4-16,0 0 0 16,0 1-5-16,-1-1 10 15,1-1-10-15,0 1 4 0,0 0-30 16,1 0-44-1,-1 0-9-15</inkml:trace>
  <inkml:trace contextRef="#ctx0" brushRef="#br0" timeOffset="127393.37">7892 6835 166 0,'0'0'9'16,"0"0"-9"-16,0 2-17 16</inkml:trace>
  <inkml:trace contextRef="#ctx0" brushRef="#br0" timeOffset="132665.67">11293 7988 456 0,'0'1'33'16,"-2"0"9"-16,1-1 23 15,1 2-34-15,0-2 11 16,0 1-24-16,-3-1-13 16,3 1-5-16,0-2 0 15,0 1-27-15</inkml:trace>
  <inkml:trace contextRef="#ctx0" brushRef="#br0" timeOffset="143907.07">10221 10117 612 0,'-1'-1'46'0,"-1"-1"-39"0,1-1 24 16,-2 0-26-16,2 1 16 15,1 2-18-15,0-2-2 16,0 2 14-16,0 0 29 16,1-1 10-16,-1 1-10 15,0 0-17-15,0 0 1 16,-1 1 4-16,2-1-9 16,2-1-10-16,0 0 4 15,5-2 3-15,2-2-11 16,5-2 3-16,4-1 0 15,2-1-4-15,6-1-2 16,3-2 4-16,5-3-2 16,5-5 11-16,4-2-11 0,1-4-2 15,2-3-2-15,1 1-4 16,-1-1 0-16,-2 0 0 16,-3 2 1-16,-7 5-1 15,-3 2-2-15,-7 4 1 16,-4 3-3-16,-4 3-19 15,0 4 2-15,-3 1-31 16,-3 1-31-16,-1 3-17 16,-2 2-89-16,-3 4-164 15</inkml:trace>
  <inkml:trace contextRef="#ctx0" brushRef="#br0" timeOffset="144588.66">10249 10372 515 0,'-4'0'75'0,"2"0"-41"16,1-1 12-16,1 1-29 16,-2 0-6-16,2 0-1 15,-2 0 8-15,4 0 23 16,-2 0 12-16,0 0 2 16,2-2-28-16,1 1-1 0,2-2 15 15,7-3 15-15,4-2-30 16,4 0-10-16,6-1 1 15,0-1-12-15,3-2 5 16,1 0-7-16,1 0 4 16,3 1 0-16,3-2 0 15,1 0 3-15,3-3 0 16,4 0-6-16,0-2-2 16,-1 0 0-16,1 0 1 15,0 0-3-15,-3 2 3 16,-1-1-4-16,-5 2 2 15,-2 3-1-15,-4 1 1 16,-3 1 0-16,-4 1-1 16,-3 1 0-16,-4 2 0 15,-3 2-1-15,-5 1 2 0,-3 1-3 16,-3 2 1-16,-1 0 0 16,-1 0-20-16,-3 0-60 15,-1 0-168-15</inkml:trace>
  <inkml:trace contextRef="#ctx0" brushRef="#br0" timeOffset="146273.04">11807 8827 657 0,'-3'-5'35'0,"-2"0"29"16,-4 2 52-16,3 0-66 16,-2 2-14-16,1-1-14 15,-2 2-11-15,1 0 18 0,0 0-5 16,-4 2 0 0,-3-1 0-16,-2 1-11 0,-3 1-5 15,-3 2 2-15,-3 1-4 16,0 1-4-16,0 2 1 15,0 2-2-15,1 0 1 16,2 5 1-16,-3 1-3 16,3-1 1-16,0 3-1 15,0 1 10-15,1 1-7 16,0 1 10-16,1 1-8 16,-1 2 10-16,0 3-5 15,1 0-2-15,0 2 0 16,1 0-2-16,3 0-2 15,1 1 5-15,0-2-3 16,3-2 2-16,0 2-1 16,3-1-4-16,0 0-1 0,0 0 1 15,1-1 0-15,3 0-3 16,-2-1 1-16,1-1 3 16,0 1-1-16,2 0 0 15,-4 0-2-15,3-2 0 16,-1 0 4-16,3-2-3 15,-2-1 0-15,5-1 2 16,-1-1-1-16,2 1 3 16,0-1-4-16,0 1-1 15,0 1 4-15,2-2-2 16,1 2-2-16,2 1 1 16,1-1-2-16,3 2 6 0,1 2-2 15,2 0-2-15,-1 1 1 16,3 1-2-16,1-2 0 15,0 2 0-15,2-1 0 16,0-1 0-16,-1 0 0 16,1-2-1-16,-2-2 0 15,2-2 0-15,1-1 1 16,0-3 0-16,2 0 0 16,2-2 2-16,3 1 3 15,0-1 0-15,3-2 1 16,1 1-3-16,0-1 1 15,0-2-3-15,1-3 1 16,5 0-1-16,3-2 3 16,2-2-3-16,5-2 0 0,1-2 2 15,3-1-4-15,1-3 2 16,0-1 1-16,2-3 0 16,0-3-1-16,-1-2-1 15,0 0-1-15,0-3 2 16,1 0-3-16,-4 0 4 15,1-2-3-15,-4-1 1 16,-1-1 3-16,-4-1-3 16,-4 0 2-16,2-3-1 15,0-2 1-15,0-2-2 16,0-2-1-16,1-1 3 16,-2-2-3-16,-3 2 1 0,-1-1-2 15,-1 4 2-15,-4-2 3 16,-1 3-3-16,-2-4 1 15,-2 0-2-15,-3-3 2 16,-1-2 1-16,-3-1-2 16,-2-2 0-16,-4 0 1 15,-4 1-1-15,-2 1-1 16,-6 1 2-16,-1 2-1 16,-4 0 3-16,-1 2-2 15,-1-1 0-15,-1 0-2 16,-1 1 1-16,-3-1 0 15,-26-63-1-15,32 85-2 16,-2-2 2-16,1 0 0 0,-1 1 0 16,-9-13 0-16,-3 0 0 15,-2 2 0-15,-3 1 1 16,-1-2 2-16,-2 4-6 16,0-2 3-16,-6 1-1 15,0-1 1-15,-3 4-3 16,0 1 3-16,-2 3-1 15,1 5 0-15,0 2 0 16,0 1 0-16,-2 5 0 16,-1 1 1-16,0 1-2 15,-3 2-1-15,-1 1 2 16,-1 2-3-16,-4 1 0 16,-1 3-3-16,-2 2-3 15,-6 7 1-15,-2 1-13 0,-4 4 4 16,-5 5-25-16,1 3 3 15,-4 2-46-15,2 0-12 16,3 0-70-16,10 3-167 16</inkml:trace>
  <inkml:trace contextRef="#ctx0" brushRef="#br0" timeOffset="146990.46">11378 9710 569 0,'-13'0'115'15,"-1"-2"-105"-15,2 2 105 16,1-2-53-16,2-1-6 16,1 0-8-16,3 0 4 15,2 0-7-15,1-1-11 16,2-1-7-16,0 2 0 15,2 2-17-15,1 1-9 16,2 1 4-16,3 4 5 0,9 4 4 16,5 5 1-16,6 3-5 15,6 8-2-15,2 6-5 16,3 2-1-16,-4 3 3 16,-2-1-3-16,-1-3 4 15,-5-7 0-15,-4-4 0 16,-2-6-4-16,-8-5 4 15,-3-6 5-15,-4-7 12 16,-2-11-14-16,-3-10-6 16,-4-10 2-16,-2-10-5 15,-4-6 0-15,-1 0 0 16,-3 1 1-16,3 3-1 0,0 5-1 16,4 3 1-1,0 5-37-15,6 6-32 0,3 3-18 16,8 5-90-16,1 3-172 15</inkml:trace>
  <inkml:trace contextRef="#ctx0" brushRef="#br0" timeOffset="148390.62">11842 9744 713 0,'-1'7'133'0,"1"-2"-133"0,1-2-3 16,1-3 3-16,5 0 5 15,1-1-3-15,4-3-2 16,0 0 4-16,-1-4-4 16,1-3 2-16,-2-5-2 15,-3-3 0-15,-2-4 0 16,-2-1 5-16,-3-1-2 15,-3 0 7-15,-2 4 19 16,-4 5-5-16,1 4 9 16,-2 4-8-16,0 3-4 15,-2 4-17-15,2 5 14 16,-2 3 7-16,1 3 12 16,-1 8-8-16,2 6-2 0,1 6-18 15,8 5 2-15,4 4 1 16,6 0-11-16,8 0 6 15,4-3-4-15,6-1 0 16,3-9-1-16,5-8-1 16,2-9 0-16,3-11 1 15,0-10-2-15,-1-10-6 16,-3-8-8-16,-1-7 5 16,-6-3 0-16,-6-3 7 15,-5 4-3-15,-6 1 3 16,-6 3 1-16,-6 6 0 15,-7 7 1-15,-2 3 0 16,-3 9 0-16,-1 6-3 0,-2 4 0 16,2 6 6-16,-1 6-2 15,4 4 3-15,2 8 2 16,5 5-1-16,4 3-3 16,8-1 2-16,7 1-1 15,4-6 0-15,3-6-2 16,6-6 1-16,0-7 0 15,-1-7 4-15,0-4-5 16,-3-8-1-16,-3-6-2 16,-5-6-14-16,-2-6 7 15,-4-6 0-15,-4-4 0 16,-7-3 6-16,-3-1 1 0,-7 1 0 16,-3 1 2-1,-3 2 0-15,3 8 5 0,0 7 13 16,3 7 5-16,3 8-1 15,4 4-15-15,1 6-7 16,2 7 0-16,2 6 9 16,4 9-1-16,3 7 12 15,4 5-2-15,4 2-10 16,1-1-7-16,0-1 0 16,-1-2-1-16,-2-4 1 15,-1-2-1-15,-6-8 0 16,0-6 1-16,-5-4 5 15,1-9-6-15,-4-9-24 16,-1-7 0-16,-3-5 8 16,2-5 7-16,1-2 7 0,-2 4 1 15,4 2 0-15,2 5 1 16,3 8-2-16,0 2-1 16,2 5 2-16,3 6 1 15,3 5 11-15,3 2-1 16,7 5 3-16,0 1-4 15,3 0-6-15,2-4 0 16,-2-2-1-16,1-2 0 16,-1-5-2-16,0-5 2 15,-2-6-1-15,-2-5-1 16,-5-8-24-16,-1-4 6 16,-7-7 0-16,-6 0 7 0,-8-2 5 15,-4 2-5-15,-8 1 11 16,-1 6-1-16,-2 7 0 15,2 8-5-15,1 10 6 16,-1 9 1-16,0 8 4 16,2 5 1-16,2 5 0 15,3 1 2-15,3 1-6 16,7-3-4-16,5-2 4 16,4-3-2-16,4-4 2 15,0-6 1-15,2-3-3 16,0-7 2-16,-2-5-1 15,1-3-1-15,-3-5-8 0,2-2 0 16,-3-1 1-16,1 0 7 16,1 0 0-1,0 4 0-15,-1 3 0 0,1 1 2 16,1 5-2-16,2 2 2 16,0 2-1-16,4 5-1 15,-1-2 2-15,3 1-2 16,1-1 0-16,-2-2-1 15,2-1-14-15,-2-7-84 16,-1-3-156-16</inkml:trace>
  <inkml:trace contextRef="#ctx0" brushRef="#br0" timeOffset="148878.01">12369 9440 511 0,'0'-3'33'0,"1"-1"51"16,-2 0-38-16,-1 0-17 15,-1 1 30-15,-1 1-1 16,1-1 0-16,0 2-32 16,-1 1 11-16,2-2-9 0,1 1-21 15,1-4-6-15,1 0-2 16,6-3 1-16,2-3-28 15,1 0-91-15,3 0-220 16</inkml:trace>
  <inkml:trace contextRef="#ctx0" brushRef="#br0" timeOffset="150258.34">10959 9744 413 0,'0'-3'21'0,"1"0"-5"16,-2 0-6-16,1 1 11 15,-2 1 14-15,0 0 7 16,0 1-16-16,1 1 3 0,-1 0 23 15,2 1-33-15,-1-1-11 16,1 1 7-16,1-1 23 16,1-1 9-16,1 0 5 15,2-1-19-15,0-1-15 16,3-2-2-16,1-2-9 16,1-2-2-16,2 0-5 15,-1-3 0-15,2 2 0 16,1-1 0-16,-2 2-2 15,-2 2-41-15,-1 1-117 16,0 5-40-16</inkml:trace>
  <inkml:trace contextRef="#ctx0" brushRef="#br0" timeOffset="151385.54">10888 9724 323 0,'-2'2'197'0,"-1"-2"-192"15,2 0 55-15,-3 0-32 16,2-2 7-16,1 2-21 15,1 0-1-15,-2 2-1 16,2-1 8-16,0 1-8 0,0 1-11 16,0-2 3-16,0 2-3 15,3-1-1-15,1-2 4 16,1-2 0-16,3-2 1 16,0-1-5-16,5-3 0 15,0-1-1-15,0 2 3 16,2-3-4-16,2 2-2 15,-3 0-27-15,0 4-47 16,-2 0-78-16</inkml:trace>
  <inkml:trace contextRef="#ctx0" brushRef="#br0" timeOffset="159027.12">7994 7948 281 0,'0'-1'180'0,"2"1"-163"16,-2 1 11-16,0-1-20 15,0-1 5-15,0-1 12 16,-2 2-3-16,2-1 14 16,-2-1 13-16,2 2-16 15,0 0-13-15,0 0-6 16,0 0-4-16,0 0-2 0,0 0-8 16,0 0 1-16,0 0 0 15,-2 0-1-15,2 0 0 16,0 0-1-16,0 0 1 15,0 0 0-15,0 0-8 16,-1 0-38-16,1 0-52 16,0-1-109-16</inkml:trace>
  <inkml:trace contextRef="#ctx0" brushRef="#br0" timeOffset="159658.35">7954 7890 573 0,'0'0'9'0,"0"0"-5"0,-2 0 13 16,2 0-17-16,0 0-4 15,2 0 4-15,-2 0 4 16,2 0 2-16,-1 0-2 16,-1 3 3-16,2-3-6 15,-4 0 2-15,2 0 1 16,0 1-3-16,0-1-1 15,0 0 0-15,0-1-8 16,-1 1-18-16,2 0-40 16,-1 0-1-16,-1 0-95 15</inkml:trace>
  <inkml:trace contextRef="#ctx0" brushRef="#br0" timeOffset="163917.51">7531 7004 324 0,'0'0'73'0,"2"1"-71"15,-2-1 24-15,0 0-10 16,0 0 4-16,0 0 4 16,0 0-3-16,0 0 7 0,-2 0 15 15,2 0-10 1,0 0-15-16,0 0-3 0,-2 2 0 16,1-2-2-16,1 0 4 15,-2 1-7-15,1-1-1 16,1 0-5-16,0 0 0 15,0-1-4-15,-2 1 0 16,2 0-2-16,-2 0 2 16,2 0-25-16,0 0-79 15,0 1-164-15</inkml:trace>
  <inkml:trace contextRef="#ctx0" brushRef="#br0" timeOffset="164637.32">8008 7924 322 0,'0'3'336'0,"0"-2"-326"16,0-1 5-16,-2 0-10 0,4 0-5 15,-2 0-1-15,0 0-1 16,1 0 0-16,-1 2-8 15,0-2-39-15,-1 0-57 16,1 0-171-16</inkml:trace>
  <inkml:trace contextRef="#ctx0" brushRef="#br0" timeOffset="168964.51">5804 4206 829 0,'-6'0'6'0,"1"0"30"16,2-2 1-16,0 1-7 15,3 1-11-15,1 0-14 16,1 0 6-16,1-1 26 16,4-2 5-16,1-2-13 15,4-2-11-15,1-4-8 16,7 0-1-16,5-10 0 0,12-2-6 15,5-8-2-15,8-6 3 16,7-4-4-16,1-2 0 16,3 2 2-16,-3 1-2 15,-2 3-6-15,-4 9-28 16,-7 5-28-16,-9 5-27 16,-11 9-67-16,-7 5-46 15,-9 7-90-15</inkml:trace>
  <inkml:trace contextRef="#ctx0" brushRef="#br0" timeOffset="169382.55">5885 4426 706 0,'-5'6'61'0,"2"-1"-3"16,-1-4 13-16,4 0-28 15,0-1-6-15,4 0-4 16,-1 0 11-16,4-1-17 15,0-2-9-15,3-1-3 0,0-1 11 16,5-3-15-16,3-2-3 16,7-2-3-16,5-7-1 15,10-3 1-15,7-5 0 16,6-3-5-16,9-3-2 16,2 0 2-16,0 3 3 15,-8 3-3-15,-9 6-1 16,-12 6-6-16,-11 5-41 15,-11 8-40-15,-6 4-24 16,-10 6-136-16</inkml:trace>
  <inkml:trace contextRef="#ctx0" brushRef="#br0" timeOffset="192624.94">15806 1263 552 0,'-2'-2'1'0,"-1"-1"1"16,3 2 43-16,-1 0-25 15,1-1 7-15,1 0-8 16,-1 2-6-16,0 0 23 15,0 0 4-15,0 0-2 16,0 0-5-16,0 0-15 0,-1 2-2 16,1-2-9-1,0 0-1-15,0 0-5 0,1 0-1 16,4 0 0-16,2 2 0 16,4-2 0-16,8 0 2 15,6-2-2-15,7 0 2 16,2-1-4-16,7 1 4 15,-1-1-1-15,0-2-1 16,2 2 0-16,-5 0 0 16,-3 1 0-16,0 1 0 15,-4-1 0-15,2 1 0 16,1 0-2-16,1-1 1 0,1 1 0 16,-1-2 1-16,-3 3 0 15,0 0 0-15,-5-2 0 16,-3 4 0-16,-3-2 0 15,-5 0 0-15,2 3 0 16,0-2 0-16,5-1 1 16,1 0-2-16,9-1 2 15,1-2-2-15,1 3 1 16,-1-4-3-16,0 3 1 16,-3-4 4-16,1 2-4 15,-3 0 0-15,-1 2 0 16,1-2 4-16,-1 3-2 15,3-2 1-15,2 2-2 16,0 0 2-16,2 0-2 16,4 0 1-16,-4-1 0 0,3 0 0 15,-2-2 1-15,2 1-1 16,-1 0 0-16,0 0 0 16,1 0 0-16,-1 0 0 15,1 0 0-15,1-2 0 16,-1 1-3-16,1 0 3 15,1 0 0-15,3 2 4 16,0-2-4-16,-2-2-1 16,1 2-2-16,1 0 3 15,-2-1 0-15,2 0 4 16,5 2-5-16,3-1 1 16,4-2 0-16,1 1-1 0,1 1-2 15,0 0 2-15,-5 1 1 16,0 2-1-16,-6 2 1 15,-2-2 0-15,-1 0-4 16,0-2-19-16,-2 1 4 16,3-2 1-16,-1 0-11 15,2-1 5-15,-2 3 15 16,1-2 5-16,0 3-3 16,-2-1-10-16,-2 0 2 15,0-1 7-15,-4 2 7 16,-3-2 1-16,-2 2 0 15,0-1-1-15,-5-1 0 16,-2 0 0-16,-3 1-3 0,0-2 3 16,-1 3 1-1,-1-1 0-15,-1 1-6 0,3-3-9 16,0 3-47-16,0 0-12 16,2-2 40-16,0 1 16 15,-3 2 10-15,1-1 5 16,-3-1 2-16,-2 1 1 15,-3 0-14-15</inkml:trace>
  <inkml:trace contextRef="#ctx0" brushRef="#br0" timeOffset="202451.3">6639 7279 386 0,'0'0'65'16,"0"0"-41"-16,-2 0-5 16,2-2-5-16,0 1-4 15,0-2 7-15,-2 1-7 16,2 2 13-16,0-1 0 16,-1 1-4-16,1-2-1 15,0 2 6-15,0 0 2 16,0 0-2-16,0 0-11 15,0 0-1-15,-2 0-5 0,4 2-3 16,-2-2 5-16,-2 0-1 16,2 0 3-16,0 0-3 15,0-2 3-15,0 2-4 16,2 0-5-16,-2 0-1 16,0 0-1-16,0 0-1 15,0 0 1-15,0 0 1 16,0 0-1-16,0 0 0 15,0 0 0-15,0 0 0 16,0 0 0-16,0 0 0 16,0 0 0-16,0 0-1 15,0 0-1-15,1 0-15 16,-1 0-21-16,0 0-10 0,0 0-40 16,0 2-41-16</inkml:trace>
  <inkml:trace contextRef="#ctx0" brushRef="#br0" timeOffset="203749.78">5432 9032 288 0,'0'-1'229'16,"-1"1"-213"-16,-1-2 50 15,0-1 2-15,0 3-40 16,1-1-2-16,-1 1-5 16,-1 0 5-16,1 0 1 15,0 0-13-15,1-2-8 16,-1 2-5-16,2 0-1 15,0 0 0-15,0 0 0 16,0 2 0-16,0-2 0 16,0 0-1-16,0 0 0 15,0-2 1-15,0 2 0 16,0 0 1-16,0 0-1 16,2 0 0-16,-2 0-1 0,-2 0 0 15,2 0-3-15,0 0 4 16,0 2-3-16,0-2-7 15,-1 1 2-15,1-1-1 16,0 2 2-16,-2-1 2 16,2 1-4-16,-2-2 4 15,2 1 1-15,0-1-1 16,0 0 2-16,0 2 2 16,0-4 1-16,0 2-11 15,0 0 0-15,0 0-4 0,-2 0-9 16,2 0-50-1,0 2-52-15,-1-1-96 0</inkml:trace>
  <inkml:trace contextRef="#ctx0" brushRef="#br0" timeOffset="204581.54">5380 9073 468 0,'-1'-1'21'15,"1"1"-13"-15,-2-2 8 0,2 2-5 16,-2 0-11-16,2 2 0 16,0-4 0-16,0 2-4 15,0 2 4-15,2-2-1 16,0 0 0-16,-1 1-19 16,-1 2 2-16,2-2-54 15</inkml:trace>
  <inkml:trace contextRef="#ctx0" brushRef="#br0" timeOffset="211325.24">6695 7318 403 0,'-1'0'82'15,"-1"0"-77"-15,0 0 10 16,1-1-6-16,-1-1-8 15,2 1-1-15,0 1 2 16,0-2 5-16,2 2 22 16,-2-1 1-16,0 1-27 15,0 0-3-15,0 0 0 16,0 1 0-16,0-1 1 16,0 0 2-16,1 2-3 0,-1-2 0 15,0 0 1 1,0 0-1-16,2 1 1 0,-4-1-1 15,2 0 0-15,0 0 1 16,0 0 0-16,0-1 0 16,0 1-1-16,0 1 5 15,0-1-5-15,0 0-1 16,0 3-14-16,-1 0-43 16,1 0-74-16</inkml:trace>
  <inkml:trace contextRef="#ctx0" brushRef="#br0" timeOffset="-214587.33">5437 9113 348 0,'0'0'23'0,"0"-3"-1"16,0 3 0-16,0 0-5 15,0 0 2-15,0 0 3 16,0 0-10-16,-2 0-10 15,2-1-1-15,-1 0-1 16,-1-1 0-16,1-1-6 16,1 0-56-16,-2 0-77 15</inkml:trace>
  <inkml:trace contextRef="#ctx0" brushRef="#br0" timeOffset="-214008.66">5424 9118 235 0,'0'0'32'15,"0"1"-6"-15,0-1 43 16,0 0 2-16,0-1-51 16,-2 1-4-16,4 0-14 15,-4 0-2-15,2 0-2 16,0 0-13-16,0-3-102 15</inkml:trace>
  <inkml:trace contextRef="#ctx0" brushRef="#br0" timeOffset="-213111.79">5392 9196 350 0,'0'3'3'16,"2"-1"16"-16,-2 1 43 15,0 0-55-15,1-1-3 16,-1 2 2-16,4-1-5 15,-2-2-1-15,-1 1-1 16,1-2-186-16</inkml:trace>
  <inkml:trace contextRef="#ctx0" brushRef="#br0" timeOffset="-210959.07">3509 9597 481 0,'-2'0'9'16,"0"-2"-8"-16,1 2 24 16,-1 0-5-16,2 0 9 15,0 0-12-15,0-1-8 16,0 1-1-16,0 0-2 16,0 0 1-16,0-2-2 15,0 2-1-15,0 2 11 0,0-2-1 16,0 0-4-16,-1 0-9 15,1 1-1-15,0-1-1 16,1 0 0-16,-1 2 1 16,0-2 0-16,0 0 0 15,0 0 0-15,0-2 0 16,0 2 1-16,0 2-1 16,-1-2 0-16,1 0 0 15,0 1 0-15,0 0-3 16,1-1 5-16,-1 2-2 15,2-1 0-15,-2 2 0 16,1-2-2-16,-1 0-13 0,2-1-30 16,-2 0-7-16,2 0-13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01:16.8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16085 4277 435 0,'-2'-2'27'16,"1"2"-20"-16,1-1 21 16,-2 0-7-16,2 1-4 15,0 0-1-15,0 0 3 16,0 0 28-16,0-2-8 16,2 2-16-16,-2 0-8 15,0 0-9-15,0 0-1 16,0 3 12-16,1 1 14 15,1 4-8-15,2 4 6 0,0 3 2 16,3 2-7-16,-2 1-5 16,3 0-10-16,1-3 8 15,-2-2-3-15,1-1-6 16,0-3-5-16,-1-3 9 16,2-1 8-16,0-5 2 15,3-5-3-15,3-3-7 16,4-6-8-16,4-5-4 15,3-9-1-15,8-3 1 16,3-10 2-16,6-4-2 16,8-5 0-16,5-4-1 15,8 0 0-15,-1 2-7 0,-3 8-9 16,-6 5 6 0,-11 7 9-16,-13 10 2 0,-10 6-4 15,-8 7 2-15,-7 6 1 16,-3 2 0-16,-4 1-3 15,2 1 3-15,-3 2 1 16,-1-1 0-16,1 1-77 16,1 0-256-16</inkml:trace>
  <inkml:trace contextRef="#ctx0" brushRef="#br0" timeOffset="3114.35">16485 6324 620 0,'-2'-2'39'0,"0"2"-27"16,2 0 10-16,0-1 26 16,0 1-14-16,2-2 2 15,-2 2 13-15,2 0-1 16,-1-1-6-16,2 1-13 15,4-2 1-15,2-1 1 16,9-1-5-16,5-2-14 16,11-3-6-16,10-2-3 15,7 0-3-15,6-3 0 16,3-1 0-16,-1-1 0 16,-4 0 0-16,-3 1-1 15,-7-2-9-15,-9 4-28 16,-2-1-34-16,-11 4 12 0,-5 0-41 15,-8 5-39-15,-6 5-126 16</inkml:trace>
  <inkml:trace contextRef="#ctx0" brushRef="#br0" timeOffset="3481.43">16780 6312 710 0,'-3'-2'12'0,"0"1"23"15,-1 0 28-15,4-2-41 16,0 3-17-16,0 3 13 0,2-1 31 16,-2 3 2-16,2 4-12 15,-1 4 4-15,-1 6-10 16,0 5-11-16,0 6 1 15,0 5-9-15,-1 3-9 16,1 3 6-16,0 3-9 16,0 2 0-16,0 1-2 15,0-1 4-15,-6-1-4 16,2-2 0-16,-8-5 0 16,-2-7-1-16,-4-6 1 15,-2-6-6-15,-5-11-15 16,-5-6-35-16,-2-8-40 0,2-6-21 15,0-8-137-15</inkml:trace>
  <inkml:trace contextRef="#ctx0" brushRef="#br0" timeOffset="4364.78">16989 6643 783 0,'-3'-3'20'15,"-1"0"65"-15,1-2-16 0,-2 1-43 16,5 2-8-16,0 0-14 16,0 2 4-16,1 0 4 15,2 5 13-15,-3 3 7 16,0 4-17-16,1 7 7 15,1 6-15-15,1 3 1 16,6 2-1-16,1 1-7 16,3-2 0-16,5-3 0 15,6-5 0-15,-1-7 1 16,2-4-1-16,0-9 1 16,-1-8-2-16,-3-7-4 15,-1-7 5-15,-5-7-3 0,-5-7 3 16,-3-2 0-1,-2-3 2-15,-3 3-1 0,-2 7 0 16,0 8 5-16,0 9-3 16,0 7 1-16,0 9-3 15,2 9 7-15,1 8 1 16,4 8 2-16,-1 11-2 16,4 8 8-16,2 8 0 15,-1 6-8-15,3 7-1 16,-2 2-6-16,-2 3-2 15,-2-3 0-15,-1-4 0 16,-6-10 1-16,-2-10 0 16,-2-11-1-16,-1-14 5 15,-2-10-5-15,-1-16-16 16,-4-14-7-16,0-14-11 0,-1-17 0 16,-1-10 8-16,3-10-5 15,3-2 19-15,5 2 10 16,4 5 2-16,6 6-1 15,8 10 1-15,3 6-2 16,7 9 5-16,0 7 0 16,5 7 1-16,-3 8 10 15,-1 8-10-15,-2 6 9 16,-3 7 15-16,-3 7-17 16,1 5 6-16,-3 7-6 15,-2 1 2-15,-2 4 0 16,-3 0-9-16,-1-1-1 0,1-2-1 15,0-4 0-15,0-5-1 16,2-7 1-16,-1-4 4 16,5-12-2-16,-3-7-4 15,2-9-3-15,-2-7-5 16,-3-12-3-16,-4-5-1 16,-10-3 4-16,-4 0 1 15,-8 3 5-15,-4 7-1 16,-5 11 3-16,-2 9-6 15,-4 11-32-15,1 8-95 16,3 6-183-16</inkml:trace>
  <inkml:trace contextRef="#ctx0" brushRef="#br0" timeOffset="4682.74">17843 6329 532 0,'1'-25'264'16,"-2"6"-195"-16,-1 4 23 16,1 6-50-16,-1 9-39 15,1 7 12-15,-1 10 9 0,4 8 9 16,-1 10 2-16,4 7-15 15,2 3-8-15,3 5-5 16,-2 2-6-16,0-1 0 16,1 1-2-16,-4-3 1 15,-2-5-5-15,-3-9-33 16,0-3-23-16,-3-9-65 16,-2-6-132-16</inkml:trace>
  <inkml:trace contextRef="#ctx0" brushRef="#br0" timeOffset="5148.14">17765 6646 648 0,'0'-9'318'0,"1"1"-259"0,1 2-6 16,5 1-40-16,3-1 1 15,8 2-12-15,7 0 1 16,8-4 0-16,8-3-2 15,1-2-1-15,3-6-7 16,0-4-3-16,-7-3-4 16,-3-4 6-16,-10 1 1 15,-6 0 6-15,-9 2 0 16,-2 4 1-16,-8 4-2 16,-1 8 0-16,-3 5 0 15,-2 6-6-15,-6 7 7 16,2 6 1-16,-4 4 0 0,2 5 9 15,1 1 3-15,4 5-6 16,7-4-1-16,4 1 3 16,2-4-6-16,4 0 1 15,5-3-2-15,0-1 0 16,2-1-1-16,-1 1 0 16,3-1 0-16,0 0 0 15,-5-1 0-15,2-1 0 16,-7-3 0-16,-2-2 1 15,-5 0 0-15,-5-1 4 16,-6-1-1-16,-6 1-4 16,-3-2-3-16,-2-5-88 15,-1-4-204-15</inkml:trace>
  <inkml:trace contextRef="#ctx0" brushRef="#br0" timeOffset="5969.13">18401 6445 868 0,'4'-14'15'0,"1"2"49"16,-4 1-24-16,-2 4-20 16,2 3-13-16,1 6 5 15,0 0 23-15,-1 4-1 0,4 4 6 16,-1 5-14-16,1 6-2 15,-2 5-3-15,1 5-1 16,-1 4-9-16,-2 1-4 16,2-5-4-16,3 0 0 15,-3-7-2-15,0-6-1 16,1-8 7-16,-1-6 0 16,0-8-2-16,3-9-5 15,0-12-34-15,6-9-12 16,1-7 15-16,4-2 14 15,-2 4 17-15,0 6 0 16,2 9 2-16,-1 6-1 16,1 9 5-16,-1 5 1 15,2 11 7-15,-1 6 8 16,-3 9 8-16,1 6-13 0,-1 4-1 16,1 1-7-16,2 0 1 15,-1-3-6-15,4-5-2 16,0-7 8-16,4-6-8 15,0-9 2-15,4-11-2 16,-1-11-2-16,2-8-2 16,0-7 1-16,-4-6-6 15,-5 1 2-15,-5 0 1 16,-5 3 2-16,-5 3 0 16,-5 7 0-16,-4 9-5 15,-4 8-3-15,-7 11 4 16,-5 12 5-16,-4 7 1 0,0 8-2 15,0 4 2 1,6 0 0-16,5-3 1 0,6-2-1 16,4-6 1-16,6-6-1 15,0-5 3-15,7-9-3 16,4-6-4-16,2-3-6 16,3-6-6-16,2-1 4 15,0-3 11-15,-3 4 1 16,0-3 0-16,-1 4-1 15,-2 4 0-15,-2 1-1 16,-3 4 1-16,2 6 1 16,-2 4 5-16,1 4 4 15,2 6-7-15,-2 2 9 16,4 1-8-16,0-1 1 0,-1-2 0 16,2-5 2-16,3-4-1 15,1-10-5-15,5-7-30 16,5-9-12-16,0-5-39 15,-2-2-164-15</inkml:trace>
  <inkml:trace contextRef="#ctx0" brushRef="#br0" timeOffset="6950.94">19641 6157 797 0,'-3'-2'53'0,"-1"-1"-9"16,3 3-27-16,2 0-6 15,6 2 26-15,6-2 1 0,8-2 2 16,10-1-5-16,13-3-19 15,9-6-3-15,12-3 7 16,11-6 4-16,7-1-6 16,4-4-10-16,0 1-7 15,-9 1-1-15,-14 4 0 16,-14 4-4-16,-18 6-25 16,-13 3-26-16,-9 4-63 15,-9 5-102-15,-8 2-100 16</inkml:trace>
  <inkml:trace contextRef="#ctx0" brushRef="#br0" timeOffset="7418.03">19638 6465 640 0,'0'0'58'0,"-2"-1"11"16,2-2 24-16,0 1-68 15,4-1 3-15,0 1 4 16,3-1 12-16,2 1 19 16,4-2-23-16,3-3-8 15,10-2-8-15,7-3-13 16,14-4 4-16,16-6-2 16,16-4 1-16,13-6-2 15,8-1-8-15,1 3-3 16,-10 2-1-16,-12 8-1 15,-18 3-1-15,-12 7-10 16,-15 2 0-16,-11 3 4 16,-10 3-2-16,-6-2-10 15,-9 4-21-15,-3 0-69 0,-1 0-97 16,-3 0-153-16</inkml:trace>
  <inkml:trace contextRef="#ctx0" brushRef="#br0" timeOffset="7867.69">20192 5861 856 0,'-8'-12'18'0,"0"4"70"16,1 1 12-16,3 2-61 15,0 2-21-15,4 3-16 16,4 0 2-16,2 3 34 16,5 2-11-16,11 2-8 15,8 4 0-15,11 2-9 16,5 1-4-16,8 2-2 16,3 1-3-16,0-1-1 15,-2 0 0-15,-4-3 1 16,-6-4-1-16,-6-1 0 15,-5-6-3-15,-11 1 3 16,-5-3 2-16,-6 0-2 16,-6-1 0-16,-2 1 0 15,-4 0-10-15,0 4 7 16,-4 5 3-16,-4 8 6 0,-5 7-3 16,-8 12 0-16,-7 8 1 15,-9 7-3-15,-6 6 5 16,-5 3-6-16,-3 1-15 15,1-5-50-15,4-6-116 16,4-6-297-16</inkml:trace>
  <inkml:trace contextRef="#ctx0" brushRef="#br0" timeOffset="8384.62">19699 5978 684 0,'-4'-10'43'0,"1"-1"84"16,0 3-82-16,2 4-17 16,-1 3 5-16,2-1-10 15,0 2 17-15,-1 0-2 0,1 0-15 16,-2 3-17-16,-5 4 18 16,-3 7 11-16,-5 5-16 15,-6 5 0-15,-8 10 1 16,-6 2-8-16,-4 3-7 15,-3 3-3-15,3-2 1 16,-1-5-3-16,6-6 0 16,7-7-2-16,11-8 2 15,6-6 0-15,8-4 4 16,8-3 1-16,11-1-4 16,8-1-1-16,10 1 1 15,9 3-2-15,4 3 1 0,3 7 0 16,2 7 0-1,4 6 0-15,3 4 0 0,2 0-1 16,3 0-9-16,-5-2-68 16,-3 1-104-16,-7-3-286 15</inkml:trace>
  <inkml:trace contextRef="#ctx0" brushRef="#br0" timeOffset="9121.32">21060 5576 265 0,'1'-1'514'0,"-1"1"-514"16,-1 0 9-16,-2 6 3 16,1 7 52-16,-2 12-27 15,4 7-2-15,2 12 13 16,5 8-20-16,0 5 2 16,1 3-23-16,2-4-5 15,-3-4-3-15,0-6 1 0,-4-8 0 16,-3-9 0-16,0-8-15 15,-3-9-31-15,-3-9-29 16,2-9-185-16,-5-11-114 16</inkml:trace>
  <inkml:trace contextRef="#ctx0" brushRef="#br0" timeOffset="10168.7">21020 5675 417 0,'2'-32'435'0,"-2"2"-389"15,1 4 16-15,2 0-26 16,6 5-24-16,7 3-6 16,8 3 1-16,6 4 7 0,7 2 4 15,5 7-14 1,0 2 1-16,-3 6-5 0,-2 5 0 16,-9 8-1-16,-4 6 1 15,-9 6 6-15,-10 8 7 16,-8 4-8-16,-11 2 4 15,-9 2 0-15,-10-1-1 16,-7-2-6-16,-4-3-2 16,2-8 4-16,4-7-8 15,4-10 0-15,11-5-1 16,4-8 5-16,9-3 0 16,7-5 0-16,6 0-3 0,7 1-1 15,7-1 4-15,5 5 2 16,6 5-1-16,6 4-1 15,1 6 7-15,3 5 3 16,2 2-7-16,4 1 7 16,1 1-5-16,2-1 0 15,1-4-2-15,1-5-2 16,-4-5 5-16,0-9-4 16,-5-5-1-16,-3-7 1 15,-2-8-2-15,-5-5 0 16,-3-4-5-16,-7-4-3 15,-4-3-3-15,-6 0-8 16,-8 0 17-16,-4 3 0 16,-5 5 1-16,-7 7 0 15,-4 10-1-15,-4 6 2 0,-5 8 0 16,-2 9 6 0,-3 5-3-16,5 4 8 0,-2 4-8 15,7 2-1-15,6 4-2 16,7-1 1-16,8 0-1 15,7-7 3-15,6 0-3 16,6-8 1-16,4-4 2 16,3-5-3-16,2-6-6 15,2-6 0-15,-3-5-3 16,-1-2 4-16,-4-1 5 16,-5 1 0-16,-4 0 4 15,-4 5 0-15,-3 2 9 0,-2 2-6 16,-3 3-3-16,0 2-3 15,2 3-1-15,1 0 4 16,4 5 2-16,3 1-2 16,3-1 0-16,4 0-2 15,1-2 2-15,4-6 1 16,3-6-5-16,0-5-4 16,3-5 4-16,0-8-4 15,-5-6-2-15,-3-2 3 16,-7-2 1-16,-3-1 1 15,-7 4 1-15,-3 7 4 16,-1 6 12-16,1 10-14 16,-3 8 5-16,1 12 5 0,1 9 11 15,1 13 8 1,0 13 4-16,1 12-7 0,4 13-9 16,0 15-10-16,0 5-3 15,-2 2-3-15,2-3-3 16,-3-6 2-16,-4-13-1 15,-1-13-1-15,-2-13 1 16,0-14 0-16,-5-17 10 16,-2-12-11-16,-6-19-28 15,-4-20-52-15,-3-19-72 16,0-28-251-16</inkml:trace>
  <inkml:trace contextRef="#ctx0" brushRef="#br0" timeOffset="10284.46">21954 5672 1017 0,'7'-14'62'16,"-4"2"-23"-16,1 1-34 15,0 5-5-15,5 1-66 16,2 4-287-16</inkml:trace>
  <inkml:trace contextRef="#ctx0" brushRef="#br0" timeOffset="11351.37">22325 5856 868 0,'-2'6'26'0,"2"-1"-3"15,2-5-5-15,1-3-17 16,4-2-1-16,3-4-7 15,3-4-9-15,2-4 2 16,0-2-1-16,-3 1 13 16,-2-4-2-16,-1 4 3 15,-6 0 1-15,-2 3 0 16,-2 3 9-16,-4 3 1 16,-2 5 1-16,-4 5 19 15,-5 5 7-15,1 6-5 0,-3 6 12 16,3 5-20-16,2 4 0 15,4 6-5-15,4 3-9 16,7 0-5-16,3 1-1 16,6-5 0-16,7-6-3 15,3-8 4-15,6-9-1 16,3-9-4-16,3-12-5 16,4-11-3-16,-2-8 4 15,0-8-11-15,-5-10-12 16,-6-5 0-16,-6 0 23 15,-8 2 4-15,-7 8 21 16,-4 9 0-16,-2 15 4 16,-1 7-8-16,1 8-12 0,1 3-5 15,2 5 0 1,0 1 1-16,3 6 3 0,0 4 0 16,6 6 2-16,4 4-2 15,7 5-1-15,2 1-3 16,7 3 0-16,-1 0 0 15,-1 2 1-15,-3-2-1 16,-5-3-4-16,-9-2 2 16,-8-4 0-16,-7-4 0 15,-7-5-8-15,-6-5-10 16,-2-5 0-16,-2-7-1 16,3-4 1-16,3-6 2 15,8-4-9-15,6-5 9 16,7-7-11-16,10-8 9 0,7-5 12 15,4-5 8-15,4-2 0 16,2-1 3-16,-5 2 10 16,-2-1-5-16,-6 3-7 15,-10-2-1-15,-3 0-1 16,-8-1 1-16,-3 0 4 16,-3 7-1-16,1 5 49 15,-2 13-5-15,5 9-46 16,0 12-1-16,1 6 0 15,-2 12 10-15,1 10 10 16,1 9 6-16,5 14-9 16,3 9-8-16,7 10-2 15,4 3-5-15,1 0-2 0,-1-4 1 16,1-8-1-16,-4-11 1 16,-2-10-1-16,-4-11 0 15,-3-12 2-15,0-8 19 16,-1-11-21-16,0-14-22 15,4-13-31-15,3-12-80 16,5-10 31-16,2-2 91 16,5 6 11-16,-1 11 37 15,3 12 5-15,-3 14 13 16,1 13-9-16,-2 10-3 16,2 7-17-16,-6 9-12 15,1 6-5-15,-2 2-9 0,1-2 0 16,-2-2-10-1,-1-4-93-15,1-4-159 0</inkml:trace>
  <inkml:trace contextRef="#ctx0" brushRef="#br0" timeOffset="13202.42">23274 4984 592 0,'2'-5'91'0,"-2"2"-76"15,-4 2 7-15,0 3 9 16,-8 6 5-16,-4 0 34 16,-4 3-26-16,-3-1 3 15,-3 2-9-15,-6 0-17 16,-5 1-14-16,-8 0 0 16,-9-2 2-16,-8 0-8 0,-6 0-1 15,-6-2 1-15,-1-1 0 16,0 0-1-16,3 1 0 15,4 1 4-15,3-1 2 16,1-1 3-16,6 3-5 16,-1-2-2-16,1 0 0 15,-1 0-2-15,2 1 0 16,-1 1 0-16,-1 0-2 16,3-3 2-16,1 1-1 15,-3 0 3-15,0-2-2 16,1-2 0-16,4 0 0 15,1-2 0-15,7-1 0 16,2-1 1-16,5-1-1 16,5 2 0-16,1-1-1 15,2-1 0-15,2 0 1 0,0 2 1 16,-1-1-1 0,-3-1 0-16,-1 2-1 0,-1-1 1 15,1 3 0-15,0-3 2 16,-1 2-2-16,3-1-1 15,-1 3 1-15,2-2 4 16,-1 2-4-16,1-2 0 16,2 3-1-16,1-1 1 15,4-1-2-15,3-2 1 16,2 5 1-16,5-4 1 16,6-2 1-16,0 2-2 15,5-1 0-15,1-2 1 0,1 0-1 16,0 1 0-1,0 2 2-15,1 2 6 0,-1 3 3 16,2 5 3-16,-1 2-6 16,-1 4 2-16,-1 7 8 15,1 4-7-15,0 4 0 16,1 7 4-16,3 3-7 16,2 5-2-16,3 1 1 15,-1 3 3-15,3 1 0 16,-1 1-4-16,-3 1 4 15,0-1-1-15,-2-3-2 16,0 0-4-16,-1-2 0 16,1-1-1-16,0-7 1 15,0-4-2-15,3-7 3 16,0-7-4-16,1-8 2 0,-1-4 1 16,4-1 1-16,0-2-3 15,1-1-1-15,2 1 0 16,0-2 0-16,2 2 2 15,1-1-2-15,-1 0 0 16,5-2 2-16,2 0-2 16,4-4 4-16,6-2-3 15,7-1-1-15,4-2 0 16,11-2 2-16,8-2-1 16,11-3 1-16,193-24 0 15,-225 28 0-15,0 0 1 0,-1 0 2 16,2 0 5-16,41-7-6 15,0 0-4-15,-3 0 1 16,-3 1 0-16,-6-3 5 16,1 1-1-16,-6 0 5 15,0 1-7-15,0 1-1 16,-5 5 1-16,-3-1-3 16,-1 2 1-16,-3 0 0 15,0 0-1-15,-1-1 2 16,0-1-2-16,0 0 0 15,-2 0-1-15,3 0 3 16,-5-1-3-16,1 3 5 16,-5-1-4-16,1 1 0 15,-3-1 0-15,-3 1-2 0,-1 0 2 16,-1 0-4 0,-2 0 3-16,-3 1 1 0,-1 1 0 15,-5 2 1-15,-3-2-1 16,-6 1-1-16,-4 0 1 15,-3 2 2-15,0-2-2 16,-5-2 1-16,2 0 2 16,-3 1-3-16,-1-1 1 15,2 1-1-15,-1-3 2 16,-2-3 1-16,2-1-2 16,-4-6 4-16,-1-5-5 15,-2-9-1-15,-5-7 1 0,-2-7 1 16,-5-10 0-16,1-7-1 15,-1-7 2-15,-1-8-2 16,0 0 4-16,3 6-4 16,1 2 2-16,4 13-2 15,2 6 0-15,1 10-3 16,4 2 1-16,-1 5 0 16,1 1 1-16,0 4 0 15,1 1 0-15,-1 4 1 16,-1 3 1-16,1 5-1 15,-2 2-7-15,0 2 3 16,-2 4-2-16,1 1 3 16,-1 1 2-16,2 2-5 0,-1 2 4 15,-1-1-2 1,2 2 2-16,0-1 0 0,-2-1-12 16,0-1 4-16,1-3 1 15,-2-1 4-15,-1-2 4 16,-1 0 1-16,3 1 0 15,1 2 0-15,-1 3 0 16,0 1 0-16,0 2 0 16,2-2 0-16,-1 0-3 15,-2 1-2-15,-3 1-10 16,-4 1 14-16,-6 3-4 16,-13 2 5-16,-14 7 0 0,-15 2-40 15,-20 4-137 1,-16 4-642-16</inkml:trace>
  <inkml:trace contextRef="#ctx0" brushRef="#br0" timeOffset="15586.39">18148 5746 694 0,'-12'-1'30'0,"2"-2"26"15,0-2 43-15,1 1-53 16,1 1-16-16,-1 0-20 16,1 0 20-16,-6 0 19 15,1 0-23-15,-7-3-12 16,-2 2-10-16,-1-3 4 16,-2 0 3-16,-5 1-2 15,-3 1-9-15,-6 1 0 16,-3 0 4-16,-6 4-1 15,-4-3 1-15,-1 3 3 16,-2 0-1-16,-4 0-3 16,1 0 3-16,-1 0 0 15,1 0-2-15,-1 3 0 0,0 1-4 16,0-2 2-16,0 5-1 16,4-1 0-16,1 0 1 15,4-1-2-15,3 3 2 16,4-2 1-16,1-1-3 15,2-1 2-15,2 2 0 16,-2-1-2-16,-1 2-1 16,1 1-2-16,2 2 3 15,-2 3 0-15,3 0 1 16,0 2 0-16,2 3-1 16,2 1 2-16,-2 3 0 15,-1 1-2-15,0 2 1 0,1 0 0 16,-1 2-2-1,5-1 2-15,3 0-1 0,0-3 0 16,4 2 1-16,-1-1 6 16,3 1-5-16,0 1 0 15,1 3 5-15,1 0-6 16,1 4 2-16,0 1-1 16,5 1-1-16,2-3 0 15,2 0 1-15,1 2 0 16,5 0-1-16,-2 0 1 15,5 1 2-15,1 2-2 16,0 3 1-16,3 3 1 16,1 2 0-16,0 1-4 15,3 1 4-15,1-4 1 16,5 0-3-16,0-1 0 0,1-1 2 16,5-2-2-16,3-2 2 15,1 0 4-15,4-3-2 16,1-1-4-16,4 4 2 15,1-4 1-15,4 0-1 16,1 0-3-16,3-2 3 16,1-4-1-16,3 2 5 15,2-4-4-15,4-2 5 16,2-2-7-16,6 0 0 16,5-3 3-16,-1-1-4 15,3-3-1-15,2-1 3 16,0-3 0-16,4-2-2 0,2 0-1 15,1-3 1-15,0 0 0 16,2-4 0-16,-2-1 0 16,-1-1-1-16,-2-4 2 15,-4 0-2-15,-3-3 0 16,-1-1 3-16,-5-1-1 16,-3-2-2-16,-2 1 1 15,2-1 0-15,1-2-1 16,2-2-5-16,-1-3 4 15,4 0 1-15,-2 0 0 16,2-2-1-16,0 0 2 16,0-1 0-16,-2 3-1 15,-3-1 0-15,-2 1 1 0,-3 2-1 16,-2 2 0-16,-3 0 0 16,-2 2 0-16,0 0 1 15,-5 2-1-15,0-3 0 16,-3 2 0-16,-3-1 1 15,4-1-1-15,-3-2 1 16,-2 2-1-16,0-1 0 16,1-1 0-16,-4 0 2 15,0 1-2-15,0 0-3 16,-1 0 3-16,-1-1 4 16,-1-3-4-16,1 2-2 15,-1-4 0-15,-4 2 2 0,-1-1 0 16,-2-2 1-16,-1 1 1 15,-5 1-2-15,0-1 0 16,-3 2 0-16,-1-2 0 16,0 1 1-16,-1 1 0 15,-2-2 1-15,-1-1-2 16,1 0 2-16,-2-2-2 16,-4 0 0-16,-1-2 3 15,-3 2-3-15,-3-1-1 16,-1 1 1-16,-2 0 0 15,-2 0 1-15,-2 1-1 16,1-1 0-16,-3 2 0 16,0-1-1-16,-2 1 2 15,0-2-1-15,-4 1 0 16,1 2 0-16,-4-2 0 0,1 1-1 16,-1 2 1-16,2 0-1 15,1 3 1-15,-1 0 0 16,2 1-1-16,-2-1 1 15,0 1 1-15,1 0-1 16,-1 1-2-16,0-1 1 16,-1 1 1-16,1-2 1 15,-1 2-1-15,-4-3 1 16,-1 1-2-16,1-1 1 16,-1 2 0-16,-2 0 0 15,0-3 0-15,-1 3 0 16,-2-2 0-16,0-1 1 0,-2 2 1 15,-2-1-3 1,-5 1 1-16,-2 4 0 0,-4 0-3 16,-4 2 3-16,-4 1-1 15,-3 0 0-15,-2-1-3 16,-3 1-2-16,-7-2 2 16,-2 0-5-16,-9 3-4 15,-8 5-5-15,-12 9-73 16,-20 15-167-16</inkml:trace>
  <inkml:trace contextRef="#ctx0" brushRef="#br0" timeOffset="18555.52">12297 5280 618 0,'-4'-3'25'0,"3"0"-11"0,-2-2 28 16,-1 4 28-1,2-1 9-15,1 1-34 0,-1 1-4 16,2 0 10-16,0 0-5 16,2 0-22-16,-1 0-7 15,-1 1-8-15,2 2 2 16,0 2 19-16,0 6 7 16,1 4-15-16,2 4-2 15,2 7-5-15,1 2-3 16,2 1-2-16,3-4-4 15,2 0-3-15,2-9 4 16,2-7 0-16,7-10-1 16,9-15-6-16,12-13-1 15,13-15-15-15,14-10-31 16,5-6-2-16,0-1-31 0,-3 4-81 16,-6 6-203-16</inkml:trace>
  <inkml:trace contextRef="#ctx0" brushRef="#br0" timeOffset="23011.39">845 5641 631 0,'-2'3'26'0,"1"-1"-24"16,1-1-1-16,0-1-1 16,0 0 3-16,1-1-2 15,5-1 0-15,-3-3 15 16,2 1-2-16,0 2 4 15,-2-2-16-15,-1 2 3 16,-1 2-5-16,2 2-7 0,-3-1-13 16,3 2-73-16,0-2-253 15</inkml:trace>
  <inkml:trace contextRef="#ctx0" brushRef="#br0" timeOffset="25611.75">20106 6304 463 0,'-4'-4'201'0,"1"-2"-200"0,0 0-1 16,-1-2 17-16,1 3-3 15,1 0 32-15,2 2 9 16,0 2 23-16,0-1-38 15,0 2-27-15,-2 3-7 16,2 5 26-16,-1 6 25 16,-1 10-9-16,1 13-19 15,-1 7-7-15,4 9-6 16,1 9-2-16,2 6 0 16,2 4-8-16,1 5 3 0,1 2-5 15,1 2 3-15,0-1-5 16,0-1 3-16,0-4-4 15,-1-8 1-15,1-5 0 16,0-8-2-16,0-9 0 16,-3-4 0-16,0-6 0 15,-4-10 0-15,-1-6 0 16,0-5-1-16,-2-7-2 16,0-4-3-16,-2-3 2 15,0-4-17-15,-3-5-24 16,-1-4-9-16,-3-4-48 15,-2-4-73-15,-2-2-22 16,-3 0-162-16</inkml:trace>
  <inkml:trace contextRef="#ctx0" brushRef="#br0" timeOffset="25923.96">19957 7252 649 0,'-10'-6'42'0,"5"3"62"16,2-2-12-16,1 2-61 15,2 3-10-15,2 2-5 16,3 2 29-16,5 4 16 16,3 4-33-16,4 4-9 15,3 7-5-15,2 1-1 16,3 3-4-16,2 0-4 16,-1-3 0-16,3-4-1 15,-1-3-2-15,0-6 1 0,-3-7 1 16,1-8-1-1,-3-5-1-15,-1-8-1 0,-1-8 1 16,0-3-1-16,-4-5 0 16,2-1-1-16,-4-2 0 15,-1 2-11-15,-1 2-38 16,-2 5-67-16,1 6-189 16</inkml:trace>
  <inkml:trace contextRef="#ctx0" brushRef="#br0" timeOffset="27557.76">19751 7689 590 0,'-13'-4'58'0,"3"-1"-57"0,2-1 4 15,3 2-5-15,1 1-1 16,2-2 1-16,1 2 13 16,1-1 25-16,-2 1 55 15,1 0-3-15,-1 0-39 16,0 2-1-16,0-2-4 16,2 2-18-16,0 0-19 15,4-1-8-15,6 0 8 16,5-2 2-16,8 1-2 15,12-1-6-15,11-2 1 0,12-4 0 16,14-4 4 0,17-5 0-16,11-6-3 0,3-4-4 15,1 2-1-15,-11 0 0 16,-12 5-5-16,-19 6-7 16,-17 5 8-16,-15 5 2 15,-14 3 2-15,-7 1-2 16,-6 2 2-16,-3 0-2 15,0 0-1-15,-2 0-10 16,-1 0-2-16,-2 0-8 16,-1 2 12-16,0-1 2 15,0 2 3-15,-1 0 4 16,3 2 1-16,-2-1 0 16,-1 4-5-16,2 2 6 15,1 7 5-15,1 8-4 0,6 8 11 16,1 8 3-1,5 7-7-15,3 5 3 0,2 6-5 16,2 1-2-16,-1 3-1 16,-2 1-2-16,2 1-1 15,-3-2 1-15,0-2-1 16,-2-3 0-16,-2-4 0 16,-2-4 1-16,0-5-1 15,-2-3 0-15,-1-6 0 16,0-6-1-16,-3-6 2 15,0-6-1-15,-3-7 1 16,2-5 2-16,-2-3-1 16,-4-3 0-16,-1-4-2 15,-4-1 0-15,-6-1 0 0,-2-1 0 16,-4-2 0-16,-1 1 0 16,-5 0 0-16,-3 1 0 15,-3-1 4-15,-4 4 7 16,-3 1-1-16,-4 3 1 15,-5 3-5-15,-3 1-2 16,-1 4-4-16,-5 2 6 16,-1 3-1-16,-1-2 4 15,0 5-4-15,-1-3 6 16,2 2 1-16,6-3-7 16,2 2-2-16,5-4 3 15,6 3-6-15,5-2 1 0,2 1 0 16,6 2 4-16,2-3-1 15,3 2 1-15,1 1-4 16,1-4 0-16,4-1-1 16,5-2 5-16,2-1 4 15,4-4 6-15,3 0-6 16,3-2-5-16,0 0-4 16,0 1 0-16,1 0-2 15,-1 0 3-15,-1 3-1 16,-2 0 0-16,-4 2 1 15,3 1-1-15,-2-1 0 16,-2-1 1-16,1 0 3 16,3-1-3-16,-1-2 1 0,4 0 12 15,-1-1 2-15,2-6-5 16,1-4-8-16,-1-4-2 16,1-7 2-16,2-5-1 15,1-5-1-15,-1-2 0 16,2-2-1-16,0-2 0 15,-2-2 1-15,-2-4-1 16,-3-3 0-16,1-2 0 16,-4-2 0-16,-1-1-1 15,-1 3 1-15,3 4-1 16,-5 2-4-16,5 5 0 16,-2 2 0-16,2 9 0 15,3 1-2-15,0 4-12 0,2 4 1 16,1 2 6-1,0 1-5-15,0 1 4 0,0 0 11 16,0 3 1-16,-3 1 1 16,3 4 0-16,-1-2-4 15,-1 5 4-15,1-2-3 16,-1 1 2-16,2 0 2 16,-2 2-2-16,2-2 1 15,2 2-1-15,-2-1 0 16,3-2 2-16,6-1-1 15,4-5 0-15,4-2 0 16,3 0-1-16,8-5 1 0,4 3 0 16,5-2-4-16,6-2 4 15,5 4-4-15,6-1-46 16,6 5-44-16,2 0-55 16,5 3-86-16,-3 0-119 15</inkml:trace>
  <inkml:trace contextRef="#ctx0" brushRef="#br0" timeOffset="28076.26">19565 7911 381 0,'-2'-4'238'0,"0"3"-199"15,2-1 8-15,0-1 27 16,0 0-5-16,2 2-19 16,0 0-17-16,-2-1 11 15,3 1-14-15,1-2-7 16,2 1-4-16,5-2-4 15,4 0-5-15,7-5-9 16,10 1 0-16,6-4-1 16,11-5 0-16,5 1 0 15,2-3 0-15,-4 2-15 16,-7 4-28-16,-12 4-14 16,-11 5-16-16,-12 2-73 15,-8 4 55-15,-7 1-107 16</inkml:trace>
  <inkml:trace contextRef="#ctx0" brushRef="#br0" timeOffset="28410.02">19782 7836 665 0,'-7'0'36'0,"0"-2"89"15,2 0-50-15,3 1-54 16,2 2-11-16,2 3 13 15,0 3 28-15,3 5-9 16,-2 6-19-16,2 7-5 0,0 7-3 16,2 6 2-16,-2 2-9 15,2 6 1-15,-1 0 1 16,1 1-7-16,-4 0-2 16,-1-4 2-16,-6-2-2 15,-2-6 1-15,-5-4-1 16,-5-7-1-16,-2-8 1 15,-6-4-1-15,-1-9-3 16,-3-7-5-16,0-9-11 16,-1-4-29-16,4-8-63 15,8-3-33-15,7-1-241 16</inkml:trace>
  <inkml:trace contextRef="#ctx0" brushRef="#br0" timeOffset="29124.87">20178 8144 802 0,'1'3'103'16,"1"-3"-94"-16,-2 0 36 15,0-3-43-15,1 0-2 16,1-2 0-16,2-2 0 15,-4-5 0-15,-2-2 0 16,-3-1 0-16,-4-2 0 16,-2 1 1-16,-3 1 3 0,1 5 2 15,-2 2 8-15,-2 5-10 16,0 6 10-16,-4 7 18 16,-3 5-10-16,-2 9-6 15,1 6-7-15,0 3-6 16,3 4-3-16,7-1 1 15,5-3 1-15,6-4-2 16,6-7 1-16,5-7-1 16,3-6 0-16,5-9-4 15,5-8-14-15,3-7-22 16,4-4-11-16,2-3 14 16,-3-4 9-16,1 1 19 15,-5 2 2-15,-4 2 7 0,-3 6 0 16,-4 3 10-16,-7 5 12 15,2 5-13-15,-3 4 25 16,0 6 23-16,2 4-17 16,1 7-22-16,4 3-8 15,2 0-4-15,2 1-3 16,1-5 1-16,1-3-4 16,0-6 0-16,-2-5 1 15,3-5-2-15,0-7-18 16,-2-8-13-16,0-5 9 15,-4-4 0-15,0-3 22 16,-6 2 1-16,-2 5 1 16,-3 2 8-16,2 9 5 15,-4 3 4-15,2 5-9 0,-1 3-3 16,2 7 21-16,1 7 7 16,1 4-9-16,4 7-5 15,1 2-6-15,2 1-13 16,4-4 6-16,-1-4-5 15,2-2-2-15,-2-9-11 16,1-9-57-16,1-7-109 16,-3-9-141-16</inkml:trace>
  <inkml:trace contextRef="#ctx0" brushRef="#br0" timeOffset="29401.9">20385 7853 928 0,'-17'2'127'0,"2"0"-105"16,3 5 13-16,2-1-18 16,4 4-11-16,6 0 4 15,3 0-9-15,7-1 4 16,3-3-2-16,4-6-3 16,-2-4-9-16,2-9-16 15,-5-3 11-15,-4-7 13 16,-5-2-5-16,-4 1 4 15,-6 4 4-15,-3 6 3 0,-5 7 1 16,-2 9-4 0,1 9 1-16,-3 11-3 0,2 5-21 15,4 6-147-15,6 1-240 16</inkml:trace>
  <inkml:trace contextRef="#ctx0" brushRef="#br0" timeOffset="48434.68">20752 7934 278 0,'4'-3'53'0,"-1"2"-48"15,-1-2 72-15,-1 2-7 16,1-1 16-16,-2 0-10 16,0 2-39-16,0-1-11 15,-2 1 21-15,1 0-10 16,-1 0-8-16,-1-2 14 15,-1 2-6-15,3 0-2 16,-1 0-9-16,0 0-3 16,1 0-3-16,1 0-2 0,1 2-5 15,-1-2-1 1,0 0-6-16,2 0 5 16,-2 1-5-16,0-1 1 0,5 0-1 15,7-1 1-15,10-2-2 16,10-1-5-16,11-4 0 15,10-4-1-15,13-2 2 16,12-5-2-16,9-2-2 16,5 0 3-16,-1-2-8 15,-5 3-5-15,-16 3-5 16,-16 3-39-16,-16 5-15 16,-17 3-94-16,-12 6-8 15,-14 5-174-15</inkml:trace>
  <inkml:trace contextRef="#ctx0" brushRef="#br0" timeOffset="48901.98">20778 8136 545 0,'-9'0'87'0,"2"0"-68"15,3-2 6-15,0 1 8 16,-1 0 14-16,0 1-7 0,-2 0 7 16,3 0-9-16,-2 1-26 15,3-1-1-15,2 0 3 16,1 1 8-16,0-1 4 15,0 0-1-15,0 0-2 16,3-1 0-16,4 1 10 16,6-1-19-16,9-3 3 15,8-3-6-15,12-2-2 16,11-3 0-16,15-1-4 16,12-4 0-16,12-1-4 15,4 1-1-15,-2 1-11 16,-13 2-5-16,-17 3 4 15,-16 6 3-15,-16 0 2 16,-12 4 1-16,-10 1-15 0,-6 1 1 16,-4 1-22-16,-6 1-20 15,-4 1-83-15,-3 0-129 16</inkml:trace>
  <inkml:trace contextRef="#ctx0" brushRef="#br0" timeOffset="49366.9">21295 7658 791 0,'-7'-13'71'16,"3"0"-8"-16,2 4 10 15,1 3-44-15,-2 2 0 16,6 4-18-16,-2-2-5 16,4 4 5-16,7 1 13 15,6 3 0-15,7 1-15 16,11 5-5-16,7 2 0 16,5 1-2-16,3 3-1 15,2 0 0-15,-1 0-1 16,-4 1-2-16,-6-3 2 15,-7-1-1-15,-8-3 0 0,-7-3 2 16,-4-3-2-16,-6-3 1 16,-3 0-1-16,-2-1-1 15,-3-1-1-15,-4 4-2 16,-3 3 4-16,-6 8 1 16,-8 6 0-16,-10 7 0 15,-9 8-3-15,-9 5 3 16,-6 5 0-16,-2 1 0 15,0 0-15-15,3-3-32 16,5-3-66-16,2-3-123 16</inkml:trace>
  <inkml:trace contextRef="#ctx0" brushRef="#br0" timeOffset="49967.87">20762 7658 748 0,'7'-5'134'0,"-2"1"-104"16,2 1 24-16,-7-1-24 15,0 3-18-15,1 5-6 16,1 0 15-16,-2 3 8 16,-2 6-1-16,-1 3-9 15,-5 6-1-15,-9 4-5 0,-7 4-1 16,-4 2-9-16,-2 1-1 16,-3-2 0-16,1 0-2 15,5-6 1-15,4-4 0 16,6-6-1-16,7-3 0 15,5-3 1-15,3-1-1 16,4 1 0-16,6-1 0 16,4 5 1-16,8-1 2 15,9 3-3-15,4 5-1 16,7 1 1-16,7 2 0 16,3 5-9-16,4 0-30 15,1 2-15-15,0-3-47 16,0-1-20-16,-5-4-67 15,-5-2-40-15</inkml:trace>
  <inkml:trace contextRef="#ctx0" brushRef="#br0" timeOffset="51202.16">22572 7214 730 0,'-10'-6'28'0,"0"-1"-14"15,-2 1 48-15,1 0-49 16,-1 2-5-16,-3 0-2 16,-2 3-1-16,0-1 21 15,-4 1-13-15,-3 4 6 16,0-1 2-16,-4 5 1 15,-1 2 8-15,-5 1 1 16,-1 5-4-16,-1 3-5 16,-2 3-4-16,-4 6 10 0,1 5-9 15,-4 6-11 1,1 4 3-16,1 4 1 0,5 4-11 16,5-1 8-16,2 0-8 15,8-4 1-15,4-2 8 16,6 1-5-16,6-4-1 15,2 2-2-15,5-4 5 16,2 0-5-16,3-1-2 16,3 0 8-16,1-3-7 15,2-1 2-15,3-2 0 16,0-4-1-16,2 0-2 16,0-4 3-16,1 2-2 15,2-4 4-15,0-1-4 16,5 1 0-16,1-4 2 15,4 0 1-15,3-3-1 0,4-1-1 16,3-3 1 0,3 0-3-16,3-3 1 0,-1-3-1 15,3-1 2-15,3-3 0 16,2-1-1-16,0-5-1 16,3-3 1-16,0-2-1 15,2-4 2-15,-2 0-4 16,0-2 5-16,-2 1-2 15,-1-2-1-15,0-1 1 16,0 0 0-16,0-3-1 16,0 2 1-16,-2-3-1 15,-1 3 0-15,-1-1 1 0,-3-2-1 16,2-1 0 0,-1-1 0-16,2-4 0 0,-5-1 0 15,1-2-1-15,-5-3 1 16,-2-5 0-16,-2 0 0 15,-5-3 0-15,-1 0 1 16,-7-1-1-16,-4 1-1 16,-7 0 1-16,-5 2 2 15,-5 0-2-15,-4 0 0 16,-5 4 0-16,-4 1-1 16,-1 4 2-16,-6 1 0 15,-3 0-1-15,-5 3-2 16,-2 0 2-16,-7 2 0 15,-7 2 0-15,-5 1-2 16,-7 2 1-16,-7 2 0 0,-3 1-2 16,-6-1 0-16,-3 6 2 15,-5 4-3-15,-8 4-7 16,-7 5-12-16,-6 5-6 16,-4 4-12-16,0 3-29 15,6 2-42-15,8 5-39 16,9 4-157-16</inkml:trace>
  <inkml:trace contextRef="#ctx0" brushRef="#br0" timeOffset="53370.96">22208 8184 823 0,'0'0'50'0,"0"-3"32"0,1-1-15 16,-2-1-20-16,2 0-16 15,-1 1-5-15,4-5-5 16,1-3-5-16,0-2-8 16,3-9-4-16,2-1-1 15,-1-7 4-15,1-6-6 16,-2-5 0-16,-3-11-2 15,-2-6 1-15,-4-5-4 16,-4-4-15-16,-5-1 7 16,0 6 8-16,-3 9 2 15,-1 8 1-15,4 15-2 16,0 10 2-16,0 8 0 0,3 5-3 16,0 8-1-16,1 4 0 15,-3 7 5-15,1 7 0 16,-2 6 0-16,4 8 2 15,0 8 12-15,6 8-5 16,7 5-3-16,6 6-3 16,6-1-1-16,4-1 0 15,6-3-1-15,0-4 0 16,5-6-1-16,0-7 0 16,-1-7-1-16,0-6 1 15,-2-5-1-15,-2-8 0 16,0-9-4-16,-2-4 1 15,1-8-15-15,1-4-7 0,-1-5 7 16,-1-6 13-16,-6-1-4 16,-2-3 3-16,-7-1 2 15,-8-1 1-15,-4 0 4 16,-4 4-2-16,-5 3 1 16,-4 5 0-16,0 4 0 15,-1 5 1-15,-1 5 1 16,2 6 6-16,-1 4 5 15,-1 7-3-15,0 8-1 16,4 3-2-16,2 7-2 16,5 3-3-16,8 2-1 15,6-2 4-15,5-3-2 0,7-6 0 16,-1-4 0 0,7-8 4-16,-1-7-2 0,4-7-4 15,4-7-7-15,0-6 4 16,3-5 2-16,-2-4-7 15,-5-4 0-15,-4-4-5 16,-4-1 3-16,-7-1 5 16,-7 0 5-16,-3 4-1 15,-8 6-1-15,-3 5 0 16,-6 4-2-16,-2 6 2 16,-1 6 0-16,-2 4 2 15,0 6 2-15,0 2 7 16,5 8 2-16,1 6-5 0,5 6 1 15,5 0-2 1,5 4-3-16,9-6-2 0,2-1 5 16,4-4-4-16,3-9 2 15,4-3-1-15,1-7 2 16,1-6-4-16,0-7-7 16,-1-6-3-16,-3-8 3 15,-3-4 2-15,-4-5-9 16,-7 0 12-16,-4 0 1 15,-1 3 1-15,-3 6 0 16,-3 6 2-16,0 4 5 16,0 6-3-16,-2 4-3 15,2 4 3-15,-1 0-2 16,-2 3 4-16,0 4-1 0,-1 6 10 16,0 4-3-16,-1 5-3 15,2 3-8-15,1 3 4 16,7 44-5-16,-5-65 0 15,0-3 2-15,2-1-1 16,-2-1 1-16,0 1-2 16,1-5-7-16,5-5-41 15,0-8-1-15,4-7-27 16,1-9 11-16,5-2 50 16,0 0 15-16,0 7 3 15,-3 6 14-15,0 7-1 16,-4 9-4-16,-1 4 10 15,-3 8 41-15,2 4-3 0,-1 5-36 16,1 8-6-16,2 0 2 16,2 0-10-16,1 0-6 15,2-6 1-15,5-4 0 16,1-7 2-16,2-8-7 16,3-8-2-16,2-7-16 15,-2-7-6-15,-5-8-25 16,-3-6-33-16,-9-2 59 15,-3 1 22-15,-6 5-1 16,-6 8 2-16,-5 10 0 16,-5 8 0-16,-3 9 15 15,-5 5 6-15,-1 7 2 0,-2 3-6 16,5 3-2-16,3 4-6 16,7-2-8-16,3 0 4 15,7-3-3-15,3-6 1 16,6-3-3-16,5-7 0 15,7-5-43-15,5-8 12 16,2-5-7-16,3-4 3 16,-1-1 24-16,-3-1 11 15,-1 3 0-15,-3 4 13 16,-5 7 15-16,0 4-6 16,-2 4 28-16,-1 6-25 15,0 3 0-15,2 5-6 16,5 1-10-16,0 0-2 15,2-2-5-15,4-2-2 16,5-8-21-16,2-5-138 0,3-5-301 16</inkml:trace>
  <inkml:trace contextRef="#ctx0" brushRef="#br0" timeOffset="57981.25">8453 4623 456 0,'0'-2'1'16,"0"1"6"-16,0 0 13 15,-1-1 19-15,2 0 35 16,-2 2-17-16,1 0-28 16,0 0-11-16,0 0 6 0,-2 0-5 15,4 0-7 1,-2 2 7-16,0-2 6 0,3 2 23 16,2-1-20-16,2 0-2 15,1 1-10-15,4 0-4 16,3-2-1-16,4 4-1 15,0-3-2-15,5 1-1 16,1-2-2-16,4 1 1 16,-2-1 1-16,4 2-7 15,-1-2 3-15,-2 1-2 16,-1 1-1-16,-2-2 1 16,0 0 1-16,-1-2 0 15,-1-1-1-15,0-1-1 16,0 0 0-16,3-1 1 15,-4 0-2-15,1 2 3 0,-1 0-3 16,-1 2 1 0,-1-1 0-16,1 2 1 0,-4 0-1 15,2 0 0-15,0 0 1 16,2 0 1-16,1-1 1 16,1 1-2-16,1-2 1 15,3 2-1-15,-2 0 0 16,-1 0 4-16,3 2-4 15,-2-2 4-15,1 1-2 16,-1 1 0-16,-2-2-2 16,-1 1 9-16,1 1-5 15,0 2-4-15,1-4 1 0,-1 4-1 16,2-3 0 0,2 2 0-16,0-1 1 0,0-2 0 15,1 4 0-15,-1-3 0 16,-1 1-2-16,1-2 1 15,0 1-1-15,0-1 0 16,-1 2 0-16,1-1 1 16,1-1-1-16,-1 3 0 15,0-1 2-15,3-1-2 16,-1 1-2-16,1 1 1 16,-1 0 1-16,0 0 0 15,0-2-1-15,-5 3 2 16,0-1-2-16,-1-2 0 0,1 0 1 15,-2 1 0 1,1-2 0-16,-1 0 1 0,1-2-1 16,2 1 0-16,0 0 0 15,2-2 0-15,1 1 0 16,0-1 0-16,-1 2 0 16,0-1-1-16,0 1 1 15,-1-3 1-15,0 3-1 16,-1-1 0-16,-2 1 0 15,2-1 0-15,-3 2 0 16,0 0 1-16,1 0-1 16,2 0 0-16,0 2-1 15,3 1 2-15,1-2-1 16,-1 1 0-16,1 1 0 0,-2-1 0 16,-2 0 0-16,-2 0 0 15,-1 0 0-15,-1 1-1 16,1-2 1-16,-2-1 1 15,-1 1-1-15,-1 2 0 16,0-3 1-16,1 3-2 16,1-3 1-16,2 2 0 15,1-4 1-15,2 2-1 16,3 0 0-16,-3 0-2 16,2 0 2-16,-2 0 2 15,0 0-1-15,1 0-2 16,-3 0 1-16,2-1-2 15,0 1 1-15,0-2 1 0,1 2-1 16,1-1 0-16,-2 1 1 16,-1 0-5-16,-3 0 3 15,-2 1 1-15,-2-1 0 16,-4 2-1-16,2-2 1 16,-1 0 1-16,0-2 0 15,4 1 0-15,-2-1 0 16,2 1 0-16,1-2 0 15,0 2 0-15,-2-1 0 16,2-1 0-16,-4 2 0 16,2-1 1-16,-2 1-1 15,2-1 0-15,-1 2-1 0,1 0 1 16,-1 0 0 0,1 0 0-16,3-2 0 0,1 1 1 15,0-1-1-15,3 1 0 16,-1-2 0-16,0 0 0 15,-1 0 0-15,-1 0 0 16,-3-1 0-16,-2 4 1 16,-5-4-2-16,0 3 1 15,-5 0 0-15,-2-1 0 16,-1 2 0-16,1 0 0 16,-1-2 0-16,2 2 0 15,1 0 0-15,0 0 0 16,-2 0 0-16,2 0 0 15,-2 0 0-15,-2 0 0 16,2 0 0-16,-1 0 0 0,0 0 0 16,13-4 0-16,-15 2 0 15,2 2 0-15,0 0 1 16,1-1-1-16,2 1 0 16,0 0-1-16,-3-2 1 15,-2 2 0-15,-1 0 1 16,-1 0-2-16,1-1-3 15,0 1-54-15,-2 1-63 16,1-1-179-16</inkml:trace>
  <inkml:trace contextRef="#ctx0" brushRef="#br0" timeOffset="75392.84">7117 6353 609 0,'-2'-2'39'15,"0"2"3"-15,2-4-13 16,0 2-1-16,2-1 45 15,0 0-24-15,-1 0-21 16,1 0 15-16,1 0-7 16,-1 2-6-16,0-1-21 15,-2 4-7-15,1-1 7 0,1 6 26 16,3 2-6-16,0 4-20 16,4 2 0-16,-2 0-1 15,3-1-2-15,1-5 1 16,4-1-1-16,3-7-3 15,12-6-1-15,10-12-2 16,15-12-43-16,12-11-91 16,8-11-61-16,6-5-157 15</inkml:trace>
  <inkml:trace contextRef="#ctx0" brushRef="#br0" timeOffset="78160.08">21170 8128 472 0,'-2'2'71'15,"1"0"-70"-15,1-1-1 16,-2-1 8-16,2 0 7 15,-1 0-1-15,2 1 6 16,-1-2 39-16,0 1-17 16,0 0-8-16,0 0-18 0,0 0-6 15,0 1 13-15,0 4 48 16,-1 4-39-16,1 8-4 16,1 7-6-16,-1 8-1 15,3 6 12-15,3 9-8 16,-2 1-10-16,3 5-4 15,0 4-10-15,1 2 5 16,-1 1-3-16,2 0 6 16,-3-2-2-16,-1-3 3 15,0-4 2-15,0-3-7 16,-2-3-1-16,1-5-4 16,-3-3 2-16,-1-8-2 15,2-9 0-15,-2-6 3 16,2-6-3-16,-2-4 5 0,0-3 0 15,2 1 4-15,-2-1-4 16,0-1-5-16,0 2 0 16,0-1 0-16,-2-1-1 15,2 0 2-15,0 0-1 16,-2-1 0-16,-1-2-3 16,-2-3-6-16,-2-1 1 15,-3-6 0-15,-3-1-3 16,-4-6-1-16,0-1 4 15,-1-2-3-15,-2 1 5 16,3-3 3-16,0 5 3 16,3 1-1-16,0 5 0 0,4 0 1 15,3 5 2-15,2 3 9 16,3 1-8-16,1 4-3 16,1 1-1-16,1 1-2 15,3 6 3-15,2 3 2 16,1 5 4-16,5 5-4 15,1 2 0-15,3 4 3 16,1 2-5-16,5 0 3 16,0 0-2-16,-2-3 0 15,0-2-1-15,-3-5 6 16,-4-4 3-16,-1-4-1 16,-2-5 4-16,2-7-1 15,1-2-3-15,6-9-4 0,2-5-2 16,61-68-1-16,-65 64-1 15,1 4 0-15,-1 2 0 16,-2 1 0-16,14-16-10 16,-3 9-50-16,-6 5-48 15,-3 7-127-15,-3 5-116 16</inkml:trace>
  <inkml:trace contextRef="#ctx0" brushRef="#br0" timeOffset="79878.2">20667 9228 458 0,'-3'3'43'15,"1"0"1"-15,1-1 4 16,1 1-2-16,0-2-13 16,1-1-17-16,-1 2 11 15,2-1 12-15,1-1 16 16,5 0 4-16,6-1-28 15,6-2-13-15,8-3-5 16,11-4-4-16,5 1-2 16,9-4-6-16,5-3 0 15,10 2 1-15,4-2 3 0,1-3-5 16,-1 4 0-16,-7 3 0 16,-9 2 1-16,-8 4-1 15,-9 3 0-15,-6-1 0 16,-4 3 0-16,-6 0-1 15,-2-1 1-15,-7 1 0 16,-2-3 1-16,-4 3-1 16,-2 1 0-16,-3-1 1 15,-1 1 1-15,-2 0-1 16,0 0 0-16,0 0 3 16,1-2 8-16,-1 4-2 15,-1-2 7-15,1 0-17 0,0 0-1 16,0 1-1-16,-2 0-3 15,2 3 5-15,-2 3-1 16,-1 4 2-16,1 4-1 16,0 3 1-16,1 5 5 15,2 1-6-15,1-1 8 16,0 5 4-16,1-2-3 16,2 2 3-16,-1 0-1 15,-2 2-5-15,1 2 8 16,-2 1-6-16,-1 1-8 15,2 3 2-15,-1 2 2 16,2-2 0-16,-3 0-2 16,1 0 2-16,-1-1-4 15,-1-3 1-15,1 2 2 16,0-2 0-16,-3-3-3 0,3-2 0 16,-1-1 1-16,1-7-1 15,0-5 0-15,-2-4 0 16,1-4 2-16,-4-2 0 15,0-2 2-15,-4 2-4 16,-3-2 1-16,-4-1 2 16,-4 2-2-16,-7 1 0 15,-3 0-1-15,-4 1 0 16,-1-2 1-16,-3 1-1 16,-2 1 3-16,-3 0 0 15,-2 0 0-15,-3 0 3 16,-2 2-2-16,2-3 3 0,-2 2-1 15,-2-1-4-15,-3 4 1 16,0 0-2-16,-5 1 4 16,-2 1-4-16,1 2 0 15,2-2 1-15,3 0 1 16,8 1-3-16,3-3 2 16,5 0 0-16,6-3 0 15,4 1 1-15,5-2-3 16,5-1 2-16,5-1-2 15,5-1 3-15,3-2-2 16,4-1 0-16,1 2 4 16,2-2 0-16,0 0 4 0,0 0-4 15,0 0-2-15,2 0-3 16,-2 0 6-16,0 0-5 16,0 1 2-16,-2-1-2 15,2 0 9-15,0 0-3 16,0-1 12-16,0-1-4 15,-3-2-15-15,-3-5-3 16,-3-5 3-16,-1-7-1 16,-2-10 3-16,-3-10-4 15,-1-14-16-15,-3-15-21 16,0-5 25-16,3-1 12 16,1 6 1-16,3 12 1 15,2 9-1-15,5 9 1 0,-2 4-11 16,4 6-1-1,2 2 3-15,-1 4-3 0,2 5 8 16,2 4 3-16,-1 1 1 16,1 7-1-16,-1 3 1 15,1 0 0-15,-2 1 0 16,0 2 0-16,0-1 0 16,0-1 0-16,0 2 0 15,0-1 0-15,-2 1 0 16,2 1-1-16,0 0 1 15,-1 0 0-15,1 0 0 16,1 1 0-16,-1-1-1 0,2 0-5 16,0-1 6-1,4-1 3-15,6-3-3 0,5 1 0 16,9-1-3-16,12-2 2 16,6 1 1-16,12 0 4 15,9-1-4-15,8-1-4 16,6 1-4-16,0-1-47 15,-4-1-21-15,-4 1 7 16,-7-1-30-16,-5-2-50 16,-10-3-39-16</inkml:trace>
  <inkml:trace contextRef="#ctx0" brushRef="#br0" timeOffset="80496.44">20375 9511 466 0,'-4'0'66'15,"4"1"-18"-15,-1-1 21 16,1 0-32-16,0 0-11 16,0 2-20-16,0-1 21 15,0 1 29-15,1-2-16 0,-1 1-24 16,0-1-7-16,0 0-6 15,0 0 0-15,0 0 3 16,-1 0 7-16,2 0-6 16,4 2 45-16,4-2-5 15,2-2-16-15,9 1-16 16,4-5 3-16,3-2-16 16,3-1 1-16,2-1-3 15,1-3 0-15,-1 3 0 16,-3-2-1-16,-1 3-22 15,-4 0-29-15,-5 2-15 16,-2-1-27-16,-5 3-73 16,-8 1-20-16</inkml:trace>
  <inkml:trace contextRef="#ctx0" brushRef="#br0" timeOffset="80811.23">20564 9488 658 0,'-9'3'21'0,"6"-3"87"16,-1 0-27-16,3 0-63 16,1 2-12-16,1 0-6 15,2 5 35-15,0 3-4 16,1 5-6-16,2 8-5 16,2 4 8-16,0 4-13 15,-1 3 1-15,1 4-4 16,-1 1-5-16,-3 3 4 0,-6 1-2 15,-2 0-7 1,-4-2 0-16,-6-4 0 0,0-8 0 16,-3-4-2-16,0-9 4 15,-3-7-4-15,0-7-4 16,-3-8-22-16,-3-8-57 16,3-7-50-16,5-9-199 15</inkml:trace>
  <inkml:trace contextRef="#ctx0" brushRef="#br0" timeOffset="81712.83">20833 9729 258 0,'-2'-2'677'0,"-2"-1"-673"16,1-2 20-16,-1 0-9 15,0-1-15-15,4-2-10 16,-2-1-34-16,2-2 34 16,0-3 9-16,-1 0 1 15,-3 1-1-15,-1 2-1 16,0 2-2-16,-3 3 3 16,-4 3 0-16,-1 4 1 15,-4 4 3-15,1 7 9 0,-4 4-8 16,-1 7 10-16,3 4-3 15,-1 6-1-15,6 3-6 16,1 2-3-16,5-2-1 16,6-6 0-16,2-5 4 15,5-6-1-15,2-8-2 16,6-8 4-16,4-7-5 16,4-8-7-16,4-8-14 15,1-5 2-15,-2-2 10 16,-3 0 3-16,-5 2 3 15,-2 6 3-15,-7 4 0 16,-2 5 0-16,-2 4 0 16,-1 3 1-16,-1 4 0 15,-1 5 17-15,1 5-5 0,5 4-9 16,0 1 0-16,1 1-1 16,6-2-1-16,2-5 3 15,3-4 0-15,1-6-4 16,1-7-1-16,3-6-2 15,-3-8-18-15,-1-4-5 16,-2-2 1-16,-7 1-6 16,-5 1 9-16,-2 4 13 15,-8 5 0-15,0 6 2 16,-6 4 0-16,-2 9 2 16,-1 4 3-16,-3 5 1 0,2 5 8 15,2 0 8 1,2 3-6-16,4-1-5 0,6-2 0 15,4-3-1-15,6-6 3 16,2-5 0-16,4-6-6 16,3-5 0-16,1-3 0 15,0-3-1-15,-3 0 1 16,-4 5-1-16,-3 1 6 16,-3 5-4-16,-3 7 7 15,2 7 15-15,0 8 2 16,-1 13-7-16,0 7 2 15,2 7 15-15,-4 1-7 0,-3 5-14 16,0-5-2 0,-1-1-2-16,-2-4 2 0,-4-3-3 15,-2-6-2-15,-3-6-3 16,1-6-2-16,-2-7 4 16,-1-8-3-16,-1-9-4 15,0-8-19-15,2-12-54 16,1-8-63-16,4-13-154 15</inkml:trace>
  <inkml:trace contextRef="#ctx0" brushRef="#br0" timeOffset="82612.02">21184 9287 633 0,'1'-6'199'0,"1"1"-199"16,-2 5-5-16,2 5 5 16,1 5 42-16,2 10-14 15,0 5 9-15,2 10 14 16,1 4-16-16,1 5-9 16,0 4-18-16,1 1-1 15,0 2-3-15,-1 1 0 16,1-6-4-16,-2-4 3 15,-2-4-2-15,1-9-1 16,-3-9 2-16,-2-9 5 0,-2-8 1 16,-4-9-8-16,-1-9-18 15,-5-6 10-15,0-3 4 16,-5-2-2-16,0 1 6 16,0 5-1-16,-2 7-1 15,1 5-3-15,-1 5 3 16,0 6 0-16,2 6 1 15,-2 5 1-15,4 2 6 16,1 7 3-16,4 1-5 16,6 3-1-16,6-2-2 15,4-2 2-15,6-5 1 16,5-9-2-16,3-6 0 16,5-9-2-16,-2-6-4 0,2-7-31 15,-2-7-5 1,-2-2 1-16,-3-3 4 15,-3 1 15-15,-4 0 14 16,-3 5 6-16,-3 5 0 0,-4 6 6 16,-1 6-6-16,0 5-1 15,-2 4 0-15,0 3 1 16,0 5 10-16,1 2 0 16,1 6 4-16,3 2-2 15,0 1-8-15,5-1-1 16,0-2 1-16,2-4-3 15,-1-4 6-15,5-6-3 0,-2-7-4 16,3-7 0 0,1-8-32-16,-1-5 19 0,-2-4 0 15,-1-3 6-15,-6 1 5 16,-1 2 2-16,-6 2 0 16,1 6 1-16,-2 7 2 15,-2 5-3-15,2 7-1 16,-3 4 1-16,2 4 13 15,-3 4 6-15,2 1-9 16,2 1 1-16,4 2 8 16,2 0-7-16,1 1-5 15,3-2-5-15,-1 0-1 16,1 0 0-16,-1-2 2 16,-2-1-3-16,0-6 0 15,-4 1 0-15,-3 0 6 0,-7-3-3 16,-3-1-3-16,-8 1-40 15,-7-5-31-15,-5-4-202 16</inkml:trace>
  <inkml:trace contextRef="#ctx0" brushRef="#br0" timeOffset="83128.38">21631 9344 786 0,'2'-2'92'16,"-2"2"-17"-16,0 0-48 15,-2-1-20-15,2 2-7 16,0 2 3-16,0 3 32 16,0 5-8-16,2 5 8 15,2 9-16-15,-1 5-5 16,0 6 2-16,1 3-5 16,0 1-8-16,0-2 3 15,1-5-4-15,-1-3-2 0,2-7 0 16,-1-8 0-16,-2-5 6 15,1-5 8-15,-1-8-3 16,0-6-11-16,2-6-13 16,2-5 2-16,-1-4-2 15,3 0 3-15,-1 4 7 16,1 6-1-16,-1 1 1 16,0 7-1-16,1 5-2 15,-1 5-3-15,4 4 8 16,-1 5-1-16,4 6 4 15,2 2-3-15,0 1 1 16,0 2-5-16,-3-1-53 16,0 0-148-16</inkml:trace>
  <inkml:trace contextRef="#ctx0" brushRef="#br0" timeOffset="84031.33">21398 9475 694 0,'9'-8'251'0,"1"1"-137"16,-3 1-18-16,-1 0-33 15,-5 1-5-15,-1 3-30 16,0 1-17-16,-1 1-4 16,1 1-7-16,0-1-2 15,-3 0-44-15,2 3-129 16,-5 4-341-16</inkml:trace>
  <inkml:trace contextRef="#ctx0" brushRef="#br0" timeOffset="90649.21">7508 3327 499 0,'0'0'15'16,"0"0"-7"-16,0 0-3 0,1 3 33 15,1-3 26-15,0 4-28 16,1-1-19-16,0 0 17 15,3 1-6-15,-2 2 14 16,2-1 7-16,-2 3-10 16,2-1-10-16,-2 2-1 15,3 2-1-15,-2 2-8 16,4 1 3-16,-1-2-7 16,2-2 4-16,2-2 10 15,4-7-3-15,7-7-4 16,15-11-18-16,12-11 2 15,13-11-6-15,14-12 0 16,12-6 1-16,4-5-1 16,0 2-10-16,-9 8-89 0,-15 11-114 15</inkml:trace>
  <inkml:trace contextRef="#ctx0" brushRef="#br0" timeOffset="94518.5">21613 9359 509 0,'0'-1'60'0,"-2"-1"-12"15,0 2 6-15,2 0-33 16,-1-2 2-16,1 2 8 16,0 0-9-16,0 0 9 15,0 0 10-15,0 0-17 0,0 0-4 16,0 0 4-16,1 0-3 16,-1 0-2-16,0 0-6 15,2-1-5-15,3-1-5 16,5-1 3-16,7 0 0 15,7 0 6-15,8-1-8 16,4-1 1-16,9-1 4 16,7-3-5-16,10-1 9 15,6-2-4-15,4-1-3 16,-2 0-6-16,-6 1 1 16,-13 1-2-16,-6 4 2 15,-9 0-2-15,-6 0 1 16,-5 3 0-16,-3-1-2 15,-7 4 2-15,-4-1-7 0,-2 1-21 16,-4 1-34-16,-3 0-47 16,-4 1-85-16,-2 2-27 15</inkml:trace>
  <inkml:trace contextRef="#ctx0" brushRef="#br0" timeOffset="95334.38">21699 9580 281 0,'-7'1'31'15,"0"1"28"-15,2-1 10 16,2-1-24-16,-1 0-4 16,4 0 17-16,0 0-2 15,0 0-13-15,0 0-2 16,0 0 24-16,2 0-8 16,3-3-30-16,3 0 4 15,4-1-8-15,6-2-20 16,8-3 5-16,8-3-4 15,11-3-3-15,10-3 2 0,14-3 11 16,8-1-4-16,3 2-10 16,-3 0-9-16,-8 3-16 15,-11 3 6-15,-11 4-7 16,-10 1-5-16,-10 4 9 16,-7 0-5-16,-7 1-12 15,-4 3-26-15,-5-1 0 16,-2 2-77-16</inkml:trace>
  <inkml:trace contextRef="#ctx0" brushRef="#br0" timeOffset="96752.12">23162 8767 647 0,'-5'-5'29'0,"2"-1"-24"15,-2-2 37-15,-1 2-32 16,2 0 6-16,-3 2 17 0,-2 0 6 16,-2 1 3-16,-1 1-25 15,-6 4-8-15,-2-2 2 16,-5 7-1-16,-3 2 9 15,-3 3-1-15,-2 1-6 16,-3 7 8-16,0-1 5 16,0 7-2-16,-3 1 1 15,-2 4-13-15,3 3 7 16,0 2-11-16,0 0 10 16,-1 3-8-16,3 2 0 15,0-2 4-15,4 2-4 16,4-4-6-16,6-1 2 15,5-4 0-15,6 0-2 0,4-1-3 16,2-1 3-16,2 0-1 16,1-2 0-16,0 4-2 15,2-2 1-15,2 0-1 16,3 0 4-16,0-1-1 16,3-4 1-16,4-1-1 15,3 0-2-15,2-2 2 16,1-2-1-16,3 0 1 15,0-2-3-15,1-1 0 16,1-1 0-16,0-1 4 16,5 1-3-16,-2-3-1 15,6-1 1-15,3 0-1 16,3-5 6-16,4 3-5 16,2-3-1-16,1-1 0 0,1-2 2 15,1 0-2-15,1-3 0 16,0-1 1-16,0-3-1 15,2-2 1-15,2 0-1 16,3-6 7-16,-1-1-4 16,-2-1-2-16,-1-5 3 15,-4 1-2-15,-2-3-2 16,0 2 4-16,-2-2-4 16,1-3 1-16,1 2-1 15,2-3 0-15,-4 4 5 16,1 0 1-16,-4-2 5 0,-3 3 3 15,-4-3-7-15,0 3-4 16,-3-1-3-16,1 2 4 16,-1 0 0-16,2 0-2 15,-2-2-1-15,2 2 4 16,-3-3-5-16,1-3 5 16,-2 0-3-16,-5-1 2 15,-5-2-3-15,-4 0 5 16,-6-2-3-16,-6 1 10 15,-4-1-6-15,-5-1-5 16,-1 1-1-16,-4-1-1 16,-3 0 0-16,0 1 1 15,-3 2-1-15,-1 3-1 16,-1 2 0-16,-2 1 0 0,-1 3 1 16,0 0 0-16,-3 0 1 15,-2 2-1-15,0-1 0 16,-4 0 0-16,-3 2-1 15,-1-1 2-15,2 0 0 16,-1 3-1-16,3 3-1 16,2 0 0-16,-1 4 0 15,2 0 1-15,-3 3-1 16,-3 1-1-16,-2 2 2 16,-3 4 1-16,-5 0-1 15,-4 1 1-15,-4-1-2 16,-7 1 1-16,-1 1-9 15,-4 1-12-15,-1 5-29 0,-5 5-42 16,-4 6-99-16,-5 4-325 16</inkml:trace>
  <inkml:trace contextRef="#ctx0" brushRef="#br0" timeOffset="97935.87">22948 9109 683 0,'2'-6'100'0,"-2"-1"-83"16,-2-1 81-16,1 2-78 16,-5 0-13-16,2 2-4 15,-2 2 0-15,0-1 6 16,-3 2 5-16,1 1-9 15,-4 3 5-15,-4 3 16 16,-4 3 25-16,-6 7-13 16,-2 7-9-16,-2 6-11 15,0 8 2-15,2 8 4 0,6 7-12 16,7 3-7-16,10 0-4 16,8-3 0-16,12-7-1 15,7-6 1-15,5-12 8 16,4-9-5-16,3-8 3 15,-1-11-3-15,0-10-4 16,-1-5-2-16,-3-8-16 16,-4-5 5-16,-5-4-12 15,-5 0 19-15,-5 3 6 16,-5 7 0-16,-5 7-1 16,0 7-2-16,-1 6-4 15,-3 7 0-15,1 4 7 16,0 7 4-16,-4 6 6 0,3 8 3 15,3 2-5 1,1 2 3-16,1 2-6 0,4-2-4 16,-1 0 2-16,1-3-3 15,0-3 0-15,-2-3 0 16,0-4-21-16,-1-7-27 16,-2-2-86-16,0-5-53 15,-2-6-166-15</inkml:trace>
  <inkml:trace contextRef="#ctx0" brushRef="#br0" timeOffset="99169.02">23142 9465 770 0,'3'-11'197'16,"-1"5"-154"-16,-4 2 26 15,2 1-45-15,0 2-21 16,0 1 2-16,2 0-3 15,-2-2-1-15,5 2 0 16,7-2-2-16,1-5 2 16,5-2-3-16,4-1-1 15,1-5-16-15,-4-3 1 16,-4-1-2-16,-1-5-3 16,-4 5 16-16,-7 0-5 15,-3 4 11-15,-6 3-3 0,-1 3-5 16,-5 7 4-1,-7 3 5-15,2 4-3 0,0 4 3 16,-2 2 3-16,3 4 24 16,5 1-7-16,1 5-5 15,5 2 4-15,12 49-6 16,1-62-3-16,0 0-5 16,2-1-4-16,0-4 10 15,14 9-5-15,1-6-5 16,5-5 5-16,3-6-6 15,4-5-6-15,-2-2-4 16,-1-5-5-16,-4-3-3 16,-5-4-4-16,-4 2-3 15,-4-5 3-15,-5 1 0 0,-7 2 7 16,-3 1 15-16,-6 2-2 16,-2 5 2-16,-3 3 3 15,-1 6 4-15,-1 2 3 16,-1 3 10-16,0 6 3 15,1 4 6-15,-1 5-12 16,0 4 6-16,4 4-12 16,3 2-1-16,5 3-5 15,3-4-3-15,7 1 9 16,5-6-3-16,5-3 0 16,2-7-1-16,3-7-2 15,4-6-3-15,1-6 0 16,-1-9-2-16,3-3-3 0,-3-7-9 15,-2-8-13 1,-4-7-17-16,-7-9 14 0,-4-10 2 16,-7-1 26-16,-6 5 28 15,-6 7 7-15,-3 14-15 16,-2 14-3-16,-1 8-13 16,0 11-1-16,0 6 0 15,0 6 1-15,0 9 10 16,3 6 6-16,1 10 0 15,6 6 2-15,3 7-11 16,5 1-4-16,4 0 1 16,2-3-5-16,5-4 4 15,0-6-4-15,3-4-1 16,2-8 1-16,1-5-3 0,3-5-18 16,0-5-22-16,0-6 7 15,-3-3 13-15,-2-3 10 16,-4-4 7-16,-2-1-6 15,-6-1 3-15,-1-4-2 16,-4 0-7-16,-3-3-7 16,0 1 9-16,-3 1 13 15,0 4 1-15,-1 4-1 16,1 6 0-16,0 3 0 16,-3 3 3-16,0 4 12 15,-2 7-4-15,-1 2 5 16,1 4 1-16,5 4-14 15,1-2 6-15,4 0-7 0,3-4 1 16,1-4 1-16,1-8 1 16,5-2 2-16,2-6-7 15,7-6-33-15,2-6-13 16,2-4 13-16,0-4 29 16,0 0 4-16,-5 2 22 15,-1 5-2-15,-4 6-9 16,-1 3-5-16,-3 6-3 15,-1 3 3-15,2 4 5 16,1 3-3-16,2 3-4 16,2 1 0-16,1 0-3 15,2 0 0-15,-2-3-1 0,3-2-34 16,0-4-100-16,-1-3-238 16</inkml:trace>
  <inkml:trace contextRef="#ctx0" brushRef="#br0" timeOffset="99416.14">23791 9127 568 0,'-24'2'423'15,"9"-2"-394"-15,8 0 54 0,4-2-47 16,8-2-34-16,5-4 0 16,8-1-2-16,9-4 1 15,10-5-2-15,5 1-1 16,4-2-48-16,5-5-144 16</inkml:trace>
  <inkml:trace contextRef="#ctx0" brushRef="#br0" timeOffset="102470.87">21194 8165 483 0,'3'-3'32'0,"0"0"-6"15,0 0-17-15,1 1 40 16,-1 1-10-16,0-3-13 16,0 3-16-16,0 0 7 15,-2-1 31-15,1 1-19 16,-2-1-10-16,0 2 17 0,0 0-12 15,0 0-15-15,0 0-9 16,0 2 0-16,0-2 0 16,1 1 5-16,5 2 15 15,0 0-8-15,4 0-5 16,2 2 5-16,3-1 1 16,0 0 0-16,2 3 5 15,2 0-3-15,0 1 0 16,1-1 1-16,2 4-3 15,3-1 7-15,2 2-5 16,3 1-6-16,0 3 3 16,4 0 5-16,-1 1-15 15,3-1 6-15,2 3-3 0,-2-3 0 16,-3 1-2-16,1 0 8 16,-4-1-8-16,0 2 3 15,-1 0-3-15,-1 0 1 16,0 2-3-16,4-2 0 15,-2 0 0-15,5-2 2 16,2 2 1-16,0-3-4 16,-1 0 1-16,0-1-1 15,0-2 3-15,-4-2-1 16,0 2-2-16,-2-3 2 16,-2 1 0-16,-1-2 1 15,0 1-2-15,1-2 3 16,1 0-3-16,0 0 1 0,3 1-1 15,-2 0-1 1,-1-4-4-16,-4 2 4 0,-2-2 0 16,-1 1 1-16,-3 0-1 15,-2-1 0-15,0 2 0 16,2-2 1-16,0 3 1 16,2-1-4-16,1 0 4 15,1-2-4-15,-1 2 2 16,1 2 0-16,-1-1 0 15,0 2 0-15,-2 2 0 16,-2 0-1-16,-1 0 1 16,0 2 5-16,-4-1-5 15,0-4 0-15,1 2-2 16,-2-5 2-16,-2 1 0 0,-2-1 1 16,-3-4-1-16,0 1 0 15,-2-4 2-15,-3 1-5 16,2-2 1-16,-2-5-8 15,-2 0-1-15,-3-6-6 16,-1-1 15-16,-4 0-4 16,0 2 5-16,-4-1 0 15,1 1-8-15,-2 3 8 16,0 1-2-16,-4 0 3 16,2 2 0-16,1-2 0 15,1 1 0-15,0-1 1 0,0-1-1 16,0 1 2-1,3-2 0-15,4 1 4 16,-1 2-4-16,4 3 4 16,2-1-3-16,2 2 1 0,-3 1-3 15,2 1 5-15,2 0-3 16,0 0-2-16,0 1 1 16,0-1-2-16,0 1-2 15,-1 1 2-15,1-4 1 16,-2 0-1-16,1-4 0 15,-3 0 0-15,1-5-8 16,0 0 6-16,-1 1 2 16,1 0 0-16,-2 2 0 15,3 3 0-15,0 2 0 0,0 4-1 16,2 0 1-16,0 2-6 16,0 4 3-16,2 4 3 15,0 6 2-15,1 4 8 16,2 6-4-16,4 2-3 15,2-2-3-15,2 2 2 16,4 0-1-16,2-1-1 16,-1-2 2-16,2-2-1 15,-1-2-1-15,-5-3 0 16,-4-6 0-16,-1 0 0 16,-4-5 0-16,-3-1 0 15,0-4 0-15,-2 1 3 16,0-1-3-16,0 0 0 0,-2 2-3 15,-2 0 3-15,1 2 2 16,-6 0 4-16,-4 1-5 16,-5 1 2-16,-7 1 4 15,-8-1-6-15,-11-3 1 16,-5 0-2-16,-7-6 0 16,-3 0 2-16,-2-1-2 15,2 3 0-15,2 0-15 16,7 5-46-16,3 1-109 15,8 6-173-15</inkml:trace>
  <inkml:trace contextRef="#ctx0" brushRef="#br0" timeOffset="106335.57">21461 9485 114 0,'2'0'95'16,"-4"0"-95"-16,2 0 0 15</inkml:trace>
  <inkml:trace contextRef="#ctx0" brushRef="#br0" timeOffset="106638.2">21439 9452 330 0,'-2'-1'50'0,"-1"-2"-45"15,2 1 7-15,-2 0 14 16,-1 2-1-16,2 0 4 15,-1 0-6-15,2 2-9 0,-2-2 35 16,3 0 7-16,0 0-3 16,0 0-10-16,0 0 31 15,0 0 3-15,0 0-33 16,0 0-5-16,-1 0 1 16,1 0-7-16,0-2-7 15,-2 2-8-15,2 0-9 16,0 0-2-16,0 0-5 15,0 0-2-15,0 0 0 16,2 0-1-16,-2 0-22 16,4 0-80-16,2-1-123 15,5-1-170-15</inkml:trace>
  <inkml:trace contextRef="#ctx0" brushRef="#br0" timeOffset="113025.18">9391 2322 149 0,'-4'-3'402'16,"3"2"-351"-16,-2-1 1 15,1 0-25-15,2 0-3 16,0 2 4-16,0-1 13 15,0-1-3-15,0 1-21 16,2 0 19-16,-2-2-8 16,0 3-26-16,1 0 3 15,-1 3-4-15,2 6 28 16,-1 4 5-16,2 3-9 16,1 4-10-16,3-2 6 0,-1-1-4 15,5-6 7-15,4-6 5 16,4-6-2-16,9-7-12 15,12-8-11-15,9-11-3 16,13-9-1-16,7-6-5 16,6-5-49-16,2 3-86 15,-1 1-202-15</inkml:trace>
  <inkml:trace contextRef="#ctx0" brushRef="#br0" timeOffset="119625.15">3168 2675 456 0,'0'2'29'15,"-1"-2"-21"-15,-2 1 1 16,3-1 0-16,0 0 14 16,0 2 17-16,0-2-4 15,0-2 2-15,0 2-15 16,-1 0-9-16,1-1-3 15,0 1-7-15,0 0-4 16,0 0 0-16,1 0 0 16,-1 0 0-16,3 1 1 0,0 2-1 15,4 2 3-15,0 0 6 16,9-2 0-16,0 2-5 16,10-1 7-16,2-4-6 15,5 1 3-15,4 1-2 16,1-2-5-16,1 1 0 15,-3 3-1-15,2-1 0 16,-4 3 1-16,-2-1-1 16,0 0 5-16,3-2-5 15,1 0 0-15,0-3 1 16,0 1 0-16,2-1-2 16,-3 3 0-16,-2-2 1 0,-3 4 3 15,0 1-3-15,-3 1-1 16,-2 2 0-16,0 1 2 15,1-3 1-15,2-1 4 16,0-2-6-16,2-4 0 16,1 0 3-16,1-3-2 15,0 2 1-15,-2 1 6 16,1 1-8-16,-7 2 0 16,0 2 0-16,-4 1 0 15,0-1 0-15,-2 1 0 16,1-2 1-16,3 0-1 15,1 1 0-15,2-1 1 16,4-2-1-16,2 1 0 16,0 0 1-16,0 0-1 15,3-1-1-15,2-1 1 0,3-1 0 16,0-3 0-16,2-1 0 16,-1-1 0-16,0 1 2 15,0-3-2-15,2 2 0 16,1 0 0-16,4 1 1 15,1-2 0-15,-1 0-1 16,3 2-1-16,-3-1-2 16,-1-1 3-16,-3 3 3 15,-3-2-1-15,0 0 0 16,-3 2-1-16,-1-1 6 16,1-1-6-16,2 1 1 15,1-1 1-15,2-2 2 0,1 1-5 16,1-1 1-1,-2 1-1-15,-3-1 1 0,-3 3-1 16,-3-1 1-16,0 1 0 16,-2-1-1-16,-1 0 6 15,-1 3-4-15,0-1-1 16,0 2 0-16,-1-3-1 16,0 3 1-16,-3-1-1 15,-3 2 0-15,-4 0-3 16,-1 0 3-16,0 0 2 15,0-1-1-15,3-1 2 16,2-1-3-16,1 0 0 16,3-1 1-16,3 0 0 15,0 0-1-15,-2-1 0 0,1 1 0 16,-5 0 0-16,-5 1 0 16,-6 0 0-16,-6 0 0 15,0 1 1-15,-5 1-1 16,-2-1 0-16,1 1 0 15,-2 1-2-15,0 0-37 16,-3 1-40-16,-2 2-43 16,-6 6-112-16</inkml:trace>
  <inkml:trace contextRef="#ctx0" brushRef="#br0" timeOffset="122444.15">18833 8246 140 0,'-4'2'217'0,"1"-1"-217"0,1-1 0 15,2 2 1-15,0-2 61 16,0 1-7-16,2-1 1 15,-2 0 24-15,0 0-27 16,0-1-25-16,0 1-3 16,0 0 16-16,0 0-2 15,0 0 0-15,0 0-12 16,0 0-23-16,3 0 15 0,4-2-4 16,4 1 0-1,8-1-5-15,4 1 0 0,9-3-1 16,6 0-7-16,4-1 3 15,7-1 3-15,0 1-6 16,2-3 1-16,-1 3-3 16,-5 0-2-16,-1 0 1 15,-6 1 1-15,-3 0-8 16,-5 1-38-16,-5 2-13 16,-2-2-73-16,-5 1-19 15,-7 1-90-15</inkml:trace>
  <inkml:trace contextRef="#ctx0" brushRef="#br0" timeOffset="123144.79">18781 8488 387 0,'-4'-2'91'16,"1"1"-76"-16,0 1 14 16,1-1 3-16,-2-1-1 15,4 2 3-15,-1 0-4 0,1 0-6 16,-2 2-5-16,2-2-4 16,0 0 15-16,2-2-2 15,-2 2 13-15,3-2-7 16,5-1-6-16,6-1-6 15,4-2-12-15,8-2-7 16,5 0 1-16,8 0 9 16,4-1-6-16,7-2 4 15,2 3-6-15,-1-2-3 16,0 1-2-16,-6 2 1 16,-5 0-2-16,-8 3-2 15,-6 2 3-15,-6 0 0 0,-4 1 0 16,-5-1-1-16,0 2-2 15,-3-2-18-15,0 1-14 16,0-2-46-16,1 0-13 16,1 0 13-16,-1-2-29 15,1-1-33-15</inkml:trace>
  <inkml:trace contextRef="#ctx0" brushRef="#br0" timeOffset="125114.49">17945 8142 627 0,'-7'-1'21'0,"-1"-4"-19"16,1 2 25-16,1-1-12 15,-3 0 0-15,3 3 1 16,-4 1 11-16,1 0 12 16,-1 0 1-16,-2 4-22 15,-2-2-18-15,-5 2 5 16,-4 0 6-16,-3 2 1 15,-3-3-2-15,-3 1-2 16,-5-1 9-16,0 2 11 16,-3-1-9-16,0 3-9 0,0 1 1 15,2 1 5 1,1 2 3-16,0-1-4 0,2 3 0 16,0-2 3-16,-1 5-1 15,5-2-7-15,-1 5 4 16,2-1-6-16,2 3 0 15,-1-1-5-15,3 0 4 16,0 2-7-16,3 1 0 16,0 0 3-16,-1 2-3 15,3 2 1-15,2-3-1 16,3 2 0-16,0 1 0 16,5 0 4-16,-1-1-4 15,2 0 2-15,4-2-2 16,-1 1 1-16,4-2-1 0,0-1 1 15,6-1-1 1,0 0 0-16,4 1 0 0,2-2-3 16,3 2 3-16,2-1 1 15,3 0 2-15,2 0-3 16,4 1 0-16,3-1 3 16,2 0-1-16,5-2-1 15,1 0 0-15,3-1 0 16,1-3 5-16,2-3-6 15,0-2 1-15,1 0 2 0,0-3-3 16,3 1 3 0,2-4-2-16,3 1 0 15,1-4 0-15,0 1 1 0,1-1-1 16,-3-1 1-16,-1-1 1 16,-4 1-3-16,1-2 0 15,-5-1 0-15,2 1 3 16,0-2-3-16,-2-2 0 15,1-1 1-15,-2-4-1 16,0-1 0-16,-2-2 0 16,-1 0 0-16,-2-2 0 15,-2 2 0-15,-1 0-2 16,-4 2 2-16,1 0 0 16,-2-1 3-16,-2 0 0 15,1-2-3-15,0-2 0 0,-3-2 1 16,-1 1-1-1,0-5 1-15,0 2 4 0,-1 0 0 16,-2-2-4-16,-3 3 3 16,1-2 0-16,-1 2-1 15,-1-1-2-15,-1-3-1 16,1 1 1-16,0-3 0 16,1 0 0-16,1 0-1 15,0 0 0-15,0 2 1 16,-2 1 1-16,-1 4 0 15,-2 1-2-15,-1 1 1 16,-1 0-1-16,-2 1 1 16,1-2-1-16,-2 2 1 15,0-3-1-15,-3 0 0 0,1 1 0 16,-1 1 2-16,-2 0-2 16,-2 1 0-16,-1-1 3 15,-2 1-3-15,0 1 1 16,-4 0-1-16,1 0 0 15,-4 1 1-15,-3 1-1 16,-2-2 0-16,-2 1 0 16,-3 1 1-16,-3 1-1 15,-2 2 0-15,-3-1 2 16,0 2-1-16,-5 2 4 16,0-1-3-16,-5 2 0 0,0 0-2 15,-2 0 1 1,0 3 1-16,0-1-1 0,-1 1 0 15,-2 2-1-15,-2 1 0 16,-2 1-1-16,-3 4 1 16,3 1 0-16,-2 3-3 15,1 2 3-15,3 4 0 16,2 2-4-16,-1 2 3 16,-3 2 1-16,-4 3 0 15,-4 0-1-15,-7 1 1 16,-5 0-48-16,-2-1-6 15,-1-3-24-15,0-2 1 16,4-4-29-16,7-1-114 16</inkml:trace>
  <inkml:trace contextRef="#ctx0" brushRef="#br0" timeOffset="126028.08">17134 8559 639 0,'2'-9'14'0,"0"-2"29"16,0 2 10-16,-2 2-24 0,1-1-9 16,2 2-11-16,3 0 4 15,-3 3 1-15,2 0 2 16,0 2-7-16,-2 4 7 15,1 2 32-15,1 8 7 16,-1 6-9-16,2 7-18 16,-3 6-15-16,1 5-2 15,-3 0-6-15,2-4 0 16,0-4 0-16,0-8 0 16,-2-5 0-16,1-5-1 0,-4-6 3 15,2-2 17 1,0-3 8-16,-1-6-16 0,-3-7-16 15,-1-7 2-15,1-10-3 16,1-10 2-16,2 0-2 16,1 1 2-16,1 4-2 15,2 8 1-15,1 6-1 16,1 6-3-16,3 5 2 16,1 5 0-16,3 2 2 15,1 3-2-15,4 4-2 16,3 6 3-16,2 4 0 15,1 9 1-15,3 7-1 16,5 3 1-16,-1 4 0 16,2-4 0-16,-1-4 0 0,-3-7 1 15,-4-6-1-15,-6-5 1 16,-4-5 3-16,-6-6 1 16,-1-5-4-16,0-7 3 15,-4-7-3-15,2-10-1 16,-5-9-1-16,-5-7 1 15,-4-5-7-15,-1 2 1 16,-3 7-4-16,1 4-2 16,2 12-10-16,2 10-42 15,3 7-107-15,3 7-156 16</inkml:trace>
  <inkml:trace contextRef="#ctx0" brushRef="#br0" timeOffset="127279.82">17738 8670 324 0,'-2'3'437'16,"2"-3"-423"-16,-2-2 81 15,2 1-74-15,-1-1-21 16,2 2 4-16,3-4-2 0,-1-1-2 15,2-4 7 1,2 0-7-16,1-5 0 0,-1 0 0 16,0-3 0-16,-3-2 1 15,2-1-1 1,-5-3 0-16,-2 3 1 0,-2 2-1 16,-4 2 2-16,-2 5-2 15,1 3-4-15,-2 6 3 16,-2 4 1-16,0 4 0 15,1 4 8-15,-3 3 8 16,3 3-5-16,1 2-1 16,3 5-3-16,5 2 4 15,4-1-3-15,5 3-2 16,4 0-5-16,4-6 3 16,4-1-1-16,4-5 5 0,4-4-7 15,1-8 3 1,4-5-2-16,-2-5 0 0,0-6-2 15,-1-4-3-15,-4-5-6 16,-5-1 3-16,-4-3 4 16,-4 4 2-16,-5 2 0 15,-6 4-5-15,-1 6 5 16,-1 2-2-16,-4 4 0 16,0 3 0-16,-1 2 0 15,-3 3 0-15,-1 4 2 16,0 2 0-16,1 3 0 15,3 2-1-15,1 1-3 16,5 2 4-16,1 2 1 16,8-1-1-16,2-2 1 0,4-2-1 15,5-3 3-15,6-6-3 16,-1-6 4-16,-1-6-3 16,2-6 0-16,-3-7-1 15,-1-6 0-15,-3-5 0 16,-5-1 0-16,-1-5-5 15,-6-2-2-15,-2-5-4 16,-6-5-7-16,-3-4-5 16,-6 0 22-16,-1 2 2 15,-5 8 14-15,3 10 17 16,0 11-15-16,1 9-7 16,5 9-10-16,1 6 0 15,1 8 3-15,3 5-2 0,1 8 8 16,4 7 11-16,4 6-13 15,4 3 3-15,4 4-2 16,2 0-3-16,2-2-5 16,-2-5 0-16,4-2 2 15,-1-6 0-15,0-5-2 16,2-8 1-16,-2-6 0 16,-2-6 4-16,-1-6-3 15,1-6-2-15,-3-5-1 16,2-3 1-16,-4-5-5 15,-1-2-3-15,-4-2-1 16,-3 1 4-16,-5 1 3 0,0 5 2 16,-3 4 1-1,0 5-1-15,-3 5-6 0,3 4-4 16,-4 3 6-16,-1 5 4 16,0 2-2-16,-2 5 2 15,1 2 0-15,5-1-3 16,2-3 3-16,4 1 0 15,1-5 0-15,0-3 1 16,4-2 2-16,2-4 3 16,2-6-6-16,2-2-3 15,4-3 3-15,1-2-16 16,-1-3 7-16,-2 1 5 16,2 2-2-16,-4 2 6 15,-1 4 0-15,-2 1-2 16,2 3 1-16,-2 3 0 0,1 3-4 15,2 1 4-15,3 2 1 16,-1 2 0-16,3-1-15 16,2 0-29-16,-2-4-73 15,2-2-122-15</inkml:trace>
  <inkml:trace contextRef="#ctx0" brushRef="#br0" timeOffset="127507.33">18213 8303 916 0,'-10'9'13'16,"4"-5"-5"-16,10-5-4 15,8-5-1-15,8-4 0 16,8-4-3-16,12-6-1 16,3-4-45-16,4 2-216 15</inkml:trace>
  <inkml:trace contextRef="#ctx0" brushRef="#br0" timeOffset="128356.76">18356 8105 577 0,'-2'0'51'16,"1"0"-12"-1,-1-2-14-15,2 2-21 0,0-2-4 16,0 2-2-16,0 0 2 15,0 0-25-15,0 0-135 16</inkml:trace>
  <inkml:trace contextRef="#ctx0" brushRef="#br0" timeOffset="129428.33">19706 7661 441 0,'0'1'27'16,"2"1"-2"-16,-2-2 4 15,1 0 20-15,-1 0-11 16,0 1 11-16,0-2-21 16,0 1 10-16,0 0 15 15,0 0-7-15,0 0-13 16,0 0-14-16,0 0-9 15,0 0-8-15,0 0 3 16,-1 0-4-16,2 1-1 16,-2-1 8-16,1 0-6 15,0-1-2-15,0-1-2 16,1 1-26-16,1-2-80 16,2-3-17-16,2-1-259 0</inkml:trace>
  <inkml:trace contextRef="#ctx0" brushRef="#br0" timeOffset="130341.9">22150 7377 475 0,'-3'1'48'16,"2"-2"-37"-16,-1 1 47 16,2-2-32-16,0 2 4 15,0 0-11-15,0 0-8 16,0-1 6-16,0 1 3 16,0 0-20-16,0 0 1 15,0-2-1-15,0 4-2 16,0-4-5-16,-1 2-36 15,-1 3-123-15</inkml:trace>
  <inkml:trace contextRef="#ctx0" brushRef="#br0" timeOffset="133595.54">21797 8019 166 0,'-2'0'89'0,"0"2"-88"0,1-2-2 15,-1 0-62-15</inkml:trace>
  <inkml:trace contextRef="#ctx0" brushRef="#br0" timeOffset="146407.64">22271 7988 367 0,'-1'0'75'0,"1"0"-44"16,0-2-2-16,0 2-6 0,1-2 2 15,1 1 14-15,-2 1-10 16,2 0 7-16,-2 0-18 15,0 0 0-15,0 0-6 16,0 0 3-16,0 1-6 16,0-1-1-16,-2-1-6 15,2 1-2-15,-2 0-42 16,2 0-103-16</inkml:trace>
  <inkml:trace contextRef="#ctx0" brushRef="#br0" timeOffset="153045.57">21897 7944 476 0,'0'0'32'0,"0"0"-15"15,0 0 0-15,0-2-12 16,0 2 0-16,0 0-4 16,-2 2 0-16,4-2 6 15,-2 0-6-15,0 0-1 0,0 0-25 16,0-2-18 0,-2 2-116-16</inkml:trace>
  <inkml:trace contextRef="#ctx0" brushRef="#br0" timeOffset="158386.82">21997 7505 488 0,'-2'-2'44'0,"1"0"-15"0,-1 1 19 15,2 1-9-15,0 1-19 16,2-1-5-16,-2 0 8 15,0 0 14-15,-2 0 3 16,2-1-35-16,0 1-5 16,0 0-82-16,0 0-204 15</inkml:trace>
  <inkml:trace contextRef="#ctx0" brushRef="#br0" timeOffset="168462.03">4222 7756 289 0,'-3'-2'235'15,"-2"-2"-222"-15,0 1 39 16,0 0-38-16,0-1-6 15,-2 0-1-15,2 0 3 16,-2-2 16-16,-1 0-5 16,0-1-11-16,-4 4-3 15,-1-2 1-15,-2 0-1 16,-4 5 1-16,-1 2 0 0,-2 2 2 16,-2 5-2-16,0 3-3 15,1 4 17-15,1 3 4 16,2 1 11-16,3 8-11 15,4 2 1-15,3 7-3 16,5 3-15-16,3 2-5 16,9 0 1-16,3-3-5 15,5-9 2-15,3-5 5 16,4-15-2-16,1-6 13 16,4-13 4-16,0-12-7 15,3-12-8-15,-1-8 5 16,-4-9-3-16,-2-2-6 15,-5-4 5-15,-6 1-7 0,-5-2-1 16,-5-3-1-16,-4-1-12 16,-3 3-12-16,-2 3 11 15,-3 8 2-15,2 6 11 16,-2 14 1-16,0 6 0 16,1 11-1-16,1 6-4 15,1 8 2-15,-1 6 3 16,-1 7 3-16,5 9 3 15,0 7 8-15,4 8 2 16,5 6 9-16,5 4-9 16,0 3-2-16,2 1-3 15,3 3-5-15,0-1-4 16,0-4 1-16,2-1-2 0,1-4-2 16,-1-8 2-1,1-7-4-15,-1-11-2 0,1-6-50 16,0-8-49-16,2-10-129 15</inkml:trace>
  <inkml:trace contextRef="#ctx0" brushRef="#br0" timeOffset="169730.13">4595 7909 701 0,'12'-5'64'16,"-6"1"91"-16,-1 0-105 0,-5-2-28 15,0 0-8-15,0-2-6 16,0-1-7-16,-1-3 5 16,-1-3-6-16,-5-2 0 15,-3-2 0-15,-1 0 0 16,-6-3 0-16,-1 3-4 16,-2-1 3-16,-1 6 2 15,3 1-1-15,3 5 1 16,0 8 2-16,0 8 7 15,2 8 8-15,-3 7-9 16,3 7-4-16,0 6 1 16,3 2-4-16,3 2 2 15,4-5-4-15,1-2 0 0,5-7 1 16,3-7-1 0,0-4 3-16,2-6-1 0,3-7-1 15,0-5-1-15,2-5-3 16,3-7 0-16,0-3-4 15,3-2-1-15,-2-5 7 16,-1 2-3-16,-3 2 4 16,-1 3 0-16,-2 5-1 15,-3 4-1-15,-4 3-3 16,2 5 5-16,-1 5 5 16,3 5 8-16,0 6 2 15,7 3-14-15,-1 1 1 16,4 1 1-16,0-3-1 15,-2-3 0-15,33 5 0 16,-41-22-2-16,1-2 4 0,2-1-4 16,-1-2-1-16,8-8-9 15,-3-6-7-15,0-4-2 16,-7-5 7-16,-3 3 9 16,-4 1 3-16,0 5 0 15,-3 5 0-15,0 7 0 16,1 4 0-16,0 3-2 15,1 6 2-15,1 6 11 16,0 2 5-16,1 7-8 16,1 6 0-16,0-1-2 15,3 2-5-15,2-2 1 16,1-5-2-16,4-3 4 0,-1-9-2 16,3-4-1-1,1-6-1-15,1-9-13 0,3-3-15 16,-1-8 9-16,-3-1 6 15,-2-1 9-15,-2 3 4 16,-6 5 1-16,-2 6 9 16,-1 5-1-16,-2 3-9 15,1 4 2-15,1 7 12 16,3 0 8-16,1 7-8 16,3 5-2-16,4 5-8 15,3 0 2-15,0-1-5 16,6-4 0-16,2-4 1 0,2-7 0 15,3-8 1 1,2-8-3-16,1-8-19 0,-2-8-1 16,-3-5 0-16,-7-2 0 15,-7-1 11-15,-7 3 8 16,-9 1 0-16,-1 7 1 16,-7 5 1-16,0 8-1 15,-2 8 3-15,-4 7 7 16,0 8 5-16,-1 7 0 15,1 3-12-15,5-1-3 16,6 1 1-16,4-5-1 16,5-3 0-16,5-7 2 0,2-3-1 15,6-9-1 1,-2-6-6-16,7-3-18 0,-3-5 12 16,0 1 8-16,-2 2 4 15,-6 4-1-15,-4 4-1 16,-1 4 4-16,0 7 4 15,0 6 14-15,2 9-2 16,0 10-2-16,1 10 0 16,-1 8-3-16,-2 6-5 15,-2 1 0-15,-2-2 0 16,-1-4-7-16,-3-3 2 16,-1-6-3-16,-3-10 2 15,-2-9-2-15,1-8 0 16,0-12-21-16,1-15-79 0,4-19-48 15,1-18-170-15</inkml:trace>
  <inkml:trace contextRef="#ctx0" brushRef="#br0" timeOffset="170829.09">5380 7284 610 0,'-5'-14'130'0,"0"8"-82"15,1 7 19-15,-3 8-15 16,0 10-5-16,2 8-12 0,4 8 12 16,-1 9 3-16,5 6-25 15,2 4-9 1,2 3-3-16,1 0-7 0,2-2-5 16,0-7 0-16,0-6-1 15,0-5 1-15,0-8-2 16,0-10 1-16,-3-7-2 15,-2-7-6-15,0-8 2 16,0-6-6-16,3-6-13 16,2-7 6-16,2-1-1 15,-2 0 18-15,0 2 1 16,-1 3 1-16,-1 4 2 16,-3 8 1-16,2 2 1 15,-1 5 8-15,4 7-3 16,0 4 4-16,3 6-5 0,3 2 7 15,0 2-13 1,1-2 0-16,-2-3 3 0,2-4 1 16,-1-7 1-16,1-6-1 15,0-7-4-15,0-10-1 16,1-7 0-16,-5-8-1 16,-3-8-6-16,-5-14-18 15,-6-11 0-15,-10-10-5 16,-3-2 8-16,-3 5 21 15,-3 12 1-15,3 16 31 16,4 17-11-16,6 13-21 16,2 10-5-16,0 11 5 15,3 12 14-15,4 13 2 0,3 14 9 16,2 16-7 0,6 7-10-16,2 3 0 0,4-1-8 15,0-2 1-15,5-12-1 16,0-6 0-16,2-11 0 15,3-7 0-15,2-7 0 16,3-11 0-16,2-12-8 16,3-9-20-16,0-11-26 15,-3-11 11-15,-4-4-4 16,-7-6 12-16,-8 1 25 16,-7 3 7-16,-7 3 3 15,-5 4 3-15,-2 10 3 0,-3 4-5 16,0 9-2-1,-1 4 4-15,1 7 4 0,-1 5 13 16,1 6-8-16,2 4 11 16,2 3-11-16,6 4 1 15,2-1-5-15,5 1-5 16,5-3-2-16,1-1 2 16,6-8-2-16,2-1 3 15,-1-9-4-15,2-7 5 16,0-9-5-16,-3-7-18 15,-1-7-12-15,0-4 14 16,-7-6-7-16,-7-3-13 16,-1-1 23-16,-6-1 6 15,-3 5 7-15,0 5 0 16,2 11 0-16,-1 8-1 0,4 5-1 16,-1 6 2-16,3 7 6 15,2 3 6-15,4 4 18 16,2 6-4-16,4 0 6 15,-2-1-22-15,3 2 4 16,1-2-5-16,-1 1 0 16,2 1-9-16,-3-1 0 15,1-3 0-15,-1-1 2 16,0-4-1-16,0-6 4 16,0-5-5-16,0-6-44 15,4-7-82-15,0-6-122 16,0-6-153-16</inkml:trace>
  <inkml:trace contextRef="#ctx0" brushRef="#br0" timeOffset="171035.45">6022 7575 951 0,'-43'11'34'16,"11"-4"28"-16,14-4-61 16,11-1-1-16,7-1 0 15,15-1 6-15,15-4-6 0,14-7-116 16,12-3-327-16</inkml:trace>
  <inkml:trace contextRef="#ctx0" brushRef="#br0" timeOffset="171322.25">6794 7697 461 0,'-8'5'225'16,"1"-2"-173"-16,5-2 102 16,1 0-98-16,1-1-19 15,1-1-7-15,2 1-10 16,6-3 10-16,6-1-16 16,9-4-14-16,7-3-2 15,9-2-106-15,2-5-234 16</inkml:trace>
  <inkml:trace contextRef="#ctx0" brushRef="#br0" timeOffset="171599.4">7239 7430 696 0,'-4'-4'30'16,"3"3"86"-16,-1 0-101 15,2 1-14-15,-2 4 20 16,4 3 11-16,-2 7 9 16,0 6-11-16,2 6-8 15,-1 1-20-15,3 4-2 16,-1-3 0-16,1-2-31 0,-1-4-38 15,-2-6-140 1</inkml:trace>
  <inkml:trace contextRef="#ctx0" brushRef="#br0" timeOffset="171875.02">7091 7298 1004 0,'-7'-4'50'15,"1"3"23"-15,5-2-62 16,-1 3-5-16,2-1 4 16,2 1-7-16,-1 0 0 0,5-4 2 15,1-4-5-15,2-1-1 16,-1 1-11 0,-1-5-5-16,-4 3 10 0,-6 1 2 15,-1 1-9-15,-2 3-9 16,-2 9 12-16,-2 5 11 15,1 7-16-15,3 5-37 16,2 8-52-16,6 1-110 16,6 1-74-16</inkml:trace>
  <inkml:trace contextRef="#ctx0" brushRef="#br0" timeOffset="172265.08">7408 7541 721 0,'-2'-5'105'0,"0"1"8"16,0 0-61-16,1 0-23 15,-1 2-13-15,2 2-16 16,0 2-6-16,0 2 6 16,0 1 13-16,0 5 16 15,2 6-11-15,-1 5-7 16,1 3-3-16,2 0-3 15,-1 0 0-15,-2-3-5 16,5-6 0-16,-3-4 1 16,0-4 7-16,-1-6-2 15,-2-2-6-15,2-8-5 0,2-6-34 16,-1-9-19-16,1-9-43 16,1-6 53-16,0 1 39 15,2 5 9-15,1 10 12 16,2 12-6-16,2 8 3 15,-1 9 4-15,5 2 1 16,2 8-10-16,-1-2-3 16,1 6-1-16,-1 0-19 15,-2-1-230-15</inkml:trace>
  <inkml:trace contextRef="#ctx0" brushRef="#br0" timeOffset="172454.25">7917 7548 438 0,'-5'-9'607'15,"0"-1"-543"-15,0-1-11 16,5 1-51-16,5 2-2 16,6 3-6-16,5-1-29 15,4 2-18-15,5-2-117 16,2-2-280-16</inkml:trace>
  <inkml:trace contextRef="#ctx0" brushRef="#br0" timeOffset="172866.67">8326 7492 931 0,'-12'3'32'0,"5"-3"56"16,1 0-62-16,6-6-25 16,2 1-1-16,3-8 0 15,1-3 0-15,3-9 0 16,-2-8 1-16,-2-4-2 16,-5-3 1-16,-7-9 0 15,-4-4-1-15,-9-11-2 16,-4-1-6-16,-1 1 9 0,0 9 1 15,5 12 9-15,5 16 5 16,5 15-15-16,3 16 0 16,0 12 9-16,1 9 3 15,2 12 0-15,4 9 1 16,7 3-2-16,6 6-8 16,6 3 1-16,4 2-4 15,0 0 0-15,4-3-1 16,0-2 1-16,1-9-3 15,1-7-47-15,-1-15-64 16,2-9-175-16</inkml:trace>
  <inkml:trace contextRef="#ctx0" brushRef="#br0" timeOffset="173814.14">8736 7341 268 0,'0'-8'606'15,"-2"2"-601"-15,0-3 51 16,-1 0-50-16,2 1 0 16,-1 0 1-16,-3-3 0 15,0-3 1-15,-4-2-6 16,-2-1 1-16,-5 1-3 16,2 1 6-16,-3 4 14 15,-1 5-3-15,-1 5 3 16,-1 6 7-16,0 8 3 0,0 7-7 15,2 9-14 1,2 7 4-16,3 8-5 0,5 4-8 16,3 1 2-16,5-3-2 15,2-6 3-15,5-10 0 16,0-6-1-16,2-13 0 16,4-6-2-16,4-11-21 15,3-11-29-15,3-7-7 16,2-7-3-16,1-8 37 15,-1 0 19-15,-4 3 2 16,-1 5 2-16,-2 7 18 16,-7 9 14-16,-1 6 2 0,-4 6-12 15,1 5 3 1,0 5-4-16,1 3-10 0,1 7-1 16,2-1 1-16,1 4-4 15,0 0-4-15,1 0-1 16,-1-6 0-16,1-3 1 15,-1-5-3-15,3-6-1 16,-1-8-19-16,2-7-17 16,-1-7 11-16,2-7 3 15,-6-5 14-15,1-1 4 16,-2 2 5-16,-3 5 5 16,-2 5 17-16,0 10 7 15,-3 6-22-15,1 6-4 0,-3 5 9 16,1 5 13-1,2 5-3-15,1 7-17 0,-1 3 2 16,4 3 0-16,2-2-7 16,1-1 2-16,-2-4 3 15,0-4-4-15,1-8-1 16,2-8-8-16,1-8-19 16,1-8-12-16,1-9-2 15,1-5-6-15,-2-4 32 16,-1 4 15-16,-4 6 27 15,1 7 9-15,-2 9-21 16,-1 6-3-16,1 7 4 0,3 8 6 16,2 5 3-1,2 6-7-15,3 4-16 0,2 0 5 16,3-2-5-16,-1-4 1 16,1-7 0-16,1-6-3 15,1-9-1-15,0-12-32 16,2-8 13-16,-3-6 1 15,-4-12-2-15,-8-8-9 16,-9-7 16-16,-6-6 14 16,-9 2 21-16,-7 7 31 15,-2 13-10-15,0 14-25 16,-2 16-17-16,-4 12 0 16,2 8-3-16,3 9-146 15,1 5-629-15</inkml:trace>
  <inkml:trace contextRef="#ctx0" brushRef="#br0" timeOffset="179938.1">5753 7593 504 0,'-4'3'2'0,"3"-1"2"0,1-1-3 15,1-1 31-15,2 1 24 16,0 2-6-16,2-3-5 16,3 0 5-16,2 0 4 15,2-3-6-15,2 1-30 16,4-1-9-16,2-3-9 16,6-2-1-16,10-3-21 15,9 1-171-15</inkml:trace>
  <inkml:trace contextRef="#ctx0" brushRef="#br0" timeOffset="181882.76">7880 7481 338 0,'-1'0'66'0,"-1"1"-22"16,0-1-8-16,2-1-15 15,2 1 20-15,-4 0 3 0,2 0 4 16,0-2-4-16,0 2 7 15,0 0 12-15,0-1-18 16,0 1-18-16,0 0-14 16,0-2-5-16,0 2-1 15,0 0 2-15,0 0-1 16,0 0 2-16,0 0-3 16,2 0 1-16,1-2-3 15,7-1 5-15,5-2-3 16,8-5-5-16,9-2 1 15,4 0-6-15,2-3-5 16,1 0-50-16,1 4-118 16,-5 0-74-16</inkml:trace>
  <inkml:trace contextRef="#ctx0" brushRef="#br0" timeOffset="186500.75">21573 9652 380 0,'0'0'46'0,"0"0"-31"15,2 0-9-15,-2 0-6 16,0 0 0-16,0-1-8 16,1-1-160-16</inkml:trace>
  <inkml:trace contextRef="#ctx0" brushRef="#br0" timeOffset="187304.73">22264 8165 324 0,'-1'0'64'16,"-1"0"-55"-16,2 0-9 15,0 0 1-15,0 0-1 16,0 0 7-16,-1 1 2 16,1-1 7-16,0 0-7 15,0 0-8-15,-2-1-1 16,1 1-1-16,-3 0-7 16,1-2-46-16,1 2-136 15</inkml:trace>
  <inkml:trace contextRef="#ctx0" brushRef="#br0" timeOffset="187835.09">21223 9318 448 0,'-1'2'9'0,"1"-2"-8"0,-2 0 8 16,2 0-3-16,2 0-6 15,-2-2 0-15,0 2 0 16,0-1-10-16,0-1-197 15</inkml:trace>
  <inkml:trace contextRef="#ctx0" brushRef="#br0" timeOffset="198779.51">20951 9284 628 0,'2'2'36'15,"-4"-2"-34"-15,1 0 14 16,1 0-14-16,-2 0 3 16,2 0-10-16,0 1 5 0,0-1 0 15,2 0-10-15,-2 0-151 16</inkml:trace>
  <inkml:trace contextRef="#ctx0" brushRef="#br0" timeOffset="203187.86">20552 9302 531 0,'2'3'66'0,"-2"-2"-52"15,0-1 20-15,0 2-21 16,0-4-3-16,0 2-4 16,0 0 6-16,0 0 6 15,0 0 3-15,0 2-11 16,0-2-2-16,0 0 16 16,0 0 6-16,0 0-2 15,0 0-9-15,0 0-13 0,0 0-1 16,0 0-4-16,-2 0 0 15,2 0-1-15,0 0-1 16,0 0 1-16,0 0 0 16,0 0 0-16,2 0 0 15,-2 0 1-15,0 0-1 16,-2 0-4-16,2 0-24 16,-1 0-38-16,-2 0-12 15,2-2-163-15</inkml:trace>
  <inkml:trace contextRef="#ctx0" brushRef="#br0" timeOffset="204125.76">20286 8448 315 0,'0'0'112'16,"0"0"-92"-16,0 0-3 15,0 0 12-15,2 0-16 16,-2 0-3-16,-2 0 2 16,4 0 1-16,-2 0-1 15,0 0-7-15,0 0-1 16,1 0-4-16,-1 1 0 15,0-1-5-15,0 2 5 16,0-1-3-16,0 2-38 16,-1-2-36-16</inkml:trace>
  <inkml:trace contextRef="#ctx0" brushRef="#br0" timeOffset="204310.35">20228 8464 486 0,'3'2'0'16,"2"-2"0"-16,-1-2-28 15,0 1-106-15</inkml:trace>
  <inkml:trace contextRef="#ctx0" brushRef="#br0" timeOffset="204815.71">18236 8626 270 0,'-3'1'0'0</inkml:trace>
  <inkml:trace contextRef="#ctx0" brushRef="#br0" timeOffset="207326.82">6766 9906 682 0,'-2'-1'8'0,"-1"-1"-5"15,1 2 1-15,-1 2-4 16,3-1 4-16,-2 2 0 16,2 2 15-16,0 1 21 15,-1 4 29-15,-1 5-21 16,2 9-19-16,-4 10 6 15,1 7-7-15,1 9-13 16,-1 4 6-16,1 2-12 0,0-5 2 16,2-6-4-16,2-7 0 15,0-8 4-15,0-10-7 16,-2-7 1-16,1-5-2 16,-1-5 6-16,0-2 1 15,0-2 7-15,0-2 1 16,-3-5-18-16,1-4 0 15,-3-8 0-15,2-10-1 16,-1-7-3-16,4-7-11 16,2-4 4-16,3 0 10 15,0 3-2-15,4 3 3 16,-2 7 0-16,1 7 0 16,0 6-1-16,0 6 1 15,1 4-2-15,1 4 2 16,2 6-6-16,1 3 3 0,5 5 3 15,2 9-1-15,5 6 1 16,4 3 0-16,3 5 0 16,1 1 0-16,4-4 3 15,1 1-2-15,3-4-1 16,-2-3 0-16,1-3-2 16,-5-6-26-16,-3 0-33 15,-5-3-14-15,-5-2-45 16,-6-3-72-16</inkml:trace>
  <inkml:trace contextRef="#ctx0" brushRef="#br0" timeOffset="207626.14">7180 9756 751 0,'-8'-14'14'16,"1"5"86"-16,4 3-82 16,0 2-18-16,3 5-2 15,1 4 2-15,4 2 1 16,0 8 13-16,3 9 9 16,1 7 6-16,1 8-19 15,1 8-3-15,3 8-4 0,-2 1-3 16,3-3 0-16,-4-6 0 15,-1-4-4-15,-1-11-29 16,-1-6-30-16,-3-9-154 16</inkml:trace>
  <inkml:trace contextRef="#ctx0" brushRef="#br0" timeOffset="208959.89">7496 10117 524 0,'-2'7'52'15,"1"-4"-14"-15,1 1-12 16,1-3-20-16,1-1 15 15,1 0 9-15,1 0 6 16,2-3 13-16,-1 0-9 16,4-2-6-16,-3 0-24 15,1-3-7-15,-1-1 5 16,1-2-8-16,-1-1 0 16,-3-3 1-16,0 2 0 0,-1-2 1 15,-4-1-4-15,-3 5 1 16,0 1 1-16,-1 4 5 15,-3 2-4-15,1 5 0 16,-4 7 1-16,2 3 6 16,-2 3 16-16,-1 6-4 15,2 5 17-15,2 0-14 16,2 3 2-16,4 0-13 16,4 0-4-16,4-2-6 15,5-4-1-15,4-3 8 16,6-5-9-16,7-5 6 15,4-5-4-15,8-11 0 16,2-3-4-16,5-10 2 16,-3-5-11-16,-1-4-31 0,-4-4 12 15,-4 0-9-15,-6-3 18 16,-6 4-4-16,-7 3 8 16,-7 5 10-16,-5 2 2 15,-4 7 2-15,-5 4-1 16,-3 5 1-16,-3 8 3 15,1 4 0-15,-3 8 20 16,1 2-1-16,0 5-4 16,2 3 4-16,3 1-9 15,6 3 4-15,2 0-9 16,6-1-4-16,4-3 0 16,6-5 6-16,6-3-6 15,5-8 1-15,5-7-2 0,0-9-1 16,-1-2-19-16,0-11-12 15,-4-4-1-15,-5-7 10 16,-5-6 0-16,-5-4-20 16,-6-8 7-16,-6-5 10 15,-8-4-31-15,-6-3 47 16,-4 7 10-16,0 5 71 16,-2 11 16-16,3 12-19 15,5 10-31-15,6 7-37 16,0 9 0-16,5 9 14 15,1 12 14-15,3 10 8 16,4 11-11-16,5 7-5 0,1 7-7 16,7 4-11-1,2 0 2-15,-1-5-4 0,5-5-1 16,0-9 1-16,1-9 0 16,1-8 1-16,1-7-1 15,1-10-8-15,0-7-19 16,-2-11-21-16,0-8 14 15,-5-5 11-15,-5-6 21 16,-3-1-1-16,-5-1 1 16,-5 1 2-16,-4 2-4 15,-2 5 4-15,-1 6 0 16,-5 6 1-16,3 5 3 16,-5 8-3-16,-1 4 0 0,0 7 11 15,0 6 9 1,-2 4 0-16,2 3-14 0,2 1-2 15,3 1 0-15,2-2-5 16,3-3 0-16,3-3 1 16,2-4 2-16,2-5 3 15,3-5-2-15,3-7-4 16,1-3-4-16,2-6 0 16,0 0-10-16,-3-1 14 15,-3 1-1-15,-2 3-1 16,0 2 2-16,-1 3-2 15,2 4 3-15,-1 2-2 16,4 4 2-16,3 4-1 16,-1 4 4-16,3 1-4 0,3 2 4 15,1-1-2-15,0-3 0 16,3-3-1-16,-3-2 4 16,3-7-5-16,-3-5-46 15,1-6-111-15,0-8-210 16</inkml:trace>
  <inkml:trace contextRef="#ctx0" brushRef="#br0" timeOffset="209247.63">8086 9837 653 0,'-25'0'104'0,"3"2"-9"15,8-4-11-15,7 1-70 16,7-1-14-16,11-3 16 15,9-2-6-15,10-5-10 0,13-5 0 16,11-5-66-16,5-5-378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0:42.7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18551 6002 309 0,'3'0'106'16,"-3"0"-65"-16,0-1-22 15,0 1 12-15,0-2-8 16,-3 2 0-16,3-1-22 16,-1-2 26-16,1 3 12 15,-2 0-12-15,2 0 8 16,0 0-8-16,0-2-5 15,0 2-2-15,0 0-8 16,0 0 9-16,0 0 0 16,0 0 5-16,0 0-10 15,0 0-6-15,2 0-4 0,-4 0 0 16,2 2-2 0,0-2-1-16,0 0-3 0,0 3 0 15,0 1 2-15,0 2-1 16,0 4 1-16,-1 1 0 15,1 4 7-15,1 1 0 16,1 1-3-16,-1 3 3 16,3 1 0-16,-1 0 0 15,0 2-6-15,-1 1 9 16,2 1-4-16,-3-1 1 16,1 3 0-16,1 2-1 15,1-1 1-15,-1 0-7 0,0 1 0 16,3 0 0-1,-2-2 1-15,0-3-1 0,-1 1-1 16,0-3 1-16,-1-3-1 16,2-1 1-16,-3 0-1 15,1-1 1-15,1-1-1 16,1 1-1-16,-1-1 1 16,0 1-2-16,1-1 2 15,-1-2 0-15,-1 3-1 16,-1-2 0-16,1 1 0 15,-2 1 0-15,0-1 1 16,0-3-1-16,0 1 0 16,0-3 0-16,1-1 3 15,2-4-3-15,-3 1 0 16,1-1 0-16,-1-3 0 0,0 0 0 16,0 0 0-16,0-1 0 15,0-2 2-15,0 0 1 16,0 0-1-16,0 0 4 15,0-2 3-15,2 2 2 16,-2 0-2-16,0 0-2 16,0 0-3-16,1-2 1 15,1 1-3-15,3-2 0 16,3 0-2-16,4-2 2 16,6-3-2-16,2 3 3 0,4-3-3 15,3 1 1 1,-1-1 0-16,3 2-1 0,-3 2 1 15,3-1-1-15,-2 1 0 16,-1 0 1-16,1 1-1 16,0 0 1-16,0 0-1 15,-1 1-1-15,-1-1 1 16,-1 0 1-16,-1 0-1 16,1-2 0-16,0 1 1 15,2-3 0-15,-3 2-1 16,2-2 0-16,0 1 0 15,-1 0 0-15,-2 0 0 16,-1 1 0-16,-1 0 3 16,-3 2-4-16,-3 0 1 15,-1 0 0-15,-5 1 0 0,-3 2 0 16,-3-1 0-16,-1 1 0 16,-1 0-1-16,2 0 1 15,3 0 0-15,-2 0 0 16,4 0 0-16,3-2 0 15,2 1 0-15,-1-1-2 16,1 1 2-16,1-3 0 16,-3 3 0-16,0 0 0 15,1-1 0-15,-3 2 0 16,2-1 0-16,-4 0 0 16,3-1-3-16,-2 0 6 15,-4 1-3-15,0 1 0 0,2-2 0 16,-1 2 0-16,-1 0 0 15,2-1 0-15,1-1 0 16,-2 2 0-16,1-1 0 16,0-1 0-16,-2 1 0 15,0-1 0-15,0 1 0 16,-2-1 0-16,2 2 0 16,-1-1 0-16,0-1 2 15,-1 1-2-15,1-1 1 16,0 0 2-16,-2 1-1 15,0-2 3-15,0 1-5 16,0-5 1-16,0 0-1 16,-2-2 1-16,2-4 0 15,0 2 1-15,0-6-2 16,0-3 0-16,0-4 3 0,0-2 0 16,-2-5 0-16,2-2 2 15,-1-3-5-15,-1-2 4 16,0 0-2-16,1-3 1 15,-1 0-3-15,1 1 0 16,1 0 1-16,-3 3-2 16,0 1 1-16,0 1 0 15,-2 1 0-15,0 4 1 16,-3 1-1-16,1 2 0 16,0 1 1-16,-1 4-1 15,1 0 0-15,2 0-1 16,0 3 1-16,-1 0 0 0,3 5 0 15,-3 0 0-15,3 1 1 16,-1 3-2-16,1 0 2 16,-2-1-2-16,3 0 1 15,-1 3 0-15,0-4-1 16,1 2 1-16,1 2 0 16,-2 0 0-16,2 3 0 15,1 1 0-15,0 1 0 16,0 0 0-16,0 2 0 15,0-1 0-15,0 0-1 16,-2 1 1-16,2 1 0 16,0 0 0-16,0 0-3 15,0 1 3-15,-1-1-1 0,-1 2 0 16,-3 3 0-16,-1-1 0 16,-4 4 1-16,-6 1 1 15,-2 1-1-15,-2 2 0 16,-3 0 0-16,-4 0 0 15,-2 0-1-15,-3 0 1 16,1 2 0-16,-3-4-1 16,5 3 1-16,0-3 0 15,6-1-3-15,1-1 4 16,0-1-1-16,4 0 2 16,-2-4-2-16,1 4 0 15,3-3 0-15,-3 1-1 0,-1-1 2 16,2-1-2-1,-2 1 2-15,0 1-1 0,1-1 1 16,3 1-2-16,2-2 0 16,1 0 1-16,3 0 0 15,1-1 0-15,3-2 0 16,1 1 1-16,-2 0 1 16,3-1-4-16,-2 0 1 15,1 2 1-15,-1-2 1 16,-1 0 2-16,0 2-3 15,0-2 0-15,-1 1-3 16,-1-1 3-16,1 0 3 16,-2 2-3-16,0 0-1 0,0-1-1 15,-1 2 1 1,-2-1-5-16,0 2 3 0,0 0-3 16,0 1-5-16,-3 1 8 15,2 0-6-15,-1 2 3 16,-2-3 2-16,2 3 0 15,1-2 0-15,1-1 0 16,0 0 0-16,3-2 2 16,1-1-2-16,2 0 3 15,3-2 1-15,0 1-2 16,-1 0 1-16,0 1-6 16,-2-1 0-16,3 0 4 15,-3 1-1-15,0 0-3 16,4-2 6-16,0 0 0 0,-1 0-2 15,4 0 3-15,0 0-1 16,0 0 0-16,2 0 1 16,-2 0-1-16,0 0-2 15,0 0 0-15,2 0-3 16,-1 2 0-16,1-1-15 16,3 1-89-16,1 2-138 15</inkml:trace>
  <inkml:trace contextRef="#ctx0" brushRef="#br0" timeOffset="766.28">18820 6050 441 0,'-4'2'66'16,"2"-2"-28"-16,1 0 27 16,1 0-7-16,0-2-22 15,0 2 4-15,1-1 9 16,-1 1-1-16,2 0-31 16,-2 0-3-16,0 0-9 0,3 1-1 15,2 2 4 1,4 4 3-16,4 3 1 0,3 3-3 15,3 5 4-15,-1 2 0 16,4-1-2-16,0 1-11 16,1-1 7-16,0-1-6 15,1-4-1-15,-4 0 0 16,0-4 0-16,-1-2 0 16,-3-4-32-16,-2 1-57 15,-3-5-70-15,-1-2-211 16</inkml:trace>
  <inkml:trace contextRef="#ctx0" brushRef="#br0" timeOffset="1332.93">19158 5910 481 0,'2'-4'17'0,"-1"-1"2"15,1 1 26-15,0 2-4 16,-2 1-4-16,0 1-2 16,-2 0-13-16,2 1-9 15,2-1-12-15,-2 2-1 0,-2 1 4 16,0 1 18-16,1 4-2 15,-4 4 8-15,1 5 7 16,1 0-7-16,-2 7 10 16,2 2-12-16,-2 1-4 15,1 3-5-15,1 2-1 16,0 2 4-16,-2 3-9 16,3 3 1-16,0 1-11 15,2-2 0-15,0-1 1 16,2-3-1-16,0-5-1 15,-2-4 0-15,0-2 0 16,0-4 4-16,0-3-8 16,-2-4 4-16,0-1 0 15,1-1 0-15,1-5 1 0,-2 1-1 16,1-3 0-16,1 1-1 16,-3-1 1-16,3 1 0 15,0-1 0-15,-1 3 0 16,1-2 0-16,0 0 0 15,0 0 1-15,0-1-1 16,0-2-1-16,1 1-8 16,2-2-65-16,-3-1-91 15,1 0-118-15</inkml:trace>
  <inkml:trace contextRef="#ctx0" brushRef="#br0" timeOffset="2583.98">19128 6787 581 0,'-1'-1'59'0,"-1"1"-20"16,2 0-30-16,0 1-1 15,-2 2 4-15,0 0 17 16,2 4-11-16,-1-2 4 16,1 4-12-16,1 2 36 15,1 1-19-15,2 3 13 16,-1 3-15-16,2 3-5 15,0 6 9-15,2 3-10 16,-1 2 0-16,2 7-10 16,3 0-1-16,-1 4-3 15,1 5 1-15,-1 1-6 0,0-1 0 16,0 0 2-16,27 90-2 16,-32-116 1-16,0-5 0 15,2 1 7-15,-2-2-5 16,5 17 6-16,0-6 0 15,-2-2-2-15,-1-4-3 16,1-3-2-16,-3-1 0 16,0-2-2-16,0-3 0 15,-1-5 0-15,-3-1 0 16,-1-3 1-16,0-1 2 16,-1-4 2-16,1 2-2 0,-2 2 0 15,2-2-2 1,-2 0-1-16,2 0 1 0,0 0 0 15,0-3 0-15,-3 0 0 16,0 0-2-16,-2-4 1 16,-4 1-1-16,-1-5 1 15,0 0-1-15,-3-2 1 16,-2-2 0-16,0-4 0 16,-2 0 1-16,-1-3-2 15,-1 1 1-15,3 1-1 16,2 3 2-16,1 4 1 15,3 3-2-15,1 1 2 16,3 3 9-16,2-1 2 16,3 3 7-16,-1 1-11 15,2 1-9-15,2 4 0 0,3 3 0 16,1 0 0 0,4 7 1-16,4 5 0 0,1 3 0 15,4 1-1-15,-3 1 1 16,4 1 0-16,0-4-1 15,0-1 0-15,1 0 0 16,-4-2 1-16,2-3-1 16,-4-1 0-16,-1-3 0 15,-4-2 0-15,0-2 0 16,-4-4 0-16,1-1 3 16,-1-3-2-16,3-1-1 15,1-7 0-15,0-4-1 0,0-4 1 16,2-10-1-1,-2-7-9-15,1-6-18 0,2-3 3 16,-1 0-20-16,0 4-39 16,2 4-12-16,-1 11-107 15</inkml:trace>
  <inkml:trace contextRef="#ctx0" brushRef="#br0" timeOffset="3552.32">19551 7941 567 0,'0'1'110'0,"-2"1"-60"15,0-2 2-15,2-2-13 16,-1 1-24-16,-1-1-14 16,1-1 8-16,-5-2 12 15,2 1-11-15,-5-2 11 16,-2 2 4-16,-3 0-1 15,0-2 0-15,-2 5-8 16,-1 4-6-16,1 5 2 16,-1 3-4-16,-2 5 5 15,1 5 4-15,1 2-6 0,3 0 3 16,0 1-7-16,4 2-4 16,2-3 4-16,5-2-5 15,0-2 6-15,6-2-5 16,1-4 0-16,5-1 5 15,1 0-1-15,2-3 2 16,2-1-2-16,-1 0 3 16,5-3-4-16,0-2 6 15,0-1-9-15,2-2 1 16,2-2 0-16,-2 2-3 16,-1-2 1-16,1 1 1 15,-2 1-3-15,0 0 2 0,1 0 1 16,1 1-1-1,0 3-2-15,-1-1 6 0,2 2-6 16,-1-1-5-16,0 2 5 16,-3 1 4-16,-2 1-2 15,-5 1-1-15,0 1 2 16,-5 3 0-16,-2 1 0 16,-3 5-2-16,-5 2 2 15,-4 0 0-15,0 2-1 16,-6-1 3-16,-2-1 0 15,-3 0-2-15,-3-3 0 16,-1 0 0-16,-2-4-1 16,-2-1 5-16,1-3-6 15,-4-4 4-15,0-1 2 16,-1-3-5-16,0-2-1 0,-1-5-1 16,2-2 0-16,3-4 0 15,1-2 0-15,6 0-1 16,4 2-3-16,3-3-75 15,4 2-87-15,7-2-427 16</inkml:trace>
  <inkml:trace contextRef="#ctx0" brushRef="#br0" timeOffset="11153.12">19613 6027 293 0,'1'-3'16'15,"5"2"15"-15,-3-2 34 16,-2 2-25-16,1 0 13 0,-2 1 4 16,0 0 9-16,0 0-17 15,0 0-26-15,0 0-12 16,0 0-2-16,0 0 6 16,2 0 13-16,1 0 23 15,4-2-6-15,-1 0-15 16,8-1-14-16,1-2-2 15,7 0 1-15,4-3-4 16,7-3-1-16,6-2-3 16,5-2-7-16,-1 0 1 15,-3 1-1-15,-3 3 0 16,-5 0-1-16,-5 3-4 16,-6 0-9-16,-3 4-18 15,-1 2-42-15,-5-2-67 16,-5 6-55-16</inkml:trace>
  <inkml:trace contextRef="#ctx0" brushRef="#br0" timeOffset="11764.75">19613 6193 289 0,'1'-3'223'16,"3"0"-181"-16,-1-1 24 15,0-1-16-15,-1 2-16 16,2 0-1-16,-3 0-12 16,1 3 4-16,-2-1 8 15,1 1-22-15,-1 1-1 0,0-1-2 16,0 0-2-16,-1 0-3 15,1 0 1-15,1 1 2 16,-1-1 0-16,4 0 6 16,4-1 8-16,4-2-5 15,6-1-1-15,5-3 3 16,8 0-4-16,4-1-6 16,3-2-7-16,3-1 4 15,2 2-3-15,-5-2-1 16,-2 5 0-16,-7-1 0 15,-7 4 0-15,-5 0 0 16,-7 0 0-16,-2 3 0 0,-3-1 0 16,-3 1 1-16,-1 0-1 15,2 0-4-15,-3 0-9 16,0 0-19-16,0 0-21 16,0 0-27-16,0 0-9 15,-3 0-35-15,2 0-232 16</inkml:trace>
  <inkml:trace contextRef="#ctx0" brushRef="#br0" timeOffset="12371.75">19923 5787 286 0,'-6'-2'327'0,"1"0"-283"15,2-2 11-15,1 3-11 16,2 0-11-16,0 1-7 15,2 1-18-15,1-1 11 0,0 2 15 16,4 2-9 0,1 0-9-16,4 2 4 0,1 2 1 15,44 21-3-15,-45-25-6 16,3 1-1-16,0 0-4 16,0-1-3-16,13 5-4 15,2-2 0-15,-1 0 0 16,-3 3 1-16,1-2-2 15,-2-1 2-15,-1-1-2 16,-3 0 2-16,-1-3-1 16,-4 1 0-16,-3-2 0 15,-3 0-5-15,-4 1 5 16,0-1 0-16,-5 0 3 16,2 1-3-16,-3 0 0 15,0 3-2-15,-3 1 2 0,-1 4 1 16,-5 3 2-1,-2 2-1-15,-7 3-2 0,-2 2 0 16,-3 5 0-16,-2 1 0 16,-3 5 0-16,-1 1 0 15,1 3-6-15,3-1-29 16,1-1-30-16,4-2-101 16,4-4-79-16</inkml:trace>
  <inkml:trace contextRef="#ctx0" brushRef="#br0" timeOffset="13055.22">19741 5850 484 0,'2'-2'118'15,"-2"-1"-61"-15,2-1-28 16,-2 3-15-16,2-2 4 16,-2 1 18-16,1-1-2 15,-1 2 28-15,0-1-23 16,0 1-27-16,0 1-4 16,-3 1-6-16,-2 1 2 15,-2 2-4-15,-3 3 5 16,-4 4 0-16,-2 1 0 15,-2 5 0-15,-3 1-2 0,1 2 3 16,-1-1-4-16,0 0 3 16,0 2-3-16,3-2 0 15,-1-3-2-15,2 1 0 16,4-5 1-16,0-2-1 16,4-1-1-16,2-3 1 15,3-1-1-15,2-2 1 16,2 0-1-16,0-2-2 15,3 4 2-15,3-1 1 16,1 4 0-16,4 1 0 16,4 3 0-16,3 1 0 15,0 4 0-15,4 1 0 16,1 2 0-16,1 0 3 16,0 3-2-16,-1-2-1 15,0 1 0-15,-1 0 0 0,0-4 0 16,-2-1-7-16,-2-7-70 15,3-2-158-15</inkml:trace>
  <inkml:trace contextRef="#ctx0" brushRef="#br0" timeOffset="14387.59">20637 5482 536 0,'-14'-2'11'15,"1"-1"87"-15,2 0-66 0,-1 2-11 16,-1 1 26 0,3 0-19-16,-2 3 13 0,-2 1-12 15,3 3-15-15,-4 3-3 16,-2 3 3-16,0 2-2 16,-1 3 3-16,-1 3-3 15,1 2 14-15,3 0-13 16,0 2 4-16,0 1 4 15,3-1-3-15,0 2-2 16,5 2-4-16,0-2-1 16,0 0-3-16,4 0 0 15,1 0-5-15,4-1 2 16,-1 1-1-16,5-2 1 16,-2 3-2-16,2-2-2 15,-2 0 2-15,3 0-2 0,-2-3-1 16,3 2 2-16,1-3-1 15,1 1 2-15,0-2 1 16,3 0-1-16,2 0 1 16,4-3 0-16,1 0 0 15,3-3 1-15,3 0-3 16,3-1-2-16,3-2 1 16,0-2 0-16,1-2-1 15,-1 0 0-15,1-4 0 16,0 0 0-16,1-4 0 15,-2 3-1-15,-1-4 1 16,1 1 0-16,-2-3 0 0,-1 0-3 16,-1 0 6-1,-1-2-2-15,-1-2-1 0,2-1-1 16,-2-1 1-16,1-3-2 16,-1 2 5-16,2-4-1 15,-4 0-2-15,0 0 0 16,0-1 1-16,-3-3 0 15,-1-1-1-15,0 0 1 16,-2 0 1-16,0-1 2 16,-2-1 0-16,-1 0 6 15,-2-2 0-15,-1 1 1 16,-2-2 7-16,-4 0 6 16,1-1-8-16,-4 2-2 15,0-2-2-15,-3 1-1 16,-4 0 1-16,-1 0 1 15,-2-1-3-15,-3-1-2 0,-3 1 0 16,-2-1-2-16,-3 0-3 16,-2 0-1-16,-1 4-2 15,-3-2 6-15,-2 3-5 16,-2 0 3-16,-2 1-3 16,-2 1-1-16,-1 1 1 15,-2 1-1-15,-1 3 1 16,0-2-1-16,-3 1 0 15,-1 3 0-15,-1 2-2 16,-1 0 2-16,-2 6 2 16,-1 1-2-16,0 4-5 0,-3 5-1 15,-3 4-6-15,3 3-33 16,-1 7-50-16,1 2-2 16,3 2-82-16,5 3-151 15</inkml:trace>
  <inkml:trace contextRef="#ctx0" brushRef="#br0" timeOffset="15561.01">20470 5927 322 0,'0'0'289'0,"-2"-2"-250"0,2 0-19 16,0-1-20-16,0-1 0 15,0 3 2-15,0 0 13 16,0-1 1-16,0 0 12 16,0 2-10-16,0 2 13 15,0-2 20-15,-1 0-23 16,1 2-14-16,-2-1-12 15,4 2 6-15,-1 2 4 16,2 2 2-16,3 4-1 16,0 2-4-16,1 4-4 15,0 1 1-15,1-1 1 16,-1 0-1-16,1-1 0 16,-3-2-1-16,0-3-3 0,0-2-2 15,-2-5 1 1,-1 1 4-16,0-2-4 0,-2-2 7 15,0-1-2-15,0 0 3 16,0 0 7-16,0 0 8 16,0-1 8-16,0-1 6 15,-2-1-11-15,0-4-23 16,-1-6 4-16,-2-3-7 16,-2-8 0-16,0-5-1 15,1-2 1-15,-1-1 0 16,3 2 0-16,-2 6-1 15,6 3 1-15,0 6 0 16,2 3 2-16,2 3-2 16,2 2-1-16,1 1 1 0,3 3-3 15,1 1 3-15,4 2-3 16,1 5 4-16,0 2-3 16,3 3 2-16,-1 6-1 15,1 1 0-15,0 1 1 16,1 2-2-16,-1 2 1 15,-2-5 0-15,-1 1 0 16,-3-1 0-16,-2-4-3 16,-3-2 3-16,-3-3 3 15,-3-4-3-15,0-2 5 16,-2-4 6-16,-2 1 6 16,0-5-5-16,-1-4-11 15,-2-4 1-15,1-9 1 16,-2-5-3-16,2-2 0 15,1-7-3-15,3 2 0 0,1 4 2 16,3 2-1-16,3 7 2 16,3 4 0-16,0 3-5 15,3 4 4-15,-2 4 1 16,3 1-2-16,0 4 2 16,-3 4-8-16,1 2 3 15,3 5 2-15,-1 3 2 16,0 5 0-16,-1 3 1 15,1 0 1-15,0 2-1 16,-3 0 0-16,-1 2 4 0,0 0-8 16,-1 0 8-1,-3 2-8-15,0 1 8 0,-2 0-4 16,-2 1 0-16,0-1-4 16,-2-3 4-16,0 0 5 15,0-4-5-15,-2-3-3 16,2-4 1-16,-2-2-22 15,1-3-26-15,1-5-29 16,-2 0-42-16,-1 0-165 16</inkml:trace>
  <inkml:trace contextRef="#ctx0" brushRef="#br0" timeOffset="17553.82">20081 6062 245 0,'0'2'55'0,"0"-4"63"16,0 2-64-16,0 0-28 15,0 0-17-15,0 0-8 16,0 0-1-16,0 0 4 16,-2 0-1-16,2 0-1 15,0 2 4-15,0-2 3 16,0 1 3-16,0-1 27 16,0-1-11-16,0 1-4 15,2 0 2-15,-1-2-6 16,4 2-5-16,0-2-9 15,2 2-5-15,3-3-1 0,2 2 2 16,1-2-1-16,2 2-1 16,1-2 3-16,0 1 4 15,-1-1-6-15,-2 0 2 16,2-2 2-16,-3 3-1 16,2-3 1-16,-3 2-1 15,1 0 1-15,-2 0-5 16,0 2 5-16,0-2-4 15,0-1 1-15,-3 4 3 16,0-1-2-16,-1-1 3 16,-2 1 4-16,-1 1-1 15,0-2 11-15,-2 2 4 16,3-1-9-16,-2 1-13 16,1 0-2-16,-2 0 0 15,-1-1 0-15,0 1-5 0,0 0 4 16,0 0 1-1,0 0-42-15,-1 0-40 0,-4 1-20 16,0 0-293-16</inkml:trace>
  <inkml:trace contextRef="#ctx0" brushRef="#br0" timeOffset="24225.09">18687 5015 492 0,'-2'-1'51'16,"-1"0"-3"-16,1-2-2 16,2 1-13-16,-1 2-18 0,1-2-6 15,1 2-1-15,-1 2 3 16,0-2 1-16,0 2 2 15,2-2-3-15,-2 3 12 16,0 1 0-16,2 3 17 16,1 4-4-16,0 5-10 15,3 8-5-15,0 9 12 16,2 5 1-16,2 8-12 16,4 6-1-16,-1 2-5 15,2 4-2-15,0-2-11 16,-1 3 6-16,-1-1-9 15,-1-6 3-15,-4-4-4 16,-2-5 5-16,1-3-3 0,-2-7-1 16,-3-3 1-1,0-6-1-15,-1-3 0 0,-1-4 0 16,0-4 0-16,2-2 0 16,-2-4 0-16,0-1 0 15,0-1 1-15,0-2-1 16,0-2 0-16,0-1 0 15,0 0 0-15,0 0 1 16,0 0-1-16,0 0 0 16,-2 0 0-16,2 0 0 15,0 0 1-15,-1-1-1 16,-1 0 5-16,-1-4-2 16,-2-1-3-16,-4-3 0 0,-4-3 0 15,-2-3 0-15,-2-3 0 16,-3-4 0-16,0 2 0 15,0-1 0-15,2 1 1 16,3 1-1-16,3 6 0 16,3 3 1-16,6 4 2 15,2 1-1-15,2 4-2 16,-1 1 3-16,2 0-3 16,1 4 0-16,4 2 0 15,1 3 2-15,4 6 1 16,3 3-2-16,3 4 4 15,1-1-1-15,-1 1-2 16,2-2-2-16,0-4 0 16,-1-3 1-16,-4 0 1 0,0-6-1 15,-3-1-1-15,-4-3 2 16,0-1 1-16,0-2-2 16,1-2 1-16,0-1 2 15,1-3-2-15,0-3 0 16,3-5-2-16,0-5 1 15,2-7-1-15,2-5 0 16,0-8 0-16,-2-5 0 16,-2-4-30-16,-5 0-35 15,-1 1-47-15,-5 6-134 0</inkml:trace>
  <inkml:trace contextRef="#ctx0" brushRef="#br0" timeOffset="25959.05">18490 4038 284 0,'-5'0'222'0,"0"-2"-173"15,0 1 20-15,0-1 8 16,-2-1-73-16,0 1 59 0,-1-3 17 16,0 1-58-16,-1-3 1 15,1 1-2-15,-4 2 7 16,0-1-27-16,-1 4 1 16,-1-1 0-16,-4 4 2 15,1-1 1-15,3 2-2 16,-3 2-1-16,0 4 2 15,0 2-3-15,3 3 3 16,-5 3 1-16,3 3 3 16,-1 0 10-16,0 5-11 15,0 0 5-15,3 2-2 16,-3 0 1-16,2 3-6 16,-1-3 5-16,3 4 2 0,1-3-2 15,1 2-2-15,1 0-2 16,1-1 1-16,2 0-2 15,3-2-2-15,1 0 3 16,1-2-1-16,2-1 0 16,0 2-1-16,3-1-4 15,0-1 3-15,3 0 6 16,0 2-3-16,1-2-3 16,1 0 2-16,0 0-4 15,2 2 0-15,2-2 5 16,0-2-6-16,-3-1 2 15,4 1 0-15,-3-3-1 16,2 0 0-16,1 0 3 16,0-1-3-16,0 0-1 15,4 0 4-15,-1-1-1 0,3 3 0 16,1-2-2-16,2 1 7 16,1-3-6-16,3 1 1 15,0-3-3-15,1-1 3 16,0-5 1-16,1-1 2 15,-1-3 0-15,1-3-2 16,0 2-2-16,1-3-1 16,1 0 1-16,0-1-2 15,1 1 1-15,-3-2-1 16,0 1 0-16,0 0 1 16,-1-2-1-16,0 0 4 15,0-3-4-15,-1 0 0 0,0-3 0 16,-3-1 0-16,0 2 1 15,-3-1 1-15,0-1 0 16,1 0-2-16,-1-1 1 16,-1 1-2-16,0-3 2 15,1-1-1-15,0-1 0 16,-1 0 1-16,1-3 1 16,-2 1 1-16,0-2-2 15,-1-1 0-15,0-1 1 16,-3 0-2-16,2 1 3 15,-3-1-2-15,-1 0 0 16,-2 0 6-16,0 0-2 16,-2-1-4-16,-1-1 3 0,-1-1 1 15,0 0-5-15,-3-3 1 16,-1 1 1-16,-4-1 0 16,0-1-2-16,-1 0 3 15,-4 0-2-15,0 1 0 16,-3 0 0-16,2 0-1 15,-2 1 1-15,-2 1 2 16,-1-1-2-16,1 1 0 16,-2 0-1-16,-2 1 0 15,0 3 3-15,-3-2-3 16,1 4 0-16,-3 0 2 16,4 2-2-16,-4 1 0 0,0 3 3 15,1-3-7 1,-2 4 8-16,2 0-4 0,-2 0 0 15,2 2 0-15,-2-1 0 16,0 0 0-16,1 1 0 16,-3 1 0-16,1-2 0 15,0 1 0-15,-3 1 0 16,2-2-1-16,-4 4 1 16,2 1-2-16,-3 1 0 15,-1 3 1-15,-2 6-4 16,-1 0 3-16,-2 7-18 15,-3 5-27-15,-2 5-18 16,-2 3-9-16,2 3-46 0,3 1-65 16,6-3-96-16</inkml:trace>
  <inkml:trace contextRef="#ctx0" brushRef="#br0" timeOffset="26559.38">18420 4352 503 0,'-4'-8'12'0,"-1"4"51"0,4-2-14 16,-1 2-22 0,4 1-11-16,-1 0-1 0,1 1-11 15,1 4-1-15,1 2-1 16,-1 3 0-16,2 7 6 16,0 8 13-16,2 3 7 15,-3 6 15-15,2 6 0 16,-2 1-14-16,2 2-9 15,0 1-7-15,1-3 0 16,-2-1-7-16,0-3 2 16,0-2 0-16,-1-4-5 15,-1-4 0-15,0-2 0 16,-3-6-3-16,2-4 2 16,-2-3-2-16,-2-3 0 0,2-3 1 15,0-1 7-15,0-4-4 16,0-2-4-16,2-4-88 15,1-7-102-15,0-4-376 16</inkml:trace>
  <inkml:trace contextRef="#ctx0" brushRef="#br0" timeOffset="27060.03">18704 4384 623 0,'6'-9'57'0,"-4"0"9"0,-1 4 25 16,-1 2-51-16,0 3-17 15,0 0-9-15,0 0-5 16,0 2-3-16,-1-1-3 16,-1 2-1-16,-2 4 3 15,-5 3 2-15,-3 5 5 16,-3 3-3-16,-3 2 9 15,0 2 0-15,-3 2-3 16,0 0 0-16,-1 2-6 16,-1-1-7-16,1-2 2 15,3-3-2-15,3-6-2 16,2-1 0-16,4-5 1 0,2-2-1 16,3-1 0-1,0-4 0-15,1 1 0 0,3 0 2 16,1-2 0-16,1 0 0 15,2-2 2-15,1 2-1 16,5 0-3-16,3 0 2 16,4 2 0-16,4 2-2 15,2 4 0-15,2 0 1 16,2 5-1-16,-1 0 0 16,2 1-2-16,-1 0 4 15,3-3-3-15,-3 0 3 16,2-2-4-16,-2-5 2 15,-1-1-6-15,0-2-116 16,-1-1-124-16</inkml:trace>
  <inkml:trace contextRef="#ctx0" brushRef="#br0" timeOffset="37780.05">19471 7680 388 0,'-2'-2'66'0,"2"-1"-30"15,-1 2-26-15,1 0 7 16,0 1 31-16,1-1 9 15,-1 1-11-15,0 1-19 16,0-1-19-16,-1 0 1 16,1 0 2-16,0 1-2 15,0-1 4-15,-2 1 8 16,0 2 12-16,-1-1 2 0,0 0-6 16,-3 2-7-16,1-1-5 15,0 0 1-15,-3 2 3 16,0-2-2-16,-2 0-4 15,0 1-2-15,-4 1-3 16,-3-1 4-16,3 1-4 16,-8 0-3-16,-1 1-5 15,-3-1 2-15,1 3 1 16,-3 0-1-16,3-1 3 16,0 0-6-16,1 2 6 15,2-4 1-15,2 1-6 16,2 0 5-16,1 0-6 15,-1 0-1-15,1 0 2 16,0 1-2-16,1-2 1 0,-3 3-1 16,3-2 0-16,-1 1 0 15,2 0 0-15,0-3 2 16,3 2-2-16,1-3 0 16,-1 1-1-16,2-1 1 15,1 0 0-15,1 0 0 16,2 0 0-16,0-1 0 15,2 0 1-15,2-1 0 16,0 0-1-16,0-1 0 16,2 2 0-16,-1-2-1 15,-1 2 1-15,2-2 1 16,-2 0 3-16,2 3-4 16,0-3-4-16,0 0 4 0,0 1 0 15,0 1 0-15,-1 2 0 16,-1 2 2-16,0 5 0 15,-1 5 7-15,1 6-4 16,2 4 9-16,2 7-3 16,1 5 1-16,2 2-5 15,2 4 8-15,1 4-6 16,1 4 9-16,-1 1-10 16,2 4-2-16,0 2 0 15,2 2-2-15,0-4 2 16,-1-2-3-16,2 0 1 15,-1-1-2-15,2-3 1 0,-4-3-3 16,-1-6 0-16,2-3 2 16,-3-7-1-16,-1-7-1 15,-1-5 1-15,0-5-1 16,-2-5 0-16,2 0 0 16,-3-3-1-16,-2-1 1 15,3-2 0-15,-2 1 0 16,-1-1 1-16,1-3 0 15,-1 2-1-15,-1-2 0 16,2-1-1-16,0 1 1 16,-2-1 0-16,2 0 2 15,-2 1-2-15,0-1 0 16,0 0 1-16,1 0 0 0,-1 0-1 16,2-1 0-16,1-3 0 15,6-2 2-15,2-3-2 16,5-4 0-16,3-1 0 15,3-1 0-15,3 0 0 16,3-2 0-16,6-1 0 16,3 0 0-16,5 1 1 15,1-5-2-15,4 1 1 16,1-1-1-16,-3 0-1 16,-3 5 2-16,0 1-1 15,-2 3-3-15,-5 2 4 16,0 1 0-16,-1 0-1 15,-1 0-5-15,-1-2 3 16,-1 0-4-16,1-1 7 0,-3 2-8 16,-4-1 8-16,-2 2-5 15,-3-1 0-15,-3 2 3 16,-1-2 1-16,-2 2-2 16,0 2 3-16,-3-1 0 15,-2 1 2-15,-2 0-2 16,-1 3 0-16,-1 2-1 15,0-2 1-15,0 3-4 16,0-1 3-16,1 2 1 16,4-3 0-16,0 1 1 15,2 0-1-15,0-3 0 16,0 2-1-16,0 0 2 16,-5 0-2-16,0 0 1 0,-1 2 0 15,-3-3 1-15,0 1-1 16,-1 0 3-16,-2 1-3 15,1-4 0-15,-1 0-1 16,0-2 1-16,-1-1 4 16,-1-1-3-16,-1-5 0 15,-2-4-1-15,-2 0 0 16,-1-7 1-16,-2-2 0 16,-2-2-1-16,0-4 0 15,1 0 0-15,-1-2 3 16,1 0-1-16,1-2 1 15,-2-1-2-15,-1 0 2 0,2-4-1 16,-1 2-2 0,1-1 0-16,-1-1 1 0,3 6-1 15,-1 2 0-15,4 5 1 16,-2 5-1-16,1 4 0 16,0 1 0-16,1 5 0 15,-1 2-1-15,0 0 2 16,2 1-1-16,0 4 0 15,2-2 0-15,-1 4 0 16,3 2 0-16,-1 1 0 16,2 1 0-16,-1 1 0 15,4 1 0-15,-3-1 0 16,0 1 0-16,-2-3-1 0,4 2 1 16,-2-2 0-1,0-1-1-15,0-2 0 0,1-3 0 16,-2 1 0-16,1 0 0 15,0 0 0-15,-2 3 1 16,2 2 0-16,-1 2 1 16,1 1-2-16,0 0 1 15,-2 0 0-15,2 0 0 16,0 0 0-16,-4 1 0 16,1 1 0-16,-4 1 0 15,-1 0-1-15,-3 2 1 16,-5 2 0-16,0 0 0 15,-3 2 1-15,-1 0-3 16,-2-1 2-16,-1-1 0 0,2 1 2 16,0-2-1-16,3-2 0 15,0 1-1-15,2-2 1 16,2-1-1-16,-2 2 0 16,0-1-3-16,0 1 6 15,0-1-4-15,1 2 1 16,-2-2 0-16,2 2 1 15,0-2-1-15,-2-1 0 16,2 2 0-16,1-2-4 16,-2 0 8-16,-2-1-4 15,0 3 0-15,-1-3 0 16,-1 1-1-16,-2 1 1 16,1 0-3-16,0 0 3 0,0 1-1 15,1-3-69-15,2 2-85 16,-1 1-172-16</inkml:trace>
  <inkml:trace contextRef="#ctx0" brushRef="#br0" timeOffset="39867.91">19128 6769 453 0,'-5'2'51'16,"2"-1"-2"-16,1-1 12 15,0 0-27-15,1 0-16 16,1-1-6-16,0-2-5 0,1-1 4 15,1 2 29-15,0 0 20 16,-1 1-18-16,1 0-16 16,-2 1-12-16,5 0 3 15,-2 0-4-15,4 0-1 16,2 1-6-16,2 2 7 16,1 0-2-16,5 4-8 15,-1 0 1-15,3 1-1 16,3 1 2-16,-1 0-5 15,3 0 4-15,0 2 2 16,3-3 3-16,0 0-1 16,0 0-3-16,-1-1 1 15,0-1-3-15,0 0 5 16,-1 2-2-16,2-2-1 0,0 3-1 16,0-1-2-1,-2-2-2-15,0 2 2 0,0 0-2 16,0 0 0-16,0-3 0 15,0 3 0-15,0-1 0 16,0 1 0-16,0 0 0 16,-3-1 0-16,-2 1 0 15,-1 1 4-15,-3-2-4 16,0 2-3-16,0-2 3 16,1 1 0-16,3-2 0 15,-2 2 0-15,4-2 0 16,-2 1 0-16,0-1 0 0,0 3 0 15,-1-1 0 1,-3 2 0-16,1-1 4 0,-1 1-8 16,0-2 5-16,-2 1-1 15,4-1 0-15,-4-1 0 16,1 1-1-16,0 0 1 16,-1 1 0-16,0-1 0 15,0 2 1-15,-1-2-1 16,2 3 0-16,1 0 0 15,0-1 0-15,3 0 3 16,1 1-6-16,0 0 6 16,-2-1-3-16,2-2 0 15,0 1 0-15,-4-2 0 16,0 1 0-16,-1-2 0 16,-1 1 0-16,-3 1 0 0,2 0 0 15,1 1 0-15,-1-2 0 16,1 1-2-16,-3-2 2 15,1-1 2-15,-2 2-1 16,0-3-2-16,-1 1 1 16,-3-1 0-16,-1-1-2 15,0 0 0-15,-5-3 0 16,1 2-4-16,-2-2 1 16,1 0 0-16,-3 0 0 15,-2-2-5-15,-3 2-5 16,-3-1 11-16,-4 1-6 15,-1 0 4-15,-1-3-6 0,-3 1-3 16,0 1 6-16,0-2 1 16,0-2 7-16,-2 2-1 15,2 1 1-15,0-4 1 16,1 2 0-16,4 0-1 16,2-1 1-16,2 1 5 15,4-3 15-15,2 5-2 16,0-3-1-16,5 2 13 15,-2 2-8-15,2-1-13 16,0 2-4-16,2 0-4 16,-1 2-1-16,3 1 7 15,2-1 1-15,3 3-5 16,2 3 4-16,4-1-2 0,2 2-5 16,2 1 3-1,-1 4-2-15,0 0 1 0,1 1-1 16,-3-3 0-16,0 0-1 15,-3-3 0-15,-2-3 5 16,-1-5-2-16,1 1 0 16,-1-4 1-16,-2-3-4 15,2 0 2-15,-2-3 0 16,1-2-1-16,-3-2 1 16,-1-3-1-16,1-3-1 15,-3-1 1-15,-3-2-1 16,0 1 0-16,-2-2 0 15,1 1 0-15,-3 0 0 16,1 0 0-16,1 0-4 0,0 3 4 16,-1 0 0-16,3 3-10 15,0 1-34-15,2 3-39 16,1 2-62-16,2 1-133 16</inkml:trace>
  <inkml:trace contextRef="#ctx0" brushRef="#br0" timeOffset="42349.97">20444 7534 230 0,'1'-4'278'0,"-1"-1"-222"15,2-1 40-15,-1 2-62 16,2 1-18-16,1-1 9 16,1-1-10-16,3 1 3 15,1-4 13-15,1 2-11 16,3-1-9-16,2-3 4 0,2 0-6 15,5-1 1-15,2-2 0 16,8-2-2-16,5-2-1 16,8-3-2-16,5-2 7 15,7-2-4-15,-2-1-7 16,-1-1-1-16,-8 3 3 16,-5 5-2-16,-8 3-1 15,-8 6 0-15,-7 2 0 16,-2 4-5-16,-8 1 10 15,-1 1-10-15,-3 1 10 16,0 1-10-16,-2 1 5 16,-1 1 0-16,-1-2-1 15,2 3 1-15,-2 0 0 16,0 0 4-16,1 2-3 16,-1 2-2-16,0-1 1 0,0 3 0 15,0 3 0 1,3 2-4-16,0 3 9 0,0 3-3 15,4 5 6-15,1 4 12 16,0 6 0-16,2 3-8 16,2 1 10-16,-2 4-8 15,0-3-10-15,0-1 3 16,-1 1 2-16,-2-2-5 16,-3 1-2-16,-1 0 1 15,1-2-3-15,-2-4 2 16,-1-2 0-16,1-2 5 15,-1-5-1-15,1-3 2 0,0-2-4 16,0-4 0-16,-1 1-2 16,1-4 0-16,0 3-2 15,-1-2 1-15,-1-1 0 16,0-1 2-16,0-2-3 16,0 1 0-16,0-2 0 15,0-1 0-15,2-3 1 16,-2 2-1-16,0-5 0 15,2 3 0-15,-2-3 0 16,0-1 0-16,0 2 0 16,2-3 0-16,-2 0 0 15,0 0 0-15,0 0 0 16,-2-1 0-16,2 1-4 0,-4 0 3 16,-2 0 1-1,-4 1 0-15,-3 1 0 0,-4 0-1 16,-4 3 0-16,0 0 1 15,-3 2 0-15,-3 2 0 16,-1 0 0-16,-2 2 3 16,0-1-1-16,0 1-1 15,2-1 1-15,1 1 1 16,2-2-1-16,2-2-2 16,-1 1 4-16,0 0 0 15,1-3 0-15,0 2-2 16,0 0 0-16,-1-1-2 0,-3 0 2 15,1 0-1 1,0 1 1-16,1 1 0 0,2 1 1 16,3-1-2-16,5-2 5 15,0-1-5-15,5 0 0 16,1-2 1-16,3 0 1 16,1-1 2-16,0 1-2 15,2-2-2-15,-1 1 0 16,1 1 0-16,-3-1-1 15,3-1 1-15,-3 1 0 16,1 0-1-16,0 1 1 16,0 0-1-16,2-1 5 15,-1 1-5-15,2-2 0 16,-1 1 1-16,0-1 1 0,-1 1-1 16,1 1-2-16,-4 0 1 15,2 0 0-15,1 0 2 16,-2 1-1-16,5-2 0 15,-1 0 3-15,1-2 5 16,1 0 19-16,1 0 6 16,1-4-8-16,-2 0-16 15,3-2 1-15,-2-2-3 16,2-1-3-16,-2 1 4 16,1-2-4-16,-1 0-1 15,-1 0-2-15,-1 2-1 16,1-1 0-16,-2-4 7 15,-2 2-4-15,0-5-1 0,-2 1-2 16,-2-1 5-16,0-2-5 16,-1 0 2-16,1-1 4 15,-4-1-6-15,4-1 0 16,-2 0 2-16,0-2-3 16,0 0 0-16,0-1 4 15,0 0-7-15,2 2 3 16,-1-1 0-16,-1 1 0 15,2-1 0-15,-2 0 0 16,0 2 0-16,-4-2 0 16,3 0 0-16,-1 5 0 15,0 0 0-15,4 5 2 16,0-1-2-16,1 2 0 0,0 0 0 16,1-1-2-1,0 3 2-15,2-2 1 0,0 2-1 16,2 1-1-16,2-1 1 15,0 4 1-15,0-2-1 16,2 2-1-16,-2-1 1 16,2 1 0-16,0 1-2 15,1 0 0-15,-2 1 1 16,3-1 1-16,-2 2-1 16,1 0 1-16,-2 0 0 15,1 1 0-15,2-2-1 16,-3 1 1-16,3-2 0 0,1 0-1 15,-2-2-1-15,2 1-1 16,-1-1 1-16,-1-2-1 16,-2 1-4-16,2-1 0 15,0 0 1-15,-2-2 1 16,1 3 2-16,-1 2 3 16,-1-2-1-16,2 3 1 15,-2 4 0-15,0 0-4 16,1 1 1-16,-1 1 3 15,4-2 1-15,-1 1-1 16,1-2 0-16,2 1-4 16,3-3 4-16,-3 0 0 15,3-1 0-15,1 2 0 16,1-1 0-16,3-1 0 16,3 1 0-16,4-2 2 0,6 0-2 15,3-3-7-15,2 0-6 16,3-2-6-16,2 1-6 15,-1-2-6-15,3 1-8 16,-3 1-4-16,-2-1-4 16,-4 2-34-16,-4 1-13 15,-5 3-110-15,-4 1-179 16</inkml:trace>
  <inkml:trace contextRef="#ctx0" brushRef="#br0" timeOffset="43299.04">20082 8030 379 0,'-1'0'102'16,"1"0"-41"-16,0 0-3 15,0 0-34-15,0-3 13 16,0 3-12-16,1-1-5 16,1 0 11-16,-1 0-12 15,3-2-8-15,-1 1 7 16,1 0 8-16,1 1 2 15,0-1-11-15,2 1 1 0,-1-1-1 16,6-1-11-16,1 0 1 16,4-1-7-16,3-3 9 15,1 3-9-15,3-3-2 16,1 1 2-16,0 0 1 16,-2-2-1-16,-1 2-7 15,-2 0-33-15,-1 0-27 16,-6 2-33-16,-3-1-42 15,0 0-194-15</inkml:trace>
  <inkml:trace contextRef="#ctx0" brushRef="#br0" timeOffset="43919.28">20119 8183 209 0,'2'0'268'15,"0"0"-233"-15,-1 0 39 16,2 0-45-16,3 0 8 16,0-2-5-16,2 1-14 15,4-1 7-15,0-1-3 16,5-1 8-16,3-2 7 16,3-2-6-16,7-1-3 15,4-1-17-15,1-3-10 0,-1 2-2 16,2 0-2-1,-8 3-122-15,-5 1-124 0</inkml:trace>
  <inkml:trace contextRef="#ctx0" brushRef="#br0" timeOffset="44582.84">20059 8054 533 0,'-1'0'111'15,"1"0"-51"-15,0 0-5 16,0-2-14-16,3 0-6 16,-2 1-18-16,2-1 8 15,1 1-7-15,1-1-2 0,0 1-6 16,0-1 7 0,2-1-1-16,-1 2-2 0,3-2-3 15,2-4-3-15,6 2-8 16,5-6 0-16,6-1-1 15,1 1-5-15,2-3-72 16,-2 1-135-16,-3 4-158 16</inkml:trace>
  <inkml:trace contextRef="#ctx0" brushRef="#br0" timeOffset="45099.88">20064 8195 273 0,'-3'3'97'16,"0"-2"-41"-16,3-1 6 15,-3 0-17-15,3-1 18 16,3-1-28-16,0 0 14 15,0-3-21-15,2 2 2 16,0 0-12-16,0 0-4 16,0 0 13-16,-2 1 3 15,-1 2-9-15,1 0-5 16,-1 0-6-16,0 0-4 16,-1 0 2-16,1 0 1 15,0 0 4-15,3 0 4 16,3-1-7-16,2-2-8 0,5-2-1 15,4 0 0-15,4-3 0 16,2-1 1-16,3-1-4 16,1 0 0-16,-3 0-61 15,1 1-133-15,-3 3-190 16</inkml:trace>
  <inkml:trace contextRef="#ctx0" brushRef="#br0" timeOffset="50851.91">20592 7652 425 0,'0'-5'80'16,"-2"4"-41"-16,2-3 42 16,-1 2-48-16,2 0-14 0,-1 0 6 15,2-2 9-15,0 0-1 16,1 1 32-16,-3 0-41 15,2 0 12-15,-2 0-1 16,0 1-12-16,0 2-4 16,0 0 0-16,1 0-15 15,-1 2-2-15,0-1-1 16,0 2 1-16,0 6 0 16,2 3 3-16,2 5 1 15,0 4-2-15,2 6 13 16,0 3-7-16,2 5 3 15,2 4-7-15,-1 0 1 0,1 2-2 16,0-1-4-16,-2-2 4 16,2-5-5-16,-2-2 2 15,1-4-1-15,0-4 3 16,1-4-7-16,-4-3 5 16,-1-3-4-16,-2-4 4 15,-1-1-2-15,-1-2 0 16,-1-3 0-16,2 0 0 15,-2-1 0-15,0-2 0 16,0 0 0-16,0 0 0 16,0 0 0-16,0-2-21 15,2-3-69-15,0-2-112 16,-2-6-172-16</inkml:trace>
  <inkml:trace contextRef="#ctx0" brushRef="#br0" timeOffset="51819.75">20619 7700 459 0,'-3'-8'28'0,"-1"1"12"15,2 0-10-15,1-4 22 16,-2 2 11-16,3 1-40 16,-2-1 30-16,2 4 20 15,0-2-41-15,0 3-10 16,3-2-12-16,0-2-7 15,3 1 10-15,4-2-4 16,1 0-1-16,6-2-2 16,3 1 1-16,3-2-2 15,4-2-4-15,1 4 2 16,1 2 0-16,-4 2 0 0,-1 4-1 16,-3 4-1-16,-4 1 0 15,0 1-1-15,-4 3 0 16,-2 0 1-16,0 2 0 15,-1 5-1-15,-2-1 2 16,-2 4 0-16,-2 1-2 16,-2 1 0-16,-4 0 1 15,-2 0 0-15,-3 0 1 16,-4 3 4-16,-4-3-2 16,-1 2-3-16,-1-1 2 15,-2-3 3-15,0 3 3 16,0-3-7-16,0 0 2 15,-1-4-3-15,6-1 0 0,-2-3 0 16,4-2 0-16,5-2-1 16,-2-2 0-16,2 0 1 15,3-1-3-15,-2-2 3 16,0 4-1-16,0-1 0 16,2 1 0-16,-3 1-2 15,4 0 1-15,-1-1 1 16,1-1 0-16,1 0-1 15,1-2 3-15,-1 1-1 16,2 0 0-16,2-1 3 16,-2 0 7-16,1-1-7 15,2 2 10-15,-1-2 0 0,5 0 4 16,1-2 2-16,4 1-10 16,0 0-3-16,2-1-1 15,0-1 1-15,0 0 0 16,-3 3-6-16,4 0 3 15,-1 0-4-15,1 3 0 16,2 2 0-16,-1-1 0 16,-1 4 0-16,5 1 1 15,-2-1-1-15,4 0 0 16,0 0 0-16,1-1 0 16,1-1 0-16,-1 0 1 15,-1-2-2-15,1 1 1 16,1-2 0-16,-1 0-6 15,0-3-28-15,-1 0-34 16,2-3-58-16,-3 0-150 0</inkml:trace>
  <inkml:trace contextRef="#ctx0" brushRef="#br0" timeOffset="61925.5">11677 2803 492 0,'2'-4'61'16,"-2"0"-21"-16,0 0-6 16,0 1 2-16,-2 2-14 15,1-1 10-15,1 1 14 16,-3 1 5-16,3-2-19 0,-1 2-22 15,1 2-8-15,0-2 1 16,-2 0-1-16,4 0-1 16,-2 0 2-16,0 0-3 15,1 1 1-15,2 1-1 16,0-1 10-16,3 1-4 16,4-2-2-16,4 0 0 15,4-3-3-15,3-2 6 16,1-1-4-16,2-2 2 15,-2 1-5-15,-4 1 0 16,-4 3-1-16,-4 0 1 16,-6 1 5-16,-2 2-1 0,-4 0-4 15,-1 2 0-15,-7 1 3 16,-4 3-3-16,-5 2 0 16,-3-1 0-16,-3 4 0 15,1-3 0-15,0 1 0 16,2-1-1-16,2-2 1 15,3-1 0-15,5-1 1 16,4-3-1-16,3 2 0 16,3-3 0-16,2 0 0 15,0-3 0-15,2 3-1 16,-1-1 0-16,3 0 1 16,2-2 0-16,5 0 0 15,2-2 0-15,4-1 0 16,4 0 0-16,3 1-4 15,-3-2-37-15,3 4-115 0,-3 2-51 16</inkml:trace>
  <inkml:trace contextRef="#ctx0" brushRef="#br0" timeOffset="63439.99">16493 2932 417 0,'2'-3'47'0,"-1"-1"-23"15,2 1 4-15,1 2 14 16,-2-1 12-16,-1 0-27 16,1 2 6-16,-4 0-11 15,2 0-1-15,-1 0 9 16,2 0 11-16,-1 2 8 15,2-2-12-15,1 0-21 16,4 0-9-16,2 0-3 16,4 0 5-16,5-2-4 0,6 1-1 15,2-2-3-15,7-2 1 16,5 1-1-16,-2-2-1 16,1 0 0-16,-3 1 0 15,-8-1-1-15,-4 3-1 16,-8 0 2-16,-7 2 2 15,-3-1 8-15,-6 1-9 16,-7 2 4-16,-5-1-5 16,-8 2 0-16,-4 1-4 15,-5 1 7-15,0 2-6 16,-1 4 1-16,2-4 2 16,3 1 0-16,5-3 1 15,7 1-2-15,7-3 0 16,3-1 0-16,5-1-2 0,5 0 0 15,4-3 3-15,7 0-2 16,9-3-47-16,7 0-134 16</inkml:trace>
  <inkml:trace contextRef="#ctx0" brushRef="#br0" timeOffset="68156.22">21371 5701 326 0,'-3'2'199'15,"-3"-2"-161"-15,3 0-6 16,1 0-15-16,1-2 21 16,-1 2-3-16,2 0-14 15,2-1 11-15,-2-2-13 16,0 1-5-16,0-1 10 16,1 0-3-16,-1 0 9 0,0 2 0 15,0-1-13 1,0 2-7-16,0 0-4 0,-1 0-3 15,1 0-3-15,1 0 0 16,-2 0 0-16,1 0 0 16,0 0 3-16,0 2-3 15,0-2-1-15,0 0 1 16,0 0 4-16,0 0-1 16,0 0-2-16,1 0 2 15,1 0 6-15,0 0 7 16,3 0 19-16,7-2-4 15,2-1-12-15,11-2-5 16,5-2-4-16,8-3-2 16,5-2-1-16,5-1 0 15,1-1-5-15,-4 1-2 0,-6 4 0 16,-8 2 0 0,-10 3 0-16,-4 1 0 0,-5 1-3 15,-5 0-37-15,-2 4-66 16,-4 1-57-16,-2 0-34 15</inkml:trace>
  <inkml:trace contextRef="#ctx0" brushRef="#br0" timeOffset="68710.75">21374 5852 415 0,'0'0'74'0,"0"0"-50"0,0 0 21 16,0 0 17-16,0 0-18 16,0 0-15-16,2 0-6 15,1 0 26-15,-1-2 13 16,2 2-26-16,2 0-4 15,1-1-12-15,2-3-7 16,7 1 6-16,2-1-5 16,5 0-8-16,5-2 3 15,6-2 4-15,6 0-4 16,5 0-3-16,4-2-4 16,-6 1-1-16,-2 2-1 15,-8-1 0-15,-4 4-1 16,-12 1 1-16,-1 1 0 0,-6 1-1 15,-5 1-10-15,-4 1-25 16,-4 2-9-16,-4 2-37 16,-3 0-86-16,-3 0-94 15</inkml:trace>
  <inkml:trace contextRef="#ctx0" brushRef="#br0" timeOffset="70560.27">21847 5315 373 0,'0'-2'50'0,"-2"2"-8"0,1-1-16 16,-3 1-13-16,3-2 21 15,-1 2 35-15,0-1-15 16,2 1-19-16,0-2 0 16,0 2 8-16,2-1 16 15,-2 1-36-15,0-2-3 16,0 2-4-16,-2-1-5 16,2-1-8-16,-2 1 13 15,1 1-8-15,1 0-5 16,0 1-2-16,-2 4 1 15,2 4 4-15,0 5-4 16,0 9 4-16,2 4 5 16,1 6 0-16,2 7 10 15,-1 2-15-15,2 1 0 16,1 4 0-16,0-2-2 0,-3 1-3 16,2-3-1-16,-2-3 1 15,0 1 3-15,-1-3-4 16,0-4 1-16,1-4 0 15,-1-1-1-15,1-5 0 16,-3-4 0-16,1-4 2 16,0-4-2-16,0-2 0 15,-2 0 0-15,0-3 0 16,0-1 0-16,-2 0-1 16,2-1 1-16,0-4 1 0,2 2 0 15,-2-1-1-15,0-2-1 16,1 0 0-16,2 0 1 15,3 0 2-15,2-3-2 16,2 1-1-16,3-2 1 16,4 0 0-16,0-1 2 15,4-2-2-15,3 2-1 16,3-3-1-16,2 2 2 16,5-3-1-16,1 1 1 15,3 2 0-15,4-4 0 16,0-1 0-16,1 3 0 15,2-2 0-15,-3 3 0 16,0-2 0-16,-5 3 1 0,-2 0-1 16,-5-2 0-1,-5 4 0-15,-2-1 1 0,-4 2 0 16,0 0-1 0,-5 2 1-16,0-1 2 0,-3 1 2 15,1 1-4-15,-4-1 3 16,-1 1 0-16,0-3 1 15,-1 2-1-15,0 0 1 16,0-1 0-16,0 1 2 16,0-2-7-16,-1-2 3 15,0 2 2-15,0-3-1 16,0-1 3-16,-2-1-3 16,1-2 5-16,-3-2-4 15,1-1-2-15,-4-5 4 0,2-1 0 16,-3-1-2-1,1-4 2-15,-1-2-2 0,0-5 4 16,0-2-3-16,-3-1 1 16,2-4-2-16,-2-3-1 15,2 1-2-15,-3-1 1 16,2 2 3-16,-1 4-4 16,2 2 9-16,-2 2-8 15,3 1 0-15,0 1-1 16,-1 1-2-16,1 1 0 15,0 1 1-15,1 0-1 16,0-1 0-16,-1 3 0 16,2 1 0-16,-1 4 0 15,1 3 0-15,-2 0-1 16,2 5 1-16,-1 1 1 0,1 0-1 16,-1 1 0-16,0 3-1 15,0 2 2-15,1-1-2 16,-1 3 0-16,0 1 1 15,-1 1-1-15,-1 1-1 16,-2 2 0-16,-2 1 2 16,-2 0 1-16,-4 4-1 15,1-3 0-15,-4 3-1 16,-3 0 1-16,0 1 0 16,-3-2 0-16,-2 2 0 15,-4 1 0-15,-1-1 0 16,-3 2 3-16,-2 0-6 0,1-1 0 15,1-1 2-15,0 2-1 16,3-1 1-16,1-1 0 16,2-1-4-16,-1 1 4 15,1-1 0-15,0-2-5 16,0 2 4-16,2 0-5 16,2-2 3-16,3-1-2 15,0-1 3-15,4-1 1 16,0 0 0-16,3-2-3 15,0 2 0-15,3-3 2 16,1 1 1-16,2 1 0 16,1-2-2-16,-1 0-1 15,2 2 1-15,0 0 1 0,-4-1-3 16,2 2-2-16,-2-1 5 16,-1-1-3-16,-3 0 3 15,1 1-7-15,1 2 5 16,-2 0-1-16,0-1-5 15,3 0 10-15,0 0-6 16,4 1 6-16,0-1-4 16,3 0 2-16,3-2 1 15,3 1 1-15,1 1 1 16,-1 0 0-16,0 1 0 16,0 0-1-16,1 0 1 15,-2 5 0-15,-1 3 0 0,2 5-1 16,0 1 1-16,-2 4-2 15,2 1-2-15,4 1-109 16,0-2-126-16</inkml:trace>
  <inkml:trace contextRef="#ctx0" brushRef="#br0" timeOffset="71128.34">22102 5354 504 0,'-3'-6'28'0,"0"0"37"15,1 0-8-15,2-1-18 16,0 3 25-16,0-1 18 16,-2 4-53-16,2 1-17 15,-1 0-10-15,1 5-2 16,1 4 1-16,-2 7 1 15,2 8 6-15,1 11 1 16,3 4 1-16,0 5-3 16,2 0-3-16,1 4-4 15,-1-5 0-15,-3-1 1 0,-1-6 0 16,-2-4-2-16,-1-5-15 16,0-6-132-16,4-6-69 15</inkml:trace>
  <inkml:trace contextRef="#ctx0" brushRef="#br0" timeOffset="71508.84">22295 5324 550 0,'1'-9'53'16,"3"1"30"-16,-1 2-43 16,-1 1-4-16,-1 4 5 15,1 1-18-15,0 1 7 16,0 3-10-16,1 3-2 16,0 4-6-16,2 4 3 15,0 8-4-15,2 5 0 16,0 7 2-16,1 3-7 15,-1 7-5-15,0 2 2 16,0 0-2-16,2 0-1 16,-2-4 0-16,-1-4 0 15,1-3 0-15,-4-7 0 16,-1-4 0-16,-2-8-21 0,2-4-43 16,-4-5-56-16,-1-5-25 15</inkml:trace>
  <inkml:trace contextRef="#ctx0" brushRef="#br0" timeOffset="71772.98">22144 5656 209 0,'-13'0'485'0,"5"-2"-398"0,1 1 27 15,2-1-79-15,3 1-18 16,2 1 11-16,0 0-4 16,4 0 12-16,-4 0 0 15,3-3-22-15,4-1-11 16,3-2-3-16,4-5 0 16,12-1 0-16,4-2-2 15,5 1-17-15,3-1-132 16,1 2-141-16</inkml:trace>
  <inkml:trace contextRef="#ctx0" brushRef="#br0" timeOffset="73327.02">22723 5384 297 0,'-2'-2'86'0,"-1"2"-16"16,-1 0-22-16,2 0-13 0,-1-1 31 15,2-1-13 1,1 2-18-16,0 0 14 0,0 2 25 15,0-2-27-15,0 0-12 16,1 0 2-16,2-2-19 16,1 1 7-16,3-2-3 15,4-2-6-15,6 1 0 16,3-2-7-16,7 0-1 16,5-3 0-16,4 0-5 15,3-2-1-15,-1 4-2 16,-3-2-2-16,-4 3 2 15,-7-1 0-15,-7 5-21 16,-5-1-55-16,-7 2-104 16,-4 2 15-16</inkml:trace>
  <inkml:trace contextRef="#ctx0" brushRef="#br0" timeOffset="73662.03">22709 5542 303 0,'-1'1'202'0,"-1"1"-133"0,4-2 10 16,1 0-38-16,0-2 11 15,4 1 9-15,2-2-12 16,1-1-18-16,3 0-9 16,5-2 3-16,9-1-1 15,6-2-9-15,7-2 9 16,7 0-12-16,3 1-10 16,-3-2-1-16,-2 4-1 15,-8 1 0-15,-7 4-6 16,-8 0-30-16,-6 3-69 15,-6 0-122-15</inkml:trace>
  <inkml:trace contextRef="#ctx0" brushRef="#br0" timeOffset="74744.96">23446 5024 211 0,'-3'-16'280'0,"0"-1"-267"16,1 1 25-16,2 2 20 0,2 4-11 15,-2 1-7-15,0 2-7 16,0-1 8-16,-2 2 3 16,2 0-2-16,-4 0-30 15,1-1-5-15,-2 3-2 16,-5 2 1-16,-1 0 1 16,-5 0-6-16,-2 4 2 15,-4 2 3-15,0 3-5 16,-1 1 4-16,1 6-1 15,1 1-1-15,0 3 9 16,4 5-7-16,1 2 5 16,1 4-5-16,4 1 6 15,2 0 4-15,2-2-1 0,4 1 2 16,0 0-4-16,1-4-12 16,-1 2 8-16,3-1-4 15,0-1-1-15,1-2 1 16,1 2-4-16,2 1 3 15,0-1 0-15,3 1-2 16,2 1-1-16,-2 0 4 16,6-1-3-16,0-1 3 15,3 1-2-15,1-4-1 16,0 0-1-16,-2-3 1 0,1 0-1 16,0-2 0-1,-1 0 0-15,2-4 1 0,-3 1 2 16,3-2 2-16,1-1 8 15,5-5-8-15,0-1 3 16,2 0 2-16,5-4-8 16,0-2 1-16,2-1 0 15,-2-1-2-15,1-3 1 16,0 2 1-16,2-4-3 16,0-1 3-16,1 0-2 15,1-3 2-15,-1 0 4 16,-1-1-1-16,-1 0-1 15,-2-3 4-15,-4-1-4 16,1 1 1-16,-3-2 6 16,-3-2-1-16,-2-1 3 15,-3 0-3-15,0-4-3 16,-3-1 1-16,-3-1 2 0,0-4-6 16,0 4 0-16,-4-4 8 15,0 0-2-15,-5-1-8 16,-1-1 3-16,-3 0 4 15,-2-1-4-15,0-1 2 16,-5-2-5-16,-2 2 2 16,-3-1-5-16,0 5 2 15,-3 0 0-15,-4 5-1 16,-3 4-1-16,-2 2 1 16,-5 3-1-16,-4 6 0 0,-3 2 0 15,-4 1-1 1,-2 6 4-16,-2 2-3 0,0 2 0 15,-1 5-4-15,3-3-1 16,-1 2-5-16,7 2-10 16,-2 5-24-16,2 0-21 15,0 5-9-15,2 6-36 16,0 4-131-16,6 5-294 16</inkml:trace>
  <inkml:trace contextRef="#ctx0" brushRef="#br0" timeOffset="75444.7">23474 5169 605 0,'-4'-6'40'16,"0"0"30"-16,2-1-23 16,1 3-1-16,1 4-17 15,0-1-20-15,0 1-5 0,-2 2 4 16,-1 3 3-16,-4 6 9 15,2 4-3-15,-5 8-1 16,0 5-1-16,-1 8 7 16,1 3-11-16,-3 3-4 15,4 1 1-15,0-1-5 16,6-5 3-16,0-6-6 16,3-6 1-16,0-7 0 15,1-8 3-15,1-5 14 16,0-3 54-16,-1-6-16 15,6-5-47-15,1-6-7 16,4-7-1-16,2-11-1 16,-3-10 0-16,3-5 0 0,-3-4 1 15,1-1-1 1,-2 5-1-16,2 7 0 0,-4 10 2 16,2 8 0-16,-5 10-1 15,0 5 0-15,-2 6 2 16,4 5-2-16,1 7 0 15,6 5 1-15,1 6-1 16,3 7 0-16,3 3 1 16,-4 5-1-16,3 0 0 15,-2-2 0-15,-4 0 0 16,-1-2 1-16,0 1-1 16,-4-4 0-16,-2-2 0 15,0-4 0-15,-4-4-1 16,-1-4-1-16,-2-3-12 0,-2-4-27 15,-1-2-13-15,-1-3-40 16,-2-1-59-16,-2-4-119 16</inkml:trace>
  <inkml:trace contextRef="#ctx0" brushRef="#br0" timeOffset="75659.75">23408 5402 709 0,'-19'-2'99'16,"8"0"3"-16,2-2-27 15,6 1-23-15,1 2-16 0,4 0-8 16,3-3-9-16,5 0-19 16,7-2-1-16,8-3 0 15,6-3-1-15,10 0-51 16,0-1-113-16,6-1-382 15</inkml:trace>
  <inkml:trace contextRef="#ctx0" brushRef="#br0" timeOffset="76288.97">24088 5108 510 0,'-2'-2'114'0,"4"-2"-58"16,3 3-15-16,1-2 1 15,4 0 39-15,2 0-31 16,2-1-9-16,-1-1-4 16,2-1-12-16,0 0-11 15,2 0-3-15,1 0-3 16,5 0 0-16,5-1-2 16,0 0-4-16,0 0-2 15,-1 2 0-15,-3 1-3 16,-10 1-58-16,-5 4-72 15,-8 4-59-15</inkml:trace>
  <inkml:trace contextRef="#ctx0" brushRef="#br0" timeOffset="76534.32">23979 5259 662 0,'-5'3'36'16,"0"-1"33"-16,5-2 33 15,5-2-47-15,6 1 2 16,5-2-11-16,7-2-21 16,9 0-7-16,7-4-15 15,4 2-3-15,5-4 0 0,1 2-17 16,-3-1-106-16,2 0-125 15</inkml:trace>
  <inkml:trace contextRef="#ctx0" brushRef="#br0" timeOffset="77379.14">24798 4799 584 0,'-3'-12'40'0,"-2"-2"56"16,0 1-48-16,3-2-3 15,4 1-14-15,-2 1 1 16,1-1-13-16,3 4-3 15,-4 2 17-15,0 1-15 16,0 2-9-16,-5 2-7 16,-2 1 4-16,-3 1-6 15,-4 2 5-15,-2 4 1 16,-3 3 0-16,-2 4 2 16,-4 4 9-16,2 5-2 15,1 5-5-15,2 2 7 16,3 4-9-16,4 2 10 0,2 4-9 15,6 0-3-15,7 4-2 16,5-1-2-16,3-3 1 16,7-1 0-16,3-5-3 15,5-4 0-15,3-7 2 16,4-8 0-16,5-5-2 16,-3-5 1-16,0-6-2 15,-1-3 0-15,-6-5-2 16,-7-2 2-16,-3-7-3 15,-7-3 3-15,-10-2-1 16,-6 0 2-16,-6 0-1 16,-5 4 2-16,-2 5-1 15,-2 4 1-15,-1 3-1 0,2 4 1 16,2 4-1-16,1 1-2 16,5 1 2-16,4-1-1 15,3 3 3-15,3-3-4 16,2 2 2-16,0 0-2 15,5-2 2-15,4 0 1 16,5 0-1-16,12-6 0 16,0 2 0-16,9-3 0 15,1-2 0-15,-1 0 0 16,-3 1 2-16,-4 1-1 16,-6 2-1-16,-7 2 0 15,-4 3-1-15,-2 5 0 0,-1 4-1 16,-3 6 4-16,2 6-1 15,-4 6-1-15,0 5 0 16,-3 1 0-16,0-2 1 16,4 1-2-16,-4-8 2 15,-4-1-3-15,3-8 0 16,1-3-33-16,-4-5-50 16,3-2-21-16,-3-5-142 15</inkml:trace>
  <inkml:trace contextRef="#ctx0" brushRef="#br0" timeOffset="78513.55">24708 4525 522 0,'-15'-3'34'0,"5"-2"26"16,-2 4-25-16,4 0-17 16,-1 1 11-16,1 1 2 15,-2 2-16-15,0 0 12 16,0 3 5-16,2 2-11 0,-6 1 4 15,1 0-9-15,-2 1 6 16,-2 1-7-16,1 0-2 16,-3-1-3-16,0 2 3 15,3 0 0-15,1 0-1 16,0 3 1-16,-18 39-3 16,27-42 5-16,1 0-2 15,0 0 7-15,2 0-5 16,-4 14-3-16,2 1-1 15,4 1-1-15,-1-2-3 16,5 2-4-16,0-1 5 16,1 1 2-16,2 0-4 15,1-1 0-15,0 0-6 0,0 2 3 16,3 0 0-16,-2 0-3 16,4-3 0-16,-1 1 3 15,3-3-2-15,-1-1-1 16,-1-2 5-16,1-1-5 15,1-4 2-15,-1 1 0 16,-2-1 0-16,5-1 0 16,-1-1 2-16,0-1-4 15,1-1 4-15,3-2-1 16,0 0-3-16,2-1 3 16,4-3 1-16,5 0-4 15,4-1 2-15,-3-3 2 0,6-2-4 16,0-1 8-1,-5-4-6-15,1 2 7 0,2-3-4 16,-3-1 4-16,0-1 5 16,-2-1-10-16,2-3 3 15,-6 3 1-15,3-3-2 16,-1-1 1-16,-1 1-2 16,-2-1-1-16,0-1 4 15,-2-3-1-15,-1 2 0 16,0-4-2-16,-6 0 5 15,1-4-4-15,-4-3-4 16,-3-1 7-16,-1-2-4 16,-1 0 2-16,-4-1 3 15,-3 1 1-15,1 0 1 16,0-3-10-16,-4 2 1 0,-1 0 0 16,-1 1-3-16,-3-3 3 15,-3 3-1-15,-1 2-1 16,-1 1 1-16,-3 4 0 15,-3-1-2-15,-2 2 0 16,0-1 1-16,-2 2-1 16,-1 2 0-16,-2 0 0 15,-2 2 4-15,-5 2-4 16,0 0 0-16,-4 1-2 16,-2 2 2-16,-1-1 2 15,0 2-2-15,0-3 0 16,4 5-1-16,-2-3 0 0,-2 3-1 15,2 2 0-15,-3 3 0 16,1 1-2-16,4 0-1 16,0 2-13-16,2 3-2 15,1 0-2-15,1 1-3 16,-1 4-9-16,3 0-24 16,0 3-3-16,3 5-22 15,-3 5-115-15</inkml:trace>
  <inkml:trace contextRef="#ctx0" brushRef="#br0" timeOffset="79675.48">24300 5190 274 0,'7'-2'57'0,"-5"1"28"16,2-1-44-16,0 0-12 15,1-2-7-15,-2 3 26 16,2-2 10-16,0 2-28 16,0-3-5-16,0 3-9 15,0-2-5-15,3-2-7 0,2 2 4 16,4-1 5-16,1-3-10 15,0 4 0-15,0-2 5 16,1 0 9-16,0 1 0 16,-3-1 5-16,-1 2 7 15,-2 2-21-15,-3-3-7 16,1 3 0-16,-3-1-1 16,2 2-2-16,-1-1 2 15,1 1 1-15,-1 0-1 16,0 0-1-16,-3 0-4 15,1 0-26-15,-3-1-46 16,-1 1-114-16</inkml:trace>
  <inkml:trace contextRef="#ctx0" brushRef="#br0" timeOffset="80712.12">23099 5280 230 0,'-4'-1'241'16,"3"-2"-221"-16,-1 3 18 15,0-2 10-15,0 2-27 16,2 0-7-16,2 0 6 16,-2 0 12-16,2-1 0 15,0 1-18-15,-1-2 23 16,1 0-8-16,3 1-25 16,-2-2 16-16,4 2-8 15,0-2-8-15,3 0-3 16,-2-1-1-16,4 0 0 0,0-1 0 15,1 2-1-15,-2 0 1 16,-1 2-5-16,-3 1-5 16,-4 0-54-16,-3 1 17 15,-3 4-101-15</inkml:trace>
  <inkml:trace contextRef="#ctx0" brushRef="#br0" timeOffset="83779.47">23667 5271 396 0,'1'0'67'15,"-1"0"-33"-15,0-2-16 16,0 2 1-16,0 0 3 16,0-1 18-16,0 1-5 15,0 0 6-15,2-2-23 16,-2 2-10-16,0 0 10 0,-2 0 3 15,4 0 2-15,-4 0-5 16,2 2-8-16,0-2-8 16,0 0 0-16,-1 0-2 15,1 0 0-15,0-2-2 16,-2 4 2-16,-1-1 0 16,-2 1 0-16,-5 1 0 15,-4 2-4-15,-6 1-44 16,-5 3-17-16,-5 0-137 15</inkml:trace>
  <inkml:trace contextRef="#ctx0" brushRef="#br0" timeOffset="113381.96">19365 7702 415 0,'0'-3'75'15,"0"1"-74"-15,-1 2-1 16,2-1-3-16,1 1 2 16,-1 0-3-16,2 0 2 15,-2 0-1-15,1 1 3 16,-2-1 1-16,-2 0-1 16,2 0 0-16,-1-1 0 15,-3-3-231-15</inkml:trace>
  <inkml:trace contextRef="#ctx0" brushRef="#br0" timeOffset="115594.55">19344 7736 137 0,'-2'0'362'16,"0"0"-336"-16,1-1 7 0,1 1 8 15,0 0-20-15,-2 0 3 16,4 0-1-16,-2 0-14 15,0 0-5-15,-2 0-1 16,4 0-3-16,-4 1-2 16,2-1 0-16,-2 0-24 15,2 1-76-15,-1-1-144 16</inkml:trace>
  <inkml:trace contextRef="#ctx0" brushRef="#br0" timeOffset="120511.9">1312 5774 539 0,'-7'3'52'0,"0"-2"-15"16,2 0 2-16,2 0-12 16,1 2-8-16,2-3 21 15,-2 0 19-15,2 1-10 16,0-2-18-16,2 1-19 0,-2 0-2 16,2 0-10-1,-1 0 7-15,6-3 20 0,5 2 23 16,6-3-24-16,9-5-9 15,6-4-9-15,9-7-5 16,5-4-3-16,5-6 1 16,0 0 1-16,-4-2-2 15,-1 4-4-15,-8 3-22 16,-4 7-33-16,-6 5-21 16,-5 4-64-16,-1 3 23 15,-6 1-111-15</inkml:trace>
  <inkml:trace contextRef="#ctx0" brushRef="#br0" timeOffset="120895.29">1325 5954 160 0,'-5'6'284'0,"0"-4"-257"0,0 2-11 16,3 1-12-16,2-2 5 15,0-1 4-15,4 1 11 16,-1-1 32-16,5-1-7 15,1-1 21-15,4-1-26 16,2-2 12-16,5-3 0 16,3-5-29-16,6-2-11 15,6-5-3-15,5-3-7 16,5-5-3-16,2-3-3 16,0 3 1-16,-2-1-1 15,-3 1-67-15,-2 5-100 16,-2 3-135-16</inkml:trace>
  <inkml:trace contextRef="#ctx0" brushRef="#br0" timeOffset="147870.84">20473 5981 427 0,'-2'1'12'16,"2"2"-10"-16,-1-3-2 15,-1 2 1-15,2 0 18 16,-1 0 9-16,-1 0-12 0,2 0-4 16,0-2-4-1,0 0-1-15,0 0-6 0,0 0-1 16,0 3 0-16,0-2-20 16,-2 1-124-16</inkml:trace>
  <inkml:trace contextRef="#ctx0" brushRef="#br0" timeOffset="153574.07">23349 5572 337 0,'0'0'20'0,"0"1"0"16,0-1 29-16,-2 0-17 15,2 0-4-15,0 0-9 16,0 0-1-16,-1 2-3 15,2-4-9-15,-1 2-6 16,0 0-14-16,0 0-195 16</inkml:trace>
  <inkml:trace contextRef="#ctx0" brushRef="#br0" timeOffset="154818.74">19482 7706 409 0,'0'-1'73'15,"-1"-1"-57"-15,1 1 1 16,0 1-6-16,0 0 9 0,0-2 5 15,0 2-17-15,0 0-7 16,0 0-1-16,0-3-91 16</inkml:trace>
  <inkml:trace contextRef="#ctx0" brushRef="#br0" timeOffset="157658.78">10998 8302 716 0,'-3'3'25'15,"0"-3"46"-15,0 0-13 16,0-2-38-16,3 2 4 15,0 0-14-15,3 0-9 16,0 0 10-16,3-1 11 16,4-3-8-16,7-3-11 15,5-3-1-15,4-2-2 0,6-5 0 16,7-3-2-16,4-3 1 16,8 0-9-16,1-4-18 15,3 0 2-15,-2 0-47 16,-5 3-89-16,-6 2-220 15</inkml:trace>
  <inkml:trace contextRef="#ctx0" brushRef="#br0" timeOffset="158008.89">11044 8426 485 0,'5'-4'104'0,"0"-3"-60"16,-2 3-3-16,0 0-35 15,1-1 11-15,1 2 22 16,-1 0 14-16,6-3 4 16,6 0-15-16,2-2-28 0,4-5-9 15,8-4-2 1,8-2-3-16,9-5 1 0,8-6-1 16,11-6-5-16,5-3-74 15,6 0-121-15</inkml:trace>
  <inkml:trace contextRef="#ctx0" brushRef="#br0" timeOffset="161078.48">19517 7756 389 0,'-3'0'37'0,"3"0"-18"0,0 1-2 16,0-1-15-16,0 0-2 15,0 0 0-15,0 0-3 16,0 0-9-16,-1 2-14 16,-1-2-48-16,0 1 6 15</inkml:trace>
  <inkml:trace contextRef="#ctx0" brushRef="#br0" timeOffset="177883.88">1235 10766 674 0,'-4'0'44'16,"2"0"-4"-16,-1 0 46 15,2-2-62-15,-2 2-3 16,3-2 2-16,3 2-10 15,-2-2-2-15,1-1 9 0,6-4-2 16,6-2-10 0,6-9-7-16,10-5 0 0,9-8 0 15,12-5-2-15,5-7-2 16,5-2-18-16,-1 2-23 16,-1 4-65-16,-9 7-27 15,-7 9-82-15</inkml:trace>
  <inkml:trace contextRef="#ctx0" brushRef="#br0" timeOffset="178216.2">1260 10906 385 0,'-6'8'236'15,"2"-4"-195"-15,0-2-7 16,4-2-22-16,0 0 15 16,4-3 34-16,0 1-12 15,6 1-11-15,6-7 5 16,4-2-24-16,9-5-14 15,7-8 2-15,9-7-3 16,9-7-1-16,6-7-3 0,5-3-15 16,3 4-110-1,-1 6-199-15</inkml:trace>
  <inkml:trace contextRef="#ctx0" brushRef="#br0" timeOffset="-103802.64">20595 7501 217 0,'-1'-1'201'0,"-1"-2"-183"16,2 1 17-16,0 2-11 16,2-3-21-16,-2 3 2 15,0-1-5-15,0-2 0 16,-2 0 0-16,2 2 0 15,-2-2 0-15,1 1 3 0,-1 2-1 16,0-1 14-16,2 1-7 16,-3 1 2-16,3-1 21 15,-2 0-9-15,0 3-10 16,2-3 5-16,0 0 9 16,-1 2-6-16,1-4-7 15,0 2 0-15,0 0 4 16,0 0 0-16,1-1-11 15,-1 2-7-15,0-1 2 16,0 0-6-16,0-1-6 16,-1 1-109-16</inkml:trace>
  <inkml:trace contextRef="#ctx0" brushRef="#br0" timeOffset="-103196.16">20600 6101 506 0,'-1'1'8'16,"-1"-1"-8"-16,0-1 21 15,1 2-19-15,1-1 2 16,0 0-1-16,0 0-2 15,1 0-1-15,-1-1-1 0,-1 1-39 16</inkml:trace>
  <inkml:trace contextRef="#ctx0" brushRef="#br0" timeOffset="-99430.5">20709 7481 506 0,'-3'-2'0'0,"-1"-3"-208"16</inkml:trace>
  <inkml:trace contextRef="#ctx0" brushRef="#br0" timeOffset="-95050.11">20654 7389 446 0,'1'-1'50'0,"-2"1"-42"16,1-2 6-16,0 2 2 16,-2 0-15-16,2 0-1 15,0 0 1-15,0 0 0 16,0 0-1-16,2 0 1 15,-2 2-1-15,1-2 0 16,-1 1 0-16,0-1 0 16,0 2 0-16,0-2 6 0,0 0 1 15,0 0 0 1,0 1 13-16,0-1-6 0,0 0-2 16,0 0-3-16,0 0-3 15,-1 0-4-15,-1 0 1 16,1 0-6-16,-1 1 5 15,0-1-4-15,0 1-2 16,-1 1-12-16,1-1-79 16,-2-1-209-16</inkml:trace>
  <inkml:trace contextRef="#ctx0" brushRef="#br0" timeOffset="-92381.78">20659 7428 249 0,'0'2'5'0,"-1"-2"-2"15,1 2 2-15,-3 0-5 16,3-1 0-16,0 1 0 16,-1-2-10-16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5:30.6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6383 4863 665 0,'-2'-3'32'16,"1"3"58"-16,-1-4-21 15,1 1-51-15,2 1 19 16,1 1-10-16,-1 0-11 15,1 1 11-15,-2 0-7 16,2-2-11-16,0 4-2 16,2-4 2-16,8-1 8 15,10-4-2-15,11-4-4 16,16-7-7-16,10-6 0 16,14-8-4-16,9-4 1 15,1-6 1-15,4-2-4 16,-5 1-10-16,-7 4-74 0,-10 7-11 15,-13 10-117-15</inkml:trace>
  <inkml:trace contextRef="#ctx0" brushRef="#br0" timeOffset="283.94">6318 5268 646 0,'7'5'5'0,"7"-10"19"16,10-9 24-16,7-5-23 15,14-8 12-15,7-9 11 16,12-6-23-16,6-5-18 16,6-2-7-16,2 0-17 15,2 4-154-15</inkml:trace>
  <inkml:trace contextRef="#ctx0" brushRef="#br0" timeOffset="24510.05">16067 7240 573 0,'-5'4'56'0,"0"-1"-14"16,2-3 1-16,-1 2-4 16,2-2 43-16,1-2-9 15,1 2-15-15,0 0 1 16,0-1-13-16,1 1-23 15,-1 0-5-15,2 0 7 16,-1-2 3-16,3-1-15 16,4-4-4-16,9-5-1 15,10-5-5-15,11-3 3 16,13-5-6-16,7-2 2 16,5 0-3-16,2-1 1 0,-1 2 0 15,-5 3 0-15,-6 5-23 16,-8 3-27-16,-8 6-40 15,-9 2-69-15,-7 3-109 16</inkml:trace>
  <inkml:trace contextRef="#ctx0" brushRef="#br0" timeOffset="24842.81">15940 7476 497 0,'-7'5'27'0,"4"-4"43"15,1-1-24-15,4 0 3 16,2-1 57-16,6-4-24 15,4-2-46-15,7-3-7 16,5-2 3-16,6-3 1 16,6-3 0-16,7-4-7 15,12-2-10-15,7-5-7 0,6-1-7 16,1 0-2-16,0 0-9 16,-4 4-68-16,-9 7-80 15,-9 2-169 1</inkml:trace>
  <inkml:trace contextRef="#ctx0" brushRef="#br0" timeOffset="61589.84">9027 9714 535 0,'-7'0'21'0,"2"-1"34"16,0-2-9-16,2 3-38 16,1 0 7-16,1-2 12 15,1 2-2-15,0-2 0 16,0 2 12-16,1-1-24 15,-1 1-11-15,0-2 2 16,0 2 17-16,0 0 10 16,0 0-13-16,0 0-5 15,2 0-3-15,-2 0-1 16,1-1-4-16,2-1-4 16,4-1 0-16,3-4 2 0,7-1-1 15,7-2-2-15,2-1 0 16,7-5 2-16,5 2-2 15,5-7 1-15,5-2 2 16,4-2-3-16,2-2 0 16,-3 1-2-16,-4 5 2 15,-5 2-9-15,-3 4-22 16,-8 4-10-16,-4 1-46 16,-2 2 4-16,-5 0-51 15,-2 2-111-15</inkml:trace>
  <inkml:trace contextRef="#ctx0" brushRef="#br0" timeOffset="62190.75">9111 9826 481 0,'-3'0'27'15,"0"-1"12"-15,3-1 38 0,-1 2-35 16,1-1-15-16,-2 1 5 16,2 0-25-16,0 0-1 15,0 0 0-15,0 0-3 16,0 0 2-16,2 0-1 16,-1 0 31-16,1 0-15 15,3-1-8-15,3 1 0 16,6-4 3-16,2 0-2 15,10-3-2-15,3-4 4 16,7-3 1-16,6-5-4 16,6-4-9-16,4-1-3 15,3-3 0-15,0 0-15 16,0 1-74-16,-5 1-58 16,-2 4-171-16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9:49.5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20626 7097 574 0,'-4'2'68'0,"-1"-2"-18"16,0 0 20-16,2 0-13 15,1 0-4-15,-1-2-27 16,1 2-6-16,2 0 4 16,-2 2-4-16,1-2-20 15,1 2 0-15,-4 7 5 16,-1 1 5-16,-1 7 1 15,-1 9 8-15,0 10 3 16,2 6 2-16,2 10-7 16,-1 5-9-16,3 4-6 15,-1 0 3-15,2 1 0 16,-3-4 1-16,3-5-4 0,-4-7 0 16,3-7 0-16,-2-4 0 15,1-10-2-15,0-6 0 16,2-8 0-16,0-5 2 15,0-6-2-15,2-6 0 16,0-7-5-16,2-9 1 16,3-9-2-16,2-8-6 15,1-6 4-15,1-8-11 16,1-2-2-16,0-6-4 16,1 3-16-16,-2 1 11 15,0 4 22-15,-3 6 8 16,-1 4 0-16,-4 5-1 0,2 7 1 15,-1 5 0-15,-1 4 1 16,0 3 5-16,1 5 9 16,-1 1 14-16,-2 7-19 15,3 2-10-15,-2 3-2 16,1 2 2-16,4 5 12 16,1 2 10-16,3 5-1 15,6 5-8-15,2 3 3 16,3 3-6-16,1 5-6 15,2 1 1-15,2 3-2 16,-1 1 1-16,1 2 0 16,1 0-4-16,-1-2 1 15,0 0 0-15,-3 1-1 16,-3-1 0-16,-3-1 0 16,-2-5 0-16,-5-1-1 0,0-5-7 15,-7-4-38-15,-2-5-24 16,0-4-6-16,-6-5-59 15,0-3-117-15</inkml:trace>
  <inkml:trace contextRef="#ctx0" brushRef="#br0" timeOffset="350.44">20746 7574 576 0,'-19'2'7'0,"1"2"14"15,0-1 4-15,-4 1-22 16,0 1 9-16,1 1 30 16,-1 0 16-16,3-3 22 15,4-2-15-15,6 2-36 16,3-3-15-16,3 0 5 15,3-2 4-15,0 2 0 16,3-1-9-16,0-2 12 0,3-2-1 16,4 0-6-1,5-6-9-15,6-3-10 0,5-3 1 16,7-7-1-16,5-4-1 16,2-5-56-16,5-1-57 15,3-1-259-15</inkml:trace>
  <inkml:trace contextRef="#ctx0" brushRef="#br0" timeOffset="817.48">21352 7004 695 0,'-5'4'89'16,"4"-3"-6"-16,1-1-9 15,0-1-55-15,3-2-7 16,5-1 9-16,6-5-9 15,4-3 15-15,9-3-3 16,8-5-17-16,3-3-4 16,6 1-3-16,3-2-1 15,-4 1-30-15,-5 5-61 16,-4 5-80-16,-9 5-109 16</inkml:trace>
  <inkml:trace contextRef="#ctx0" brushRef="#br0" timeOffset="1102.36">21364 7220 648 0,'-8'9'21'0,"4"-3"43"16,3-4 10-16,2-4-10 15,3-1-26-15,4-1-19 16,6-5 3-16,2-2-3 16,6-2-13-16,5-5 0 15,5-3-6-15,2-2 2 0,8-4-4 16,2-1 2-16,2-5-30 16,-1 5-58-16,-1 0-99 15,-4 1-215-15</inkml:trace>
  <inkml:trace contextRef="#ctx0" brushRef="#br0" timeOffset="1535.4">22111 6277 639 0,'2'2'2'15,"-1"5"25"-15,3 10 48 16,1 4 10-16,5 9-3 16,4 10-32-16,5 6-9 15,1 1-7-15,2 5-1 0,3 0-12 16,-4 0-16 0,1-1-5-16,-3-4 2 0,-2-4-1 15,-6-2-1-15,-2-7 0 16,-3-7 0-16,-2-5-4 15,-4-8-27-15,0-4-10 16,-2-9-40-16,-3-7-146 16,-2-9-103-16</inkml:trace>
  <inkml:trace contextRef="#ctx0" brushRef="#br0" timeOffset="2100.71">22116 6397 802 0,'-17'-24'7'16,"6"1"77"-16,1 0-37 16,4 1-34-16,5 5 19 15,5 1-27-15,3 2-1 16,7-1-2-16,4 2 8 16,9 0-10-16,3 0 1 15,7-1-1-15,3 2 2 16,2 2-2-16,-2 2-1 15,-2 2 1-15,-4 4 0 16,-7 7-3-16,-6 4 0 16,-6 4 3-16,-6 8 1 15,-5 2 7-15,-5 7-3 16,-5 5 10-16,-8 6-6 0,-3 0-3 16,-4 1 0-16,-1-1 1 15,0-3-2-15,2-5-3 16,5-8 0-16,3 0-2 15,6-10 0-15,4-3 0 16,4-6 2-16,6-3 1 16,6-5-1-16,3-2-2 15,10-4 1-15,4 1-1 16,2-2 0-16,3 0 0 16,2-1 0-16,-3 6 0 15,-1 1 0-15,0 2 0 16,-6 4 0-16,-3 4 3 0,-5 5-2 15,-3 2 0-15,-5 4 1 16,-6 3 0-16,-3 3 0 16,-9 3 2-16,-4 3-2 15,-6 2 2-15,-8 1 0 16,-6-1-4-16,-7 1 0 16,-3 0 0-16,-5-4-13 15,-3-6-97-15,-1-8-244 16</inkml:trace>
  <inkml:trace contextRef="#ctx0" brushRef="#br0" timeOffset="4586.75">20746 6811 480 0,'1'-5'158'16,"-1"1"-108"-16,0 2 82 15,0-2-52-15,0 1-31 16,0 3 9-16,-1-1-12 0,1-1-9 16,-2 2-5-1,2 0-10-15,-2 2-17 0,-3-1-5 16,-3 6-1-1,-8 3 1-15,-6 6 0 0,-11 7 0 16,-9 5 0-16,-7 7-1 16,-5 2 1-16,-2 1-1 15,-1 3 1-15,1-2 0 16,1-2 0-16,6-4 1 16,3-1-1-16,6-3 0 15,9-5 3-15,7-3-3 16,6-4 0-16,6-6-1 15,5-2-3-15,4-4 1 16,2-2 2-16,1-3 0 0,0 0 1 16,0 0 0-16,0-2 0 15,1 2-1-15,-1 2 0 16,2-2 1-16,1 5 0 16,1 0 1-16,2 6-1 15,2 4 0-15,6 5 5 16,1 5 6-16,5 7-1 15,2 10 7-15,4 7-5 16,1 10-1-16,1 6 2 16,2 4 0-16,-1 0 2 15,-2 0 5-15,0-2 1 16,-1-5-11-16,-3-3-5 16,3-5-1-16,-1-8-1 15,-2-6-3-15,0-7 1 16,-1-6 0-16,-2-4 0 0,-3-5-1 15,-4-5 1-15,-3-7 2 16,-1-2 1-16,-3-4 0 16,1-2-3-16,2-3 2 15,1-5-3-15,-3 1 0 16,6-3 0-16,-4 1-5 16,4-1 5-16,0 2 0 15,0 0 0-15,4-3 0 16,1 2-1-16,3-3 0 15,7 0 1-15,2 0 0 16,6-5-1-16,6 0 2 16,6-6-1-16,6-2 0 0,1-3 0 15,4-1-2-15,-3-1-5 16,-5 4-4 0,-6 1-5-16,-7 7 6 0,-7 5 7 15,-8 3 1-15,-5 1-4 16,-4 3 5-16,-3 3-1 15,-1-1 2-15,-1 2-1 16,-5 0 1-16,0 1 0 16,-1 2 0-16,-1-1 0 15,0 1 0-15,-1-1 0 16,1 2 0-16,-2-1 0 16,1-1 0-16,2-1 0 15,3-1 0-15,1-1 0 0,4-2-1 16,1-2-3-1,1 0-6-15,3-2-10 0,-2 1 11 16,1 2-1-16,-1-1 3 16,-1 1 5-16,-3 0-5 15,-1 2 5-15,-1-1 2 16,-3 3 0-16,-3-1-1 16,-1 0 3-16,-2 2 0 15,-3-2 0-15,-3 0 2 16,0-2 2-16,-2-2 2 15,-1-3-2-15,-2-2 2 16,-1-2 0-16,-1-2 1 0,1-2-4 16,2-1-2-16,-3 0 0 15,2-3 1-15,-1 0 0 16,-2-3-3-16,0 0-1 16,-3-2 1-16,-2-3 0 15,-1 2 4-15,1-1-1 16,0-1-4-16,1 4 1 15,2 1-1-15,0 0 0 16,-4 1 0-16,4 0 0 16,-4 2 0-16,0-3 0 15,1 3-1-15,-2-1 0 16,0 2 1-16,2 2 0 16,1 3 0-16,1 0 1 15,0 1-1-15,3 1-2 16,0 0 1-16,2 0 1 0,1 3-5 15,0 1 5-15,2 0 0 16,3 3 0-16,-1 1-1 16,2 1 2-16,0 1-1 15,1 0 0-15,2 1 0 16,0-1 0-16,1 2 0 16,0-1 0-16,-1 1-3 15,1-1-2-15,-1-1 0 16,0 0 3-16,-1 2 1 15,1-3-1-15,1 5 1 16,1 0-1-16,-3 1-2 16,4 1 0-16,-2 0 3 0,1 0 1 15,1-1 0-15,0 1 0 16,-2-3 1-16,1 3-2 16,-1-3 2-16,-2 2 0 15,3-1-1-15,-1 2 0 16,2 0-2-16,-1 2-1 15,-5 2 2-15,1-1 0 16,-3 2-1-16,-2 1 2 16,-5 1 0-16,0 1-1 15,-3 1 1-15,-2 0-1 16,-6 2-9-16,0 1-27 16,-6 2-66-16,-7 8-267 15</inkml:trace>
  <inkml:trace contextRef="#ctx0" brushRef="#br0" timeOffset="5484.89">21237 7089 412 0,'-4'0'28'0,"3"0"18"16,1 0-26-16,0 0 6 15,0 0 27-15,0 0 0 16,0 0-17-16,0-2 0 16,0 2 1-16,1-1-18 15,5-2-18-15,-1-2-1 16,5-3-1-16,5-1 1 16,1-3-20-16,6-3-33 15,3 0-59-15,4-3-216 16</inkml:trace>
  <inkml:trace contextRef="#ctx0" brushRef="#br0" timeOffset="6719.88">21709 6833 327 0,'1'-3'59'0,"-2"3"-20"15,1 0-14-15,0 0-4 16,0 0 4-16,-3 0-15 16,3 0 0-16,0 0 26 15,0 0-2-15,0 0-17 16,-1 0 3-16,1 0-2 16,-2 3-2-16,1-3-7 15,1 0-5-15,0 0 2 16,0 0 3-16,1 0 9 15,1 0 2-15,-2 0-11 0,4-3-2 16,-1 1-3-16,1-3-3 16,5-1 0-16,3-1-1 15,1-2 0-15,4-3 0 16,1-2 0-16,3 1 0 16,0-3 1-16,2 2 0 15,-2 0 3-15,0 0-2 16,0 0-1-16,-4 4 1 15,0-2-2-15,-2 4-1 16,-2 1 1-16,-4 1-2 16,-4 3 1-16,0 2-3 0,-4 1 0 15,-1-2 1-15,0 4-7 16,0-2-16-16,-1 1-10 16,-2 1-36-16,0 3-55 15</inkml:trace>
  <inkml:trace contextRef="#ctx0" brushRef="#br0" timeOffset="7542.56">21705 7029 377 0,'0'-1'19'16,"1"1"27"-16,2-2-19 15,-3 1-19-15,0-1 14 16,1 1 6-16,-1-1 20 15,2 1-18-15,-1-1 5 16,1-1-19-16,1 1-4 16,-1-1-12-16,1 1 0 15,0-1 9-15,1 0 0 16,-1-2 6-16,2 1-3 16,2-1-1-16,3-2 0 0,0-1-4 15,5-2-4 1,4-3 6-16,2 1 4 0,1-3 14 15,1 1-18-15,2 0-7 16,1-1-2-16,-2 2 0 16,-2-3 0-16,0 3-1 15,-2-1 1-15,-3 4 2 16,-2-1-2-16,-5 4-1 16,-2 2 0-16,-3 2 1 15,-3 2 0-15,0 1 0 16,-2 0 0-16,1 0 0 15,-1 0-2-15,0 0-2 16,0 0 4-16,0 0-1 16,0 0 0-16,2 0 1 0,-2 0 0 15,2 0 0-15,-1 0 1 16,2 0-1-16,0-2 1 16,-2 2-1-16,-1 0 3 15,0 0-2-15,2 0-1 16,-2 0 0-16,-2 2 0 15,2-2-5-15,0 0-18 16,0 0-16-16,0 0-2 16,0 1-13-16,-1 1-66 15,-2-1-122-15</inkml:trace>
  <inkml:trace contextRef="#ctx0" brushRef="#br0" timeOffset="17823.5">20908 5727 435 0,'-3'-8'170'16,"0"1"-134"-16,3 0 10 15,0 5-31-15,0 0-14 16,3 4 1-16,1-1 11 16,3 4 10-16,3 0 23 15,4 5 9-15,4 2-27 16,6 3-20-16,2 6 13 15,7 8 10-15,3 5 8 16,3 7-5-16,5 6-5 16,-1 2-12-16,-1 2-5 0,1 0 1 15,-4 1-5-15,0-2-1 16,-4 1-5-16,-2 1 0 16,-1-1 3-16,-3-2-2 15,-3 0-3-15,-1-7 0 16,-3-5 1-16,-1-4-1 15,-4-4 2-15,0-3-2 16,-2-6-1-16,-3-1 1 16,-2-6 1-16,-2-3 0 15,-3-2-1-15,-1-2 0 16,-3-4 0-16,1-1 3 16,-4-1-1-16,2 0-2 15,0 0 10-15,-1-1-10 0,-1-1 1 16,-3-1-1-1,-2-1 1-15,-3-4-1 0,-3 3 0 16,-2-5-1-16,-5 1 1 16,-3 0-2-16,-3 1-4 15,-2 0 5-15,-2 0 0 16,1 0 1-16,1 2 0 16,3-1 0-16,1 1 0 15,4 0 0-15,0-2 0 16,2 1 1-16,3 1-1 15,3 1 1-15,2 1 4 16,4-1-1-16,2 4 3 0,2-1 0 16,2-1-2-1,2 2-3-15,-1 1-2 0,2 0 0 16,0 1 0-16,4 1 5 16,5 2-3-16,2 1-2 15,6 1 4-15,4 5-3 16,3 0 1-16,2 2-1 15,1 0-1-15,4 2 1 16,-4-1-1-16,0-2 2 16,-5 0-2-16,-3-3 0 15,-5-1 3-15,-4-4-3 16,-3-1 7-16,-3-2 0 16,-2-2 0-16,0-1 8 15,0-2-6-15,2-6-6 0,-1-3 2 16,1-6-4-16,-2-7-1 15,0-6 2-15,-3-5-4 16,-1-5 2-16,-2-8-1 16,-3-4-8-16,-2 0-24 15,-3 1-25-15,-1 7-25 16,0 7-36-16,0 8-103 16</inkml:trace>
  <inkml:trace contextRef="#ctx0" brushRef="#br0" timeOffset="20607.47">20655 7536 545 0,'0'-4'63'0,"0"4"-14"15,0 0-1-15,0-2-30 16,3 2 37-16,-3-1 5 15,1 0-31-15,2-3-2 16,0 1-6-16,3 0-10 16,-3-2-2-16,0 3 6 15,2-4 4-15,4 0-2 16,-1-1-9-16,6-1-6 16,0-5-2-16,5 1 3 15,3-3-1-15,2-1-2 16,4-1 0-16,-4-1 0 15,3-1 0-15,-2 0 1 16,0-1-1-16,-3 2-3 0,-2 1 3 16,-5 3-2-1,-1 4 2-15,-7 2 0 0,-3 5 2 16,-2 2 3-16,-2 1 0 16,-2 1-5-16,-2 2-2 15,0 3-66-15,-3 0-175 16</inkml:trace>
  <inkml:trace contextRef="#ctx0" brushRef="#br0" timeOffset="22227.59">20513 5056 486 0,'-6'-8'25'15,"-1"1"97"-15,-1 0-88 16,1 2-24-16,-1 0 29 15,-1 2 4-15,-1 2 7 16,0-1 17-16,-1 4-24 0,-1-1-16 16,0 2-2-1,1 4-8-15,-1 3 7 0,-2 5 2 16,-1 4 6-16,1 7-4 16,-3 4-4-16,2 3-9 15,1 5-7-15,2 1 7 16,6 2 4-16,5 0-6 15,2 1 2-15,5-1-7 16,6 0 1-16,3-3-4 16,2-4 0-16,3-8 0 15,2-8 1-15,5-8 0 16,1-8-5-16,5-9 0 16,4-10-2-16,5-7-37 15,3-9-64-15,0-4-68 0,0 0-233 16</inkml:trace>
  <inkml:trace contextRef="#ctx0" brushRef="#br0" timeOffset="23508.72">20218 4907 524 0,'-10'0'73'0,"0"2"6"16,-2-1-15-16,-2 0 12 15,1 4-14-15,0 0-26 16,-2 1 1-16,0 5-3 16,0 0 13-16,1 6-13 15,1 5-8-15,3 5-4 16,0 8 0-16,2 4 2 16,2 5-5-16,5 1-3 15,1 2 6-15,3 1-4 16,2-1-7-16,3 2 12 15,2-1-7-15,3 1-6 16,0 0-6-16,5-1 3 0,2-5-1 16,4-5-4-1,2-3 2-15,3-6 0 0,0-7 0 16,2-1 0-16,-1-5-1 16,0-4-2-16,0 0 0 15,0-2 0-15,0-3 4 16,0 0-5-16,0-2 1 15,1 0-1-15,2-1 0 16,0-1 0-16,4-3-3 16,0 0 2-16,1-3 1 15,-2 0 0-15,-5-2 0 16,-3 1 0-16,1-2-1 0,-4-1 1 16,0-3 0-1,0 0 0-15,0-5 0 0,1-3 2 16,-2 0-2-16,1-5 0 15,-2 1-2-15,-1 1 1 16,-2-2 0-16,-3 0 2 16,-2-1-2-16,-3 0 1 15,-1-1-1-15,2-2 0 16,-6-1 0-16,2 0 1 16,-2-1 0-16,-1 2 0 15,-2 2 0-15,-1-2-1 16,-3-1 0-16,0 2 1 15,-1-3 0-15,-3 0 0 16,-1-1 0-16,-2-4-3 16,-3-1 3-16,-2 1-2 0,1-1 2 15,-4 4 0-15,0 2 0 16,-3 0 0-16,1 5-1 16,-3 2 1-16,-4-1-1 15,1 2 1-15,-2 0 1 16,-2 4-1-16,1 0 0 15,-1 0-1-15,2 3 1 16,-2 4 0-16,-1 1 1 16,-2 1-1-16,-4 4 3 15,-3-1-4-15,1 4 1 16,-1 2 0-16,1 1 0 16,3 2-1-16,3 6-3 0,4 0 4 15,-2 2 0-15,4 4-1 16,0 0 3-16,1 1-4 15,1-1 5-15,1-3-3 16,1 0 0-16,-2-2-4 16,3 1 4-16,-1-2 0 15,0 1-3-15,2 1 3 16,-1 2-5-16,-1 1-13 16,0 5-11-16,0 1-22 15,-3 6-3-15,3 1-15 16,-1 2-28-16,4 4-39 15,-2-1-147-15</inkml:trace>
  <inkml:trace contextRef="#ctx0" brushRef="#br0" timeOffset="29011.32">19951 4429 575 0,'0'2'99'0,"0"1"-88"0,-2 0 26 16,2 1 10-16,-2 2 21 15,2-2-39-15,0 1-3 16,2-2-4-16,-2-1 13 15,2-1-14-15,-2 1-16 16,0 2 17-16,3 6 33 16,4 4-14-16,4 11-6 15,4 8-7-15,8 8-7 0,6 4-8 16,3 2-1 0,3-1-7-16,-1 0-2 0,1-4 1 15,-6-5-2-15,0-2 0 16,-8-5 1-16,0-3 2 15,-7-2-5-15,-2-8 1 16,-4-1-2-16,-4-6 2 16,-2-4 3-16,-1-3 4 15,-2-3 4-15,-3-3-2 16,-4 0-10-16,-6-4-1 16,-4-1 1-16,-6-3-1 15,-3 1-1-15,-4-2 2 16,0-2-1-16,-1 1 0 15,2-2 0-15,2 1 1 16,0 2-1-16,5 0 2 16,5 2-1-16,3 1 3 15,3 4 5-15,5 3 0 0,6-1-8 16,1 3 0-16,4 5 0 16,8 3 1-16,8 3 4 15,7 6 5-15,7 3-3 16,4 2-7-16,2-1 3 15,0-2-1-15,-1-2 0 16,-6-7-1-16,-5-5 8 16,-6-5-8-16,-5-5 7 15,-5-5-3-15,-4-7-3 16,-3-11 0-16,-1-8-2 0,-4-10 0 16,-6-5-2-16,2-2-1 15,-5 2-15-15,-1 7-16 16,3 8-66-16,2 7-75 15,2 6-298-15</inkml:trace>
  <inkml:trace contextRef="#ctx0" brushRef="#br0" timeOffset="30679.64">18976 4094 502 0,'-10'-8'2'0,"3"-1"31"16,-1-1 22-16,0 2-19 16,1 2 12-16,2 0-5 15,1 3 1-15,3 1-17 16,-1 4-8-16,4 4 24 15,2 3-5-15,2 5-11 16,1 5 18-16,6 3 7 16,4 5-6-16,2 5-16 15,5 6-8-15,3 1-6 16,3 5-1-16,3 1-8 0,-1 0 6 16,3-2-6-1,-2-4-1-15,1-1-5 0,-6-8 0 16,-3-5 0-16,-2-5-1 15,-9-7 2-15,-2-3 2 16,-5-7 6-16,-4-3 11 16,0-3-3-16,3-7-8 15,-2 1-4-15,6-5-6 16,4-3 3-16,3-1-5 16,3-3 2-16,5-1 0 15,5-5-1-15,5-5 0 16,7-4 0-16,3-5 0 15,3-1 1-15,2 2-5 16,-3 1-3-16,-2 3-9 16,-3 3-2-16,-3 2 3 0,-4 1 8 15,-2 3 4-15,-4 2 1 16,-4 1 2-16,-4 4 1 16,-6 3-1-16,-1 5 1 15,-6 0-1-15,-1 4 1 16,-3 3 1-16,0-3 1 15,-4 4-2-15,-1-2-2 16,-2 1-1-16,-1-3 2 16,-2 2 1-16,2 1 0 15,-3-1 1-15,-1-2-1 16,-1 0 4-16,1 0-3 16,-1-5 0-16,-1-1 0 0,-1-5-1 15,-1 0 0-15,-3-5 0 16,-3-3-1-16,-3-5-2 15,-3-3-12-15,-4-2 2 16,1-1 7-16,-4 5 4 16,3 2 2-16,1 7 0 15,2 4-1-15,1 3 0 16,3 4 1-16,4 4 3 16,2-1-3-16,2 5-1 15,3 0 1-15,3 2 0 16,1 0 0-16,0 2 1 15,3-1-4-15,-2 2 5 16,2 2-3-16,-2 1 1 16,-1 1-4-16,-1 1 4 15,0 0 0-15,-2 2 0 0,-1 0-1 16,0 2 1-16,-2 0 0 16,-4 3 0-16,-2 4 1 15,-3 3 0-15,-5 4 1 16,-4 4-1-16,-2 3 3 15,-5 1-3-15,-3 3 0 16,0-1-1-16,0-1 4 16,2 0-4-16,2-2 0 15,7-1 1-15,-2-1-1 16,6-2 0-16,1-2 0 16,4 1 1-16,0-3-1 15,2-3 0-15,-2-2-3 0,2-2 3 16,-1-3 3-16,4-1-3 15,2-3 0-15,1 0 0 16,4-4-1-16,1-1 1 16,2 1-1-16,4-3 1 15,-1 1 0-15,0-1 0 16,0 1 0-16,2 1 0 16,-3-1 0-16,0 0 0 15,-2 2 0-15,0 0 0 16,0 2-1-16,-2 0 1 15,2-1 0-15,3 1 0 16,1-2-6-16,-1-2 3 16,5-1-4-16,2-2 3 0,2-3-45 15,3 1-64-15,2 0-81 16</inkml:trace>
  <inkml:trace contextRef="#ctx0" brushRef="#br0" timeOffset="31511.72">19845 4260 407 0,'-3'-1'24'16,"-1"-1"21"-16,1 2-17 15,0-1 25-15,-1-2 1 16,3 0-16-16,-3 0-8 16,3 0 10-16,-1-1-20 15,0 4 6-15,0 0 13 16,2 0-7-16,-1-3-7 15,-1 3 1-15,2 0-13 16,-1 0 1-16,1 0-8 16,1 3-6-16,1 0 0 0,3 1 0 15,3 6 13-15,2 4-8 16,3 4-2-16,4 4 2 16,2 1-4-16,-1 1-1 15,2 3-1-15,-3-2-2 16,-1 0-23-16,-2 2-32 15,-4-4-119-15,-3 3-368 16</inkml:trace>
  <inkml:trace contextRef="#ctx0" brushRef="#br0" timeOffset="32295.69">19235 4002 468 0,'-1'1'58'0,"-1"-1"-2"16,2-1 23-16,-2 1-55 15,2 0-13-15,2 0 4 16,0 0-2-16,-2 1 2 15,1 1 58-15,2 1-20 16,-1 3-23-16,6 3 6 0,2 6-2 16,4 4 10-16,3 7 2 15,6 5-26-15,0 4-10 16,4 0-6-16,0 1-2 16,-2-5-2-16,0-2 1 15,-5-2-1-15,-1-6 0 16,-6-5 0-16,-3-2-1 15,-4-6-6-15,-4-3-13 16,0-4 1-16,-4-2-67 16,-1-4-64-16,-6-4-70 15</inkml:trace>
  <inkml:trace contextRef="#ctx0" brushRef="#br0" timeOffset="32680.95">19255 4076 581 0,'-15'-11'61'0,"0"2"13"15,3-1-33-15,5 2 31 16,4-1-25-16,0-1-21 16,3-1-9-16,2-3-5 15,2-1-3-15,3-1-9 16,3-4 2-16,4 0 0 15,4-1 2-15,2-1 6 16,5 2-7-16,4 1-1 0,1 2 0 16,0 7-1-16,-2 4 2 15,2 4 1-15,1 9 1 16,-3 3 2-16,0 5-6 16,-1 3 1-16,-2 5 1 15,-3 2 1-15,-6 2-1 16,-7 1 3-16,-8 4 4 15,-7 2-3-15,-6 4-5 16,-6 2-2-16,-1 0 0 16,-1-2 0-16,0-2-39 15,-2-5-104-15,1-2-269 16</inkml:trace>
  <inkml:trace contextRef="#ctx0" brushRef="#br0" timeOffset="33733.78">19454 4358 471 0,'-3'0'9'0,"-1"2"17"16,1-1-25-16,-1-1 5 15,1 2 36-15,0-1 12 16,1 1-15-16,0-2-10 15,1 1 4-15,1-2-15 0,0 1 5 16,0 0 38-16,0 0-17 16,1-2-16-16,3-2-27 15,-1-2-1-15,4-4 0 16,1 0 0-16,2-5 0 16,0-2-7-16,2-1-15 15,0 2-17-15,-1 1-77 16,-1 2-44-16</inkml:trace>
  <inkml:trace contextRef="#ctx0" brushRef="#br0" timeOffset="34252.19">18844 3530 495 0,'-34'-11'0'0</inkml:trace>
  <inkml:trace contextRef="#ctx0" brushRef="#br0" timeOffset="36598.57">18570 3334 606 0,'0'-7'15'0,"-2"1"36"0,1 1-16 16,1 3-16-16,-2 0 13 15,4 2 10-15,-1-2-14 16,-1 2 8-16,2 0-9 16,0 2-11-16,3-1 9 15,3 2 17-15,4 5-14 16,6 1 7-16,4 5-11 15,6 5 5-15,4 2-15 16,3 4 0-16,5 4-5 16,2 1-3-16,2 3 2 15,1 1 1-15,-4-1-3 0,1 0 2 16,-1-1-1 0,-5-1-3-16,-1-6 0 0,-3-2-4 15,-4 0 0-15,-6-7 1 16,-3-1-1-16,-6-4-2 15,-5-5 1-15,-5 1 1 16,1-6 4-16,-3 1-3 16,-1-2-1-16,0 0-2 15,0 1 2-15,0 2 0 16,0 2 0-16,2-1-2 16,2 2 2-16,-3-2 0 15,2 0 2-15,-1-3-5 0,-2 1 3 16,-2-1-3-1,1-1-4-15,-2 0-19 0,-9-1-23 16,-4-4 4-16,-7-1-16 16,-7-3 26-16,-3-1 14 15,-1 0 17-15,2 4 4 16,2-2 0-16,5 2 0 16,4 3 6-16,1-1 23 15,3 1 17-15,3 1-7 16,4-1-11-16,4 1-4 15,3 1-4-15,1-1-17 16,2 4-3-16,2-2 3 16,3 3 5-16,5 0 12 15,3 4-6-15,7 3-2 16,7-1-2-16,3 5-4 16,1 0-3-16,3-1 0 15,0-2 1-15,-1 2-2 0,-3-6 0 16,-2 0 0-1,-4-4-2-15,-9 0 5 0,-3-5 9 16,-6-2 4-16,-2-5-10 16,-4-5-6-16,-2-8-2 15,-3-10-1-15,-7-7 0 16,-5-6-11-16,-5-6-33 16,-1 0-19-16,-3 0-107 15,-3 6-173-15</inkml:trace>
  <inkml:trace contextRef="#ctx0" brushRef="#br0" timeOffset="37448.37">18089 2741 472 0,'-5'-1'201'0,"0"-2"-177"16,1-1 75-16,-1 1-67 0,2-1-6 16,0 2 2-1,1 0-2-15,2 2-11 0,0-2 6 16,0 4-14-16,2 2-1 15,1 8 15-15,4 5 33 16,1 7-18-16,6 6-18 16,2 5-1-16,4 1 4 15,2 1-8-15,1 0 2 16,3-3-7-16,0-2-2 16,-1-4-2-16,2-4 1 15,2-4-1-15,-3-3 1 16,-1-5-3-16,0-4 1 0,-3-5 1 15,0-4 3 1,-2-5-3-16,0-8-4 0,2-5-4 16,-1-7-19-16,1-2-17 15,-3-3-30-15,-5 3-21 16,0 1-31-16,-6 3-145 16</inkml:trace>
  <inkml:trace contextRef="#ctx0" brushRef="#br0" timeOffset="37723.87">18224 3005 717 0,'-10'6'89'16,"3"-3"-14"-16,4-3-38 15,2-2-14-15,1 1 20 16,1-3-7-16,2 0-16 16,3-2-3-16,0-6 2 15,5-1-16-15,3-7-3 16,1-3 0-16,5-6 0 16,0 0-13-16,4-4-56 15,-1 0-30-15,-1 4-120 0</inkml:trace>
  <inkml:trace contextRef="#ctx0" brushRef="#br0" timeOffset="37984.79">18119 2750 806 0,'-10'-3'30'16,"3"-1"31"-16,1 1-30 16,2 0 5-16,2 2 1 15,2-1-1-15,0-2-24 16,4-2-7-16,1-2-5 0,3-5-7 16,2-6-11-1,7-3-21-15,1-5-29 0,4-2-91 16,3-1-221-16</inkml:trace>
  <inkml:trace contextRef="#ctx0" brushRef="#br0" timeOffset="39633.43">18055 2411 499 0,'-3'0'24'15,"-1"0"7"-15,0-1 26 0,-1 1-17 16,-2 0-16-16,0 0 17 16,1-3 6-16,-4 3 10 15,0 0-16-15,0 3-17 16,-2-1-23-16,-1 2 6 16,-1 4 13-16,-1 1 1 15,-2 2 4-15,1 1-7 16,-3 3 4-16,2 0 0 15,1 0-4-15,1 3 1 16,1 0-3-16,3 1-7 16,0 5 6-16,3 0-6 15,0 4-1-15,4 3 0 16,1 2 7-16,5 1-2 0,-1 0-5 16,5-1-2-1,-2 2 4-15,5-2-1 0,-2-3 2 16,3 2-1-16,0-1-2 15,2-1 5-15,-2 0-8 16,3 1 2-16,0 0 0 16,0-2-7-16,3-1 6 15,-1-4-5-15,2-1 4 16,-3-4 0-16,3-1-2 16,0-3 0-16,1 0-3 15,-1 0 2-15,3-1 0 16,0 1-1-16,-2-1 1 0,3-1-1 15,-1-1 1 1,0-2-1-16,-1 0-1 0,0-3 0 16,-1 1 4-16,-1-4-4 15,0 1 4-15,0-4-1 16,1 1 2-16,2-4-4 16,2-1-1-16,-1-1 2 15,3-1-1-15,-3-1-1 16,3-1 0-16,-1-3 0 15,-1 2 2-15,0-3-1 16,-2-1 0-16,2 2-1 16,-2-3 0-16,-2 3-1 15,0 1 1-15,1 1 0 16,-3 0 0-16,-3 2 0 16,1 1 0-16,0 0 0 0,-1-2 0 15,0-1 1-15,1-2 0 16,-1-4-1-16,0-2 1 15,3-1-1-15,-3-3 0 16,0 2 2-16,-1-1-2 16,-2 0 0-16,-2-1 1 15,1 2-1-15,-3 0 1 16,1 0-1-16,-2-2 2 16,0-2-2-16,0 1 1 15,-4-4 0-15,3 0-1 0,-4-1 1 16,2-1-1-1,-4-1 0-15,1-3 1 0,-2 3-1 16,0-2 0-16,-1 3 1 16,0 0 0-16,-1 2 3 15,-2 3-4-15,1 0 1 16,-3 0 3-16,-1 0 0 16,-1 2-2-16,-1-1-2 15,-5 2 3-15,2 1-1 16,-3 0-2-16,-4 0 3 15,0 1-3-15,0 2 1 16,-1 0 1-16,2 3 0 16,-1 1-1-16,0 1 1 15,0 2-2-15,1 2 0 16,-3 2 0-16,0 0 2 16,1 1-4-16,1 0 2 15,1 3 0-15,1 3-1 0,-2 0 0 16,2-1 1-16,0 3 0 15,0-1 1-15,2-1-2 16,-3 4 1-16,5-3-1 16,-2 2 1-16,-1 3 0 15,-1 0-1-15,2 2-2 16,-2 2 0-16,0 3 1 16,-1 3-15-16,3 2-1 15,-2 1-16-15,0 2-17 16,0-1-3-16,2 0-7 0,-3-5-50 15,3 3-29 1,0-5-224-16</inkml:trace>
  <inkml:trace contextRef="#ctx0" brushRef="#br0" timeOffset="40384.64">18376 2773 379 0,'0'-3'77'0,"2"0"-41"15,-1 0 6-15,-1-2-4 16,2 1-11-16,2-4-6 0,-1 1 1 16,0-3-13-16,4 2 22 15,-2-3-4-15,3 1-9 16,-1 0-10-16,2 0 1 15,-3 1-1-15,1 0-8 16,-3 3-3-16,0 0 3 16,1 2-1-16,-4 2 1 15,1 1 6-15,0 1-5 16,0 0 6-16,-4 1 22 16,0 1-13-16,-1-1-12 15,0 4-4-15,-4-1-2 16,-2 3 0-16,2 4-15 0,-4 2-65 15,0 0-32-15,-3 3-312 16</inkml:trace>
  <inkml:trace contextRef="#ctx0" brushRef="#br0" timeOffset="40844.51">18627 2881 385 0,'-4'5'86'0,"1"1"-74"16,-1-1 7-16,3-2-6 16,-1 4 4-16,1 0 22 15,-2 1-14-15,0 1-6 16,0 3-2-16,-3 0-16 16,-1 2-1-16,-3 1-24 15,-3 0-97-15</inkml:trace>
  <inkml:trace contextRef="#ctx0" brushRef="#br0" timeOffset="41543.14">18094 2593 271 0,'2'-3'186'16,"-1"2"-183"-16,4 0 24 16,0-2-11-16,0 2-3 15,2-3 13-15,1-2 2 16,1 2-13-16,-1-2-1 15,0-2-14-15,1-1 0 0,-1-1-6 16,0 1-34-16,-3 0-20 16,2 0-2-16,-2 3-133 15</inkml:trace>
  <inkml:trace contextRef="#ctx0" brushRef="#br0" timeOffset="51952.57">19527 4382 525 0,'-3'0'144'15,"-1"0"-113"-15,0 0 48 16,2-1-20-16,1 1-38 16,-1 0-18-16,2 0-3 15,0 1-14-15,2-1-36 16,-2 2 4-16,1-1-26 16,5 2-139-16</inkml:trace>
  <inkml:trace contextRef="#ctx0" brushRef="#br0" timeOffset="52889.71">20671 7231 502 0,'1'0'46'0,"-1"-2"9"0,0 2 6 16,0-1-39-16,-1-1 25 16,1 2 12-16,0-2 1 15,-2 2-31-15,0 0 0 16,2 0-8-16,0 0-5 16,0 0-4-16,-2 0-1 15,2 0-5-15,0-1-4 16,0 1-2-16,0 0-8 15,0-1-55-15,-1-2-111 16,-1-2-159-16</inkml:trace>
  <inkml:trace contextRef="#ctx0" brushRef="#br0" timeOffset="53924.33">19449 4349 289 0,'0'3'26'0,"-2"0"49"16,1-3-11-16,1 0-32 16,-2 0-21-16,2-1-1 15,2-1-4-15,-2-1-5 0,1 0 1 16,3 0 4-16,-3 2-4 16,1-1 10-16,-2 2 19 15,2 0-2-15,-2 0-3 16,0 0-8-16,0-1 0 15,0 1-8-15,0 0-10 16,2 0 1-16,-1 0-1 16,1 0 0-16,1-1 5 15,2-3-2-15,-2 3 3 16,3-1-1-16,-2-1 13 16,-1 0 3-16,1 0-3 15,1-1-5-15,-2-1 3 16,1 1-14-16,-1-3-2 0,2 2 0 15,0-1 0 1,-2 1 0-16,1 0-1 0,-1 2-19 16,-1 2-37-16,1 1-22 15,-1 1-178-15</inkml:trace>
  <inkml:trace contextRef="#ctx0" brushRef="#br0" timeOffset="57892.63">19485 4435 507 0,'-1'2'31'16,"1"-1"-11"-16,-2-1 32 0,2 1-24 15,0-1-16-15,0 2-6 16,0-2-4-16,0 0-1 16,0 0 14-16,2 0-12 15,-2 0-2-15,-2 0-1 16,2 0 0-16,2 0-1 15,-2 1-3-15,1 1-45 16,3 1-78-16</inkml:trace>
  <inkml:trace contextRef="#ctx0" brushRef="#br0" timeOffset="60147.39">20309 5020 489 0,'-3'1'36'16,"-2"1"-36"-16,2-4 17 16,1 2 6-16,1 0 14 0,-1 0-5 15,2 0-16-15,0 0 3 16,0 0-9-16,-2 0-3 16,2 0-1-16,2 2-6 15,-2-4 2-15,0 2 12 16,0 0-9-16,0 0-5 15,0 0-6-15,0 0-17 16,0 0-77-16,0-1-228 16</inkml:trace>
  <inkml:trace contextRef="#ctx0" brushRef="#br0" timeOffset="60523.28">20295 5027 601 0,'0'2'60'0,"-2"0"-54"0,2-2 32 15,0 0-3-15,0 0-22 16,0 0-10-16,0 0-3 15,0 0-1-15,0 1-2 16,0-1-30-16,0 5-116 16</inkml:trace>
  <inkml:trace contextRef="#ctx0" brushRef="#br0" timeOffset="65035.5">20699 6823 290 0,'0'0'78'0,"-4"0"-78"16,1-1-38-16,2 1-7 15</inkml:trace>
  <inkml:trace contextRef="#ctx0" brushRef="#br0" timeOffset="65223.16">20691 6826 258 0,'0'-1'214'16,"-2"1"-208"-16,0 0-3 16,0-2 1-16,1 2-4 15,-1 0-50-15,2 0-216 16</inkml:trace>
  <inkml:trace contextRef="#ctx0" brushRef="#br0" timeOffset="71546.03">5868 4414 551 0,'-8'0'87'0,"1"-1"4"16,-14-10-26-16,16 8-15 0,3 1-21 15,0-1-14 1,-1 2-1-16,-2-4-1 0,1 2 6 16,0 0-2-16,0 2-8 15,2 1-5-15,1 0 6 16,-2 1-10-16,-1 2 5 15,1 2 18-15,-2-2-7 16,1 1 5-16,3-1-5 16,1-1-2-16,3-2-7 15,4-3 16-15,4-3-4 16,6-5-11-16,8-5-6 16,7-8-2-16,4-5 0 0,6-6-1 15,4-3-1 1,2-4-3-16,2-2 3 0,-1 0-4 15,-2 5-9-15,-5 3-19 16,-6 9-22-16,-7 6-26 16,-10 7-76-16,-6 11 3 15,-12 9-209-15</inkml:trace>
  <inkml:trace contextRef="#ctx0" brushRef="#br0" timeOffset="71877.24">5785 4586 565 0,'-14'14'13'16,"8"-5"65"-16,1-3-19 0,3-1-6 15,2-2 43-15,0-1-53 16,0 1-15-16,0-2 5 15,0-1 5-15,2 0 0 16,1-1 1-16,5-6-8 16,9-3-10-16,10-7-8 15,10-8-2-15,9-7-4 16,9-7-7-16,4-7 0 16,3 0 0-16,1-2-2 15,-3 3-5-15,-8 6-47 0,-7 9-45 16,-11 7-84-16,-11 13-346 15</inkml:trace>
  <inkml:trace contextRef="#ctx0" brushRef="#br0" timeOffset="79220.61">18463 3381 408 0,'0'0'21'0,"2"0"-19"16,-2 1-1-16,-2-1 14 16,4 2 14-16,-2-2-10 15,0 0-7-15,0 2 0 16,0-2 1-16,0 0-10 15,0 0-3-15,0 0 1 0,0 0-2 16,0 0-1 0,0 0 1-16,1 1 0 0,-1 2-2 15,2-2 2-15,-2 3 0 16,2-3-2-16,-2 2-5 16,0-3-13-16,0 1-25 15,0-1-154-15</inkml:trace>
  <inkml:trace contextRef="#ctx0" brushRef="#br0" timeOffset="80299.55">19168 3862 442 0,'-1'-2'6'0,"1"1"-4"0,-2 0 17 16,2-1-9-16,2 1 4 15,-1 1-10-15,-1-3 3 16,4 6-5-16,-3-3 3 16,1 0-4-16,0 0 0 15,-1 1 0-15,1-1 0 16,0 0 5-16,-2 0-2 15,0 0-4-15,0 0 0 16,0 0 0-16,1 0-1 0,-1 2-1 16,0-2-16-1,-1 1-28-15,-1 0-33 0</inkml:trace>
  <inkml:trace contextRef="#ctx0" brushRef="#br0" timeOffset="81475.77">18538 3221 442 0,'2'1'53'0,"2"1"-53"0,-3-4 1 16,-1 2 1 0,0 0 17-16,0 0 17 0,0 0-9 15,-1 0-14-15,1 2-3 16,0-2-10-16,0 2 0 16,0-1 0-16,0 2-42 15,0 0-32-15,1 2-98 16</inkml:trace>
  <inkml:trace contextRef="#ctx0" brushRef="#br0" timeOffset="83945.66">19199 3836 454 0,'0'0'83'0,"-4"2"-82"16,4-2-1-16,-2-2 7 16,4 2-6-16,-2 0-1 15,0 0-2-15,1 0-20 16,-1-1-5-16,0 1-45 16</inkml:trace>
  <inkml:trace contextRef="#ctx0" brushRef="#br0" timeOffset="84265.85">19234 3823 371 0,'0'1'98'0,"0"-1"-98"16,-2 2-1-16,4-2 1 0,-2 1-1 15,0-1-14-15,0 2-44 16,1 1-204-16</inkml:trace>
  <inkml:trace contextRef="#ctx0" brushRef="#br0" timeOffset="85510.16">20318 4933 330 0,'0'0'69'0,"-2"0"-45"0,4-2 4 16,-2 1-2-16,2 1-13 15,-2-2-9-15,1 2-3 16,-1 0 7-16,0 0 4 16,0 0 19-16,0 0 0 15,0 0-8-15,2 0-11 16,-2-1-5-16,0 1-2 15,0-2 1-15,0 2-2 16,0-1 3-16,0 2-5 16,0-1 3-16,-2-1 0 15,2 2 1-15,0-1-1 16,-1-1-5-16,1 2 1 16,0-1 0-16,0 0-1 15,-2 2 0-15,4-2 0 0,-4-2 0 16,2 2-1-16,0 0-4 15,0-1-6-15,-2-1 2 16,2 1-1-16,0 1 3 16,0-2 4-16,-1 2 1 15,1 0-4-15,-2-1 4 16,2 1 2-16,-2 0-1 16,2 1 1-16,0-1 0 15,0 0 0-15,-2 0 0 16,2 0-5-16,0 0-22 15,-1 0-23-15,1 2 8 16,-2-1-81-16</inkml:trace>
  <inkml:trace contextRef="#ctx0" brushRef="#br0" timeOffset="85916.18">20321 4943 451 0,'-1'1'52'15,"-1"1"-41"-15,0-2 24 0,2 0-18 16,0 0-17 0,0 2-1-16,2-2-65 0,-2 0-177 15</inkml:trace>
  <inkml:trace contextRef="#ctx0" brushRef="#br0" timeOffset="88960.24">18478 3255 473 0,'2'4'17'0,"0"-1"-17"15,-2-2 14-15,0 1-4 0,1 1 10 16,1 0 3-16,-1 0-4 16,1-2-2-16,0 3-6 15,1-1-10-15,-1-2-1 16,-1 2-3-16,1 0-12 16,-2 0-69-16,0-2-290 15</inkml:trace>
  <inkml:trace contextRef="#ctx0" brushRef="#br0" timeOffset="90411.24">20244 4949 501 0,'0'0'79'16,"-1"0"-60"-16,1 0 31 16,0 0-24-16,0 0-10 15,0 0 9-15,1 0-4 16,-1 0-1-16,0 0-13 15,0-1-7-15,-1 2-2 16,1-2-28-16,0 1-19 0,1 1-38 16,-1 2-48-16</inkml:trace>
  <inkml:trace contextRef="#ctx0" brushRef="#br0" timeOffset="96620.24">20467 6970 442 0,'0'0'53'15,"0"2"-38"-15,-2 0 47 16,2-2-22-16,0 0 8 16,3 1-14-16,-3-2 9 15,-1 1 10-15,1 0-5 0,0 0-22 16,0-2-18-16,-2 2-8 16,2-2 0-16,0 2-16 15,0-3-44-15,-4 1-52 16,3-4-44-16,-2-4-171 15</inkml:trace>
  <inkml:trace contextRef="#ctx0" brushRef="#br0" timeOffset="97407.64">20051 5379 294 0,'0'2'146'0,"0"-2"-146"16,1 1 0 0,1-1 0-16,-2 0 1 0,0 0 22 15,1 2-8-15,-1-4-5 16,0 2-3-16,0 0-7 15,3 0 0-15,-6 0-2 16,3 0-15-16,-3-1-85 16,2 1-86-16</inkml:trace>
  <inkml:trace contextRef="#ctx0" brushRef="#br0" timeOffset="98059.13">19382 4377 455 0,'-1'4'58'0,"2"-1"-31"16,-1-3 58-16,-1 0-27 15,2 0-18-15,-1 1-10 16,0-2 8-16,0 1-6 15,0 0-12-15,2 0-15 16,-2 0-5-16,0 0-3 16,0 1-14-16,0 1-36 15,0-2-15-15,0 1 18 16,0 2-84-16</inkml:trace>
  <inkml:trace contextRef="#ctx0" brushRef="#br0" timeOffset="100196.89">19427 4479 286 0,'0'0'88'0,"0"1"-83"16,2 0 49-16,-1 1-16 15,1-2-3-15,0 2 3 16,1 1-1-16,-1-3-4 16,-2 0-4-16,0 1-5 15,0-1-8-15,0 0-1 16,0 0 12-16,0 0 8 15,1 0 3-15,-1 0-16 0,0 0-16 16,0 0-6 0,0 0 0-16,0-1-2 0,-1 1-21 15,2-3-47-15,-1 2-9 16,2 0-75-16,0-2-106 16</inkml:trace>
  <inkml:trace contextRef="#ctx0" brushRef="#br0" timeOffset="104223.94">5746 7320 656 0,'3'0'22'0,"-3"-3"14"16,0 1 55-16,0-1-51 15,4 2 5-15,1-4-4 0,0 0-5 16,3-1 2 0,-1-1-3-16,2 1-17 0,1 0-6 15,3-2 0-15,4 0 6 16,5-5-7-16,6-2-6 15,5-3-4-15,7-6-1 16,5-3 0-16,7-5 0 16,5 0 0-16,3-3 0 15,2 2 0-15,-1 3-2 16,-2 3-16-16,-8 2-45 16,-8 9-17-16,-10 4-38 15,-8 4-75-15,-8 8-193 16</inkml:trace>
  <inkml:trace contextRef="#ctx0" brushRef="#br0" timeOffset="104724.56">5783 7637 498 0,'-3'1'34'0,"1"-1"7"16,2 0 11-16,0-2-12 16,5 0 7-16,0-3 7 15,2-1-5-15,1 0-15 16,2-2-8-16,2 2-7 15,3-5-8-15,5-3 11 16,2-2-9-16,6-3-2 16,5-3 1-16,6-4 1 0,3-2-12 15,6-2 5 1,2-2-6-16,4 1-1 0,-1-1-2 16,1 4-11-16,-2 0-54 15,-2 6-111-15,-7 2-304 16</inkml:trace>
  <inkml:trace contextRef="#ctx0" brushRef="#br0" timeOffset="115294.47">18116 2693 459 0,'-2'-1'30'0,"0"0"3"0,0-1 7 15,1 1 0-15,-1 1-13 16,2-4 0-16,-1 3-14 16,-1-1-4-16,2-1 1 15,-2 0-4-15,2 2 17 16,0-1 2-16,0 1-14 16,0 1-6-16,0-2 5 15,0 2-3-15,0 0-1 16,0 0 2-16,0 2 2 15,0-4 0-15,2 1 7 16,3-4-1-16,2 1-7 16,3-4-3-16,1-2 0 15,4-1 3-15,2-1 4 16,1-2-7-16,2 0 3 0,2 0 0 16,0 1 1-1,-1-3-2-15,1 3-5 0,0-1-1 16,-2 3 2-16,-2-2-1 15,-3 4-1-15,-1 2 2 16,-4-1-2-16,-5 5 6 16,-2 0-2-16,-1 3-2 15,-2 0-4-15,0 0 0 16,-2 0 0-16,4 0-1 16,-2 0-2-16,0 0 6 15,0 0-4-15,0 2 2 16,0-2-2-16,0 0 2 0,0 0-2 15,0-2 2 1,0 2-2-16,0 0 1 0,0 0 0 16,0 2 0-16,0-2-2 15,-2 0 2-15,2 0-1 16,-3 1 1-16,0 1-1 16,-3 3 0-16,-2-1 1 15,-4 2-2-15,-4 1 1 16,-3 5 1-16,-2 1-8 15,-3 1 3-15,1 3-11 16,-2 1 0-16,0 0-11 16,3 1-64-16,-1 3-60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24:46.7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13781 10160 255 0,'-4'-3'433'0,"1"3"-417"0,1 0-5 16,1-1 47-16,-1 1-24 16,2 0-9-16,0 0-4 15,2 0 8-15,3 1 19 16,3-1 1-16,7 0-12 15,7-3-9-15,6-4-8 16,9-4-3-16,7-4-6 16,2 2-3-16,1-4 1 15,-1 2-7-15,-5 1-2 16,-4 1 4-16,-4-2-4 16,-3 1 1-16,-2 0 1 0,-2-1-2 15,-3 0 0-15,-1 1 0 16,-2 1 0-16,-4 2 0 15,-4 2 0-15,-2 2 1 16,-5 5-1-16,-1 1 2 16,-3-1 0-16,-1 1-1 15,0 1-1-15,2-2-1 16,-2 2 1-16,0 0-4 16,-2 0 3-16,2 3 1 15,-5 5-1-15,-2 5 1 0,-3 8 3 16,-4 6 0-1,-3 4 0-15,-1 6 0 0,-1 2 1 16,2 0 1-16,2 2-3 16,1-1 3-16,-2 2 4 15,1 0 0-15,0 0 0 16,-1 4-1-16,-3 0-6 16,0-1-1-16,0-3 0 15,0-5-1-15,-1-6 1 16,6-5 0-16,1-9-1 15,2-6 1-15,3-2 2 16,-1-7-3-16,4-1 2 16,0-1-1-16,2-1 0 15,1 1 0-15,4-2-1 16,0-2-1-16,4-5 1 0,5-3-1 16,7-2-1-1,0 0 2-15,4 3-1 0,0 2 0 16,-1-1-2-16,2 6 3 15,-1 0 0-15,0 0 0 16,1 4 0-16,-1-1 2 16,1 1-1-16,4 0 0 15,0 0 1-15,1 0-1 16,3-1 0-16,2-2 0 16,2-1-1-16,0-5 0 15,0-1 0-15,-1 0-10 16,-3-4-21-16,-3-4-14 0,-4 0-24 15,-2-2-63-15,-7-1-74 16,-5 0-87-16</inkml:trace>
  <inkml:trace contextRef="#ctx0" brushRef="#br0" timeOffset="326.83">14052 10439 538 0,'-4'-2'130'15,"4"-1"-122"-15,4-2 23 16,2 1 44-16,6-3-9 16,4-2-30-16,5-2-22 15,0-2-2-15,4-3-4 16,1 1-8-16,2-2 1 16,2-3-2-16,2-3-14 15,-1 1-80-15,1 1-82 0</inkml:trace>
  <inkml:trace contextRef="#ctx0" brushRef="#br0" timeOffset="1618.07">13609 8598 555 0,'1'-2'37'0,"-1"0"-37"15,0 2 3-15,0 7 42 16,4 0 0-16,1 7-14 15,1 5 33-15,3 8 13 16,2 6-23-16,2 8-24 16,1 4 12-16,3 8 6 15,1 6-11-15,1 5-14 16,3 8-2-16,-1 6-13 16,3-3-2-16,0-5 2 15,2-5 5-15,-1-8-6 0,-2-8 2 16,-1-7-4-16,-2-4 0 15,-4-5 1-15,1-6-3 16,-4-4-3-16,-3-7 0 16,-1-5 1-16,-6-5 3 15,1-3 6-15,-4-3 0 16,-2-4 0-16,-3-4-10 16,0-3-2-16,-7-3 1 15,0-4 2-15,-2 1-1 16,-1 1 0-16,-4 0-2 15,1 0-2-15,-4 1-1 16,2 0 0-16,0-1 2 16,-2 5 2-16,4 0 1 15,0 2 0-15,0 2 0 16,5 0 0-16,2 4 0 0,1 0 0 16,3 0 0-16,4 2 1 15,-1 1-1-15,3 0-3 16,1 0 3-16,1 1-1 15,3 4 1-15,4 2 0 16,4 6 4-16,50 47 3 16,-51-47-7-16,4 2 7 15,1 0 2-15,-2 0-8 16,17 14 4-16,-1-2 1 16,-2-3-4-16,-3-3-1 15,-5-4 1-15,-5-6-1 16,-2-6 6-16,-6-2 2 0,-2-4 16 15,0-10-18-15,0-8-6 16,0-9 0-16,2-9-1 16,-2-8 0-16,-2-3 0 15,3-3-1-15,-2-2 0 16,3 3 1-16,1 4-13 16,2 1-22-16,0 4 0 15,4 5-7-15,-2 1 9 16,1 8-16-16,-2 5-48 15,1 6-26-15,-3 9-153 16</inkml:trace>
  <inkml:trace contextRef="#ctx0" brushRef="#br0" timeOffset="4486.97">13248 7795 701 0,'-3'-5'6'15,"-3"2"-5"-15,0-2 45 16,-1 3 3-16,0-1 1 16,4 2-15-16,-2-1-19 15,0 2 6-15,2 0-4 0,-3 2-12 16,2-1-4-16,-5 4 5 15,-3 3 13-15,1 3 8 16,-6 3 4-16,1 2-9 16,-3 4-8-16,0 0 2 15,1 3 1-15,1 0 0 16,1-1-2-16,2 2-6 16,-1 2 3-16,2 1 1 15,2 1-4-15,1 1-2 16,3-1-4-16,2 3 6 15,1-2-3-15,4 0 5 16,0 2-2-16,2-1-1 16,1 0 0-16,2 0-2 15,1-1-1-15,0-1 1 16,2-3-2-16,2 1 1 0,0-3 2 16,1-2-3-16,2-2 0 15,0-1-1-15,2-1 1 16,2-2-1-16,1 0 2 15,-1-2-2-15,1-1-1 16,-1-1 2-16,-1-1-2 16,0-1 4-16,-1-1-1 15,0-1-1-15,2 1-1 16,-2 0-1-16,1 0 1 16,3 1-2-16,-3-4 1 15,4 0 0-15,0 2-2 16,2-1 2-16,-2-2 0 0,2 3-1 15,1-1 2-15,1 0-1 16,0-2-1-16,0 1 1 16,1-4-2-16,1-1 3 15,-1-3-1-15,-1-3-3 16,0-1 0-16,-2-4 3 16,0-2-1-16,-4-3 0 15,2 0-2-15,-3-4 2 16,1-1-2-16,-1-1 2 15,0-1-2-15,-1-1 0 16,1 2 1-16,-2 0 0 16,0 0-1-16,-1 1-3 15,-1-1 3-15,-3 5 4 16,1-3-4-16,0 2-3 16,0 0 3-16,-1-1 1 0,0-2 2 15,0 0-2-15,0-4 0 16,1 1-1-16,-4 1 0 15,0 0 0-15,0-1-2 16,-4 1 2-16,-1-1 1 16,-1 0-1-16,-1-2 0 15,-3 1 1-15,-1-2-1 16,-3 2 2-16,-2-3-2 16,-1 2 0-16,0 1 0 15,-2 1 0-15,1 3 1 16,-1 3 0-16,-1 0-2 15,-1 1 0-15,1 2-1 0,-2-1 2 16,0-1-1-16,-2 1 1 16,0-1 0-16,1 0 0 15,-3 1 0-15,1 1-1 16,0 2-1-16,-2 2 2 16,1 2 0-16,2 2-1 15,-1 2 1-15,1 0 0 16,1 1 3-16,-1-1-3 15,2 2 0-15,0 2-1 16,2 1-4-16,-2 1 5 16,1 2 3-16,1 2-3 15,-2-1 0-15,-1 1 0 16,2 0 0-16,-5 2 0 0,4-1 0 16,-2-2 0-1,1 2-1-15,-1 2 1 0,1-3-1 16,-1 2 1-16,2 0 0 15,-1 0 0-15,3 0-1 16,-2 0 1-16,2 1 0 16,-2 0-1-16,2 0 1 15,-1 2-2-15,1 0-2 16,-1 0-3-16,1 1-5 16,-1 1-5-16,1-1-1 15,1-1 1-15,2-1-9 16,0 2-24-16,2-2-17 0,0 3-18 15,3 2-88-15,0 2-217 16</inkml:trace>
  <inkml:trace contextRef="#ctx0" brushRef="#br0" timeOffset="6985.82">14043 10350 470 0,'-3'-3'82'16,"1"3"-49"-16,2 0 14 15,-1 0-13-15,1 3-22 16,-3-2 3-16,2 4-14 16,-1 0 7-16,1-2-7 15,1 1-1-15,0-4 3 16,0 1-2-16,0 1 2 15,0-2 19-15,0 0 7 16,-2 1-3-16,1 2-4 16,-3-1-6-16,1 1-5 15,0 2-1-15,-3-2 1 16,2 1-3-16,0 2 1 0,1-5 0 16,-1 2 2-16,3-1 3 15,1-1 3-15,0 2-2 16,0-3 0-16,0 1-3 15,1-1 3-15,-1 1-3 16,2-1 1-16,1 0 11 16,4-2 8-16,5-5-12 15,2-2-9-15,7-4 1 16,2-4 1-16,-1-2-3 16,3-3 0-16,0 1-2 15,1 0-2-15,-2 2 4 0,0-2-9 16,0 3 2-16,0-1 0 15,0 4-1-15,-4 2 1 16,-1 3-3-16,0-1 1 16,-4 2-1-16,2 1 0 15,-4 1 0-15,1-1 1 16,-3 3-1-16,21-11 5 16,-29 10-5-16,-1 5 0 15,-1-1 0-15,1 2 0 16,2-3 0-16,-1 2 0 15,0 1 0-15,-1-2 0 16,0 1-1-16,-1-1 1 16,1 1 1-16,1-1-1 15,-1-1-1-15,1 2 1 0,-1-2 0 16,1 0 1-16,1 1-2 16,-2 0 2-16,-1 2-1 15,1-3 0-15,-2 2-2 16,1 1 0-16,-1 0 2 15,2-1-2-15,-2 1 0 16,0 0 1-16,-2 1-1 16,-1 3 2-16,0-2-1 15,-2 6-1-15,-5 1 2 16,-2 1 3-16,-1 5-3 16,-3 2 0-16,-3 1 1 15,0 2 0-15,-1 0 3 16,-2 0-1-16,1 0 0 0,2-3-1 15,0-1-2 1,3-1 0-16,-1-5 1 0,1 2 0 16,-1-2-1-16,-1-2 4 15,1 1-2-15,2 0-1 16,0-1 2-16,1 0-2 16,1 0-1-16,-1 0 2 15,3-1 1-15,1 3 4 16,-2-4-6-16,4 0 0 15,0 1 0-15,1-3-1 16,1-1 0-16,2 1 0 16,2-3 0-16,1 1 0 15,1-2 0-15,0 0 0 0,-2 0 0 16,2 0 0-16,0 1 0 16,0-1 0-16,0 0 0 15,-2-1-16-15,0 1-19 16,-1 0-40-16,0-2-128 15,-4 2-432-15</inkml:trace>
  <inkml:trace contextRef="#ctx0" brushRef="#br0" timeOffset="10225.2">13952 7938 603 0,'0'1'38'16,"1"1"-33"-16,-1-1 34 15,0 1-27-15,2-2 2 16,-1 1 11-16,1 1 15 15,-2-2 21-15,1 1-25 16,-1-1-20-16,3 0 12 16,-3 0 4-16,0 0 4 15,1 0-8-15,1 0-6 16,1 2 14-16,2-4-14 16,5 2-1-16,2-4-1 15,6-4-9-15,3-2-4 0,8-3-3 16,1-7-2-16,7-3 2 15,3-4-1-15,7-3 2 16,3-3-1-16,0 1-1 16,-2 2-3-16,-6 6 0 15,-8 4 1-15,-11 5-1 16,-4 6-3-16,-8 4-24 16,-4-2-17-16,-4 5-44 15,0 2-67-15,-3 1-28 16,-6 7-277-16</inkml:trace>
  <inkml:trace contextRef="#ctx0" brushRef="#br0" timeOffset="10741.47">14053 8157 469 0,'-6'5'26'0,"0"-4"-4"0,-1 1 51 15,4-1-17-15,0 0-20 16,3 2-11-16,0-3 24 16,0 0 19-16,2-3-7 15,1 2-11-15,4 0-2 16,0-2-8-16,6-2-7 16,2-3-13-16,5 0-5 15,3-4-6-15,7-5-1 16,7-4 1-16,5-3-3 15,7-5 9-15,4-2 2 16,2-2-9-16,0 0-2 16,-1 1-3-16,-6 3-3 0,-6 8 0 15,-7 3 2 1,-8 6-2-16,-7 6 0 16,-7 2 0-16,-5 3-1 0,-5-2 1 15,0 3-1-15,-3 0-2 16,0 0-3-16,-3 0-22 15,2 3-33-15,-5-2-81 16,-3 3-111-16</inkml:trace>
  <inkml:trace contextRef="#ctx0" brushRef="#br0" timeOffset="11290.19">14676 7294 471 0,'-6'-5'90'16,"1"-2"-51"-16,2 1 37 15,-1 1 2-15,2 1 13 16,2 1-18-16,0 1-9 16,-1 1 4-16,1 1-30 15,1-1-27-15,-1 2-8 16,2 0-2-16,5 1 7 16,4 2 8-16,8 2 1 15,7 2-11-15,8 0-3 16,3 2-1-16,5 1-2 15,-2-1 2-15,1-1 1 0,-1 0-6 16,-5-1-10-16,-3-4-24 16,-6 0-19-16,-6-1-36 15,-7-3 5-15,-3-3-107 16,-5-5-203-16</inkml:trace>
  <inkml:trace contextRef="#ctx0" brushRef="#br0" timeOffset="11888.01">15039 6978 675 0,'-1'-13'18'16,"-3"2"41"-16,1 0 63 15,-1 4-68-15,1 1-32 16,1 2 17-16,0 0-25 15,2 0 0-15,0 4 0 16,0 0-9-16,0 0-4 16,0 1-1-16,0 1 2 15,0 4 4-15,0 1 13 16,2 7 2-16,0 8 5 16,1 3-6-16,4 5-5 15,0 6 2-15,1 6-4 16,2 4-5-16,0 7 3 15,2 2-10-15,-2 5 4 0,0 1-2 16,0 4-2-16,0-3-1 16,0 0 0-16,0-3-1 15,0-7 4-15,-2-9-6 16,1-5 7-16,-2-7-4 16,-3-8 0-16,-1-7-2 15,1-6 2-15,-2-5 1 16,-1-2 4-16,-1-3-1 15,-1 0 3-15,1 0-3 16,-2-1-4-16,1-4 0 16,1 1-1-16,-3-1-7 15,2-1-6-15,1 3-3 0,-2 0 4 16,2 3-3-16,0 0 11 16,-1 2 1-16,2-2 4 15,1 1-3-15,-2 0 3 16,0 1 0-16,0 0 1 15,0-1-3-15,0 1-4 16,0-2-49-16,0 1-64 16,-2 1-146-16</inkml:trace>
  <inkml:trace contextRef="#ctx0" brushRef="#br0" timeOffset="14156.53">12741 6889 554 0,'-3'2'31'0,"1"-2"-6"15,2 1 15-15,0-1-25 16,0 0-12-16,0 0 4 16,2 2 6-16,0 1 32 15,-1 3 18-15,3 1 17 16,1 7-45-16,3 4 9 16,2 5-4-16,1 7 8 15,7 4-19-15,2 7-7 16,3 3-3-16,4 3-6 0,3 5-5 15,1-1-2-15,3 0-1 16,1 2-1-16,0-2 3 16,-3-1 1-16,0-1 0 15,-6-7-1-15,-2-4 1 16,-5-7-3-16,-1-7-4 16,-7-4 2-16,-1-8-3 15,-3-3 1-15,-2-3-1 16,-2-3 1-16,-1-1-1 15,0 0 0-15,-1-2 0 16,1 4 2-16,0-2-3 16,-1 0 1-16,1-1 0 0,-2 1 2 15,2 0 1 1,-2-4 2-16,0 2-2 0,0 0 0 16,0 0 0-16,0 0 0 15,0 0-3-15,0 0 3 16,-2-2 0-16,0-1-3 15,-1 0 0-15,-2-4 0 16,-3 0 0-16,-1-3-1 16,-2 2 0-16,-4-3 0 15,-2 0 1-15,0 1-1 16,-1 1 1-16,-4-2-1 16,2 2 1-16,-2-1-1 15,2 1 2-15,2 1-1 0,-1 1 0 16,4 0 0-1,4 3 0-15,-1-1 0 0,5 3 1 16,4-1-1-16,0 1 0 16,3 2 0-16,0 0 0 15,0 0 0-15,0 0 0 16,0 2-2-16,1-2-4 16,1 3 6-16,5 2-1 15,3 5 1-15,5 2 0 16,5 4 0-16,3 2 2 15,6 1-2-15,0 0 0 16,2-1-1-16,-3-1 1 16,-1-4 1-16,-3-1-1 15,-7-4 1-15,-1-3 0 0,-8-2 7 16,-3-3 3-16,0-5-6 16,-1-7-2-16,0-6-2 15,-1-8-1-15,3-7 0 16,-3-5 0-16,-3-4 0 15,0-5-1-15,-2 2-2 16,1 1-23-16,-1 5-17 16,-2 3-3-16,1 8-44 15,0 7-131-15,-2 1-323 16</inkml:trace>
  <inkml:trace contextRef="#ctx0" brushRef="#br0" timeOffset="15123.62">12212 6478 276 0,'2'0'419'0,"1"1"-418"15,0 1-1-15,2-1 29 16,5 1 12-16,3 3 20 0,6 0-10 15,1 1-29-15,2 1 11 16,4 4-9-16,3-1-10 16,3 2-6-16,1 2-1 15,7-2 5-15,0 2-3 16,3-1-7-16,-2 2-3 16,-1-1 2-16,-5 1-2 15,-6-1 2-15,-6-1-2 16,-5-4 0-16,-6 0-20 15,-4-5-28-15,-3-1 9 16,-5-4-110-16,-5-2-161 16</inkml:trace>
  <inkml:trace contextRef="#ctx0" brushRef="#br0" timeOffset="15728.83">12474 6268 620 0,'-2'-2'20'0,"1"-2"34"0,-3 3-9 16,3 1-25-16,1 0-6 15,0 0-2-15,-2 5 9 16,2-1 27-16,0 5-15 16,2 4-7-16,-2 7 19 15,3 5 1-15,-1 8-13 16,-2 5-4-16,0 3-14 16,-2 1-1-16,0 1-8 15,2 3 3-15,-1-2-9 16,1 0 3-16,-2-1-3 15,0-3 2-15,2-2-1 16,0-5-1-16,-1-6 1 16,-1-5-1-16,2-5 0 15,-2-6 0-15,0-5 0 0,2-2 7 16,0-3-6-16,0 1 5 16,0-1-3-16,0-1-3 15,-1 2 0-15,1-2-3 16,0 0 3-16,0 0 3 15,0 1-3-15,1-2 0 16,-1 2-1-16,0-1-1 16,0 2 2-16,0-2-1 15,0 1 1-15,0-1-2 16,0 0 0-16,-1 0 1 16,1 0 1-16,0 0 0 15,0 0 0-15,-2 0-4 16,4 0-1-16,-2 0-43 0,-2-3-71 15,1 0-224-15</inkml:trace>
  <inkml:trace contextRef="#ctx0" brushRef="#br0" timeOffset="20808.16">15531 1421 599 0,'-7'0'76'16,"2"-1"-59"-16,1-1 84 15,1-1-5-15,1 2-50 0,2 1 2 16,-1 0 6-1,-1-2-17-15,2 1-11 0,0 1-12 16,-2-2-5-16,2 2-9 16,0 0 0-16,0 2 0 15,0 1-5-15,0 3 4 16,2 4 1-16,1 4 0 16,0 2 0-16,3 3 1 15,0-2-1-15,1 0 1 16,0-4 1-16,-1-2 3 15,1-4-1-15,-2-4 5 16,3-6 1-16,6-4-8 0,6-11 1 16,12-9-3-16,11-5-2 15,7-6-20-15,5 0-49 16,2-2-46-16,-4 6-99 16,-4-1-255-16</inkml:trace>
  <inkml:trace contextRef="#ctx0" brushRef="#br0" timeOffset="24513.07">15238 8030 572 0,'-4'0'2'0,"1"-3"33"16,0 2 14-16,1 0-33 16,4 0-5-16,0-2-2 15,1-1 4-15,0 1 13 16,1 0 20-16,-3 0-8 15,1 3 4-15,-2-1 1 16,1 1 4-16,-1 0-11 16,0 0-16-16,0 1 6 15,-1-1-12-15,1 2-7 16,0 1 5-16,0 3 8 0,3 5 3 16,6 6-5-1,1 6 7-15,4 6-11 16,7 5 3-16,2 4-5 0,4 5-1 15,2 2 1-15,4 3-6 16,0 4-1-16,1-2 0 16,-3-1-3-16,1-1 0 15,-5-2-1-15,0-2-1 16,-6-2 4-16,1-1-4 16,-3-3 1-16,-5-8-1 15,-2-6 1-15,-3-9-1 16,-6-6 8-16,-3-6-1 15,0-7-4-15,-3-6-2 16,-4-2-1-16,0-3-1 16,-3-1 0-16,-1 0-8 15,-1 0-8-15,-3 2 7 16,0-2 1-16,-1 3-1 0,0 0 5 16,-1 0 2-16,1 3 3 15,-1 3 0-15,2 1-2 16,-2 2 2-16,2 1-1 15,2 1 1-15,-1 0 0 16,4 0 1-16,2 0-1 16,3 1 0-16,0-1 1 15,1 1 3-15,4 1 0 16,-1 0-4-16,2 0 0 16,1 3 0-16,6 2 7 15,4 3 3-15,5 8-4 16,3 4 3-16,5 3-1 0,0 4-2 15,2 2-2-15,3-2-2 16,-2-3-2-16,2-4 0 16,-5-4 3-16,-1-5-1 15,-6-6-1-15,-4-3 6 16,-4-5-1-16,-2-6-4 16,-1-8 0-16,-3-10-1 15,2-7-1-15,-5-7 0 16,-1-5 0-16,0-1-3 15,-1 0-18-15,1 7-20 16,0 2-19-16,1 9-44 16,2 8-87-16,3 9-211 15</inkml:trace>
  <inkml:trace contextRef="#ctx0" brushRef="#br0" timeOffset="25510.45">16072 8995 633 0,'0'-6'34'15,"-2"-2"-8"-15,1 1 33 16,-1-1-53-16,-2-1 6 15,-1 0 32-15,2-2 1 16,-2 1 8-16,-1-2-20 16,-3 3-3-16,1 1-10 15,-4-1-6-15,0 5 12 16,-1 3-10-16,-2 1-7 16,2 5 1-16,-2 4 5 0,-2 2 1 15,0 6 5-15,2 2-1 16,0 1-7-1,1 4-2-15,4 2 0 0,2 2-1 16,3 2 0-16,2 2-1 16,3 1 1-16,3 0 1 15,2 0-3-15,2-1 1 16,3-2 4-16,3-5-8 16,1-2-3-16,1-4 4 15,0-4-4-15,3-4 0 16,1-6-2-16,-1-2 3 15,2-4 0-15,2-2-2 16,0-2 0-16,1-5-1 16,0 1 1-16,0-1 0 15,-1-1 0-15,-2 4 1 0,0-1 5 16,1 5 1-16,-4 2-5 16,2 4 4-16,0 3-1 15,1 3-3-15,-2 1-2 16,-1 5 1-16,1 2-2 15,-3 0 0-15,-2 2 0 16,-3 2 2-16,0 1-2 16,-6 2 1-16,-2 2 2 15,-4 1 0-15,-5 0-1 16,-4 0 0-16,-6-2 2 16,-5-4-2-16,-6-5-2 15,-5-4 0-15,-5-4 0 16,-2-5-1-16,-2-5-18 0,1-2-18 15,2-2-25-15,1-1-26 16,4 1-101-16,6 1-291 16</inkml:trace>
  <inkml:trace contextRef="#ctx0" brushRef="#br0" timeOffset="29210.98">15927 8736 582 0,'-6'-3'69'0,"2"0"-42"16,-2 1 38-16,1-1 8 16,2 3-30-16,-2 3-21 15,3-3-8-15,-1 0 5 16,-1 1 5-16,0 0 3 16,0-1-6-16,-4 3 8 15,-2 0-2-15,-3 3-5 16,-4-1-4-16,-3 2-7 15,1 0-2-15,0 3-1 16,0-1 1-16,1 3-5 0,-1 3 2 16,3 0-2-1,-1 1 4-15,2 3 2 0,-1-1 0 16,3 5 2-16,2-3-2 16,-1 4-1-16,0 2 1 15,2 1 2-15,0 1 6 16,2 4 2-16,3 1-8 15,-2 3 1-15,2 5-1 16,1 4-6-16,3 1 2 16,-1 4 2-16,4 2-2 15,2-2-7-15,2 3 3 16,2-3-3-16,4-4 0 16,1-1 3-16,4-4-3 15,2-2 3-15,3-4-4 0,-1-4 4 16,4-2-1-16,-2-2 1 15,3-3-2-15,0-2 0 16,1 0 1-16,-2-3 1 16,0-2 0-16,2 0-3 15,0-3 4-15,-3-3-2 16,5-3-1-16,0-3 0 16,1-2 0-16,-2-3-2 15,2 2 1-15,0-4 2 16,1 1-2-16,0-2 1 15,-1 0-2-15,2-2 0 16,-2 3 0-16,0-3 1 16,-4 0-1-16,0 1 0 0,-1-2 0 15,-2-1 0 1,-1-4 2-16,-1-1-2 0,1-3 1 16,2-3-2-16,1-1 1 15,-2-2-2-15,4 1 2 16,-2 0 0-16,-2 0 4 15,2 2-4-15,-1-2-4 16,-4-3 4-16,-2-1 0 16,1-3 2-16,-6-3-1 15,0 0-1-15,-1-2 0 16,-5 0 0-16,-4 1 1 16,-1-1-1-16,-2 0 1 15,-4-2-1-15,-2-3-1 0,-1 2 1 16,-3-1 2-16,-1 0 1 15,-4 4 0-15,-1-1 3 16,-2 0-5-16,0 3 3 16,-4-2-3-16,-1-1 1 15,-1 1-1-15,-1 3-1 16,0-2 2-16,0 1-2 16,0 4 1-16,2 3 0 15,-2 2 0-15,-1 4-1 16,1 0 0-16,-2 4-1 15,-1 1 1-15,0 0 0 16,-1 2 2-16,1 0-2 16,3 3 0-16,0 1 0 15,0 0 1-15,-1 0-1 0,2 1-1 16,-1 2 1-16,1-1 0 16,0-1 1-16,3-1-1 15,1 0 0-15,3 1 0 16,0-3 0-16,1 3 0 15,0 1-1-15,0 2 1 16,-2 4-1-16,-4 4 0 16,-1 1 0-16,-4 5 0 15,0 2-8-15,-2-2-10 16,2-2-8-16,1-1-16 16,1-1-10-16,3 0-31 15,-1 5-62-15,-2 7-263 0</inkml:trace>
  <inkml:trace contextRef="#ctx0" brushRef="#br0" timeOffset="31867.33">16588 9002 427 0,'-2'0'11'0,"2"3"-11"15,-1-3-1-15,2 0-2 16,-2 0 3-16,2-3 6 15,-1 3 29-15,2 0 21 16,-2-1 34-16,0 2-34 16,-2-1 3-16,2 0 0 0,-1 0 1 15,1 3-30-15,0-3-1 16,0 1-12-16,0 0 9 16,0-1-9-16,0-1-2 15,1 1 11-15,1-1-7 16,2-2 2-16,2-1-2 15,6-3-10-15,2-3 4 16,6-5-10-16,1-4 0 16,4-5-2-16,4-3 0 15,2-8-1-15,3 1 0 16,1-4 3-16,-2 3-2 16,-1 4-1-16,-6 5 0 0,-6 10 0 15,-2 3-3 1,-7 8-11-16,-2 1-21 0,-3 3-36 15,1 1-15-15,-4 0-98 16,1 0-69-16</inkml:trace>
  <inkml:trace contextRef="#ctx0" brushRef="#br0" timeOffset="32505.99">16695 9192 143 0,'-2'0'345'0,"1"-2"-307"16,1 2 30-1,0 2-6-15,-2-4-33 0,2 2 3 16,0 0 2-16,0 0 9 15,2 0 12-15,-1-1-10 16,5 0-10-16,-2-3-3 16,2 1-8-16,2 1 5 15,2-3-1-15,0 0-16 16,3-2-5-16,4-5-2 16,3-2 0-16,3-1-4 15,2-4-1-15,7-3 0 16,1-3 2-16,4-1-2 15,1-1 2-15,3 0-2 16,-4 2 0-16,-4 4 0 16,-5 3 2-16,-8 5-2 0,-6 3-2 15,-6 7 2 1,-3 0 2-16,-1 2-2 0,-3 1 0 16,1-2 0-16,0 2 0 15,-2 0-2-15,0 0 2 16,-2 2 0-16,2-2-3 15,-2 1-5-15,1-1-38 16,-1 2-39-16,-1-1-107 16,-2 2-99-16</inkml:trace>
  <inkml:trace contextRef="#ctx0" brushRef="#br0" timeOffset="33895.76">17166 8349 587 0,'-5'-3'44'16,"-1"1"-42"-16,-1-2 23 16,0 0-8-16,0 0-6 15,1 1-9-15,2-2 11 16,1 4 32-16,2-2 5 15,1 1 4-15,0 0-2 16,0 2-8-16,0 0-2 16,0 0-5-16,0 0-12 15,0 0-9-15,0 0-6 16,0 0 4-16,0 0-4 0,1 0-7 16,1-1 8-1,3-1 2-15,5-2 6 0,3-2-14 16,8-6 0-16,3-1-2 15,8-7-2-15,1-2 0 16,6-6 3-16,-1 1-2 16,-1 0-2-16,-2 3 1 15,-6 5-1-15,-9 4 0 16,-5 6 0-16,-5 4 0 16,-5 2-3-16,-4 2 3 15,3 1-19-15,-4 3-15 16,-4 1 13-16,0 3-45 15,-3 4-26-15,-7 3-27 16,1 1-18-16,-2 1-4 16,0 1 27-16,-1-4-81 0</inkml:trace>
  <inkml:trace contextRef="#ctx0" brushRef="#br0" timeOffset="34298.37">17324 8248 366 0,'-9'4'75'0,"2"0"-34"16,2-1 23-16,2-1 20 15,2-1-29-15,-2-1-1 16,3 0 11-16,0 0-7 16,0 0-25-16,0-1-10 15,0 1-5-15,3 0-2 16,-3 0-5-16,0 1 4 16,0-1-5-16,0 6 33 0,3 1 13 15,3 10-29-15,3 9 5 16,6 7-7-16,3 9 1 15,2 7 4-15,6 2-4 16,2 4-5-16,2 1-9 16,0-1-1-16,2 0-5 15,-2-6-4-15,-4-2 0 16,-2-5 1-16,-4-7-1 16,-3-7 0-16,-7-7-2 15,-2-4 1-15,-3-8 1 16,-2-5 6-16,-3-2-1 15,0-4-6-15,-1-2-1 16,-2-2 4-16,-3-2-4 16,3-3-5-16,-4 1-9 15,1-3-17-15,-1 1-32 0,0-1-17 16,-1 3-45-16,0 0-236 16</inkml:trace>
  <inkml:trace contextRef="#ctx0" brushRef="#br0" timeOffset="35380.37">17081 8340 332 0,'-3'2'83'0,"-2"0"-44"16,1-1 3-16,0 2-13 15,0-2 3-15,1 3 0 16,1-1-10-16,-1 1-12 16,-2-1-1-16,1 0 9 15,-3-1 3-15,3 1-5 16,0-1 2-16,-1 1 12 0,2-2-15 16,2 1 7-1,-2 0 15-15,0 1-8 0,2-1-7 16,-1 1-16-16,1 0-3 15,-2-2 0-15,6 1 2 16,-2-2 2-16,2 1 4 16,0-1-2-16,4 0 7 15,0-1-3-15,1-2-3 16,4-2-1-16,2-1-8 16,3-2 0-16,4-6-1 15,4-1 0-15,0-3 0 16,0 1-5-16,-4 2-8 15,-3 4-18-15,-5 2-34 16,-3 4-80-16,-2 1-75 16</inkml:trace>
  <inkml:trace contextRef="#ctx0" brushRef="#br0" timeOffset="67543.39">2677 8396 785 0,'-24'-1'7'16,"1"-2"-3"-16,-2-2 55 16,1 2-27-16,3 3-12 15,2 2-3-15,-3 2 8 16,2 7-5-16,-2 3-4 15,-1 13 2-15,0 6-7 16,1 10 8-16,2 14 8 16,7 12-5-16,6 10-10 15,8 9-2-15,12 1-5 16,10-3-3-16,10-8-2 0,5-12 2 16,6-13-2-16,5-14 4 15,-3-14 1-15,3-16 0 16,-2-15-5-16,-6-11-6 15,-2-15-18-15,-7-9 7 16,-10-5 5-16,-12-4-4 16,-13 4 9-16,-8 3 2 15,-6 8 5-15,-1 9 12 16,3 11 8-16,5 8-18 16,6 14-1-16,7 13 17 15,3 14 1-15,5 11-3 16,6 10 4-16,5 7-4 0,7 3-6 15,-1-2-9 1,2-1 0-16,2-5-1 0,-4-8 3 16,-1-5-3-16,-2-9-25 15,-7-7-47-15,-6-9-102 16,-5-6-174-16</inkml:trace>
  <inkml:trace contextRef="#ctx0" brushRef="#br0" timeOffset="68292.92">3081 9022 1048 0,'2'-3'3'0,"-2"2"-3"16,-2 1-1-16,2 1-5 15,2 1 6-15,1-1 0 16,-1 0 1-16,1-1 5 15,-1 0 0-15,-1-1 0 16,-1-3-5-16,2-8-1 16,-2-6-25-16,-2-7 9 15,-4-5 1-15,-5-1-7 16,-2 2 13-16,-5 7 2 16,-2 3 5-16,2 9 0 15,1 7 4-15,2 8 3 0,5 9 8 16,1 10 3-16,6 8-2 15,3 5-3-15,3 5 14 16,6-4-10-16,6-1-7 16,5-5-1-16,3-7-1 15,7-9-3-15,0-8 5 16,7-10-6-16,0-10 1 16,1-9-3-16,-6-9-2 15,-4-5-12-15,-7-2 0 16,-10-5-1-16,-9-1 3 15,-5 3 3-15,-7 1 5 16,-4 5 3-16,1 7 2 16,1 10 1-16,2 5 16 15,5 7-17-15,5 4 1 0,0 5-2 16,5 7 16-16,3 5 1 16,2 8 4-16,5 3-5 15,2 3-9-15,2-3-6 16,-4-4 1-16,0-5-1 15,-3-6 4-15,-6-5 1 16,-2-6 9-16,-1-6-12 16,-3-10-3-16,0-9-12 15,-2-10-6-15,-2-7 8 16,4-3 8-16,0 7-1 16,3 8 2-16,1 8 1 15,5 9 0-15,3 6 6 16,2 9 9-16,6 4-2 0,4 7 0 15,4 6 0-15,3 4-9 16,-1 1-2-16,-2-1-1 16,0-2-2-16,-4-8-1 15,-4-4-48-15,0-16-102 16,-4-12-271-16</inkml:trace>
  <inkml:trace contextRef="#ctx0" brushRef="#br0" timeOffset="69278.85">3485 8128 921 0,'-4'-10'19'0,"0"4"10"0,1 5-9 16,1 2-15-16,5 5 40 16,3 5-17-16,2 5-5 15,5 9-3-15,7 4-1 16,4 6-7-16,4 2-5 15,2 4-6-15,0-2 0 16,-3 0 0-16,-2-6 1 16,-5-4-2-16,-5-6 0 15,-5-8 0-15,-3-3 3 16,-4-7 5-16,-3-5 3 16,-3-4-11-16,-4-3-7 15,-5-5-4-15,-4-2 8 0,-4 2 0 16,-3 3 2-16,1 4 0 15,-1 7 1-15,2 7 6 16,3 6-2-16,1 5 4 16,4 7 1-16,4 3 1 15,6 3 1-15,8-3-9 16,3-2 1-16,9-2 2 16,3-8 1-16,8-8-2 15,4-7 4-15,7-14-8 16,3-13-19-16,1-6-28 15,1-12 6-15,-3-8 3 16,-3-2 5-16,-6 3-9 16,-5 2-2-16,-9 8 40 15,-8 11 4-15,-4 5 0 0,-8 6 1 16,-3 5 3-16,-5 9 6 16,-2 0-2-16,-1 8 8 15,0 6 4-15,-3 6 8 16,4 1-8-16,1 8-5 15,4 1 0-15,5 3-5 16,6 3-6-16,4-4-1 16,4-2-2-16,6-8 0 15,2-2 3-15,5-12 2 16,4-7-6-16,1-11-6 16,3-8-37-16,-2-11-12 15,-4-4 7-15,-2-3 29 16,-6-1 11-16,-7 1 4 0,-6 2-5 15,-4 1 7-15,-7 2 2 16,-5 5 1-16,-3 3 1 16,-2 6 23-16,0 10 4 15,-1 6-20-15,3 5 0 16,2 7-2-16,1 4 4 16,1 1 1-16,4 3-2 15,2 0-7-15,6-1 1 16,2 0-1-16,2-5-1 15,5 1 0-15,2-3 2 16,3-4-3-16,2-3 0 16,1 3 0-16,2-3-1 15,0 2 0-15,-2 0 2 0,-2 3 2 16,-1 4 0 0,-1 0 2-16,-1 1 2 0,-1 6 2 15,0-2 0-15,0 2-9 16,-1-2 3-16,1 0-4 15,1-4 0-15,-3-3 6 16,-2-2-4-16,3-6-2 16,-1-6-73-16,1-7-122 15,2-8-271-15</inkml:trace>
  <inkml:trace contextRef="#ctx0" brushRef="#br0" timeOffset="74129.1">4908 7712 490 0,'-3'-1'64'16,"0"2"-17"-16,0 2-1 15,2 2-7-15,-5 2 8 16,1 6 32-16,1 0-23 16,-2 8 0-16,2 4-10 15,1 10 6-15,3 5-19 16,6 7-14-16,4 0-10 15,5-4-5-15,5-5-3 16,3-11 1-16,3-7 3 16,0-11-1-16,-1-6 0 0,0-14 2 15,-1-8-5 1,-4-10-1-16,-6-6 0 0,-7-4-1 16,-12 2 1-16,-8 2 0 15,-9 3 1-15,-8 7-1 16,-3 5 0-16,1 9 0 15,2 6 0-15,6 6 0 16,4 6-1-16,7 1-4 16,4-2 4-16,5 1 0 15,2-3 2-15,2-7-1 16,6-8 4-16,8-9-4 16,4-12 0-16,4-8 0 15,2-8-1-15,-5-5 1 0,-5 0 1 16,-7 3 1-1,-7 5-1-15,-2 6 0 0,-5 10-1 16,-1 11 1-16,3 7-1 16,2 6-2-16,3 3-10 15,4 10 6-15,8 8 6 16,7 15 9-16,9 16 11 16,9 15 3-16,6 13-4 15,3 8-8-15,-1 6-8 16,-2 1-1-16,-2 0 1 15,-5-2-3-15,-4-6 1 16,-6-8-1-16,-2-10 0 0,-8-7 0 16,-6-15 1-1,-6-7 0-15,-6-13 10 0,-8-12 0 16,-8-13-9-16,-9-12-1 16,-5-15-1-16,-3-12 0 15,0-10-1-15,7-9 1 16,5-4 0-16,7-2-20 15,11-4-28-15,8 2-35 16,8 1-108-16,7 2-474 16</inkml:trace>
  <inkml:trace contextRef="#ctx0" brushRef="#br0" timeOffset="74412.74">5446 7380 1044 0,'-14'-5'7'0,"1"-1"54"16,5 1-27-16,2 1-19 16,8 4-12-16,8-2 1 15,8-1 6-15,13 3 6 16,11 3-1-16,7 2-8 15,9 7-4-15,1 5-3 16,2 4 0-16,-6 1 0 16,-3-1-16-16,-9-3-49 0,-8-1-33 15,-12-7-68 1,-7-6-125-16</inkml:trace>
  <inkml:trace contextRef="#ctx0" brushRef="#br0" timeOffset="74645.35">5684 7163 622 0,'-11'-14'376'15,"1"4"-331"-15,1 1 23 16,4 3-51-16,2 5-17 16,3 5 0-16,2 5 19 15,-1 11 3-15,4 10 2 0,1 12-9 16,-2 9 0-16,2 9-14 15,-2 6 1-15,-2 5-2 16,-2-1-4-16,-2-2-70 16,1-8-99-16,-1-11-344 15</inkml:trace>
  <inkml:trace contextRef="#ctx0" brushRef="#br0" timeOffset="78098.57">4274 9502 593 0,'0'-2'39'0,"-3"1"-16"16,1 0 14-16,-1 1-12 16,1-3 25-16,1 3-28 15,1-1-6-15,0 1 19 16,1 1-19-16,-1 2-13 15,3 1 23-15,3 5 35 16,1 7-20-16,6 7-1 0,3 5-11 16,7 4-10-1,5 0-13-15,-1-3 5 0,5-7-10 16,4-5 8-16,-4-4-4 16,1-10-3-16,-1-8 3 15,-4-10 2-15,-3-10-5 16,-3-12 1-16,-4-6-2 15,-6-7 0-15,-6-2 0 16,-7 1 0-16,-6 3 0 16,-6 9 0-16,-4 8 9 15,5 12 13-15,3 8-17 16,2 8-6-16,5 6 0 16,4 8 1-16,1 5 1 15,4 5 0-15,1 2 0 16,6 0 4-16,2-7-5 0,4-2 4 15,3-4 1 1,4-4-2-16,4-3-1 0,0-2-3 16,3 1 2-16,-4 1-2 15,-2 3 2-15,-6 1-2 16,-5 4 4-16,-11 4-4 16,-6 5 3-16,-13 4-3 15,-11 3-2-15,-12 0-74 16,-14-3-121-16,-12-9-378 15</inkml:trace>
  <inkml:trace contextRef="#ctx0" brushRef="#br0" timeOffset="78218.39">4192 9320 969 0,'2'-18'34'0,"0"4"-34"15,0 5-11-15,-1 3-1 16,5 3-84-16,4 2-399 15</inkml:trace>
  <inkml:trace contextRef="#ctx0" brushRef="#br0" timeOffset="78963.62">5203 9029 1078 0,'22'5'27'16,"-5"1"-27"-16,-6 2-1 16,-2 2 1-16,2 4 13 15,4 7 5-15,2 1-3 16,0 1 0-16,-2 2-3 16,0 0-11-16,-5-6 0 15,-2-3 2-15,-3-5 1 16,0-5 10-16,-6-7-5 15,-5-7-9-15,-4-9-6 16,-4-7-11-16,-5-10 0 0,-1-7 1 16,2-5 0-1,4-2 11-15,8 1 4 0,4 5 0 16,5 8 0-16,6 7 1 16,3 10 0-16,1 6 1 15,4 8 10-15,3 7 8 16,3 9-1-16,7 5 1 15,0 7-3-15,3 4-2 16,1 1-9-16,-6-1-4 16,1-6 0-16,-7-3 3 15,-4-7-4-15,-1-6 0 16,-4-14-14-16,-2-8-22 16,-2-12 4-16,-2-10 5 15,-7-11-8-15,-3-7 24 16,-4 4 11-16,-3 5 0 0,0 6 16 15,3 13 14-15,2 13-8 16,3 6-14-16,2 5-7 16,4 7 8-16,3 4 16 15,4 7 3-15,4 5-8 16,8 5-9-16,4 5-7 16,2 0 4-16,-1-3-7 15,1-5 1-15,-3-9 0 16,-2-7 10-16,-5-10-10 15,-2-14-2-15,-7-11-10 16,-6-9-8-16,-9-7-4 16,-9-2 5-16,-9 5 15 0,-4 6 1 15,-4 11-1 1,2 10-5-16,1 12 3 0,4 10 3 16,2 7-3-16,4 5 4 15,4 3-69-15,8-1-129 16,8-7-223-16</inkml:trace>
  <inkml:trace contextRef="#ctx0" brushRef="#br0" timeOffset="79210.57">5778 8285 972 0,'-8'-14'9'0,"1"2"76"0,0 5-56 15,4 4-12-15,5 3-11 16,3 4 2-16,3 5 24 16,9 7 0-16,8 8-7 15,7 7-16-15,1 10-2 16,3 5-3-16,0 3-3 16,-6-4 0-16,-6-3-1 15,-7-8-47-15,-3-4-67 16,-7-12-182-16</inkml:trace>
  <inkml:trace contextRef="#ctx0" brushRef="#br0" timeOffset="79361.06">5804 8581 987 0,'-3'8'69'0,"3"-4"-63"15,6-7 7-15,5-4 3 16,11-7-16-16,6-9 0 15,6-9-101-15,3-6-276 16</inkml:trace>
  <inkml:trace contextRef="#ctx0" brushRef="#br0" timeOffset="80830.78">6377 8081 984 0,'-2'-2'12'0,"-2"1"55"16,3-1-40-16,1 2-13 16,1 2-6-16,5 1 18 15,-2 3 6-15,5 4 3 16,1 5-4-16,5 6-2 15,3 5-7-15,4 4 8 0,1 0-18 16,0 2-2 0,-1-4-5-16,-2-2-3 0,-4-7 1 15,-5-3-1-15,-4-10 3 16,-4-3 11-16,-3-6-4 16,-5-7-12-16,-5-10-2 15,-5-11-27-15,-5-9 0 16,0-7 13-16,0 0 14 15,3 5 2-15,9 11 0 16,3 8 0-16,5 9 0 16,2 7-3-16,6 3 3 15,4 8 4-15,6 2 0 16,9 6 10-16,5 6 0 16,4 7-1-16,1 4-1 15,0 1-4-15,-5 2-1 0,-6-4-3 16,-4-4-3-1,-8-7-1-15,-7-4 6 0,-3-11 7 16,-5-7-13-16,-5-11-15 16,-5-12-30-16,-4-13-9 15,-4-9 19-15,2-4 24 16,4 3 11-16,5 7 0 16,6 11 2-16,6 11 7 15,2 9 0-15,4 3 0 16,3 8-3-16,4 7 13 15,5 4-2-15,4 4 1 16,6 6-12-16,0 2-2 16,1 1-2-16,1-1 1 15,-6-2-2-15,-2-8 0 0,-8-3 3 16,-3-7 0-16,-3-7 0 16,-6-8-4-16,-1-11-18 15,-3-5-4-15,-7-7 5 16,-5 0 7-16,-4 3 9 15,0 7-1-15,0 9 2 16,3 7-9-16,-1 11 1 16,4 9 8-16,-1 7 1 15,4 4 13-15,0 8 1 16,7-1-5-16,3 0-10 16,5-5 8-16,3-4-8 15,2-6 9-15,4-5-3 16,1-8-3-16,0-7-3 0,0-8-10 15,2-5-4-15,-3-6-2 16,-2-1 2-16,0-1 13 16,-5 1 0-16,-4 0-1 15,-4 3 2-15,-3 2 0 16,-4 4 1-16,-1 2-1 16,1 6 4-16,1 5 4 15,1 2-6-15,1 4 1 16,1 4-3-16,3 2 2 15,3 8 3-15,3 4 5 16,3 6-3-16,2 2-1 16,2 0-5-16,-1-3 1 0,-1-3 2 15,0-7-3 1,-5-5 4-16,-4-6 15 0,-3-12-20 16,-2-6-20-16,-4-11-6 15,-5-14-17-15,-4-10 3 16,0-2 27-16,1 2 13 15,4 8 4-15,7 11 4 16,5 14-5-16,5 12 3 16,5 9 10-16,4 11 0 15,5 5 3-15,5 7-7 16,1 2-4-16,-2 4-6 16,-1-4-1-16,-5-5 4 15,-4-5-4-15,-3-6-1 16,-5-8-14-16,-2-9-46 15,-1-12-39-15,-1-13-7 0,-6-12-25 16,-6-14-84-16,-4-4 165 16,-8 2 50-16,-2 1 37 15,-4 7 70-15,2 11 4 16,6 7-6-16,3 9-25 16,3 7-7-16,3 7-48 15,4 6-15-15,3 3-8 16,3 4 1-16,4 8 11 15,3 6 7-15,8 10-1 16,2 9-2-16,7 8-4 16,-1 9-8-16,5 7-4 15,-7-2 2-15,2-7-1 0,-4-5-3 16,-4-11-2-16,-4-14-52 16,-5-6-50-16,-4-14-30 15,-5-10-175-15</inkml:trace>
  <inkml:trace contextRef="#ctx0" brushRef="#br0" timeOffset="81098.08">7394 7575 786 0,'-17'5'89'0,"7"-2"-19"16,3 0-12-16,4-2-13 16,3-1-11-16,2-1 4 0,6-5 8 15,4-4-28 1,5-7-15-16,3-4-3 0,3-3 0 15,2-2 1-15,0 0-1 16,-1 5-1-16,-2 5-1 16,-1 2 2-16,3 8-5 15,-3 8 4-15,4 5-2 16,1 7 2-16,0 5 1 16,-1 7-1-16,-1 2 1 15,-6-2-2-15,-3-2-30 16,-5-3-39-16,-5-6-154 15,-3-7-271-15</inkml:trace>
  <inkml:trace contextRef="#ctx0" brushRef="#br0" timeOffset="81245.83">7571 7249 1089 0,'-12'-14'37'15,"5"5"25"-15,1 2-31 16,5 2-22-16,-2 4-9 15,6-4 0-15,0-1-90 16,1-3-329-16</inkml:trace>
  <inkml:trace contextRef="#ctx0" brushRef="#br0" timeOffset="81648.05">7907 7191 1168 0,'-22'8'0'0,"4"-5"-11"0,4-4-4 16,4-2-8-16,7 6 19 15,5-2 2-15,-1 2 2 16,3 3 1-16,-2 3 16 16,1 3-7-16,2 8 1 15,0 2 6-15,3 5 10 16,4 2 12-16,1 1-18 15,4-1-14-15,3-2-3 16,-2-5-2-16,2-4 3 16,-1-7 0-16,-2-10 4 15,-1-11-4-15,3-11-5 0,-3-11-9 16,-4-9-2-16,-5-5-3 16,-10-5 7-16,-13 2 2 15,-6 2 5-15,-5 7 2 16,-2 12 13-16,0 12-6 15,4 15-7-15,1 9-2 16,0 9 0-16,4 3-23 16,5 5-123-16,7-1-246 15</inkml:trace>
  <inkml:trace contextRef="#ctx0" brushRef="#br0" timeOffset="82666.57">8113 7163 863 0,'3'1'232'0,"-6"-1"-214"0,-2 0 22 16,0-3-19-16,1 3-17 15,4 0-3-15,2 0 0 16,0 5 4-16,3 4 20 16,1 9-7-16,5 4-8 15,0 6 1-15,1 0 5 16,-1-4-5-16,0-4-4 15,-3-7-4-15,-3-3 2 16,-2-6 11-16,1-7-3 16,-4-8-13-16,-2-10 0 0,-2-9-5 15,-2-10 4-15,-1-7-3 16,0 1 3-16,2 3 1 16,2 11-2-16,5 8 2 15,3 10-3-15,2 9 3 16,3 8 5-16,4 8 1 15,8 5 20-15,5 7 0 16,3 4-7-16,1 0-15 16,0-3 5-16,-1-3-8 15,-1-8 1-15,-2-6 4 16,1-9-5-16,-4-8-1 16,2-12-4-16,-4-6-24 15,-6-7-9-15,-6-2 8 0,-5-4-24 16,-10 1 2-1,-8 2 21-15,-6 5 22 0,1 7 7 16,-3 10-1-16,4 8-5 16,1 13 7-16,5 7 11 15,0 6-2-15,7 4 0 16,4 2 2-16,36 53-1 16,-22-66 6-16,2-2-9 15,3-4-3-15,1 2 3 16,20 2-3-16,3-8-1 15,4-8 2-15,0-11-5 16,5-11-25-16,-2-9 7 0,-2-5 13 16,1-1 5-1,-7 0 0-15,-9 7 0 0,-9 4-1 16,-11 6 0-16,-12 1 0 16,-8 7-5-16,-9 6 4 15,-7 6-3-15,-6 9 4 16,0 9 0-16,-3 10 1 15,2 4 0-15,4 7 4 16,4 1-2-16,11 3 8 16,8-2-3-16,7 0 3 15,9-6-7-15,5-5 4 16,3-9 2-16,3-8 2 16,-3-10-5-16,3-9-6 0,0-13 4 15,-6-8-3 1,-3-10-1-16,-11-9 0 0,-8-8-2 15,-15-7-6-15,-13-9-3 16,-13-4-4-16,-5-2 14 16,-1 8 1-16,5 12 9 15,13 18 27-15,11 16-14 16,11 17-13-16,6 9-9 16,6 12 0-16,8 10 13 15,7 14 17-15,13 14 1 16,7 18-9-16,12 10-18 15,1 6-3-15,6 0 0 16,1-2 0-16,-2-11-1 16,-5-14 0-16,-2-12-63 0,-10-12-67 15,-7-10-221 1</inkml:trace>
  <inkml:trace contextRef="#ctx0" brushRef="#br0" timeOffset="83483.48">10103 5020 719 0,'7'0'98'0,"-3"-2"-36"15,3-2 55-15,0-2-48 0,1-2-30 16,5-2 7 0,6-5-16-16,8-5-7 0,9-8-11 15,13-10 0-15,14-7-11 16,15-6-1-16,1-2-4 16,2 5-18-16,-10 10-78 15,-13 9-50-15,-15 12-121 16,-15 8-181-16</inkml:trace>
  <inkml:trace contextRef="#ctx0" brushRef="#br0" timeOffset="83718.6">10176 5261 402 0,'-18'19'418'16,"8"-5"-404"-16,5-7 54 16,4-4-37-16,2-1 50 15,8-4 2-15,4-1-23 16,10-7-36-16,10-12-7 16,14-9-15-16,15-17-2 15,17-12 0-15,12-8 0 16,9 0-50-16,0 1-174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87-F3FB-4C1F-9467-E714A5B32718}" type="datetimeFigureOut">
              <a:rPr lang="en-IN" smtClean="0"/>
              <a:pPr/>
              <a:t>08-07-2021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6A8-549F-41A7-9B71-E792E51A30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41b05a1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41b05a1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9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st 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192"/>
            <a:ext cx="9144000" cy="2307364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6956"/>
            <a:ext cx="1524000" cy="1437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3579862"/>
            <a:ext cx="691276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377F4A-BCA5-4F77-BA9A-9E5E8ADACC44}"/>
              </a:ext>
            </a:extLst>
          </p:cNvPr>
          <p:cNvGrpSpPr/>
          <p:nvPr/>
        </p:nvGrpSpPr>
        <p:grpSpPr>
          <a:xfrm>
            <a:off x="1214518" y="4334135"/>
            <a:ext cx="2191320" cy="688777"/>
            <a:chOff x="3210495" y="4092773"/>
            <a:chExt cx="2867025" cy="947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1682F-EF84-43C1-8FD1-20FE22136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495" y="4449730"/>
              <a:ext cx="2867025" cy="590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A81-7FA7-4689-AFE4-B38825982DB9}"/>
                </a:ext>
              </a:extLst>
            </p:cNvPr>
            <p:cNvSpPr txBox="1"/>
            <p:nvPr/>
          </p:nvSpPr>
          <p:spPr>
            <a:xfrm>
              <a:off x="3505200" y="4092773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Funded by:</a:t>
              </a:r>
            </a:p>
          </p:txBody>
        </p:sp>
      </p:grpSp>
      <p:pic>
        <p:nvPicPr>
          <p:cNvPr id="14" name="Picture 13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81CD160-B008-4EC2-B5AB-8D802FF1E0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45" y="4620056"/>
            <a:ext cx="1757437" cy="365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169EB2-8993-494E-BFAC-E0A0A991E1A0}"/>
              </a:ext>
            </a:extLst>
          </p:cNvPr>
          <p:cNvSpPr txBox="1"/>
          <p:nvPr/>
        </p:nvSpPr>
        <p:spPr>
          <a:xfrm>
            <a:off x="6172045" y="4295055"/>
            <a:ext cx="174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Partnered with: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is B’s brother. C is B’s mother. D is C’s father and E is D’s mother. Then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1) How is A related to D ?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a) grand mother  b)grandson  c)great-grandson  d)none</a:t>
            </a:r>
          </a:p>
          <a:p>
            <a:pPr marL="628650" indent="-51435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2) How is E related to A ?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a) grand mother  b)great grand mother   c)grand father  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d)great grand father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AAFA2-1FDA-4A79-93DE-92FF9B13ED6C}"/>
                  </a:ext>
                </a:extLst>
              </p14:cNvPr>
              <p14:cNvContentPartPr/>
              <p14:nvPr/>
            </p14:nvContentPartPr>
            <p14:xfrm>
              <a:off x="2068560" y="844200"/>
              <a:ext cx="6118200" cy="213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AAFA2-1FDA-4A79-93DE-92FF9B13E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0" y="834840"/>
                <a:ext cx="6136920" cy="215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09550"/>
            <a:ext cx="6858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Z’s mother is sister of Y and daughter of X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 is daughter of Y and sister of T.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is X related to T ?</a:t>
            </a:r>
          </a:p>
          <a:p>
            <a:pPr marL="11430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Father   b) Grandfather   c) cannot be determined    d) Grand mother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0649B9-C29E-452A-84AB-6B77DD761E0A}"/>
                  </a:ext>
                </a:extLst>
              </p14:cNvPr>
              <p14:cNvContentPartPr/>
              <p14:nvPr/>
            </p14:nvContentPartPr>
            <p14:xfrm>
              <a:off x="852840" y="459000"/>
              <a:ext cx="5504760" cy="337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0649B9-C29E-452A-84AB-6B77DD761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80" y="449640"/>
                <a:ext cx="5523480" cy="339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839200" cy="2209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On seeing a photograph of a boy Ravi said, “He is the son of only son my mother”. How is ravi related to   boy in the photo?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Father 	b) son	  c) brother   d) Himself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97BFD7-D261-442B-BBEF-90184D230A6B}"/>
                  </a:ext>
                </a:extLst>
              </p14:cNvPr>
              <p14:cNvContentPartPr/>
              <p14:nvPr/>
            </p14:nvContentPartPr>
            <p14:xfrm>
              <a:off x="97560" y="586800"/>
              <a:ext cx="8467920" cy="318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97BFD7-D261-442B-BBEF-90184D230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" y="577440"/>
                <a:ext cx="8486640" cy="319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7315200" cy="1905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photograph of a boy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Rohan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said, “I have no brother  or sister but that fellows father is my father’s son”. Whose photo is it?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His father	b) His son    c) His brother   d) Himself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C57E1D-4B30-4C31-BD39-525A00490A12}"/>
                  </a:ext>
                </a:extLst>
              </p14:cNvPr>
              <p14:cNvContentPartPr/>
              <p14:nvPr/>
            </p14:nvContentPartPr>
            <p14:xfrm>
              <a:off x="823680" y="476280"/>
              <a:ext cx="6318360" cy="341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C57E1D-4B30-4C31-BD39-525A00490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320" y="466920"/>
                <a:ext cx="6337080" cy="343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3350"/>
            <a:ext cx="8229600" cy="1524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women said, “His mother is the only            daughter of my mother”. How is the women related to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Mother	b) Grand mother     c) Sister  	d) Daughter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4D13A7-71BD-4311-AD9D-C35711AA2EC7}"/>
                  </a:ext>
                </a:extLst>
              </p14:cNvPr>
              <p14:cNvContentPartPr/>
              <p14:nvPr/>
            </p14:nvContentPartPr>
            <p14:xfrm>
              <a:off x="244080" y="79920"/>
              <a:ext cx="6947280" cy="374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4D13A7-71BD-4311-AD9D-C35711AA2E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70560"/>
                <a:ext cx="6966000" cy="376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7467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 in the photograph, Santhosh said, he is the only son of my mother’s father. How is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Santhosh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   related to  man in the photo?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Aunt     b) Nephew     c) Daughter      d) Mother</a:t>
            </a:r>
          </a:p>
          <a:p>
            <a:pPr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28D974-5856-49F8-A524-573634A82866}"/>
                  </a:ext>
                </a:extLst>
              </p14:cNvPr>
              <p14:cNvContentPartPr/>
              <p14:nvPr/>
            </p14:nvContentPartPr>
            <p14:xfrm>
              <a:off x="1067760" y="390240"/>
              <a:ext cx="3733560" cy="117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28D974-5856-49F8-A524-573634A82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0" y="380880"/>
                <a:ext cx="3752280" cy="118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95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Rama says pointing to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Kapil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"He is the only son of my  father.“  How is Rama related to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Kapil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Daughter            b. Mother      c. Sister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D81D71-538F-44D2-A5D7-C0FCB4C72ECA}"/>
                  </a:ext>
                </a:extLst>
              </p14:cNvPr>
              <p14:cNvContentPartPr/>
              <p14:nvPr/>
            </p14:nvContentPartPr>
            <p14:xfrm>
              <a:off x="456480" y="210960"/>
              <a:ext cx="6847920" cy="12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D81D71-538F-44D2-A5D7-C0FCB4C72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201600"/>
                <a:ext cx="6866640" cy="125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woman said, ”his mother is daughter of my mother’s only daughter”. How is man related that woman?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Son      b) Father        c) Brother     d) Grand 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328B5-E73A-49D9-BC7D-7D597CE31A8C}"/>
                  </a:ext>
                </a:extLst>
              </p14:cNvPr>
              <p14:cNvContentPartPr/>
              <p14:nvPr/>
            </p14:nvContentPartPr>
            <p14:xfrm>
              <a:off x="720000" y="380520"/>
              <a:ext cx="8343000" cy="372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328B5-E73A-49D9-BC7D-7D597CE31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40" y="371160"/>
                <a:ext cx="8361720" cy="374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woman said, “his father is the son of my    mother”. How is woman related to man?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Mother   b) grand mother  c) sister   d)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A89346-40D7-4B81-9933-02D5FD8EC194}"/>
                  </a:ext>
                </a:extLst>
              </p14:cNvPr>
              <p14:cNvContentPartPr/>
              <p14:nvPr/>
            </p14:nvContentPartPr>
            <p14:xfrm>
              <a:off x="2853000" y="127800"/>
              <a:ext cx="4892040" cy="162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A89346-40D7-4B81-9933-02D5FD8EC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640" y="118440"/>
                <a:ext cx="4910760" cy="16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14350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 a family Raju is son of Ravi. Madhavi is daughter of anil. Sheela is mother of madhavi. Mohan is brother of madhavi. How is   Mohan related to sheela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Brother   b) father   c) son   d) cannot be determined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0CCE30-496D-47DE-BE0A-4140A0520905}"/>
                  </a:ext>
                </a:extLst>
              </p14:cNvPr>
              <p14:cNvContentPartPr/>
              <p14:nvPr/>
            </p14:nvContentPartPr>
            <p14:xfrm>
              <a:off x="530640" y="897120"/>
              <a:ext cx="5211720" cy="28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0CCE30-496D-47DE-BE0A-4140A0520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280" y="887760"/>
                <a:ext cx="5230440" cy="28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352550"/>
            <a:ext cx="72399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BLOOD RELATIONS</a:t>
            </a:r>
            <a:endParaRPr 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9220" name="Picture 4" descr="Quantitative Aptitude SSC CGL: Blood Relations – Bank PO, Clerk &amp; SS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71750"/>
            <a:ext cx="4648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49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90550"/>
            <a:ext cx="8534400" cy="40040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Introducing a woman, a man said, "She is the only daughter-in-law of my mother.'' How is the woman related to the man?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Cousin      b. Sister         c. Daughter       d. Wife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3F6A46-AC40-437D-9C1C-3CA181B0FF75}"/>
                  </a:ext>
                </a:extLst>
              </p14:cNvPr>
              <p14:cNvContentPartPr/>
              <p14:nvPr/>
            </p14:nvContentPartPr>
            <p14:xfrm>
              <a:off x="5466960" y="975600"/>
              <a:ext cx="1405080" cy="83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3F6A46-AC40-437D-9C1C-3CA181B0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0" y="966240"/>
                <a:ext cx="1423800" cy="85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 is the husband of S. T is the only son of S. How is R related to T?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Mother b. Brother c. Aunt d. Father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59F79F-9354-4541-ABB9-FC78BC287D1E}"/>
                  </a:ext>
                </a:extLst>
              </p14:cNvPr>
              <p14:cNvContentPartPr/>
              <p14:nvPr/>
            </p14:nvContentPartPr>
            <p14:xfrm>
              <a:off x="2912040" y="1229400"/>
              <a:ext cx="1459800" cy="251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59F79F-9354-4541-ABB9-FC78BC287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80" y="1220040"/>
                <a:ext cx="1478520" cy="253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382000" cy="40040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I met Mr. Harish at a wedding, he pointed out to a person and said, “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Sravya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your mother's only sister's son's wife".       How is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Sravya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related to me?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Sister-in-law        b. Mother            c. Niece 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B80C16-7486-4A91-8D4A-605E9CFADCE4}"/>
                  </a:ext>
                </a:extLst>
              </p14:cNvPr>
              <p14:cNvContentPartPr/>
              <p14:nvPr/>
            </p14:nvContentPartPr>
            <p14:xfrm>
              <a:off x="594000" y="1000440"/>
              <a:ext cx="7367040" cy="120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B80C16-7486-4A91-8D4A-605E9CFAD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640" y="991080"/>
                <a:ext cx="7385760" cy="122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 is the father of R but R is not his son. M is the spouse of R.      How is M related to P?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Son-in-law     b. Wife    c. Daughter-in-law    d. Uncle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AFFA6E-255E-405E-8CA8-04A533677B96}"/>
                  </a:ext>
                </a:extLst>
              </p14:cNvPr>
              <p14:cNvContentPartPr/>
              <p14:nvPr/>
            </p14:nvContentPartPr>
            <p14:xfrm>
              <a:off x="391680" y="800640"/>
              <a:ext cx="4269960" cy="32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AFFA6E-255E-405E-8CA8-04A533677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791280"/>
                <a:ext cx="4288680" cy="32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X has a brother Y. T is the spouse of X and P is the only son of X. M and N are children of Y. How is P related to Y?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Nephew       b. Brother          c. Niece         d. Daughter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D73CAE-0E8E-4D0C-AAD9-C3D0B9F8F328}"/>
                  </a:ext>
                </a:extLst>
              </p14:cNvPr>
              <p14:cNvContentPartPr/>
              <p14:nvPr/>
            </p14:nvContentPartPr>
            <p14:xfrm>
              <a:off x="406440" y="1347120"/>
              <a:ext cx="4186800" cy="289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D73CAE-0E8E-4D0C-AAD9-C3D0B9F8F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337760"/>
                <a:ext cx="4205520" cy="291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84582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 and N have two children A and B. F is the spouse of B. D is the  child of F. P is the son-in-law of N. K is the child of P. Who can  be the male child of M and 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B              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D                  c. A             d.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7EAF2-C38D-4808-B255-08CADE1034CE}"/>
                  </a:ext>
                </a:extLst>
              </p14:cNvPr>
              <p14:cNvContentPartPr/>
              <p14:nvPr/>
            </p14:nvContentPartPr>
            <p14:xfrm>
              <a:off x="140760" y="852840"/>
              <a:ext cx="7121520" cy="373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7EAF2-C38D-4808-B255-08CADE103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00" y="843480"/>
                <a:ext cx="7140240" cy="375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4350"/>
            <a:ext cx="83058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man goes to the park and sees a girl who he recognized to be his relative. The girl was the daughter of his sister's husband's wife. How is the girl related to the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Niece          b. Sister-in-law         c. Sister   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2CFC2C-FF4D-4526-84BD-CBBA0774FFBB}"/>
                  </a:ext>
                </a:extLst>
              </p14:cNvPr>
              <p14:cNvContentPartPr/>
              <p14:nvPr/>
            </p14:nvContentPartPr>
            <p14:xfrm>
              <a:off x="518400" y="894960"/>
              <a:ext cx="8107200" cy="12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2CFC2C-FF4D-4526-84BD-CBBA0774F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40" y="885600"/>
                <a:ext cx="8125920" cy="122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a family there are 6 members A,B,C,D,E,F. A and B are married couples, A being a male member. D is the only son of C, who is brother of A. E is sister of D. B is daughter-in-law of F, whose husband has died. How many male members are there?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 3       b) 4      c) 5      d)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C2C7EB-EE86-4340-B2E9-9F153D4F89F5}"/>
                  </a:ext>
                </a:extLst>
              </p14:cNvPr>
              <p14:cNvContentPartPr/>
              <p14:nvPr/>
            </p14:nvContentPartPr>
            <p14:xfrm>
              <a:off x="342720" y="1197000"/>
              <a:ext cx="8371440" cy="322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C2C7EB-EE86-4340-B2E9-9F153D4F8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187640"/>
                <a:ext cx="8390160" cy="324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763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has 2 children. A is married to M and S is M's daughter. K's father R is M's brother. A is the only son of J. J's grandson is W. How is R related to W?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Niece      b. Aunt           c. Maternal Uncle        d. Cousin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8762D-9246-4A33-BE87-173503901FE7}"/>
                  </a:ext>
                </a:extLst>
              </p14:cNvPr>
              <p14:cNvContentPartPr/>
              <p14:nvPr/>
            </p14:nvContentPartPr>
            <p14:xfrm>
              <a:off x="3134160" y="1729800"/>
              <a:ext cx="2076120" cy="227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8762D-9246-4A33-BE87-173503901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0" y="1720440"/>
                <a:ext cx="2094840" cy="22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is B’s daughter. B is C’s mother. D is C’s brother. How is D related to A?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Father     b) Grand father     c) Brother    d) 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7FFA5C-F24D-4020-9118-B9C0E27529C3}"/>
                  </a:ext>
                </a:extLst>
              </p14:cNvPr>
              <p14:cNvContentPartPr/>
              <p14:nvPr/>
            </p14:nvContentPartPr>
            <p14:xfrm>
              <a:off x="3191760" y="915120"/>
              <a:ext cx="2018160" cy="267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7FFA5C-F24D-4020-9118-B9C0E2752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0" y="905760"/>
                <a:ext cx="2036880" cy="269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458200" cy="4518422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Given below are the names of the various kinds of relations in a family: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Unmarried man : Bachelor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Unmarried woman : Spinster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Parents : Father, Mother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Siblings : Brother, Sister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Spouse : Husband, Wife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Uncle : Mother’s/Father’s brother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Aunt : Mother’s/Father’s sister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Nephew : Sister’s/Brother’s son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Niece : Sister’s/Brother’s daughter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Cousin : Uncle/Aunt’s son or daughter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All the above relations become in-laws, for a person’s relation through either husband/wife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01F8D6-0F9F-493D-98AC-C510A2E0A718}"/>
                  </a:ext>
                </a:extLst>
              </p14:cNvPr>
              <p14:cNvContentPartPr/>
              <p14:nvPr/>
            </p14:nvContentPartPr>
            <p14:xfrm>
              <a:off x="4758120" y="1143360"/>
              <a:ext cx="3967920" cy="264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01F8D6-0F9F-493D-98AC-C510A2E0A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760" y="1134000"/>
                <a:ext cx="3986640" cy="266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8991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women in a photograph a man says “she is the mother of the father of my wife’s only son”. How is women related to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Aunt     b) mother  c) sister   d) uncle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885739-E2BB-489A-AA53-7FB076E6B528}"/>
                  </a:ext>
                </a:extLst>
              </p14:cNvPr>
              <p14:cNvContentPartPr/>
              <p14:nvPr/>
            </p14:nvContentPartPr>
            <p14:xfrm>
              <a:off x="939600" y="843120"/>
              <a:ext cx="3692160" cy="77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885739-E2BB-489A-AA53-7FB076E6B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40" y="833760"/>
                <a:ext cx="3710880" cy="78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5344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 is Q’s brother. R is Q’s mother. S is R’s father. T is S’s mother. How is P related to T?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 daughter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Great grand son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Grandson 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 mother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143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H is A’s brother, A is G’s sister and G is R’s mother. If R is male then R is H’s?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Brother     b) Sister   c) Nephew  d)cousin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610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Salesman, engineer and accountant. There are two married couples in a family. D, the salesman married to lady teacher. The doctor is married to the lawyer. F, the accountant is the son of B and brother of E. C, the lawyer is daughter-in-law of A. E is unmarried engineer. A is grand mother of F. What is profession of B?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Engineer         b) Doctor     c) Lawyer      d) Teacher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610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 is mother of W, who is wife of Y. X is brother of U. V is husband of U. then how is U related to Y?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Sister   b) Mother   c) Mother-in-law   d) Brother-in-law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3350"/>
            <a:ext cx="8839200" cy="4156472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If A+B means A is mother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A*B  means A is father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A$B  means A is brother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A@B means A is sister of B </a:t>
            </a:r>
          </a:p>
          <a:p>
            <a:pPr>
              <a:buNone/>
            </a:pP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Then which of the following means 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1) F is son of G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a) G+H@F@E       b) G+H*F@E        c) G*H$F$E       d) G*H$F@E</a:t>
            </a:r>
          </a:p>
          <a:p>
            <a:pPr marL="628650" indent="-51435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2)  G is mother of E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a) G*H@F@E       b) G$H@F@E       c) G+H*F*E      d) G+H$F$E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75C7BE-77FE-451C-ACBF-7FFC27E70987}"/>
                  </a:ext>
                </a:extLst>
              </p14:cNvPr>
              <p14:cNvContentPartPr/>
              <p14:nvPr/>
            </p14:nvContentPartPr>
            <p14:xfrm>
              <a:off x="354240" y="189360"/>
              <a:ext cx="8721360" cy="485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75C7BE-77FE-451C-ACBF-7FFC27E70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80" y="180000"/>
                <a:ext cx="8740080" cy="48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P @ Q - R * S, then how is R related to Q?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@ B means A is the mother of B.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* B means A is the father of B.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% B means A is the son of B.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- B means A is the daughter of B.</a:t>
            </a:r>
            <a:endParaRPr lang="en-US" sz="20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a. Uncle           b. Father       c. Grandfather          d. Brother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15BB9-B6E8-4ACC-AC9B-3F410A3DD282}"/>
                  </a:ext>
                </a:extLst>
              </p14:cNvPr>
              <p14:cNvContentPartPr/>
              <p14:nvPr/>
            </p14:nvContentPartPr>
            <p14:xfrm>
              <a:off x="1765800" y="678600"/>
              <a:ext cx="5660280" cy="226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15BB9-B6E8-4ACC-AC9B-3F410A3DD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440" y="669240"/>
                <a:ext cx="5679000" cy="228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581150"/>
            <a:ext cx="5089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MIND BENDER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00150"/>
            <a:ext cx="8991600" cy="3394472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Looking at a picture, X said that the lady in the picture is her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father's mother's mother-in-law's only daughter-in-law's only granddaughter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Who is the lady in the picture? </a:t>
            </a:r>
          </a:p>
          <a:p>
            <a:pPr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a. X herself b. X's grandmother c. X's mother d. X's daughter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B39C6-BCCF-45AE-A5C1-4183CEF1BC7A}"/>
                  </a:ext>
                </a:extLst>
              </p14:cNvPr>
              <p14:cNvContentPartPr/>
              <p14:nvPr/>
            </p14:nvContentPartPr>
            <p14:xfrm>
              <a:off x="94320" y="1057680"/>
              <a:ext cx="8449920" cy="242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B39C6-BCCF-45AE-A5C1-4183CEF1B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60" y="1048320"/>
                <a:ext cx="8468640" cy="244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CFC7E-6AF7-4A90-A368-70699D3865E2}"/>
              </a:ext>
            </a:extLst>
          </p:cNvPr>
          <p:cNvSpPr txBox="1"/>
          <p:nvPr/>
        </p:nvSpPr>
        <p:spPr>
          <a:xfrm>
            <a:off x="1702768" y="188595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14C-EBF4-417D-A65D-50C22FF746D0}"/>
              </a:ext>
            </a:extLst>
          </p:cNvPr>
          <p:cNvSpPr txBox="1"/>
          <p:nvPr/>
        </p:nvSpPr>
        <p:spPr>
          <a:xfrm>
            <a:off x="1763688" y="447377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Best ahead!!</a:t>
            </a:r>
            <a:endParaRPr lang="en-US" sz="3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590550"/>
          </a:xfrm>
        </p:spPr>
        <p:txBody>
          <a:bodyPr/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Blood relations symbols</a:t>
            </a:r>
            <a:b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  </a:t>
            </a:r>
            <a:r>
              <a:rPr lang="en-US" b="1" dirty="0"/>
              <a:t>Female</a:t>
            </a:r>
          </a:p>
          <a:p>
            <a:pPr>
              <a:buNone/>
            </a:pPr>
            <a:r>
              <a:rPr lang="en-US" b="1" dirty="0"/>
              <a:t>                Male</a:t>
            </a:r>
          </a:p>
          <a:p>
            <a:pPr>
              <a:buNone/>
            </a:pPr>
            <a:r>
              <a:rPr lang="en-US" b="1" dirty="0"/>
              <a:t>                Siblings </a:t>
            </a:r>
          </a:p>
          <a:p>
            <a:pPr>
              <a:buNone/>
            </a:pPr>
            <a:r>
              <a:rPr lang="en-US" b="1" dirty="0"/>
              <a:t>                Couple</a:t>
            </a:r>
          </a:p>
          <a:p>
            <a:pPr>
              <a:buNone/>
            </a:pPr>
            <a:r>
              <a:rPr lang="en-US" b="1" dirty="0"/>
              <a:t>                Next generation               </a:t>
            </a:r>
            <a:r>
              <a:rPr lang="en-US" dirty="0"/>
              <a:t>                                                       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142875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96215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1143000" y="3028950"/>
            <a:ext cx="990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524000" y="340995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 flipV="1">
            <a:off x="1066800" y="2419350"/>
            <a:ext cx="1143000" cy="457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3C782-7ABB-4B00-B377-AC9C83B1E35B}"/>
                  </a:ext>
                </a:extLst>
              </p14:cNvPr>
              <p14:cNvContentPartPr/>
              <p14:nvPr/>
            </p14:nvContentPartPr>
            <p14:xfrm>
              <a:off x="5583240" y="840600"/>
              <a:ext cx="2880000" cy="20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3C782-7ABB-4B00-B377-AC9C83B1E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3880" y="831240"/>
                <a:ext cx="2898720" cy="205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Family chart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47B0F2-EA03-4EDD-8736-04F8DB9AFFCA}"/>
                  </a:ext>
                </a:extLst>
              </p14:cNvPr>
              <p14:cNvContentPartPr/>
              <p14:nvPr/>
            </p14:nvContentPartPr>
            <p14:xfrm>
              <a:off x="1578960" y="485640"/>
              <a:ext cx="6200280" cy="38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47B0F2-EA03-4EDD-8736-04F8DB9AF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9600" y="476280"/>
                <a:ext cx="6219000" cy="38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0"/>
            <a:ext cx="7010400" cy="196215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Neeta says amrita’s father Roshan is the only son of my father-in-law mahesh then how is  veena sister of amrita related to mahesh?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Daughter     b) grand daughter     c) aunt      d)sister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FC39BD-5AC0-473E-AA42-EA899DD1E847}"/>
                  </a:ext>
                </a:extLst>
              </p14:cNvPr>
              <p14:cNvContentPartPr/>
              <p14:nvPr/>
            </p14:nvContentPartPr>
            <p14:xfrm>
              <a:off x="135360" y="390960"/>
              <a:ext cx="6833520" cy="358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FC39BD-5AC0-473E-AA42-EA899DD1E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381600"/>
                <a:ext cx="6852240" cy="360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991600" cy="3775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a family of 3 generations there are 2 couples and 2 pairs of brothers and sisters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Neeta is sister-in-law of Leena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Geeta is daughter of Jai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Jyotsna and Rajesh are the eldest couple in the family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Jai is son of Rajesh, and his wife is Leena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Jagdish is son of Leena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1)  Leena is___________ of Rajesh 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2)  Who is aunt of Jagdish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A1E61B-096E-432F-B9FC-2445521147F8}"/>
                  </a:ext>
                </a:extLst>
              </p14:cNvPr>
              <p14:cNvContentPartPr/>
              <p14:nvPr/>
            </p14:nvContentPartPr>
            <p14:xfrm>
              <a:off x="303120" y="774720"/>
              <a:ext cx="8452080" cy="297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A1E61B-096E-432F-B9FC-244552114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60" y="765360"/>
                <a:ext cx="8470800" cy="29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38150"/>
            <a:ext cx="8686800" cy="4419600"/>
          </a:xfrm>
        </p:spPr>
        <p:txBody>
          <a:bodyPr/>
          <a:lstStyle/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In a family Y is father of S. M is wife of Y and K is mother of Y and Y has two sons and No daughter. S is brother of R. A and G  are sisters of H, who is brother of M,  then find the relation for given questions?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M related to S?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Mother	b) Grand mother	c) Sister           d) Daughter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A related to S?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Mother 	b) Grand mother        c)  Aunt       d) Daughter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H related to A?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Brother	b) Sister	c) Uncle            d) Data inadequate</a:t>
            </a:r>
          </a:p>
          <a:p>
            <a:pPr>
              <a:buNone/>
            </a:pPr>
            <a:endParaRPr lang="en-US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9BC9F9-9A68-487C-B8E8-5F7DE1FB08FC}"/>
                  </a:ext>
                </a:extLst>
              </p14:cNvPr>
              <p14:cNvContentPartPr/>
              <p14:nvPr/>
            </p14:nvContentPartPr>
            <p14:xfrm>
              <a:off x="439920" y="988920"/>
              <a:ext cx="8704440" cy="29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9BC9F9-9A68-487C-B8E8-5F7DE1FB0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560" y="979560"/>
                <a:ext cx="8723160" cy="296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1600" b="1" dirty="0"/>
              <a:t>How is M related to A?</a:t>
            </a:r>
          </a:p>
          <a:p>
            <a:pPr>
              <a:buNone/>
            </a:pPr>
            <a:r>
              <a:rPr lang="en-US" sz="1600" b="1" dirty="0"/>
              <a:t>a)Brother	b) Sister	c) Uncle            d) Data inadequate</a:t>
            </a:r>
          </a:p>
          <a:p>
            <a:pPr>
              <a:buNone/>
            </a:pPr>
            <a:r>
              <a:rPr lang="en-US" sz="1600" b="1" dirty="0"/>
              <a:t> </a:t>
            </a:r>
          </a:p>
          <a:p>
            <a:pPr lvl="0">
              <a:buNone/>
            </a:pPr>
            <a:r>
              <a:rPr lang="en-US" sz="1600" b="1" dirty="0"/>
              <a:t>How is H related to Y?</a:t>
            </a:r>
          </a:p>
          <a:p>
            <a:pPr lvl="0">
              <a:buNone/>
            </a:pPr>
            <a:r>
              <a:rPr lang="en-US" sz="1600" b="1" dirty="0"/>
              <a:t>a) Father	b) Grand father    c) Uncle            d) Brother-in-law</a:t>
            </a:r>
          </a:p>
          <a:p>
            <a:pPr>
              <a:buNone/>
            </a:pPr>
            <a:r>
              <a:rPr lang="en-US" sz="1600" b="1" dirty="0"/>
              <a:t> </a:t>
            </a:r>
          </a:p>
          <a:p>
            <a:pPr lvl="0">
              <a:buNone/>
            </a:pPr>
            <a:r>
              <a:rPr lang="en-US" sz="1600" b="1" dirty="0"/>
              <a:t>How is H related to R?</a:t>
            </a:r>
          </a:p>
          <a:p>
            <a:pPr>
              <a:buNone/>
            </a:pPr>
            <a:r>
              <a:rPr lang="en-US" sz="1600" b="1" dirty="0"/>
              <a:t>a) Brother	b) Sister	c) Uncle            d) Nephew</a:t>
            </a:r>
          </a:p>
          <a:p>
            <a:pPr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1D7288-03B1-47AD-954E-2727471CA621}"/>
                  </a:ext>
                </a:extLst>
              </p14:cNvPr>
              <p14:cNvContentPartPr/>
              <p14:nvPr/>
            </p14:nvContentPartPr>
            <p14:xfrm>
              <a:off x="2274480" y="1617840"/>
              <a:ext cx="3733920" cy="191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1D7288-03B1-47AD-954E-2727471CA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5120" y="1608480"/>
                <a:ext cx="3752640" cy="193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A0BB05D8A5F4A819CF37E6FE23610" ma:contentTypeVersion="4" ma:contentTypeDescription="Create a new document." ma:contentTypeScope="" ma:versionID="dbcf652baf29075910a31af34177d5cb">
  <xsd:schema xmlns:xsd="http://www.w3.org/2001/XMLSchema" xmlns:xs="http://www.w3.org/2001/XMLSchema" xmlns:p="http://schemas.microsoft.com/office/2006/metadata/properties" xmlns:ns2="81cbaeb9-6a93-4b38-bd2e-07d45af0ba21" targetNamespace="http://schemas.microsoft.com/office/2006/metadata/properties" ma:root="true" ma:fieldsID="be743504a297c7508e1e5e925efcf54e" ns2:_="">
    <xsd:import namespace="81cbaeb9-6a93-4b38-bd2e-07d45af0b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baeb9-6a93-4b38-bd2e-07d45af0b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DAB3D-E6C4-485F-99AF-48A02FD0E261}"/>
</file>

<file path=customXml/itemProps2.xml><?xml version="1.0" encoding="utf-8"?>
<ds:datastoreItem xmlns:ds="http://schemas.openxmlformats.org/officeDocument/2006/customXml" ds:itemID="{4C85E291-AEBA-4402-B497-7382BA24BA83}"/>
</file>

<file path=customXml/itemProps3.xml><?xml version="1.0" encoding="utf-8"?>
<ds:datastoreItem xmlns:ds="http://schemas.openxmlformats.org/officeDocument/2006/customXml" ds:itemID="{37637C9B-DF5D-4DD7-9952-B14A85734D0A}"/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1879</Words>
  <Application>Microsoft Office PowerPoint</Application>
  <PresentationFormat>On-screen Show (16:9)</PresentationFormat>
  <Paragraphs>140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Blood relations symbols </vt:lpstr>
      <vt:lpstr>Family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Cantilever Labs</dc:creator>
  <cp:lastModifiedBy>Karuna Deepika</cp:lastModifiedBy>
  <cp:revision>868</cp:revision>
  <dcterms:created xsi:type="dcterms:W3CDTF">2020-04-01T01:37:06Z</dcterms:created>
  <dcterms:modified xsi:type="dcterms:W3CDTF">2021-07-07T22:50:47Z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0x0101002FCA0BB05D8A5F4A819CF37E6FE23610</vt:lpwstr>
  </property>
</Properties>
</file>