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42"/>
  </p:notesMasterIdLst>
  <p:sldIdLst>
    <p:sldId id="367" r:id="rId6"/>
    <p:sldId id="302" r:id="rId7"/>
    <p:sldId id="368" r:id="rId8"/>
    <p:sldId id="370" r:id="rId9"/>
    <p:sldId id="314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428" r:id="rId22"/>
    <p:sldId id="408" r:id="rId23"/>
    <p:sldId id="382" r:id="rId24"/>
    <p:sldId id="383" r:id="rId25"/>
    <p:sldId id="384" r:id="rId26"/>
    <p:sldId id="385" r:id="rId27"/>
    <p:sldId id="386" r:id="rId28"/>
    <p:sldId id="409" r:id="rId29"/>
    <p:sldId id="410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13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D33"/>
    <a:srgbClr val="FF0000"/>
    <a:srgbClr val="FF3300"/>
    <a:srgbClr val="FFFFCC"/>
    <a:srgbClr val="FFFF99"/>
    <a:srgbClr val="FFFF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20721-DA13-4BC1-BE6F-1626B834AA66}" v="2" dt="2021-07-03T02:06:41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94660"/>
  </p:normalViewPr>
  <p:slideViewPr>
    <p:cSldViewPr>
      <p:cViewPr>
        <p:scale>
          <a:sx n="100" d="100"/>
          <a:sy n="100" d="100"/>
        </p:scale>
        <p:origin x="-53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TH CHANDRA" userId="S::sharathchandra289v_gmail.com#ext#@cantileverlabs12.onmicrosoft.com::2070cc1e-9611-479a-a06d-070863fc0133" providerId="AD" clId="Web-{11120721-DA13-4BC1-BE6F-1626B834AA66}"/>
    <pc:docChg chg="modSld">
      <pc:chgData name="SHARATH CHANDRA" userId="S::sharathchandra289v_gmail.com#ext#@cantileverlabs12.onmicrosoft.com::2070cc1e-9611-479a-a06d-070863fc0133" providerId="AD" clId="Web-{11120721-DA13-4BC1-BE6F-1626B834AA66}" dt="2021-07-03T02:06:41.142" v="1"/>
      <pc:docMkLst>
        <pc:docMk/>
      </pc:docMkLst>
      <pc:sldChg chg="modSp">
        <pc:chgData name="SHARATH CHANDRA" userId="S::sharathchandra289v_gmail.com#ext#@cantileverlabs12.onmicrosoft.com::2070cc1e-9611-479a-a06d-070863fc0133" providerId="AD" clId="Web-{11120721-DA13-4BC1-BE6F-1626B834AA66}" dt="2021-07-03T01:52:30.912" v="0" actId="14100"/>
        <pc:sldMkLst>
          <pc:docMk/>
          <pc:sldMk cId="0" sldId="370"/>
        </pc:sldMkLst>
        <pc:spChg chg="mod">
          <ac:chgData name="SHARATH CHANDRA" userId="S::sharathchandra289v_gmail.com#ext#@cantileverlabs12.onmicrosoft.com::2070cc1e-9611-479a-a06d-070863fc0133" providerId="AD" clId="Web-{11120721-DA13-4BC1-BE6F-1626B834AA66}" dt="2021-07-03T01:52:30.912" v="0" actId="14100"/>
          <ac:spMkLst>
            <pc:docMk/>
            <pc:sldMk cId="0" sldId="370"/>
            <ac:spMk id="4" creationId="{00000000-0000-0000-0000-000000000000}"/>
          </ac:spMkLst>
        </pc:spChg>
      </pc:sldChg>
      <pc:sldChg chg="addSp">
        <pc:chgData name="SHARATH CHANDRA" userId="S::sharathchandra289v_gmail.com#ext#@cantileverlabs12.onmicrosoft.com::2070cc1e-9611-479a-a06d-070863fc0133" providerId="AD" clId="Web-{11120721-DA13-4BC1-BE6F-1626B834AA66}" dt="2021-07-03T02:06:41.142" v="1"/>
        <pc:sldMkLst>
          <pc:docMk/>
          <pc:sldMk cId="0" sldId="373"/>
        </pc:sldMkLst>
        <pc:spChg chg="add">
          <ac:chgData name="SHARATH CHANDRA" userId="S::sharathchandra289v_gmail.com#ext#@cantileverlabs12.onmicrosoft.com::2070cc1e-9611-479a-a06d-070863fc0133" providerId="AD" clId="Web-{11120721-DA13-4BC1-BE6F-1626B834AA66}" dt="2021-07-03T02:06:41.142" v="1"/>
          <ac:spMkLst>
            <pc:docMk/>
            <pc:sldMk cId="0" sldId="373"/>
            <ac:spMk id="4" creationId="{A29F4719-F446-4A5F-B3FE-E4AA5A88EC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1:21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390 0,'-18'0</inkml:trace>
  <inkml:trace contextRef="#ctx0" brushRef="#br0" timeOffset="2640">0 633,'18'0</inkml:trace>
  <inkml:trace contextRef="#ctx0" brushRef="#br0" timeOffset="4616">74 2437</inkml:trace>
  <inkml:trace contextRef="#ctx0" brushRef="#br0" timeOffset="45722">558 410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19.02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15 31,'0'0,"37"0,1 0,-20 0,1 0,18-18,-37 18,-74 18,36-18,20 19,-19-19,55 0,19 0,1 0,17-19,1 19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53.16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204 689,'0'0,"0"-19,0 0,0-18,0-19,0 1,0-20,0 1,-37-19,37 37,0 19,0 18,19 19,18 19,0 18,19 37,-19 1,38-1,-1 1,-18-20,0-17,-19-1,0-19,-37 1,-37-19,-38 0,-18-19,19 19,-19-55,19 55,-1 0,19 0,19 0,0 0,18 0,56 0,19 0,19-19,-19-18,-1-19,20 19,-19-38,-19 19,0 1,-37 17,19 1,-19 0,0 74,-38 38,1 36,0 20,-19-1,0 37,-37 1,19-20,-1 1,20-56</inkml:trace>
  <inkml:trace contextRef="#ctx0" brushRef="#br0" timeOffset="87695">967 596,'0'-38,"19"38,-19 38,37-1,-19-37,-18 18,19-18,37 0,18-74,75-38,19-37,-38 19,19 37,-38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3:03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5153 595,'0'56,"0"-38,0 1,0 18,0 19,0-37,0 18,0-18,0 18,0-19,0 20</inkml:trace>
  <inkml:trace contextRef="#ctx0" brushRef="#br0" timeOffset="345">4986 763,'0'0,"74"0,-55 0,18 0,0 0,0 0,19 18,-37-18,-1 0</inkml:trace>
  <inkml:trace contextRef="#ctx0" brushRef="#br0" timeOffset="2152">1563 242,'18'0,"-18"18,19-18,-19 19,18-19,-18 37,38-37,-38 19,18-19,-18 18,37 19,-18-37,-19 19,19-19,-19 19,18-19,19 37,-18-37,18 18,-18-18,18 38,19-38,-56 18,56-18,-19 0,-37 37,18-37,1 0,-19 19,37-19,-18 0,-19 19,18-19,20 37,-20-37,-18 18,19-18,37 19,-19-19,-37 37,18-37,20 19,-20-19,-18 37,19-37,37 19,-1-19,-36 37,0-37,18 0,-18 19,18-19,-37 18,37-18,19 0,-38 37,1-37,18 0,-18 19,18-19,-18 0,-19 37,37-37,-19 19,20-19,-1 37,0-37,-37 19,37-19,0 18,-18 19,37-37,-56 19,18-19,1 37,18-37,-37 19,19-19,-19 18,18-18,20 0,-38 19,18-19,-18 37,19-37,18 0,-37 19,19-19,-1 37,19-37,-37 19,0-19,0-56,-18 56,18-37,0-1,-19 38,19-37,-37-19,37 38,-19 18,19 0,19 0,-19 56,37-56,-37 37,19 0,-19-18,0 18,18-37,-18 18,0 1,0 18,0-37,-18 19,-19-19,-1 0,1 0,19 0,-20 0,-17 0,36 0</inkml:trace>
  <inkml:trace contextRef="#ctx0" brushRef="#br0" timeOffset="4432">3032 502,'0'19,"0"18,0-19,0 1,0 18,0-18,0-1,0 20,0-20,0 1</inkml:trace>
  <inkml:trace contextRef="#ctx0" brushRef="#br0" timeOffset="4746">2902 595,'19'0,"-1"0,38 0,-37 0,18 0,-19 0,1 0,0 0,18 0,0 0</inkml:trace>
  <inkml:trace contextRef="#ctx0" brushRef="#br0" timeOffset="4993">3311 539,'0'0,"0"37,0-18,0 0,0 18,0-19,0 1,0 18,0-18</inkml:trace>
  <inkml:trace contextRef="#ctx0" brushRef="#br0" timeOffset="5706">2548 93,'0'-19,"0"19,0 56,0-19,0 0,0-18,0 0,0 36,0-17,0-20,0 19,0 1,0-20,0 1,0-1,0 20,0-20,0 1,0 18,0-18,0-1,0 38,0-19,0-18,0 0,0 18,0-19,0 1,0 18,0-18,0-1,0 20,0-20,0 1,0-1,0 20,0-1,0-19,0 20,0-20,0 1,0-1,0 20,0-1,0-19,19 20,-19-20,0 1,0 18,0-18,0-1,19-18,-38 0,19-56,-37 19,37 19,-19-20,19 20,-56-1,56-18,-18 37,18-19,0 1,-19 18,19-37,0 18,0 19,0 37,0-37,0 37,37-18,-37 18,19-18,-19-1,19-18,-19 56,37-37,-19 18,20-18,-20-19,1 0,37-56,-56 37,37-18,-37 0,37 0,-37-1,0 1,0 19,0-20</inkml:trace>
  <inkml:trace contextRef="#ctx0" brushRef="#br0" timeOffset="7453">2176 930,'0'0,"0"37,0-18,0 18,0 0,0 0,0-18,0 0,0 36</inkml:trace>
  <inkml:trace contextRef="#ctx0" brushRef="#br0" timeOffset="7769">2065 1060,'18'0,"20"0,-20 0,1 0,18 0,0 0</inkml:trace>
  <inkml:trace contextRef="#ctx0" brushRef="#br0" timeOffset="8001">2325 986,'0'37,"0"-18,0-1,0 19,0-18,0 0,0 18,0 0</inkml:trace>
  <inkml:trace contextRef="#ctx0" brushRef="#br0" timeOffset="9231">3609 0,'-37'0,"37"18,-19-18,19 19,-19-19,1 0,18 37,-37-37,-1 37,1 1,-19-20,19 19,0-18,-19-19,56 19,-37-19,0 37,0-37,37 18,-38-18,-17 0,55 38,-38-38,20 0,-19 18,-19-18,19 37,18-37,-18 19,-19-19,37 0,19 37,-18-37,-19 19,18-19,19 18,-19-18,-18 38,18-38,19 18,-18-18,-19 37,18-37,19 19,-19-19,19 19,-37-19,37 18,-18-18,-20 56,1-37,19-19,-20 37,20-37,-19 37,18-37,19 37,-37-37,0 56,-1-19,20-37,-19 38,18-38,19 37,-37-37,37 56,-37-56,37 37,-56-37,37 37,1-37,-20 37,20-37,18 19,-37-19,37 18,-56-18,56 19,-37-19,18 37,-18-37,37 19,-37-19,18 0,19 37,-19-37,-18 19,18-19,19 18,-18-18,-19 37,18-37,-18 19,18-19,19 37,-18-37,-20 19,20-1,18 20,-37-38,37-19,18 0,-18-18,19 0,-19 18,37 1,-37-19,19 18,18-37,-37 38,-19 36,19 19,-37-18,37 18,-19-18,19-1,-55 20,36-1,19 0,0-18,0-19,19 18,18-18,0 0,0 0,0 37,19-37,-19 0,1 0,-20 0,38 0,-56 0</inkml:trace>
  <inkml:trace contextRef="#ctx0" brushRef="#br0" timeOffset="11217">1618 949,'0'0,"0"37,0-19,0 20,0-20,0 1,0 37</inkml:trace>
  <inkml:trace contextRef="#ctx0" brushRef="#br0" timeOffset="11533">1544 1060,'0'0,"37"0,0 0,-37-18,38 18,-20 0,-18-19,37 19</inkml:trace>
  <inkml:trace contextRef="#ctx0" brushRef="#br0" timeOffset="11798">1823 893,'19'0,"-19"18,0 20,0-20,0 1,0 18,0-18,0-1,0 19,0-18</inkml:trace>
  <inkml:trace contextRef="#ctx0" brushRef="#br0" timeOffset="13214">4818 316,'-18'0,"-1"0,0 0,-18 0,-19 0,19 0,0 0,18 0,-18 0,-37 0,55 0,0 0,1 0,-38 0,19 0,0 0,-1 0,1 0,0 0,18 0,1 0,-38 0,37 0,1 0,-19 0,-1 0,1 37,0-37,0 0,-19 0,19 0,37 19,-37-19,-1 0,1 0,-19 0,38 0,18 18,-19-18,0 0,-18 0,19 0,-1 0,-18 0,18 0,-18 0,0 0,18 0,1 0,-1 0,19 38,-37-38,18 0,1 0,-20 0,20 0,-19 18,-1-18,20 0,-1 0,19 19,-37-19,0 0,0 0,-1 0,1 0,-19 0,19 0,19 0,-1 0,-18 0,0 0,37 37,-19-37,0 0,-18 0,18 0,1 0,-19 19,18-19,0 0,-18 0,19 0,-1 0,19 37,-37-37,0 0,18 0,0 0,-18 0,37 18,-18-18,-1 0,-37 0,38 19,-1-19,-18 0,0 0,-1 0,38 37,-37-37,0 0,-19 0,38 0,-20 19,1-19,-19 37,19-18,0 37,0-56,37 18,-37-18,37 19,-38-19,38 37,-18-37,-38 19,37-19,-18 37,-19-37,19 0,18 0,1 18,-19-18,-1 0,20 38,-19-38,18 18,-18-18,37 19,-56-19,37 0,1 37,-19-37,-1 19,1-19,37 37,-37-37,37 18,-37-18,-19 38,19-1,0-19,-1 20,20-20,-19 19,18-18,-18 18,18-18,-18-19,37 18,-37-18,18 38,0-38,-18 18,19-18,-1 0,19 37,-37-37,18 0,19 19,-18-19,-20 0,38 19,-18-19,-1 0,-18 0,37 37,-19-37,1 0,18 18,-37-18,18 0,19 0,0-37,0 19,0-1,0 19,0-37,37 37,-37-19,19 1,-19-20,0 20,18 18,-18-19,0 56,0-18,0 18,0 0,-18-18,18 0,-37 18,37-19,-19-18,19 38,-37-38,111 0,-37 0,1 0,17 0,1 0,0 0,0 0,0 0,0 0,-38 0,-18-38</inkml:trace>
  <inkml:trace contextRef="#ctx0" brushRef="#br0" timeOffset="16413">372 930,'0'37,"0"-18,0-1,0 20,0-1,0-19,0 20,0-1,0 0</inkml:trace>
  <inkml:trace contextRef="#ctx0" brushRef="#br0" timeOffset="16720">242 1116,'0'0,"0"-19,18 19,19 0,-18 0,0 0,18-37,-19 37,1 0,18-18</inkml:trace>
  <inkml:trace contextRef="#ctx0" brushRef="#br0" timeOffset="16986">539 800,'0'18,"0"20,0-1,0 0,0 0,0 0,0-18,0 18,0-18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3:03.7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0,'0'0,"0"37,0 0,0-18,0-1,0 20,0-20,0 1,-18 18,18-18,0-1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44.9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0,'0'37,"0"37,-18 38,18-19,-37 19,37-1,0-18,0-37,0 0,0 0,0-38,0-18</inkml:trace>
  <inkml:trace contextRef="#ctx0" brushRef="#br0" timeOffset="313">446 74,'19'0,"-19"0,0 19,0 36,37 1,-37 0,0 0,0 18,0 1,0-1,0-18,0-19,0 19,0-37,-19-19,19 18,-37-18,0-18</inkml:trace>
  <inkml:trace contextRef="#ctx0" brushRef="#br0" timeOffset="564">74 521,'-37'0,"55"0,38-38,0 38,37-37,-19 37,38-56,18 56,-18-37</inkml:trace>
  <inkml:trace contextRef="#ctx0" brushRef="#br0" timeOffset="930">1711 111,'0'0,"-19"-37,-18 37,19 0,18 19,-56 18,19 37,-1-18,20 0,18 37,-37-37,37 0,0-1,0-17,37-1,-19-19,38-18,-19 0,19 0,-19 0,1-18,17-19,-17-38,-1-18,-37 0,0-19,0 38,0 18,-56 0,19 38,0 18,-1 0,1 0,19 0,18 56,0-19</inkml:trace>
  <inkml:trace contextRef="#ctx0" brushRef="#br0" timeOffset="1432">2474 55,'18'-18,"-18"-1,0 56,0 1,0 17,0 20,0-1,0 1,0 18,0-19,0 1,0-20,0-17,0-1,0-19,0-18,0-37,0-37</inkml:trace>
  <inkml:trace contextRef="#ctx0" brushRef="#br0" timeOffset="1746">2511 148,'0'-37,"0"0,37 18,-18 19,18 0,19 0,0 0,-19 0,0 0,0 0,0 56,1 0,-38-19,0 0,0 1,-38 17,1-36,0 18,-37-37,-1 19,38-19,18 0,-18 37</inkml:trace>
  <inkml:trace contextRef="#ctx0" brushRef="#br0" timeOffset="3351">3646 55,'-19'75,"19"-19,-37 18,37 0,0-18,0 0,0 0,0 0,0 0,0-38,19-18,-1 19,19-19,19 0,19 0,18 0,-38-37,20-1,-38 38,-18-37</inkml:trace>
  <inkml:trace contextRef="#ctx0" brushRef="#br0" timeOffset="3761">3590 372,'0'-19,"37"-18,0 37,19 0,0 0,37-37,-19 37,-18 0,-37 0,-19-19</inkml:trace>
  <inkml:trace contextRef="#ctx0" brushRef="#br0" timeOffset="4085">3702 18,'0'0,"18"19,19-19,-18 0,18 0,0 0,1 0,17 0,-17-19,-1 19,0-18,0 18,-55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33.43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93 1842,'0'-19,"-19"19,19-19,0 38,0 37,0 37,0 18,0-36,19-1,-19-18,0-19,0 1,0-1,-37 0,37-18,-37-19,37 18,-19-18</inkml:trace>
  <inkml:trace contextRef="#ctx0" brushRef="#br0" timeOffset="614">986 1972,'-19'0,"19"-37,-18 37,18-19,0 0,0-18,0 19,18 18,20 0,-1 0,19 18,-56 1,18-1,-18 20,0-1,0 0,0 19,-37 0,-19-19,19 0,0 0,0-18,-1 18,57-37,37 0,0 0,-1 0,20 0,-19 0,18 0,-37 0,0 0</inkml:trace>
  <inkml:trace contextRef="#ctx0" brushRef="#br0" timeOffset="1193">1823 1897,'0'-18,"0"18,0-37,0-1,0 20,0 18,0-19,56 19,-37 0,36 0,-36 0,0 0,-1 0,38 19,-56 18,0-18,0 18,0-19,-19 20,1-20,-19 1,-1-19,20 56,-19-56,37 18,-19-18,19 19,19 18,-1-37,19 19,-18-19,18 37,-18-37,-19 19,37-19,-37 18,0 19,0-18,-19 18,-18-37,0 19,-19-19,0 37,38-37,-1 0,19-19,37 1</inkml:trace>
  <inkml:trace contextRef="#ctx0" brushRef="#br0" timeOffset="1822">2735 1749,'0'-19,"18"19,-18 19,0 18,0 0,0 19,0 0,0-19,0 19,0-38,38 19,-1-37,0 0,-18 0,-1-18,19-1,-18-18,-19 0,56 0,-56-1,0 20,0-1,18 19,-18 0,0 19,0 18,0 19,0 0,0 18,0 1,0-20,0 1,0-19,0 1,0-20,0 1,56-19</inkml:trace>
  <inkml:trace contextRef="#ctx0" brushRef="#br0" timeOffset="2376">3628 1804,'0'0,"-19"0,19 19,-37-19,37 37,0 0,0-18,0 0,18 18,-18-19,56 20,-19-20,-18-18,0 56,18-37,-18-1,18 20,-37-20,18 19,-18-18,0 37,-18-56,-19 37,-19-37,18 0,-17 0,17 0,20 0,18-56,0 0</inkml:trace>
  <inkml:trace contextRef="#ctx0" brushRef="#br0" timeOffset="2769">3646 1842,'0'0,"0"-19,0 0,19 19,18 0,19-37,18 37,19 0,-18-37,18 37,-19 0</inkml:trace>
  <inkml:trace contextRef="#ctx0" brushRef="#br0" timeOffset="3060">4632 1674,'0'-18,"0"18,-37 0,18 18,-18 38,19 0,-38 37,19-19,-1 38,38 0,0-38,0 0,0-18,0 0,19-19,37-18,-19-19,19 37,0-37,-1 0,20-19,-38 19,-18-55,-19 36,37-18,-37 18,-19 1,1-20,-1 38,-37-18,19 18,0 0,0 0,-19 37,37-18,19 18,-37 19,37-38</inkml:trace>
  <inkml:trace contextRef="#ctx0" brushRef="#br0" timeOffset="109273">2623 763,'0'-38,"0"76,0-20,0 1,0 18,19 0,18-37,19 0,18-37,56-56,38-19,18 1,18-19,-73-19,-38 37,0-18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51.61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484 707,'0'-37,"0"-19,0 19,-19-38,19 1,0-19,0 37,0 0,0 19,37 0,0 37,-37 18,38 1,-1 18,-19-18,20-1,-20 20,19-1,-18 19,18-19,-18-19,-19 20,37-20,-37 1,-19-19,1 37,-19-37,-19 0,0 0,-18 0,-1 0,19 0,19-19,19 19,-1 0,38-37,36-19,20 1,-1-20,19 1,0-1,-37 20,0 17,-19 1,-18 37,18-37,-19 37,1 0,-19 0,0 56,0-19,-56 19,0 18,-74 19,-37 37,-19-37,0 19,56-19,18-37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3:00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0,'0'19,"0"-19,0 37,18-37,38 0,-19 0,1 0,-1 0,-37 18,56-18,-38 0,20 0,-20 0,1 0,18 19,-18-19,-1 0,19 0,-18 0,0 0,18 0,-19 0,1 0,18 0,-18 0,-1 0,20 0,-1 0,-37 37,37-37,-18 0,18 0,-37 19,18-19,1 0,0 0,18 0,-19 0,1 0,18 0,-18 0,-1 0,20 0,-20 18,1-18,18 0,0 0,0 0,1 0,-1 0,0 0,0 0,-18 0,18 0,-18 0,-1 0,20 0,-1 0,-37 38,37-38,0 0,-18 0,-19 18,56-18,-19 0,-19 19,20-19,-1 0,-19 0,1 0,18 37,-18-37,-1 0,20 0,-20 0,1 0,18 0,-18 19,-1-19,19 0,-18 0,0 0,18 0,-19 0,1 0,18 0,-18 0,-1 0,20 0,18 37,-19-37,0 0,-18 0,-19 19,55-19,-17 0,-20 0,19 37,-18-37,0 0,36 0,1 18,0-18,-37 0,-1 0,19 0,-18 0,0 38,18-38,-19 0,1 0,18 0,-18 18,-1-18,20 0,-20 0,1 0,18 37,-18-37,-1 0,19 0,-18 0,0 19,18-19,-18 0,-1 0,19 0,-18 0,0 37,18-37,-19 0,20 0,-1 0,19 19,-38-19,1 0,18 0,-18 0,-1 0,19 37,-18-37,0 0,18 0,-19 0,1 0,18 0,0 19,1-19,-1 0,0 0,19 37,-19-37,0 0,0 0,1 18,-1-18,-19 0,20 0,-20 0,1 38,37-38,-19 0,0 0,19 0,-37 0,-1 0,1 0,-19-19,-37 0,-19-36,19-1,-1 0,38 37,-18 19,18-18,0 18,0 18,37 20,-18-1,18 19,-37-19,18-37,-18 18,0 1,38 18,-38-18,-19 18,-18-37,18 0,-18 19,18-19,1 0,-19 0,18 0,-18 18,18-18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9.7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5619 579,'-19'0,"56"0,0 0,19 0,0 0,18-19,1 19,-19 0,-19-18,-19 18,-36 18,-1 1,-18 37,37-19,-37 19,0 18,18-18,-18 0,0 0,18-19,-18 0,18 0,-18-18,37-19,37 0,-18 0,18 0,0 0,0 0,19 19,-19-19,-18 37,18-37,-37 18,37-18</inkml:trace>
  <inkml:trace contextRef="#ctx0" brushRef="#br0" timeOffset="542">5619 951,'37'0,"19"0,18 0,0 0,1 0,18 0,-19-56,19 19</inkml:trace>
  <inkml:trace contextRef="#ctx0" brushRef="#br0" timeOffset="973">7088 598,'0'0,"0"18,0 38,0 0,0 18,0-18,0 0,0 0,0-19,0 0,0 0,0-18,0-38,0-18,0-19,0-37,0 0,0-18,0 55,0 19,0 18,37-18,19 37,-37 0,18 0,0 0,19 0,-37 0,-19 0,18 37,-18-18,0 18,0 0,0-18,-18 18,-20-18,1-19,0 37,18-37,1 0,36 0,1 0,18 0,-18 18,18-18,0 0,-18 19,18 37,-37 0,0-38,0 19,0-18,-18 0,-20-19,1 55,-37-55,18 0,0 0,19 0,18 0,-18-18,37-1,0-18,0 0</inkml:trace>
  <inkml:trace contextRef="#ctx0" brushRef="#br0" timeOffset="1899">8521 765,'0'-18,"-19"18,19-19,-37 56,37 0,0 19,0-19,0 1,0-1,0-19,0 20,0-20,0-18,0-37,0-19,0 0,0-18,0-19,0 0,19 37,-19 37,0-18,37 37,0 0,-18 0,18 0,-19 37,20 1,-38 18,37-19,-37 19,0-19,37-19,-37 20,0-20,0-55,0 0,19-38,-19 1,37-1,-37 1,37 55,19 19,-38 0,-18 19,38 37,-38 37,0-37,0 0,0-19,0 0,0 0,0 0,18 1,38-38</inkml:trace>
  <inkml:trace contextRef="#ctx0" brushRef="#br0" timeOffset="2651">9507 598,'0'-19,"18"19,-18 0,0 56,0 0,0 0,0-1,0 1,0 0,0 0,0-38,0 1,0-19,38-37,-38-19,0-37,0 0,0-37,0-19,37 19,-37 18,37 19,-37 56,37 18,0-18,-18 37,18 0,0-19,19 19,-19 0,1 0,-20 0,19 38,-37-20</inkml:trace>
  <inkml:trace contextRef="#ctx0" brushRef="#br0" timeOffset="3131">9507 430,'18'0,"1"0,18 0,19 0,37 0,-37 0,0-37,-1 37,1 0</inkml:trace>
  <inkml:trace contextRef="#ctx0" brushRef="#br0" timeOffset="3631">10660 114,'0'19,"0"18,-18 0,18 0,-38 19,38 0,-37 37,37-19,0-37,0 1,0-1,0-18,56 18,0-37,0 0,18 0,-18 0,18-37,-18 18,-37 19,-19-56,37 56,-37-37</inkml:trace>
  <inkml:trace contextRef="#ctx0" brushRef="#br0" timeOffset="3977">10623 523,'0'-37,"37"37,-37-19,56 19,-19-18,-18 18,37-37,-19 37,0 0,-18-19,18 19,-19 0</inkml:trace>
  <inkml:trace contextRef="#ctx0" brushRef="#br0" timeOffset="4217">10697 244,'0'-18,"38"-1,-20 19,19-37,-18 37,37-19,-19 19,0-37,0 37,19 0,-19-37</inkml:trace>
  <inkml:trace contextRef="#ctx0" brushRef="#br1" timeOffset="80006">38 1714,'0'37,"0"19,0 0,0 18,0 1,0 18,0-19,0 0,0-18,0-19,0 19,0-37,0-1,0 20,-38-76,38 20</inkml:trace>
  <inkml:trace contextRef="#ctx0" brushRef="#br1" timeOffset="80906">1042 1900,'0'0,"0"-37,19 37,-1-19,20 19,-20 0,1 0,18 0,-37 0,37 0,-37 37,19 1,-19-20,0 19,0 1,-19-1,-18 0,18 19,-36-38,36 20,0-38,19 37,-37-37,37 18,37-18,19 0,0 0,0 0,0 0,-1 0,1-37,0 37,-37 0</inkml:trace>
  <inkml:trace contextRef="#ctx0" brushRef="#br1" timeOffset="81880">2307 1751,'0'-37,"19"37,18-19,-18 19,18 0,-19 0,1 0,37 0,-38 0,-18 0,19 38,-19-1,0-19,-19-18,19 38,-37-38,37 55,-37-55,37 19,-37 0,37 18,37-37,-18 18,18-18,0 38,19-38,-19 18,-18-18,-19 37,37-37,-37 56,0-19,-19-37,-18 38,0-1,-19-37,-18 37,18-37,19 0,-1 0,1 0,74-19</inkml:trace>
  <inkml:trace contextRef="#ctx0" brushRef="#br1" timeOffset="82848">3609 1640,'0'37,"0"0,0 0,0 0,0 1,0 17,0-17,0-1,38 0,-38 0,37-37,-19 19,1-19,18 0,0 0,1-19,-1-37,-19 19,-18 0,56 0,-56 0,0 18,19 19,-19-19,0 19,0 19,0 18,0 19,0 0,0 0,0-1,0 1,0 0,0-19,0 0,37 1,0-38</inkml:trace>
  <inkml:trace contextRef="#ctx0" brushRef="#br1" timeOffset="83441">5023 1807,'-18'0,"-1"0,0 0,-18 0,37 19,-18-1,18 1,0 18,0-18,0-1,18 19,19-18,1 18,-1-18,0-19,19 74,-19-55,0 18,-18-18,-19-1,19-18,-19 56,0-19,0-37,-19 19,-18-19,18 0,-18 0,0 0,-1 0,1 0,37-37,-18-1,18 1</inkml:trace>
  <inkml:trace contextRef="#ctx0" brushRef="#br1" timeOffset="83860">5005 1919,'0'-19,"0"0,0-18,0 19,18 18,19-19,1 19,17-37,20 37,37 0,18-37,-56 37,-18 0,-19 0,0 0,-55 0,-19 0,18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3:22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3460 1358,'0'-19,"19"19,-19 0,0 0,-19 0,-18 0,37 19,-37-19,18 37,-18-37,18 0,19 19,-37-19,0 0,18 37,1-37,-19 0,18 18,0-18,-36 38,17-38,-17 18,17-18,-17 37,17-37,1 38,0-38,-19 37,37-37,-18 37,0-37,0 37,0-37,-19 56,19-56,-1 37,20-37,-19 37,18-37,-37 19,19-19,18 37,1-37,-19 19,18-19,-18 0,18 37,1-37,-20 0,20 37,-19-37,-19 0,19 19,-1-19,1 0,-19 37,38-37,-19 19,-1-19,1 0,-19 37,19-37,0 19,0-19,-19 37,37-37,-18 18,0-18,18 0,1 38,-20-38,38 18,-55-18,36 37,-18-37,37 19,-56-19,56 19,-37-19,37 37,-56-37,37 0,-18 18,19-18,-1 38,-18-38,18 18,-18-18,18 19,1-19,-19 37,18-37,-18 19,18-19,1 37,-38-19,37-18,19 38,-37-38,0 18,-19 19,19-37,37 19,-38-19,1 37,0-37,37 19,-19-19,1 0,-38 18,19-18,18 38,-18-38,18 0,19 18,-18-18,18-18,56-20,-56 1,18 19,-18-20,37 20,-37-1,19-37,-19 38,19 18,-19 0,0 56,0-56,0 37,-19-19,19 20,-37-20,37 1,-19 18,19-18,-18-19,18 18,-38-18,38 37,19-37,18 0,-18 0,-1 0,38 19,-19-19,1 0,-20 0,19 0,-18 0</inkml:trace>
  <inkml:trace contextRef="#ctx0" brushRef="#br0" timeOffset="1740">539 2176,'0'-18,"19"18,-19 18,0 1,0 0,0 18,0-19,0 1,0 18,0 0,0-18,0-19</inkml:trace>
  <inkml:trace contextRef="#ctx0" brushRef="#br0" timeOffset="2018">446 2307,'0'-19,"38"19,-1 0,0-37,-18 37,-1 0,20 0,-38-19</inkml:trace>
  <inkml:trace contextRef="#ctx0" brushRef="#br0" timeOffset="2273">800 2065,'0'18,"0"1,0 18,0 0,0 1,0-1,0 0,0 0</inkml:trace>
  <inkml:trace contextRef="#ctx0" brushRef="#br0" timeOffset="2752">167 3181,'0'-19,"0"-18,0 56,0-1,0 1,0 18,0 19,0 0,0 0,0-1,0 1,0 19,0-1,0 0,-37-18,37-37,0 18,19-37,-19-19,0-36,18 17,-18-17</inkml:trace>
  <inkml:trace contextRef="#ctx0" brushRef="#br0" timeOffset="3120">167 3200,'0'-19,"0"-18,19 37,0 0,18-19,-19 19,20 0,-20 0,38-37,-19 37,-18 0,-1 0,20 0,-38 19</inkml:trace>
  <inkml:trace contextRef="#ctx0" brushRef="#br0" timeOffset="3436">0 3497,'0'0,"19"0,36 0,-17-37,-1 37,0 0,0-19,0 19,1 0,-1 0,19-37,-1 37,1-37</inkml:trace>
  <inkml:trace contextRef="#ctx0" brushRef="#br0" timeOffset="4306">2325 1283,'0'19,"-18"18,18-18,-19 18,19-18,-56-1,56 38,-55-19,36 0,-18 38,0-19,-1 18,-17-18,-1 18,19-18,-19 19,0-20,19 20,-19-38,37 19,-18-19,18 0,-18 19,19-19,-20 0,38 1,-37 17,37-36,-56 18,56-18,-37-1,37 20,-18-20,18 1,-38 18,38-18,-18 36,18-36,-37 0,37 18,0-19,-19-18,19 0,0-37</inkml:trace>
  <inkml:trace contextRef="#ctx0" brushRef="#br0" timeOffset="5069">1321 2474,'0'-19,"0"-18,0 74,0 1,0-20,0 1,0 18,0-18,-37-1,37 19,-19-37</inkml:trace>
  <inkml:trace contextRef="#ctx0" brushRef="#br0" timeOffset="5429">1191 2586,'0'0,"37"-38,0 38,-18-18,18 18,-19 0,-18-37</inkml:trace>
  <inkml:trace contextRef="#ctx0" brushRef="#br0" timeOffset="5755">1488 2251,'0'18,"0"1,0 18,0 0,0-18,0 0,0-1,0 19,0-18,0 0</inkml:trace>
  <inkml:trace contextRef="#ctx0" brushRef="#br0" timeOffset="6329">1470 2920,'-19'0,"19"0,-19 0,-18 0,19 0,-20 0,1 0,37 56,-37-37,37 18,-19-18,19 18,-37 0,37 19,0-19,0 19,0 0,0 0,0-19,0 0,19 0,18-37,-18 37,18-37,19 0,-19 0,0 0,0 0,0 0,19-18,-37-19,18 18,-18-18,-19 0,37-19,-37 0,0 0,0 0,0 1,-19-1,19 0,-37 19,0 18,18 19,-18-56,18 56,1 0,-1 0,-37 0,19 0,37 37,-37 1,37-1,-37 0,37 0,0 1,0-20,18-18,1 37,18-37,-18 38,-1-38,20 18,-20-18,19 56,-37-37,38-19,-38 37,18-37,-18 56,0-38,0 19,0-18,0 18,0 0,0 1,37-1,-37-19,0 20,38-38,-38 18,56-18,-38 0,19 19,-18-19,18 0,0 0,19-37</inkml:trace>
  <inkml:trace contextRef="#ctx0" brushRef="#br0" timeOffset="7597">1414 1339,'0'37,"0"-18,37 37,-37-19,37 0,0 19,-18 0,18 0,0 18,-18-18,18 0,1 0,-20-19,-18 0,56 19,-19-19,-37 0,37 0,1 19,-38-37,55 18,-17-18,-20 18,-18 0,19-37,-19 19,0-1,0 19,37-37,-37 38,19-20,-19 19,37-37,-37 19,37 18,-18-18,18 18,0 19,0-38,-37 1,19-19,-19 37</inkml:trace>
  <inkml:trace contextRef="#ctx0" brushRef="#br0" timeOffset="8416">2270 2232,'0'0,"0"37,0 1,0-20,0 1,0 18,0-18,0 18,0 0</inkml:trace>
  <inkml:trace contextRef="#ctx0" brushRef="#br0" timeOffset="8669">2158 2400,'19'0,"36"0,-55-19,38 19,-1 0,-37-19,37 19</inkml:trace>
  <inkml:trace contextRef="#ctx0" brushRef="#br0" timeOffset="8896">2456 2232,'0'0,"0"37,0-18,0 0,0 18,0 0,0 0,0 0,0 1,0-1</inkml:trace>
  <inkml:trace contextRef="#ctx0" brushRef="#br0" timeOffset="9301">2456 2958,'-19'0,"19"0,0 0,0 18,0 1,0 37,0-19,0 0,0 19,0 0,0 0,0-1,0-17,0 17,0-17,0-1,0-19,0 20,0-20,0 1,0 18,0-37,0-56,0 38,0-20,0-17</inkml:trace>
  <inkml:trace contextRef="#ctx0" brushRef="#br0" timeOffset="9779">2418 3014,'0'-19,"0"-18,0-1,0 38,0-18,38-19,17 37,-36-19,0 19,18 0,19 0,-38 0,1 0,18 0,-18 0,18 0,0 0,-37 37,0 19,0-37,-56 18,19-18,-19 18,-37 0,0-18,19-19,18 55,19-55</inkml:trace>
  <inkml:trace contextRef="#ctx0" brushRef="#br0" timeOffset="10754">149 1507,'0'0,"37"0,0 0,0 37,-18-37,18 0,-18 18,18-18,-18 0,-1 38,19-38,-18 18,18-18,19 37,-19-37,1 0,-1 19,0-19,19 0,-19 0,-18 0,-1 0,19 37,-18-37,18 0,-18 19,-1-19,20 0,-20 0,1 0,18 0,-18 0,-1 0,19 37,-18-37,0 0,18 0,0 0,0 0,0 0,1 0,17 0,1 0,0 0,-19 0,-18 0,18 19,19-19,-37 37,-1-37,19 0,1 18,-1-18,0 0,19 0,-38 38,1-38,18 0,-18 0,-19 18,56-18,-38 0,19 0,-18 0,18 38,0-38,19 0,-19 0,19 0,0 18,0-18,-19 37,19-37,-19 19,-18-19,18 0,19 37,-19-37,0 19,0-19,19 37,0-37,0 37,0-37,18 19,0-19,-18 37,-19-37,-18 19,18-19,-18 37,18-37,-37 18,37-18,-18 0,-19 19,37-19,0 0,-37 37,37-37,-18 19,0-19,-19 18,37-18,-19 0,-36 0,18 0</inkml:trace>
  <inkml:trace contextRef="#ctx0" brushRef="#br0" timeOffset="11912">3479 1953,'-19'-37,"19"56,0 18,0-19,0 1,0 18,0-18,0-1,0 1,0 18,0-18,0 18,0-18,0-19</inkml:trace>
  <inkml:trace contextRef="#ctx0" brushRef="#br0" timeOffset="12224">3311 2046,'0'-18,"0"18,38 0,-1 0,-19 0,1 0,18 0,-18 0,18-38</inkml:trace>
  <inkml:trace contextRef="#ctx0" brushRef="#br0" timeOffset="12442">3665 1879,'0'37,"0"-18,0-1,0 19,0 19,0-19,0 1,0-1,0-19</inkml:trace>
  <inkml:trace contextRef="#ctx0" brushRef="#br0" timeOffset="12998">3535 2734,'37'19,"0"-19,-18 0,18 0,19 0,-1 0,1 0,-18 0,36 0,-37 0,0 0,-18 0,18 0,-74 0,18 0</inkml:trace>
  <inkml:trace contextRef="#ctx0" brushRef="#br0" timeOffset="13333">3832 2753,'-37'0,"37"0,0 56,0-38,0 20,0-1,0 19,0 0,0-1,0 1,0 0,0 0,0-19,0-18,0 18,0 0,0-18,-19-19</inkml:trace>
  <inkml:trace contextRef="#ctx0" brushRef="#br0" timeOffset="13719">3497 3441,'0'0,"19"0,37 0,-19 0,19-18,18 18,38 0,-19 0,19 0,-19 0,0 0,-38 0,-36 0,18-19</inkml:trace>
  <inkml:trace contextRef="#ctx0" brushRef="#br0" timeOffset="15788">539 4204,'38'0,"18"19,55-19,19 0,56 0,75 56,18-56,74 0,-55 0,186 0,-1 55,-18-55,-92 0,-169 0,-55 0,-75 0,-55 0,-75 0,0 0,1 0</inkml:trace>
  <inkml:trace contextRef="#ctx0" brushRef="#br0" timeOffset="16274">1284 4409,'-19'0,"0"0,19 18,0-18,38 0,36 0,56 0,19 0,93-18,37 18,74-56,20 56,110-56,-111 56,-74 0,-93 0,-94 0,-92 0,-19-18,0 18,-19 0,-18 0,18 0,1 0</inkml:trace>
  <inkml:trace contextRef="#ctx0" brushRef="#br1" timeOffset="75497">5153 1469,'-18'0,"18"0,37-37,0 37,0 0,19 0,-19 0,-18 0,18 19,0 18,-18 0,-19 0,0 19,37 19,-37-20,0 1,0 0,0-19,0 1,0-1,0-19,0 1,-37-19,37-19</inkml:trace>
  <inkml:trace contextRef="#ctx0" brushRef="#br1" timeOffset="75843">5321 1860,'0'-19,"37"-18,19 37,-1 0,20 0,36-37,-36 37</inkml:trace>
  <inkml:trace contextRef="#ctx0" brushRef="#br1" timeOffset="76083">6548 1581,'0'-19,"38"19,-20 0,-18-18,0-19,0 18,0 19,0-19,-56 19,38 0,-1 0,-18 0,18 0,1 0,-19 0,37 19,-38 18,38-18,0-1,0 1,0 18,19-18,37 18,-19-18,0 18,19-19,-37 20,18-20,-37 19,0 1,-37-20,-1-18,20 0,-19 0,18 0,19-18,-19-20,19 20,0-1,19-37,18 19,38-19,-1 19,19 0,0 18</inkml:trace>
  <inkml:trace contextRef="#ctx0" brushRef="#br1" timeOffset="76637">7720 1544,'19'0,"-19"-19,0 1,0-1,-19 19,19-37,-37 37,0 0,18 0,1 0,-19 0,18 0,0 37,-18-18,37 18,-18-19,18 20,18-38,1 37,37-37,-19 0,0 0,0 0,0-37,1 37,-38-38,37 38,-37-18,0 36,0 20,0 17,0 1,0 0,0 0,0 0,0 0,0-19,0-19,0 1,18-19,20 0,-20 0</inkml:trace>
  <inkml:trace contextRef="#ctx0" brushRef="#br1" timeOffset="77155">8353 1321,'19'0,"-19"18,0 19,0 19,0 0,0 0,0 0,0-1,0-17,0-20,0 19,37-37,-37-37</inkml:trace>
  <inkml:trace contextRef="#ctx0" brushRef="#br1" timeOffset="77412">8558 1451,'0'0,"0"37,0 19,0 0,0-1,0-17,0-1,0 0,37 0,19-18,-38-19,19 0,-18-19,18 1,-37-38,37 0,-37-18,0 18,0 19,0-1,-37 38,19 0,-20 0,1 0,0 0,18 19,19 18</inkml:trace>
  <inkml:trace contextRef="#ctx0" brushRef="#br1" timeOffset="77823">9209 1544,'18'-19,"-18"38,0 18,0 0,0 19,0 0,0-19,0 19,0-38,0 20,38-38</inkml:trace>
  <inkml:trace contextRef="#ctx0" brushRef="#br1" timeOffset="78079">9413 1488,'0'19,"0"-1,0 19,0 1,0 36,0-18,0 0,0-19,0 0,0-18,0 18,19-37,0 0</inkml:trace>
  <inkml:trace contextRef="#ctx0" brushRef="#br1" timeOffset="78372">9953 1395,'0'0,"0"37,0-18,0 18,0 19,0 0,0-1,0 1,0 0,-19-19,19-18,0 18,19-93</inkml:trace>
  <inkml:trace contextRef="#ctx0" brushRef="#br1" timeOffset="78633">10195 1469,'18'0,"-18"-18,38 18,-1 0,-19 0,20 0,-20 0,-18 18,37-18,-37 38,0 17,0-36,-18 18,-19-18,-1 18,1-18,-19 18,38-37,18 37,-19-37,19 19,0-19,56 0,18 0,1 0,36 0,1 0,-19-19,-37 19,-112 0,19-19</inkml:trace>
  <inkml:trace contextRef="#ctx0" brushRef="#br1" timeOffset="80357">5525 186,'19'18,"37"1,-38-19,19 37,1-37,-1 37,-19-37,20 38,-20-38,-18 18,37-18,1 19,-20-19,20 0,17 56,-17-56,-1 18,0-18,19 56,-19-37,0 18,0-37,-18 18,0-18,18 38,-19-38,-18 37,38-37,-38 18,37-18,-37 19,37-19,-18 37,18-37,-19 19,1-19,18 37,-18 0,37-18,-38 18,19-18,1-19,-20 0,19 56,-18-56,0 18,18-18,-19 37,20-18,-1 18,-18-37,18 19,-19-19,1 37,18-37,-18 19,-1-19,-18 37,38 0,-20 0,19 0,-18-37,18 56,-18-56,18 19,-18-19,-19 18,0-18</inkml:trace>
  <inkml:trace contextRef="#ctx0" brushRef="#br1" timeOffset="81558">7162 0,'0'18,"-18"-18,-19 19,-1-19,20 37,-1-37,-18 37,18-18,-18 18,0-18,0 18,-1-18,1 18,-19-19,19 20,0-1,0 0,-19 0,19 0,0-18,-19 18,19-18,-1 18,-17-18,36-19,0 55,-36-17,36-38,19 37,-56-37,19 56,-19-19,38-37,-20 37,-17-18,36-19,-18 37,18-37,-18 19,18-19,19 18,-37-18,37 37,-19-37,19 19,-37-19,19 19,-20-19,38 37,-37-37,19 18,-1-18,19 38,-37-38,18 18,-18-18,37 19,-19-19,-18 37,0-37,37 19,0-19</inkml:trace>
  <inkml:trace contextRef="#ctx0" brushRef="#br1" timeOffset="83054">6474 56,'0'0,"0"37,0-19,0 20,0 17,0 1,-37 19,37-20,0 1,0 0,0 0,-37 0,37-1,0 1,0 0,0 0,0-19,0 0,0-18,0 0,0 18,0-19,0 1,0 18,0 0,0-18,0 18,18-37,-18 19,0-1,0 1,0 18,0-18,19-19,-19 0,0-37</inkml:trace>
  <inkml:trace contextRef="#ctx0" brushRef="#br1" timeOffset="84524">8576 167,'0'-18,"-37"18,18 0,19-38,0 57,38-19,-1 19,0-19,19 55,-19-55,-18 38,18-38,-19 37,20 0,-20-18,1 18,37 0,-1 19,1-38,0 20,-19-1,38-19,-38-18,0 56,0-56,19 37,-37-37,-1 19,20-19,-20 37,1-37,18 19,-18-19,18 56,-19-56,20 37,17 0,-36-37,18 75,-37-57,37-18,1 37,-20-37,1 56,37-19,-19-37,-37 19,18-19,-18 19,19 18,18-19,0 38,1-37,-20 18,20-18,-20-19,1 37,37-37,-56 18,37-18,-56-18,1-19</inkml:trace>
  <inkml:trace contextRef="#ctx0" brushRef="#br1" timeOffset="85632">9971 204,'-55'0,"17"38,1-1,0-37,18 37,-18 0,19-18,-20 18,20-18,-1 18,-37-19,38 20,-38-20,37 19,1-18,-19 0,18-19,-18 55,18-55,19 38,-37-38,37 37,-37-37,37 18,-19-18,19 38,-18-38,18 18,-38-18,38 19,-55-19,55 37,-38-37,38 19,-37-19,18 18,-36 20,36-38,0 18,-36 19,17 1,1-20,19 1,18 18,-19-37,19 19,-37-19,37 18,-19 19,19-18,-18-19,18 19,-38-19,20 37,-1-37,19 18,-37-18,37 38,56-76,-38 20</inkml:trace>
  <inkml:trace contextRef="#ctx0" brushRef="#br1" timeOffset="86877">9246 130,'0'-19,"0"1,0 36,0 1,0 0,0 36,0-17,0 17,0 1,0 0,0 0,0-19,0 0,0 19,0-19,0 0,0 1,0-1,0 19,0-19,0 0,0 0,0-18,0 18,0-18,0-1,0 20,0-20,0 19,0 1,0-1,0-19,0 1,0 18,0-18,0-1,0 1,0 18,0-18,0-1,19 20,-19-20,18-18,-18 0,0-18</inkml:trace>
  <inkml:trace contextRef="#ctx0" brushRef="#br1" timeOffset="125234">7255 632,'0'19,"0"-1,0 20,0-1,0 19,0-19,0-18,0-1,0 19,0-18,19-19</inkml:trace>
  <inkml:trace contextRef="#ctx0" brushRef="#br1" timeOffset="125563">7200 837,'18'0,"-18"-37,37 37,-18 0,18 0,-18-19,-1 19,20-37</inkml:trace>
  <inkml:trace contextRef="#ctx0" brushRef="#br1" timeOffset="125800">7460 651,'19'-37,"18"37,-19 0,1 0,18 0,-37 18,19 19,-19 1,0-1,0-37,0 37,-37-37,37 37,-56-37,112 0,-1-18,1 18,0-38,18 38,19-37</inkml:trace>
  <inkml:trace contextRef="#ctx0" brushRef="#br1" timeOffset="127597">5321 762,'0'0,"0"38,0-38,0 56,0-19,0-19,0 1,18 37,-18-38</inkml:trace>
  <inkml:trace contextRef="#ctx0" brushRef="#br1" timeOffset="127881">5246 930,'19'0,"18"-37,-18 37,36-56,-36 37</inkml:trace>
  <inkml:trace contextRef="#ctx0" brushRef="#br1" timeOffset="128106">5488 669,'0'-18,"37"18,-18 0,-1 0,20 0,-38 0,0 37,0 0,0 19,-19-37,0-1,57-36,17-20,20 20,-19-19,-1-1,20 20</inkml:trace>
  <inkml:trace contextRef="#ctx0" brushRef="#br1" timeOffset="129523">6623 1228,'18'-19,"20"19,-1 0,-19 0,-18-37</inkml:trace>
  <inkml:trace contextRef="#ctx0" brushRef="#br1" timeOffset="129804">6679 1079,'0'-19,"0"19,0 19,0 18,0-18,0-1,0 1,0 18,0-18,0-1,0 38,0-56</inkml:trace>
  <inkml:trace contextRef="#ctx0" brushRef="#br1" timeOffset="130140">6865 1135,'0'-19,"18"19,-18 19,19-19,-19 37,0 19,0-38,0 19,-37 1,18-1,75-37,-19-19,19 19,37-18,0 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13.24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1586 0,'0'0,"19"0,-19 19,37-1,-37 20,37-1,1 0,17 19,-17 0,36 37,0 0,1-19,-1-18,-18 0,18 0,-18-1,0-17,-19-1,38 19,-20-1,20-36,-38-19,-18 56,18-56,-37 18,19-18,-19 19,18-19,-18 19,37 18,1-19,-1 20,0-20,-18-18,-19 37,18-37,-18-18,-18-19,18-19</inkml:trace>
  <inkml:trace contextRef="#ctx0" brushRef="#br0" timeOffset="711">2684 37,'-37'0,"-1"19,20 18,-38 0,19 1,-19 36,0 1,0-1,-37 56,19-37,18-18,-18 18,18 0,0-19,38-37,-20 0,20 1,18-20,-56-18,56 37,-19-37,19 38,-18-38,18 18,0-36,0-20</inkml:trace>
  <inkml:trace contextRef="#ctx0" brushRef="#br0" timeOffset="1762">79 112,'0'-19,"0"19,0 37,0 1,0 18,0 18,-37 19,37 0,0 37,0 0,0-37,0 19,0-38,0-18,-37 0,37-19,0-18,0-1,0 20,0-20,0 1</inkml:trace>
  <inkml:trace contextRef="#ctx0" brushRef="#br0" timeOffset="9592">2926 577,'0'-19,"-19"19,19 0,0 19,0 18,0-18,0-1,0 20,0-20,0 1,0 18,0 0,0-18</inkml:trace>
  <inkml:trace contextRef="#ctx0" brushRef="#br0" timeOffset="9897">2740 707,'-19'0,"56"0,-18 0,18 0,0 0,1 0,-1 0,0 0,-18 0</inkml:trace>
  <inkml:trace contextRef="#ctx0" brushRef="#br0" timeOffset="10132">3093 596,'0'18,"37"19,-37-18,0 0,0 36,0-17,0-20,0 19,-18-37</inkml:trace>
  <inkml:trace contextRef="#ctx0" brushRef="#br0" timeOffset="10800">1530 633,'0'0,"0"18,0 1,0 18,0-18,0-1,0 20,0-20,0 19</inkml:trace>
  <inkml:trace contextRef="#ctx0" brushRef="#br0" timeOffset="11086">1382 763,'37'0,"-19"0,20 0,-1-19,0 19,0 0,0 0,1 0,-38-37</inkml:trace>
  <inkml:trace contextRef="#ctx0" brushRef="#br0" timeOffset="11350">1754 596,'0'18,"0"1,0-1,0 20,0-20,0 19,0 1,0 17,0-17</inkml:trace>
  <inkml:trace contextRef="#ctx0" brushRef="#br0" timeOffset="12789">1530 689,'-18'0,"-19"0,37 0,0 37,0-19,18-18,1 0,-1 0,-18 0,38 0,-38-18,0-19,-19-1,-18 38,0 0,37 0,-19 0,19 38,0-20,0 1,0 18,19-37,-1 0,-18-19,0 1,0-1,0 19,-37 0,37 0,-19 0,19 19</inkml:trace>
  <inkml:trace contextRef="#ctx0" brushRef="#br0" timeOffset="13501">1419 577,'-19'0,"-18"0,74 0,19 0,-37 0,18 0,0 0,0 0,0 0,-37 0,-37 0,19 0,-1 0,-18 0,18 0,-18 0,18 0</inkml:trace>
  <inkml:trace contextRef="#ctx0" brushRef="#br0" timeOffset="15430">284 633,'0'-19,"0"56,0 1,0 17,0-17,0-1,0 0,0 0,0 0,0-18,0 0,0 18</inkml:trace>
  <inkml:trace contextRef="#ctx0" brushRef="#br0" timeOffset="15818">172 856,'19'0,"0"-37,18 37,19 0,-1 0,-36 0</inkml:trace>
  <inkml:trace contextRef="#ctx0" brushRef="#br0" timeOffset="16270">544 707,'-18'0,"18"-37,0 18,18 1,20 18,-1 0,0 0,-18 74,-19-55,0 18,0-18,0-1,0 19,-19-18,-55 37,55-56,19 37,-19-37,19 19,0-19,38 0,-1 0,37 0,1 0,-1 0,1 0,-20-38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19.87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56 40,'-37'0,"18"0,38 0,0 0,36 0,-17-37,-1 37,-19 0,20 0,-57 0,0 0,1 0,-19 19,18-19,0 0,-18 0,56 0,-1 0,1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10.78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335 112,'0'-37,"-18"37,18-19,0 19,0 0,0 56,37-38,0 20,-18-20,18 20,-19-20,20 1,-20 18,19-18,-18 18,0-19,18 20,-19-20,38 19,-37 1,18-1,-18 0,18-18,-37 18,37-19,-37 1,37 18,0 0,-18 1,-19-20,37-18,-37 37,37-37,-37 38,19-38,-19 18,37 1,-18-19,-19 37,18-37,-18 19,19-19,-19 18,37-18,-37 37,19-37,-19 19,19-19,-19 19,37-19,-37 18,18-18,-18 37,19-37,-19 19,37-19,-37 19,19-19,-19 37,18-19,-18 20,38-38,-38 56,18-56,-18 18,19-18,-19 19,37-19,-37 0,-37 0,0-56</inkml:trace>
  <inkml:trace contextRef="#ctx0" brushRef="#br0" timeOffset="1155">1303 19,'37'-19,"-74"38,18-1,-18 20,0-20,-19 38,-19 0,1 0,18 18,-18 1,-1-20,19 20,1-1,-1-18,19 0,-1-19,-17-18,17 18,1-19,19-18,-1 56,-18-56,37 37,-37-37,37 38,-19-38,19 37,-37 0,0-18,18 18,-37-19,56 20,-18-38,18 18,0 1,-19-19,19 0</inkml:trace>
  <inkml:trace contextRef="#ctx0" brushRef="#br0" timeOffset="7527">1433 651,'0'-18,"0"-19,0 55,0 1,0-1,0 20,0-20,0 1,0 18,0-18,0-1,0 19,0 1</inkml:trace>
  <inkml:trace contextRef="#ctx0" brushRef="#br0" timeOffset="7963">1284 744,'19'-37,"18"37,0 0,19 0,-19 0,0 0,0 0,-18 0</inkml:trace>
  <inkml:trace contextRef="#ctx0" brushRef="#br0" timeOffset="8295">1712 558,'0'38,"0"-1,0-19,0 20,0-1,0 19,0-38</inkml:trace>
  <inkml:trace contextRef="#ctx0" brushRef="#br0" timeOffset="9823">0 651,'0'0,"37"0,1 0,-20 0,20 0,-1 0,-37-18,18 18</inkml:trace>
  <inkml:trace contextRef="#ctx0" brushRef="#br0" timeOffset="10145">261 447,'0'37,"0"-18,0-1,0 1,18 18,-18-18,0 18,0 19,0-38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05.59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192 56,'0'-19,"0"-18,-19 37,1 0,-20 37,1 0,19 19,18 37,-56-19,56 38,0 0,0-38,0-18,37-19,0 0,0-37,1 19,-1-19,19 0,-19-37,-19 18,-18-18,0 0,0 18,0 19,-37-37,-19 37,1 0,-1 37,37-18,19 18,0-19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06.30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47,'0'-18,"19"18,18 0,38-19,-20 19,1 0,0 0,0 0,-19 0,0 37,-37 0,19 19,-19 19,0-1,-37 19,37-19,0 19,0-18,0-19,0-19,0-19,0 38</inkml:trace>
  <inkml:trace contextRef="#ctx0" brushRef="#br0" timeOffset="330">205 531,'56'0,"0"0,18-37,56 37,0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06.92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188 187,'0'-38,"0"20,0-38,0 19,0 18,0 1,-37 18,19 0,-1 0,-18 0,18 0,1 0,18 37,-38 0,38-18,0-1,19 19,18 1,0-1,38 19,-38-19,19 0,-19 0,-18 19,-19-19,0 0,0-18,0 18,-19-18,0-19,-18 37,19-37,-1 0,-18 0,37-37,-19-19,19 0,0 0,19 1,18-20,0 38,0 0,1-19,17 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07.71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162 153,'0'0,"18"-56,-18 19,0 0,0 18,0 19,-18 0,-20 0,20 0,-1 0,-18 0,18 37,19 1,-37 17,37-17,19-20,-1 19,20-37,17 19,-17-19,-1 0,-19 0,20-37,-20 18,20-37,-38 75,0 18,0 0,0 19,0 0,0 0,0 0,0-1,0 20,0-38,0 0,0-18,18-19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08.4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45,'0'-38,"0"57,0 18,0 19,0 18,0 1,0 18,0-37,0-1,0-17,0-1,0-19,0 20,0-38,0-38</inkml:trace>
  <inkml:trace contextRef="#ctx0" brushRef="#br0" timeOffset="292">354 138,'0'-19,"0"19,0 37,0 0,-37 1,37 17,0 1,0-19,0 1,0-1,0-19,0-18,37 56,0-56,19 0,0 0,18-37,-37 18,19-55,-37 0,-19-1,0-18,0 37,0 19,-38 0,-17 37,-1-19,0 19,-18 0,-1 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3:50.6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0,'0'0,"0"19,0 18,0-18,0-1,0 19,0 19,0 0,0-19,0 19,0 18,-37 19,37-18,0-1,0 1,0 36,0-18,0 0,0-18,0-1,0 1,0 18,0-19,19 0,-19 19,0 0,0-18,0 92,0-111,0 0,0 0,0 0,0-19,0 19,18-19,-18 0,0 0,0 0,38 19,-38-19,0 1,18-1,-18 19,0-19,37 19,-37-19,0 0,0 19,19-19,-19 0,0 0,0 1,0 17,0 20,0-19,0 0,0-1,0 1,37 0,-37 0,0 0,0-19,0 19,19-19,-19-19,0 20,0-1,0-19,37 1,-37 18,0-18,0-1,0 20,0-20,0 1,-19 18,19 0,-18 0,18 1,-37 17,37-17,0-1,-19 0,19 19,0 0,0 0,0-1,-37-17,37 17,0 20,0-1,0 19,0-18,18 18,-18-38,0 20,38-1,-38 19,0-18,0-1,0 38,37-38,-37 1,0 18,0-19,0 19,0 0,0-19,0-18,0 19,0-1,0-18,0 0,0 0,0-1,0-17,0 17,0 1,37 0,-37-19,0 19,0 0,19-19,-19 19,0 0,0-19,37 19,-37-1,0-17,19 17,-19-17,0-1,37 19,-37-19,0-18,0 18,18-37,-18 18,0-18,0 0,0-55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4:57.42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37 37,'-37'0,"74"0,19 0,0 0,18 0,1-18,36 18,-36 0,-1-19,-18 19,-37 0,-1 0,-36 0</inkml:trace>
  <inkml:trace contextRef="#ctx0" brushRef="#br0" timeOffset="327">0 168,'19'0,"36"0,-17 0,36 0,19-38,19 38,55-55,-37 55,-18-38,-19 38,-37 0,-19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2.16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19 0,'0'18,"0"1,0-1,0 38,0-19,0 19,0 0,0 0,0 0,0-1,0 1,0 0,0-19,0 19,0-37,0-1,-19-18,19 37,19-37,18 0,0 0,1 0,17-37,-17 37,-1 0,0 0,19 0,-19 0,19 0,-38 0,1 0,18 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2.91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89 86,'-19'0,"-18"37,37 0,-19-18,19 36,0-17,0 17,0 1,0 0,0-19,0 0,0 1,0 17,37-17,-18-1,0-37,18 18,-19-18,20 0,17-18,-17-1,-20-18,19-19,1 19,-38 0,18 0,-18-38,0 19,0 1,0-1,-18 0,18 19,-56-19,37 37,-18 19,18-37,1 37,-38 0,37 0,1 19,-19-19,37 37,0-18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21.08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37,'18'0,"20"0,-1 0,-19 0,20-37,-38 37,-38 0,20 0,-1 19,-37-19,56 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3.68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56 186,'-19'-19,"19"-18,0 19,-37-1,37-18,0 55,0 20,0-1,18 19,-18-1,56 38,-19-18,-18-1,18-18,0 37,1-37,-38-19,37 19,-37-38,18-18,-18 19,38-19,-38-37,37 0,-37-1,37-55,-37 19,37-19,-37 19,56-19,-19 18,0 1,-37 37,38-1,-38 20,37-38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4.51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77 167,'0'-19,"0"19,-19 19,19 37,0-19,0 19,-18 0,18-1,0 1,-38 19,38-20,0-17,0-20,0 1,19 37,37-56,0 0,-19 0,19 0,0 0,-1-38,-17 38,17-37,-36 37,18-37,-18 37,-19-37</inkml:trace>
  <inkml:trace contextRef="#ctx0" brushRef="#br0" timeOffset="474">40 427,'-38'0,"94"-37,0 37,0-37,-19 37,0-19,1 19,-1-37,0 37,-37-18</inkml:trace>
  <inkml:trace contextRef="#ctx0" brushRef="#br0" timeOffset="721">77 111,'-19'0,"56"0,19 0,0 0,19-37,18 37,18-37,-36 37,-1-37,-37 37,-18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54.18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187 0,'0'18,"-18"-18,18 38,0-1,0-19,0 20,0-20,0 19,0 1,0-1,0 19,0-19,0 0,0 0,0 0,0 19,0-19,0 1,0-1,0 0,0 0,0-18,0-1,0 20,0-20,0 1,0-1,0 38,0-19,0-18,0 18,0 19,0-19,0 1,0-20,0 1,0 18,0-18,0-1,0 38,0-37,0 18,0 0,0-37,0 37,0 19,0-37,0-19,0-38,-37 38,37-37,-38 37,38-37,-18 37,18-19,-19 19,19-55,-37 55,37-38,-19 20,19-19,0 18,0 38,19 36,0-17,-19-20,18-18,-18 37,37 1,-37-20,19-18,-19 37,37 1,-37-20,19-18,-19 19,18 18,20-37,-20 0,19-19,-37-18,19 19,-19-20,37 1,-37 19,37-20,-37 20,19-1,-19-18,37 18,-37-18,19 37,-19-18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17.20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93 0,'0'19,"0"18,0 0,0-18,0 18,0 19,0 0,0 18,0 0,0 1,18 18,-18-19,0 1,38 18,-38-38,18 1,-18-19,0 19,0-19,37-18,-37 18,0-18,0 18,0-18,0 18,0 0,0-18,0 18,0 0,0-18,0 18,0 0,-18-37,18-37,-19 37,19-37,-18 37,18-56,-38 37,20-36,-19 36,18-18,-18 18,37 19,37 75,-37-57,37 19,-37-18,56 0,-56 18,19-19,-1 20,19-38,-37 18,19-18,0 0,18-18,-37-1,18 0,-18-36,0 17,38-17,-38-1,0 0,0 19,0-1,0 1,0 19,18 18,-18-38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20.08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21 0,'0'-19,"0"19,0 19,0-1,0 38,0-19,0 0,0 19,0 0,37 18,-37 1,0-1,37 19,-37-18,0-20,0 1,0 0,19 0,-19-19,0 19,0-19,0-18,0-1,0 20,37-20,-37 19,0 1,0-1,0 0,0-18,19-19,-19 55,0-36,0 0,0 18,0-19,18-18,-18 0,0-55,0 36,0 0,-18 19,18-37,-37 37,37-18,-19 18,19-19,-37 19,37-37,-37 37,37-37,-19 37,19-19,-19 19,19-19,0 38,0-19,0 37,19-37,-19 37,56 1,-56-20,37-18,-37 56,19-56,-19 37,18-37,-18 19,37 18,-18-37,-19-19,0-18,37 19,-37-20,0 1,19-19,-19 1,37-1,-37 19,0-1,19 1,-19 18,37 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22.27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56 0,'0'18,"0"19,0 1,0-20,0 19,0 1,0 18,0 18,0 0,0 1,18 18,-18-19,0 1,0 18,0-38,38 1,-38-19,0 1,0 17,37-17,-37-1,0 0,0 0,18-18,-18-1,0 20,0-20,0 1,19-19,-19 37,0-18,0-38,-37-18,37 18,-37-18,-1 0,-17 0,36-1,19 20,0 18,0 37,37 19,-37-38,19-18,-19 38,37-38,-37 37,56-37,-56 56,18-56,-18 18,19-18,-19 19,37-19,-37 19,19-19,-1-19,-18 0,38-18,-38-19,18 19,-18 0,37 0,-37-19,38 37,-38 1,37-20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6.23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168 0,'-37'0,"18"0,19 19,-18-19,18 55,-56 1,56-19,-19 1,19 17,0 1,0 37,0-18,0-19,0-1,0-17,19-1,18 0,0-37,1 19,-1-19,19 0,-1-19,1-18,0 0,-19-19,0 0,-37 0,19 0,-19-18,0-1,0 20,-37 17,18 1,-37 0,19 37,0-19,0 19,-19 0,37 38,1-20,-19 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7.05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111 0,'-18'18,"18"20,0-1,0 19,-19 18,19 38,0-19,0 18,-37-18,37 0,0-18,0-19,-37-1,37-17,0-20,0 19,18-37,19 0,-18 0,18 0,19-37,0 37,0-37,-1 0,1 37,19-56,-38 56,-19 0,20 0,-38 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7.91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62 74,'0'-37,"0"74,0 19,-37 19,37 36,0-18,0 19,0-19,0-19,0 1,0-38,0-18,37 18,0-37,19 0,18 0,1 0,-1-19,-37-18,1 18,-1-18,-19 19,-18-20,0 1</inkml:trace>
  <inkml:trace contextRef="#ctx0" brushRef="#br0" timeOffset="360">118 614,'-38'0,"57"0,0-37,18 37,19-19,-1 19,1-74,0 55,-19 19,-18-56,18 38,-37-20</inkml:trace>
  <inkml:trace contextRef="#ctx0" brushRef="#br0" timeOffset="595">192 205,'0'-19,"0"-18,19 37,-19-19,37 19,-19-18,20 18,36-56,19 56,19-56,-1 56,1 0,-56 0,-38 0</inkml:trace>
  <inkml:trace contextRef="#ctx0" brushRef="#br0" timeOffset="1958">62 149,'0'-37,"37"37,-18 0,36 0,-17-19,17 19,1-37,-18 37,-38-19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38.94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0 343,'0'38,"19"-1,-19 19,37 18,0 0,0 38,1 0,-1-19,-19-37,20-19,-38 0,37-18,0-19,-18 0,-1 0,19-38,1-36,-20-1,-18-36,75-19,-75-1,18 20,-18-1,0 38,37 18,-37 0,0 19,0 0,38 18,-38-18,0 56,0 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21.95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4,'18'0,"38"0,-37 0,18 0,-56 0,1 0,-19 0,-1 0,38 38,19-38,0 0,-1 0,1 0,18-19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1.07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55,'0'0,"0"-18,0 36,0 38,0 19,0 18,0 0,0 18,0-18,0-18,0-1,0-18,0 0,0-19,0-18,0-1,0-18,0-18</inkml:trace>
  <inkml:trace contextRef="#ctx0" brushRef="#br0" timeOffset="375">37 204,'0'-18,"0"-1,18 19,20-37,-1 37,19-37,37-1,-19 38,19-55,-37 55,-38 0,1 0,-19 0</inkml:trace>
  <inkml:trace contextRef="#ctx0" brushRef="#br0" timeOffset="705">37 465,'-19'0,"19"0,19 0,37 0,-1 0,20-19,18-18,-19 37,19-37,-18 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2.14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71 9,'-37'0,"37"-19,0 19,0 19,-19 37,19 0,0 18,0 19,0 19,0 18,0-37,0 0,0-37,0-1,0-17,0-1,37-112,-37 1,0 0</inkml:trace>
  <inkml:trace contextRef="#ctx0" brushRef="#br0" timeOffset="284">52 158,'38'-56,"-20"37,19-18,1 37,-1 0,19 0,-38 0,19 19,-18 18,-19-18,56 36,-56-17,0-1,0-19,0 20,-75-1,38 0,-19-18,19-19,-19 55,38-55,-1 0,-18 0,37 19,19-19,18 37,0 0,37-18,1 37,18 0,0-1,-37 1,0-19,-19 1,19-1,-38-37,1 18,18-18</inkml:trace>
  <inkml:trace contextRef="#ctx0" brushRef="#br0" timeOffset="870">1150 158,'0'-37,"0"55,0 1,0 18,0 19,37 18,-37 1,19-1,-19 38,56-19,-56-38,0 1,37-19,-37 1,0-1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3.68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37 353,'0'-37,"0"74,0 0,0 19,-37 19,37-20,0 20,0 18,0-19,18-18,-18-19,38 0,-1-37,0 19,0-19,19 0,18-37,-18 0,-19-1,1 1,-38 19,18-1</inkml:trace>
  <inkml:trace contextRef="#ctx0" brushRef="#br0" timeOffset="346">130 707,'-37'0,"93"0,-19-38,0 38,19-37,0 37,18-37,-37 37,-18-37,-19 18</inkml:trace>
  <inkml:trace contextRef="#ctx0" brushRef="#br0" timeOffset="557">167 409,'0'-37,"0"18,19 19,-1 0,20-37,17 37,38-37,0 37,19-37,-38 37,-18 0,0 0</inkml:trace>
  <inkml:trace contextRef="#ctx0" brushRef="#br0" timeOffset="812">1079 297,'-37'0,"37"56,0 0,-19-19,19 19,0 18,-37-18,37 19,0-20,0 1,0-19,0-18,0-19,18-56,-18-55,0 36,0-36,38 36,-38 19,0 1,0 17,18 38,38 38,-19-1,0 19,19 37,0-19,-19-18,19 18,0-18,-19 0,0-38,0-18,-18 0,18 0,-37 0,56-55,-56-1,0-37,37 18,-37-36,0 18,-18 0,18 37,-38 19,38-1,0 76</inkml:trace>
  <inkml:trace contextRef="#ctx0" brushRef="#br0" timeOffset="1490">2083 204,'38'-37,"-38"18,0 19,0 56,0 0,0 0,0 0,0 18,0 1,55-1,-55-37,0 0,0-18,0 18,0-18,0-19,0-37,0-19</inkml:trace>
  <inkml:trace contextRef="#ctx0" brushRef="#br0" timeOffset="1808">2102 186,'37'0,"0"0,1 0,-1 0,0 0,19 18,-38-18,20 56,-38-19,37 19,-37-19,0 19,0 0,0-19,0 0,-19 19,-18-19,0 1,-19-20,0 19,19-37</inkml:trace>
  <inkml:trace contextRef="#ctx0" brushRef="#br0" timeOffset="2536">3088 148,'0'-37,"0"0,19 18,-19 1,0-19,0 37,-56 0,37 0,-37 18,19 1,0 18,18 0,19 0,-37 19,37-18,0-1,0-19,37 20,0-20,1 19,18-37,18 38,-18-38,-19 55,-18-55,18 38,-37-20,0 19,0-18,-37-19,-1 37,1-37,-19 0,1 0,-1 0,37 0,0 0,19-18,0-1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6.73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12,'0'-18,"0"36,0 19,0 19,0 19,0-1,0 19,0-18,0-20,0 1,38 0,-38-19,0 0,0-18,18-19,38-37,-56-19</inkml:trace>
  <inkml:trace contextRef="#ctx0" brushRef="#br0" timeOffset="293">391 31,'0'-19,"37"19,-37 19,0 37,0-19,0 19,19 0,-19-1,0 1,0 0,0-19,0 19,0-19,0-18,0-1,0-18</inkml:trace>
  <inkml:trace contextRef="#ctx0" brushRef="#br0" timeOffset="579">56 384,'19'0,"18"0,19 0,0-18,0 18,18-37,-18 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7.57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37,'19'-37,"-19"55,0 1,0 18,0 19,0 18,0 19,37-18,-37-1,0 19,0-37,0 0,0-19,0 0,0-18,0 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47.97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0 229,'0'0,"0"37,18 38,-18-1,0 0,0 38,0-19,0 19,0-38,37-18,-37 0,0-19,0 19,0-38,0 1,0-19,0-37</inkml:trace>
  <inkml:trace contextRef="#ctx0" brushRef="#br0" timeOffset="308">55 508,'19'-37,"18"0,-18 37,-1-19,38 19,-19 0,1-37,-1 37,0 0</inkml:trace>
  <inkml:trace contextRef="#ctx0" brushRef="#br0" timeOffset="474">334 378,'-74'37,"-38"-37,19 0</inkml:trace>
  <inkml:trace contextRef="#ctx0" brushRef="#br0" timeOffset="1874">74 248,'0'-38,"0"20,37 18,-37-19,19-18,-19 18,18 19,-18-18,38 18,-38-37,37 37,-19 0,20-19,-20 19,19 0,19-37,-19 37,-18 0,0 0,18 0,0 0,0 0,-37 18,19-18,-19 19,37-19,-37 19,19-19,-19 37,18 19,-18-38,0 1,0 18,0-37,-37 19,0-19,37 37,-56-37,56 37,-19-37,19 19,-18-19,-19 18,18-18,-18 37,18-37,-18 0,18 0,19 19,-37-19,0 0,18 0,1 37,-19-37,18 0,-18 0,0 0,-19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37.93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38 0,'-38'0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25.83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263 0,'0'19,"0"-1,0 38,0-19,0 0,0 19,0 19,0-1,0 19,0-37,0 0,0-1,0 1,0 0,0-19,0 0,0 1,0-1,0-19,0 1,0 18,0-18,0-1,-37-18,37-18,-19-1,19-18,-37 18,37-18,-56 37,56-37,-37 37,37-19,-19 19,19-18,-37-19,37 55,19-18,-19 19,18-19,-18 37,19-18,-19 18,56-37,-56 56,18-38,19 38,-37-37,38-19,-38 37,18-37,-18 37,19-37,-19 37,37-37,-18 0,18-18,-37-1,18-18,-18 0,19-1,-19 1,0 0,37-19,-37 19,0 18,0-18,0 19,37-20,-37 20,19 18,-19-37,19 37,-19 0</inkml:trace>
  <inkml:trace contextRef="#ctx0" brushRef="#br0" timeOffset="1745">21 1507,'-19'0,"19"37,0 19,0-38,0 1,0 18,0-18,0-1,0 20,0 17,0-36,0 0,0 18,0-19,38 1,-38 18,18-18,38 37,-19-38,0 19,1-37,17 0,-17 0,-20 0,19 0,-37-18,38 18,-38-37,37 18,-19-37,-18 19,38 37,-38-37,0 18,0-18,0 18,0-18,0 0,0 0,0 0,0 18,0 0,0-18,-19 0,19 18,-19 19,19-37,-18 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29.13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204 0,'0'19,"0"37,0-19,0 19,0 0,0 18,0 1,0-1,0 38,0 18,0-37,0 18,0-36,0-19,0-1,0-17,0 17,0-36,0 18,0-37,0 19,0-38,-18-18,18 18,-19-18,19 19,-37-38,0 37,18 1,19-20,-56 38,56-18,0 36,0 1,19 18,-19 0,37 1,-37-20,37 1,-37 18,56-18,-37 37,18-56,0 0,0-19,0 0,-18-37,18 1,-18-1,18-19,-37 38,37 19,-37-20,0 20</inkml:trace>
  <inkml:trace contextRef="#ctx0" brushRef="#br0" timeOffset="1179">0 1619,'0'0,"37"0,0-37,19 37,18-37,19 37,-18-19,-1 19,0 0,-55 0,0 0,-19 0,-38 0</inkml:trace>
  <inkml:trace contextRef="#ctx0" brushRef="#br0" timeOffset="1500">316 1526,'0'19,"0"36,0-36,0 18,0 19,0 0,0 0,0-1,18 20,-18-19,0-1,0-17,0-1,0-19,0 20,0-1</inkml:trace>
  <inkml:trace contextRef="#ctx0" brushRef="#br0" timeOffset="1976">74 2233,'19'0,"36"0,-17-37,36 37,0 0,1 0,18-38,-19 38,-18 0,-19 0,1 0,-38-18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32.26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112 0,'-19'0,"19"18,0 1,0 18,0 19,0 0,0 37,0-19,19 38,-19 18,0-37,0-37,0 0,0-19,0 19,0-38,0 1,18-19,-18 0,0-19,0-18,0 37,0-37</inkml:trace>
  <inkml:trace contextRef="#ctx0" brushRef="#br0" timeOffset="399">0 762,'0'-18,"0"36,0-18,0 38,37-38,-37 55,38-17,-38-20,37 19,-37-18,37-19,-37 37,37-37,-37 37,19-37,-1 0,38-37,-56 19,19-20,-19-17,0-1,37 19,-37-1,0 1</inkml:trace>
  <inkml:trace contextRef="#ctx0" brushRef="#br0" timeOffset="1186">130 1414,'0'0,"0"55,0-17,0-1,0 19,0-1,0 1,0 0,0 0,0-19,0 0,0 19,0-37,0-1,0 1,0-38,0 1,0-1,0-18</inkml:trace>
  <inkml:trace contextRef="#ctx0" brushRef="#br0" timeOffset="1539">130 1525,'0'-18,"0"-20,56 20,-19-19,-18 37,18-38,-18 38,18-37,0 37,-18-37,18 37,19 0,-56 19,19 18,-19-19,0 1,0 18,0-18,-19 18,19-18,-75-1,57-18,-1 56,-18-56,18 19,1-19,-38 37,37-37,19 0,0 18,38-18,-20 38,19-1,1 0,-20-37,19 37,-18-37,18 56,-18-56,0 37,18-37,-19 0,1 37,18-37,-18 0,-19 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23.24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0,'0'0,"18"0,38 0,-19 0,-18 0,-56 0,0 0,18 0,56 0,0 0,1 0,17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34.97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55 0,'0'0,"0"37,0-19,0 1,0 18,0 19,19 0,-19 0,0 0,0-1,37 20,-37-19,0 18,19-18,-19 0,0 18,37-37,-37 0,0 19,0-37,19-19,-19 18,0-18,0-18,0-19,-38 18,20 19</inkml:trace>
  <inkml:trace contextRef="#ctx0" brushRef="#br0" timeOffset="459">0 744,'0'-19,"0"19,0 19,37 18,-37-18,37 18,-37-19,37 1,-37 18,56-37,-56 37,37-37,-37 38,19-38,-19 18,18-18,20 0,-38 0,0-18,18-20,-18-17,37 17,-37 1,0-19,19 19,-19 0,0 0,37 37,-18 0</inkml:trace>
  <inkml:trace contextRef="#ctx0" brushRef="#br0" timeOffset="1426">0 1339,'0'19,"18"-1,-18 1,19 18,-19-18,56 18,-56 19,37-19,-37 0,37 0,-37 1,37-20,-37 19,19-18,-19 0,0 18,37-37,-37 18,19-18,-19 0,37-55,-37 36,0-18,18 0,-18 18,0 0,0-18,19-19,-19 1,0-1,37 0,-37 0,0 19,37-19,-37 37,0 1,19 18,-19-37,0 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37.8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130 0,'0'0,"0"37,0 1,0 17,0 1,0 0,0 37,0-18,0-20,0 1,37 0,-37 0,0 0,0-1,0 1,0 0,0-37,0-1,0 1,0 18,19-37,-19-19,0 1,0 18,-19-19,-18 19</inkml:trace>
  <inkml:trace contextRef="#ctx0" brushRef="#br0" timeOffset="445">0 726,'0'18,"19"1,-19 18,18 0,-18 1,37-1,1-19,-38 20,37-20,0 19,0-37,-18-37,-19 0,37 0,-37-19,37 0,-37 19,0 18,0 1,19 18</inkml:trace>
  <inkml:trace contextRef="#ctx0" brushRef="#br0" timeOffset="1208">74 1433,'-18'0,"18"-19,0 19,0 37,0 19,0 0,0 18,0-18,0 0,0-19,0 0,0 1,0 17,0-36,0 18,37-37,-37 0,0-37,0 18,0-18,0-19,0 1,-19-20,19-18,0 37,0 19,0 19,0-20,0 20,0 18,56 18,-56 1,37 18,-18 0,-19 1,56-1,-56-19,37 1,-18 37,18-38,-19-18,20 0,-38-18,37-19,-37-1,0 1,37-19,-37 1,0-1,0 18,19 1,-19 19,0-20,18 38,19 0,-18 0,-19 19,0 37,19-38,-19 20,0-1,0 19,0 0,37-1,-37 1,0-19,0 19,0-19,0-18,0 0,0 36,0-36,0 0,18-19,20 0,-38 0,-19-38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40.91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205 130,'0'19,"-19"37,19-19,0 0,0 38,0 18,0-38,0 1,0 0,0 19,0-1,0-18,0 0,0-1,0-17,0-20,0 1,0 18,37 0,-37-37,0-56,-37 38,37-1</inkml:trace>
  <inkml:trace contextRef="#ctx0" brushRef="#br0" timeOffset="510">0 875,'0'-19,"0"19,0 0,0 19,37 18,-18-37,-19 37,56 0,-56-18,56-1,-56 20,37-20,0 38,0-37,-37-19,19-38,-19 1,0 0,37 0,-37-19,19 19,-19 18,0 1,37 18,-19 0</inkml:trace>
  <inkml:trace contextRef="#ctx0" brushRef="#br0" timeOffset="2086">186 1433,'0'0,"0"18,0 38,0 0,0 18,0 19,0 19,0-38,19-18,-19 0,0 0,18-38,-18 1,38-38,-38 1,18-19,-18 18,19-18,-19 0,37 37,-18 0,18 18,-19 19,-18 1,38-20,-1 19,-19-37,-18 38,38-38,17 0,-36 0,0 0,18-38,-19 1,-18 19,0-20,38-17,-38-1,0-19,0 1,-38-19,38 37,-37 19,37 0,-56 37,56-38,-18 38,-1 0</inkml:trace>
  <inkml:trace contextRef="#ctx0" brushRef="#br0" timeOffset="3317">968 75,'0'-19,"0"19,0 37,0 0,0 1,0 17,0 1,0 0,0 0,0 0,18 18,-18 1,0-20,0 1,37 19,-37 18,0-38,0-17,0-1,0 0,0-18,0 18,0-19,19-18,-19-18,0-19</inkml:trace>
  <inkml:trace contextRef="#ctx0" brushRef="#br0" timeOffset="3858">837 893,'19'0,"-19"19,56 18,-56-18,18-1,-18 19,38-18,-1 37,-19-38,20-18,-20 0,-18-37,37 19,-37-20,56-17,-56-1,19 0,-19 19,0 0,37 18,-37 0</inkml:trace>
  <inkml:trace contextRef="#ctx0" brushRef="#br0" timeOffset="4568">1116 1340,'0'-19,"0"38,0 18,0 0,0 19,0 18,0 1,19 36,-19-36,0-1,0 19,0-37,0-19,0-18,0 18,37-56,-37 1,0-19,0 18,0-18</inkml:trace>
  <inkml:trace contextRef="#ctx0" brushRef="#br0" timeOffset="4914">1414 1470,'0'0,"0"18,0 20,19 17,-19-17,0 18,0-19,37 0,-37 19,0-19,0-18,0-1,0 38,18-56,-18 19,0-19</inkml:trace>
  <inkml:trace contextRef="#ctx0" brushRef="#br0" timeOffset="5311">1191 1768,'0'0,"18"-19,38 19,-19-37,1 37,-1 0,0 0,-37-19,19 19,-38 0</inkml:trace>
  <inkml:trace contextRef="#ctx0" brushRef="#br0" timeOffset="5806">1358 1414,'0'-19,"0"1,0-19,0 55,0 1,0 18,0 0,0 19,19-19,-19 0,0 1,18 18,-18-19,0 0,0 0,38 0,-38 1,0-20,0 1,0 18,0-18,0-1,18-18</inkml:trace>
  <inkml:trace contextRef="#ctx0" brushRef="#br0" timeOffset="6998">1842 0,'-19'0,"19"0,0 37,0 38,0-19,0 18,0 0,0 19,0 0,0-18,0-19,0 0,38 18,-38-37,0 0,0-18,0 18,0-55,0-20,0 20</inkml:trace>
  <inkml:trace contextRef="#ctx0" brushRef="#br0" timeOffset="7456">1656 670,'0'19,"0"-1,37 19,-37 1,74 17,-55-17,18-1,-18 0,37 0,-38-37,1 0,-19-18,56-38,-56 19,18-19,-18 19,0-1,0 1,0 19,38-20,-1 38,0 0</inkml:trace>
  <inkml:trace contextRef="#ctx0" brushRef="#br0" timeOffset="8520">2121 1284,'0'-19,"0"1,0-20,-19 38,19-18,-37-1,19 19,-20 0,1 0,0 0,-19 75,56-38,-18 0,18 0,0 0,0 1,0-20,0 1,0 18,0-18,37-19,0 0,-18 0,-1 0,19 0,-18 0,18 0,-37 18,37-18,-18 37,0-18,18 37,-37-19,0 0,0-18,0-19,-37 0,18 37,-18-37,0 0,-19 0,19 0,18 0,0 0,-18 0,0-18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51.20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74 0,'0'0,"0"37,0 0,0 0,0 19,19 19,-19-1,0 0,37 1,-37-1,0 19,0-37,37 0,-37-19,0-18,0 18,0-18,0-1,0-18,0-37,0 37,0-37</inkml:trace>
  <inkml:trace contextRef="#ctx0" brushRef="#br0" timeOffset="368">0 670,'0'-19,"18"38,-18 18,37-19,-18 20,-19-20,56 19,-38-18,-18 0,38-19,-38 55,37-55,-19 0,-18-37,0 19,19-1,-19-37,0 19,37 0,-37 0,0-1,0 20,19-1,18-18,0 37</inkml:trace>
  <inkml:trace contextRef="#ctx0" brushRef="#br0" timeOffset="992">186 1097,'0'-18,"0"74,0-1,0 20,0-19,0-1,0 1,0 0,0 18,0-18,0-18,0-1,0-19,0 20,0-20,0-36,0-20</inkml:trace>
  <inkml:trace contextRef="#ctx0" brushRef="#br0" timeOffset="1336">130 1228,'0'-19,"0"0,0 19,0-37,37 37,-18 0,18-18,-19 18,1 0,18 0,-18 0,-1 0,20 0,-20 0,20 74,-38-55,0 18,0 0,0 19,-19-38,19 1,-37 18,18-37,-18 37,18-37,1 0,-20 0,20 0,-19 38,18-38,-18 0,55 0,1 0,-19 18,56-18,-19 37,0 19,19-18,-37-38,18 37,-18-37,-1 56,19-56,-18 18,18-18,-18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53.57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75 0,'0'18,"0"1,0 18,0 0,0 19,0 37,0-37,0 18,37 1,-37 36,37-18,-37-18,37 18,-37-37,0-19,0 0,0-18,0 18,0 0,19-37,-19-19,0-36</inkml:trace>
  <inkml:trace contextRef="#ctx0" brushRef="#br0" timeOffset="480">0 744,'0'18,"0"1,0 0,38 18,-38-19,18 20,-18-20,56 1,-56 18,19-18,-19 18,37-19,-19-18,1 0,18-18,-18-19,18-1,-18 1,-19-19,55 19,-55 19,19-20,-19 20,19-1</inkml:trace>
  <inkml:trace contextRef="#ctx0" brushRef="#br0" timeOffset="1066">335 1153,'-37'-37,"37"37,0 56,-19-1,19 1,0 0,0 0,0-19,0 19,0-19,0 19,0-19,0-18,0 18,0-18,0-38,0-37</inkml:trace>
  <inkml:trace contextRef="#ctx0" brushRef="#br0" timeOffset="1465">540 1209,'18'-37,"-18"55,0 1,-55-1,55 20,-38-20,38 19,-55-18,17 18,20-18,-1-19,19 37,-56-37,38 0,18 19,0-19,37 0,-37 18,19-18,-1 37,-18-18,56-19,-56 37,19-37,-19 19,37-19,-19 0,20 37,-20-37,19 0,19 0,0 0,-19-19,-18 19,18-18,-18 18,-19-19,18 19,-18-37,38 18,-38 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8:57.3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66 710,'-19'0,"19"37,0 0,-37 0,37 19,0 0,0 0,0-1,19 1,-1-37,20-19,-1 37,0-37,0 0,19-56,-19 19,-37 0,19-19,-19 0,0 0,-37 1,-19-1,37 37,-18 19,0 0,0 0,18 0,19 0,0 37</inkml:trace>
  <inkml:trace contextRef="#ctx0" brushRef="#br0" timeOffset="427">401 654,'0'0,"0"37,18 0,-18 19,38 37,-1-19,0 38,0 0,0-1,1-18,-38-18,37-20,-37 1,0-18,0-76,0-18,0-18,-56-56</inkml:trace>
  <inkml:trace contextRef="#ctx0" brushRef="#br0" timeOffset="719">419 728,'0'-18,"0"-20,0 38,19 0,18 0,-18 0,-1 0,20 0,-20 0,1 38,-19-20,37 1,-37 18,0-18,-19-1,1 38,-19-19,18 0,-18-18</inkml:trace>
  <inkml:trace contextRef="#ctx0" brushRef="#br0" timeOffset="1043">698 598,'0'19,"19"-1,-19 19,37 19,0 19,-18-1,18 19,0 0,1-19,-38 19,55-37,-55 0,0-19,19 0,-19-55,0-38,0-18,-19-19,19 18</inkml:trace>
  <inkml:trace contextRef="#ctx0" brushRef="#br0" timeOffset="1307">754 728,'0'-18,"0"-20,37 38,-18 0,0 0,18-18,0 18,-18 0,18 18,-37 1,37 18,-37 0,0 1,-37 17,18 20,-37-19,19-1,0-36,18 18,19-74</inkml:trace>
  <inkml:trace contextRef="#ctx0" brushRef="#br0" timeOffset="1613">1182 672,'-37'0,"37"19,0 18,0 0,0 1,0-1,19 19,-1-38,19 1,1-19,-1 0,-37-19,37-18,-37 0,0-19,0 0,-56-18,38 37,-20-1,20 38,-1 0,-18 0,18 0,19 38,-18-38,18 18,0-18,18 0,38 0,-19-18,1-20,-1 20,-19-38,-18 19,0-1,0 1,0 0,0 0,0 37,-37 37,37-18,0-1,19 19,-1-18,20-19,-1 56,19-56,-19 19,0-19,0 37,-18-37,-19 37,37-18,-37 18,0-19,0 1,0 18,0-37,0 19,-19-19,1 0,18-19,-37-18,37-37,0 18,0 19,0 18,37-37,-19 56,38 0,-37 0,-1 0,20 37,-38-18,37 18,-37-18,0-1,0 20</inkml:trace>
  <inkml:trace contextRef="#ctx0" brushRef="#br0" timeOffset="2437">1610 337,'0'0,"0"-18,0-19,-19 37,-36 0,55 18,0 19,0-18,18-19</inkml:trace>
  <inkml:trace contextRef="#ctx0" brushRef="#br0" timeOffset="2715">1759 3,'0'-19,"0"56,0 0,37 38,0-1,-37 38,56-1,-37-55,18 0,0 0,-18-37,-1-19,38 0,-37 0,-1-19,-18-18,38-19,-38 19,0-1,0 20,0 18,0-37,-38 37,20 18,18 1,0 18,0-18,0-1,0 20,37-38,0 18,0-18,1 0,17 0,-36-18,-19-1</inkml:trace>
  <inkml:trace contextRef="#ctx0" brushRef="#br0" timeOffset="3165">1852 375,'0'0,"56"-75,-1 57,-17-20,17 20,-17-19,-20 37,-18-19,19 19</inkml:trace>
  <inkml:trace contextRef="#ctx0" brushRef="#br0" timeOffset="3719">1945 1044,'-19'-37,"19"0,0 56,0 18,0 19,37 37,1-19,-1 19,0 0,0-19,1 20,-38-57,18 0,-18 0,0-55,0-38</inkml:trace>
  <inkml:trace contextRef="#ctx0" brushRef="#br0" timeOffset="3989">1908 989,'-38'-38,"38"20,19 18,0-19,-1 19,38 0,-19-37,0 37,1 0,-1 0,-18 19,-19 18,37 0,-37 0,0 0,-37 19,-1-19,1 1,0-1,0-37</inkml:trace>
  <inkml:trace contextRef="#ctx0" brushRef="#br0" timeOffset="4259">2410 1175,'19'-38,"-19"20,0-1,0-18,-38 18,20 19,-1-37,-18 37,0 0,37 37,-37 19,37 0,0 18,0-18,0 0,0-19,0 0,55 1,-17-57,-20 0,19-18,-37-19,38 19,-38 19,0-1,0 19,18 37,19 0,1 19,-1-56,0 0,0-37,-37 0,0 18,0-18,0 0,0-19,0 37,0 38,0 18,19 19,-19-37,56 18,-38-37,19 18,-18-18,0 0,-1 0,-18-37,56 0,-56-19,0 0,0 1,0-1,-37 19,37 18,-19 19,19-37,-18 37,18 18,0 1,37-19,0 0,-18 0,-19 19,37-19,0 55,-18-17,-19-1,55-37,-55 18,19-18,0 0,-19 0,37-18,-37-19,37-1,-37 1,0-19,0 1,0-1,-19 0,19 37,-18 19,18 19,18 18,1-37,18 37,1-37,-1 19,-19-19,20 56,-38-38,37 20,-37-20,0 1,0 18,-56-18,0-19,-18 37,-1-37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9:02.78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19 0,'-19'0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38.45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1581,'0'0,"18"0,19 0,-18 0,0 0,18 0,-19 0,1 0,18 0,19-37,0 37,0 0,-1 0,-17-19,-1 19,19 0,-19 0,0 0,0 0,1 0,36-37,-37 37,19 0,0-19,18 19,19 0,-18-37,-20 37,1 0,19-37,-20 37,1 0,-19-19,1 19,-1 0,19-37,0 37,-1 0,1-37,0 37,0 0,18 0,1-19,-1 19,-18 0,18-37,-18 37,18 0,19-37,19 37,0-37,-38 37,19 0,19-38,-38 38,19 0,-18-37,18 37,-19 0,-18-18,-19 18,19 0,0-38,-1 38,1 0,0-37,0 37,18-18,1 18,-1 0,19-38,-37 38,0 0,0 0,18 0,-18 0,0-37,-1 37,-17 0,17 0,-17-19,-1 19,0 0,19-37,-19 37,19 0,0-18,0 18,-19 0,19-38,-19 38,0 0,0-18,0 18,1 0,-1 0,0 0,0-37,-18 37,-1 0,20 0,-1 0,-19-19,20 19,-1 0,0 0,0 0,0 0,19-37,-19 37,1 0,-20 0,20 0,-1-19,-19 19,20 0,-20 0,1 0,18-37,-18 37,-1 0,19 0,19 0,-19 0,1 0,-20-19,19 19,-18 0,0 0,18 0,-19-37,20 37,17 0,-36 0,18 0,0-18,19 18,-19 0,1 0,-1-38,0 38,19 0,-19 0,0 0,1 0,-1-18,0 18,0 0,0 0,19 0,0-37,18 37,-18 0,0-38,0 38,18 0,-18-18,0 18</inkml:trace>
  <inkml:trace contextRef="#ctx0" brushRef="#br0" timeOffset="3548">7590 427,'0'0,"18"0,-18 0,75 0,-38 0,19-37,0 37,-1 0,20-37,18 37,-19 0,19-37,-37 37,0 0,0-19,0 19,-1 0,1-37,0 37,18-37,-18 37,19-19,-20 19,1-37,0 37,0 0,0-19,-19 19,0 0,0-37,19 37,-19 0,1-37,-20 37,19 0,-18-19,18 19,19-37,-19 37,-18-18,18 18,-37 0</inkml:trace>
  <inkml:trace contextRef="#ctx0" brushRef="#br0" timeOffset="5354">2548 316,'-18'0,"-20"0,38 37,-18-37,18 19,-19-19,-18 37,37-19,-19-18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36.86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0 173,'19'0,"18"0,19 0,0-38,18 38,-18 0,0-18,0 18,0-37</inkml:trace>
  <inkml:trace contextRef="#ctx0" brushRef="#br0" timeOffset="563">2400 154,'0'-19,"37"19,19 0,56-37,37 37,37-56,0 56,-19-37,1 37,-75 0,-19 0,-37 0,1 0,-20 0,1 0</inkml:trace>
  <inkml:trace contextRef="#ctx0" brushRef="#br0" timeOffset="18524">5098 3019,'0'37,"0"0,0 19,0 19,0 36,0-18,18 0,-18-18,0-20,0 1,0 0,0-19,0-18,0-1,0-18,0-18,0-19</inkml:trace>
  <inkml:trace contextRef="#ctx0" brushRef="#br0" timeOffset="19020">5116 3112,'-18'0,"18"-19,-37 19,-1 19,38 0,-18 18,18 0,-56 19,56-19,-19-18,19 18,-37 0,37-56,0-18,19-37,-19 18,37 0,-37 0,37 19,-37 0,19 37,-19-19,18 19,38 19,-37 0,18 18,-18 19,18-19,-19 0,20 0,-20 0,19-18,-37 18,38-18,-38 18</inkml:trace>
  <inkml:trace contextRef="#ctx0" brushRef="#br0" timeOffset="19795">4279 3596,'37'0,"-18"0,18 0,0-19,1 19,-1 0,0-19</inkml:trace>
  <inkml:trace contextRef="#ctx0" brushRef="#br0" timeOffset="20048">4577 3317,'0'37,"0"0,19-18,-19 18,0 19,37-19,-37 0,0-18,0 18</inkml:trace>
  <inkml:trace contextRef="#ctx0" brushRef="#br0" timeOffset="20821">4782 2442,'0'0,"0"56,0 0,0-38,0 1,0 18,0-18,0-38,0-18,0-37,0 18,0 0,0-18,0 18,0 19,0 18,18-18,-18 18,37 19,1 0,-1 0,0 0,-37 37,56 1,-56-1,56 37,-56-18,18-19,-18 0,0 1,37-20,-37 1,0-19,0-37,19-19,-19 0,0-37,0 19,0 18,0 19,37 18,-37-18,19 18,18-18,0 37,0 0,-37 19,38 36,-38-17,37 17,-37 20,37 18,-37-37,0-1,19 1,-19-19,0-18,0 0,37-19</inkml:trace>
  <inkml:trace contextRef="#ctx0" brushRef="#br0" timeOffset="22184">6251 3093,'0'0,"0"56,0 19,0-1,0 19,19-19,-19-18,0 0,18 0,-18-19,0-18,38-19,-38 18,0-36,0-1</inkml:trace>
  <inkml:trace contextRef="#ctx0" brushRef="#br0" timeOffset="22582">6270 3075,'-37'0,"37"-37,0 55,0 19,-38 1,38-1,-37 19,0-1,37 1,-37-19,37 1,-37-20,37 1,0-38,0-18,0 0,18 0,1-38,18 38,-18 0,-19 0,55 18,-55 0,19 19,-19-37,19 37,18 19,-37-1,37 20,-18-1,-19-19,55 20,-36-20,18 19,-37-18,37-19,-37 37,19-37</inkml:trace>
  <inkml:trace contextRef="#ctx0" brushRef="#br0" timeOffset="23572">5656 3596,'37'0,"0"0,1 0,-1 0,19-38,-38 38</inkml:trace>
  <inkml:trace contextRef="#ctx0" brushRef="#br0" timeOffset="23828">5879 3428,'0'0,"0"-18,0 18,19 0,18 0,0 0,-37 0,19 37,-19-19,0 20,0-20,-37 1,37 18,18-37,-18 19,19-19,18 0,-37 18,37-18,-37 37,19-37,-19 19,-19 18,-18-37,18 19,-18-19,19 0,-1 18,-37-18,38 0</inkml:trace>
  <inkml:trace contextRef="#ctx0" brushRef="#br0" timeOffset="24939">6102 2461,'-18'0,"18"0,0-37,0-1,0 1,0 0,0-19,0 0,0 1,37-20,-37 38,0 0,19 18,18-18,0 37,0 0,-37 0,56 37,-56 0,37 1,-37 17,37-17,-37-1,56 37,-56-18,37-19,-37 0,38 1,-38-1,18-19,-18 20,0-57,0 0,0-18</inkml:trace>
  <inkml:trace contextRef="#ctx0" brushRef="#br0" timeOffset="25454">6158 2331,'-18'0,"18"-38,18 38,19 0,19-18,0 18,37-56,19 56,-19-56,-38 56</inkml:trace>
  <inkml:trace contextRef="#ctx0" brushRef="#br0" timeOffset="26205">7646 3056,'-18'-37,"18"18,0 38,0 18,0 19,0 18,0 19,0-18,0-1,0 38,37-19,-37-37,0-1,37 1,-37-19,0-18,0 18,0-74,0 0,0-38,0 20</inkml:trace>
  <inkml:trace contextRef="#ctx0" brushRef="#br0" timeOffset="26581">7646 3038,'0'-38,"-18"38,18 38,-56-20,19 19,0 1,-1 17,20 20,-19-38,37 0,-38 0,38-18,0-19,38-56,-1 0,19-18,-19-19,19 37,-19 19,-19 0,20 18,-1 19,-19 0,20 37,-20 1,20-1,-20 19,19-1,-18-17,18-1,-18 19,-19-19,0-19</inkml:trace>
  <inkml:trace contextRef="#ctx0" brushRef="#br0" timeOffset="27331">6828 3596,'-19'0,"19"0,38 0,-20 0,19 0,1-38,17 38,-36-18,18-19</inkml:trace>
  <inkml:trace contextRef="#ctx0" brushRef="#br0" timeOffset="27631">7088 3317,'0'0,"0"18,0 38,0-37,0-1,19-18,18 37,0-37,-18 0,18 19,0-19,-18 0,-19 37,0-18,0-1,0 1,-19 18,-18-37,0 0,18 0,-18 0,0 0,56 0</inkml:trace>
  <inkml:trace contextRef="#ctx0" brushRef="#br0" timeOffset="28350">7088 3372,'0'-37,"19"37,0-18,36-20,1 20,-19-19,-18 37</inkml:trace>
  <inkml:trace contextRef="#ctx0" brushRef="#br0" timeOffset="29408">7442 1847,'0'-37,"0"18,0 38,0 18,0 19,0 37,0-19,0 1,0-20,0 1,0-19,0 19,0-37,0-1,0-18,0-18,0-38,0 19</inkml:trace>
  <inkml:trace contextRef="#ctx0" brushRef="#br0" timeOffset="29760">7405 1791,'0'-37,"18"37,19 0,-18 0,0 0,18 0,0 0,-18 19,18-19,-37 37,37 0,-37-18,0-1,19 19,-19-18,0 0,0 36,0-36,-38 0,1-19,0 55,0-55,-19 19,19-19,0 0,18 0,-18 0,18 0,19 37,19-37,18 19,0-19,19 0,0 37,-19-37,37 37,-18 0,0 1,19-20,-38 19,0-18,-18-19</inkml:trace>
  <inkml:trace contextRef="#ctx0" brushRef="#br0" timeOffset="30674">8763 2852,'0'-38,"0"76,0 17,0 1,18 19,-18-20,0 20,19-19,-19 37,37-19,-37-18,0 0,37-19,-37-19,0 1,0-19,0-19,0 1</inkml:trace>
  <inkml:trace contextRef="#ctx0" brushRef="#br0" timeOffset="31020">8800 2926,'0'-19,"-19"19,19 0,-37 38,37-20,-56 19,56 19,-37-19,37-18,-19 18,-18-18,37-19,0-37,0-1,19-36,-19 18,18 0,-18 19,56-19,-56 38,19-1,-19 19,37 19,-37 37,56-19,-38 19,20 18,-1-37,-37 0,37 19,-37-37,37-1</inkml:trace>
  <inkml:trace contextRef="#ctx0" brushRef="#br0" timeOffset="31642">8205 3484,'18'0,"19"0,-18 0,18 0,19-37,-37 37,-1 0,-18-19</inkml:trace>
  <inkml:trace contextRef="#ctx0" brushRef="#br0" timeOffset="31891">8428 3279,'18'-37,"20"37,-20 0,1 0,18 0,-18 37,-19-18,0 18,37 19,-37-19,0 0,0 1,0-20,0 19,0 1</inkml:trace>
  <inkml:trace contextRef="#ctx0" brushRef="#br0" timeOffset="32213">8484 3447,'18'0,"19"-37,-18 37,18-19,0 19,19-56,-37 38</inkml:trace>
  <inkml:trace contextRef="#ctx0" brushRef="#br0" timeOffset="32881">8484 1847,'0'19,"0"-1,0 19,0 1,0 17,0 1,0 0,0 18,0-18,0 0,0-19,0 0,0-18,0 18,0-55,0-1,0 0</inkml:trace>
  <inkml:trace contextRef="#ctx0" brushRef="#br0" timeOffset="33243">8781 2014,'0'19,"-18"-19,18 19,-38 18,20-19,-38 20,19-38,0 37,-1-37,-17 37,36-37,0 0,19 37,0-37,38 0,-38 19,55-19,1 37,-19 19,1-38,17 20,1-20,0 19,0-37,0 38,0-38,-19 0,-19 0,1 0</inkml:trace>
  <inkml:trace contextRef="#ctx0" brushRef="#br0" timeOffset="38782">5284 4898,'-19'0,"19"0,37 0,-18 0,18 0,-18 0,18-19,-18 19</inkml:trace>
  <inkml:trace contextRef="#ctx0" brushRef="#br0" timeOffset="39022">5247 4916,'37'0,"0"0,0 0,19 0,-19 0</inkml:trace>
  <inkml:trace contextRef="#ctx0" brushRef="#br1" timeOffset="93977">4168 7242,'0'-37,"0"18,0 38,0 37,0 18,0-18,0 0,0-1,18 1,-18 0,0-19,0-18</inkml:trace>
  <inkml:trace contextRef="#ctx0" brushRef="#br1" timeOffset="94261">3944 7502,'-18'0,"36"0,38 0,0 0,0 0,18-37,1 37,18-37,-38 37,-17-37</inkml:trace>
  <inkml:trace contextRef="#ctx0" brushRef="#br1" timeOffset="94465">4577 7223,'0'19,"0"0,0 18,0 0,0 19,0-19,0 0,19 0,-19 1,0 17,37-55</inkml:trace>
  <inkml:trace contextRef="#ctx0" brushRef="#br1" timeOffset="95066">5581 7242,'56'0,"-18"0,-1 0,19 0,-1 0,1-19,-19 19</inkml:trace>
  <inkml:trace contextRef="#ctx0" brushRef="#br1" timeOffset="95312">6102 7019,'0'0,"0"18,0 38,0 0,0 0,0 0,0-1,0 1,38 0,-38-19</inkml:trace>
  <inkml:trace contextRef="#ctx0" brushRef="#br1" timeOffset="171819">3089 6647,'-19'0,"19"37,0-19,0-18,0 19,37 18,-18-37,18 0,0-37,-18 0,18 0,-18-1,-19-17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39.47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0,'0'0,"18"0,-18 37,56-37,0 18,0-18,55 0,38 0,0 0,-19 0,19 0,18 0,-74 0,-18 0,-38 0,-18 0,-1 0,-18 0,-18 0,-38 19,19-19,-19 37,0-37,-37 19,-19-19,1 0,18 0,-19 37,1-37,36 0,1 0,-1 0,19 0,1 0,-1 0,37 0,1 0,36 0,19 0,19 0,37 0,75 0,-1 0,38 0,-1-19,20 19,-20 0,-73 0,-20 0,-55 0,-37-18,18 18,-37-37,-56 37,19 0,0 0,-1 0,1 0,0 0</inkml:trace>
  <inkml:trace contextRef="#ctx0" brushRef="#br0" timeOffset="839">539 167,'0'0,"37"0,1 0,17 0,20 0,36 0,38 0,0-19,0 19,-19 0,-18 0,-38 0</inkml:trace>
  <inkml:trace contextRef="#ctx0" brushRef="#br0" timeOffset="11197">55 167,'0'-19,"0"1,19 18,18-37,19 37,37 0,37-38,19 38,0 0,0 0,18 0,-18 0,-19 0,-37 0,-37 0,-19 0,-18 0</inkml:trace>
  <inkml:trace contextRef="#ctx0" brushRef="#br0" timeOffset="45977">241 1804,'0'37,"0"1,0-1,19 0,-19 0,19-37,-19 37,18-18,20-19,-20 0,38 0,18-37,19-38,19-18,37-55,37-20,18-55,-36 18,-19 94,-93 18,-56 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24.29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19 19,'-19'0,"19"0,19 0,18 0,19 0,-38 0,19 0,-37-18,0 18,-18 0,-19 0,18 0,0 0,-36 0,92 0,-19 0,1 0,18 0,-55 0,-1 0,0 0,-18 0,0 18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2:52.91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37 1969,'0'18,"-37"1,37 18,0 19,0 0,0 0,0-1,0 1,0-19,0-18,0 18,0-18,18-56,-18-1,37 1,-37 19,19 18,-19-38,19 38,18 19,0 0,-18 18,18-19,-19-18,38 56,-19-56,1 0,-1 0,-19 0,20 0,-20-56,-18 19,38-19,-38-18,0 0,-38-19,20 37,-20 37,20 1,-19 18,37 0,0 18</inkml:trace>
  <inkml:trace contextRef="#ctx0" brushRef="#br0" timeOffset="623">688 2062,'-19'93,"19"-56,0 19,0-19,0 0,0 0,19 1,0-20,18-18,19 0,-19 0,0 0,0-37,-37-19,19 0,-19 1,0-1,-19 0,-18 0,0 56,0-18,18 18,0 0,19 37,0-19</inkml:trace>
  <inkml:trace contextRef="#ctx0" brushRef="#br0" timeOffset="1004">1041 2099,'0'37,"19"-37,-19 37,0-18,37 18,-37-18,0-1,0 20,19-38,-19 37,0-74,0-19,0 19,37-19,-37 0,37 0,-37 0</inkml:trace>
  <inkml:trace contextRef="#ctx0" brushRef="#br0" timeOffset="1334">1488 1801,'18'0,"-18"19,0 18,38 19,-38 0,0 18,0-18,0 0,0-19,0-18,0-1,18-18,-18 0,-18-18,-20-20,20 38,-19-18,18 18,0 0,-18 18,0 20,37-20,-19 1,19 18,0-18,19-19,0 37,36-37,1 0,37 0,-37 0,-19-37</inkml:trace>
  <inkml:trace contextRef="#ctx0" brushRef="#br0" timeOffset="2130">3720 1932,'19'0,"37"0,18 0,38-38,18 38,0-37,-37 37,0 0,-56-18,1 18,-57 0</inkml:trace>
  <inkml:trace contextRef="#ctx0" brushRef="#br0" timeOffset="2370">4185 1839,'0'18,"0"19,0 19,0 0,0 18,0 1,-18 18,18-37,0-1,0 1,0 0,0-19,0-18,0 18,0-18</inkml:trace>
  <inkml:trace contextRef="#ctx0" brushRef="#br0" timeOffset="3164">5376 1950,'0'0,"-37"0,37 19,-19 55,19-18,-37 18,37 1,-37 18,37-19,0-18,0 0,0 0,0-19,37-19,-18-18,18 38,19-38,18 0,19-38,-37 38,-19-55,19 55,-56-38,37 38,-37-18</inkml:trace>
  <inkml:trace contextRef="#ctx0" brushRef="#br0" timeOffset="3510">5469 2397,'-37'0,"18"-19,19 0,19 19,-19-37,56 37,-1-18,-17 18,-1 0,0 0,19-38</inkml:trace>
  <inkml:trace contextRef="#ctx0" brushRef="#br0" timeOffset="3756">5450 2118,'0'-38,"-37"38,0 0,37-18,37 18,19-37,18 37,38-38,0 38,-19 0,18-37,-55 37</inkml:trace>
  <inkml:trace contextRef="#ctx0" brushRef="#br0" timeOffset="4364">5283 2397,'-19'0,"38"0,18 0,0 0,19 0,19 0,-20-38</inkml:trace>
  <inkml:trace contextRef="#ctx0" brushRef="#br0" timeOffset="4874">6827 2062,'0'-19,"37"1,-37-38,19 56,-19-19,0 1,-37 18,-1 0,1 0,0 0,-19 37,19-19,0 38,18-19,19 1,-37 17,37 1,0 0,19-19,-1 0,38 1,-19-20,19 19,-19-18,19 18,-19-18,1 18,-38-18,37 18,-37-19,-19 20,-37-38,0 0,1 18,-1-18,0 0,19 0,0 0,37 0,0-18,0-20</inkml:trace>
  <inkml:trace contextRef="#ctx0" brushRef="#br0" timeOffset="5452">7143 2192,'0'-19,"38"-18,-1 37,56 0,0 0,37 0,19-37,18 37,-74 0,-18 0,-19 0,-75 0,-18 0</inkml:trace>
  <inkml:trace contextRef="#ctx0" brushRef="#br0" timeOffset="5707">7720 2099,'0'-19,"0"19,0 19,0 18,0 19,0 18,0 38,0 0,0-19,0-19,0 19,0-37,0 0,0-19,-37 0,37 0,0-18</inkml:trace>
  <inkml:trace contextRef="#ctx0" brushRef="#br0" timeOffset="13607">13599 3252,'0'0,"0"38,0-1,-37 37,37-18,0 0,0-19,0 0,0-18,0 18,0-56,0-36,0-20,0 1,0-19,18 0,-18 37,0 0,37 19,-37 18,38 38,-20 0,19 18,1 19,-20-19,19 0,19 19,-19-19,19 0,-19 0,1-37,-20 19,19-19,-18 0,18-19,-18-18,-19 0,56-19,-56 0,0-18,0 0,0 18,0 19,-19-19,19 37,-19 19,19-37,-37 0,37 0,0 55</inkml:trace>
  <inkml:trace contextRef="#ctx0" brushRef="#br0" timeOffset="14575">14827 2880,'0'-18,"0"36,0 38,0 0,0 18,0 19,0-18,0-1,0-18,0 0,0 0,0-19,0 0,0-74,0-19,0-37</inkml:trace>
  <inkml:trace contextRef="#ctx0" brushRef="#br0" timeOffset="14889">14808 2936,'0'-18,"19"18,-1 0,19 0,19 0,-19 0,1 0,17 0,-17 18,17 19,-36 1,18-1,-18 37,18-18,-37 0,0 0,0-19,0 0,-19 19,-36-19,-1 0,0 0,0-37,-18 19,18-19,19 0,18 0</inkml:trace>
  <inkml:trace contextRef="#ctx0" brushRef="#br0" timeOffset="15571">16054 2992,'0'-37,"0"18,-18 19,18 19,-19 18,19 19,0 18,-37-18,37 0,0 0,0-19,0 0,0 0,19-37,18-18,19-1,-38-37,19 38,-18-20,18 38,0 19,-37 0,19 18,-19 0,74-18,-55 18,0-37,37 18,-19-18,0 0,0 0,19-37,-37 0,18-19,-37 0,37-37,-37 19,0 18,-37 19,18 0,-18 18,0 19,18 0,-18 0,37 0</inkml:trace>
  <inkml:trace contextRef="#ctx0" brushRef="#br0" timeOffset="16239">17394 2843,'0'-37,"0"18,0 19,0 38,0 17,0 1,0 19,0-1,0 0,0-18,0 0,0 0,0 0,0-38,0 19,-37-37,55-37</inkml:trace>
  <inkml:trace contextRef="#ctx0" brushRef="#br0" timeOffset="16556">17338 2918,'0'-38,"0"20,0-1,19 19,-1-37,19 37,1 0,-1 0,0 0,0 0,1 0,36 0,-37 19,-18-19,-19 37,37-19,-37 75,-19-55,1-1,-19 0,18-18,-37-19,19 55,0-55,0 0,-1 19,20-19,18 0,37 37,0-37,0 37,19-37,37 56,-18-37,-1 18,-37 0,0-18,-37-1</inkml:trace>
  <inkml:trace contextRef="#ctx0" brushRef="#br0" timeOffset="21086">4148 2769,'0'-38,"0"76,0-1,0 0,0 19,0 0,0 0,0-1,-37 20,37-1,0-18,0 0,0 0,-19-19,19 0,0 19,0-38,0 1,0 18,0-18,0-1,-18-18,-19 0,37 0,-19-37,19 19,-37-1,37-18,-56 18,19-37,37 38,-19 18,19 18,0 20,0-20,37 19,-37-18,56 0,-56 18,37-19,-18 20,18-38,0-38,-37 20,38-19,-38 18,55 0,-55-18,19 19,-19-20,37-17</inkml:trace>
  <inkml:trace contextRef="#ctx0" brushRef="#br0" timeOffset="22302">3441 2899,'0'37,"0"-18,0 18,0 0,0 19,0-19,0 0,0 1,0-20,-37 19,37 1</inkml:trace>
  <inkml:trace contextRef="#ctx0" brushRef="#br0" timeOffset="22557">3274 3159,'-19'0,"19"0,19 0,18 0,0 0,38-37,-20 37,1-37,-19 37,1-19</inkml:trace>
  <inkml:trace contextRef="#ctx0" brushRef="#br0" timeOffset="22834">3683 2843,'19'0,"-19"37,0-18,0 18,0 0,0 19,0 0,0-19,0 0,0 1,0-1</inkml:trace>
  <inkml:trace contextRef="#ctx0" brushRef="#br0" timeOffset="23756">5636 2862,'0'-19,"0"1,0-1,0 56,0 0,0 19,0 0,0 18,0 38,-37-19,37 19,0-1,0-36,-18-20,18 1,0-19,0 1,0-20,-38-18,38-18,0-1,0-18,0 18,-37-18,0 0</inkml:trace>
  <inkml:trace contextRef="#ctx0" brushRef="#br0" timeOffset="24116">5376 3531,'0'19,"19"37,-19-38,55 20,-36-20,0 19,55 1,-55-38,-1 0,38-19,-56 0,19-36,-19 36,37 0,-37-18,18 19,-18-1</inkml:trace>
  <inkml:trace contextRef="#ctx0" brushRef="#br0" timeOffset="24500">5860 3215,'0'19,"0"-1,0 38,0-19,0 1,0-1,0 0,0 19,0-38,0 1</inkml:trace>
  <inkml:trace contextRef="#ctx0" brushRef="#br0" timeOffset="24762">5748 3420,'19'0,"18"-19,0 19,0-37,19 37,-19-19,-18 19</inkml:trace>
  <inkml:trace contextRef="#ctx0" brushRef="#br0" timeOffset="24993">6083 3197,'0'-19,"0"-18,37 37,19 0,-19 0,-18 0,-19 18,0 20,0-1,0-37,0 37,-37-37,37 19,-19 18,19-19,0-18,37 38,-18-38,-19 18,18-18,-18 19,0-1,0-18,-18 38,-19-38,-1 0,1 18,0-18,0 0,18 0</inkml:trace>
  <inkml:trace contextRef="#ctx0" brushRef="#br0" timeOffset="26087">6808 2862,'0'18,"0"20,0-1,0 0,0 19,0 0,0-1,0 20,0 18,0-19,0 19,0 0,0-37,0-19,0 0,0-18,0 18,0-55</inkml:trace>
  <inkml:trace contextRef="#ctx0" brushRef="#br0" timeOffset="26425">6641 3550,'-19'0,"19"-19,0 19,19 38,-19-20,19 19,-19-18,18 18,-18-18,37-1,-37 20,19-38,-19 37,37-37,-18 0,18-19,0 1,-18-20,18-17,-18 36,18-18,-37 18,19 19,-19-37,0 18</inkml:trace>
  <inkml:trace contextRef="#ctx0" brushRef="#br0" timeOffset="27153">7069 3122,'0'19,"0"-1,0 20,0 17,0-17,0-1,0 0,0-18,0 18,0-19,0 1,0-19</inkml:trace>
  <inkml:trace contextRef="#ctx0" brushRef="#br0" timeOffset="27431">6920 3345,'37'0,"-18"0,18-37,0 37,19-18,-19 18,-18 0,-19-38,37 38</inkml:trace>
  <inkml:trace contextRef="#ctx0" brushRef="#br0" timeOffset="27806">7274 3085,'-19'0,"19"56,0-19,0-18,0-1,0 38,19-56,-19 19,55-19,-17 0,-20 0,19 0,-18 0,-19 37,0 0,0 0,0 19,0-37,-56-19,38 37,-38-37,56-19,0 1</inkml:trace>
  <inkml:trace contextRef="#ctx0" brushRef="#br0" timeOffset="28560">7292 3141,'0'-37,"37"37,-37-19,19 19,37-37,-19 37,-18-19,-1 19,19 0,-18 0</inkml:trace>
  <inkml:trace contextRef="#ctx0" brushRef="#br0" timeOffset="29532">7832 3048,'0'-19,"0"19,18 37,-18 1,0 17,0 20,0 36,19-36,-19-1,37 1,-37-20,0 1,37-19,-37-18,0 18,0-18,0-19</inkml:trace>
  <inkml:trace contextRef="#ctx0" brushRef="#br0" timeOffset="29905">7720 3587,'0'-18,"0"18,37 18,-37 1,37 18,-37-18,38 36,-38-36,74 18,-74-18,37-19,-37 18,19-18,0 0,36-18,-55-19,38-1,-38 1,55-19,-55 1,0 17,19 1,-19 19,0-20,0 20,19 18</inkml:trace>
  <inkml:trace contextRef="#ctx0" brushRef="#br0" timeOffset="30453">8371 3141,'0'-19,"0"38,0 18,0 0,0 19,0 0,0 0,19-1,-19-17,0-1,0-19,0 1,0-19</inkml:trace>
  <inkml:trace contextRef="#ctx0" brushRef="#br0" timeOffset="30746">8241 3345,'19'0,"18"0,0 0,0 0,0 0,19 0,-19 0</inkml:trace>
  <inkml:trace contextRef="#ctx0" brushRef="#br0" timeOffset="31008">8669 3178,'0'-19,"37"19,0 0,-18 0,-1-37,20 37,-20 0,1 0,-19 19,0 18,0 0,0 19,0 0,0 0,0-1,0 1,0-19,0 19,0-37,0-1,0 1</inkml:trace>
  <inkml:trace contextRef="#ctx0" brushRef="#br0" timeOffset="31367">8743 3383,'19'0,"18"0,19-38,37 38,-19 0,19 0,0-37</inkml:trace>
  <inkml:trace contextRef="#ctx0" brushRef="#br0" timeOffset="51868">11273 3178,'0'-37,"-18"93,18-1,0 20,0-1,0 1,0-20,18 20,1-38,18-18,-18-19,-1 0,20 0,-20 0,1-38,18 1,-37 0,0 18,0 1,-19 36,19 20,0-1,0 0,19-37,0 0,18 0,19 0,18-37,-37 18,-18-18,-19 18,0 1,0-19,0 18,-19 19,-18-37,0 37,0 0,-1 0,20 0</inkml:trace>
  <inkml:trace contextRef="#ctx0" brushRef="#br0" timeOffset="52417">12017 3066,'38'56,"-38"-19,0 19,0 0,0 0,0-19,18 0,-18 0,0 1,0-38,0-38,0 20,0-1,0 19,-18-56,-38 56,19 0,-1 0,1 56,19-37,18-1,-38 20,38-20,0 19,0 1,38-38,17 0,38-38,0 1,-18 0</inkml:trace>
  <inkml:trace contextRef="#ctx0" brushRef="#br0" timeOffset="52880">12371 3383,'-19'0,"38"0,18 0,0 0,19 0,0 0,0 0,37-19,-19 19,-18-37,-19 37,0 0,-37-19,-18-18,-19 37,-1 0,38-19,-37 19,0 0,18 0,19-18,19 18,18 37,-18-37,37 19,-19-19,0 0,-18 37,18-37,-19 0,1 0,-19 18,0 1,0-19,-37 56,-19-38,19 20,0-38</inkml:trace>
  <inkml:trace contextRef="#ctx0" brushRef="#br0" timeOffset="53661">12241 3420,'18'0,"-18"0,38 0,-38-37,18 37,-18-38,0 20,0-1,-18 19,-20 0,-17 0,55 19,-19-1,19 20,0-20,0 1,0-1,19-18,18 38,19-38,37 0,-19-19,0-18</inkml:trace>
  <inkml:trace contextRef="#ctx0" brushRef="#br0" timeOffset="55059">11125 1671,'0'37,"0"19,0 19,0-1,0 0,0-18,0 19,0-38,0 0,0-18,18-75,19-19,1 38,-38 0,18 0,1 37,18 37,-37 0,56 0,-19 1,0-20,0-18,19 37,-19-37,-18 0,0 0,-19-37,55 0,-55-19,0 0,0 1,-55-20,17 1,1 37,0-1,0 38,18 0,1 0,18 38,0-20,18-18</inkml:trace>
  <inkml:trace contextRef="#ctx0" brushRef="#br0" timeOffset="55587">11720 1820,'0'0,"0"19,0 18,0 0,0 0,0 19,18-37,-18-1,56-18,-37 37,37-37,-19 0,-37-18,18-19,-18 18,0-18,-18-19,-1 19,-18 18,18 19,19-37,-37 37,37 19</inkml:trace>
  <inkml:trace contextRef="#ctx0" brushRef="#br0" timeOffset="55941">12092 1876,'0'37,"56"19,-56-19,0-37,0-37,0 0,0-1,18 1,-18 0,56 18,-37 19,-19-18,18 18</inkml:trace>
  <inkml:trace contextRef="#ctx0" brushRef="#br0" timeOffset="56286">12538 1504,'0'-19,"0"56,0 0,0 19,0 0,0 0,0 0,19 0,-19-19,0-19,37 20,-37-57,0 0,-18 1,18-19,-38 37,20-19,-1 19,-18 0,18 0,-18 0,19 37,18-18,-19-1,19 20,0-20,37 19,19-37,18 0,19-18,-18-19</inkml:trace>
  <inkml:trace contextRef="#ctx0" brushRef="#br0" timeOffset="78267">16371 108,'-19'0,"-18"0,18 0,-18 0,18 0,-18 0,0 0,-19 0,0 19,-37-19,0 0,0 37,19-37,0 0,-1 0,-18 0,37 19,1-19,-20 0,1 0,-1 37,19-37,1 0,17 37,1-37,-19 0,19 37,0-37,0 0,-19 38,19-38,0 0,-19 18,0-18,0 0,0 0,-18 37,18-37,0 0,0 0,1 19,-1-19,0 0,0 0,19 0,-19 37,19-37,0 0,0 0,-1 0,20 19,-1-19,-18 0,18 0,1 37,-19-37,18 0,-18 19,18-19,-18 37,18-37,19 18,-37-18,0 38,0-38,37 18,-37-18,-1 19,20-19,18 37,-37-37,18 19,19 18,-19-18,19 18,0 0,0-18,0 18,0-19,0 38,0-37,0-1,0 20,0-20,0 19,0 1,0-1,0 19,19-38,-19 19,0 1,0 17,0-17,0-1,0 0,0 0,37 19,-37-37,0-1,0 19,19-18,-19 0,0 37,0-38,0 1,0 18,37-37,0 0,-18 0,18 0,19 19,-19-19,19 0,0 0,18 0,0 0,-18 0,0 0,18 0,-18 0,19 0,-20 0,1-19,0 19,0 0,0-19,0 19,18 0,-18 0,-19-37,19 37,0 0,-1 0,1-18,0 18,-19 0,0 0,1 0,-1 0,19 0,18-38,0 38,1 0,18-37,-19 37,1 0,18-37,-37 37,-1 0,1 0,-19-19,19 19,0 0,-19 0,0-37,1 37,-1 0,19-19,-1 19,1 0,0 0,0 0,-19 0,0 0,1 0,17-37,-17 37,-1 0,0 0,19 0,-19 0,0 0,0 0,1-18,-1 18,-19 0,1 0,18 0,-18 0,-1 0,38-38,-19 38,1 0,-20 0,19 0,1 0,-20 0,1 0,18 0,-18 0,-1 0,38-18,-19 18,0 0,1 0,-1 0,19 0,-38 0,1 0,18 0,0 0,1 0,-1-37,0 37,0 0,-18 0,18 0,-18 0,36 0,-36-19,18 19,0 0,19 0,-56-37,0 0,0-19,0 19,0-1,0 1,0-37,0 18,0 19,0 0,-18-1,18 1,0-37,0 37,0-75,0 56,0 0,0 0,0 1,0-1,0 19,0-19,0 19,0-1,-19 1,19 0,0-19,0 38,0-1,0 0,-37 19,18 0,1 0,-20 0,38 0,-37 0,0 0,0 0,0 0,18 0,-18 0,0 0,-19 0,0 0,-18 0,18 0,-19 0,1 0,18 0,-18 0,18 0,0 0,0 0,0 0,1 19,17-19,-17 37,17-37,1 37,-19-37,-18 38,18-38,0 37,1-37,-20 18,-37-18,19 0</inkml:trace>
  <inkml:trace contextRef="#ctx0" brushRef="#br0" timeOffset="119505">10957 4741,'-19'0,"19"-38,0 20,0-19,0 18,-18 19,-19-19,37 38,0 18,0 19,37 37,-37 0,56 37,-56 38,37-1,-37 75,56 0,-56 18,0-18,37 19,-37-1,0-37,37 38,-37-75,0 18,37-18,-37-37,56 0,-56-56,37 19,-37-38,0 19,38 19,-38-56,0-19,0 0,0-18,0 18,0 0,0-18,0 18,-38-19,38 1,0 18,0-18,38-38,-20-37</inkml:trace>
  <inkml:trace contextRef="#ctx0" brushRef="#br0" timeOffset="121641">10920 4610,'0'-18,"0"-19,37-1,0 20,56-19,-18-1,36-17,38-20,37 1,-37-1,0 20,-19 17,-18 1,-38 37,38-56,-19 56,56-55,-56 55,18-56,38 18,-56 38,0-55,-18 55,18-38,-19 38,19-37,-19 37,1-18,36 18,1-38,-19 38,19-37,-19 37,0-37,18 37,-18-37,-18 37,-1 0,-18 0,0-37,18 37,-37 0,1 0,-1 0,-19 0,20 0,-20 0,19 0,1 18,-20-18,19 0,1 0,17 19,-17-19,-1 0,0 0,0 0,-18 0,0 0,-1 0,57 0,-57 0,1 0,18 0,19 37,-19-37,0 0,0 0,1 0,17 0,-17 0,-1 0,0 0,0 0,19 0,18 19,-36-19,-1 0,0 0,19 0,-19 0,19 0,-19 0,0 0,1 0,-1 37,37-37,-18 0,0 0,0 0,-1 0,20 0,-19 0,18 0,0 0,1 0,-1 0,-18 0,18 0,1 0,-19 0,18 0,1 0,-1 0,19 0,0 0,19 0,-19 0,55-19,-55 19,-18 0,18 0,0 0,19 0,18 0,-19 0,38-37,-19 37,-18 0,37-37,-37 37,-1 0,1-37,18 37,0 0,0-38,1 38,17-37,20 37,-19 0,55 0,-18 0,0 0,19 0,0 0,-1 0,-36 0,-1-56,-18 56,-19-37,-18 37,-38-37,-18 37,-19-19,-37 1,0 18,-74-37,18 37,-18 0,-1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2:59.5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372 39,'-19'-37,"-37"37,1 19,17-19,20 37,-38 0,37 37,-18 1,0 36,0 1,37 0,0-57,0-17,18-1,20 0,-1-37,0 0,0 0,19 0,0-56,-19 19,-37 18,37-18,-37 19,0 18,0 37,0-19,0 1,0 0,0 18,56-37,-37 18,-1-18,38 0,-19 0,1 0,-38-37,37 19,-37-20,0-17,0 17,-37 20,-1-19,1 37,0 0,0 0,18 0,19 18</inkml:trace>
  <inkml:trace contextRef="#ctx0" brushRef="#br0" timeOffset="584">1097 132,'0'-18,"0"18,0 37,0 19,0-1,0 1,0 0,-18 18,18-18,0 0,0-19,0-18,0 18,0-37,0-56,0 38,0-1,0 0,-19 19,1-55,-38 55,19 0,-1 0,1 18,-19 1,38 18,18-18,-19 18,19-19,0 1,0 0,19-19,18 55,19-55,18 0,38 0,-1-18,-36-19,18-1,-37 1,-1 19,-17-20,-20 20,-18-1,0-18,0 18,-18 19,-1 0,-18 0,18 0,1 75,-20-57,38 20,0-20,-18 1,18 18,0-18,18-19,38 37,0-37,0 0,18 0,-18-19,19-18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01.4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46 93,'0'19,"0"18,0 0,-37 19,37 0,0 0,0 18,0 0,18 19,-18-37,56 19,-37-38,18-19,0-18,0 38,0-38,19 0,19-56,-20 19,1-38,-19 1,1-38,-38 19,0 19,0-1,0 1,-19 0,19 36,-19 38,19-37,0 37,0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02.15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0,'0'37,"0"19,0 19,0 36,0-36,0-1,0 0,18 19,-18-37,0 0,0-19,0 0,0-18,0-56,75-38,-57 1,19-38</inkml:trace>
  <inkml:trace contextRef="#ctx0" brushRef="#br0" timeOffset="282">409 0,'0'37,"0"1,0 17,0 1,0 0,0 0,37 0,-37-1,0 1,19 19,-19-38,0 0,0-18,0 18,0-19,0-18</inkml:trace>
  <inkml:trace contextRef="#ctx0" brushRef="#br0" timeOffset="549">74 465,'56'0,"0"0,18-37,38 37,-1-74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03.09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93 0,'0'18,"0"1,19 18,-19 19,55 0,-17 0,-1 18,19-37,-19 19,0-19,-37-18,19-19,-19 37,0-56,0 1</inkml:trace>
  <inkml:trace contextRef="#ctx0" brushRef="#br0" timeOffset="262">391 149,'0'-38,"-37"38,18 38,-18 17,0 1,-19 19,0-20,37 20,-18-1,0 1,0-20,37-17,-19-1,19-19,0-18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03.76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354 0,'-37'0,"37"0,-19 0,19 55,-37-17,-37 166,36-111,1-18,0 18,0-19,37-18,-38 0,38-38,0-18,19-37,0-56,36 0,1 19,-18-38,-1 19,0 0,-18 56,-19 18,18 19,-18-18,37 18,-18 0,18 0,-37 37,37 37,-37 1,38-1,-38 19,55-37,-36 18,-19-18,56 0,-56 0,37-19,-37 0</inkml:trace>
  <inkml:trace contextRef="#ctx0" brushRef="#br0" timeOffset="539">187 558,'-19'0,"19"0,56 0,0 0,-1 0,20-38,-1 38,19-37,-37 37,-19-37</inkml:trace>
  <inkml:trace contextRef="#ctx0" brushRef="#br1" timeOffset="210968">354 1413,'0'0,"37"0,-18 0,18 0,-18 0,18 0,0-37,37-19,1 1,-19-20,-1 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1.4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0 327,'18'0,"1"0,18 0,0 0,19 0,-19-37,0 37,-18 0,18-19,-37 1</inkml:trace>
  <inkml:trace contextRef="#ctx0" brushRef="#br0" timeOffset="257">148 122,'0'-18,"0"18,0 37,0 19,0 0,0-1,0 1,0 0,0 0,0-19,0 0,38 1,-38-20,18-18,1 0,18 0</inkml:trace>
  <inkml:trace contextRef="#ctx0" brushRef="#br0" timeOffset="571">595 11,'0'-19,"0"38,37 18,-37 0,0 19,19 18,-19-18,0 0,37-19,-37 0,18 19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2.3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168 74,'0'-18,"0"36,0 19,0 1,0-1,0 19,37-1,-37-17,0 17,0-17,19-20,-19 19,0-18</inkml:trace>
  <inkml:trace contextRef="#ctx0" brushRef="#br0" timeOffset="247">19 390,'-19'0,"38"-18,18 18,19 0,0-19,0 19,18-37,-37 18</inkml:trace>
  <inkml:trace contextRef="#ctx0" brushRef="#br0" timeOffset="456">558 0,'0'0,"0"37,0 0,0 19,0-19,38 19,-38 0,0 0,18-1,-18-17,0-20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3.08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93 18,'37'0,"-37"19,0-1,0 20,0 17,18 20,-18-19,0-1,0-17,38-1,-38 0,0 0,0-18,0-1</inkml:trace>
  <inkml:trace contextRef="#ctx0" brushRef="#br0" timeOffset="270">0 334,'0'-18,"37"18,0 0,37 0,19-37,-37 37,0-38</inkml:trace>
  <inkml:trace contextRef="#ctx0" brushRef="#br0" timeOffset="486">725 37,'0'-37,"19"37,-19 37,0 19,0-1,0 1,0 0,37 0,-37 0,0-1,0-17,19-1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3.9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93 130,'0'-18,"38"18,-38 0,0 18,0 19,0 19,0-19,0 1,0-1,18 0,-18 0,0-18,0 18</inkml:trace>
  <inkml:trace contextRef="#ctx0" brushRef="#br0" timeOffset="251">0 298,'38'0,"17"0,1-19,0 19,0 0,0-37,-1 37</inkml:trace>
  <inkml:trace contextRef="#ctx0" brushRef="#br0" timeOffset="491">652 0,'0'0,"0"37,0 19,0 18,0 19,0-37,0 0,0-19,0 0,0-18,0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11.8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0,'0'0,"0"37,0 0,-37 0,37 19,0 0,0 0,0 0,0-1,0 1,0-37,0-1,0 20,0-76,0 20,37-19,0 18,-18 19,-1 0,-18 19,56 18,-37-19,18-18,0 38,-18-38,18 37,-18-37,-1 0,19 0,1-19,-38 1,18-1,-18-18,0 0,0-1,0 1,-18-19,-1 19,-18 0,18 0,-18 37,37-19,-37 19,37 0</inkml:trace>
  <inkml:trace contextRef="#ctx0" brushRef="#br0" timeOffset="746">692 335,'-19'0,"1"0,-19 37,37-19,0 1,0 18,0 0,0-18,0 18,0-18,18 18,1-37,-1 0,1 0,18 0,-18 0,-19 0,37-37,-37 18,0-18,0 0,-37 0,18 18,-18 19,18-37,1 37</inkml:trace>
  <inkml:trace contextRef="#ctx0" brushRef="#br0" timeOffset="1126">878 428,'0'37,"19"-37,-19 18,0 1,37-19,-37 56,0-38,0-18,0-37,0 0,0 0,0 0,0-1,0 20,18-1</inkml:trace>
  <inkml:trace contextRef="#ctx0" brushRef="#br0" timeOffset="1498">1306 55,'0'0,"0"38,0 18,0-19,37 19,-37-1,0 1,0-19,19 19,-19-19,0-18,0 18,0-55,0 18,0-38,-19 38,19-18,-37 18,0 0,18 0,0 0,-18 0,37 0,-37 0,37 37,0-18,0 18,0 0,19-18,36-19,-17 0,-1 0,0 0</inkml:trace>
  <inkml:trace contextRef="#ctx0" brushRef="#br0" timeOffset="2071">1827 409,'0'0,"56"0,18 0,19 0,37-37,56 37,-18-56,-19 56,-19-37,-56 37,-37 0,1-19,-38 19,-38 0</inkml:trace>
  <inkml:trace contextRef="#ctx0" brushRef="#br0" timeOffset="2387">2831 111,'-37'0,"56"0,18 0,-18 0,18 38,-19-38,1 18,37 38,-38-19,-18-18,0 18,-18 0,-1-18,-37 37,19-19,0 0,0-37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4.76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0 167,'19'0,"18"0</inkml:trace>
  <inkml:trace contextRef="#ctx0" brushRef="#br0" timeOffset="165">372 93,'37'-19,"-18"19,18 0</inkml:trace>
  <inkml:trace contextRef="#ctx0" brushRef="#br0" timeOffset="330">800 0,'19'0,"-1"0,19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1.50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21,'0'-19,"18"19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1.16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19,'0'0,"37"0,-18 0</inkml:trace>
  <inkml:trace contextRef="#ctx0" brushRef="#br0" timeOffset="180">316 0,'19'0,"18"0,0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6.55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316 0,'0'0,"0"0,0 37,0 37,0-18,0 0,0-19,0 0,0 0,0 19,0-37,0-1,0-55</inkml:trace>
  <inkml:trace contextRef="#ctx0" brushRef="#br0" timeOffset="301">0 241,'37'0,"1"0,-1-18,19 18,18 0,19-37,-19 37,1 0,-1-38</inkml:trace>
  <inkml:trace contextRef="#ctx0" brushRef="#br0" timeOffset="521">726 0,'0'37,"0"0,0 19,0 0,0-1,0 1,0 0,0 0,0 0,0-19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7.99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75 94,'0'0,"19"0,-19-37,0 74,0-18,0-1,0 1,0 18,0-18,0-1,0 19,0-18,0 18,0-18</inkml:trace>
  <inkml:trace contextRef="#ctx0" brushRef="#br0" timeOffset="352">0 243,'0'0,"19"-19,37 19,-19 0,0-37,19 37,0 0</inkml:trace>
  <inkml:trace contextRef="#ctx0" brushRef="#br0" timeOffset="567">503 38,'0'-18,"0"-1,0 19,37 0,-18 0,18 0,0 0,0 0,-37 19,0 18,0-19,-18 20,-1-1,-18 0,37-18,0-19,37 0,-18 0,18 18,-19-18,1 37,18-37,-37 38,19-38,-19 55,0-17,-37-1,-19-37,0 37,0-37,0 0,19 0,0 0,37-37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9.15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130 74,'0'38,"0"-1,0 0,0 19,0 0,37-19,-37 0,0 0,0 0,0-18,0 18</inkml:trace>
  <inkml:trace contextRef="#ctx0" brushRef="#br0" timeOffset="240">0 335,'0'0,"56"0,0 0,18-37,19 37,-19-38</inkml:trace>
  <inkml:trace contextRef="#ctx0" brushRef="#br0" timeOffset="437">688 56,'-18'18,"18"20,0-20,0 19,0-18,0 0,18 36,38-36,-19-19,-18 37,0-37,18 19,-19-19,-18 18,38-18,-38 38,0-20,0-18,-38 37,20-37,-19 0,-1 0,1 0,0 0,18-18,19-19</inkml:trace>
  <inkml:trace contextRef="#ctx0" brushRef="#br0" timeOffset="802">670 74,'18'0,"20"-18,-20 18,1 0,18-37,0 37,0 0,1 0,17 0,1-19,0 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0.24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130 19,'37'0,"-37"37,0-18,0 18,0 19,0-19,0 0,0 19,0-19,0-18,0 18</inkml:trace>
  <inkml:trace contextRef="#ctx0" brushRef="#br0" timeOffset="234">0 279,'18'-37,"20"37,17 0,1 0,19-37,-20 37,1-19</inkml:trace>
  <inkml:trace contextRef="#ctx0" brushRef="#br0" timeOffset="436">483 75,'0'-19,"0"1,38 18,-20 0,19 0,-18-38,18 38,0 0,-37 38,19-20,-19 1,0 18,0 19,37 0,-37-1,0 1,0-19,0 1,-18-20,18 19,-19-37,19 0</inkml:trace>
  <inkml:trace contextRef="#ctx0" brushRef="#br0" timeOffset="736">539 354,'0'-37,"56"37,0 0,0 0,-1 0,1 0,0-19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1.67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2,'18'0,"19"0,-18 0,-19 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0.97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18,'19'0,"36"0,-17 0,-1 0</inkml:trace>
  <inkml:trace contextRef="#ctx0" brushRef="#br0" timeOffset="155">353 0,'38'0,"-1"0,0 0,-18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6.00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224 38,'0'-38,"0"76,0-1,0 0,0 0,0 19,0-19,0 19,0-19,0 1,0-20,0 38,0-56</inkml:trace>
  <inkml:trace contextRef="#ctx0" brushRef="#br0" timeOffset="270">0 298,'38'0,"17"0,1 0,0 0,18 0,19-37,-55 0</inkml:trace>
  <inkml:trace contextRef="#ctx0" brushRef="#br0" timeOffset="467">614 94,'0'-19,"0"0,19 19,37 0,-19 0,-18 0,-19 19,0 18,0-18,0-1,0 20,0-1,0-19,0 20,-19-20,19 1,-37-19,0 37,55-37,1 0,-1-19,20 19,17 0,1 0,0-18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15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30,'0'-19,"-18"19,-19 0,37 0,-19 0,19 37,-37-37,37 56,-37-37,37 18,-56 37,56-18,-37 0,37 0,0-19,0 19,0-19,37 0,-19 0,38-18,0-19,0 37,0-37,0 0,-1 0,-17-37,17 18,-36-36,18 17,-37 1,19-19,-19 1,0-1,0-19,0 19,-75 19,57-19,-19 38,-1 18,1-37,0 37,-19 0,37 0,1 0,-19 18,37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7.37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167 0,'0'18,"0"20,0 17,0 1,0 0,0 0,19-19,-19 19,0-19,0-18,0-1,-19-18</inkml:trace>
  <inkml:trace contextRef="#ctx0" brushRef="#br0" timeOffset="236">0 335,'56'0,"-1"0,1 0,-19-19,19 19,0-18,-19 18</inkml:trace>
  <inkml:trace contextRef="#ctx0" brushRef="#br0" timeOffset="421">521 93,'0'-37,"0"55,0 19,0-18,0 18,0-18,0-1,0 1,0 18,18-37,-18 19,37-19,1 0,-20 0,19-19,-18-18,-19 0,37 0,-37-1,0-17,0 36,0 38,0 36,19-17,-19-1,0 19,37-19,-37 19,0-19,0-18,19 18,18-37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8.60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168 11,'0'-19,"0"57,0-1,0 19,0-1,0 1,0 0,0 0,0-19,0 19,0-37,0-1</inkml:trace>
  <inkml:trace contextRef="#ctx0" brushRef="#br0" timeOffset="239">0 327,'37'0,"19"0,19 0,-19 0,-1 0,-17-37,-1 37</inkml:trace>
  <inkml:trace contextRef="#ctx0" brushRef="#br0" timeOffset="441">558 85,'-18'0,"18"56,-19-19,19 19,0 0,0 0,0-19,0 0,0 19,0-37,75 18,-57-37,19 0,19-37,-37 18,-19-18,18-19,-18 37,0 19,-37 0,-19 0,19 19,-19 18,38 1,18-1,0 19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9.6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93 3,'0'38,"0"17,0 20,0-19,0-1,19 1,-19-19,0 19,0 0,0-37</inkml:trace>
  <inkml:trace contextRef="#ctx0" brushRef="#br0" timeOffset="247">0 357,'0'-19,"37"19,19 0,0 0,0 0,37-37</inkml:trace>
  <inkml:trace contextRef="#ctx0" brushRef="#br0" timeOffset="428">595 171,'0'-19,"0"-18,0 0,-18 0,-1-1,-18 38,0 0,18 19,-18 0,37 18,-19 0,19 19,0-19,0 19,37-38,-18 1,18-19,19 56,-19-56,-18 18,18-18,-37 38,0-20,-19 1,1-19,-19 37,-1-37,20 0,-19 0,37 0,0-37,0 0,0-1,18 1,38-19,-19 19,0-19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0.60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0,'37'0,"0"0,-18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0.78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56,'37'-19,"-19"19,-18-37,19 37,18 0,-37 18,19-18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3.15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186 38,'0'18,"0"1,0 55,0-37,0 1,0-1,0-18,0 18,0-19,0 1</inkml:trace>
  <inkml:trace contextRef="#ctx0" brushRef="#br0" timeOffset="278">0 224,'18'0,"19"0,1 0,-1 0,19-38,18 38,19-37,-37 0</inkml:trace>
  <inkml:trace contextRef="#ctx0" brushRef="#br0" timeOffset="518">558 0,'0'19,"0"0,0 18,0 0,0 19,0-19,0 0,0 1,0-1,18-37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4.15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168 0,'0'0,"0"37,0 1,0-1,0 0,0 19,0-37,0-1,0 19,-38-37</inkml:trace>
  <inkml:trace contextRef="#ctx0" brushRef="#br0" timeOffset="235">0 149,'0'0,"56"0,0-19,0 19,18 0,0-37</inkml:trace>
  <inkml:trace contextRef="#ctx0" brushRef="#br0" timeOffset="421">484 37,'37'-18,"-18"18,18 0,0 0,0 0,-37 18,0 20,0-1,0 19,-18-38,-1 20,-18-1,18-19,19 20,-56-38,112 0,0 0,0 0,0 0,18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34.90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11 223,'-19'0,"19"0,0 0,37 0,0 0,19 0,19-37,-1 37,19-37,0 37,0-56,0 19,-18 37,-38-19,-19 19,38 0,-56-37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35.60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0 186,'0'0,"19"0,18-19,0 19,19-18,56 18,-1-56,19 56,1-56,-20 56,-18 0,-37 0,-19 0,1 0,-38-19,37 19,-19-18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3:42.11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60,'38'0,"-20"0,1 0,18 0,19 0,37 0,-19 0,1 0,-20 0,1 0,-19 0,1 0,-76 0,1 0</inkml:trace>
  <inkml:trace contextRef="#ctx0" brushRef="#br0" timeOffset="305">19 98,'0'0,"37"0,38 0,36 0,1 0,37-19,-19 19,-37 0,-37 0,-19 0,0 0</inkml:trace>
  <inkml:trace contextRef="#ctx0" brushRef="#br0" timeOffset="558">242 116,'19'0,"18"0,37 0,38 0,0 0,55-18,-18 18,-19 0,-18-38,-38 38,-18 0</inkml:trace>
  <inkml:trace contextRef="#ctx0" brushRef="#br0" timeOffset="10444">168 60,'-19'0,"1"0,-20 0,20 0,36 19,38-19,37 0,19 0,18 0,0-37,19 37,19-37,-1 37,-37 0,-55 0,-20 0,-36 0,0 0,-38 0,-18 0,-19 0,-37 18</inkml:trace>
  <inkml:trace contextRef="#ctx0" brushRef="#br0" timeOffset="10763">540 116,'-19'0,"56"0,19 0,37 0,37 0,19-37,19 37,18 0,-37 0,-19 0,0 0,-37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15.9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11,'0'-19,"0"38,-38 18,38 19,0 0,0 18,0 1,0-20,0 1,0 0,0-19,0 0,0 19,0-74,0-20</inkml:trace>
  <inkml:trace contextRef="#ctx0" brushRef="#br0" timeOffset="276">37 216,'0'-38,"0"-18,0 38,0 18,0-19,56 19,-19 0,-18 0,0 0,18 0,-19 0,-18 0,38 37,-38-18,0 0,0 18,0 0,0-18,-38 18,20-37,-38 37,19-37,0 37,18-37,-18 0,18 0,19 19,19-19,-1 0,20 19,-20-19,38 55,-19-36,0 18,1-18,18 18,-19-18,0-19,0 37,-18-37</inkml:trace>
  <inkml:trace contextRef="#ctx0" brushRef="#br0" timeOffset="816">744 606,'0'-18,"0"-1,0-18,0-38,0 20,0-20,0 1,38-19,-38 37,0 37,18 19,-18-18,37 18,1 18,-38 1,55 74,-36-56,-19 0,37 19,-37-19,0 19,19 0,-19-19,0 19,0-37,37-19,-37 37,0-37</inkml:trace>
  <inkml:trace contextRef="#ctx0" brushRef="#br0" timeOffset="1252">744 457,'-37'0,"56"0,-1 0,20-37,17 37,20 0,55-56,-18 56,-1-55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4:40.26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114 353,'-37'0,"37"-18,0-1,-19 19,19 0,0 37,19 19,-19 37,37-19,-37 1,37 18,-37-19,19 19,-19-37,0-19,37 0,-37-18,0-38,0-18</inkml:trace>
  <inkml:trace contextRef="#ctx0" brushRef="#br0" timeOffset="333">21 428,'-19'-38,"19"20,0-19,0 37,37-38,19 20,-19-19,19 37,-19-38,19 38,-19 0,1 19,-1 18,0-18,-37 18,37 19,-37 0,0-1,0 1,-37 0,-19 18,19-36,-19 17,38-36,-1-19,19 19,-56-19,38 0,36 0,19 0,1 0,-1 0,0 0,19 0,-19 0,0 37,1-37,17 37,-36-37,0 0,18 0,-19 0,20-37,-38 18,37-18,-37 18,0-18,0 0,0 0,-19 0,19 18,-37 19,18 0,-18 0,37 37,0-18,0-1,0 1,19 18,-1-18,20 18,-20-37,19 19,1-19,17 0,-36 0,0 0,-19-38,37 1,-37 19,0-1,0-18,0 0,-19-1,19 20,-18-19,18 55,37 19,-19-18,20 18,-20-18,19-19,1 56,-20-56,19 0,-18 0,-19-19,0 0,0-18,0 0,0-19,0 19,-37 0,37 18,-19-18,19 18,0 19</inkml:trace>
  <inkml:trace contextRef="#ctx0" brushRef="#br0" timeOffset="1350">1360 483,'-37'0,"56"0,36 0,-36 0,-19 0,0-37,0 0,0 0,-56 37,38 0,18 0,-38 74,38-55,0 18,19 19,0-38,18 1,0-19,0 56,19-56,-19 0,1-19,-1 1,0-38,-37 19,19-1,-19 1,0 0,0-19,0 38,-38 18,38-19,-55 19,36 0,19 0,0 19,19-19,18 0,-19-19,20 0,-20-18,19 19,-37-20,19 20,-19-1,0 38,37-1,-37 20,0 17,19-17,-19-1,18-19,-18 20,56-20,-19 19,1-37,-1 0,-37 0,37-37,-37 19,19-38,-19 19,0-19,0 0,0 0,-19 19,0 0,19 74,38-19,-1 20,0-20,0 20,0-20,-37 1,-18 37,-1-56,1 18,-38-18</inkml:trace>
  <inkml:trace contextRef="#ctx0" brushRef="#br0" timeOffset="2318">2328 204,'0'0,"0"-37,0 18,37 19,-37-37,0 0,0 0,-37 0,18 37,0 0,19 37,-37-19,37 38,0-19,0 1,19-20,-1 20,20-38,17 18,-17-18,17 0,-17 0,-1-37,0 18</inkml:trace>
  <inkml:trace contextRef="#ctx0" brushRef="#br0" timeOffset="2828">2328 1469,'0'0,"0"-37,0 19,0-20,0-17,-19-39,19 1,-37-74,0 37,-38 0,38 37,0 55,18 38,19-37,0 74,0 19,0 0,0 18,19 19,-1 0,57 19,-57-19,38-56,-37 0,18-18,-18-19,-1 0,19 0,-18 0,18-37,-37-19,19 0,-19 19,0 18,0-18,0 19,0 36,0 19,0-18,0 18,37 0,-18-18,-1-19,20 19,-20-19,19 0,-37 0,38-19,-38-37,0 19,0-19,0 0,-19 19,0 0,1 37,-38 0,19 0,18 0,-18 19,37-1,-19 19,19-18</inkml:trace>
  <inkml:trace contextRef="#ctx0" brushRef="#br0" timeOffset="3518">2960 837,'-18'-37,"18"18,-19 0,-18-18,18 37,1-18,-38 18,19 18,37 1,-19 37,19-19,0 0,0-18,0 18,0 0,37-37,0 0,-18-19,0 19,18-55,-19 55,20 0,-38 18,55 19,-55 1,38 36,-38 0,55 19,-55-37,0 0,0-19,0 1,0-20,0 19,0-37,-18 0,-19-74,37 0,-38-57,38-55,0 19,-37 55,37 38,0 18,19 19,-1 37,-18-19,56 19,-37 0,-1 0,20 19,-20 18,-18-18,37 18,-37 0,19-18,-19-1</inkml:trace>
  <inkml:trace contextRef="#ctx0" brushRef="#br0" timeOffset="4154">3109 297,'-37'0,"37"-18,0-1,-19-18,19 18,-37 19,18 0,19 38,0-20,0 1,19 18</inkml:trace>
  <inkml:trace contextRef="#ctx0" brushRef="#br0" timeOffset="4418">3388 335,'0'0,"0"-19,-19 19,-18 0,0 19,37 18,-37 19,37-19,0 0,0 0,37 0,-18-37,18 19,19-19,18 0,-18-37,-19 0,0 18,-37-18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6.5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0 261,'18'0,"1"0,18 0,19-19,18 19,1-37,-20 37,20-19</inkml:trace>
  <inkml:trace contextRef="#ctx0" brushRef="#br0" timeOffset="232">576 37,'0'-37,"0"56,0 18,0 0,0 0,0 19,0 19,0-20,0 1,37 19,-37-57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7.22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0 298,'0'0,"37"0,-19 0,38 0,0 0,0 0,0 0,0 0,-1 0,-36-37</inkml:trace>
  <inkml:trace contextRef="#ctx0" brushRef="#br0" timeOffset="246">502 0,'0'0,"0"19,19 18,-19 0,0 0,37 38,-37-19,0-19,0 19,0-1,0-17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7.97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0 279,'19'0,"-1"0,19 0,-18 0,0 0,18 0,19 0,-19 0,0 0,0 0</inkml:trace>
  <inkml:trace contextRef="#ctx0" brushRef="#br0" timeOffset="228">484 0,'0'0,"0"56,0-19,0 19,0 0,0-19,37 0,-37 19,0-37,0-1,0 20,0-20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8.66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0 261,'55'0,"-17"0,17 0,1 0,0 0,-19 0,-18 0</inkml:trace>
  <inkml:trace contextRef="#ctx0" brushRef="#br0" timeOffset="216">428 0,'0'38,"0"-20,0 20,0-1,0 19,0-1,0 1,0-19,0 1,0-1,0 0,0-18,0-1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9.13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0,'37'0,"-19"0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9.31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0,'37'0,"0"0,1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09.48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0,'37'0,"1"0,-20 0,19 0,19 0,-56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2.67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130 0,'0'0,"0"38,0-20,0 19,0 1,0 18,37-19,-37 0,0 0,0-18,0 18,0 0</inkml:trace>
  <inkml:trace contextRef="#ctx0" brushRef="#br0" timeOffset="256">0 224,'37'18,"0"-18,19 0,0 0,-1 0,20 0,-19-18,0 18</inkml:trace>
  <inkml:trace contextRef="#ctx0" brushRef="#br0" timeOffset="480">521 56,'18'0,"-18"37,0 1,0 18,0-1,0 1,0 0,0 0,0 0,0-38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3.59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0 260,'37'0,"-18"0,-1 0,20 0,-1 0,-19 0,1 0,18-18</inkml:trace>
  <inkml:trace contextRef="#ctx0" brushRef="#br0" timeOffset="233">391 0,'0'0,"0"18,0 20,0-1,0 0,37 19,-37 0,0-19,0 19,0-19,18-18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17.4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37 298,'0'-37,"-18"74,18-19,0 1,0 18,0 19,0-19,-19-18,19 18,0-18,0-57,0 1,0-37,0 18,0 0,37 19,-37 18,0-18,19 37,18 0,38 56,-75-37,37 18,-37 19,56-19,-56 0,37 19,-37-38,37-18,-37 19,37-19,0 0,1-19,-38 1,37-38,-37 0,37-18,-37-1,0 19,0-18,0 37,0 18,-37-18,18 37</inkml:trace>
  <inkml:trace contextRef="#ctx0" brushRef="#br0" timeOffset="682">1079 112,'0'-38,"0"20,0 18,0-19,-37 19,18 0,1 0,-57 37,57 19,18-19,-37 1,37-1,0 0,0 19,0-19,18 0,-18-18,56 18,-37-37,36 37,-17-37,-20 0,19-18,-18-1,-19-18,19 18,-19 1,0-19,-19 37,0-38,-18 38,0 0,56-18,18 18,0 0,0 0,0 0,-18-37,0 37,-19 0,0 55,37-17,-37-1,0 0,0 0,0 19,0-19,18 0,-18-18,0 18,38-37,-38 37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4.14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37,'19'-37,"18"37,-19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4.33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18,'37'-18,"-18"18,-1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14.50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0,'55'0,"-17"0,-20 0,1 0,18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5.92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0,'0'0,"38"0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6.15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205 12,'0'-18,"0"18,0 37,0-18,18 18,-18 0,0 19,0-19,0 0,0-18,0 18,-18-37</inkml:trace>
  <inkml:trace contextRef="#ctx0" brushRef="#br0" timeOffset="232">37 180,'-37'0,"55"0,38 0,0 0,0 0,0 0,0-37,-19 37</inkml:trace>
  <inkml:trace contextRef="#ctx0" brushRef="#br0" timeOffset="436">484 31,'18'-19,"-18"19,0 56,0-37,0 18,0-18,0-1,0 20,37-38,-37 18,56-18,-37 0,-1 0,20-18,-20-20,19 20,-18-38,-19 37,56-18,-56 18,0 19,0 75,0-56,0-1,0 19,0 19,0-37,0-1,0 1,37-19,-18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7.03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0,'19'0,"37"0,-38 0,1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7.2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41,'38'-18,"-20"18,-18-19,19 19,37 0,-38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7.39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0,'19'0,"-19"0,18 0,19 0,-18 0,18 0,-18 0,18 0,-18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7.56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0,'37'0,"-19"0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2.26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8 285,'-19'0,"19"0,38 0,17 0,1 0,19 0,18 0,-38-37</inkml:trace>
  <inkml:trace contextRef="#ctx0" brushRef="#br0" timeOffset="241">566 136,'0'-18,"0"-20,0 20,0-1,0 19,37-37,-18 37,0 0,36 19,-55-1,19 19,-19-18,0 0,0 18,0 19,0-19,-19 0,-18 0,19 1,-20-20,20-18,18 37,-19-37,38 0,18 0,0-18,19 18,-19 0,0 0,19 0,0 0,-19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0:12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0 316,'0'-19,"0"19,0 0,0 19,0 18,0 0,0 19,0 0,0-1,0 1,0 0,18 0,-18-19,0 0,0 0,0-18,0 18,0 0,38-37,-38-18</inkml:trace>
  <inkml:trace contextRef="#ctx0" brushRef="#br0" timeOffset="691">298 18,'0'0,"0"-19,-19 19,-18 19,18-1,19 20,0-1,0 19,0-19,0-18,0-19,0 18,19-18,-19 37,37-37,-37 19,19 0,-19 18,0-19,-56 20,37-38,19-38</inkml:trace>
  <inkml:trace contextRef="#ctx0" brushRef="#br0" timeOffset="1118">391 18,'0'-19,"0"38,0-1,0 1,0 37,0-19,0 0,0-18,0 18,0-18,0 18,0-18</inkml:trace>
  <inkml:trace contextRef="#ctx0" brushRef="#br0" timeOffset="1417">316 241,'-18'0,"18"0,55-37,1 37,0-37,18 37</inkml:trace>
  <inkml:trace contextRef="#ctx0" brushRef="#br0" timeOffset="1801">911 446,'-18'0,"18"-37,0 55,-37 19,37 19,0 0,0 18,18 19,-18-18,37 18,-37-37,0-1,38-17,-38-1,0-19,0 20,0-20,0-55,0 0,0 0</inkml:trace>
  <inkml:trace contextRef="#ctx0" brushRef="#br0" timeOffset="2123">874 557,'0'-55,"0"36,0 19,37 0,1 0,-20 0,1 0,18 0,0 19,-37 18,0-19,0 1,0 18,0 0,-56 1,19-20,0 19,0-37,18 19</inkml:trace>
  <inkml:trace contextRef="#ctx0" brushRef="#br0" timeOffset="2445">1172 762,'18'0,"1"0,0 0,-19 0,0-37,0 0,-19 37,19-19,-19 19,-18 0,37 0,-18 0,18 37,0 0,0-18,0 0,0 18,0-19,0 1,18 18,19-37,-18 37,18-37,-18 0,0 0,18 0,-19 0,1-18,18-19,-18 18,-19 0,37-18,-37 19,0-1,0-18,-19 37,-18 0,19 0,18 18,0 20,37-38,0 0,0 0,19 0,-19 0,-18-38,18 1,-37 19,0 36,0 1,0 18,0-18,0-1,0 19,0-18,0 0,0-1,19 19,18-37,-19-18,-18-1,38 1,-38-20,55 20,-55-19,19-1,-19 20,0-1,0-18,37 18,-37-18,0 56,0-1,0 1,0 18,0 0,37-37,-37 38,38-38,-38 37,37-37,-37 37,0-18,0-1,-19-18,1 37,-20-37,20 0,-19-18</inkml:trace>
  <inkml:trace contextRef="#ctx0" brushRef="#br0" timeOffset="3615">2102 725,'0'0,"0"18,0 38,0-37,0-1,0 20,37-38,-37 37,56-37,-19 0,-37-19,37 19,-37-37,0 18,0 1,0-19,0-1,0 1,0 19,-37 18,19-38,-20 38,20 0,-1 0,1 0,-38 19,56 18,0 0,37-37,19 19,-19-19,-18 0,-1 0,19 0,-18 0,-19-19,19 19,18 0,-18 0,18 19,-37 37,0-38,18 20,-18-20,0 19,0-37,0-18,0-19,0-1,38 1,-38 19,37-20,0 20,-18 18,36 0,-17 0,-38 18,18 1,-18 18,37 19,-37-19,0 0,19-18,-19 18,0-18,0-1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18.7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97,'0'19,"0"18,0 0,0 0,0 1,0-1,0 19,0-19,0 0,0-18,0 18,18 0,20-37,-1 0,19 0,-1 0,-17-18,-1 18,19-38,-38 38,-18-37,19 37</inkml:trace>
  <inkml:trace contextRef="#ctx0" brushRef="#br0" timeOffset="339">71 339,'0'-37,"18"37,1 0,18 0,-18-19,-1 19,19 0,1-37,-20 37,19 0</inkml:trace>
  <inkml:trace contextRef="#ctx0" brushRef="#br0" timeOffset="547">108 97,'-56'-37,"56"0,19 37,18 0,0 0,0-19,19 19,0 0,0 0,-19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3.15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37 335,'-37'0,"74"0,19 0,0 0,0 0,-1 0,-17-37,-1 37</inkml:trace>
  <inkml:trace contextRef="#ctx0" brushRef="#br0" timeOffset="229">465 56,'0'-18,"0"18,0 37,0 0,0 0,37-18,-37 18,37-18,-18-19,18 37,-18-37,-1 0,20 0,-38-37,37 18,-37-18,18-19,-18 0,0 19,0 18,0 38,0 18,56 38,-56-20,0 1,38 0,-38 0,0 0,0-19,0 19,0-38,37-18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4.0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0 268,'0'0,"37"0,0 0,0 0,19 0,0 0,0 0,0 0,-19 0,-18 0,-1 0</inkml:trace>
  <inkml:trace contextRef="#ctx0" brushRef="#br0" timeOffset="294">614 7,'0'-37,"-19"93,19-19,-56 0,56 19,0 18,0-18,0 0,0-19,0-18,38-19,-20 37,1-37,37 0,-19-19,-19 19,-18-37,38 0,-38 0,-38 37,20 0,-19 0,-1 0,1 18,37 1,-37 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5.14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0 356,'0'-37,"19"37,37 0,-19 0,0 0,19-19,0 19,-38 0</inkml:trace>
  <inkml:trace contextRef="#ctx0" brushRef="#br0" timeOffset="246">633 207,'37'0,"-37"-37,0 0,0-19,0 37,0-37,-37 56,-1 0,20 0,-19 38,37-20,0 1,0 37,0-19,18 0,19 0,38-18,-38 18,0-37,1 37,-20-37,-18 19,19-19,-19 37,0-37,-37 0,-19 0,37 0,1 0,-1 0,19-37,0 18,0 1,56-20,-19 20,0 18,19-56,-19 56,-18-19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6.09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0,'37'0,"-18"0,0 0,18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6.27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23,'0'-19,"19"19,18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8.03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0 170,'0'0,"37"0,19 0,-19 0,19 0,-19 0,-18 0,18 0,-37-19</inkml:trace>
  <inkml:trace contextRef="#ctx0" brushRef="#br0" timeOffset="280">112 21,'18'0,"-18"19,0 18,0 19,0-19,0 0,0 0,0 1,0-1,0 0,19-37</inkml:trace>
  <inkml:trace contextRef="#ctx0" brushRef="#br0" timeOffset="582">484 77,'0'-19,"0"-18,37 19,-18 18,18 0,19 0,-38 55,-18-36,0 0,0 18,0-19,0 1,0 0,-18 18,-1-37,19 18,-56-18,38 0,18 0,37 0,-18 0,18 0,0 0,37 0,-36 0,-20 0,1 0,18 38,0-38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29.35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0 111,'37'0,"1"0,17 0,1 0,0 0,-37 0,18 0</inkml:trace>
  <inkml:trace contextRef="#ctx0" brushRef="#br0" timeOffset="316">410 0,'37'0,"-37"37,0-18,0 18,0 0,0 0,0-18,37 18,19-18,-38-19,20 0,-20-19,19-18,-18 0,-19-1,37 1,-37 0,0 18,0 38,0 18,0-18,0 18,0 0,0 0,0 19,0-19,0-18,0 0,0 36,19-55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0.33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148 37,'0'-37,"0"74,0-18,0 18,0 19,0 0,0 0,0-1,0-17,0-1,0-19,0 1</inkml:trace>
  <inkml:trace contextRef="#ctx0" brushRef="#br0" timeOffset="264">0 316,'0'-37,"37"37,0 0,19 0,0 0,-1 0,1 0,-19 0,1-18</inkml:trace>
  <inkml:trace contextRef="#ctx0" brushRef="#br0" timeOffset="464">520 75,'0'-19,"0"19,-18 37,18-18,-56 18,56 19,0-19,-19 0,19 0,0 19,0-37,56 18,-19-37,1 0,-20 0,19-19,-18 1,-19-19,0 18,0 19,-37-19,18 19,-18 0,0 0,18 38,19-20,-18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1.74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0 253,'18'0,"1"0,18 0,0 0,19 0,0 0,-38 0</inkml:trace>
  <inkml:trace contextRef="#ctx0" brushRef="#br0" timeOffset="1588">651 160,'0'-18,"0"-1,-19-18,19 0,-18-1,-1 38,-18 0,18 0,1 38,18-20,0 1,0 37,0-19,0-18,18 18,19-19,1 20,-1-20,-19 19,-18 1,0-20,0 1,-37-19,19 0,-20 0,1 0,37-19,0-18,0 18,19-18,18 19,19-20,0 38,18-37,-37 37,-18 0</inkml:trace>
  <inkml:trace contextRef="#ctx0" brushRef="#br0" timeOffset="2068">1060 216,'56'0,"-38"0,1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3.99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0,'37'0,"-18"0,-1 0,20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36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726 0,'0'37,"0"-18,0 18,-19 19,19 0,0-1,0 1,0 0,-19 18,19 1,0-19,0 18,0-37,0 1,-37-1,37 0,0 19,0-38,0 20,0-20,0 19,0-18,0 18,0 0,0 1,-37-76,37 20,-37-19,0-1,-1 1,20 0,-19-19,18 38,19-1,-19 19,19-37,0 55,0 1,0 18,0 0,0 1,38 17,-20-17,-18-20,56 19,-56-18,19-19,-19 37,18-37,19 0,-37-37,56 18,-56 1,37-19,-18-1,-19 1,56-19,-56 38,0-1,18 19,-18-37</inkml:trace>
  <inkml:trace contextRef="#ctx0" brushRef="#br0" timeOffset="1289">0 540,'0'-19,"37"-18,-18 37,18-19,19 19,-19-37,0 37,-18-19</inkml:trace>
  <inkml:trace contextRef="#ctx0" brushRef="#br0" timeOffset="1632">391 130,'0'0,"0"37,0-18,0 18,0 0,0 19,0-19,37 1,-37-1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4.16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0,'19'0,"18"0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34.33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0,'19'0,"18"0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6.23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0,'19'0,"-19"0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2.62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0 279,'55'18,"1"-18,19 0,-1 0,19-18,-19 18,-36-56</inkml:trace>
  <inkml:trace contextRef="#ctx0" brushRef="#br0" timeOffset="226">613 0,'19'0,"-19"37,0 0,0 0,0 19,0 0,0-19,0 19,0-19,0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3.22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0 242,'37'0,"0"0,0 0,1-18,36 18,-37 0,-18-37</inkml:trace>
  <inkml:trace contextRef="#ctx0" brushRef="#br0" timeOffset="213">428 19,'0'-18,"56"18,-19 0,0 0,0 0,19 0,-19 0,-37 0,0 37,0-19,-37 38,18-56,19 37,-37-37,37 19,0 18,0-37,37 0,-18 19,0-19,18 0,-19 18,20 20,-1-20,-37 19,-37-18,-19-19,19 37,-1-37,-17 0,17 0,1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3.96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17 205,'-19'0,"38"0,-1 0,1 0,37 0,-19 0,0 0,19 0,-38-38</inkml:trace>
  <inkml:trace contextRef="#ctx0" brushRef="#br0" timeOffset="287">612 37,'0'-18,"0"-1,-19 19,19 0,-37 37,37-18,-37-1,37 20,0-20,0 1,18 18,20-37,-20 37,19-37,-18 37,0-37,18 19,-19-19,20 19,-20 18,-18-19,0 20,-37-38,0 0,0 0,18 0,-18 0,18-38</inkml:trace>
  <inkml:trace contextRef="#ctx0" brushRef="#br0" timeOffset="660">593 93,'0'-19,"19"19,18 0,19-37,37 37,-19 0,1 0,-1 0,-18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4.89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0 301,'19'0,"18"0,-18 0,18 0,19-19,0 19,-1 0,1 0,0 0,-19 0,1 0,-20 0</inkml:trace>
  <inkml:trace contextRef="#ctx0" brushRef="#br0" timeOffset="294">745 22,'0'-19,"18"19,19 0,-18 0,0 0,18 0,-19 0,-18 38,56-1,-56 0,0 19,0 0,0 18,0-18,0-19,0 0,0-18,0 18,0 0,0-18</inkml:trace>
  <inkml:trace contextRef="#ctx0" brushRef="#br0" timeOffset="600">782 320,'37'0,"19"0,0 0,18 0,0 0,38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5.69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93,'19'-19,"0"19,36 0,-36 0,-19 19,37-19</inkml:trace>
  <inkml:trace contextRef="#ctx0" brushRef="#br0" timeOffset="188">521 93,'0'-19,"37"19,1 0,-20 0,38 0</inkml:trace>
  <inkml:trace contextRef="#ctx0" brushRef="#br0" timeOffset="361">1042 19,'0'-19,"56"19,-37 0,18 0,-19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7.59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0 167,'19'0,"36"0,-17 0,17 0,1 0,0 0,-19 0,19 0,-37 0</inkml:trace>
  <inkml:trace contextRef="#ctx0" brushRef="#br0" timeOffset="270">223 18,'0'19,"0"-1,0 20,0-1,-18 19,18-19,0 0,0-18,0 18,0 0</inkml:trace>
  <inkml:trace contextRef="#ctx0" brushRef="#br0" timeOffset="518">558 0,'0'37,"0"-19,0 20,0 17,0-17,0-1,0 0,0 0,37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8.66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13 130,'-18'0,"36"0,19 0,-18 0,18 0,19 0,0 0,0 0,0 0,-19 0</inkml:trace>
  <inkml:trace contextRef="#ctx0" brushRef="#br0" timeOffset="252">516 0,'18'0,"1"0,18 0,0 0,19 0,-19 0,-37 0,0 18,-18 38,-20-37,20-19,18 18,18 19,38-37,-37 19,18-19,-18 37,18-18,-37 18,0-18,-37-1,-1-18,1 37,0-37,0 0,-19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41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595 0,'0'0,"0"37,0 0,0-18,0-1,0 38,0-19,0 19,0 0,-37 18,37 1,0 18,0-19,0 1,0-1,0-18,0 0,0-19,0-19,0 20,0-1,0-19,0 1,0 18,0-55,-19-1,19-18,-37 18,37 1,-37-20,37 20,-38-19,38 18,-37 19,37 0,19 37,-19-18,18 18,-18-18,56-1,-56 19,19-37,-19 38,18-38,20 0,-38 0,55-38,-55 20,38-19,-38 18,37-18,-37-19,18 19,-18 18,0 1,0 18</inkml:trace>
  <inkml:trace contextRef="#ctx0" brushRef="#br0" timeOffset="1080">0 502,'18'0,"1"-19,-1 19,38 0,-19-37,1 37,-20 0,38 0</inkml:trace>
  <inkml:trace contextRef="#ctx0" brushRef="#br0" timeOffset="1397">297 260,'0'-37,"37"37,-37 37,0 0,0 0,19 1,-19-1,0 0,0-18,0-1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49.5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149 38,'0'-38,"0"57,0 0,0 18,0 37,0-18,0 0,0-19,37 0,-37 0,0 1,0-20,0-18,0 0</inkml:trace>
  <inkml:trace contextRef="#ctx0" brushRef="#br0" timeOffset="286">0 261,'18'0,"38"0,0 0,18 0,1 0,-1 0,19-37</inkml:trace>
  <inkml:trace contextRef="#ctx0" brushRef="#br0" timeOffset="488">595 56,'0'0,"0"19,0 18,0 0,56 0,-19 1,-18-38,18 18,-19-18,-18 37,38-37,-38 19,0 0,0 18,-38-37,-17 0,-1 0,19 0,18 0</inkml:trace>
  <inkml:trace contextRef="#ctx0" brushRef="#br0" timeOffset="848">595 93,'0'-37,"37"37,19-18,0 18,18 0,1 0,-20 0,1-38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0.68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0 207,'19'0,"0"0,18 0,0 0,19 0,0 0,-1 0,-17 0,-20 0</inkml:trace>
  <inkml:trace contextRef="#ctx0" brushRef="#br0" timeOffset="255">465 58,'19'-37,"18"37,1-18,-20 18,1 0,18 0,19 0,-56 18,18 19,-18 1,0 17,38 1,-38-19,0 1,0-1,0 0,-19-18,19-1,-19 19</inkml:trace>
  <inkml:trace contextRef="#ctx0" brushRef="#br0" timeOffset="540">614 226,'38'-19,"17"19,1 0,0 0,18 0,1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1.4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0,'19'0,"18"0,19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1.59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0,'0'0,"37"0,-18 0,18 0,-19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1.77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19,'37'0,"-19"0,1 0,18 0,-18 0,-1 0</inkml:trace>
  <inkml:trace contextRef="#ctx0" brushRef="#br0" timeOffset="156">372 0,'18'0,"20"0,-38 19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5.07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187 40,'0'-37,"0"55,0 38,0-19,0 1,0 17,0 1,0-19,0 19,0-37,0-1</inkml:trace>
  <inkml:trace contextRef="#ctx0" brushRef="#br0" timeOffset="262">0 263,'-18'0,"74"0,0 0,-1 0,20-37,-19 37,-1 0,1-56</inkml:trace>
  <inkml:trace contextRef="#ctx0" brushRef="#br0" timeOffset="459">521 3,'38'0,"-1"0,-19 0,20 0,-1 0,-37 18,0 1,-19-19,1 18,-20 20,38-20,-37-18,37 38,37-20,-18-18,0 37,18-37,-19 19,38 18,-56 19,0-37,-37-1,18-18,-18 0,0 0,18 0,19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5:59.21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0 168,'0'37,"37"-37,-19 0,20 0,-1 0,19 0,-19 0,-19 0</inkml:trace>
  <inkml:trace contextRef="#ctx0" brushRef="#br0" timeOffset="856">111 131,'0'18,"0"1,0 18,-18-18,18 18,0 0,0-18,0-1,0-18</inkml:trace>
  <inkml:trace contextRef="#ctx0" brushRef="#br0" timeOffset="1132">390 0,'0'38,"0"-1,0 0,0 0,0 19,0-19,0 0,0 1,0-20,0 19,0-37,37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0.73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11 149,'-19'0,"75"0,-19 0,19 0,0 0,0 0</inkml:trace>
  <inkml:trace contextRef="#ctx0" brushRef="#br0" timeOffset="228">439 19,'0'-19,"55"19,-36 0,0 0,18 0,-37 19,56-19,-56 55,0-17,0-20,0 1,-19 18,19-18,-37-1,18-18,19 56,-56-56,38 19,18-19,37 0,19 0,0 0,37 0,-19 37,38-37,-19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1.60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131 37,'0'0,"0"-37,37 37,-37 37,0 0,0 0,0 0,0 1,0-1,0 19,0-38,0 1</inkml:trace>
  <inkml:trace contextRef="#ctx0" brushRef="#br0" timeOffset="249">0 167,'0'0,"19"0,18 0,19 0,0 0,0 0,0 0,-1 0,38-56</inkml:trace>
  <inkml:trace contextRef="#ctx0" brushRef="#br0" timeOffset="453">503 18,'-19'0,"19"0,19-18,18 18,0 0,-18 0,-1 0,38 0,-56 0,-18 18,-20 19,38-18,-18-19,18 37,0-18,56-19,-19 18,0 38,-18-19,-19 1,0-1,0-37,-19 0,-18 0,-19 0,37 0,1 0,18-37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2.8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0 167,'18'0,"20"0,-1 0,0 0,0 0</inkml:trace>
  <inkml:trace contextRef="#ctx0" brushRef="#br0" timeOffset="638">390 0,'0'0,"0"37,0-18,19-1,-19 20,19-20,-19 1,18-19,57 37,-57-37,19 0,1 0,-20 0,1 0,-19-56</inkml:trace>
  <inkml:trace contextRef="#ctx0" brushRef="#br0" timeOffset="924">595 19,'0'37,"0"0,0 0,0 0,0 1,0 17,0-17,0-20,0 1,0 18,19-37,-19 19,56-19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43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521 12,'0'-19,"0"19,0 19,0 36,0-17,0 17,0 20,0-1,0-18,0 0,0 0,0 0,0-1,0 1,0 0,0-19,0 0,0 1,0-1,0 0,0-18,0-1,0 19,-18-55,18-1</inkml:trace>
  <inkml:trace contextRef="#ctx0" brushRef="#br0" timeOffset="504">317 793,'0'0,"37"19,-37 18,18-19,20 57,-1-38,0-18,-18-19,-1 0,19 0,-18-56,-19 19,0-1,37 1,-37 0,0 0,19 18,-19 1,0-20,37 38</inkml:trace>
  <inkml:trace contextRef="#ctx0" brushRef="#br0" timeOffset="1135">0 514,'19'-19,"0"19,18-37,-19 37,20-19,-20 19,1 0</inkml:trace>
  <inkml:trace contextRef="#ctx0" brushRef="#br0" timeOffset="1478">242 160,'0'19,"0"18,0 0,0 1,37-1,-37 0,0 19,0-19,19 0,-19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4.01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28,'18'0,"20"-37,-38 56,18-1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4.20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20,'19'0,"-19"-19,37 19,0 0,-18 0,-19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4.39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0,'19'0,"-1"0,38 0,-37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4.56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0,'0'0,"37"0,0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6.29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93 801,'0'0,"0"-19,0 19,0 75,0 36,19-36,-19-1,74 19,-37-18,-18-19,18-19,-37 0,19-18,-19 18,0-56</inkml:trace>
  <inkml:trace contextRef="#ctx0" brushRef="#br0" timeOffset="380">0 931,'0'-37,"37"0,1 18,17-18,1 18,37 19,-37-37,-19 37,1 0,-1 0,-19 37,-18 1,38-1,-94 149,37-130,-37 18,19-37,-19 1,38-20</inkml:trace>
  <inkml:trace contextRef="#ctx0" brushRef="#br0" timeOffset="696">577 1396,'19'0,"-19"-18,37-19,-37-1,18 1,-18-19,0 1,0-1,0 0,0 0,0 19,-37 0,19 37,18 37,-38 0,38 0,0 1,0 17,38-36,-20 18,19-37,-18 0,0 0,18 0,0 0,-18 19,-1-19,-18 37,37-37,-37 19,19-19,0 0,18 0,0 0,-37 0,19-19,-19-18,0 18,0 1,0-20,0 20,0 18,0 37,0-18,0-1,55-18,-36 37,0-37,18 0,0 0,-37 0</inkml:trace>
  <inkml:trace contextRef="#ctx0" brushRef="#br0" timeOffset="1391">893 894,'19'-19,"-1"19,-18-37,38 37,-38-37,0 18,0 1,0-19,-38 37,1 18,37 1,0-1,0 20,0-1,19-19,-1-18</inkml:trace>
  <inkml:trace contextRef="#ctx0" brushRef="#br0" timeOffset="1676">1135 931,'37'37,"-37"-18,37 18,-37-18,19 37,-19-75,0-18,0 0,0-19,0 0,0 37,0 1,0 18,19 0,18 0,-19 0,20 74,-20-55,20-1,-38 20,18-38,-18 18,0-18,0-37,0 0,0 0,-18-1,18 1,0-19,0 19,18 19,1 18,-19 18,37 1,-37 37,37-19,-37-19,37 20,1-20,-1-18,19 0,-38 0,19-18,-37-1,19-18,-19 0,0-1,0 1,-19 0,1 37,18 0,-37 37,37-18,0 18,0-18,0-1,0 1,18-19,19 37,-18-37,18 0,19-19,-19 1,0-19</inkml:trace>
  <inkml:trace contextRef="#ctx0" brushRef="#br0" timeOffset="2511">2028 355,'19'18,"-19"1,18-1,-18 20,37-20,-37 1,19 18,-19-37,0-56,0 19,0-19,0 0,0 19,0 19,0-20,37 38,-18 0,-1 19,20 0,-20 18,-18 0,56-18,-56 18,37-19,0-18,-18 0,18 0,-37-37,0-19,0 1,0-1,0 19,0 18,19 19,-19 19,56 18,-38-19,1 20,18-38,-18 18,18-18,-18 0,-1 0,-18-18,37-1,-37-37,0 19,0-19,0 19,-37 0,-19 18,38 19,-1 0,-18 19,18 18,19 19,-37-19,37 0</inkml:trace>
  <inkml:trace contextRef="#ctx0" brushRef="#br0" timeOffset="3266">2381 652,'0'-18,"56"-20,-18 1,36-19,0 19,1-19,-19 19,-19 37,0-18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6:09.94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186 0,'0'0</inkml:trace>
  <inkml:trace contextRef="#ctx0" brushRef="#br0" timeOffset="463">0 205,'0'-19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1:46.177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0 0</inkml:trace>
  <inkml:trace contextRef="#ctx0" brushRef="#br0" timeOffset="51757">967 986,'-18'0,"18"0</inkml:trace>
  <inkml:trace contextRef="#ctx0" brushRef="#br0" timeOffset="52028">930 986,'0'0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09.73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283 56,'19'0,"18"0,-18 0,18 0,0-37,0 37,19 0,0 0,-19 0,0 0,0 0,1 0,-1-19</inkml:trace>
  <inkml:trace contextRef="#ctx0" brushRef="#br1" timeOffset="189965">23 56,'-19'0,"19"19,19-19,18 0,-18 37,18-37,19 0,18 0,19 0,-19-19,1 19,18 0,-19-56,19 56,-37 0,-19 0,-18 0,18 0,0 0,-18 0,-1 0,-18 0,-37 0,0 0,0 0,18 0,-18 0,0 0,-19 0,19 0,0 0,-1 0,1 0,0 0,-19 0,19 0,0 0,0 0,-1 0,20 0,-1 0,1 0,-38 0,19 0,18 0,-18 0,74 0,-18 0,-1 0,19 0,1 0,-1 0,-19 0,20 0,-20 0,19 0,-18 0,-19 0,-19 0,-18 0,19 0,-20 0,1 0,0 0,-19 0,19 0,37 38,-37-38,18 0,-18 0,74 0,-18 0,-1 0,1 0,18 0,0 0,19 0,0 0,18 0,1 0,-19 0,18 0,-37 0,0 0,-18 0,18 0,0 0,-37-19,-18 19,-1 0,1 0,-20 0</inkml:trace>
  <inkml:trace contextRef="#ctx0" brushRef="#br1" timeOffset="191426">302 56,'-37'0,"37"19,18-19,38 0,-37 0,36 0,1 0,19 0,-1 0,0 0,38 0,-19 0,0 0,-56 0,-18 0,0 0,-19 0,-19 0</inkml:trace>
  <inkml:trace contextRef="#ctx0" brushRef="#br1" timeOffset="191877">692 75,'19'0,"0"0,18 0,-19 0,20-19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2.16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577 84,'37'0,"-18"0,18-38,19 38,37-18,-37 18</inkml:trace>
  <inkml:trace contextRef="#ctx0" brushRef="#br1" timeOffset="63294">372 28,'0'0,"56"0,-19 0,1 0,17 0,1 0,0-19,0 19,0 0,-19 0,0 0,0 0,-55 0,-1 0</inkml:trace>
  <inkml:trace contextRef="#ctx0" brushRef="#br1" timeOffset="63579">484 46,'-19'0,"-18"0,19 0,36 0,19 0,19 0,37 0,0 0,19 0,18 0,19-18</inkml:trace>
  <inkml:trace contextRef="#ctx0" brushRef="#br1" timeOffset="153168">19 28,'18'0,"20"37,-20-37,20 0,36 0,-18 0,18 0,19 0,19 0,-19 0,0 0,-37 0,-19 0,0 0,-18 0,-19-19,-19 38,0-19</inkml:trace>
  <inkml:trace contextRef="#ctx0" brushRef="#br1" timeOffset="153519">75 102,'-75'0,"131"0,0 0,18 0,38-18,18 18,0 0,19-56,19 56,-75 0,-38 0,-17 0,-76 0,1 18,0-18,18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4.17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353 186,'19'0,"0"0,18 0,19 0,18-19,19 19,-37-18</inkml:trace>
  <inkml:trace contextRef="#ctx0" brushRef="#br1" timeOffset="64074">409 186,'0'0,"19"0,18-37,0 37,19 0,-19-19,19 19,-19 0,0 0,-18 0,-19-37,37 37,-74 0,-19 0,19 18,-19-18,0 0,19 0,0 0,-19 0,19 0,18 19,-18-19,93 0,0 0,0 0,37 0,18-19,19 19,19 0,-19-37,-55 37,-1 0</inkml:trace>
  <inkml:trace contextRef="#ctx0" brushRef="#br1" timeOffset="202089">18 186,'0'0,"0"-37,-18 37,36 0,1 0,18 0,19 0,-19 0,19 0,0 0,37-38,19 38,-1-55,-36 55,-1-38,-18 38,-19 0,-18-18,18 18,-37 18,-19 20,-18-38,18 0</inkml:trace>
  <inkml:trace contextRef="#ctx0" brushRef="#br1" timeOffset="202540">260 111,'-37'0,"18"19,-18-19,56 0,18 0,-18 0,18 0,19 0,-19 0,0 0,19 0,18 0,19 0,-18 0,-1 0,-18 0,0 0,-38 0,1 0,-19 0,0 0,-19 0,-18 0,0 0,-391 19</inkml:trace>
  <inkml:trace contextRef="#ctx0" brushRef="#br1" timeOffset="202916">297 149,'-18'0,"-19"0,-1 0,57 0,0 0,18 0,0 0,0 0,19 0,19 0,-38 0,19 0,-1 0,1 0,0 0,-19 0,19 0,-37 0,-1 0,-18 0,-18 0,-20 0,20 0</inkml:trace>
  <inkml:trace contextRef="#ctx0" brushRef="#br1" timeOffset="203448">353 242,'38'0,"-20"-19,1 19,18 0,0 0,0-19,19 19,0 0,0 0,18-37,-18 37,-19 0,-18 0,-1 0,-36 0,-19 0,18 0,-18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46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595 20,'0'-18,"-18"18,18 18,0 38,0-19,0 19,0 0,0 0,0 0,0-1,0 1,0 0,0 0,0 0,0 0,0-1,0 1,0 0,18 0,-18-19,0 19,0-38,0 1,37 18,-37-18,0-1,0 20,0-57</inkml:trace>
  <inkml:trace contextRef="#ctx0" brushRef="#br0" timeOffset="488">465 1006,'0'-37,"0"56,37 18,-18 0,-19 0,56-37,-56 38,18-38,1 0,-1 0,-18 0,38-38,-38 20,0-1,0-18,0 0,0 18,0-18,18 18,-18 1,0-38</inkml:trace>
  <inkml:trace contextRef="#ctx0" brushRef="#br0" timeOffset="1088">0 597,'37'-19,"-18"19,-1 0,20-37,-20 37,19 0,1 0,-38-18</inkml:trace>
  <inkml:trace contextRef="#ctx0" brushRef="#br0" timeOffset="1388">279 318,'0'19,"0"18,19-19,-19 20,0-20,0 1,0 18,0 0,0-18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6.00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374 38,'-38'0,"57"0,0 0,18 0,19-19,37 19,-19-19,0 19</inkml:trace>
  <inkml:trace contextRef="#ctx0" brushRef="#br1" timeOffset="64830">467 0,'-19'0,"56"0,0 0,19 0,0 0,-19 0,0 0,1 0,-20 0,-18 0,-56 38,-18-38,-38 0,19 37,38-37,-1 0,0 0,19 18,18-18,94 0,18-18,-19 18,38-37,18 37,-37 0,-19 0</inkml:trace>
  <inkml:trace contextRef="#ctx0" brushRef="#br1" timeOffset="166806">76 0,'0'38,"37"-38,19 0,-19 0,0 0,1 0,17 0,1 0,0 0,0-19,-38 19,1 0,18 0,-37-19,-37 19,0 0,0 0,-19 0,0 38,-18-38,18 37,19-37,-1 0,1 0,18 0,1 0,18 18,-37-18,-1 0,76 0,-1 0,0 0,0 0,19 0,0 0,37-18,-19 18,-18 0,-19-19,-18 19,18 0,-18 0,-38 0,1 0,-20 0,20 0,-1 0,-18 0,18 0,1 0</inkml:trace>
  <inkml:trace contextRef="#ctx0" brushRef="#br1" timeOffset="167541">262 93,'0'0,"74"-18,-55 18,18 0,0 0,19-19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0:17.548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0.88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56,'19'0,"0"0,-1 0,38 0,-19 0,0 0,1 0,-1 0</inkml:trace>
  <inkml:trace contextRef="#ctx0" brushRef="#br1" timeOffset="191771">19 93,'19'0,"36"0,-36 0,37 0,-19 0,19 0,0-37,18 37,0 0,19-37,-37 37,-19 0,19 0,-37-19,0 19,-19 0,-19 0,-37 0,19 0,-19 0,0 0,0 0,1 0,-1 37,0-37,0 0,19 0,0 0,18 0,-18 0,18 0,1 0,18 0,18 0,38 0,0 0,18 0,1 0,18 0,0 0,-19 0,-37 0,-18 0,-19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3.04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737 22,'37'0,"37"0,1 0,-1 0,1 0</inkml:trace>
  <inkml:trace contextRef="#ctx0" brushRef="#br1" timeOffset="63621">123 4,'18'0,"20"0,-20 0,20 0,-1 0,19 0,-19 0,0 0,-18 0,18 0,-19 0,-18 0,-55 0,36 0,0 0</inkml:trace>
  <inkml:trace contextRef="#ctx0" brushRef="#br1" timeOffset="63945">11 22,'-18'0,"36"0,38 0,-19 0,19 0,19 0,18 0,18-18,-18 18,0 0,-18 0,18 0,-56 0,-19 0,1 0,-38 0,1 18,-19-18,18 0,0 0,-18 0</inkml:trace>
  <inkml:trace contextRef="#ctx0" brushRef="#br1" timeOffset="64289">532 41,'0'0,"37"0,-18 0,0 0,18 0,19-19,-19 19,-19 0,1 0</inkml:trace>
  <inkml:trace contextRef="#ctx0" brushRef="#br1" timeOffset="154293">532 4,'0'0,"19"0,18 0,0 0,0 0,19 0,19 0,55 0,19 0,-19 0,-56 0,19 37,-37-37,0 0,0 19,0-19,-19 0,0 0,0 0,0 0,-18 0,18 0,-37 0,-18 0,-38 0,19 0,-1 0,-17 0,-1 0,0 18,0-18,-18 0,18 0,0 0,0 0,19 0,-19 0,19 0,0 0,0 0,18 0,0 0,-18 0,74 0,19 0,19 0,18 0,37 0,-18 0,18 0,-37 0,0-18,-37 18,-38 0,19 0,-55 0,-1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5.04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205 23,'0'0,"56"0,-1 0,1 0,0 0,0 0</inkml:trace>
  <inkml:trace contextRef="#ctx0" brushRef="#br1" timeOffset="64374">205 116,'-37'0,"55"0,38 0,18-37,-18 37,19 0,-19 0,-1-19,-17 19,-1 0,-37-37,-37 37,-38-19,1 19,-1 0,1 0,-19 0,18 0,20 19,17-19,1 0,37 19,56-19,18 0,-18 0,0 0,0 0,18 0,1 0,-19 0,-19 0,0 0,-18 0,-57 0</inkml:trace>
  <inkml:trace contextRef="#ctx0" brushRef="#br1" timeOffset="64906">242 97,'19'0,"-1"-18,19 18,1 0,18-19,-1 19,1 0,-19 0</inkml:trace>
  <inkml:trace contextRef="#ctx0" brushRef="#br1" timeOffset="204603">465 116,'-18'0,"18"0,18 0,20 0,-1 0,19 0,-1 0,38-37,19 37,0-37,-57 37,-17 0,-20 0,19 0,-37 0,-18 0,-19 0,-1 0,1 0</inkml:trace>
  <inkml:trace contextRef="#ctx0" brushRef="#br1" timeOffset="204994">651 42,'-37'0,"0"0,18 0,-36 0,92 0,37 0,1 0,18 0,18 0,19-38,1 38,-20 0,-55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0:21.881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93 112,'0'-19,"-19"19,1 0,-38 0,56 0,37 0,19 0,-19 37,0-37,0 0,19 0,0 0,0 0,-37 0,-19 0,-94 0,20 0,18 0,19 0,0 0,18 0,38 19,55-19,1 0</inkml:trace>
  <inkml:trace contextRef="#ctx0" brushRef="#br0" timeOffset="102846">260 149,'-18'0,"-20"0,20 0,18-37,0 37,37 0,-18 0,18 0,0 0,38 0,-20 0,20 0,-1 0,19-19,-37 19,18 0,-18-37,0 37,-19 0,19 0,-19 0,0 0,-18-37,18 37,-18 0,-19-19,0 19,-56 0,19 0,0 19,-1-19,1 0,-19 18,1-18,-1 0,0 0,19 38,0-38,-19 0,19 18,-1-18,20 0,-19 37,18-37,0 0,19 19,19-19,18 0,19 0,0 0,18 0,38-19,18 19,-37 0,-19 0,-18 0,0 0,-37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0:50.188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0 503,'0'0,"0"18,0-18,0 37,37 1,-37-20,19-18,-1 0,19-18,1-20,17-17,38-20,0-18,0 0,38 19,-20-19,-18 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0:05.189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390 410</inkml:trace>
  <inkml:trace contextRef="#ctx0" brushRef="#br0" timeOffset="8387">6734 205,'-19'0</inkml:trace>
  <inkml:trace contextRef="#ctx0" brushRef="#br0" timeOffset="17736">0 484,'18'0</inkml:trace>
  <inkml:trace contextRef="#ctx0" brushRef="#br0" timeOffset="18458">5711 279,'0'19,"0"-19</inkml:trace>
  <inkml:trace contextRef="#ctx0" brushRef="#br0" timeOffset="39953">241 335</inkml:trace>
  <inkml:trace contextRef="#ctx0" brushRef="#br0" timeOffset="44947">7143 0</inkml:trace>
  <inkml:trace contextRef="#ctx0" brushRef="#br0" timeOffset="56677">800 391</inkml:trace>
  <inkml:trace contextRef="#ctx0" brushRef="#br0" timeOffset="56871">837 391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7.840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2158 74,'0'0,"37"0,19 0,37 0,37 0,1-74</inkml:trace>
  <inkml:trace contextRef="#ctx0" brushRef="#br0" timeOffset="34246">74 279,'19'0,"0"0,36 0,-17 0,18 0,-1 0,1 0,-19 0,1 0,17 0,-36 0,18-37,0 37,1 0,-1 0,0 0,-18-19,36 19,-36 0,0 0,18 0,-19 0,1 0,18 0,19 0,-19 0,-18 0,-1 0,20 0,-20 0,19 0,1 0,17 0,-36 0,18 0,1 0,-1 0,19 0,-38 0,1 0,18 0,-18 0,-1 0,1 0,18 0,-18 0,-1 0,19 0,-18 0,18 0,0 0,1 0,-1 0,0 0,-18 0,36 0,-17-37,-1 37,-19 0,38 0,-19 0,1 0,-1 0,0 0,-37-19,56 19,-38 0,20 0,-20 0,20 0,-20-37,1 37,18 0,-18 0,-1 0,19 0,-18 0,18-19,0 19,-74 0,0 0,0 0,18 0,-18 0,18 0,1 0,-19 0,18 37,0-37,-37 0,38 0,-1 0,-18 19,18-19,1 0,-19 0,18 0,0 37,-18-37,19 0,-20 0,-17 19,36-19,-18 0,18 0,-37 0,19 0,19 0,-20 0,1 0,0 0,0 0,0 0,18 0,-37 0,38 0,-1 0,-18 0,18 0,-18 0,37 19,-19-19,-36 0,17 0,20 37,-1-37,-37 0,56 18,-37-18,18 0,19 38,-18-38,-19 0,-1 18,20-18,-19 0,18 0,0 0,-18 0,0 0,18 0,-18 0,0 0,-19 0,19 0,-19 0,0 0,19 0,0 0,-19 0,38 0,-1 0,0 0,-36 0,36 0,-18 0,18 0,-18 0,18 0,-18 0,0 0,0 0,-1 0,20 0,-19 0,18 0,0 0,38 0,0 0,-19 0,37 0,19 0,-38 0,1 0,18 0,0 0,-18 0,18 0,-18 0,37 0,-38 0,19 0,1 0,-1 0,-19 0,20 0,-1 0,-19 0,1 0</inkml:trace>
  <inkml:trace contextRef="#ctx0" brushRef="#br1" timeOffset="43308">335 372,'-19'0,"19"-19,0 19,56 0,-19 0,38 0,-1-18,38 18,-1 0,-18-38,38 38,-1 0,0-37,-18 37,-1 0,-36 0,-1 0,-18 0,0 0,0 0,-1 0,1 0,0 0,0 0,-19 0,19-37,0 37,-19 0,0 0,0 0,-18 0,18-37,-18 37,-1 0,-18-19</inkml:trace>
  <inkml:trace contextRef="#ctx0" brushRef="#br1" timeOffset="43991">279 409,'-18'0,"-1"0,38 0,-1 0,38 37,-19-37,19 0,37 0,37 0,19-18,37-20,19 38,-19-74,-56 74,-37 0,-19 0,-36 0,-20 0,19 0,-37 19,38-19,-57 0,0 0,19 18,0-18</inkml:trace>
  <inkml:trace contextRef="#ctx0" brushRef="#br1" timeOffset="44674">949 353,'18'0,"1"0,0 0,18 0,0 0,19 0,18 0,38 0,0 0,18 0,0 0,0 0,0 0,-18 0,-19 0,19-18,-1 18,-36 0,-19-38,-19 38,0 0,-18 0,-19 0,-38 0</inkml:trace>
  <inkml:trace contextRef="#ctx0" brushRef="#br1" timeOffset="45167">1377 372,'-19'0,"19"0,19 0,-1 0,38 0,0 0,0 0,37 0,18-19,20 19,-38 0,18 0,-36 0,-20 0,-17 0,17-18,-36 18,18 0</inkml:trace>
  <inkml:trace contextRef="#ctx0" brushRef="#br1" timeOffset="86358">372 428,'19'0,"18"0,0 0,-18 0,18 0,-18 0,-1 0,19 0,19 0,56-19,18 19,-37 0,37 0,56 0,0-37,-37 37,-19 0,-37 0,-18 0,-19 0,-38 0,1 0,18 0,-93 0,19 0,0 0,-19 0,-18 0,-38 18,-18-18,-19 56,-19-56,20 37,-1-37,-19 0,1 56,55-56,38 0,18 0,19 0,0 0,18 0,38 0,18 0,56-18,0 18,56 0,74-56,-37 56,75-75,-1 38,-37 37,-37-56,-74 56,-56 0,-19 0,-19 0,-18 0</inkml:trace>
  <inkml:trace contextRef="#ctx0" brushRef="#br1" timeOffset="103109">2121 297,'18'-18,"20"18,-20 0,19-37,19 37,0 0,0-38,-19 38,0-18,1 18,-20 0,1 0,-19 0,-19 0,-18 0,18 0,-18 37,19-37,-20 0,20 0,-20 19,20-19,-1 0,-18 0,37 37,-19-37,19 0,56 0,-19 0,1 0,-1 0,19 0,-19 0,0 0,19 0,-37 0,-1 0,-36 0,-1 0,-18 0,0 0,-1 18,20-18,-19 0,18 0,0 0,19 19,-37-19,74 0,-18 0,0 0,18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16.871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1060 0,'56'0,"55"0,1 0</inkml:trace>
  <inkml:trace contextRef="#ctx0" brushRef="#br0" timeOffset="1853">93 1042,'37'0,"0"0,37-19,19 19,-18-37,-19 37,0 0,-19 0</inkml:trace>
  <inkml:trace contextRef="#ctx0" brushRef="#br1" timeOffset="49368">204 1116,'-18'0,"36"0,19 0,19 0,19 0,36-18,20 18,-1 0,56-56,-19 56,38-56,0 56,-57 0,20 0,-75 0,-37 0,-19 0,-19 0,-55 0,0 0</inkml:trace>
  <inkml:trace contextRef="#ctx0" brushRef="#br1" timeOffset="49804">428 1116,'18'0,"38"-18,-37 18,36 0,1 0,19-38,55 38,19-37,37 37,18-37,-36 37,18 0,-56 0,-37-37,-37 37,-19 0,0 0,-74 0</inkml:trace>
  <inkml:trace contextRef="#ctx0" brushRef="#br1" timeOffset="50194">428 1023,'-38'0,"57"0,0 0,18 0,19 0,18 0,38 0,18-19,37 19,56-37,-36 37,-1 0,-56 0,-37 0,0 0,-37 0,-19 19,-19-19,20 0,-38 18</inkml:trace>
  <inkml:trace contextRef="#ctx0" brushRef="#br1" timeOffset="50576">688 1079,'0'37,"-19"-37,19 0,38 0,-1 0,19 0,37 0,18 0,38-18,56 18,-1-56,-18 56,-55 0,-57 0,-37 18,-18-18</inkml:trace>
  <inkml:trace contextRef="#ctx0" brushRef="#br1" timeOffset="55789">614 1060,'0'0,"18"0,38 0,-19 0,-18 0,18 0,0 0,38 0,18 0,0 0,18 0,-18 0,19 0,-19 0,0 0,-19-18,-18 18,0 0,0-19,-38 19,-36 0</inkml:trace>
  <inkml:trace contextRef="#ctx0" brushRef="#br1" timeOffset="56255">1283 1042,'0'0,"37"0,-18 0,0 0,18 0,37 0,-18 0,37 0,0 0,19-19,-1 19,1-37,-38 37,-18 0,-37 0</inkml:trace>
  <inkml:trace contextRef="#ctx0" brushRef="#br1" timeOffset="89315">241 1079,'-18'0,"-1"0,56 0,19 0,0 0,0 0,37-19,0 19,19-37,-1 37,-36-37,-20 37,-17 0,-38-19,-38 19,-55 19,-37-19,0 37,0-37,-1 75,1-75,19 55,55-55,19 0,37 19,55-56,1 37,0-37,18 37,19-56,-18 56,18 0,-37 0,-38 0</inkml:trace>
  <inkml:trace contextRef="#ctx0" brushRef="#br1" timeOffset="91084">148 1191,'-18'0,"-19"0,37 0,-19 0,0 0,19 0,56 0,0 0,0 0,37-38,-37 38,-19 0,-18 0,18 0</inkml:trace>
  <inkml:trace contextRef="#ctx0" brushRef="#br1" timeOffset="105993">111 1060,'0'38,"0"-20,-18-18,-1-18,-18 18,18 0,1 0,18 0,18 0,19 0,-18-19,0 19,36 0,-36 0,-19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48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540 111,'0'19,"0"18,0 19,0 18,0-18,0 0,0 0,0 18,0 1,0 18,0-37,0-1,0-17,0-1,0 0,0 0,0 19,0-37,0-1,0 19,0 1,0-20,0 1,0 18,0-18,0-38,18 19,-18-19,-18-36</inkml:trace>
  <inkml:trace contextRef="#ctx0" brushRef="#br0" timeOffset="543">391 1060,'19'19,"-1"37,19-19,-18 0,0-37,-19 37,37-37,-19-18,-18-20,0 20,38-57,-38 57,0-19,0-1,18-17,-18 17,0 20,37 18</inkml:trace>
  <inkml:trace contextRef="#ctx0" brushRef="#br0" timeOffset="1399">224 1023,'0'-19,"18"57,1-20,18 1,-18 18,18-18,-19-19,-18 55,38-55,-38 19,37-19,-19 0</inkml:trace>
  <inkml:trace contextRef="#ctx0" brushRef="#br0" timeOffset="2060">0 576,'0'-37,"38"37,-20 0,1-18,18 18,-18 0,-1 0,19 0,-18 0</inkml:trace>
  <inkml:trace contextRef="#ctx0" brushRef="#br0" timeOffset="2338">224 223,'0'19,"0"-1,0 38,37 0,-37-19,0 0,37 19,-37-19,0-18</inkml:trace>
  <inkml:trace contextRef="#ctx0" brushRef="#br0" timeOffset="3139">1396 0,'0'0,"0"56,0-38,0 1,0 18,0 19,0 0,0 18,0-18,0 18,0 19,0-18,0 18,0-37,0 18,0 0,0-18,0 0,0-19,0 19,0-37,0-1,0 1</inkml:trace>
  <inkml:trace contextRef="#ctx0" brushRef="#br0" timeOffset="3568">1247 1004,'0'0,"0"0,0 38,37-38,-37 55,19-36,18 18,-37 0,18-37,1 0,-19-18,19 18,-19-56,37 37,-37-18,18 19,-18-1,0-18,38 18,-38 1,18-38</inkml:trace>
  <inkml:trace contextRef="#ctx0" brushRef="#br0" timeOffset="4154">707 539,'19'0,"18"0,0 0,-37-37,37 37,1 0,17-19,-17 19</inkml:trace>
  <inkml:trace contextRef="#ctx0" brushRef="#br0" timeOffset="4481">1117 260,'0'0,"0"56,18-19,-18 0,0 1,37 17,-37-17,0-1,38 19,-38-19,0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20.644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579 25,'-19'-19,"0"19,-18 0,0 0,0 37,0 0,37 1,-38-20,38 1,-37 18,37-18,0 18,0-19,-18 1,18 18,0-18,0-1,0 20,0-20,0 1,0 18,0-18,0-1,55 20,-55-20,19 19,-19-18,37 0,-37 36,56-36,-56 0,19 18,-19 0,37 0,-37 19,0 0,0 0,0-1,0 1,0 0,0 0,0 0,0-1,0 1,-19 0,19 0,-18-19,18 19,-56 0,56-19,-37 19,37-38,-56 20,37-20,-18 19,-19-37,56 38,-37-38,0 0,18 0,-18 0,37-19,0 0,-19 19,19-18,0-1,19-18,0 18,-1 19,19 0,-18 0,-19 0,19 38,-19-1,0 19,37-38,-37 1,0 37,0-19,0 0,0 0,0 0,0 19,0-19,0 1,0-1,0 0,0 19,0 0,0-1,0 1,0 0,0 0,-19 0,19-19,0 0,0 19,0-19,0 0,0 19,0-19,-18 19,18 0,0 0,0-19,-38 19,38 0,0-1,-37 20,37-19,0-1,-18 20,18 37,-38-19,38 0,-37-19,37 19,0-19,0 1,-37-19,37-1,0-36,0 0,0 18,0 0,0 0,19 0,-19-18,18 37,-18-38,0 1,56 18,-56-18,19 18,-19-18,37-19,-37 56,37-56,-37 37,37-37,-37 37,37-37,-18 19,18-19,-18 0,-1 0,38 37,-37-37,18 0,-18 0,18 0,0 0,0 0,0 0,19-19,-19 19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9:38.87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0 130,'19'0,"18"0,-18 0,-1 0,19 0,19 0,-19 0,1 0,-1-38,0 38,0 0,-18 0,18 0,0-18,-18 18,0 0,18 0,-19 0,20-37,-1 37,19 0,-19 0,0 0,-37-19,37 19,0 0,-18 0,18 0,0 0,1 0,17 0,-17 0,-20 0,1 0,18 0,-18 0,-1 0,19 0,-18 0,0 0,18 0,-19 0,1 0,18 0,1 0,-20 0,1 0,18 0,-18 0,-1 0,19 0,-18 0,0 0,18 0,19 0,-19 0,-19 0,1 0,18 0,-18 0,-1 0,20 0,-20 0,1 0,18 0,0 0,0 0,1 0,17 37,-36-37,0 0,-1 0,57 0,-57 19,1-19,18 0,19 0,-19 0,-18 0,-1 0,20 0,-20 37,19-37,-18 0,18 0,-18 0,18 0,-18 0,-1 0,19 0,-18 0,0 0,18 0,-19 0,1 0,0 0,18 0,-19 0,1 0,18 0,-18 19,-1-19,20 0,-20 0,1 0,18 0,-18 0,18 0,0 0,19 0,-38 0,20 0,-20 0,19 0,-18 0,0 0,18 0,0 0,0 0,1 0,17 0,-36 0,0 0,-1 0,19 0,-18 0,0 0,18 0,-19 0,1 0,18 0,-18 0,18 0,0-38,-37 20</inkml:trace>
  <inkml:trace contextRef="#ctx0" brushRef="#br0" timeOffset="6502">0 167,'19'0,"-1"0,20 0,-20 0,19-19,19 19,-19 0,19-18,0 18,0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0:08.543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302 149,'-18'0,"-19"-19,18 19,-18 0,0 0,-1 0,1 19,37 0,-37 36,37-17,-37 17,37 1,0 19,0 18,0-19,37-18,0 0,38-19,-1 0,0-37,38 0,0 0,-38-19,1 1,-38-19,-19 18,-18-18,0 18,0-18,0 0,-37 37,-19-19,19 19,19 0,-1 0,-18 0,37 37,37-37,0 0,19 0,18 0,-18 0,-19-18,-18 18,18-37,-18-1,-19 1,0 56,37 37,-37-19,0 0,0 0,19 19,-19-37,37-19,-37 37,37-37,-18 0,-1 0,19 0,-18-19,18-18,-37 0,19 0,-19 18,0-18,0 55,0 20,37-20,-37 19,19-37,-19 38,37-38,0 0,-37-19</inkml:trace>
  <inkml:trace contextRef="#ctx0" brushRef="#br0" timeOffset="825">1177 391,'-19'0,"19"0,0 0,19 0,-19 0,0-19,0 19,-19 0,19 0,0 19,0 18</inkml:trace>
  <inkml:trace contextRef="#ctx0" brushRef="#br0" timeOffset="1141">1679 484,'0'0,"-18"0,18-37,-19 37,-18 0,0 0,37 37,-38 0,38 0,0 0,0 1,19-1,-19-19,37 20,-18-38,-1 0,20 0,-20 0,19 0,19-56,-37 19,18-1,-37-17,37-38,-37 18,0 38,0 18,0-18,0 56,-18 37,18-19,0 0,0 0,0 0,18 19,-18-19,19-18,-19 18,0-18,18-19,-18-19</inkml:trace>
  <inkml:trace contextRef="#ctx0" brushRef="#br0" timeOffset="1627">1995 298,'0'18,"-18"20,18-20,-56 19,56-18,-37 0,18 36,19-36,19 18,-1-37,20 37,-20-37,19 19,1-19,17 37,-17-37,-1 0,-19 0,20 0,-20 0,19 0,1 0,-20-18,19-20,-37 20,19-19,-19-1,0 1,0 19,0-20,-19 38,1 0,-19 0,18 19,19 0,-37 18,37-19,0 1,0 18,18-37,1 19,18-19,0 0,19 0,19-19,-19 1,-19-20,19 20,-38-38,-18 19,37-38,-37 1,0-19,-37 37,37 19,-37 0,0 18,37 38,0-1,0 20,0-1,0 37,0-18,0 0,37 0,-37-1,0-17,37 17,-37-36,0 0,0 18,0-74</inkml:trace>
  <inkml:trace contextRef="#ctx0" brushRef="#br0" timeOffset="2437">2554 316,'0'0,"37"0,0 0,37 0,1-55,36 17,1 1,-38 0,-18 37,-19 0,-37-19,-37 19,-19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1:49.139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74,'0'19,"37"-19,-37 19,0-1,18-18,-18 37,38-18,-20-19,1-19,18-18,-18 19,18-20,0 20,0-19,1 37,-20-19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3:12.276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112 391,'0'19,"0"-1,0 1,0-19,0 37,-19-37,-18 0,18 0,1 0,18-37,0-19,0 37,0 1,0 18,0-56,18 56,38-19,-19 19,1 0,-1 19,-37 18,56 19,-56 0,18 0,-18-1,37 1,-37-18,0-1,0 0,0 0,0 0,-18 1,-1-20,19 19,-56-37,19 19,19-19,-20 0,1 0,0 0,18-19,-18-36,37 36,0 0,0-18,56 37,-37 0,18 0,-19 0,1 19,18-19,-18 37,37-37,-19 37,0-37,0 0,0 0,19 0,-18 0,-20-37,-18 18</inkml:trace>
  <inkml:trace contextRef="#ctx0" brushRef="#br0" timeOffset="754">465 354,'-18'0,"18"0,0 37,0 19,0-19,0 19,37-19,-18-18,18-19,-19 56,1-56,18 0,-18 0,18-19,-37 0,37-18,-37 0,0 0,0-19,-18 0,-1 0,-18 38,18 18,1 0,-20 0,20 0,18 18,-19-18,19 37</inkml:trace>
  <inkml:trace contextRef="#ctx0" brushRef="#br0" timeOffset="1200">968 0,'0'19,"0"18,0 0,0 19,18 0,-18 37,0-37,37 18,-37-18,0-19,19 0,-19 1,0-38</inkml:trace>
  <inkml:trace contextRef="#ctx0" brushRef="#br0" timeOffset="1494">856 149,'-37'0,"18"0,19 0,0 0,0-18,0-1,0 19,0 19,0 18,19-37</inkml:trace>
  <inkml:trace contextRef="#ctx0" brushRef="#br0" timeOffset="1868">1247 335,'-19'0,"0"37,19 19,0-56,0 19,19-19,-19 0,0-37,0 37,-19 0,19 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3:23.551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21 335,'-19'0,"19"-19,0 38,0 18,0 0,0 1,0-1,0 19,0-1,0-17,38-1,-38-19,18 20,20-20,-20-18,1 0,37 0,-19-37,0 0,19 18,-19-18,0 18,-37 1</inkml:trace>
  <inkml:trace contextRef="#ctx0" brushRef="#br0" timeOffset="419">189 428,'0'0,"0"56,0-38,18 38,-18-19,19 1,-19 17,56 20,-19-38,-37 0,37 1,-37-1,19-37,-19 18,18-18,-18-55</inkml:trace>
  <inkml:trace contextRef="#ctx0" brushRef="#br0" timeOffset="714">468 279,'0'0,"0"37,0-18,0 18,18 56,-18-37,37 0,-37-19,38 0,-1 0,-19-37,1 0,18 0,-18 0,18-18,-18-19,-19-1,0-17,0-1,-19-19,0 1,-36 37,17 37,1-37,0 37,0 0,18 0,19 18,0 19</inkml:trace>
  <inkml:trace contextRef="#ctx0" brushRef="#br0" timeOffset="1133">1044 0,'0'19,"0"18,0 0,0 19,0 0,0 18,-37 19,37 0,0 0,0-37,0-19,0 0,0-18,0 18,0-93</inkml:trace>
  <inkml:trace contextRef="#ctx0" brushRef="#br0" timeOffset="1425">858 168,'-18'0,"36"0,1 0,-19 0,0 0,0-38,-37 38,37 38,37-38</inkml:trace>
  <inkml:trace contextRef="#ctx0" brushRef="#br0" timeOffset="1763">1212 335,'0'19,"0"18,0 19,0-38,0 19,37-37,0 0,-18 0,-19-55,-19 17,1 38,18 0,-38 38,38-20,0 1,0 18,19-37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6:53.623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0,'19'0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0:30.243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59D56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359 25,'-19'0,"-18"0,0 0,18 0,-18 0,-19 0,56 19,-37-19,18 37,-18-37,37 37,-37 1,37-20,-19 19,19-18,0 0,0-1,0 19,0-18,0 18,19-37,-1 37,19-37,19 0,-18 0,-1 0,0 0,0 0,0 0,-18 0,0 0,18 0,-37-18,37 18,-18 0,-19-19</inkml:trace>
  <inkml:trace contextRef="#ctx0" brushRef="#br0" timeOffset="660">693 7,'0'-19,"0"19,-18 37,18-18,0 18,0 0,-19 1,19-1,-37 19,37-38,0 1,-19-19,19 37,0-74,0 18,0-18,38-19,-38 19,0 0,18 18,-18-18,0 0,37 37,1 0,-20 18,19 38,-37-37,38-1,-38 20,37-20,-37 19,37-18,-18 18,-19 0,0-18,0 0</inkml:trace>
  <inkml:trace contextRef="#ctx0" brushRef="#br0" timeOffset="1445">656 249,'0'37,"19"-37,-1 0,20-19,17 19,1 0,-37-18,-1 18</inkml:trace>
  <inkml:trace contextRef="#ctx0" brushRef="#br1" timeOffset="-180708.73">600 286,'0'37,"0"-18,0-1,0 19,0-18,0 0,-18-19,18 18,0 19,0-55,0-1,0 1,0-1,0-18,0 0,0 37,0-19,0-18,0 18,0 1</inkml:trace>
  <inkml:trace contextRef="#ctx0" brushRef="#br1" timeOffset="-179567.73">898 267,'0'37,"19"-37,-19 19,0 0,37-19,-37 37,18-19,-18 1,0 18,19-37,-19 19,0-1,0 20,37-38,-37 18,0-36,0-20,0 1,-18 37,18-18,-19 18,19-19,0-18</inkml:trace>
  <inkml:trace contextRef="#ctx0" brushRef="#br1" timeOffset="-178667.73">972 304,'-18'0,"-19"-18,37-1,0-18</inkml:trace>
  <inkml:trace contextRef="#ctx0" brushRef="#br2" timeOffset="-167426.73">731 63,'0'-19,"-19"38,19 36,0-36,0 18,0-18,0 18,-37 0,37-18,0-1,0 20,0-1,-19-19,19 1,-37-19,37 37,0-18,0-1,0 20,0-57,-19 19,19 19,0-38,0 0,0-18,0 0,0 0,0 18,0 1,0-20,0 38,0-18,0-1,0 1,0-20,0 20,38 18,-38-19,18 19,-18-37,0 18,19 19,-19-18,37 18,-37-37,19 37,18 37,-19-19,1-18,-19 19,37-19,-18 0,-19 37,0-18,18-19,-18 18,38-18,-38 38,18-20,-18 1,19-19,-19 37,37-18,-37 18,19 0,-19-18,37 18,-19-19,1-18,-19 19,0-38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0:38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0 143,'0'0,"37"0,0 0,0 0,1 0,-1 0,0 0,19 0,-19 0,0 0,0 0,1 0,-20 0,1 0,-1 0,20 0,-20 0,19-19,19 19,0 0,-19 0,-18 0,18 0,0 0,19 0,-37 0,37 0,-38 0,19 0,-18 0,0 0,18 0,-19 0,1 0,18 0,-18 0,-1-19,20 19,-20 0,1 0,18 0,-18 0,-1 0,19-37,-18 37,0 0,18 0,19 0,-19 0,0 0,0 0,19-18,-19 18,-18 0,18 0,0 0,0 0,1 0,-20 0,19 0,-18 0,0 0,18 0,-18 0,-1 0,1 0,18 0,-18 0,18-38,-19 38,1 0,0 0,18 0,-19 0,1 0,18 0,-18 0,-1 0,20 0,-1 0,0 0,0 0,0 0,-18 0,0 0,-38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1:57.586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149 43,'0'0,"0"55,0-17,0-20,0 20,0-1,0 0,0 19,0-19,0 0,0 0,0 1,0-1,0 0,0-18,0-19,0-19,0-37</inkml:trace>
  <inkml:trace contextRef="#ctx0" brushRef="#br0" timeOffset="382">93 98,'0'-37,"0"37,75-18,-38 18,0-38,0 38,1 0,-20 0,19 0</inkml:trace>
  <inkml:trace contextRef="#ctx0" brushRef="#br0" timeOffset="734">0 322,'0'0,"37"0,1 0,-20 0,20 0,17 0,1 0,19-19,-38 19,-19 0</inkml:trace>
  <inkml:trace contextRef="#ctx0" brushRef="#br0" timeOffset="1095">540 24,'0'37,"-19"19,19-37,0 18,0 0,-18 19,18-37,0 18,0 0,-38-18,38-1,0 38,0-75,0 1,0-19,0-1,0-17,0-1,0 19,0 18,19-18,-19 18,19 19,-19-37,18 37,19-37,1 37,-1 0,-37 18,37-18,-37 37,37-18,-37 18,37 1,-37-1,38 0,-38 19,0-38,18 1,-18 18,0-18,0-1,0 20,0-20,0-18,0-56</inkml:trace>
  <inkml:trace contextRef="#ctx0" brushRef="#br0" timeOffset="1775">484 359,'56'0,"0"0,18 0,-18-37,0 37,-19 0,-19 0,-18-19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0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 19,'0'-18,"-19"18,1 0,-1 0,-37 0,38 37,-19 0,18 37,19-18,-37 0,37 0,0-19,18 19,-18-38,56 1,-37-19,18 0,19 0,0 0,-19-19,0 1,0 18,-37-56,19 56,-19-19,0 19,0 38,0-20,0 1,0 18,19-37,18 19,-19-19,1 0,18 0,-37-19,37-18,-37 18,0 1,0-20,-18-17,-38 36,19 19,0 0,-1 0,1 0,37 37,0-18,19-19</inkml:trace>
  <inkml:trace contextRef="#ctx0" brushRef="#br0" timeOffset="570">654 112,'0'-18,"0"18,0 18,0 38,0 0,0 0,0-1,0-17,0-1,0 0,0 0,0-18,0-38,0 1,0-20,0 20,0-1,-19-18,-18 37,19 0,-20 0,1 0,19 19,-1 18,19-19,-37 20,37-20,0 1,0 18,18-18,38-19,0 0,18 0,1 0,18-19,-19-18,1 18,-20-18,-17 18,-1-18,-37 19,18-20,-18 1,0 19,-18 18,-38 0,19 0,37 55,-37-55,37 56,0-37,0-1,0 20,0-20,18-18,19 37,1-37,-1 0,0 0,19 0,-19 0,0 0,0-55,-18 55,-19-38,37 38,-37-18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9:40.868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72,'0'0,"18"0,19 0,19 0,-19 0,-18 0,0 0,18 0,-19 0,1 0,18 0,-18 0,-1 0,38 0,-19 0,-18 0,0 0,36 0,-17 0,-20 0,1 0,37 0,-19 0,0 0,0 0,-18 0,18 0,-18 0,-1 0,20 0,-20-37,1 37,18 0,-18 0,18 0,0 0,19 0,-19-18,0 18,-18 0,37 0,-19 0,0 0,0 0,0 0,1 0,-1 0,0 0,0 0,0 0,19 0,-19 0,-18 0,18 0,0 0,19 0,-37 0,18 0,-18 0,18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9:49.569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F59D56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5953 974,'-38'0,"57"0,0 0,18 0,0 0,0-19,-18 19,-1 0,20 0,-20 0,1 0,18 0,-18 0,-1 0,19 0,-18 0,0 0,18 0,-18-19,-1 19,38 0,-19 0,0 0,1 0,-1 0,0 0,19 0,-19 0,0 0,-18 0,37 0,-19 0,19 0,-1 0,-36 0,0 0,18 0,-19 0,20-37,-20 37,1 0,-1 0,20 0,-20 0,1 0,18 0,-18 0,-1 0,38 0,-37 0,-1 0,1 0,18 0,-18-18,18 18,0 0,-18 0,-1 0,20 0,-20 0,1 0,18 0,-18 0,18 0,0 0,0 0,0 0,1 0,-20 0,19 0,-18 0,0 0,-1 0,-18-38,37 38,-18-18,-19-1,37-37,-37 19,0 19,0-1,0-18,0 18,19-18,-19 18,0 1,37-19,-37 18,0 0,19-18,-19 19,0-1,37-18,-37 18,0 1,0-38,0 18,0 1,0 0,0 0,0 0,0 18,-19 19,19-19,-18 19,18-37,-19 37,-18 0,18 0,1 0,-20 0,1 0,19 0,-1 19,-18-19,0 0,-1 0,1 0,-19 0,19 0,0 0,0 0,0 0,-1 0,-17 0,17 0,1 0,0 0,0 0,-19 0,19 0,-1 0,1 0,0 0,-19 0,19 0,0 0,0 0,-1 0,1 0,-19 0,19 0,0 0,18 0,-18 18,0-18,0 0,0 0,-19 0,19 0,-1 0,1 0,0 38,18-38,1 0,-19 0,18 0,0 18,-18-18,0 0,0 0,-1 0,20 0,-19 37,18-37,-18 0,18 0,1 0,-20 19,20-19,-1 0,-37 0,19 0,37 37,-37-37,18 0,1 0,18 19,-37-19,18 0,-18 18,37 20,-19-20,19 1,0 18,-18 0,18 1,0 17,0 1,0-19,0-18,0 0,0 18,0-37,0 56,0-19,0-19,-19 20,19-20,0 1,0-1,0 20,0-20,19-18,-19 19,18-19,1 0,18 0,-18 0,18 0,0 0,-18 0</inkml:trace>
  <inkml:trace contextRef="#ctx0" brushRef="#br0" timeOffset="3088">5822 955,'0'0,"56"0,-37 0,18 0</inkml:trace>
  <inkml:trace contextRef="#ctx0" brushRef="#br0" timeOffset="4144">4185 2908,'0'0,"0"0,38 0,17 0,-36 0,0 0,18 0,-19 0,1 0,0 0,18 0,-19 0,1 0,18 0,-18 0,-1 0,20 0,-20 0,1 0,18 0,19 0,-38 0,20 0,-1 0,0 0,-18 0,-1 0,19 0,1 0,-20 0,1 0,18 0,-18 0,18 0,0 0,19 0,-19 0,-18 0,-1 0,20 0,-20 0,1 0,18 0,-18 0,-1 0,19 0,-18 0,0 0,-1 0,19 0,-18 0,0 0,18 0,-19 0,1 0,18 0,-18 0,-1 0,20 0,-20 0,1 0,18 0,-18 0,-1 0,1 0,18 0,-18 0,-1 0,19 0,-18 0,0 0,18-37,-19 37,20 0,-1 0,0 0,0-18,-18 18,18 0,-18 0,-1 0,-18-19,38 19,-20 0,1 0,-19-37,37 37,-18 0,-1-19,19 19,-37-18,19 18,-19-38,19 38,-19-18,37 18,-37-19,0-18,18 37,-18-19,0-18,0 0,0-19,0 19,0 0,0 18,-18-37,18 38,0-1,0-18,-19-19,19 19,-37 0,37-1,0 1,-19 37,19-37,0 18,0 1,0-19,0 18,-18 19,18-19,-37 19,18 0,-18 0,18 0,-18 0,18 0,-18 0,0 0,0 0,-1 0,1 0,0 0,-19 0,0 38,19-38,-19 0,19 0,-19 0,19 0,0 0,0 0,0 0,-1 0,1 0,0 0,18 0,-18 0,0 0,0 0,0 0,18 0,-18 0,18 0,-18 18,0-18,18 0,-18 37,0-37,-1 0,20 19,-19-19,-1 0,20 0,-1 0,-18 37,18-37,-18 0,0 0,18 0,1 0,-19 0,-1 0,20 0,-19 0,-1 0,-17 19,17-19,1 0,0 37,0-37,18 0,1 0,-38 0,19 0,18 0,-37 0,38 0,-38 0,18 0,20 0,-1 0,-18 0,18 0,-18 19,19 18,18-19,-19-18,19 19,0 0,0 18,0 0,0 19,0-19,0 0,0-18,0 0,0 18,0 19,0-38,0 1,0 18,0-18,0-1,0 19,0-18,0 0,0-1,0 19,0-18,37 18,-18-37,-19 19,18-19,-18 18,38-18,-20 0,-18 19,19-19,18 0,-18 0,18 0,0 0,0-37,-18 37,0 0,18 0,-19 0,1-19</inkml:trace>
  <inkml:trace contextRef="#ctx0" brushRef="#br0" timeOffset="12108">167 1439,'0'0,"-19"0,-18 0,0 0,18 0,1 0,-19 0,37 37,0-18,0-1,0 19,0 1,0-20,0 1,0 37,0-38,0 1,0 18,0 0,0 0,0-18,0 0,0 18,0 0,0 0,0-18,0 18,0-18,0 18,0 0,0 19,0-19,0-18,0-1,0 19,0-18,0 0,0 36,0-17,0-1,0-18,0 18,0 19,0-38,0 1,0 18,0 19,0-19,0 0,0 0,0 1,0-1,0 0,0 0,0-18,0 18,0-18,0-1,0 19,0-18,0 0,0-19,18 0,1 0,-1 0,1 0,18 0,0 0,-18-38,37 38,-38 0,20 0,-20 0,-18 0</inkml:trace>
  <inkml:trace contextRef="#ctx0" brushRef="#br0" timeOffset="19780">7143 881,'0'0</inkml:trace>
  <inkml:trace contextRef="#ctx0" brushRef="#br0" timeOffset="20335">7125 1588</inkml:trace>
  <inkml:trace contextRef="#ctx0" brushRef="#br0" timeOffset="21024">6046 2853,'0'18</inkml:trace>
  <inkml:trace contextRef="#ctx0" brushRef="#br0" timeOffset="21513">5674 3522</inkml:trace>
  <inkml:trace contextRef="#ctx0" brushRef="#br0" timeOffset="34405">4316 1867,'0'0,"18"0,19 0,1 0,-1 0,0 0,0 0,0 0,19 0,-19 0,-18 0,0 0,18 0,-19 0,1 0,18 0,-18 0,-1 0,20 0,-20 0,1 0,18 0,-18-19,-1 19,19 0,1-19,-20 19,19 0,-18-37,-19 19,0-20,0-17,0 36,0-18,0 0,0-1,0 1,0 0,0-19,0 19,0 18,0-18,0 18,0 1,-37-19,37 18,0 0,0-18,0 19,0-1,0-18,0 0,0-1,0 20,-19 18,-18 0,18 0,1 0,-19 0,37 0,-56 0,19 0,18 0,0 0,-18 0,19 37,-1-37,-18 0,0 0,18 0,-18 0,0 0,18 0,0 0,-18 0,19 0,-1 0,-18 0,0 0,18 0,-18 19,0-19,-1 0,38 18,-37-18,0 0,0 0,-1 0,20 0,-1 0,-37 0,38 0,18 37,0-18,0 18,0-18,0 18,18-18,-18 18,0 19,0-19,19 0,-19 0,0 19,37-19,-37 1,0-1,19 0,-19-18,0-1,0 19,0-18,37 0,-37 36,0-36,0 0,0-1,0 19,19-37,-19 19,0 0,18-19,-18 0,38 0,36-38,-55 38,-1 0,19 0,-18 0,18 0,0 0,1 0,-20 0,1 0</inkml:trace>
  <inkml:trace contextRef="#ctx0" brushRef="#br1" timeOffset="108592">186 6797,'18'0,"1"0,18 0,0 0,19 0,0 0,-38 0,1 0,18 0,-18 0,-1 0,1 0,18-19,-18 19,18 0,-18 0,-1 0,1 0,18 0,-18 0,18-37,0 37,-18 0,18 0,0 0,0 0,-18 0,-1 0,20 0,-20 0,20 0,-20 0,-18-19,56 19,-37 0,-1 0,19 0,1 0,-1 0,0 0,0 0,0 0,1 0,-20 0,19 0,1 0,-38 0,37 0,-19 0,20 37,-20-37,1 0,-1 0,20 19,-20-19,19 0,1 0,-20 0,1 0,18 0,-18 0,-1 37,19-37,-18 0,0 0,18 0,0 0,0 0,-18 0,18 0,-18 0,18 0,0 0,0 0,-18 0,0 0,18 0,0 0,-18 0,-1 0,38 0,-37 0,-1 0,19 0,-18 0,0 0,-1 0,19 0,-37 19</inkml:trace>
  <inkml:trace contextRef="#ctx0" brushRef="#br1" timeOffset="112589">10827 955,'0'0,"37"0,-18 0,36 37,-17-37,-1 0,0 0,0 0,19 0,-37 19,-1-19,19 0,1 0,-1 0,0 0,0 0,19 0,-19 0,19 0,0 0,18 0,1 0,-19 0,-19 0,19 0,-38 0,1 0,18 0,-18 0,18 0,-19 0,20 0,-20 0,1 0,18 0,-18 0,-1 0,19 0,-18 0,0 0,-1 0,19 0,-18 0,0 0,18 0,-19 0,1 0,18 0,-18 37,-1-37,20 0,-20 0,1 0,18 0,-18 0,-1 0,19 0,-18 0,0 19,18-19,-18 0,-1 0,19 0,-18 0,0 0,18 0,-19 0,1 0,0 0,18 0,0 0,0 0,0 0,1 0,-20 0,1 0,18 0,-18 0,-1 0,19 0,-18 0,0 0,18 0,-19 0,1 0,18-38,-18 38,-1 0,20 0,17 0,-17-18,-20 18,19 0,-18 0,0 0,18 0,0 0,-18 0,-1 0,20 0,-20 0,-18 0,-56 0,19 0,0 0,0 0,18 0,-18 0,18 0,-18 0,18 0,-18 0,19 0,-20 0,20 0,-19 0,18 0,-37 0,19 0,0 0,0 0,-1 0,1 0,19 37,-1-37,-18 0,18 0,1 0,-20 0,20 0,-1 0,-37 0,19 0,0 0,0 0,-19 0,37 0,-18 0,18 0,1 0,-19 0,18 0,0 19,-18-19,19 0,-20 0,1 0,-19 0,19 0,0 0,18 0,-18 37,19-37,-1 0,-18 0,18 0,-18 0,0 0,-19 0,19 0,0 0,-1 0,1 0,-19 0,19 0,0 0,18 0,-18 0,19 0,-1 0,0 0,-18 0,18 0,1 0,-19 0,18 0,0 0,-18 0,19 0,-1 0,-18 0,-19 0,37 0,1 0,-19 0,18 0,-18 0,-19 0,0 0,56-19,-37 19,0 0,18 0,1 0,-20 0,20 0,-1 0,-18 0,0 0,18 0,19-18,-18 18,-20 0</inkml:trace>
  <inkml:trace contextRef="#ctx0" brushRef="#br1" timeOffset="115941">372 6908,'-19'0,"-18"0,37-37,-19 37,1 0,-1 0,-18 0,55 0,1 0,0 0,-1 0,19 0,-18 0,0 0,18 0,0 0,-18-19,36 19,1 0,-19 0,1 0,-1 0,0-37,19 37,-19 0,0 0,0 0,19-18,-19 18,-18 0,0 0,18 0,-18 0,-1 0,19 0,19 0,-19 0,1 0,-20 0,19 0,-18-38,0 38,18 0,-19 0,20 0,-1 0,-19 0,20 0,-1 0,0 0,0 0,-18 0,-1 0,20 0,-20 0,1 0,18 0,-18 0,18 0,0 0,0 0,19 0,-19 0,0 0,-18 19,18-19,-18 0,18 0,0 0,19 19,-19-19,-18 0,18 0,-18 0,-1 0,1 0,18 0,-18 0,18 0,0 0,-18 0,-1 0,-18-38,56 38,-19 0,-18 0,0 0,18-18,-19 18,1 0,18 0,-55 0,-1 0,0 0,1 0,-19 0,-1 0,20 0,-19 0,-19 18,19-18,-1 0,1 0,-19 0,19 0,-19 0,1 0,-1 0,19 0,-1 0,1 0,-19 0,19 0,0 0</inkml:trace>
  <inkml:trace contextRef="#ctx0" brushRef="#br1" timeOffset="123619">7273 7783,'-18'0,"18"18,37-18,0 0,0 0,19 0,19 0,36 0,1 0,-19-18,0 18,0-38,-37 38,-19-37,-18 37,-1 0,-18-19,37 19,-74 0,0 0,-37 0,18 0,-19 0,1 0,0 0,-1 0,-18 0,19 0,18 0,0 0,0 38,19-38,18 0,1 18,-19-18,55 0,1 0,-1 0,20 0,17 0,1 0,19 0,18 0,0 0,-19 0,-18 0,-19 0,0 0,1-37,-20 37,1 0,18-37,-18 37,18-37,0 37,-37-19,0 19,-56 0,-18 19,18-19,-18 18,-1-18,-18 56,-18-56,36 37,19-37,0 0,38 38,-1-38,-18 0,37 18,19-18,18 0,19 0,18 0,19-18</inkml:trace>
  <inkml:trace contextRef="#ctx0" brushRef="#br1" timeOffset="125594">9413 1867,'-19'0,"1"0,-20 0,94 0,-19 0,19 0,19 0,18 0,18-38,20 38,17 0,-36 0,-19-37,-56 37,0 0,-74 0,-19 0,-18 0,-38 0,-18 0,19 19,18-19,-19 0,38 37,18-37,0 0,0 37,19-37,18 0,19 19,-37-19,56 0,18 0,19 0,37 0,37 0,19 0,18 0,-18 0,0 0,-56 0,-19-19,-55 19,-1 0,-18 0,-18 0,-38 0,0 0,-18 0,-19 0,0 0,18 0,-18 19,19-19,18 0,-18 37,37-37,18 0,19 19,56-19,37-19,37 19,0-37,0 37,1-37</inkml:trace>
  <inkml:trace contextRef="#ctx0" brushRef="#br2" timeOffset="-172815.73">7962 3039</inkml:trace>
  <inkml:trace contextRef="#ctx0" brushRef="#br2" timeOffset="-170003.73">7925 3039,'0'0,"18"0,38 0,-37 0,-1 0,19 0,-18 0,0 0,18 0,-19 0,1 0,18 0,-18 0,18 0,0 0,0 0,-18 0,-19-38,37 38,1 0,17-18,-17 18,-1 0,0 0,0-37,0 37,-18 0,18-19,19 19,-19 0,-37-37,19 37,-1 0,-18-19,38 19,-20 0,19 0,-37-18,38 18,17 0,-17 0,-38-38,37 38,-19 0,20 0,-38-18,18 18,1 0,-1 0,20 0,-20 0,1 0,-19-19,37 19,-18 0,-1 0,19 0,-18 0,0 0,-19-18,37 18,-18 0,-1 0,1 0,18-38,-18 38,18 0,-19 0,-18 0,-37 0,19 0,18 0,-38 0,1 0,0 0,18 0,-18 38,18-38,1 0,-1 0,-18 0,18 0,-18 18,19-18,-20 0,20 0,-19 0,18 0,19 37,-19-37,-18 0,19 0,-1 0,19 19,-37-19,18 0,1 0,18 19,-19-19,-18 0,18 0,1 0,-20 0</inkml:trace>
  <inkml:trace contextRef="#ctx0" brushRef="#br2" timeOffset="-161617.73">5227 3746,'19'-19,"37"19,-38 0,1 0,37-37,-19 37,0 0,0 0,0 0,1 0,-1 0,-19 0,1 0,18 0,0 0,1 0,-20 0,19 0,-18-19,0 19,18 0,-19 0,20-37,-1 37,-19 0,1 0,-19-19,37 19,-18 0,-19-18,0 18,-56 0,19 0,-19 0,0 0,0 0,1 0,-1 0,0 37,-18-37,18 0,19 0,-1 0,20 19,-38-19,37 0,1 0,-19 0,37 37,-38-37,1 0,18 0,19 0,19 0,37 0,0 0,37 0,0-19,18 19,20 0,-20-37,-18 37,0 0,-37 0,-19 0,-18 0,-1 0,38-37,-37 37,-19 0,-37 0,18 0,0 0,-18 18,-19-18,19 0,0 19,0-19,0 0,-19 0,19 37,-19-37,0 0,19 19,-19-19,19 0,0 0,18 37,-18-37,0 0,18 0,38 0,18 0,0-19,37 19,1 0,18 0,18-37,20 37,-1-37,0 37,0-37,-55 37,-19 0,-1-19,-36 19,0 0,-38 0,-37 0,0 0,1 0,-1 0,-37 37,18-37,1 38,-19-38,18 37,1-37,-19 0,37 0,0 18,19-18,0 0,-19 0,19 38,18-38,-18 0,19 0,18 0,37 0,0 0,19-38,37 38,18-55,1 55,37-38,-56 38,-19 0,1 0,-19 0,-19 0,-19 0,1 0,18 0,-55 0,-57 0,1 0,18 0,-19 19,1-19,-38 37,-18-37,19 0,18 37,0-37,18 0,19 0,19 19,0-19,-19 0,19 37,18-37,-18 0,74-18,19 18,0-19,18 19,38-56,55 19,-18-19,19 56,-75-37,0 37,-38 0,-17 0,-1 0,-18 0,18 0,-56 0,-18 0,0 0,-1 19,-17-19,-20 0,-18 37,19-37,-38 0,1 37,36-37,1 0,18 19,-18-19,36 0,20 37,-19-37,37 18,0-18,18 0,19 0,19 0,0-18,18 18,38-56,18 19,19 0,-19 37,-37-38,0 38,-37 0,-19-37,-18 37,-19 0,-19 0,-18 56,0-56,-38 37,1 0,-19-37,19 56,-19-56,37 37,0-37,19 0,0 19,74-19,37-19,-37 19,1 0,17-37,1 37,37-37,0 37,-18-19,-38 19,0 0,-18 0,-38 0,-37 0,38 0,-38 0,37 38,1-38,-20 0,57 0,55 0,-36-19,-1 19,0-19,19 19,18-37,-36 37,-20-18,19 18,-55 0,-19 0,-1 0,1 0,0 0,0 37,0-37,18 0,-18 18,18-18,-18 0,37 0</inkml:trace>
  <inkml:trace contextRef="#ctx0" brushRef="#br2" timeOffset="-157636.73">8241 2908,'-37'38,"18"-38</inkml:trace>
  <inkml:trace contextRef="#ctx0" brushRef="#br2" timeOffset="-151395.73">8464 3615</inkml:trace>
  <inkml:trace contextRef="#ctx0" brushRef="#br2" timeOffset="-150435.73">6176 2834</inkml:trace>
  <inkml:trace contextRef="#ctx0" brushRef="#br2" timeOffset="-149483.73">2269 3280,'19'0</inkml:trace>
  <inkml:trace contextRef="#ctx0" brushRef="#br3" timeOffset="-97220.73">9041 4787,'0'-18,"0"18,56 0,-1 0,1 0,19 0,-1 0,38 0,-19 0,-19 0,-18 0,18-37,-36 37,-1 0,0 0,0 0,-18 0,-38 0,-18 0,-19 0,19-38,18 38,-18 0,-19 0,19 0,0 0,0 0,0 0,-19 0,18 0,1 0,0 0,0 0,-19 0,37 0,1 0,36 0,20 0,36-18,-18 18,18 0,1-37,36 37,-36 0,-19 0</inkml:trace>
  <inkml:trace contextRef="#ctx0" brushRef="#br3" timeOffset="-50853.73">2232 5457,'0'37,"0"-18,0-1,0 20</inkml:trace>
  <inkml:trace contextRef="#ctx0" brushRef="#br3" timeOffset="-49159.73">4706 5550,'19'0</inkml:trace>
  <inkml:trace contextRef="#ctx0" brushRef="#br3" timeOffset="-2099.73">9897 2462</inkml:trace>
  <inkml:trace contextRef="#ctx0" brushRef="#br3" timeOffset="-419.73">6771 2481</inkml:trace>
  <inkml:trace contextRef="#ctx0" brushRef="#br3" timeOffset="7253.27">7794 2983,'-18'0,"18"18,0 20</inkml:trace>
  <inkml:trace contextRef="#ctx0" brushRef="#br3" timeOffset="27924.27">6697 2574</inkml:trace>
  <inkml:trace contextRef="#ctx0" brushRef="#br3" timeOffset="34380.27">6418 3485,'0'0</inkml:trace>
  <inkml:trace contextRef="#ctx0" brushRef="#br3" timeOffset="85485.27">613 5718,'0'0,"19"0,18 0,-18 0,18 0,0 0,19 0,-19 0,-18 0,-1 0,20 0,-20 0,1 0,18 0,-18 0,18 0,-18 0,18 0,-19 0,1 0,18 0,-18 0,-1 0,20 0,-20 0,1 0,18 0,-18 0,-1 0,-18 0,-18 0,-20 0,20 0,-19 0,18 0,-18 0,0 0,-1 0,1 0,0 0,18 0,1 0,-20 0,-17 0,17 0,1 0,19 0,-38 0,37 0,1 0,-1 0,-18 0,18 0,19 0,37 0,1 0,-20 0,1 0,37 0,-38 0,1 0,-1 0,20 0,-20 0,1 0,18 0,0 0,-18 0,18 0,19 0,-37 0,-1 0,19 0,-18 0,0 0,18 0,-37 0,37 0,-18 0,-1 0,-18 18</inkml:trace>
  <inkml:trace contextRef="#ctx0" brushRef="#br3" timeOffset="87848.27">4204 5718,'19'0,"36"0,1 0,-37 0,-1 0,38 0,0-19,-19 19,0 0,1 0,17 0,-36-37,0 37,18 0,-19 0,1 0,18 0,-18 0,-1 0,1 0,18 0,-18 0,-1 0,20 0,-20 0,1 0,18 0,19 0,-38 0,1 0,18 0,-18 0,-1 0,20 0,-20 0,1 0,-38 0,-37 0,38 0,-38 0,19-19,0 19,-1 0,1 0,-19 0,38 0,-1 0,-18 0,18 0,1 0,-1 0,-18 0,18 0,1 0,-19 0,18 0,0 0,-18 0,19 0,-1 0,-18 0,18 0,-18 0,18 0,-18 0,19 0,-1 0,-18 0,18 0,1 0,-20 0,20 0,18 0,-19 0,19 19,-18-19,-20 37,20-37,18 0,37 0,0 0,19 0,-37 0,-19 0,-38 0,76 0,-1 0</inkml:trace>
  <inkml:trace contextRef="#ctx0" brushRef="#br3" timeOffset="105142.27">1246 5718,'0'-19,"19"19,18 0</inkml:trace>
  <inkml:trace contextRef="#ctx0" brushRef="#br3" timeOffset="127319.27">1488 5643,'18'0,"1"0,0-18</inkml:trace>
  <inkml:trace contextRef="#ctx0" brushRef="#br3" timeOffset="127985.27">4204 5625</inkml:trace>
  <inkml:trace contextRef="#ctx0" brushRef="#br3" timeOffset="128884.27">1023 5718</inkml:trace>
  <inkml:trace contextRef="#ctx0" brushRef="#br3" timeOffset="132806.27">595 5718,'18'0,"38"0,-19 0,-18 0,18 0,0 0,19 0,0 0,-19 0,-18 0,-1 0,20 0,-20 0,20 0,-1 0,-19 0,1 0,18 0,-74 0,18 0,1 0</inkml:trace>
  <inkml:trace contextRef="#ctx0" brushRef="#br3" timeOffset="133272.27">595 5718,'-37'0,"18"0,-18 0,18 0,1 0,18 0,18 0,19 0,-18 0,0 0,18 0,19 0,-19 37,0-37,19 0,18 0,-18 0,0 0,0 0,-19 0,-18 0,18 0,0 0,-18 0,-19 0,-56 18,19-18</inkml:trace>
  <inkml:trace contextRef="#ctx0" brushRef="#br3" timeOffset="133683.27">520 5811,'-37'0,"19"0,55 0,0 0,19 37,0-37,-1 0,20 0,18 0,-19 0,1 0,-19 0,-19 0,0 0,19 0,-38 0,1 0,-19 0</inkml:trace>
  <inkml:trace contextRef="#ctx0" brushRef="#br3" timeOffset="134799.27">4390 5736,'-19'0,"-18"0,37 0,19 0,37 19,18-19,19 37,-19-37,1 0,36 37,1-37,-38 0,1 37,-1-37,-55 0,-1 0,-18 0,-37 0,-19 0</inkml:trace>
  <inkml:trace contextRef="#ctx0" brushRef="#br3" timeOffset="135159.27">4650 5829,'-18'0,"-19"-18,-1 18,57 0,18 0,19 0,37 0,37 0,19-38,18 38,-18 0,-18 0,-57 0,-37 0,0-37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1:04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37,'-19'0,"19"18,0 20,0-1,0 0,0 19,0-19,0 19,0-38,0 1,0 18,0 0,0-74</inkml:trace>
  <inkml:trace contextRef="#ctx0" brushRef="#br0" timeOffset="390">208 37,'37'0,"-37"18,0 38,0-37,0 18,0 19,0-19,0 0,0 0,0-18,0 18,0-18,0 18,18-37,-18 0,0 0,-37-37</inkml:trace>
  <inkml:trace contextRef="#ctx0" brushRef="#br0" timeOffset="802">22 297,'0'-18,"0"18,37 0,0-38,-18 38,-1 0,19 0,1 0,-20-18</inkml:trace>
  <inkml:trace contextRef="#ctx0" brushRef="#br0" timeOffset="1163">542 0,'-18'0,"18"37,-19-19,19 20,-37 17,37 1,-19 0,19-19,0 0,-37 1,37-20,0 1,0-56,0 18,0 0,19-36,-19 17,0 1,18 0,-18 0,0 18,38 1,-38-38,18 56,-18-19,19 19,18 0,-18 56,-19-37,37 18,-37 19,56-1,-56-17,37-1,-37-19,18 1,-18 18,38-37,-57 0,0 0</inkml:trace>
  <inkml:trace contextRef="#ctx0" brushRef="#br0" timeOffset="1839">468 241,'0'-18,"19"18,-1 0,38 0,-19 0,0-37,-18 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1:32.3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0 174,'0'-18,"18"18,1 0,0 0,18-37,-19 37,1 0,18 0,19-19,-19 19,0 0,-18 0,18 0,-18 0,-1 0,20 0,-20-37,1 37,18 0,-18 0,-1 0,19 0,1 0,17 0,-36 0,18 0,0 0,-18 0,0 0,36-19,-17 19,-1 0,-18 0,18 0,-19 0,1 0,18 0,-18 0,-1 0,20-37,-20 37,1 0,18 0,-18 0,18 0,-19 0,20 0,-20 0,1 0,18 19,-18-19,-1 0,19 18,-18-18,18 0,-18 0,-1 19,20-19,-20 0,1 0,18 0,-18 0,-1 37,19-37,-18 0,0 0,18 0,-19 0,20 0,17 0,-36 0,37 0,-37 19,-1-19,19 0,-18 0,0 0,18 0,-19 0,1 0,18 0,-18 0,-1 37,20-37,-20 0,1 0,18 0,-18 0,-1 0,19 0,-18 0,0 0,-1 0,19 0,1 0,-1 0,-19 0,20 0,-20 0,19 18,-18-18,0 0,-1 0,19 0,1 0,-1 0,-19 0,20 0,-20 0,-18 38,0-38,-37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0:26.742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59D56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1304 523,'-37'0,"18"0,-18 0,0 0,0 19,-1-19,-17 0,17 37,1-37,0 0,-19 19,19-19,18 0,1 0,18 37,-56-37,37 0,19 19,-18-19,-19 0,37 18,0 1,0 18,0 0,0-18,0 18,0-18,0 18,0 0,0 19,0-19,0 19,0-19,0 0,0 0,0 1,0 18,0-19,0 0,0 0,0 0,0 19,0-37,0-1,0 1,18-19,1 0,37 0,-38 0,38 0,-19 0,0 0,1 0,-1 0,19 0,-1 0,1 0,-19 0,1 0,-20 0,19 0,-18 0,0 0,36 0,-17 0,-1 0,-19 0,20-37,-20 37,-18-19,19 19,-19-18,37 18,-37-38,19 38,-19-55,18 55,-18-19,37 19,-37-19,19 19,-19-18,19 18,-19-37,37 37,-37-19,0 0,0-37,0 38,0-1,0 1,0-20,0 20,0-1,0-37,-19 19,19 0,0 18,0-18,-18 19,18-1,0-18,0 18,0-18,-38 37,38-37,0 0,0 18,-18 19,18-19,0-18,0 19,-19 18,19-19,-37 19,18 0,-18 0,0 0,18 0,-18 0,0 0,0 0,-19 0,19 0,0 0,-1 0,1 0,0 0,18 0,19 37,-37-37</inkml:trace>
  <inkml:trace contextRef="#ctx0" brushRef="#br1" timeOffset="210482">151 654,'18'0,"38"0,-19 0,-18-19,-1 19,20 0,17 0,-17 0,-20 0,19 0,19 0,-19 0,1 0,-20 19,38-19,-19 0,1 0,17 0,1 0,0 0,0-19,0 19,-1 0,20 0,-19 0,-19 0,0 0,-18-37,18 37,-19 0,1 0,18 0,-18 0,-1 0,20-19,-1 19,0 0,19-37,-19 37,-18 0,-1-19,20 19,-20 0,19-37,-18 37,0 0,18-18,-19 18,1 0,18-19,-18 19,18 0,-37 0,-37 0,0 0,-1 0,20 0,-1 0,-18 0,0 0,0 0,-19 19,18-19,1 0,0 37,0-37,-19 0,19 0,18 0,1 0,-20 0,20 18,-1-18,-18 0,18 0,-18 38,0-38,0 0,18 0,1 0,-38 0,19 37,-1-37,1 0,-19 0,19 0,0 18,18-18,-18 0,19 0,-1 38,-37-38,38 0,-20 0,20 0,-20 0,20 0,-19 0,-1 18,20-18,-19 0,18 0,-37 37,38-37,-1 0,-18 0,18 0,-18 0,0 0,18 0,-18 0,37 19,-19-19,38 0,0 0,18 0,19 0,-19 0,19 0,-1 0,1 0,-19 0,1 0,-1 0,37-19,-36 19,17 0,-17 0,-1 0,19 0,-19 0,0-18,0 18,0 0,19 0,-19 0,-18-37,18 37,-18 0,-1 0,1 0,18 0,-18 0,-1 0,20 0,-20 0,1 0,18 0,-18-19,18 19,0 0,0-37,-18 37,18 0,0-19,-18 19,-1 0,20 0,-20-37,20 37,-20 0,1 0,18-19,-18 19,-1 0,19 0,-18-37,0 37,18 0,-19 0,-18-18,38 18,-20 0,19 0,-18-19,-38 19,1 0,-19 0,18 0,0 0,-18 0,19 0,-1 0,-18 37,18-37,1 0,-20 0,20 0,-1 19,-18-19,0 0,37 18,-38-18,1 0,-19 38,19-38,0 0,18 0,-18 18,19-18,-20 0,1 0,0 0,0 0,18 0,-18 0,18 0,1 0,-1 0,-18 0,18 0,1 0,-19 0,18 0,0 0,-18 0,0 0,18 37,-18-37,-19 0,38 0,-19 19,-19-19,19 0,18 0,0 0,-18 0,18 37,-36-37,36 0,-18 19,18-19,1 0,-20 37,20-37,-19 0,18 0,-18 19,0-19,-19 0,19 0,-1 0,1 0,19 0,-20 0,20 0,-1 0,38 0,-1 0,1 0,18 0,-18 0,18 0,19 0,-38 0,1 0,18 0,-18 0,-1 0,1 0,18 0,-18 0,-1 0,20 0,-20 0,19 0,1 0,-20 0,1 0,18-38,-18 38,-1 0,20 0,-1 0,-56 0,1 0,-1 0,-18 0,-1 0,20 0,-19 0,-1 0,-17 0,17 0,1 0,0 0,18 0,-36 0,36 0,19-18,0 18,56-37,-38 37,1 0,18 0,-74 0,18 0,1 0,-19 0,18 0,0 0,1 0,18 18,18-18,1 0,0 0,36 0,-17 0,-1 0,0 0,-18 0,18 0,-19 0,1 0,-38 0,1 0,-1 0,-18 0,18 0,1 0,-19 0,55 0,1 0,-1 0,20 0,-20 0,19 0,1 0,-1 0,19 0,-19 0,0-18,0 18,1 0,-1 0,-19 0,20-19,-1 19,-19 0,1 0,18-37,-18 37,-1 0,20 0,-20 0,1-19,18 19,-18 0,36 0,-17 0,17 0,-36 0,0-37,18 37,0 0,0-19,-18 19,18 0,-18-37,18 37,0 0,-37-18,19 18,-1 0,19 0,1 0,-38-19,18 19,1 0,18 0,-18-37,18 37,-18 0,-1 0,-18-19,19 19,18 0,0 0,-18 0,18 0,-18 0,-1 0,-18 0,-37 0,0 0,18 0,1 0,-20 0,1 37,0-37,0 0,18 0,1 19,-38-19,18 0,20 37,-1-37,-18 0,18 0,-18 19,0-19,18 0,1 0,-19 0,18 0,0 0,-36 0,17 37,20-37,-1 0,-18 0,18 0,1 0,-19 0,18 0,0 19,-18-19,19 0,-1 0,-18 0,18 0,1 0,-20 0,20 0,-1 0,-18 37,18-37,1 0,-19 0,-1 18,1-18,0 0,37 38,-37-38,-19 0,56 18,-37-18,-1 0,38 19,-37-19,19 0,-20 0,20 37,-19-37,18 0,0 0,-18 0,19 0,-1 0,0 0,-18 0,19 0,-1 0,19-19,-37 19,37-18,18 18,-36 0,-1 0,38-19,18 19,0 0,-37-37,37 37,-18 0,-19 0,-19 0,-18 19,0-19,37 18,-37-18,18 0,-18 0,18 19,19-19,0 0</inkml:trace>
  <inkml:trace contextRef="#ctx0" brushRef="#br1" timeOffset="-210813.73">132 691,'0'18,"-37"-18,18 0,1 0,18 19,-38-19,57 0,0 0,-1 0,19 0,-74 0,37 19,-37-19,18 0,19 0</inkml:trace>
  <inkml:trace contextRef="#ctx0" brushRef="#br2" timeOffset="-54256.73">2048 133,'0'0,"19"0,-19-19,37 19,0 0,-37-37,37 37,-18 0</inkml:trace>
  <inkml:trace contextRef="#ctx0" brushRef="#br2" timeOffset="-53780.73">2067 189,'18'0,"1"-19,18 19,-18-19,18 19,0-37,0 37</inkml:trace>
  <inkml:trace contextRef="#ctx0" brushRef="#br2" timeOffset="-41178.73">2048 170,'19'0,"-19"-19,18 19,20-37,-1 18,-19 19,38-55,-37 55,-1-38,20 38,-76 19,1 0</inkml:trace>
  <inkml:trace contextRef="#ctx0" brushRef="#br2" timeOffset="-40862.73">2011 133,'0'18,"-19"-18,19 0,19 0,-19 0,56 0,-56-37,56 37,-19-19,0 19,0-37,0 37</inkml:trace>
  <inkml:trace contextRef="#ctx0" brushRef="#br2" timeOffset="-40548.73">2030 263,'0'0,"55"-37,1 18,-37 19,18-37,-18 37,-1-19,19 19,-18 0,18-37</inkml:trace>
  <inkml:trace contextRef="#ctx0" brushRef="#br2" timeOffset="-39992.73">2085 207,'19'0,"18"0,-37-18</inkml:trace>
  <inkml:trace contextRef="#ctx0" brushRef="#br2" timeOffset="-21934.73">2067 207,'18'0,"1"0,18-37,-18 37,-19-19,37 19,-37-37,56 37,-19 0,-74 0,37 19,-19-19,1 18</inkml:trace>
  <inkml:trace contextRef="#ctx0" brushRef="#br2" timeOffset="-21552.73">2067 226,'0'0,"0"0,18 0,38-37,-19 37,-37-19,19 19,0 0</inkml:trace>
  <inkml:trace contextRef="#ctx0" brushRef="#br2" timeOffset="-18028.73">2067 244,'18'0,"20"-37,-20 37,19-18,-18 18,18-38,19 38,18-18,-18 18,-19 0,-18-38,18 38,-18 0</inkml:trace>
  <inkml:trace contextRef="#ctx0" brushRef="#br2" timeOffset="-17406.73">2197 151,'19'0,"-1"0,19-18,-18 18,-19-38,37 38,-37-18,37 18,1-37,-1 37,-37-19,18 19,1 0,-19 0,-19 0</inkml:trace>
  <inkml:trace contextRef="#ctx0" brushRef="#br2" timeOffset="-16828.73">2271 58,'19'0,"0"0,-19 0,37 0,0 0,-37-37,37 37,0-19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3:00.127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617 819,'-18'0,"18"0,-37 0,37-37,-19 37,0 0,19-19,-37 19,19 0,-1 0,-18 0,-19 0,19 0,0 0,18 0,-18 0,18 0,19 0,-18 0,18 37,-19-37,-18 19,18 18,-18-18,37-1,-19-18,19 37,0 1,-18-38,18 37,0 0,0 0,-38-37,38 56,0-37,0 18,0 0,19 0,0 0,-19-18,37 18,-37-18,19 18,-19-18,18-19,-18 37,37-37,-37 37,19-37,-19 37,37-37,-37 38,37-38,-37 18,38-18,-38 19,18-19,-18 37,19-37,-19 19,56-19,-56 18,37-18,-37 37,37-37,-37 19,37-19,0 19,1 18,-1-37,-37 18,37-18,19 38,-19-38,-18 18,-1-18,19 0,-18 0,0 0,18 0,-19 0,-18-18,19 18,-19-19,56 19,-56-56,37 56,-37-37,19 37,-19-37,18 18,19-37,1 19,-20 0,-18 0,38 18,-38 0,18-18,-18 19,19-20,-19 20,37-1,-37-18,19 0,-19 0,37 37,-37-38,0 1,18 37,-18-74,0 37,0-1,0 1,0 0,0 0,0-19,-37 19,0 0,0-1,18 20,-18-19,18 37,19-19,-37 19,0 0,-19 0,-18 0,36 0,1 0,19 0,18 0,-38 0,20 0,-1 37,-37-37,56 19,-37-19,37 37,-37-37,37 37,-37 0,37-18,-37 18,37 0,0 1,0-1,0-19</inkml:trace>
  <inkml:trace contextRef="#ctx0" brushRef="#br1" timeOffset="-116119.73">1641 279,'0'-18,"0"36,0 19,0-18,37-19,-37 19,37-19,-37 37,37-37,38-37,-38 37,19-38,-19 1,0 19,37-38,57-19,-94 57,0-19,0 37,1-38,-20 38,1 0,-19-37,0 56</inkml:trace>
  <inkml:trace contextRef="#ctx0" brushRef="#br1" timeOffset="-112437.73">1696 298,'0'-19,"0"19,0-18,0 18,0 0,19 0,-19 18,19-18,-19 37,37-18,-19-19,20 0,-1 0,-37 0,37 0,-18-37,18 0,0 18,19-18,-19 0,0-1,0 20,19-19,-18 18,-20 19,-18-37,56 37,-37 0</inkml:trace>
  <inkml:trace contextRef="#ctx0" brushRef="#br1" timeOffset="-111657.73">1789 261,'-18'0,"-1"0,19 0,-37 0</inkml:trace>
  <inkml:trace contextRef="#ctx0" brushRef="#br1" timeOffset="-111447.73">1696 261,'0'0,"38"37,-20-19,19 20,-18-38,18 18,0-18,-18 0,18-18,19-20,0 1,18 0,1-19,18 0,0 19,-37 19,-19 18,0-56,-18 56,-19-19,0 19</inkml:trace>
  <inkml:trace contextRef="#ctx0" brushRef="#br1" timeOffset="-68618.73">152 689,'19'0,"0"0,36 0,-36 0,18 0,19 0,0 0,0 0,18-38,-18 38,-19 0,0 0,-18 0,18 0,-18 0,18 0,0 0,19 0,-38 0,-36 0</inkml:trace>
  <inkml:trace contextRef="#ctx0" brushRef="#br1" timeOffset="-68168.73">376 651,'-19'0,"19"0,19 0,18 0,0 0,0 0,0 0,19-37,0 37,-19 0,-18 0,-1 0,20 0,-20 0,-18 19,0-19,-37 0</inkml:trace>
  <inkml:trace contextRef="#ctx0" brushRef="#br1" timeOffset="-67772.73">357 670,'-19'0,"19"0,38 0,-1 0,-19 0,20 0,36-37,-18 37,-19 0,0 0,-18 0,18 0,0 0,-37 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3:02.840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</inkml:definitions>
  <inkml:trace contextRef="#ctx0" brushRef="#br0">679 152,'0'0,"0"-37,0 19,-19 18,19-19,-37 19,37-37,-19 37,19-19,-18 19,-20 0,20 0,-19 0,-1 0,1 0,0 19,0-19,0 18,-1 20,1-20,-37 19,55-37,1 38,-38-1,56 0,-37-18,37 18,-19-37,19 56,0-19,0 0,0-18,0 36,0-55,0 56,19-37,36 18,-17 19,-1-19,-19 0,20-18,17 18,-36-37,18 37,-18-37,18 56,-18-19,-1-37,19 37,-18-18,18-19,-18 56,-1-56,20 19,-20-19,-18 18,37-18,-37 37,56-37,-37 19,0-19,-19 37,37-37,-19 19,1-19,18 0,-18 0,-19 0,37 0,19-37,-19 18,0-37,0 0,-37 38,38-20,-38 20,37-19,-37 18,18-18,-18 18,19 19,-19-37,37 37,-37-37,19 37,-19-37,18 37,-18-38,38 38,-38-37,18 37,-18-37,19 0,-19-19,0 19,37 0,-37-1,0 1,0-19,0 38,0-19,0-1,0 38,0-37,-37 19,18-20,-18 20,0 18,37-19,-37 19,-1-37,-17 37,55-19,-19 19,0 0,19-18,-18 18,-19 0,37-37,-19 37,0 0,-36 0,36 0,-18 18,0 1,-19 18,19 19,-1-19,20-18,-20 18,20 19,-19-38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3:05.775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</inkml:definitions>
  <inkml:trace contextRef="#ctx0" brushRef="#br0">56 56,'0'-19,"-37"19,37 38,0-1,-19 19,19-1,0 1,0-18,0-1,0-19,0 20,0-20,0-18,0-37,0 0,0-19,0 0,0 19,0 0,0-1,0 20,0-1,19 19,-19 0,19 0,-19 37,37 1,0-1,-18 0,18 19,-18-19,36 0,-36-18,18-19,-37 19,19-19,-1 0,-18-38,0-17,0-1,0 0,0 0,0 19,0 18,0 1,0-20,56 38,-56 19,19-19</inkml:trace>
  <inkml:trace contextRef="#ctx0" brushRef="#br0" timeOffset="755">466 391,'0'0,"0"-37,0-38,18 57,-18-20,37-17,-37 36,19 0,-19-18,37 19,-37-20,19 38,-19-37,18 37,-18 37,38-18,-38 0,18 18,-18 0,37 0,-37 19,19-19,-19-18,37 18,-37-18,0-1,19 20,-19-38</inkml:trace>
  <inkml:trace contextRef="#ctx0" brushRef="#br0" timeOffset="1326">521 298,'0'0,"19"0,18 0,0-37,19 37,-19 0,1 0,-38-19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3:50.936"/>
    </inkml:context>
    <inkml:brush xml:id="br0">
      <inkml:brushProperty name="width" value="0.05292" units="cm"/>
      <inkml:brushProperty name="height" value="0.05292" units="cm"/>
      <inkml:brushProperty name="color" value="#F59D56"/>
      <inkml:brushProperty name="fitToCurve" value="1"/>
    </inkml:brush>
  </inkml:definitions>
  <inkml:trace contextRef="#ctx0" brushRef="#br0">0 134,'0'0,"37"0,1 0,-1 0,19 0,18 0,-18 0,0 0,18 0,0 0,-18-18,0 18,0 0,0 0,-19 0,-18 0,18-19,0 19,-18 0,-1 0,19 0,-18 0,0 0,36 0,-36 0,0-37,36 37,-17 0,-20 0,19 0,19 0,-19-19,-18 19,0 0,18 0,0 0,0 0,0 0,1 0,-1 0,-19-37,1 37,18 0,-18 0,-1 0,-18 0,-55 19,-20-19,-18 0,0 0,-37 0,0 37,18-37,38 0,-38 0,19 0,-19 37,1-37,18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4:34.449"/>
    </inkml:context>
    <inkml:brush xml:id="br0">
      <inkml:brushProperty name="width" value="0.05292" units="cm"/>
      <inkml:brushProperty name="height" value="0.05292" units="cm"/>
      <inkml:brushProperty name="color" value="#F59D56"/>
      <inkml:brushProperty name="fitToCurve" value="1"/>
    </inkml:brush>
  </inkml:definitions>
  <inkml:trace contextRef="#ctx0" brushRef="#br0">0 0,'0'0,"37"37,0-37,0 0,1 0,-1 0,0 0,0-18,0 18,-18 0,0 0,18 0,-37-19,37 19,-56 0</inkml:trace>
  <inkml:trace contextRef="#ctx0" brushRef="#br0" timeOffset="331">242 0,'-19'0,"19"37,0 0,0-18,0 18,0 0,19 1,-19-1,0 0,18 19,-18-37,0 18,0-19,0 20,0-20,0 1,0 37,-18-56,-20 18,20-18,-1 0,-18 0,18 0,1 0,-1 0,-18 0,37 0,-37 0,37-37,0 18,0 1</inkml:trace>
  <inkml:trace contextRef="#ctx0" brushRef="#br0" timeOffset="977">539 447,'0'-19,"0"0,0 1,0-19,0-1,0 1,0 0,0 0,37-19,-37 19,0 18,19-18,18 0,-18 37,-1 0,20 0,-38 0,18 0,-18 37,19-37,-19 37,37-18,-37 18,19 0,-19-18,37 18,-37 0,0-18,18 18,-18-18,0-1,0 19,19-37,-19 38,0-20,0-18,0 0,0-37</inkml:trace>
  <inkml:trace contextRef="#ctx0" brushRef="#br0" timeOffset="1596">576 391,'0'-37,"19"37,0 0,-1 0,19-19,19 19,-19 0,-18-37,18 37,-18 0</inkml:trace>
  <inkml:trace contextRef="#ctx0" brushRef="#br0" timeOffset="2662">614 409,'-38'0,"38"0,0 38,0-1,0 0,0-18,0-19,0-38,-18 38,18-18,0-1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2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0 186,'19'0,"18"0,19 0,18 0,38-19,-19 19,56-37,-19 37,-56 0,-36 0,-20 0,-18-18</inkml:trace>
  <inkml:trace contextRef="#ctx0" brushRef="#br0" timeOffset="294">577 0,'0'0,"37"0,0 19,-18-19,18 37,-18-37,18 56,-18-56,-19 55,18-55,-18 38,0-20,0 1,-18 18,-20-18,-17 36,17-17,1 17,0-36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2:06.995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</inkml:definitions>
  <inkml:trace contextRef="#ctx0" brushRef="#br0">56 0,'-19'0,"-18"0,55 0,1 0,0 0,18 0,0 0,19 0,0 0,-1 0,-17 0,17 0,-17 0,-1 0,0 0,-18 0,36 0,-92 0,0 0,18 0,1 0,-19 0,18 0,0 0,-18 0,19 0,-1 0,-18 0,18 0,1 0,-20 0,1 0,0 0,0 0,18 0,-18 0,56 0,18 0,-19 0,1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8:40.367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0 0</inkml:trace>
  <inkml:trace contextRef="#ctx0" brushRef="#br0" timeOffset="34255">242 93,'0'0</inkml:trace>
  <inkml:trace contextRef="#ctx0" brushRef="#br1" timeOffset="159501.27">5506 3051</inkml:trace>
  <inkml:trace contextRef="#ctx0" brushRef="#br1" timeOffset="159698.27">5562 3070,'0'37</inkml:trace>
  <inkml:trace contextRef="#ctx0" brushRef="#br1" timeOffset="160605.27">5674 3051</inkml:trace>
  <inkml:trace contextRef="#ctx0" brushRef="#br1" timeOffset="160844.27">5711 3107</inkml:trace>
  <inkml:trace contextRef="#ctx0" brushRef="#br1" timeOffset="161092.27">5711 3088</inkml:trace>
  <inkml:trace contextRef="#ctx0" brushRef="#br1" timeOffset="161311.27">5674 3107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4:37.612"/>
    </inkml:context>
    <inkml:brush xml:id="br0">
      <inkml:brushProperty name="width" value="0.05292" units="cm"/>
      <inkml:brushProperty name="height" value="0.05292" units="cm"/>
      <inkml:brushProperty name="color" value="#F59D56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16036 466,'0'-38</inkml:trace>
  <inkml:trace contextRef="#ctx0" brushRef="#br1" timeOffset="19330">13469 2270</inkml:trace>
  <inkml:trace contextRef="#ctx0" brushRef="#br1" timeOffset="42848">5990 428</inkml:trace>
  <inkml:trace contextRef="#ctx0" brushRef="#br1" timeOffset="43654">8073 559,'-18'0</inkml:trace>
  <inkml:trace contextRef="#ctx0" brushRef="#br1" timeOffset="60914">2567 1321</inkml:trace>
  <inkml:trace contextRef="#ctx0" brushRef="#br1" timeOffset="61535">8055 540,'-37'0</inkml:trace>
  <inkml:trace contextRef="#ctx0" brushRef="#br1" timeOffset="62366">0 1489,'0'0,"18"0</inkml:trace>
  <inkml:trace contextRef="#ctx0" brushRef="#br1" timeOffset="62801">2046 1359</inkml:trace>
  <inkml:trace contextRef="#ctx0" brushRef="#br1" timeOffset="81011">8092 521,'0'19</inkml:trace>
  <inkml:trace contextRef="#ctx0" brushRef="#br1" timeOffset="-191915.73">5990 373,'0'0,"0"0</inkml:trace>
  <inkml:trace contextRef="#ctx0" brushRef="#br1" timeOffset="-191262.73">8204 261</inkml:trace>
  <inkml:trace contextRef="#ctx0" brushRef="#br1" timeOffset="-190602.73">6213 521</inkml:trace>
  <inkml:trace contextRef="#ctx0" brushRef="#br1" timeOffset="-189936.73">7980 428</inkml:trace>
  <inkml:trace contextRef="#ctx0" brushRef="#br1" timeOffset="-185720.73">6157 391</inkml:trace>
  <inkml:trace contextRef="#ctx0" brushRef="#br1" timeOffset="-184583.73">7869 447,'0'0</inkml:trace>
  <inkml:trace contextRef="#ctx0" brushRef="#br1" timeOffset="-184027.73">6157 354</inkml:trace>
  <inkml:trace contextRef="#ctx0" brushRef="#br1" timeOffset="-182053.73">3181 1507,'-19'0</inkml:trace>
  <inkml:trace contextRef="#ctx0" brushRef="#br1" timeOffset="-180627.73">5320 391,'0'0</inkml:trace>
  <inkml:trace contextRef="#ctx0" brushRef="#br1" timeOffset="-179553.73">223 1321,'-19'0</inkml:trace>
  <inkml:trace contextRef="#ctx0" brushRef="#br1" timeOffset="-178272.73">3441 1228</inkml:trace>
  <inkml:trace contextRef="#ctx0" brushRef="#br1" timeOffset="-177492.73">7627 447</inkml:trace>
  <inkml:trace contextRef="#ctx0" brushRef="#br1" timeOffset="-176616.73">874 1247,'0'18</inkml:trace>
  <inkml:trace contextRef="#ctx0" brushRef="#br1" timeOffset="-175970.73">9636 0</inkml:trace>
  <inkml:trace contextRef="#ctx0" brushRef="#br1" timeOffset="-175296.73">4092 1321</inkml:trace>
  <inkml:trace contextRef="#ctx0" brushRef="#br1" timeOffset="-162617.73">8427 466</inkml:trace>
  <inkml:trace contextRef="#ctx0" brushRef="#br1" timeOffset="-158146.73">7627 280</inkml:trace>
  <inkml:trace contextRef="#ctx0" brushRef="#br1" timeOffset="-156780.73">18026 1582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0:42.4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1989 59,'0'0,"-37"0,18 0,1 0,-19 0,-1 0,20 0,-19 0,18 0,0 0,1 0,-19 0,18 0,0 0,-18 0,19 0,-1 0,-18 0,0 0,-1 0,1 0,0 0,-19 0,19 0,0 0,18 0,-18 0,0 0,18 0,0 0,-18 0,0 0,0 0,0 0,-38 18,38-18,0 0,0 0,37 38,-38-38,1 0,37 18,-56-18,19 0,37 19,-18-19,-20 37,-17-37,55 19,-38-19,1 37,0-37,37 18,-37-18,-1 38,1-38,37 18,-18-18,18 19,-38-19,38 18,-18-18,18 38,-19-38,19 37,-37-37,37 56,-19-56,19 37,-37 19,37-19,-18-37,18 37,0 0,0 1,0-1,0 19,0-19,0-19,0 1,0 18,0-37,0 19,37-19,-37 18,18-18,20 38,-1-38,0 18,0-18,0 0,19 0,-56 37,38-37,-20 0,1 0,18 0,-18 0,-1 0,38 0,0 0,-38 0,1 19,37-19,-38 0,1 0,18 37,0-37,1 0,-1 0,0 0,-18 0,-1 0,19 0,-37 19,56-19,-19 0,-18 0,0 0,36 0,-36 0,0 0,-1 0,38 0,-19 0,0 0,1 0,-1-19,19 19,-38 0,1 0,18 0,-18 0,-1 0,20 0,-20 0,1 0,-1 0,20 0,-1 0,-19 0,20 0,-20 0,1 0,18 0,-18 0,-1 0,1 0,18 0,-18 0,-1 0,19 0,-18 0,0 0,18 0,-19-18,1 18,18 0,-18 0,-1 0,20 0,-20 0,1 0,18 0,-18 0,-1 0,1 0,18 0,-18 0,18 0,0 0,-18 0,18 0,-18 0,18-38,-19 38,20 0,-1 0,0-18,0 18,-18 0,37-37,-38 37,1 0,18 0,0-19,0 19,1-37,-1 37,-19 0,20-19,-1 19,-37-18,18 18,20-56,-1 19,-19-1,20 1,-38 19,18 18,-18-19,37-18,-37 18,19-18,-19 0,0 0,19 37,-19-38,0 1,0-19,0 19,-38 0,20 0,-19 18,-1-18,20 37,18-19,-19 19,-18-18,0 18,0-38,18 38,0 0,-18-18,19 18,-1 0,-18-37,18 37,1 0,-20-19,20 19,-1 0,-18-37,18 37,1 0,-38 0,19-19,18 19,-18 0,0 0,0 0,-1 0,20 0,18-37,-37 37,18 0,0 0,-37 0,19 0,19 0,-1 0,19 19,-37-19,18 0,1 0,-20 0,20 0,-19 0,-1 0,1 0,19 0,-1 0,-18 0,18 0,-18 0,0 0,-19 18,19-18,0 0,-1 37,1-37,-37 38,37-38,-1 55</inkml:trace>
  <inkml:trace contextRef="#ctx0" brushRef="#br0" timeOffset="3698">1729 1845,'0'-19,"-19"19,1 0,-38 0,37 0,1 0,-20 0,20 0,-19 0,-1 0,1 0,-19 0,19 0,0 0,0 0,-1 0,-17 0,17 0,1 0,0 0,0 0,18 0,1 37,-20-37,-17 0,36 19,0-19,-18 0,-19 37,38-37,-19 0,18 19,0-19,-18 0,37 18,-56-18,38 0,18 38,-37-38,-19 18,19 19,-1-18,-18 18,38-37,18 19,-37-19,37 18,-19-18,19 56,-56-56,56 37,-18-37,18 38,-19-38,19 18,-19-18,19 37,-37 1,37-1,0 0,0 19,0-19,0-37,0 37,56-18,-37 18,18-18,0 18,0-18,0-19,-37 37,56-37,-18 0,-38 18,37-18,-19 0,20 0,-20 0,1 19,18-19,0 0,0 0,-37 37,38-37,-20 0,38 0,-37 19,-1-19,38 0,-37 0,18 0,0 0,0 0,19 0,-37 0,18 0,-19 0,20 0,-20 0,19 37,1-37,-20 0,1 0,18 0,-18 0,-1 0,19 0,1 0,18 0,-38 0,19 0,1 0,-1 0,-19 0,20 0,36 19,-18-19,18 0,1 0,-1 0,0 0,1 0,-38 0,0 37,-18-37,18 0,0 0,-18 0,-1 0,20 0,17 0,-17 0,-1 0,0 0,19-19,-19 19,0 0,-18 0,18 0,-18 0,-1-18,20 18,-20 0,19 0,1 0,17-38,-17 38,-1 0,0 0,19-18,-38 18,1 0,0 0,18-37,-19 37,20-19,-20 19,1 0,18-37,0 0,0 18,-37-37,19 19,-19 18,0 1,0-20,37 20,-37-19,0 18,0 0,0-18,0 0,0 0,0 0,0 18,0-18,-18 0,18 18,-19 19,19-37,-56 18,38 19,18-18,-19 18,-18 0,0 0,37-38,-38 38,20 0,-1 0,-18 0,18 0,1 0,-19 0,-1 0,1 0,0 0,0 0,-19 0,56-18,-37 18,18 0,-18 0,-19-37,38 37,-1 0,-18 0,37-19,-19 19,1 0,-1 0,-37 0,56-19,-37 19,0 0,-1 0,-17-37,17 37,-17 0,36 0,0 0,-18 0,19 0,-20 0,1 0,0 0,18-18,1 18,-19 0,18 0,0 0,-18 0,19 0,-1 0,19-38,-56 38,19 0,0 0,0 0,-1 0,1 0,0 0,18 0,1 0,-19 0,-1 0,1 0,19 0,-20 0,20 0</inkml:trace>
  <inkml:trace contextRef="#ctx0" brushRef="#br0" timeOffset="10928">1003 1473,'0'0,"-37"0,18 0,-18 0,19 0,-20 0,1 0,0 0,0 0,-19 18,19-18,-19 19,19-19,-19 37,19-37,18 0,-37 19,0-19,19 0,37 37,-18-37,-1 19,-18-19,37 18,-19-18,19 37,-18-37,18 19,-38-19,20 37,-19-37,37 19,-38-19,38 18,-18-18,18 19,0 37,-19-38,19 1,0 37,0-19,0 0,0 0,0 19,0 37,0-18,0-1,0-18,0 0,0-19,0 19,0 0,0-19,0 0,0 0,37 19,-37-37,0-1,0 19,0 1,0-20,0 1,0 18,0-18,0-1,0 19,0-18,0 18,0 0,0 1,0-1,0-19,0 1,0 18,19-37,0 0,36 0,1 0,-37 0,-1 0,20 0,-1 0,-19 0,1 19,18-19,-18 0,0 0,18 0,-19 0,1 37,18-37,-18 0,18 0,0 0,-18 0,-1 0,-18 0,0-19</inkml:trace>
  <inkml:trace contextRef="#ctx0" brushRef="#br0" timeOffset="13486">1375 1733,'19'0,"18"19,-18-19,-1 0,20 0,-20 0,1 0,37 0,-19 37,-19-37,1 0,-19 19,37-19,-18 0,-19 18,37-18,0 0,-18 37,18-37,0 0,-18 0,-1 0,1 0,18 0,-18 0,-1 0,20 0,-20 0,1 0,18 0,-18 0,-1 0,19 0,1-18,-1 18,-19 0,20 0,-20 0,1-19,18 19,-18 0,18 0,19-37,-19 37,0-19,0 19,1-37,-1 19,0-20,0 20,-18-19,-19 18,37 19,-37-19,19-37,-19 19,0 19,0-1,0-18,0 0,0 18,0 19,0-37,-38 37,38-56,-18 56,18-19,-19 1,-18 18,37-37,-37 37,18-19,-18 19,0-37,-19 37,19-19,-1 19,38-37,-37 37,19-19,-20 19,20 0,-1 0,1 0,-20-37,20 37,-19 0,18 0,0 0,-36-18,17 18,20 0,-1 0,-37 0,19 0,19 0,-20 0,1 0,0 0,18 0,-18 0,0 0,18 0,-18 0,0 0,-19 0,38 0,-1 0,0 0,-18 0,19 37,-20-37,20 0,-1 0,0 0,-18 18,0-18,0 38,0-38,37 18,-19-18,19 19,-19-19,19 37,-37-37,37 19,-18 18,18-19,-19-18,19 38,0-1,0 0,0-18,0-1,0 1,0 18,0-18,0-1,0 38,0 0,0-19,0-18,0 18,19-18,-19-1,37-18,-37 56,18-56,-18 19,19-19,37 18,-38-18,20 0,-1 0,19 0,-19 0,0 0,0 0,1 0,17 0,-36 0</inkml:trace>
  <inkml:trace contextRef="#ctx0" brushRef="#br1" timeOffset="-158214.73">1840 3407,'19'0,"-19"38,19-1,-19-19,18-18,-18 19,37-19,-18 0,18-19,0 1,1-19,17-1,1-17,19-1,-1 19,0-1,-18 1,-19 37,1-18,-1 18,-37-38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0:58.7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59D56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2046 1284,'-37'0,"0"0,-1 0,-17 0,17 0,20 0,-1 0,1 0,-20 0,1 0,19 0,-20 0,20 0,-1 0,19 18,-56-18,19 56,0-37,37-1,-37-18,37 37,-37-37,37 19,-19-19,19 19,-19 18,19 0,0 0,-37-37,37 37,0 19,0-19,0 1,-18-1,18 0,0 19,0-38,0 1,0 18,0-18,0-1,37 20,-37-20,18-18,-18 19,19 18,18-18,-18 18,18-37,-37 19,37-19,-18 37,18-37,-37 18,37-18,0 19,1-19,-1 0,0 0,-18 0,-1 0,19 0,-18 0,0 0,18 0,-19 0,1 0,18 0,-18 0,-1 0,1 0,18 0,-18 0,18 0,-37 0,37 0,1 0,-1-19,0 19,0-37,0 37,-37-18,19 18,18-38,0 20,1-38,-1 19,-37 18,18 19,-18-37,0 0,19 37,-19-56,0 37,37 1,-37-20,0 20,19-19,-19 18,0-18,37 0,-37-19,0 19,0-1,0 20,-19-19,1 18,-1-18,-18 18,18-18,-36 37,55-19,-38 19,1-18,19 18,-20 0,20 0,-1-37,-18 37,18 0,1-19,-38 19,0 0,-18 0,-19 0,-19 19,0-19,1 37</inkml:trace>
  <inkml:trace contextRef="#ctx0" brushRef="#br1" timeOffset="203302">930 130,'18'0,"20"0,-20 0,-18-18,38 18,-1 0,-37-19,0 19,-19 0,-18 0,-19 0,37 0,1 0,-1 0,56 0,1-37,-20 37,20 0,17 0,-17-19,-1 19,-19 0,20-37,-20 37,-18 0,-18 0,-20 0,20 0,-19 0,-1 0,1 19,19-19,-20 0,38 18,-18-18,18 0,0 0,56 0,-56-37</inkml:trace>
  <inkml:trace contextRef="#ctx0" brushRef="#br1" timeOffset="212512">0 112,'-19'0,"19"0,37 0,19 0,19 0,-20 0,1 0,0 0,-19 0,0 0,19 0,-19 0,19 0,0 0,18 0,-18 0,-19 0,-18 0,0 0,18 0,-37 0,-19 0,1 0,-1 0,-37 0,19 0,-19 0,0 0,1 0,17 37,1-37,-19 0,-18 0,18 37,19-37,18 0,75-19,-19 19,19 0,0 0,18-37,1 37,18 0,18 0,-18-37,-37 37,0 0,-19 0,-18 0,18 0,-18 0,-1 0,-18-19,19 19,18 0,-37-18,-18 18,-38 0,19 0,-1 0,20 0,-20 0,57-37,0 37,-1 0,20 0,-20 0,1 0,18 0,0 0,-18 0</inkml:trace>
  <inkml:trace contextRef="#ctx0" brushRef="#br2" timeOffset="-184037.73">3590 1228,'0'0,"37"0,-18 0,18 0,0 0,-37 18,56-18,-37 0,-1 0,20 0,-20 0,1 0,-1 0,20 0,-1 0,0 0,0 0,19 0,-19 0,1 0,-20 0,19 0,19 0,-19 0,-18 0,0 0,18 0,-19 0,1 0,18 0,-18 0,-1 0,20 0,-20 0,1 0,-1 0,20 0,-20 0,19 0,-18 0,0 0,18-37,-19 37,1 0,18 0,-18 0,-1 0,20 0,-20-18,1 18,18 0,-18 0,18 0,0 0,37-38,-55 38,0 0,-1 0,38-18,-19 18,1 0,-20 0,19 0,-18-37,18 37,19 0,-37 0,-1 0,19 0,-18-19,0 19,18 0,0 0,-37-37,56 37,-38 0,1 0,18 0,-18 0,-1 0,-18-19,-37 19,19 0,-1 0,-18 0,-19 0,19 0,0 0,-1 0,-17 0,17 0,-17 0,36 19,-18-19,0 0,18 0,0 0,-18 18,19-18,-1 0,-18 0,-1 38,-36-38,37 18,18-18,1 0,-20 0,20 0,-1 0,-18 0,18 0,1 0,-19 0,18 0,0 0,-18 19,19-19,-1 0,-18 0,18 0,1 0,-38 0,19 0,18 0,0 0,-18 0,-19 0,19 0,19 0,-20 0,1 0,-19 0,19 37,0-37,18 0,-18 0,18 19,1-19,-38 0,37 0,1 37,-19-37,18 0,0 0,-18 0,19 0,-1 0,-18 0,18 18,1-18,-20 0,20 0,-1 0,-18 0,18 0,1 38,-19-38,18 0,0 0,-18 0,0 0,18 18,-18-18,37 37,0 1,-37-38</inkml:trace>
  <inkml:trace contextRef="#ctx0" brushRef="#br2" timeOffset="-173014.73">74 1749,'0'18,"0"1,0-1,37-18,-37 38,19-38,0 0,18 0,0 0,-18-19,-1 19,19-37,1 0,17 18,-17-18,-1 0,19-1,-19-17,0 36,19-18,-38 37,1-37,37-1</inkml:trace>
  <inkml:trace contextRef="#ctx0" brushRef="#br2" timeOffset="-171266.73">1190 1172,'0'0,"0"37,38-37,-20 0,19 0,19 0,-19 0,1 0,-1 0,0 0,0 0,19 0,-19 0,0 0,1 0,-1 0,0 0,-18 0,-1 0,19 0,-18 0,18 0,0 0,19 0,-19 0,1 0,18 0,-38 0,1 0,18 0,-18 0,-1 0,19 0,-18 0,0 0,18 0,-19 0,1 0,18 0,0 0,-18 0,0 0,18 0,-19 0,20 0,-20 0,19 0,-18 0,-38 0,1 0,-38 0,19 0,0 0,-1 0,1 0,-19 0,19 0,0 0,0 0,0 0,-1 0,1 0,0 0,0 0,-1 0,1 0,19 0,-1 0,-18 0,18 0,1 0,-20 0,20 0,-1 0,1 0,-20 0,20 0,-1 0,-18 0,18 0,1 0,-19 0,18 0,-18 0,0 0,-1 0,-17 0,17 0,1 0,19 0,-20 0,20 0,-19 0,-1 0,38 19,-55-19,36 0,0 0,19 18,-37-18,0 0,18 0,38 0,18 0,0 0,1 0,-1-37,19 37,-1 0,20-18,-1 18,-18 0,0 0,-19 0,0 0,-18 0,-1 0,20 0,-20 0,1 0,-1 0,20 0,-20 0,1 0,18 0,-18 0,-1 0,19 0,-18 0,0 0,18 0,-19 0,1 0,0 0,37 0,-38 0,1 0,18 0,-18 0,-19-38,18 38,-36 0,-1 0,-18 0,-19 0,19 0,-19 0,0 0,0 0,0 0,1 0,-1 0,-19 0,-18-37,38 37,-1 0,0 0,19 0,0 0,18 0,0 0,-18 0,19 0,-1 0,19 19,0-19,37 0,0 0,-18 0,18 0,0-19,19 19,0 0,0 0,0 0,-1 0,1 0,-19 0,1 0,17 0,-17 0,17 0,1-18,-19 18,1 0,-1 0,-18 0,18 0,0 0,-18 0</inkml:trace>
  <inkml:trace contextRef="#ctx0" brushRef="#br2" timeOffset="-127876.73">1283 1116,'0'0,"38"0,-1 0,0 0,-18 0,18 0,0 0,0 0,19 0,-19 0,-18 0,18 0,0 0,19 0,-37 0,-1 0,19 0,-18 37,0-37,18 0,-19 0,1 0,18 0,0 0,-18 0,0 0,-19 19,37-19,-18 0,-1 0,-18 0,-56 0,38 0,-20 0,1 0,0 0,0 0,0 0,-19 0,19 0,-1 0,20 0,-19 0,18 0,-18 0,0-37,18 37,-37 0,38 0,-20 0,20 0,-1 0,-18 0,37 18,19-18,-1 0,1 0,37 0,-19 0,0-18,0 18,19 0,0 0,0 0,-1 0,1 0,-19 0,1 0,-1 0,0 0,19 0,-19 0,-18 0,-1 0,20 0,-1 0,-19 0,1 0,-19 18,-19-18,-18 19,19-19,-1 0,-37 0,19 0,-19 0,37 0,1 0,-19 0,18 0,0 0,-18 0,0 0,18 0,1 0,36 0,1 0,0 0,36 0,-17 0,-1 0,0 0,0 0,1 0,17 0,-36 0,18 0,-18 0,18 0,-18 0,-19 0,-38 0,20 0</inkml:trace>
  <inkml:trace contextRef="#ctx0" brushRef="#br2" timeOffset="-125422.73">1358 1228,'-19'0,"1"0,-20 0,57 0,18 0,19-19,-37 19,36 0,-17 0,-20 0,1 0,37 0,-38 0</inkml:trace>
  <inkml:trace contextRef="#ctx0" brushRef="#br2" timeOffset="24668.27">1116 1172,'37'0,"-18"0,-1 0,38 0,-37 0,-1 0,20 0,-1 0,-19 0,-18 0,-55 0</inkml:trace>
  <inkml:trace contextRef="#ctx0" brushRef="#br2" timeOffset="24960.27">1153 1172,'0'0,"0"0,37 0,19 0,-37 0,-1 0,20 0,-20 0,1 0</inkml:trace>
  <inkml:trace contextRef="#ctx0" brushRef="#br2" timeOffset="40132.27">1469 1116,'-37'0,"19"0</inkml:trace>
  <inkml:trace contextRef="#ctx0" brushRef="#br2" timeOffset="60364.27">2158 1116,'0'0,"18"0,1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6:12.565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204 215,'0'-38,"0"1,0 0,0 0,-37-19,18 56,-18 0,19 0,18 37,-56-18,56 18,-19 19,19-19,0 0,0 0,0 1,0-1,75 0,-57-37,1 0,-1 0,20 0,-38-18,-38 18,-17 37,36-19,-18 20,37 17,-37-17,37-1,0 0,0 0,0 0,0-37,37 19,0-19,19 0,18 0,19-37,-37 18,19-18,-20 0,-17 18,-1-18,-37 18,0-18,0 0,0 74,0-18,37-1,-37 20,37-20,-37 19,19-18,-19 18,0-37</inkml:trace>
  <inkml:trace contextRef="#ctx0" brushRef="#br0" timeOffset="740">614 289,'0'-37,"0"18,0-37,0 38,-38 18,20 0,18 37,0-18,0-1,0 19,0-18,37-19,0 0</inkml:trace>
  <inkml:trace contextRef="#ctx0" brushRef="#br0" timeOffset="1048">893 103,'0'19,"18"18,-18 0,0 19,37 0,-37 0,0-19,0-19,38 1,-38 18,-19-37,0 0</inkml:trace>
  <inkml:trace contextRef="#ctx0" brushRef="#br0" timeOffset="1280">762 419,'38'0,"-1"-18,37-19,-18-1,18-18,-18 1,0 36</inkml:trace>
  <inkml:trace contextRef="#ctx0" brushRef="#br0" timeOffset="1482">1172 29,'0'0,"0"18,0 19,0 1,0-1,37 19,-37 18,0-18,37-19,-37 0,0-18,19-19,-19-37,18 0,-18-19,0 18,37 1,-37 19,19 18,18 0,-37 37,19 0,-19-18,19-1,-19 20,55-38,-36 18,0-18,18 0,-19 0,20 0,-20-37,-18 18,19-18,-19 0,0 0,0-1,0 20,0 18,0-37,-19 37,-18 0,37 18,-19 19,19-18,0 18,0 19,0-37,0-1,75 20,-38-38,0 0,0 0,1-19,-20-18,19 18,-37-18,19 0,-19 18,0-18,0 18,0-18,0 37,-19 0,-18 0,37 0,19 0,18 0,-18 0,18 0,-19 0,-18-19,38 19,-38-37,18 37,19 37,-37-18,0 0,19 18,-19 19,0-1,0 1,37-18,-37 17,0-17,0-1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4:59.811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0 204,'0'0,"18"0,19 0,1 0,-20 0,19 0,1 0,-1 0,0 0,0-18,19 18,-19 0,19-19,0 19,0 0,-1 0,20-37,-19 37,0 0,-1-37,1 37,0 0,-19 0,19-19,-19 19,0 0,1 0,-1-37,19 37,-19 0,-19 0,20-19,-1 19,0 0,-37-18,37 18,0 0,1 0,17 0,-17 0,-20 0,19 0,1 0,-1 0,-19 0,1 0,18 0,-18 0,0 0,18 0</inkml:trace>
  <inkml:trace contextRef="#ctx0" brushRef="#br0" timeOffset="767">2009 0,'0'0,"-37"0,18 0,-18 18,0-18,18 0,0 0,-18 38,18-38,1 0,-19 18,18-18,0 0,-18 0,19 0,-1 0,-18 0,0 37,18-37,-18 0,18 0,1 0,-1 0,-18 0,18 0,1 0,-20 0,20 19,-1-19,-18 0,18 0,1 0,-19 0,18 37,0-37,-18 0,19 0,-1 0,-18 0,18 0,1 0,-38 0,37 0,1 0,-1 0,-18 0,18 0,1 0,-20 0,20 0,-1 0,19 19,-56-19,19 0,18 0,-18 37,-19-37,38 0,-1 0,-18 19,18-19,1 0,-19 0,18 0,0 0,1 0,-19 0,18 0,-18 37,-19-37,19 18,0-18,37 19,-19-19</inkml:trace>
  <inkml:trace contextRef="#ctx0" brushRef="#br0" timeOffset="187543">167 223,'0'0,"19"0,18 0,0 0,0 0,38 0,-1 0,38-19,-19-18,18 37,1-56,-38 56,1-18,-38 18,-18 0,18-37,-37 37,-37 0,18 0</inkml:trace>
  <inkml:trace contextRef="#ctx0" brushRef="#br0" timeOffset="187971">483 204,'-37'0,"56"19,-1-19,19 0,19 0,19 0,18 0,-19-56,38 56,-1-56,-36 56,-19 0,-1 0</inkml:trace>
  <inkml:trace contextRef="#ctx0" brushRef="#br0" timeOffset="-210657.73">167 242,'19'0,"18"0,19 0,-1 0,20 0,-1 0,1 0,-1 0,-18 0,-19 0,-18 0,-1 0</inkml:trace>
  <inkml:trace contextRef="#ctx0" brushRef="#br0" timeOffset="-210267.73">334 316,'19'0,"0"0,18 0,37-19,1 19,-1 0,19-18,-18 18,-1 0,-18-37,0 37,-38 0,-18 0</inkml:trace>
  <inkml:trace contextRef="#ctx0" brushRef="#br0" timeOffset="-209427.73">818 242,'19'0,"18"0,-18 0,18 0,-19 0,1-38,37 38,-38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2:14.756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</inkml:definitions>
  <inkml:trace contextRef="#ctx0" brushRef="#br0">439 107,'0'-18,"-18"18,18-19,-19 19,0 0,-18 0,19 0,-1 0,-18 0,-19 0,19 0,0 19,18-19,19 18,-37-18,18 19,-18 18,37-18,-19-19,19 18,0 38,0-19,0 1,0-1,0 0,0 0,0-37,0 37,56-18,-37 18,18-18,-18 18,18-18,-19 18,1-19,18 20,-18-1,18-19,-18-18,-19 38,37-38,-37 18,18-18,-18 19,19-19,-19 37,19-37,-19 19,37-19,-19 18,20-18,-20 38,1-38,-19 18,37-18,-18 0,-1 0,-18-18,38 18,-38-38,18-17,-18 17,19 38,-19-37,37 0,-18-19,18 19,0 0,-37-1,19 38,-19-55,0 36,18 19,-18-37,37 0,-37-19,19 19,-19-1,0 1,0 0,37 37,-37-56,0 19,0 18,0 1,0-19,-18 37,18-19,-19 19,-18-19,18 19,1 0,-1 0,-18 0,18 0,1 0,-38 0,37 0,1 0,-20 0,20 0,-1 0,19 0,-37 0,-19 19,19 18,18 0,-18 19,37-19,-37-18,37 18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2:17.628"/>
    </inkml:context>
    <inkml:brush xml:id="br0">
      <inkml:brushProperty name="width" value="0.05292" units="cm"/>
      <inkml:brushProperty name="height" value="0.05292" units="cm"/>
      <inkml:brushProperty name="color" value="#3F3250"/>
      <inkml:brushProperty name="fitToCurve" value="1"/>
    </inkml:brush>
  </inkml:definitions>
  <inkml:trace contextRef="#ctx0" brushRef="#br0">466 135,'0'0,"0"-18,-37 18,37-37,-19 37,-18 0,19-19,-38 19,37 0,1 0,-20 0,38 0,-56 0,38 37,-19-18,18-19,19 37,-19-37,19 19,-37-19,37 18,-18-18,18 19,0 18,-19-18,19 18,0-19,0 1,0 0,0-19,0 37,0-19,19-18,-19 19,37 18,-37-18,18-19,-18 37,19-37,-19 56,37-56,-37 37,19-37,-19 37,18-37,-18 38,38-38,-38 37,18-37,-18 37,38-37,-38 19,37-19,-37 18,56-18,-56 37,37-37,-37 19,37-19,-18 19,18-19,-37 37,18-37,-18 18,19-18,-19 19,37-19,-37 37,19-37,-19 19,18-19,20 0,-1 0,0-19,-18 19,18 0,-19-18,1 18,18-38,0 20,19-19,-37-1,18 1,-37 0,19 37,-19-19,0 1,18 18,-18-19,0-18,37 0,-37-1,0 1,19-19,-19 19,0 0,0 0,0 0,0-19,0 19,0-1,0 20,0-38,-37 56,37-19,0 1,-19 18,19-37,-18 18,-20 19,38-19,-18 19,-1 0,-18 0,37-37,-19 37,1 0,-19 0,18 0,0 0,-18 0,19 0,-1 0,19 19,-19-19,-18 0,37 18,-18-18,-1 0,19 19,-37-19,18 37,-18-18,37 18,-19-37,19 19,0-1,0 1,0 18,0-18,0-1,0 19,0-55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5:24.744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5488 112,'0'0</inkml:trace>
  <inkml:trace contextRef="#ctx0" brushRef="#br0" timeOffset="911">7999 112</inkml:trace>
  <inkml:trace contextRef="#ctx0" brushRef="#br0" timeOffset="5202">5748 37</inkml:trace>
  <inkml:trace contextRef="#ctx0" brushRef="#br0" timeOffset="6469">8037 149</inkml:trace>
  <inkml:trace contextRef="#ctx0" brushRef="#br0" timeOffset="10035">0 874</inkml:trace>
  <inkml:trace contextRef="#ctx0" brushRef="#br0" timeOffset="10900">3200 968</inkml:trace>
  <inkml:trace contextRef="#ctx0" brushRef="#br0" timeOffset="12249">5358 0</inkml:trace>
  <inkml:trace contextRef="#ctx0" brushRef="#br0" timeOffset="13005">204 893,'0'37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3.3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0 167,'0'37,"0"-18,0 18,0 0,0 19,0 0,0-19,0 0,0-18,0 18,0-37,0-18,0-20,0-18,0-18,0 18,0 19,0 18,0-18,18 37,38 0,-37 0,18 56,-18-37,18 36,19-17,-1-1,1-19,19-18,-38 38,-18-38,18 0,-37-19</inkml:trace>
  <inkml:trace contextRef="#ctx0" brushRef="#br0" timeOffset="483">428 0,'0'0,"0"37,0 0,0 19,0 0,0-1,18 1,-18 0,0 0,0-19,0-18,19-1</inkml:trace>
  <inkml:trace contextRef="#ctx0" brushRef="#br0" timeOffset="824">1079 167,'0'-19,"0"19,0-37,-37 37,-1 0,1 0,0 56,37-19,-19 0,19 19,0 0,0 0,0 0,19 0,18-19,0 0,1-37,-1 19,19-19,-19 0,0-19,0-18,19 0,-37-1,-19-18,37-37,-37 19,0 18,0 0,-19 19,-18 0,18 37,1 0,-38 0,19 0,0 19,-1 18,1-19,37 20,-18-20,18 19,0-18,18 0,1 18,37-37,-19 37,0-37,0 37,0 19,-37 0,0-37,0 18,0-19,38 1,-38 18,0-18,18-19,-18 37,37-37,-18 0,37 0,-19 0,0-19</inkml:trace>
  <inkml:trace contextRef="#ctx0" brushRef="#br0" timeOffset="1544">1935 167,'0'0,"37"0,0 0,19 0,0 0,-1-37,-17 37,-20 0,-18-19,19 19,-38 19,19 18,-37 0,0 19,-38 130,57-130,-19 18,-1-36,38-1,0-19,-18-18,55 0,0 0,-18-37,-1 37,20 0,-1 0,0 0,-37 19,37-19,-37 37,56-37,-19 0,-37 19,37-19,1-19</inkml:trace>
  <inkml:trace contextRef="#ctx0" brushRef="#br0" timeOffset="2100">1990 446,'56'-37,"-19"37,19-37,37-1,-18 38,-20-37,1 37,-37-18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6:15.33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0 483,'0'19,"0"0,0 18,0 0,0 19,0 0,0-1,18 1,-18-18,38-20,-20-18,38 37,0-37,0-18,-1-1,20-37,-38 19,0 18,0-18</inkml:trace>
  <inkml:trace contextRef="#ctx0" brushRef="#br0" timeOffset="369">669 725,'0'0,"0"-56,-18 1,18 17,-19-17,19-1,-37 0,37 37,0 1,0-1,19 19,18 0,-19 0,1 19,18-1,-18 20,-19-20,56 19,-56-18,18 0,-18 18,0-19,19 1,-19 18,37-37,-37-18</inkml:trace>
  <inkml:trace contextRef="#ctx0" brushRef="#br0" timeOffset="810">614 576,'18'0,"19"-18,-18 18,0-37,18-1,0 20,0-19,-18 18</inkml:trace>
  <inkml:trace contextRef="#ctx0" brushRef="#br0" timeOffset="1050">1004 0,'0'18,"0"20,0 17,0 20,0-1,0 38,0-19,38 18,-38-36,0 18,0-19,0-18,18 0,-18-19,0 0,0-18,0-19,0-37</inkml:trace>
  <inkml:trace contextRef="#ctx0" brushRef="#br0" timeOffset="1418">1302 651,'0'18,"0"1,0-38,0-18,0-19,0 1,0-1,0 19,0 18,0 0,0-18,19 37,18 0,0 37,-37 19,37-19,-37 1,56 17,-56-17,19-20,-19 19,0-18,37-19,-37-19,0-36,0 17,0-17,0 17,0 20,0-19,0-1,18 38,1-18,18 18,-18 18,-19 1,56 37,-56-19,18 0,-18 0,37 1,-37-20,0 1,19 18,-19-18,37-19,-37 0</inkml:trace>
  <inkml:trace contextRef="#ctx0" brushRef="#br0" timeOffset="2108">1990 595,'19'0,"-19"0,0-19,0-18,0 0,0-19,-19 0,19 19,0-19,0 38,0-19,0 18,19 19,0 0,-1 0,38 0,-19 19,-37 18,37 19,-37-19,56 0,-56 0,19 19,-19-37,37-1,-37 19,19-37,-57-37</inkml:trace>
  <inkml:trace contextRef="#ctx0" brushRef="#br0" timeOffset="2558">2028 465,'18'-19,"1"19,18-37,19 37,-19-56,0 56,0-18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9:24.207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202 391,'-19'0,"0"-18,-18 18,19 0,-1 18,-18 38,37-18,-37 17,37 1,0 0,0 0,0 18,0-18,0 0,0 0,0-19,18 0,-18-18,19-19,-19 18,37-18,-18 0,-19-18,37-20,-37 1,37 0,-37 18,0 1,0-38,19 56,-19 19,37-1,-37 1,37 18,-37-18,37-19,-18 37,18-37,-18 0,-1 0,19 0,-18-56,-19 37,37-18,-37 0,0-19,-18 19,-1 0,-18 0,-19 18,37 19,1 0,-19 0,37 0,-38 37,38 0,0-18,0 0,0 18</inkml:trace>
  <inkml:trace contextRef="#ctx0" brushRef="#br0" timeOffset="702">574 559,'18'0,"-18"19,19-1,-19 38,37-37,-37-1,19 19,18 1,-37-38,0-19,0-37,-19 19,19-19,0 19,0 0,0 18,19 19,18 37,-18 1,18-20,-18 19,18-18,-19 18,20 0,-38-74,-19 0,19-19,0 0,0 1,0 36,0 0,19 19,36 19,-36 18,18-18,-18 18,-19-18,56-1,-19 19,-19-37</inkml:trace>
  <inkml:trace contextRef="#ctx0" brushRef="#br0" timeOffset="1281">1150 429,'0'-19,"0"19,0 37,0-18,56 18,-56-18,19 18,-19-18,18-1,-18-74,0 19,0 0,0 0,0-1,0 20,0-1,0 19,56 19,-56-1,37 20,-37-20,19 20,-19-20,37 1,-37 18,0-74,0 0,-18-1,18 1,0 0,0 0,0 18,18 19,19 0,-18 0,18 19,-18 18,-19-19,37 20,-37-20,56 1,-38 37,20-56,-38-19</inkml:trace>
  <inkml:trace contextRef="#ctx0" brushRef="#br0" timeOffset="1910">1690 243,'0'18,"0"1,0 18,0 0,0-18,56 18,-38-37,1 19,18-19,-18 0,-1 0,20-19,-38 0,18-18,-18 0,0 0,0-19,-37 19,0 18,0 19,-1 0,20 0,-1 0,19 37</inkml:trace>
  <inkml:trace contextRef="#ctx0" brushRef="#br0" timeOffset="2278">1950 131,'0'-37,"0"55,56 1,-56 18,19-18,-19-1,0 20,37-20,-37 1,0-56,0-1,-19 1,19 0,0 0,0 0,0 18,19 19,18-37,-18 37,-1 0,20 18,-20 1,-18 18,56 0,-56 1,0-1,19 19,-19-38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9:26.919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0 539,'0'-19,"0"38,18 37,-18-19,19 0,-19 0,37 19,-37-37,19-19,-19 37,18-37,20 0,-38-19,0 1,0-20,0 20,18-19,20 37,36 18,-74 1,56-19,-38 56,20-56,-20 0,1 0,18 0,0-56,-37 37,0-18,0 0,-18-19,-20 19,1 18,0 19,-19-56,38 56,-1 0,19 19</inkml:trace>
  <inkml:trace contextRef="#ctx0" brushRef="#br0" timeOffset="518">558 483,'0'0,"0"37,0-18,0-1,0 38,0-37,0-1,19-18,18 38,-19-38,1 0,18-19,0-37,-37 19,0 18,0 1,-18-19,-19-19,-19 37,37 19,1 0,-38 0,56 0,37 0</inkml:trace>
  <inkml:trace contextRef="#ctx0" brushRef="#br0" timeOffset="866">707 427,'18'0,"20"0,-38 19,37 18,-37-18,37 18,-37 0,0-56,-19-18,19 0,0-19,0 0,0 19,0-19</inkml:trace>
  <inkml:trace contextRef="#ctx0" brushRef="#br0" timeOffset="1188">949 18,'0'-19,"18"19,-18 56,19 0,-19 0,56 18,-56 1,55 18,-55-38,38-17,-38-1,37 0,-37-56,-37 1,18 18,0-56,-18 56,19 0,-1 0,-18 19,37-1,-37 38,37-37,0-1,0 19,37-37,0 0,19 0,18-74,1 18,-19 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19:29.140"/>
    </inkml:context>
    <inkml:brush xml:id="br0">
      <inkml:brushProperty name="width" value="0.05292" units="cm"/>
      <inkml:brushProperty name="height" value="0.05292" units="cm"/>
      <inkml:brushProperty name="color" value="#2A415D"/>
      <inkml:brushProperty name="fitToCurve" value="1"/>
    </inkml:brush>
  </inkml:definitions>
  <inkml:trace contextRef="#ctx0" brushRef="#br0">161 1135,'-18'0,"-1"-19,-18 19,0 0,37 19,-37 37,37 0,0 18,0 0,0 38,0-19,0-18,18-1,19-37,-18 0,18-37,-18 0,18 0,0 0,0-55,1-1,-20 19,-18-1,0-17,0 36,0 0,0 19,0 19,0 18,0-18,56 18,-37-18,-1-19,19 18,1-18,-1 0,0 0,0-18,-37-1,19-18,-19 18,0 1,-19-38,-18 37,-37-18,36 37,1 0,0 0,18 0,-18 37,37 0,0-37</inkml:trace>
  <inkml:trace contextRef="#ctx0" brushRef="#br0" timeOffset="570">552 1470,'0'-19,"37"38,19 37,-56-38,19 20,-19-20,18-18,-18-18,0-20,0-17,0 17,0 1,0 18,0-36,19 55,0 18,18 1,-19 18,20-18,-38 18,37-18,-37-1,18-18,-18 0,0-18,0-38,-37 18,37 1,0 0,0 0,0 18,0 19,56 19,-19-1,-18 20,-19-20,37 1,-37 18,56-18</inkml:trace>
  <inkml:trace contextRef="#ctx0" brushRef="#br0" timeOffset="1149">1054 1191,'0'-19,"0"38,0 37,0-19,38-19,-20 20,-18-20,37-18,-37 19,0-19,0-19,0-18,-18-19,18 0,0 1,0 36,0-18,18 37,20 0,-20 56,19-19,-18 0,18 0,-37-18,37 18,-37-18,19-19,-19 0,0-56,0 19,0-38,-37-18,37 37,0 38,0-1,0-18,0 37,56 19,-38-1,19 38,-18-19,18 0,-18 1,18-20,-18-18,-1 0</inkml:trace>
  <inkml:trace contextRef="#ctx0" brushRef="#br0" timeOffset="1764">1594 893,'0'-18,"0"36,0 19,0 1,0-1,0 0,37 0,-37 0,56-18,-38-19,20 37,-20-37,1 0,18-37,-18-19,-19 19,0 0,0 0,0-1,-37-17,-1 36,1 19,-19 0,19 0,18 0,-18 19,37 18,-18-19,18 20,0-38,0 18</inkml:trace>
  <inkml:trace contextRef="#ctx0" brushRef="#br0" timeOffset="2155">1817 819,'0'0,"0"-19,0 19,19 37,-19-18,18 0,-18 18,38-19,-38 1,18-19,-18 37,0-55,0-1,-18-18,18 0,0-19,-19 0,19 19,0 18,19-18,-1 37,19 0,-18 0,0 0,18 19,-19 18,20 0,-20 37,-18-36,56-1,-56-19,19 20</inkml:trace>
  <inkml:trace contextRef="#ctx0" brushRef="#br0" timeOffset="3818">2524 186,'-19'0,"19"-18,-37-20,19 38,-20 0,-17 19,36 37,19 0,-37-1,37 20,0-1,0 38,37-19,0-37,-18 0,37-38,-19-18,0 37,-18-37,18-18,-19-1,20-37,-38 19,18 0,-18 0,0-19,0 37,0 1,0 18,0 18,0 20,37-20,-37 19,38-18,-20-19,19 37,-18-37,0 0,-19-18,37-1,-37-18,0 18,0 1,0-1,-37-18,-19 37,19-37,-1 37,1 0,-19 37,38-19,18 20,0-20</inkml:trace>
  <inkml:trace contextRef="#ctx0" brushRef="#br0" timeOffset="4440">2878 56,'0'-19,"0"57,18 17,-18 1,37 0,1 37,-1 0,0-37,0 0,-37 0,37-38,-37 1,0-19,0-19,0-18,0 18,-18 1,-1 18,1-37,-20 37,20 0,-1 0,-18 18,18 19,19-18,-37 18,37-18,0-1,0 20,19-38,18 18,0-18,19 0,0-18,18-1,-18-37,18-18,1 18,-19-37,-38 37,19-18,-37 36,0 1,0 0,0 18,0 1,-18 18,-19 0,37 18,-56 20,56-20,-19 19,19 1,0 17,0-17,37-20,1-18,-1 0,19 0,-1 0,20-37,-38-37,19 36,-19 1,0 0</inkml:trace>
  <inkml:trace contextRef="#ctx0" brushRef="#br0" timeOffset="29221">2096 56,'0'0,"37"0,-18 0,-19-19,56 19,-19-18,19 18,-56-19,18 19,1 0</inkml:trace>
  <inkml:trace contextRef="#ctx0" brushRef="#br0" timeOffset="29529">2189 93,'0'0,"0"0,56 0,-19-37,0 37,-18-37</inkml:trace>
  <inkml:trace contextRef="#ctx0" brushRef="#br0" timeOffset="30159">2766 949,'18'0,"1"0,18 0,1 0,-20-37,1 37,-19-19,56 19</inkml:trace>
  <inkml:trace contextRef="#ctx0" brushRef="#br0" timeOffset="30481">2784 1042,'19'0,"18"-19,-18 19,0-37,18 37,-37-18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26:32.973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175 335,'0'-19,"0"19,0-19,0 1,0-20,0 38,0-18,-38 18,20 0,-19 0,37 18,-38 20,38-20,0 20,-37-20,37 1,0 18,0-18,19-1,-1 38,20-56,-1 19,-19-19,1 0,37 37,-38-19,-18 1,19-19,-19 37,0 0,-19-37,1 38,-19-1,18-19,-18-18,18 38,1-38,-20 0,38-38</inkml:trace>
  <inkml:trace contextRef="#ctx0" brushRef="#br0" timeOffset="583">379 483,'0'-18,"0"36,0 1,19 18,-19-18,0-1,37 20,-37-1,19-37,-19-37,0-1,18-17,-18 17,0 20,37-19,1 37,-1 37,0-19,0 38,19-19,0 1,-37-38,18 0,0 0,0-19,-37 0,37-18,-37 19,0-1,0-18,0 18,-18 1,-1 18,1 0,18 0,-38 0,38 37,0-19,0 20,0-20,0 1,19-19,18 37,-18-37,18 0,19 0,-19-19,-18 19,18-37,-19 19,-18-20,38 20,-38-19,0 18,0 0</inkml:trace>
  <inkml:trace contextRef="#ctx0" brushRef="#br0" timeOffset="1302">1012 0,'0'-19,"0"19,0 37,0-18,18 18,-18 19,38-19,-38 0,55 0,-55 19,19-18,-19-1,0-19,19-18,-19 56,0-74,37-1,-37 0,0-18,18 19,-18-20,38 38,-38-37,18 37,1 19,18 18,0 0,0-37,1 19,17-19,-17-19,17-37,-55 38,0-1,19-18,-19 18,0 1,0-38,-37 56,37 18,-19 1,19 0,0 18,0 0,0-37,0 19,19-19,18-19,-37 0,37-18,-37 19,37 18,-37-38,19 38,0 0,-19 0,37 0,-37 38,18-38,-18 18,19-18,0 0,-19 37,37-37</inkml:trace>
  <inkml:trace contextRef="#ctx0" brushRef="#br0" timeOffset="2352">695 893,'19'0,"0"0,37 0,-1-38,57-17,18-20,38 1,36-19,-18 18,-37-18,-19 38,-37 17,-55 38,-38-18,18 18,-36 0</inkml:trace>
  <inkml:trace contextRef="#ctx0" brushRef="#br0" timeOffset="16532">751 930,'19'0,"37"0,-38 0,20 0,36-56,0 37,19-18,19 0,-19 0,-19 37,19-56,-55 56,-1-19,-19 19,38-37,-37 37</inkml:trace>
  <inkml:trace contextRef="#ctx0" brushRef="#br0" timeOffset="17048">956 930,'-37'0,"55"0,1 0,18 0,0-37,19-1,37 1,19 0,-1-19,1 0,-38 19,19 0,-37 37,0-37,-37 37,-19 0</inkml:trace>
  <inkml:trace contextRef="#ctx0" brushRef="#br0" timeOffset="17468">1216 837,'0'0,"0"0,38 0,-1-37,-19 37,38-56,19 19,18-19,-19 19,19-1,-37 20,0 18,-19-56</inkml:trace>
  <inkml:trace contextRef="#ctx0" brushRef="#br0" timeOffset="19756">1142 781,'19'0,"18"0,-19-19,20 19,36-55,-18 17,18 1,-18 0,37 0,-19 0,-18 37</inkml:trace>
  <inkml:trace contextRef="#ctx0" brushRef="#br0" timeOffset="20153">1347 725,'0'0,"37"0,0 0,-18 0,18-56,37 38,-37-19,1 18,17-18,-36 18</inkml:trace>
  <inkml:trace contextRef="#ctx0" brushRef="#br0" timeOffset="39297">751 930,'19'0,"0"0,18 0,-19 0,20 0,-1 0,-37 0,37 0</inkml:trace>
  <inkml:trace contextRef="#ctx0" brushRef="#br0" timeOffset="39644">789 986,'-19'0,"0"0,38 0,18 0,-18 0,18 0,-18 0,-1-19,19 19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3:25.24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38 205,'-19'0,"0"0,19 0,19 0,37-19,-19 19,0 0,0-19,1 19,-1 0,-19 0,20-37,-20 37,-36 0</inkml:trace>
  <inkml:trace contextRef="#ctx0" brushRef="#br0" timeOffset="406">186 0,'-18'0,"18"18,0 1,0 0,0 18,0 0,0 0,0 1,0-1,0-19,0 1,0 18,0-18,0-1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3:27.732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56 27,'-19'0,"19"0,0 37,0-18,56 18,-37 0,18-18,-37-1,37 20,-37-20,19 19,-19-18,37-19</inkml:trace>
  <inkml:trace contextRef="#ctx0" brushRef="#br0" timeOffset="323">205 64,'-37'0,"37"37,-19-18,19 0,-37 18,37-19,-19 20,19-20,-18 1,18 18</inkml:trace>
  <inkml:trace contextRef="#ctx0" brushRef="#br0" timeOffset="600">0 157,'0'0,"37"0,1 0,17 0,20-18,-1 18,-18 0,0 0,-37-38</inkml:trace>
  <inkml:trace contextRef="#ctx0" brushRef="#br0" timeOffset="2370">1005 45,'0'-37,"0"19,0 55,-19 19,19-19,-56 19,38 37,-19-19,-1 1,1-20,37-17,-37 17,37-36,-19 0,19 18,-37-37</inkml:trace>
  <inkml:trace contextRef="#ctx0" brushRef="#br0" timeOffset="2766">744 157,'38'19,"-20"-19,-18-93,-37 93,37 18,0 1,0 18</inkml:trace>
  <inkml:trace contextRef="#ctx0" brushRef="#br0" timeOffset="3314">1061 529,'0'0,"0"19,18-19,-18-37,0 37,-56 0,19 0,37 37,19-19,18-18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3:32.988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242 205,'0'-19,"0"-18,0 18,-18 19,-20 0,20 0,-1 0,19 0,-37 0,37 56,-37-37,37-1,0 20,0-20,0 1,18 18,20-37,-38 19,37-19,-19 18,20-18,-38 38,18-38,-18 18,0 1,0 18,-18-37,18 19,-56-19,19 0,-1 0,20 0,-1 0,-37-19,56 0,0 1</inkml:trace>
  <inkml:trace contextRef="#ctx0" brushRef="#br0" timeOffset="564">131 0,'0'19,"0"18,0 37,0-18,-19 0,19 19,0-20,0 1,0 0,0 0,0 0,0-1,0-36,0 0,0 18,0-19,0-18,-19 0,19-37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3:35.508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514 373,'0'0,"-18"0,18-19,-37 0,18 19,19-37,-37 37,0 0,-1 37,38-18,-37 0,37 18,-37-19,37 20,0-20,19-18,36 0,-36-18,0 18,-19-38,55 38,-55-18,0 18,19 0,-19 37,19-37,-19 37,37-37,0 0,-18 0,-1 0,19 0,-37-18,38-20,-38 20,0-19,0 18,0 0,0-18,0-19,-19 19,0 0,-18-19,19 19,-20 18,1 19,0-56,-19 56,19 0,-19 0,19 19,0 0,-19 36,19-17,-19 36,37-18,-18 37,37-19,0-18,0 0,0-19,0 0,56-18,-19-19,19 37,0-37,0 0,-1 0,1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4:53.77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244 37,'0'-19,"19"19,-1 0,38 0,-19 0,-37-18,38 18,-1 0,-19 0,-36 0,-19 0,-1 0,38 0,-18 0,-19 0,55 0,1 0,18 0</inkml:trace>
  <inkml:trace contextRef="#ctx0" brushRef="#br1" timeOffset="48765">151 111,'0'-37,"0"19,19 18,37 0,-38 0,1 0,18 0,-18 0,-1 0,19-19,1 19,-20 0,-18 0,0 0,-18 0,-20 0,20 0,-19 0,-1 0,20 0,-1 0,-18 0,18 0,-18 0,19 0,18 0,18 0,19 0,-18 0,18 0,0 0,1 0,17 0,-36 0,0 0,18 0,-74 0,18 0,0 0,-18 0,19 19,-20-19</inkml:trace>
  <inkml:trace contextRef="#ctx0" brushRef="#br1" timeOffset="51825">170 74,'0'0,"18"0,1 0,55 0,-55 0,18 0,-18 0,18 0,-18 0,18 0,0 0,-56 0,1 0,18 0,-19 0,-18 0,0 0,18 37,-18-37,-19 0,38 0,18-18,0 18,55 0,-36 0,0 0,-1 0,19-19,-18 19,18 0,-74 0,18 0,1 0,-19 0,-1 0</inkml:trace>
  <inkml:trace contextRef="#ctx0" brushRef="#br1" timeOffset="53611">151 74,'0'0,"56"0,-19 0,-18 0,-19 0,56 0,-38 0,19 0,-18 0,-19 0,-37 0,0 0,-1 0,1 37,19-37,-1 0,-18 0,74 0,0 0,0 0,1-18,-20 18,19 0,-18 0,0-19,-19 19,-38 0,1 0,-19 0,38 0</inkml:trace>
  <inkml:trace contextRef="#ctx0" brushRef="#br1" timeOffset="54978">188 74,'-37'0,"56"0,37 0,-38 0,1 0,37 0,-38 0,1 0,18 0,-18 0,-38 0,-18 0,18 0,1 0,-20 0,1 0,19 0,18 0,37 0,-19 0,20-37,55 37,-56 0,0-19</inkml:trace>
  <inkml:trace contextRef="#ctx0" brushRef="#br1" timeOffset="59904">374 670,'0'0,"0"-38,-18 20,18-1,-19 19,19-37,-18 37,-20 0,20 0,-1 0,19 18,-37-18,37 38,-19-20,19 20,0-20,-37 1,37 18,0 0,37-18,-18-19,18 0,-37 0,37 0,-37-19,56 19,-56-37,19 37,-19-56,0 38,18 18,-18 18,38 38,-20-37,19-19,-18 0,18 0,-18 0,37 0,-56-38,37 38,-37-18,0-19,18-19,-18 0,0 37,0 1,0-20,0 20,0-1,0-18,0 0,-37 18,37-18,-18 18,-20-18,20 0,-1 37,-37-19,19 19,19 0,-20 0,1 0,37 38,-37-38,0 18,0 19,18-37,19 19,-19-19,19 19,-37-19,37 18,-18-18,18 37,-19-37,19 38,-37-38,37 37,-19 0,19 37,0-55,-19-19,19 37,0-18,0 18,0 0,-37-37,37 38,0-1,0 0,19 19,18-19,0 0,1-37,-20 37,19-37,-18 0,0 19,36-19,-17 0,-1 0,0 0,0-19</inkml:trace>
  <inkml:trace contextRef="#ctx0" brushRef="#br1" timeOffset="64448">1007 242,'18'0,"-18"18,19 1,-19 37,56-19,-38 19,20 18,-1-37,-37 0,37 1,-37-20,19-18,-19 19,0-19,0-19</inkml:trace>
  <inkml:trace contextRef="#ctx0" brushRef="#br1" timeOffset="64788">1212 260,'0'19,"0"18,0 19,-38-19,38 0,-37 0,37 1,-19-20,19 19,-37-37,37 38,-18-20,18 1,-19-19,19 0</inkml:trace>
  <inkml:trace contextRef="#ctx0" brushRef="#br1" timeOffset="65118">932 558,'-18'0,"55"0,0 0,0 0,38 0,-19 0,0-37,-1 37,-17 0,-1 0,0-19</inkml:trace>
  <inkml:trace contextRef="#ctx0" brushRef="#br1" timeOffset="65761">2011 93,'-18'0,"18"18,-19-18,19 19,-37 0,37 18,-37-19,18 20,-18 17,0 1,-19 19,0 18,0-38,38-17,18 18,-37-38,37 1,-38 18,38-18,-18-19,18 0,18-38,-18 20,38-1,-38-18</inkml:trace>
  <inkml:trace contextRef="#ctx0" brushRef="#br1" timeOffset="66165">1621 242,'0'0,"0"55,0-36,37 0,-18-19,-19-19,37 0,-37-18,0 0,0 18,0 1,-19-19,1 37,-20 18,38 19,0 1,0-1,0 0,0 0</inkml:trace>
  <inkml:trace contextRef="#ctx0" brushRef="#br1" timeOffset="66697">1937 614,'0'37,"19"-37,-1 0,19 0,-37-19,0 1,-18 18,-19 0,-1 0,38 0,0 37,38-37</inkml:trace>
  <inkml:trace contextRef="#ctx0" brushRef="#br1" timeOffset="67477">2681 223,'0'0,"-18"0,18-37,-38 37,1 0,0 0,18 0,-18 0,19 18,18 20,-38-20,38 19,0-18,0 0,-18 18,18-19,0 20,0-1,37-37,0 0,-18 0,-1 0,38 0,-19 0,-18 18,-19 1,37 18,-37 0,-18-37,18 38,-38-38,20 37,-1-37,-18 0,0 0,0 0,18 0,-18-19,0-18,37 18</inkml:trace>
  <inkml:trace contextRef="#ctx0" brushRef="#br1" timeOffset="68227">2570 18,'0'0,"0"19,0 18,0 19,-19 0,19 18,0 38,0-19,-37 18,37 20,-37-1,37-18,0-38,0-37,0-18,0 18,-38-37</inkml:trace>
  <inkml:trace contextRef="#ctx0" brushRef="#br1" timeOffset="208274">151 37,'-18'0,"36"0,19 0,1 0,-20 0,1 0,18 0,0 0,-18 0,-38 0,1 0,-20 19,20-19,-19 18,-1-18,38 37,0-55,19 18,18 0,-18-37,18 37,-18 0,-1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6.0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0 225,'0'0,"0"19,0 37,0 0,0-1,0 1,0-18,0-1,0 0,0 0,0-18,0-38,0-18,0-37,0 18,0-19,0 1,0-1,0 38,0 0,0 18,18 19,1 0,-1 19,-18 18,56 19,-56 0,37-19,1 19,-20-38,19 20,-18-38,-19-19,37 0,-37-18,37-37,-37 18,0 0,19 19,-19 18,0-18,37 37,-18 37,-19 1,0-1,37 19,-37 37,0-38,0 1,0 0,0 0,19-19,-19 0,37 19,0-56,0-37</inkml:trace>
  <inkml:trace contextRef="#ctx0" brushRef="#br0" timeOffset="736">1060 114,'0'0,"0"37,0 0,0 19,0 37,0-19,0-18,0 0,0-19,0 1,0-1,19-37,18-56,-37 19</inkml:trace>
  <inkml:trace contextRef="#ctx0" brushRef="#br0" timeOffset="1012">1116 114,'0'0,"0"-19,37-18,-18 37,18 0,-19 0,1-19,18 19,-18-18,18 18</inkml:trace>
  <inkml:trace contextRef="#ctx0" brushRef="#br0" timeOffset="1269">930 411,'0'0,"37"0,19 0,0-18,18 18,19-56,-19 56,19-56</inkml:trace>
  <inkml:trace contextRef="#ctx0" brushRef="#br0" timeOffset="1552">1823 39,'0'-18,"0"18,0 56,0-19,0 19,0-1,0 1,18 19,-18-20,0 1,0-18,0-20</inkml:trace>
  <inkml:trace contextRef="#ctx0" brushRef="#br0" timeOffset="1852">1804 21,'0'-19,"19"19,-1 0,20 0,-20 0,1 0,18 0,-18 0,18 37,-19 1,1-20,-19 38,37-19,-37 0,0 19,-18-19,-20 19,-17-19,-38 1,0-1,18-37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5:44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21,'0'0,"38"0,-20 0,1 0,18 0,-18 0,18 0,19-18,-19 18,-18 0,18 0,-74 0,-1 0,1 0,0 0,18 0,1 0,-1 0,-18 0,37 18,-37-18,-1 0,20 0,18 0,18 0,1 0,18 0,1 0,-1 0,0 0,19 0,-38-18,1 18,18 0,-74 0,0 0,0 0,-1 0,20 0,-19 0,18 18,-18-18,-1 0</inkml:trace>
  <inkml:trace contextRef="#ctx0" brushRef="#br0" timeOffset="5917">75 40,'0'0,"18"0,1 0,0 0,18 0,0 0,0 0,-18 0,18 0,-18 0,-1 0,-18 0,-18 0,-20 0,20 0,-19 0,-1 0,-17 0,36 0,0 0,19 0,-37 0,0 0,55 0,1 0,0 0,18 0,0 0,0 0,1 0,-20 0,19 0,1 0,-57 0</inkml:trace>
  <inkml:trace contextRef="#ctx0" brushRef="#br0" timeOffset="12143">19 449,'18'0,"1"0,0 0,18 0,19 0,-19 0,0 0,0 0,1 0,-1 0,-19-37,20 37,-1 0,-56 0,-18 0</inkml:trace>
  <inkml:trace contextRef="#ctx0" brushRef="#br0" timeOffset="12773">205 226,'0'0,"0"56,0-38,0 38,0-19,0 1,0-1,0 0,0 19,37-38,-37 1,0 18,0 1,0-20,0 1,0 18,0-18,0-19,-37 0</inkml:trace>
  <inkml:trace contextRef="#ctx0" brushRef="#br0" timeOffset="159661">0 21,'19'0,"18"0,-18 0,18-18,19 18,-19 0,0 0,-18 0,18 0,-74 0,18 0,-37 0,38 0,-19 0,37 0,-38 0,57 0,37 0,-19 0,0 0,0 0,1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3:41.656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299 295,'0'-19,"0"-18,-19 37,19-18,-37 18,19 0,-1 0,-18 0,18 0,1 0,-20 37,20-19,18 20,-38-20,38 1,0 18,0-18,0-1,19 19,18-37,-18 19,18-19,-18 0,-1 0,20 0,-20 37,19-18,1 18,-38 0,0 1,0-1,-19 0,0-37,-18 0,0 0,-19 0,19 0,0 0,18 0,-18 0,37-19,-19 19,19-37,0 19</inkml:trace>
  <inkml:trace contextRef="#ctx0" brushRef="#br0" timeOffset="629">187 90,'0'-37,"0"19,0-20,0 57,0 18,0 0,0 1,0 17,0 1,0 19,0 55,0-19,0-17,-18-1,18-19,0-18,0 0,0-1,0-36,0 0,0-1,0 19,0-55</inkml:trace>
  <inkml:trace contextRef="#ctx0" brushRef="#br0" timeOffset="2110">894 183,'0'-18,"-37"18,37-19,0 38,0 18,0 0,0 19,0 0,0 18,0 38,-37-19,37-19,0-18,0 0,-19 0,19-19,0 0,0-74,19-19,-19 0</inkml:trace>
  <inkml:trace contextRef="#ctx0" brushRef="#br0" timeOffset="2475">969 239,'18'37,"-18"1,0 17,0 1,0 19,0 18,0-19,0 1,0-20,0-17,0 17,0-36,0 18,0-37,0 0,0-37,-37 18,37-18</inkml:trace>
  <inkml:trace contextRef="#ctx0" brushRef="#br0" timeOffset="2827">634 537,'37'0,"19"-19,-19 19,19-37,18 37,19-37,-37 37,-19 0,-18 0,-19-19,37 19</inkml:trace>
  <inkml:trace contextRef="#ctx0" brushRef="#br0" timeOffset="3097">727 686,'0'0,"37"0,0 0,19 0,18 0,38-37,0 37,-38-38</inkml:trace>
  <inkml:trace contextRef="#ctx0" brushRef="#br0" timeOffset="4388">1583 351,'18'0,"1"18,18-18,0 38,19-38,0 0,0 18,-1-18,1 0,0 0,-37 0,-1 0,-18 0,-37 37,-19-18,38 18,-20-18,1 37,0-38,-19 20,38-20,-20 19,20-18,-1-19,-18 37,18-37,-18 37,37-37</inkml:trace>
  <inkml:trace contextRef="#ctx0" brushRef="#br0" timeOffset="5978">2476 388,'-19'0,"19"-19,-37 19,18 0,19 0,-18 0,18 19,0 0,0 18,0-19,37-18,-19 0,-18 0,19 0,-19-18,0-19,0 37,0-19,-19 19,-18 0,19 0,18 0,0 37,0-18,0-1,0-18,37 0,-19 0,-18 0,19 0,-19-18,0-19,0 18,0 19,-19 0,-18 0,37 0,0 37,-18-37,18 19,0-1,18-18,19 0</inkml:trace>
  <inkml:trace contextRef="#ctx0" brushRef="#br0" timeOffset="8692">3257 630,'0'0,"-56"-37,37 37,1-38,-19 1,18 19,-18-1,18-18,-18 18,18-18,-18 18,19-18,18 19,-38-20,38 20,0-1,0-18,0 0,0 18,0 1,19 18,37 0,-19 0,-37 0,19 0,-19 37,0-19,37 20,-37-20,0 1,0 18,0-18,0-1,-37 19,18-18,0-19,-18 56,19-56,-20 37,20-37,-19 37,-1 19,38-37,-18-19,18 18,0 20,0-38,37 0,-18 0,18 0,-19 0,20-19,-1 0,0-37,37-18,1 18,-19 0,18 1,-18 36,-19-18,19 37,-37-19,-1 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4:56.14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0,'38'0,"-20"0</inkml:trace>
  <inkml:trace contextRef="#ctx0" brushRef="#br0" timeOffset="248">93 0,'0'0,"-19"0,19 0,19 0,18 0,-18 0,18 0,-19 0,-18 0,-18 0,-1 0,-18 0,0 0,18 0,19 0,19 0,18 0</inkml:trace>
  <inkml:trace contextRef="#ctx0" brushRef="#br1" timeOffset="194612">0 37,'18'0,"20"0,-20 0,1 0,18 0,-18 0,-19-19,18 19</inkml:trace>
  <inkml:trace contextRef="#ctx0" brushRef="#br1" timeOffset="195105">74 37,'0'0,"37"0,19 0,-19 0,-18 0,0-19,18 19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5:27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2325 410</inkml:trace>
  <inkml:trace contextRef="#ctx0" brushRef="#br0" timeOffset="219">2325 410</inkml:trace>
  <inkml:trace contextRef="#ctx0" brushRef="#br0" timeOffset="168334">0 38</inkml:trace>
  <inkml:trace contextRef="#ctx0" brushRef="#br0" timeOffset="169151">2381 0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5:16.3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11,'-18'0,"-20"0,20 0,18 18,0 1,0 18,0-18,18-1,1-18,0 0,18 0,-37-18,0-19,-19 37,19-19,-18-18,-1 37,-18 0,18 0,19 18,0 1,0 0,0 18,0-37,0 18,37-18,-18 0,-19 0,19 0,-19-37,0 19,0 18,-38 0</inkml:trace>
  <inkml:trace contextRef="#ctx0" brushRef="#br0" timeOffset="13139">106 67,'-37'0,"18"0,19 0,0 18,0-18,0 19,38-19,-20 0,-18 0,0-19,0 1,0-20,0 20,0 18,-37 0,18 0,19 37,0-18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4:57.969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1749 52,'37'0,"1"0,-20 0,-18-37,37 37,1 0,-1 0,-19 0,-36 0,-19 0,-19 0,37 0,1 0,18 0,55 0,-17 0,17 0,-92 0,19 0,-1 18,-18-18</inkml:trace>
  <inkml:trace contextRef="#ctx0" brushRef="#br1" timeOffset="22372">224 201,'37'0,"-37"0,-19 74,19-55,0 18,0 0,0 19,0-19,0 0,-18 1,18-1,0 0,0-18,0-1,0 38,0-37,0-38</inkml:trace>
  <inkml:trace contextRef="#ctx0" brushRef="#br1" timeOffset="23068">447 182,'0'0,"0"0,0 56,0-37,0 36,0-17,0-1,0 0,0 0,0 19,0-19,0-18,0-1,-37 20,37-20,0 1,0 18,0-18</inkml:trace>
  <inkml:trace contextRef="#ctx0" brushRef="#br1" timeOffset="23834">56 387,'-37'0,"37"0,-19 0,38 0,0 0,36 0,1 0,0 0,18 0,38-37,-19 37,37-56,-55 56,-38 0,-18 0</inkml:trace>
  <inkml:trace contextRef="#ctx0" brushRef="#br1" timeOffset="24366">186 517,'-37'0,"19"0,-1 0,19 19,-37-19,55 0,1 0,0 0,18 0,37-19,1 19,-1 0,0-19,-36 19,-1 0,-18 0,18 0,0 0</inkml:trace>
  <inkml:trace contextRef="#ctx0" brushRef="#br1" timeOffset="25274">1079 275,'0'0,"19"0,0 0,18 19,0-19,0 0,0 0,19 18,-37-18,-1 0,20 0,-20 0,1 0,-19 38,0-20,-37 19,-1-37,20 19,-19-19,18 56,0-38,-36 20,17-20,1 19,0-18,18-19,-18 37,0 1,56-38</inkml:trace>
  <inkml:trace contextRef="#ctx0" brushRef="#br1" timeOffset="26300">1824 368,'-19'0,"0"0,19 19,0 18,0-18,0-19,38 0,-1 0,-19 0,-18-19,0-18,0 37,0-19,-37 19,19 0,18 0,-19 0,19 56,0-19,0-18,0-19,19 0,18 0,-37 0,0-37,0-1,-37 38,-1 0,20 19,18 0,0-1,18-18</inkml:trace>
  <inkml:trace contextRef="#ctx0" brushRef="#br1" timeOffset="27336">2512 536,'0'0,"-37"0,-1-19,1-37,-37 19,37-19,37 38,-38-1,38-18,0 18,-37-18,37 18,0 1,0-19,0 37,0-38,37 38,-37-37,38 37,-1 0,-19 0,20 0,-38 19,0-1,0 1,0 0,0 18,0-19,0 1,-19 18,0 0,-18 1,19-20,-20 1,20 18,18-18,-19-19,19 37,0-37,19-19,18 19,0-18,0 18,1-56,36 37,-18-37,18 1,19-1,-18 19,-19 37,-19-38,0 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6:41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18 446,'19'0,"-19"19,0 18,19-19,18 38,-18-56,18 0,0-18,0-20,38-36,-38 18,0 0,-37 38,19 18,-19-19</inkml:trace>
  <inkml:trace contextRef="#ctx0" brushRef="#br0" timeOffset="398">74 372,'-37'0,"37"0,0 55,0-17,0-20,19 1,-19 18,18-37,-18 37,38-37,17 0,-36 0,18-18,19-57,0 1,-19 18,0 0,-18 0,18 38,-18-19</inkml:trace>
  <inkml:trace contextRef="#ctx0" brushRef="#br0" timeOffset="840">93 390,'0'37,"0"-18,37-19,0 37,1-37,-1 0,-19 0,20-18,-20-20,19 1,-18-19,18-18,0 0,1-1,-20 38,-18 0</inkml:trace>
  <inkml:trace contextRef="#ctx0" brushRef="#br0" timeOffset="2505">0 427,'0'19,"0"0,18-19,-18 18,38 19,-38-18,18-19,1 0,18 0,0-19,1-36,36-1,-18-19,-19 20,0-1,-37 37,19 1,-19-20</inkml:trace>
  <inkml:trace contextRef="#ctx0" brushRef="#br0" timeOffset="2910">74 372,'-37'0,"37"18,19 19,-1-18,20 18,-20-18,19-19,1 0,-1-19,19-18,18-37,-18-19,18 18,1-18,-38 19,0 37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8:10.6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8:12.7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41,'0'-19,"-18"19,18 0,18 0,20 0,-20 0,1 0,18-18,-18 18,-1 0,38 0,-37 0</inkml:trace>
  <inkml:trace contextRef="#ctx0" brushRef="#br0" timeOffset="494">18 4,'0'0,"19"0,0 0,-1 0,19 0,-18 0,0 0,-1 0</inkml:trace>
  <inkml:trace contextRef="#ctx0" brushRef="#br0" timeOffset="942">0 4,'18'0,"20"0,-20 0,1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5:05.291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0,'0'18,"37"-18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0:18.7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62,'0'18,"0"1,-19 18,19 0,0 0,0 19,0-37,0-1,0 20,0-38,0 18,0-36,37-38,1 19,-1-1,0 38,-37-37,37 37,-18 19,37 18,-38-37,1 56,18-56,-18 18,18-18,-19 0,1 0,-19-18,37-19,-37 18,0 0,0-36,0 17,0 1,0 19,-18-20,-20 38,20-18,-19 18,-1 0</inkml:trace>
  <inkml:trace contextRef="#ctx0" brushRef="#br0" timeOffset="703">635 62,'0'37,"0"-19,0 1,0 18,0-18,0-1,0 1,18 18,-18-18,0-56,0-1,0 1,0 0,38-19,-38 38,18-20,19 38,-18 0,0 0,18 0,-37 19,0 18,18-18,-18 18,0-18,0-1,0 19,0-18,0-19,0-37,0 18,0-18,0 0,0 18,38 1,-20-38,1 56,18 0,-18 0,18 18,-37 1,37 18,-37 0,0 1,0-1,0-19,0 38,0-37,0-1,0 20,-19-38,19 18</inkml:trace>
  <inkml:trace contextRef="#ctx0" brushRef="#br0" timeOffset="2040">691 992,'-38'0,"1"0,0 0,-19 18,19 57,37-57,-37 20,37-20,-38 19,38-18,0 0,0 18,0 19,0-38,0 19,0-18,38 18,-1-37,0 37,0-37,0 0,19 0,-37 0,0 0,-1 0,-18-18,37-1,-37-18,0 18,0 1,0-19,0 18,0-18,0 37,0-19,-55 19,36 0,-37 0,37 0,-18 0,19 0,-1 37,-18-18,18 18,19 0,-37 19,37-19</inkml:trace>
  <inkml:trace contextRef="#ctx0" brushRef="#br0" timeOffset="20691">356 2666,'0'-19,"-19"57,19-1,0 19,0-1,0 20,0-19,0 0,0-1,0-17,0-20,0 1,-19-19,19 37,0-56,0 19</inkml:trace>
  <inkml:trace contextRef="#ctx0" brushRef="#br0" timeOffset="21231">746 2796,'-18'0,"-19"0,18 0,0 0,-18 0,37-37,0 18,0 1,19-19,18 37,-37-19,37 19,0 0,1 0,-1 74,-37-55,0 0,18 18,-18 0,0 19,0-19,-18 19,18-19,-37 0,18 1,19-1,-74-19,36-18,20 0,-20-37,38 19,0-20,0 20,0-19,19 37,-19-19,19 19,-1 0,38 37,-56 0,37-37,-37 38,38-20,-1 38,0-56,-18 19,18-19,-19 0,1 0,18 0,0-38,-18 1,-19 0,56-19,-56 19,0 0,0-1,0 20,0-19</inkml:trace>
  <inkml:trace contextRef="#ctx0" brushRef="#br0" timeOffset="23571">3369 2052,'-18'0,"18"-18,0 36,0 19,0 1,0 17,0 1,0 0,0 0,0 0,0-19,0-19,0 1,0-19,0-19</inkml:trace>
  <inkml:trace contextRef="#ctx0" brushRef="#br0" timeOffset="23907">3351 2127,'0'-19,"-19"19,19-37,37 37,-18 0,18 0,-18 0,18 0,-18 0,18 37,-37 19,0-38,0 20,-56 17,19-55,-19 19,37-19,1 0</inkml:trace>
  <inkml:trace contextRef="#ctx0" brushRef="#br0" timeOffset="24305">3611 2313,'0'0,"37"0,-18 0,-19 37,19-37,-19 37,0 0,-19-37,-18 37,0 1,18-38,19 0,19 0,18 0,0-19,0 19,0 0,-18 0,18 0</inkml:trace>
  <inkml:trace contextRef="#ctx0" brushRef="#br0" timeOffset="25153">3574 2722,'0'-19,"-19"19,-18 0,0 0,37 19,-37-19,37 18,-37-18,37 75,-38-57,38 1,0 37,-37-19,37 0,0 1,0-1,0-19,0 1,56-19,-37 56,18-56,19 0,-19 0,0 0,-18 0,36-19,-36 1,-19-20,37 20,-37-19,0 18,0 0,0-18,-18 37,-38-19,19 19,-1 0,-36 19,37 18,0-18,-1 37,38-19,0-18</inkml:trace>
  <inkml:trace contextRef="#ctx0" brushRef="#br0" timeOffset="26495">4132 2889,'0'-18,"0"-20,0 57,0 0,0-1,0 19,0-18,37 18,-18-18,18-19,19 0,-19 0,0-19,38-37,18-18,18 0,1-1,0 1,37-1,-38 1,-36 55,-38 19,0-55,-18 55,-19 18,0 1</inkml:trace>
  <inkml:trace contextRef="#ctx0" brushRef="#br0" timeOffset="34661">746 4043,'0'0,"0"-19,0 19,0-37,-37 37,37-19,-37 19,0 0,-1 0,20 0,-19 19,18-19,19 56,-37-56,37 37,-37-37,37 37,0-18,0 18,0-18,18-19,-18 18,56-18,-37 0,-1 37,38-37,-37 19,-1-19,20 37,-20-37,19 37,-18 1,-19-1,0 19,-19-19,1-37,-19 18,18-18,-18 0,18 0,0 0,19 0,-37 0,37-37,0 19,0-20,0 1,0 0,56-37,-19 18,19-19,-19 38,19 0,-37 18,-19 1</inkml:trace>
  <inkml:trace contextRef="#ctx0" brushRef="#br0" timeOffset="38679">3444 3596,'-37'0,"37"37,-19-18,19 18,0 0,0 19,0-19,0-18,0 0,-37 36,18-55</inkml:trace>
  <inkml:trace contextRef="#ctx0" brushRef="#br0" timeOffset="38978">3053 3745,'0'-19,"75"-18,-38 37,19 0,18-37,19 37,-19 0,-18-19,-19 19</inkml:trace>
  <inkml:trace contextRef="#ctx0" brushRef="#br0" timeOffset="39195">3630 3540,'0'0,"0"38,0-20,0 1,0 18,0 19,-37-19,37 0,0 0,0 1,0-20,-19 1,19-38,0 1,37-38,-18 37,18 19,-37 19,0-1,19 38,-19-37,0-1,37 20,19-20,-38-18,38 0,-56-18,37-1,-37-18,0 18,0 1,0-1,0 38,0-1,0 1,38 18,-38 0,18-37,1 0,37 0</inkml:trace>
  <inkml:trace contextRef="#ctx0" brushRef="#br0" timeOffset="39784">3946 3764,'0'-19,"-18"19,36 0</inkml:trace>
  <inkml:trace contextRef="#ctx0" brushRef="#br0" timeOffset="39955">4132 3875,'19'0,"18"-37,-37 18,0 1,-19 18,-18 0,0 0,37 0,-19 0,19 37,0-18,0 18,0-19,0-18,38 38,-20-38,1 0,18 0,-18 0,-1-38,19 20,-37-1,38-37,-38 1,0-1,0 0,0 19,0 0,0 37,0 18,0 19,0 1,0 17,0 1,0 0,0 0,0 0,0 37,0-19,0 1,0-20,0-17,0-1,0-19,-19-18,19 0,-56-37,56 0,0 0,-18-19,18 0,0 19,0 18,74-18,-37 18,19-18,-19 0,19 37,-56-19</inkml:trace>
  <inkml:trace contextRef="#ctx0" brushRef="#br0" timeOffset="44278">3574 4136,'0'-19,"0"38,-19 18,19 0,-37 0,37 1,-37 17,0-17,37-1,-19 0,19 0,-37-18,37 18,56-37,0 0,18-19,0 19,19-37,-18 37,-19 0,-19 0,0 0,19-37,-37 37,-19 0</inkml:trace>
  <inkml:trace contextRef="#ctx0" brushRef="#br0" timeOffset="44815">3835 4266,'-19'-37,"19"55,0 38,0-19,0 1,0-1,0 19,0-1,0-17,0 17,0-17,0-1,0 0,0 0,0 0,0-18,-19-19</inkml:trace>
  <inkml:trace contextRef="#ctx0" brushRef="#br0" timeOffset="73245">4560 4154,'0'-18,"37"18,-37 18,37-18,1 38,-20-1,1-19,37 20,-1-1,-17-19,18 20,-19-20,-19-18,20 37,-20-37,1 0,-19 38,37-38,-56 0</inkml:trace>
  <inkml:trace contextRef="#ctx0" brushRef="#br0" timeOffset="73913">5025 3987,'-37'0,"37"18,-37 1,0 18,-1 19,-18 37,1-37,-38 18,18 19,1-18,-19 18,18-19,38-37,-19 1,38-1,-1-19,-18 20</inkml:trace>
  <inkml:trace contextRef="#ctx0" brushRef="#br0" timeOffset="78224">1137 731,'0'-37,"0"18,-37 19,18 0,1 0,-20 0,38 19,-37 18,37 0,-18-37,18 38,0-1,0-18,0-19,0 37,18-37,38 0,-19 0,0 0,-37 18,38-18,-1 0,-37 19,37-19,-37 37,19-37,-19 19,0-1,-19 38,-37-37,38-19,-1 0,-18 0,18 0,1 0,36 0</inkml:trace>
  <inkml:trace contextRef="#ctx0" brushRef="#br0" timeOffset="78885">1304 843,'0'0,"38"37,-38 0,0 1,0-1,18 0,-18-18,0 18,37-37</inkml:trace>
  <inkml:trace contextRef="#ctx0" brushRef="#br0" timeOffset="79140">1379 694,'-19'-19,"19"1,-37 18,37 0,0 18</inkml:trace>
  <inkml:trace contextRef="#ctx0" brushRef="#br0" timeOffset="79455">1509 787,'0'0,"37"37,0-37,-18 56,18-56,19 37,-37-37,-1 19,20-19,-38 0</inkml:trace>
  <inkml:trace contextRef="#ctx0" brushRef="#br0" timeOffset="79725">1695 713,'-37'0,"37"0,-19 18,19 19,-37 1,37 18,-19-1,19 1,0-19,-37-18,37 18</inkml:trace>
  <inkml:trace contextRef="#ctx0" brushRef="#br0" timeOffset="81525">3221 1401,'0'-19,"18"19,19-18,1 18,-1 0,0 0,19-37,-38 37,1 0</inkml:trace>
  <inkml:trace contextRef="#ctx0" brushRef="#br0" timeOffset="81802">3202 1382,'19'0,"36"0,-17 0,-1 0,-19 0,20-37</inkml:trace>
  <inkml:trace contextRef="#ctx0" brushRef="#br0" timeOffset="82703">765 2294,'-19'0,"19"37,0 0,0 1,0-1,38 19,-38-38,0 1,18 37</inkml:trace>
  <inkml:trace contextRef="#ctx0" brushRef="#br0" timeOffset="83019">504 2406,'0'-19,"38"19,17-56,1 56,-18-37,-1 0,19 37,-38-37,19 37</inkml:trace>
  <inkml:trace contextRef="#ctx0" brushRef="#br0" timeOffset="83259">914 2313,'0'18,"0"38,0-37,18 36,-18-36,0 0,38 18,-38 0,18-37,38-19,-56 1,19-19,-19-1,0 20,18 18,-18-19,0 19,37 0,-37 19,19-19,-19 56,37-56,0 0,1 0,-1 0,-37-38,18 20,-18-1,0-18,0 18,0 1,-18 18,18-37,-19 37,1 0</inkml:trace>
  <inkml:trace contextRef="#ctx0" brushRef="#br0" timeOffset="83784">1379 2350,'18'0,"1"0,-19 0,0-19,0-18,-19 37,-18 0,0 19,18-1,19 38,0-19,0-18,0-1,19 38,18-56,19 0,-19 0,0 0,1-37,17 18,-36-18,-19 0,37 0,-37 0,0-38,0 1,0-1,-18 20,18 17,-38 1,38 19,-37 18,37-38,-18 38,18 38,0-20,0 19,0 19,18 19,-18-1,19-18,-19-19,37 0,-37 0,19-18,18 18,-19-37,20 0,18-18,-38-1,-18-18,0 0,0 18,0-18,0 18,0 1,0-20,37 57,-37 0,19 18,-19-19,37 20,19-1,-37-19,-1-18,-18 0,0-18,37-19,-37 18,0 0,0-18,0 19,0-1,0-18,0 0,19 37,0 0</inkml:trace>
  <inkml:trace contextRef="#ctx0" brushRef="#br0" timeOffset="84821">2123 2201,'19'0,"-1"0,1-19,18-18,-37 0,0 18,0 1,-19 18,-18 0,0 0,37 0,-19 0,19 37,-37 0,37 0,0-18,0 0,0 18,19-19,-1-18,38 38,-19-38,1 0,-1 0,0 0,0 0</inkml:trace>
  <inkml:trace contextRef="#ctx0" brushRef="#br0" timeOffset="86483">3593 3243,'0'0,"18"0,19-19,-18 19,18 0,-18 0,-1 0,-18-18,19 18</inkml:trace>
  <inkml:trace contextRef="#ctx0" brushRef="#br0" timeOffset="86739">3537 3299,'18'0,"38"-19,0 19,0 0,0-37</inkml:trace>
  <inkml:trace contextRef="#ctx0" brushRef="#br0" timeOffset="87811">1100 3708,'0'0,"0"-19,-19 19,19-37,-18 37,-20 0,1 0,37 37,-37-18,37-1,-19 20,19-20,0 19,0-18,0 0,0-19,0 18,38-18,-20 0,19 0,1 0,-20 0,-18 0,0 0,-37 19,18-19,1 37,-19 0,37 0,0 19,37-56,0 0,0 0,19 0,-19 0,0 0,-18 0,18-37,-18-19,-19 38,0-20,37 20,-37-1,0 38,0-1,0 1,0 18,0-18,19 18,18-37,-19 0</inkml:trace>
  <inkml:trace contextRef="#ctx0" brushRef="#br0" timeOffset="88502">1397 3708,'-18'0,"18"0,0 0,0 0,0-37,0 37,-37 0,37 18,-19 1,19-1</inkml:trace>
  <inkml:trace contextRef="#ctx0" brushRef="#br0" timeOffset="88785">1639 3857,'0'-19,"0"-18,0 18,-18 19,18-18,-19 18,0 0,-18 0,0 55,37-17,0-1,0-19,19-18,18 0,19 0,-56-18,18 18,-18-19,0 38,0 18,19 0,-19 38,0-19,56-1,-56 20,37 18,-37-37,0-19,0-19,0 20,-19-38,-55-38,55 1,19-37,-37-38,37 38,0-19,37 18,-18-18</inkml:trace>
  <inkml:trace contextRef="#ctx0" brushRef="#br0" timeOffset="89319">1732 3596,'0'0,"0"19,0-1,0 20,0-1,0 0,0 0,38 19,-38-19,18-18,-18 18,56-37,-56-19,19-18,-19 0,0 0,37 18,-19 19,-18 0,19 37,-19-18,37-19,-37 37,19-37,-1 0,20 0,-38 0,18-37,-18 0,0-19,0-18,0-1,0 1,-18-1,18 38,-19 19,19 18,0 37,0 0,0 19,19 18,-19-18,18 0,-18 0,37-19,-37 0,0-18,19-19,-19 0</inkml:trace>
  <inkml:trace contextRef="#ctx0" brushRef="#br0" timeOffset="89966">1974 3689,'0'0,"19"-37,37 37,-1-19,1 19,-19-55,1 55,-1 0,-56 0,19 18</inkml:trace>
  <inkml:trace contextRef="#ctx0" brushRef="#br0" timeOffset="103013">1249 1252,'0'-18,"0"-1</inkml:trace>
  <inkml:trace contextRef="#ctx0" brushRef="#br0" timeOffset="103185">1249 1215,'18'0,"19"-37,-18 37,0 0,18 0,0-19,0 19,0 0,38-37,-38 37,0 0,-18 0,18 0,-18 0,-1 0</inkml:trace>
  <inkml:trace contextRef="#ctx0" brushRef="#br0" timeOffset="103643">1156 1252,'0'0,"55"0,-36 0,18 0,19 0,0 0,0-37,-1 37,-17 0,-1 0,0 0</inkml:trace>
  <inkml:trace contextRef="#ctx0" brushRef="#br0" timeOffset="104453">1286 2740,'0'0,"37"0,0 0,19-37,56 37,18-56,0 56,0-55,-18 55,-38-38,-36 38,-1 0</inkml:trace>
  <inkml:trace contextRef="#ctx0" brushRef="#br0" timeOffset="104851">1416 2740,'0'0,"56"0,0-18,18-19,38-1,37 1,18 0,-37 0,0 37,-74-37</inkml:trace>
  <inkml:trace contextRef="#ctx0" brushRef="#br0" timeOffset="105666">1230 2294,'-37'0,"18"0,19 19,0-19,37 0,-37 18,56-18,-56 37,19-37</inkml:trace>
  <inkml:trace contextRef="#ctx0" brushRef="#br0" timeOffset="106664">1249 4210,'37'0,"19"-37,-1 0,38 0,19 18,18-37,-18 37,-38 19,-18-37,0 37</inkml:trace>
  <inkml:trace contextRef="#ctx0" brushRef="#br0" timeOffset="107019">1304 4247,'0'0,"38"-18,17 18,20-56,36 19,20 0,-1-1,19 1,-38 0,-55 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8.9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71,'0'0,"0"55,0 1,0 19,0-1,37 0,-37 38,75 0,-38-19,0-37,-18-19,18 0,-18-18,18-19,0-19,0-18,-37-19,19-37,-19 0,0-19,0 19,37 0,-37 19,0-1,0 20,0 36,37 0,-37-18,0 74,0-18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35:05.785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0,'0'18,"0"19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44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22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334 968,'0'-38,"0"38,-37 38,0 36,0-18,0 18,18-18,-18 19,37-20,-37-17,37-1,-38 0,38-18,-18-1,18-18,0-18,0-38,0 0,56 0,-38 0,19 0,-37 19,38 0,-38 18,55-18,-55 19,38 18,-20 0,19 0,-37 18,19 38,-19-19,37 0,-37 19,19 19,-19-19,37-19,-37 0,0 0,19 0,-19-18,0 0,0-19,-38 0,38 0</inkml:trace>
  <inkml:trace contextRef="#ctx0" brushRef="#br0" timeOffset="592">148 1451,'-37'0,"37"-18,37 18,19-37,0 37,18 0,-18-19,0 19</inkml:trace>
  <inkml:trace contextRef="#ctx0" brushRef="#br0" timeOffset="999">1320 1172,'0'-37,"0"0,0 18,0 19,0 56,0 0,0 0,0 0,-37-1,37 1,0 0,0-19,0 0,0-18,0-19,0-56,0 19</inkml:trace>
  <inkml:trace contextRef="#ctx0" brushRef="#br0" timeOffset="1299">1283 1247,'0'-56,"0"37,19 19,-19-37,37 37,-18-37,18 37,-19 0,20 0,-20 0,19 0,-18 0,0 18,-19 1,0 18,0-18,0-1,0 20,-38-1,1-37,37 19,-37-19,37 37,0-37,37 0,-18 18,18-18,-18 19,-1-19,19 37,-37-18,19-19,-19 37,0 19,-19-56,-18 37,-56-37,19 37,-19-37,37 0,37 0,19 0,19-74</inkml:trace>
  <inkml:trace contextRef="#ctx0" brushRef="#br1" timeOffset="118234">0 149,'0'0,"37"0,-19 0,20 0,-1 0,0 0,19 0,0 0,-1 0,-17 0,17 0,20 0,-19 0,-1 0,1 0,-19 0,1 0,-20 0,19 0,-18 0,0 0</inkml:trace>
  <inkml:trace contextRef="#ctx0" brushRef="#br1" timeOffset="118664">632 19,'-19'0,"19"-19,-18 19,18 0,18 0,38 0,-37 37,-1-37,20 19,-20-19,19 19,-18-19,-19 37,19-37,-19 18,0 20,0-1,-56 0,0 19,-37 0,0-19,19 19,-1-19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24.4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266 2419,'0'-38,"0"38,-56 0,19 0,0 38,0-1,0 0,18 19,19 0,-37-19,37 0,0 0,37 1,19-38,37 37,0-37,18 0,1-19,0-18,-57 0</inkml:trace>
  <inkml:trace contextRef="#ctx0" brushRef="#br0" timeOffset="515">1494 2344,'0'-37,"0"56,0 18,-19 0,19 19,0 0,0-1,0-17,0 18,0-19,0 0,0-18,-18-19,18 37,0-74</inkml:trace>
  <inkml:trace contextRef="#ctx0" brushRef="#br0" timeOffset="792">1475 2326,'0'-38,"19"38,0 0,18 0,-19 0,1 19,18 0,-18 18,-19-19,56 20,-56 17,18 1,-18-19,0 1,0-1,0 0,-18-18,-20 18,-17-18,-1-19,0 37,0-37,19 0,18 0</inkml:trace>
  <inkml:trace contextRef="#ctx0" brushRef="#br0" timeOffset="1432">2592 2177,'-19'0,"19"0,-37 18,37 20,0 17,-19-17,19 17,0 1,0 0,0-19,0 19,0-37,0-1,19 20,37-38,-19 0,0 0,19 0,-19 0,-18-19,18-18</inkml:trace>
  <inkml:trace contextRef="#ctx0" brushRef="#br0" timeOffset="1731">2499 2493,'18'0,"19"-19,19 19,-19-55,19 55,0-38,-37 38,-19-37</inkml:trace>
  <inkml:trace contextRef="#ctx0" brushRef="#br0" timeOffset="1932">2573 2251,'0'-18,"19"18,18-38,-19 38,20-18,-1 18,0 0,0 0,0 0,19 0</inkml:trace>
  <inkml:trace contextRef="#ctx0" brushRef="#br0" timeOffset="2254">3410 2214,'0'56,"0"-19,0 19,0 18,0 1,0 18,0-19,0-37,0 1,0-1,0-19,19-36,-19-1,18-18</inkml:trace>
  <inkml:trace contextRef="#ctx0" brushRef="#br0" timeOffset="2517">3447 2381,'0'-18,"-18"18,18-37,0 18,0 0,0 19,56-37,-19 37,19 0,-1 0,1 0,-19 0,-18 0,0 0,-19 19</inkml:trace>
  <inkml:trace contextRef="#ctx0" brushRef="#br0" timeOffset="2780">3392 2586,'18'0,"1"0,18 0,0 0,19 0,0 0,0 0,-38 0,1 0</inkml:trace>
  <inkml:trace contextRef="#ctx0" brushRef="#br0" timeOffset="3454">4378 2233,'18'0,"-18"-38,0 38,-37 0,0 0,18 0,-18 19,-19 0,19 55,0-18,0 37,37-19,0 1,0-38,18 19,19-38,19-18,19 0,-1 0,0 0,-36-18,-20-19,-18-1,0 1,0 0,0 0,-37 37,-19-19,19 19,18 0,19 0,0 0,56 0,0 0,0 0,0 0,-1 0,-36 0,0 0,-19 0,37 0,-37 19,37 18,-37 19,0 0,0-19,0 0,0 0,0-18,0 18,0 0</inkml:trace>
  <inkml:trace contextRef="#ctx0" brushRef="#br0" timeOffset="4122">5252 2270,'0'0,"0"18,0 1,-19 18,19 19,0 0,0 18,0-18,0-19,0 1,0-1,0-19,0-18</inkml:trace>
  <inkml:trace contextRef="#ctx0" brushRef="#br0" timeOffset="4400">5550 2195,'0'-18,"0"18,18 56,-18-1,0 1,0 0,0 18,0-18,0 0,0-19,0 1,0-38,0 18,0-18</inkml:trace>
  <inkml:trace contextRef="#ctx0" brushRef="#br0" timeOffset="4640">5215 2549,'18'0,"38"-19,19 19,-20-18,20 18,18-56,-56 19</inkml:trace>
  <inkml:trace contextRef="#ctx0" brushRef="#br0" timeOffset="44280">1773 0,'37'0,"0"0,19 0,-18 0,-1 0,0 0,0 0,19 0,-19 0,19 0,0 0,18 0,38 0,-19 0,-19 0,-18 0,0 0,-38 0,20 0,-20 0,19 0,-18 0,-19 0,-56 0</inkml:trace>
  <inkml:trace contextRef="#ctx0" brushRef="#br1" timeOffset="141191">229 2140,'0'0,"0"-19,0-18,0-19,0 19,0-19,0 37,0-18,0 0,0 18,0 1,37 18,0 0,19 0,-37 0,18 0,0 0,-18 0,-1 0,38-37,-19 37,1 0,17 0,20-38,-19 38,18 0,1-18,-1 18,-18 0,-19 0,19 0,-19 0,0 0,0 0,1 0,-1 0,19 0,-19 0,-19-37,20 37,-1 0,-19 0,20 0,-1 0,19 0,-19 0,0 0,-18 0,18 0,-19 0,1 0,18 0,1 0,-20 0,1 0,18 0,0-19,-18 19,37 0,-38 0,1 0,18 0,19 0,-56-37,18 37,20 0,-20 0,19 0,-18-19,0 19,18 0,-19 0,1 0,-19 0,0 19,37-19,-37 37,0 0,0 0,0 19,0-37,0 18,19-18,-19 18,0 0,18-37,-18 37,0-18,0 18,0 0,0-18,0-19</inkml:trace>
  <inkml:trace contextRef="#ctx0" brushRef="#br1" timeOffset="142878">1382 2995,'19'0,"18"0,19 0,0 0,0-18,-19 18,-19 0,20 0,-20 0,-18 0,-56 0,19 0,0 0,0 18,-19-18,0 0,38 0,-1 0,19 19,-19-19,57 0,-1 0,0 0,0 0,0 0,1 0,-1 0,-37 0,-37 0,-1 0,-17 0,-1 0,19 0,18 0,-18 37,55-37,38 0,0 0,-19-18,0 18,1 0,-1 0,-37-19,-37 19,-19 0,0 0,19 0,18 19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29.3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74,'0'-19,"0"19,0 56,0-19,0 1,0 17,0 1,0 0,0 0,0 0,0 0,0-38,0 1</inkml:trace>
  <inkml:trace contextRef="#ctx0" brushRef="#br0" timeOffset="756">520 37,'38'0,"-1"0,0 0,19 0,18 0,-18 0,-19 0,1 0,-76 0,20 0,-1 0</inkml:trace>
  <inkml:trace contextRef="#ctx0" brushRef="#br0" timeOffset="974">725 55,'0'19,"0"18,0 0,0-18,0 0,0 18,0 19,0-19,0 19,0-19,0 0,-37 0,37-18,-37-19,18 19,-18-19,0 0,-1 0,20 0,-19-19,37 0,0-18</inkml:trace>
  <inkml:trace contextRef="#ctx0" brushRef="#br0" timeOffset="1476">1469 0,'0'18,"0"19,0 1,0 17,0 1,-37 0,37 18,0 1,-19-19,19-19,0-18,0 18,0-56,0 1,38-38</inkml:trace>
  <inkml:trace contextRef="#ctx0" brushRef="#br0" timeOffset="1732">1692 130,'-37'37,"0"-37,0 37,-19 0,19-37,18 38,-18-38,37 37,-19-37,19 18,0-18,38 38,-20-38,19 18,1-18,-1 37,0-37,0 38,-18-38,-19 37,37-37,-37 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31.5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43 112,'0'0,"0"37,0 0,0-18,0 18,0 19,-37 18,37 0,0-18,0 0,0-37,0 18,0-18,18-19,38 0,-37 0,18 0,0 0,19-19,-19 19,0-19,1 19,-20 0</inkml:trace>
  <inkml:trace contextRef="#ctx0" brushRef="#br0" timeOffset="976">806 93,'0'0,"0"37,0 0,0 1,0-1,-37 19,37-19,0 0,0-18,0 18,0-112,0 20,0-1,0 0,0-18,0 18,0 37,0-18,55 37,-55 19,19-1,-19 1,0 37,37-19,-37 0,19 0,-19 0,37-18,0-38,-37-18,19 19,-19-20,37 1,-37 0,19 18,18-36,-19 55,-18 18,0 1,0 18,0 0,0 19,0-19,0 0,0 19,0-19,0 1,0-20,38-18,-38 19,37-19</inkml:trace>
  <inkml:trace contextRef="#ctx0" brushRef="#br0" timeOffset="1718">1680 167,'0'-18,"-19"55,19 0,0 0,-18 38,18-19,0-19,0 0,0-18,0-57,0-17,0-38,0 18,0 38,0 0,18 37,20 0,-20 37,19-18,-18 18,18 19,-18-1,18-17,-37-1,37 19,1-38,-20 19,1-37,37-18,-56-1,18-37,-18-18,0-19,0 19,0 18,0 0,0 37,0 38</inkml:trace>
  <inkml:trace contextRef="#ctx0" brushRef="#br0" timeOffset="2422">2443 130,'0'-18,"-19"36,19 1,-18 37,18-19,0 19,0-1,0-17,0-1,37 0,-19-37,20 37,-1-37,19 0,-19 0,0-18,0-20,-18-17,-19-20,0-18,0 0,0 56,-37 0,-1 37,1-37,0 37,-19 0,38 37,18-19</inkml:trace>
  <inkml:trace contextRef="#ctx0" brushRef="#br1" timeOffset="-77052.46">2071 633,'-37'0,"18"37,19-19,0 1,0 18,0-18,0-1,0 20,0-1,0-19,0-18,19 0,36 0,-36 0,18 0,0-18,19 18,-37 0,18-19,0 19,-18 0,-1 0,20-37,-1 37,-19 0,1 0,18-19,-18 19,18 0,-37-18,0-19,0 18,0-18,0 0,0-1,0 20,-19 18</inkml:trace>
  <inkml:trace contextRef="#ctx0" brushRef="#br1" timeOffset="-75856.46">2052 633,'0'37,"0"-19,0 20,0-20,0 1,0 18,0-18,0-1,19-18,-1 0,20 0,-1 0,-19 0,1-37,18 37,0 0,1-37,-1 37,37-37,-37 37,1 0,-20-19,38 19,-56-19,0-18,0 19,-19 18,19-19,0-18,-18 37,18-19,-19 19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34.9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56,'0'37,"0"-18,0 0,0 18,0 19,0 18,0-18,0 0,0-1,-38 1,38-19,0 1,0-1,-18-37,18-19</inkml:trace>
  <inkml:trace contextRef="#ctx0" brushRef="#br0" timeOffset="301">18 75,'38'-37,"-1"37,0 0,0 0,0 0</inkml:trace>
  <inkml:trace contextRef="#ctx0" brushRef="#br0" timeOffset="459">204 38,'-74'18,"18"-18,19 0</inkml:trace>
  <inkml:trace contextRef="#ctx0" brushRef="#br0" timeOffset="1346">149 75,'0'-19,"0"19,0-18,0 18,18 0,19 0,-18 0,18-38,0 38,-37 0,19 0,-19 56,37-37,-37 18,0-18,37-1,-37 19,-18 1,-1-20,-18-18,-19 37,38-37,-1 0,-18 19,18-19,1 0,-20 0,20 0,-1 0,19 0</inkml:trace>
  <inkml:trace contextRef="#ctx0" brushRef="#br0" timeOffset="2036">1153 131,'-18'-19,"-1"19,0 0,-18 0,19 0,-20 74,1-55,0 37,0-19,18 0,19 0,0 19,0-37,0-1,0 20,37-38,19 18,0-18,18 0,-18 0,19 0,-38-74,0 55,-37-18,19-19,-19 0,0 1,0 17,-38-17,20 36,-38 19,19 0,0 0,-1 0,1 19,37 18,-18-19,18 1,0 18,0-18,37 18,-19-18,20 18,-20-37,1 37,37 0,-19 19,0-19,-37-18,0-1,19 20,-19-20,0 19,0-18,37 0,19-19,-19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1:37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56 261,'0'37,"0"-18,0 18,0 19,-37 18,37-37,0 19,0-19,0 0,0 1,0-20,-19-36</inkml:trace>
  <inkml:trace contextRef="#ctx0" brushRef="#br0" timeOffset="270">0 261,'0'-19,"0"19,0-18,19 18,18 0,-18 0,18 0,0 0,0 0,-18 0,0 0,18 0,-19 0,-18 18,19 1,-19 18,0 0,0 0,0-18,0 18,-19-18,-36-19,17 37,1-37,0 0,0 0,18 0,-18 0,37 19,0-19,37 37,19-37,-19 37,0 0,19-18,-19 18,-18-37,-19 37,37-37,-37 19</inkml:trace>
  <inkml:trace contextRef="#ctx0" brushRef="#br0" timeOffset="1140">1005 224,'0'-19,"0"0,0-18,-37 37,0 0,18 19,-18-1,0 20,18-20,19 1,0 37,-37-38,37 1,0 18,18-37,20 19,-20-19,19 0,19 37,-19-37,-18 0,18 18,-18-18,-19 19,18-19,-18 56,0-19,0 0,0-18,-18-19,-19 0,-1 37,-17-37,17 0,20 0,-19-19,18 19,19-18,19 18</inkml:trace>
  <inkml:trace contextRef="#ctx0" brushRef="#br0" timeOffset="1740">1656 168,'19'0,"18"0,19 0,0 0,18 0,19 0,19 0,-38 0,-37 0,-111 0,55 0</inkml:trace>
  <inkml:trace contextRef="#ctx0" brushRef="#br0" timeOffset="2002">1954 168,'0'37,"0"-18,0 18,0 19,0-1,0 1,0 0,-19 18,19-18,0-19,0 1,0-20,0 19</inkml:trace>
  <inkml:trace contextRef="#ctx0" brushRef="#br0" timeOffset="2969">2772 149,'0'19,"-18"55,18-37,0 1,0 17,0 1,0 0,0-19,18 19,1-37,37-19,-19 37,19-37,0 0,-1-37,20-1,-38 20,0-19,-37-19,19 19,-19-1,0 20,0-19,0 18,0 0,0 19,0-37,0 19</inkml:trace>
  <inkml:trace contextRef="#ctx0" brushRef="#br0" timeOffset="3902">3126 112,'18'0,"-18"19,0 36,19 1,18-19,0 1</inkml:trace>
  <inkml:trace contextRef="#ctx0" brushRef="#br0" timeOffset="4423">3740 75,'0'18,"0"1,0 18,18 19,-18-19,19 0,-19 1,56 36,-56-37,37 0,-37-18,37-19,-37 37,37-37,-18 0,18-37,-37 0,37 0,-37-19,56-19,-56 38,19-19,-19 19,0 0,37 0,-37 18,0 1,0 18,0 18</inkml:trace>
  <inkml:trace contextRef="#ctx0" brushRef="#br0" timeOffset="4971">4633 112,'18'0,"-18"-19,0 1,0 55,0-18,0 18,0 19,0-19,0 0,0 0,0 0,0 1,0-20,0-18,19 0,18-18,0-20,0 1,-18 0,0 56,-19-1,37 19,-37-18,19 0,18 36,0-55,-18 0,18 0,-19 0,1-18,-19-19,56-1,-56-17,0-1,0 0,0 37,0 1,0 18,0-37,-56 37,19 0,18 37,19-19</inkml:trace>
  <inkml:trace contextRef="#ctx0" brushRef="#br0" timeOffset="5729">5544 149,'0'-37,"19"37,-19 19,37 18,0 0,-18 0,18 19,-18-19,18 0,0 19,-18-37,18 18</inkml:trace>
  <inkml:trace contextRef="#ctx0" brushRef="#br0" timeOffset="6029">5842 149,'0'0,"-37"19,-1 18,20 37,-38-36,37-1,-36 37,-1-18,37-19,-18 19,37-37</inkml:trace>
  <inkml:trace contextRef="#ctx0" brushRef="#br0" timeOffset="6981">6307 0,'0'0,"0"38,19-1,18 0,-19 19,20-19,-20 0,19 0,-37-18,38-19,-38 19,18-19</inkml:trace>
  <inkml:trace contextRef="#ctx0" brushRef="#br0" timeOffset="7255">6679 19,'-19'19,"19"36,-55 20,17 18,1-37,0 37,18-38,-18 20,37-19,-37-19,37 0,-37-18,55-38</inkml:trace>
  <inkml:trace contextRef="#ctx0" brushRef="#br0" timeOffset="7919">7107 131,'0'37,"-74"56,55-37,-18-1,18 1,-18-19,18 1,-18-20,0 19,0-37,37 38</inkml:trace>
  <inkml:trace contextRef="#ctx0" brushRef="#br0" timeOffset="10671">6958 56,'0'-18,"19"18,-1 0,20 0,-1 0,0 0,0 0,0 0,-18 0,0 0,18-38,-74 57,18-19,0 37,-36 0,17 19,1-56,19 37,-20 1,1-1,18 0,19-18,-37-19,37 37,-18-37,18 18,-19-18,19 19,-37-19,37 37,18-37,1-18</inkml:trace>
  <inkml:trace contextRef="#ctx0" brushRef="#br0" timeOffset="11489">6865 410,'0'18,"-37"-18,37 19,-19-19,19 18,0 38,0-37,-18-19,18 0,0 0,18 0,-18-37,37 37,1 0,-1 0,-19 0,20 18,-1-18,19 37,0-37,-1 0,1 0,0 0,-19 0,0 0,1 0,17 0,-36-55,18 17,-37 20,0-19,0 55</inkml:trace>
  <inkml:trace contextRef="#ctx0" brushRef="#br0" timeOffset="12472">6902 261,'-37'0,"18"0,1 0,18 0,18 0,20 0,-20 0,1 0,18-19,0 19,-18 0,18 0,-18 0,-1 0,20 0,-20 0,1 0,-1 0,20 0,-57 0</inkml:trace>
  <inkml:trace contextRef="#ctx0" brushRef="#br1" timeOffset="-180759.46">949 838,'0'-19,"0"38,0 18,0-19,0 1,0 18,0-18,0-1,19 20,-19-1,18-37,1 0,37 0,-38 0,1 0,18-19,-18 19,-1 0,20 0,-1 0,0-18,0 18,0 0,-18 0,0 0,18 0,0 0,-18-38,-1 38,19 0,-18 0,18 0,-37-18,37 18,-18 0,0 0,-19-19,18 19,20 0,-20 0,1 0,-19-37,37 37,-18 0,18 0,0 0,-37-19,0 1,-19-38,19 37,-18 19,18-18,0-20,-37 38,37-55,0 36</inkml:trace>
  <inkml:trace contextRef="#ctx0" brushRef="#br1" timeOffset="-53501.46">1749 931,'0'0,"19"0,37 0,-19 0,0 0,0 0,19-56,-19 56,-18 0,18-19,-18 19,-19 0,-38 0,20 0,-1 0,-37 0,19 37,0-37,0 0,0 19,18-19,0 0,19 37,-55-37,36 0,19 19,0-19,37 0,0 0,1-37,17 37,1-38,-19 38,1-37,-1 37,-19-18,1 18,-19-38,0 38,-37 38,18-38,-18 37,0 0,-19-18,-18 36,36-55,20 56,-19-37,55-19,38-19,0 19,0-74,18 55,-18 19,-19-56,-18 56,18-18,-19-19,-18 37,-18 0,-19 37,18-37,-18 37,-19 0,19-18,18-19,19 18,-37-18,93 0,-38 0,1-55,37 55,-56-19,0 19,-37 0</inkml:trace>
  <inkml:trace contextRef="#ctx0" brushRef="#br1" timeOffset="-36235.46">1675 838,'37'0,"-18"0,36 0,-17 0,17 0,20 0,18-38,-37 38,-1-37,-36 37,18 0,-18 0,-38 0,-18 0,18 0,1 0,-19 0,18 0,-18 0,0 19,-1-19,20 0,18 18,-56-18,37 38,19-38,19 0,0 0,18 0,0 0,0-19,0 19,1 0,-20 0,1 0,-19 0,-37 0,-1 0,1 0,37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5:07.451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1098 3702,'0'0,"0"-18</inkml:trace>
  <inkml:trace contextRef="#ctx0" brushRef="#br0" timeOffset="351">0 3963,'37'0</inkml:trace>
  <inkml:trace contextRef="#ctx0" brushRef="#br0" timeOffset="635">1172 3702</inkml:trace>
  <inkml:trace contextRef="#ctx0" brushRef="#br0" timeOffset="942">298 3944,'19'-18</inkml:trace>
  <inkml:trace contextRef="#ctx0" brushRef="#br0" timeOffset="5029">7256 447,'0'-19,"0"19</inkml:trace>
  <inkml:trace contextRef="#ctx0" brushRef="#br0" timeOffset="5389">8614 223,'0'0</inkml:trace>
  <inkml:trace contextRef="#ctx0" brushRef="#br0" timeOffset="6559">7981 577</inkml:trace>
  <inkml:trace contextRef="#ctx0" brushRef="#br0" timeOffset="11015">7218 428,'0'0,"0"-19</inkml:trace>
  <inkml:trace contextRef="#ctx0" brushRef="#br0" timeOffset="11376">9042 93</inkml:trace>
  <inkml:trace contextRef="#ctx0" brushRef="#br0" timeOffset="12101">7163 521,'0'0</inkml:trace>
  <inkml:trace contextRef="#ctx0" brushRef="#br0" timeOffset="12396">9432 0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4:36.281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0 1395,'0'-18,"0"36,0 20,0 17,0 1,0 37,0-37,0 0,0-19,0-18,0-1,0-18,0-37,0-19,0-18,0-1,0 20,0-20,0 38,0 18,0 19,56 0,-37 19,18 18,-18 0,36 1,-17 17,18-36,18 18,-37-37,0 37,1-37,-1 0,-19 0,-18-18,19-1,-19-18,0-19,0-37,0 0,-56 0,19 37,37 0,-37 38,37-1,0-18,0 37,37 0</inkml:trace>
  <inkml:trace contextRef="#ctx0" brushRef="#br0" timeOffset="652">782 1209,'0'-18,"-19"18,1 18,18 19,0 19,-38 37,38-18,0-19,19-1,0 1,18-37,0 18,0-37,19 19,-19-19,0 0,1-38,-1 1,-19-37,-18 18,0-18,0-1,-18-18,-38 37,19 19,-19 37,0 0,0 0,1 0,17 37,38-18,-37-1</inkml:trace>
  <inkml:trace contextRef="#ctx0" brushRef="#br0" timeOffset="1290">1191 484,'0'0,"0"0,19 37,-19-18,37-1,0 19,-18-37,18 0,0 0,38-74,-20 18,20-37,-1-19,1 19,-1 0,-18 38,-38 36</inkml:trace>
  <inkml:trace contextRef="#ctx0" brushRef="#br0" timeOffset="2236">1321 1433,'-37'-19,"37"38,0-1,19 19,-19-18,0 18,37-18,-18 18,36-37,20-19,-19-36,37-20,37-37,0-36,19-1,-38 56,-36 56,-75-1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9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11,'0'-19,"0"38,0 36,0 20,-37 18,37 0,0-19,0 38,18-19,-18-37,38-19,-38-18,18-19,1 0,18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4:23.60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6735 1247,'0'0,"56"0,-38 0,1 0,0 0,36 37</inkml:trace>
  <inkml:trace contextRef="#ctx0" brushRef="#br1" timeOffset="122450.27">0 298,'38'0,"-38"56,0-19,0 0,0-18,0 18,0-18,18-1,-18 38,0-37,37-19,-18 0,0 0,18 0,0 0,0 0,19 0,19 0,36 0,-36 0,-1 0,38 0,-38 0,-18 0,0 0,-1 0,-17 0,-1 0,19 0,-19 0,-19 0,1 0,37 0,-38 0,20 0,-1 0,19 0,-19 0,0 0,0 0,1 0,-1 0,19 0,-19 0,0 0,0 0,0 0,19 0,0 37,-19-37,19 0,0 0,0 0,-19 0,19 0,18 0,-18 0,0 18,0-18,-1 0,1 0,0 0,0 0,0 0,18 0,19 38,-19-38,1 0,18 0,-19 0,-18 0,0 0,18 37,19-37,-18 0,-1 0,-18 0,0 0,18 0,1 0,18 0,-19 0,0 0,1 0,18 0,-19 0,-18 18,0-18,0 0,0 0,-1 0,1 0,0 0,-19 0,0 0,1 0,-1 0,0 0,-18 0,-1 0,19 0,-18 0,0 0,18 0,19 0,-19 0,0 0,0 0,0 0,1 0,-1 0,0 0,0-37,0 37,1 0,-1 0,0 0,19-18,-19 18,0 0,1 0,-1 0,19 0,-19-38,-19 38,20 0,-1 0,0 0,0-18,0 18,19 0,-19 0,1-37,-1 37,0 0,19-19,-19 19,0 0,0 0,38-37,-38 37,0 0,1 0,-1 0,0 0,0 0,-18-19,18 19,0 0,-18 0,-1 0,38 0,-19-37,1 37,-1 0,0 0,0 0,-18 0,-1 0,20 0,-20 0,1 0,18 0,-18 0,-1 0,19 0,-18 0,0 0,-1 0,38 0,-37 0,-19-19,18 19,19 0,1 0,-1 0,-19 0,-18-18,38-19,-38 18,18-18,-18-19,0 37,0 1,0-19,0 18,0-18,0 0,0-19,0 37,0 0,0-18,0 37,-18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3:00.771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0 372</inkml:trace>
  <inkml:trace contextRef="#ctx0" brushRef="#br0" timeOffset="766">2474 93</inkml:trace>
  <inkml:trace contextRef="#ctx0" brushRef="#br0" timeOffset="1740">2419 18</inkml:trace>
  <inkml:trace contextRef="#ctx0" brushRef="#br0" timeOffset="3360">11348 2139</inkml:trace>
  <inkml:trace contextRef="#ctx0" brushRef="#br0" timeOffset="4359">13544 2176</inkml:trace>
  <inkml:trace contextRef="#ctx0" brushRef="#br0" timeOffset="49594">13785 3553,'0'0</inkml:trace>
  <inkml:trace contextRef="#ctx0" brushRef="#br0" timeOffset="69680">4874 0,'-18'0</inkml:trace>
  <inkml:trace contextRef="#ctx0" brushRef="#br0" timeOffset="171251">18715 2753</inkml:trace>
  <inkml:trace contextRef="#ctx0" brushRef="#br0" timeOffset="178638">18994 2809</inkml:trace>
  <inkml:trace contextRef="#ctx0" brushRef="#br0" timeOffset="179441">18678 2772</inkml:trace>
  <inkml:trace contextRef="#ctx0" brushRef="#br0" timeOffset="180048">18752 2827</inkml:trace>
  <inkml:trace contextRef="#ctx0" brushRef="#br0" timeOffset="182349">18939 2790,'0'0</inkml:trace>
  <inkml:trace contextRef="#ctx0" brushRef="#br0" timeOffset="182906">18864 2827,'19'0</inkml:trace>
  <inkml:trace contextRef="#ctx0" brushRef="#br0" timeOffset="188169">19645 2046</inkml:trace>
  <inkml:trace contextRef="#ctx0" brushRef="#br0" timeOffset="189017">19701 2028</inkml:trace>
  <inkml:trace contextRef="#ctx0" brushRef="#br0" timeOffset="189451">18957 2083</inkml:trace>
  <inkml:trace contextRef="#ctx0" brushRef="#br0" timeOffset="189725">19664 2065</inkml:trace>
  <inkml:trace contextRef="#ctx0" brushRef="#br0" timeOffset="189961">18939 2083</inkml:trace>
  <inkml:trace contextRef="#ctx0" brushRef="#br0" timeOffset="197688">19832 2697</inkml:trace>
  <inkml:trace contextRef="#ctx0" brushRef="#br0" timeOffset="198602">19869 2716,'-19'0</inkml:trace>
  <inkml:trace contextRef="#ctx0" brushRef="#br0" timeOffset="199105">18957 2604</inkml:trace>
  <inkml:trace contextRef="#ctx0" brushRef="#br0" timeOffset="199338">19013 2604,'0'0</inkml:trace>
  <inkml:trace contextRef="#ctx0" brushRef="#br0" timeOffset="205887">18883 2641</inkml:trace>
  <inkml:trace contextRef="#ctx0" brushRef="#br0" timeOffset="206270">19813 2604</inkml:trace>
  <inkml:trace contextRef="#ctx0" brushRef="#br0" timeOffset="209711">18715 2511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24.820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0 298,'0'0,"19"0,-1 0,20 0,-1 0,19 0,-1 0,20 0,18 0,-19 0,56 0,19 0,0-38,-19 38,-18-37,-56 37,-19 0,-56 0,1 0</inkml:trace>
  <inkml:trace contextRef="#ctx0" brushRef="#br0" timeOffset="382">949 19,'-37'-19,"74"19,-18 0,-1 0,19 56,-18-38,18 1,0-19,1 56,-20-38,1 20,-19-20,0 1,0 18,-19 0,-74 38,-18-1,-20 0,20-18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3:21.790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37 979,'0'0,"0"-37,0 18,0 0,0-18,0 19,0-1,0 0,0-18,0 19,0-20,0 20,0-1,0 1,0-38,-37 56,37-19,0 1,18 18,20 0,17 0,-36 0,0 0,36-38,-17 38,-1 0,0 0,19 0,0 0,0 0,-1 0,1-18,19 18,-1 0,38 0,-1 0,-18 0,0-37,-18 37,-19 0,-19 0,0 0,19-38,0 38,-1 0,1 0,-19-18,1 18,17 0,-17 0,-1-38,0 38,19 0,18-37,-18 37,0 0,0-18,-1 18,1 0,0-38,0 38,0 0,37 0,-19 0,-18 0,0-18,0 18,-1 0,20 0,18 0,-19 0,1 0,-1 0,0 0,19 0,-18 0,-1-37,19 37,-18 0,18-38,-19 38,-18 0,18 0,19 0,19 0,0-37,-38 37,0 0,1-37,-19 37,-19 0,19-19,0 19,-1 0,20 0,-1-37,-18 37,0 0,18 0,38 0,-19 0,-19 0,19 0,-18 0,-1 0,-18 0,0 0,0 0,-1 0,1 0,0 0,0-37,0 37,-1 0,-17 0,17 0,1 0,0 0,0 0,0 0,18 0,-18 0,-19 0,0 0,1 0,-1 0,0 0,0 0,0 0,1 0,-1 0,19 0,-1 0,-17 0,-1-19,-19 19,38 0,-19 0,1 0,-1 0,0 0,19 0,-19 0,0 0,0 0,1 0,17 0,1 0,0 0,-19 0,1 0,-1 0,0 0,19 0,0 0,-19 0,0 0,0 0,0 0,19 0,-37 0,18 0,0 0,0 0,19 0,-19 0,1 0,-1 0,0 0,19 0,-19 0,0 0,-18 0,37 0,-19 0,0 0,0 0,19 0,-19 0,19 0,0 0,0 0,-19 0,-18 0,-1 0,19 0,-18 0,18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2:57.04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132 242,'-18'0,"18"55,0-36,-37 0,37 36,0-36,0 0,0 18,0-19,-19 1,19 18,0-18,0-1,0 20,0-20,0 19,0-18,0 18,0-37,37 0,-18 0,-1 0,20-18,-1 18,0 0,-18 0,36 0,-17 0,-1 0,0 0,0 0,0 0,38 0,-19 0,-19 0,0 0,-18 0,18 0,-19 0,1 0,18 0,-18 0,0 0,18 0,19 0,-19 0,0-19,-18 19,36 0,-36 0,18 0,0 0,1 0,-20 0,1 0,-1 0,20 0,-20 0,1 0,18 0,-18 0,-1 0,19 0,-18 0,0 0,18 0,-19 0,1 0,0 0,18 0,-19 0,1 0,18 0,-18 0,-1 0,20 0,-20 0,19 0,1 0,-1 0,0 0,0 0,1 0,-1 0,-19 0,1 0,18 0,0 0,-18 0,0 0,18 0,-19 0,38 0,-37 0,18 0,0 0,-18 0,-1 0,20 0,-20-37,1 37,-19-19,0 1,0-38,0 19,0-1,0 1,0-19,0 1,0-20,0 38,0 0,0 18,0-18,0 18,0 1,0-1,0-18,-37 37</inkml:trace>
  <inkml:trace contextRef="#ctx0" brushRef="#br0" timeOffset="2115">1118 279,'19'0,"0"0,18 0,0 0,19 0,0 0,-1 0,-36 0,0 18,18-18,-74 0,18 0,0 0,-18 0,0 0,0 0,18 19,-18-19,18 0,-18 0,19 0,-20 0,57 0,18 0,0 0,1 0,-1 0,0 0,19 0,-38 0,1 0,-19 0,-56 0,38 0,-20 0,1 0,19 0,-20 0,1 0,56 0,-1 0,20 0,-1 0,19 0,-19 0,-19 0</inkml:trace>
  <inkml:trace contextRef="#ctx0" brushRef="#br0" timeOffset="99859">58 1004,'-19'0,"19"38,0-1,0-19,0 1,0 18,0 0,0 1,0-1,0 0,-37-18,37-1,0 19,0-18,0 18,0-18,19-19,18 0,-18 37,36-37,1 0,19 0,18 0,-19 0,19 0,-19 0,1 0,-1 0,19 0,-18 0,18 0,18 0,-36 0,-19 0,-1 0,1 0,0 0,0 0,0 0,-1 0,1 0,19 0,-1 0,-18 0,0 0,0 0,18-19,-18 19,0 0,-1 0,1 0,-19 0,19-18,0 18,0 0,0 0,-1 0,1-37,-19 37,1 0,17 0,38-38,-37 38,19 0,-1-18,19 18,-18 0,18 0,-19-37,-18 37,0 0,-19 0,0 0,0 0,19 0,-19 0,-18-38,18 38,0 0,0 0,-18 0,18 0,-18 0,-1 0,1 0,18 0,-18 0,18-18,-18 18,-1 0,1 0,37 0,-56-19,18 19,1 0,18 0,19 0,-37 0,-19-37,18 37,-18-19,37 19,1-18,-20 18,19-37,-18 37,-19-19,19 19,18-37,-19 37,-18-19,19 19,-19-18,37 18,-37-38,0 1,0 19,0-1,0-18,0-1,0 1,0-19,0 1,0-1,0 0,0 0,0 0,0 1,0-1,0 0,0 19,0 0,0-1,0 20,0-1,0 1,0-20,0 20,0-1,19-18,-19 18,0 1,0 18</inkml:trace>
  <inkml:trace contextRef="#ctx0" brushRef="#br0" timeOffset="102425">1360 930,'-18'0,"36"0,19 0,1 0,-1 0,19-19</inkml:trace>
  <inkml:trace contextRef="#ctx0" brushRef="#br0" timeOffset="103039">2681 837,'0'0,"74"0,-36 0,-1 0,0 0</inkml:trace>
  <inkml:trace contextRef="#ctx0" brushRef="#br0" timeOffset="103467">3444 725,'18'0,"38"0,-19 0,19 0,37 0,-18 0,-20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26.355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33 260,'-19'0,"0"0,75 0,19 0,36 0,20 0,17 0,38-55,-18 55,18-38,0 38,-74 0,-19-37,-75 37,-55 0,0 0,0 0</inkml:trace>
  <inkml:trace contextRef="#ctx0" brushRef="#br0" timeOffset="420">461 0,'-38'0,"38"0,-18 0,-1 0,-18 19,0-19,0 55,-19-55,19 38,-1-38,1 37,18-37,-18 56,19-56,18 18,-19-18,19 19,0 18,37-37,0 37,19-18,0 18,19 0,18 1,0-1,-19-37,19 56,-19-56,-18 18</inkml:trace>
  <inkml:trace contextRef="#ctx0" brushRef="#br1" timeOffset="-68787.73">88 316,'-18'0,"18"-18,0 18,18 0,38 0,0 0,0 0,37 0,37-38,0 38,1 0,17 0,-17 0,-38-37,-19 37,-18 0,-19 0,-18 0,18 0,-56 0</inkml:trace>
  <inkml:trace contextRef="#ctx0" brushRef="#br1" timeOffset="-68098.73">554 37,'-19'0,"-18"0,18 0,1 0,-20 0,1 0,0 0,0 56,-19-56,-18 37,18 0,0-37,19 19,18-19,19 37,19-18,18-19,0 0,0 37,19-37,-19 19,19-19,19 56,-1-19,38 0,-1 0,1-37,-19 56,-37-56,-19 19,-19-19,-18 18,0-18,-37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5:51.42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912 1320,'0'38,"0"-57</inkml:trace>
  <inkml:trace contextRef="#ctx0" brushRef="#br1" timeOffset="24013.27">130 18,'19'0,"37"0,-38 0,20 0,-1 0,0 0,37 0,-36 0,-20 0,1 0,18 0,0 0,0 0,-18-18,18 18,-37 0,0 55,0-17,0-20,0 1,0-1,0 20,0-20,0 1,0 18,19-18,-19-1,0 38,0-37,0-1,37 19,-37-18,0 0,19-19,-19 37,0-18,18-19,-18 18,0 19,0 1,0-1,0 0,38 0,-38-55</inkml:trace>
  <inkml:trace contextRef="#ctx0" brushRef="#br1" timeOffset="88393.27">1302 1637,'0'-19,"0"38,0-1,0 20,0 17,0-17,0-20,0 19,0 1,0-1,0-19,0 1,0 37,0-38,0 1,-37-19,19 37,-38-37,37 0,-18 0,0 0,-19 0,19 19,0-19,-1 0,-17 0,-1 0,0 0,0 0,19 37,0-37,-1 0,1 0,19 0,-1 19,-18-19,0 0,-1 0,20 37,-19-37,18 0,19 18,-19-18,-18 0,19 0,18 19,-19-19,-18 0,37 37,-19-37,1 0,18 19,-38-19,38 0,0-56,0 37,0 1,0-19,0 18,0 0,0-18,0 0,0 18,0 1,0-19,0-1,0 20,0-1,0-18,0 18,0 1,0-38,-18 56,18-37,0 18,0 1,-19-20,19 20,0-1,-37-18,37 18,0 1,0 18</inkml:trace>
  <inkml:trace contextRef="#ctx0" brushRef="#br1" timeOffset="90397.27">1340 1544,'0'18,"-19"20,19-1,0 19,0-1,0 1,0 0,0 0,0-19,0 19,0-19,0-18,0-1,0 38,-56-56,38 0,-20 0,1 0,0 0,0 0,0 0,-19 0,0 0,-18 19,18-19,0 37,0-37,0 18,0-18,1 38,17-38,20 0,-19 18,18-18,0 0,-36 0,17 0,20 0,-1 0,-18 0,0 0,0 0,18 0,19 37,-37-37,18 0,19-18,0-38,0 37,0-18,0-19,-37 1,37-57,0 38,0-1,0-18,-19 37,19 19,0 0,-37 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5:03.90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6735 1581</inkml:trace>
  <inkml:trace contextRef="#ctx0" brushRef="#br0" timeOffset="946">10846 1321,'0'18</inkml:trace>
  <inkml:trace contextRef="#ctx0" brushRef="#br0" timeOffset="13788">14065 0</inkml:trace>
  <inkml:trace contextRef="#ctx0" brushRef="#br0" timeOffset="14585">9618 372,'19'0</inkml:trace>
  <inkml:trace contextRef="#ctx0" brushRef="#br0" timeOffset="16842">14083 298</inkml:trace>
  <inkml:trace contextRef="#ctx0" brushRef="#br0" timeOffset="17194">14046 279</inkml:trace>
  <inkml:trace contextRef="#ctx0" brushRef="#br0" timeOffset="19518">14009 112</inkml:trace>
  <inkml:trace contextRef="#ctx0" brushRef="#br0" timeOffset="45180">15367 1079</inkml:trace>
  <inkml:trace contextRef="#ctx0" brushRef="#br1" timeOffset="74780.27">7274 446</inkml:trace>
  <inkml:trace contextRef="#ctx0" brushRef="#br1" timeOffset="75448.27">8335 446</inkml:trace>
  <inkml:trace contextRef="#ctx0" brushRef="#br1" timeOffset="76168.27">9544 614</inkml:trace>
  <inkml:trace contextRef="#ctx0" brushRef="#br1" timeOffset="76768.27">10474 558</inkml:trace>
  <inkml:trace contextRef="#ctx0" brushRef="#br1" timeOffset="77488.27">11609 484</inkml:trace>
  <inkml:trace contextRef="#ctx0" brushRef="#br1" timeOffset="78178.27">12688 428,'19'0</inkml:trace>
  <inkml:trace contextRef="#ctx0" brushRef="#br1" timeOffset="78898.27">13748 521</inkml:trace>
  <inkml:trace contextRef="#ctx0" brushRef="#br1" timeOffset="79476.27">14883 391</inkml:trace>
  <inkml:trace contextRef="#ctx0" brushRef="#br1" timeOffset="80128.27">16055 558,'19'0</inkml:trace>
  <inkml:trace contextRef="#ctx0" brushRef="#br1" timeOffset="189590.27">7442 614</inkml:trace>
  <inkml:trace contextRef="#ctx0" brushRef="#br1" timeOffset="190330.27">10195 391</inkml:trace>
  <inkml:trace contextRef="#ctx0" brushRef="#br1" timeOffset="190926.27">8558 1656</inkml:trace>
  <inkml:trace contextRef="#ctx0" brushRef="#br1" timeOffset="191245.27">9339 1544,'0'0</inkml:trace>
  <inkml:trace contextRef="#ctx0" brushRef="#br1" timeOffset="191529.27">8614 1749,'0'0</inkml:trace>
  <inkml:trace contextRef="#ctx0" brushRef="#br1" timeOffset="191747.27">9414 1563,'0'0</inkml:trace>
  <inkml:trace contextRef="#ctx0" brushRef="#br2" timeOffset="209131.27">0 1414</inkml:trace>
  <inkml:trace contextRef="#ctx0" brushRef="#br2" timeOffset="209508.27">242 2046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4:30.08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6195 186,'0'0</inkml:trace>
  <inkml:trace contextRef="#ctx0" brushRef="#br0" timeOffset="556">7014 168,'37'0</inkml:trace>
  <inkml:trace contextRef="#ctx0" brushRef="#br0" timeOffset="1155">8428 130</inkml:trace>
  <inkml:trace contextRef="#ctx0" brushRef="#br0" timeOffset="2552">6140 130</inkml:trace>
  <inkml:trace contextRef="#ctx0" brushRef="#br0" timeOffset="11956">5023 112</inkml:trace>
  <inkml:trace contextRef="#ctx0" brushRef="#br0" timeOffset="12826">9395 37</inkml:trace>
  <inkml:trace contextRef="#ctx0" brushRef="#br1" timeOffset="84045.27">0 651</inkml:trace>
  <inkml:trace contextRef="#ctx0" brushRef="#br1" timeOffset="132104.27">2605 428</inkml:trace>
  <inkml:trace contextRef="#ctx0" brushRef="#br1" timeOffset="132855.27">3628 447,'0'18</inkml:trace>
  <inkml:trace contextRef="#ctx0" brushRef="#br1" timeOffset="133610.27">4707 335</inkml:trace>
  <inkml:trace contextRef="#ctx0" brushRef="#br1" timeOffset="137339.27">3684 447</inkml:trace>
  <inkml:trace contextRef="#ctx0" brushRef="#br1" timeOffset="137855.27">3665 447</inkml:trace>
  <inkml:trace contextRef="#ctx0" brushRef="#br1" timeOffset="138875.27">4744 335,'-18'0</inkml:trace>
  <inkml:trace contextRef="#ctx0" brushRef="#br1" timeOffset="195815.27">2642 0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2:59.754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306 214,'-19'0,"19"0,-18 0,18-19,-38 19,38-18,-37 18,-19 0,38 0,-19 0,-1 37,38 0,-37 1,37-1,0 0,0 0,0 0,0 1,19-20,-1-18,20 56,-20-56,1 37,18-37,-18 37,18-37,-19 38,1-38,18 37,-37 0,-18 19,-1-56,-18 56,-19-56,19 18,0-18,-1 0,1 0,37-18,0-20</inkml:trace>
  <inkml:trace contextRef="#ctx0" brushRef="#br0" timeOffset="494">622 419,'0'-19,"37"19,1-37,-1 37,19 0,-19-19,-19 19,20 0,-20 0,-18-18</inkml:trace>
  <inkml:trace contextRef="#ctx0" brushRef="#br0" timeOffset="704">752 326,'-18'0,"18"18,0 20,0-1,0 0,0 0,0 19,0-19,0 19,0-19,0 0,0 1,0-1,0-19,0 20,18-38,-18 18</inkml:trace>
  <inkml:trace contextRef="#ctx0" brushRef="#br0" timeOffset="1064">1087 568,'19'0,"-19"37,18-19,-18 1,0 37,38-38,-38 1,18 18,19-37,38-37,-1 0,-18-38,37-18,37-37,-18 19,37-38,-38 74,-55 57,-19 18,-37-38,19 38,-19 0,-37 38,18-20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29.9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57,'0'-18,"0"18,0 18,-37 20,37 17,0 1,-19 19,19-19,0-1,0 1,0-19,75 1,-38-38,0 18,19-18,18 0,-18-37,-19 0,1 0,-38-19,18 0,-18-19,-18-18,-20 19,-36 37,18 0,-18 37,18 0,0 0,38 0,18 0,0 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04.225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74 37,'0'-38,"0"76,0-20,0 19,0 19,0 19,0-1,0 38,0 18,0-37,0 19,0-38,0 0,0 1,0-38,0 0,0-18,0 18,0-74,0 18,0-18</inkml:trace>
  <inkml:trace contextRef="#ctx0" brushRef="#br0" timeOffset="423">37 334,'0'-18,"0"-1,0-18,0 18,0-18,37 37,-18-37,18 37,19-56,-19 56,0-19,1 19,-1 0,-19 0,1 0,18 0,-18 0,-19 56,37-19,-37 1,0-1,0 0,-37 19,18-19,-37 0,1 19,-1-19,0 19,-18-19,36-18,20-19,-19 37,18-37,38 0,18 19,-19-19,20 37,-1 0,0 0,0-18,19 18,-19-18,0 18,19-18,-19 18,1-19,-1-18,19 38,-38-38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05.510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56 189,'0'-37,"0"55,0 1,0 18,-18 19,18 37,0-18,-38 36,38-18,0 19,0-56,0-1,0-17,0-20,19-18,0 0,36 0,38 0,0 0,-37 0,0-56,0 56,-38-37,1 37,-19-37,0 0</inkml:trace>
  <inkml:trace contextRef="#ctx0" brushRef="#br0" timeOffset="390">112 691,'-19'0,"38"-37,0 37,18 0,-19-18,20 18,17-38,-17 38,-1-37,0 37,0-37,-18 37,-19-37</inkml:trace>
  <inkml:trace contextRef="#ctx0" brushRef="#br0" timeOffset="646">75 282,'-37'0,"37"-19,18 19,19-37,19 37,0-37,37 37,56-56,-56 56,0-56,-37 56</inkml:trace>
  <inkml:trace contextRef="#ctx0" brushRef="#br0" timeOffset="1050">1377 40,'0'0,"0"-37,-37 37,0 0,18 0,0 0,-18 0,19 37,-20-18,20 18,18 19,-37-19,37 0,0 0,0 19,0-37,0 0,18 36,1-55,18 0,19 0,-19 19,0-19,0 0,1 37,-20-37,-18 19,37-19,-37 37,38 0,-38 0,0 1,0-1,0-19,-38 20,1-20,0 19,-19-37,-18 38,18-38,0 0,19-38,0 20,18-19,19 18,-18 19,18-19,18 19</inkml:trace>
  <inkml:trace contextRef="#ctx0" brushRef="#br0" timeOffset="15604">168 636,'0'18,"-37"-18,18 0,0 0,-18 0,19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07.542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0 56,'37'0,"0"0,19 0,0 0,18-19,1 19,18-37,-37 37,-38 0,19 0,-55 0,-1 0</inkml:trace>
  <inkml:trace contextRef="#ctx0" brushRef="#br0" timeOffset="278">297 0,'-18'0,"18"19,0 55,0-37,0 19,0 18,0 1,0 18,0-19,0 19,0 19,0-56,0-19,0 0,0 0,0-74,0 19,37-1,-37-37</inkml:trace>
  <inkml:trace contextRef="#ctx0" brushRef="#br1" timeOffset="-9847.73">297 316,'-37'0,"74"0,-37-18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08.278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38,'0'0,"0"38,0 17,0 1,0 0,0 18,0 20,0-20,0 0,0-18,0-19,0 19,0-37,0-1,0-36,0-19,0-19,0-19</inkml:trace>
  <inkml:trace contextRef="#ctx0" brushRef="#br0" timeOffset="278">0 76,'0'-19,"37"-18,19 37,-37 0,-1 0,20-19,-20 19,1 0,18 0,0 19,-37 18,0-18,0 18,0 0,0 0,0 19,0-19,-37 0,18 1,-36-20,36-18,-18 56,0-56,18 0,0 0,-18 0,74 0,1 19,-1-19,0 37,19 0,-19 0,0-18,19 18,-19-18,1 18,-1-18,-37-1,18-18,1 37,18-37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09.275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49 297,'0'-37,"-37"56,37-1,0 20,0 17,0 1,0 0,0 0,0 0,0 0,0-19,18 0,19 0,-18-18,37-19,-19 37,0-37,0 0,19 0,-19 0,19-19,-18-18,-1 19,-19-38,-18 19,0-19,0-19,0 1,0-19,-18 37,18 19,-19 0,19 18,-18 19,18 19,0 18,0-19</inkml:trace>
  <inkml:trace contextRef="#ctx0" brushRef="#br1" timeOffset="-21283.73">142 0,'18'0,"20"0,-20 0,19 0,-92 0,36 0,0 0,-18 37,0-37,56 0,36 0,-36 0,0 0,-38 0,0 0,-18 0,19 0,-1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10.23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410 168,'0'-38,"0"38,0-37,-18 37,-38-18,0 18,38 0,-20 0,20 18,-19 19,-1 1,20 36,-19-18,-1 37,38-19,-37 1,37 18,0-37,0-19,19-19,-1 20,38-38,19 0,-1 0,38 0,-1-19,-55 19,0-37,-19 37,-37-19,19 19</inkml:trace>
  <inkml:trace contextRef="#ctx0" brushRef="#br0" timeOffset="659">987 130,'0'-37,"19"37,18-18,0 18,19 0,18 0,19-38,19 38,18 0,-18-37,-75 37,0 0,-74 0,0 0,0 0,0 0</inkml:trace>
  <inkml:trace contextRef="#ctx0" brushRef="#br0" timeOffset="934">1415 56,'0'56,"0"0,0-1,0 1,0 19,0 18,0 18,0 1,0-19,0-19,0-18,0 0,0 0,0-19,0-18,0-1,0-36,19-20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11.84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0 0,'0'19,"0"18,0 19,0 0,0 18,0 38,0-19,0-19,0 19,0-37,0 0,0 0,0-19,0-18,0 18,37-37,-37-19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13.42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156 56,'37'-19,"-37"1,-18 18,-20 0,20 0,-19 37,18 0,-18 19,37 0,-19-1,19 20,0-1,0-18,0 0,37 0,1-1,-1-17,19-38,-1 0,1 0,0 0,19-38,-38 1,19-37,-38 18,-18 0,0-18,0-1,0-18,-18 38,-38 17,19 1,-1 0,-17 37,-1 0,18 0,1 0,19 0,18 37,-38-18,57 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8:14.237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56 319,'0'-19,"0"19,0 56,-18 0,18 18,0 38,-38-1,38-18,0 19,0-37,0-38,0-19,0-73,19-20,-19-18,0 0,0-19,0 38,0 18,0 19,0 18,19 19,-1 19,20 37,-1-19,0 0,19 19,18 0,19 0,0-19,-18 19,18-1,-19-17,-18-38,0 0,-19 0,0 0,-18-19,18 0,-37-18,18-19,-18 38,0-1,0-18,0 0,0 0,0-1,-37 1,37 0,0 0,0-19,0-18,0-38,0 19,0 37,0 19,0 0,0 18,0 38,0 18,0 0,-18-37,-20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2:49.748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37 75,'0'18,"0"1,0-1,0 38,0-19,0 1,0-20,0 19,0-18,0 0,0 36,0-36,38-19,-20 0,19 0,-18 0,18 0,1 0,-1 0,0 0,19 0,0 0,18-19,-18 19,0 0,-1 0,1-18,0 18,-19 0,19-37,-37 37,18 0,-19 0,-18-19,38 19,-20 0,-18-37,19 37,-19-19,0 1,0-20,0 1,0 19,0-1,0-18,0 0,0 18,0-18,0 18,-19 19</inkml:trace>
  <inkml:trace contextRef="#ctx0" brushRef="#br0" timeOffset="3443">56 130,'0'-18,"0"18,0-19,0 19,0 37,0 1,0-1,0 19,0-19,-37 0,37 0,0 0,0 1,0-20,-19 20,38-38,18 0,19 0,-38 0,20 0,-1 0,0 0,0 0,19 0,-19 0,1 0,-1 0,0-38,-18 38,-1 0,38-18,-37 18,-1 0,19-38,1 38,-20 0,-18-18,19 18,37 0,-56-19,37 19,0 0,-37-37,37 37,0 0,-37-19,19 19,0 0,18 0,-37-18,37 18,-18 0,-19-19,0-18,0 37,0-19,0 1,-38-38,38 37,0-18,0 0,0 0,0 55,0 20,0-20,0 1,0 18,0-18,0-1,0 19,0-18,0 18,0-18,0 18,-18-37,-1 0,-55 0,37 0</inkml:trace>
  <inkml:trace contextRef="#ctx0" brushRef="#br0" timeOffset="8252">75 223,'0'-37,"0"19,-19 18,19 0,0 37,0 0,0 0,0 19,0-37,0-1,0 19,0-18,0 0,0 18,0-18,37-19,0-19,-18 19,18-19,1 19,17-37,1 37,0 0,18-19,-36 19,-1 0,0 0,0-37,19 37,-19 0,-18 0,18-18,-18 18,18 0,-37-38,18 38,20 0,-20-18,1 18,-19-19,0-18,0 18,0-18,0 19,0-20,0 20,0 18,0-37,0-1,-19 38,19 19,-37-19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30.5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41 112,'0'-19,"0"-18,0 55,0 38,0 19,0-1,0 38,0-38,-37-18,37 0,0 0,0-38,0 1,0-19,37 0,19 0,0 0,0 0,-1 0,1-56,0 56,-37 0,-1-19</inkml:trace>
  <inkml:trace contextRef="#ctx0" brushRef="#br0" timeOffset="423">636 112,'0'-19,"0"56,0-18,0 18,0 19,0 0,0 18,0 0,0-18,0-18,0-1,0 0,38-37,-20 19,38-19,0 0,0 0,-19 0,0-56,-18 37,-19-18,37 18,-37 1</inkml:trace>
  <inkml:trace contextRef="#ctx0" brushRef="#br0" timeOffset="759">748 409,'0'0,"37"0,-18 0,18-56,0 56,-18-18,18 18,-18-19</inkml:trace>
  <inkml:trace contextRef="#ctx0" brushRef="#br0" timeOffset="986">618 149,'37'0,"37"0,-18 0,0 0,0-19,-19 19,0 0</inkml:trace>
  <inkml:trace contextRef="#ctx0" brushRef="#br0" timeOffset="1193">1269 56,'0'0,"19"0,-1 0,19 0,1 0,17-37,20 37,-19 0,-1 0,20 0,-19 0,-38 0,-36 0,-20 0</inkml:trace>
  <inkml:trace contextRef="#ctx0" brushRef="#br0" timeOffset="1447">1567 0,'0'37,"0"0,0 19,0 0,0 0,0 18,0 19,0-18,0-19,0-1,0-17,0-1,0 19</inkml:trace>
  <inkml:trace contextRef="#ctx0" brushRef="#br0" timeOffset="2137">674 428,'18'0,"1"0,-19-19,18 19,20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3:47.455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112 426,'-18'0,"-1"18,19 19,-37 19,37-19,0 1,-37-1,37 0,0 19,0-38,0 1,0 18,18-18,-18-1,19-18,-19 56,37-56,0 0,-18 0,18 0,0 0,19-37,-19 37,0-37,1 37,-20-37,19 18,-37 0,0-18</inkml:trace>
  <inkml:trace contextRef="#ctx0" brushRef="#br0" timeOffset="450">75 686,'19'-19,"18"19,0-18,0 18,19-56,-19 56,0-37,-18 18</inkml:trace>
  <inkml:trace contextRef="#ctx0" brushRef="#br0" timeOffset="706">75 444,'-19'0,"38"-37,18 0,0 37,38-56,-1 19,19-1,-37 38</inkml:trace>
  <inkml:trace contextRef="#ctx0" brushRef="#br0" timeOffset="1088">633 221,'0'0,"0"37,0-18,0 18,0 19,0 0,0 18,0-18,0-19,0 0,0-18,37-19,-37 56,0-94,0-17,0-1,-18 0,18 0,0 0,0 1,-37 17,37 1,0 18,37 19,0 38,0-1,19 0,-19 0,0 19,19-19,0 19,18-37,-36 18,-1-18,19 18,-38-37,-18 37,37-37,-18 0,18 0,-37-37,0 0,0-19,0-19,0-36,0 18,-18 0,18 37,0 19,-38-1,38 1,0 19,0 18,0 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46:52.539"/>
    </inkml:context>
    <inkml:brush xml:id="br0">
      <inkml:brushProperty name="width" value="0.05292" units="cm"/>
      <inkml:brushProperty name="height" value="0.05292" units="cm"/>
      <inkml:brushProperty name="color" value="#1F497D"/>
      <inkml:brushProperty name="fitToCurve" value="1"/>
    </inkml:brush>
  </inkml:definitions>
  <inkml:trace contextRef="#ctx0" brushRef="#br0">303 466,'0'-19,"19"0,36-18,-36 37,18 0,-18 0,-1 0,20 0,-1 37,-37-18,0 0,0 18,0-18,-37-1,18 19,-18-37,18 38,-18-38,0 37,37-56,18 19,38 0,-19 19,-18-19,-19 37,37 0,-37-18,19-1,-19 20,0-20,0 19,-19-37,-18 38,0-38,0 18,-1-18,-17 0,-1 0,0 0,19 0,18 0,1 0,18-37,0 18,18 1,19-19</inkml:trace>
  <inkml:trace contextRef="#ctx0" brushRef="#br0" timeOffset="764">1549 280,'0'0,"0"37,0 19,0 18,0 1,0 18,0-19,0 0,0-18,0 0,0-19,0 19,0-37,0 18,0-56,0-37</inkml:trace>
  <inkml:trace contextRef="#ctx0" brushRef="#br0" timeOffset="1041">1549 335,'0'-55,"0"36,19 19,0 0,37-19,-19 19,0 0,0 0,-18 0,18 0,-18 19,-19 0,37 36,-37-17,0-1,0 0,-37 0,-1 19,1-37,-37 18,37-37,-1 37,20-37,-20 0</inkml:trace>
  <inkml:trace contextRef="#ctx0" brushRef="#br0" timeOffset="1371">2126 763,'19'0,"-19"0,0-55,0 36,0-18,0 37,-37 0,18 0,0 0,-18 0,19 37,-20 0,20 0,18 1,-37 17,37-36,0 0,18 36,19-55,-18 0,37 0,-38-18,20 18,-1-56,-37 19,37-19,-37 37,37-18,-37 19,0 36,0 19,0-18,0 18,19 0,-19 19,37-37,-37 18,56 0,-38-37,-18 19,56-19,-19 0,-18-37,18-1,-37-17,19-1,-19 19,0-1,0 20,0 36,0 1,0 0,0 18,0-19,37 1,-37 18,37-37,1 37,-1-37,0-18,-37-1,37-18,-37 0,0-19,0 0,0 0,0 38,37 18,19 18,-37-18,18 0,0 0,-18 0,-19 38,0-20,0 19,0-18,0 0,0-1,0 38,0-37,18-19,38 0,-37 0,-1 0,20-19,-20 0,-18 1,37-19,-37-1,38 1,-38 0,0 18,0 1,0 18,0 37,18-37,-18 37,37-37,-37 56,19-56,-19 56,19-38,-19 20,37-38,-37 37,-19-37,-18 0,0 0,-19 0,0 0,0-37,1-1</inkml:trace>
  <inkml:trace contextRef="#ctx0" brushRef="#br0" timeOffset="2705">2666 559,'0'-37,"0"37,0-19,0 0,37-18,-37 18,0 1,0-19,-19 18,1 19,-1 0,-18 37,0 19,37-19,-19 1,19-1,0 0</inkml:trace>
  <inkml:trace contextRef="#ctx0" brushRef="#br0" timeOffset="3434">638 112,'0'-37,"-37"37,37-19,-37 19,18 0,-18-18,18 18,0 0,-18 0,37-37,-37 37,18 0,1 0,-19 18,18-18,-18 37,18-18,-18 18,18-18,-18 37,19-19,18 0,-56 0,56 19,-19-19,19 0,0 1,-37 18,37-38,0 1,0 18,0-18,-19-1,19 19,0-18,0 0,0 18,0 0,0 0,0-18,19 37,-19-19,19-37,-19 37,37-37,0 37,-18-37,-1 56,19-56,-18 37,18-37,-18 19,-1-19,20 0,-20 37,38-37,-19 19,-18-19,-1 0,20 0,-20 0,1 0,0 0,18 0,-19 0,1 0,18-19,-18 19,18-56,-18 19,18 18,-19-18,20 19,-38-20,37 38,-37-55,37 36,-37 0,37-18,-37 19,0-20,37-17,-37 17,0 1,38 0,-38-19,0 19,0 0,0-1,0 1,0-19,-38 19,20 0,-38-19,0 19,-18-19,18 0,0 56,-37-18,19 18,-38 0,0 37,38-37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3:38.845"/>
    </inkml:context>
    <inkml:brush xml:id="br0">
      <inkml:brushProperty name="width" value="0.05292" units="cm"/>
      <inkml:brushProperty name="height" value="0.05292" units="cm"/>
      <inkml:brushProperty name="color" value="#5F4B79"/>
      <inkml:brushProperty name="fitToCurve" value="1"/>
    </inkml:brush>
  </inkml:definitions>
  <inkml:trace contextRef="#ctx0" brushRef="#br0">0 37</inkml:trace>
  <inkml:trace contextRef="#ctx0" brushRef="#br0" timeOffset="417">521 74,'0'0</inkml:trace>
  <inkml:trace contextRef="#ctx0" brushRef="#br0" timeOffset="828">1544 18,'0'0</inkml:trace>
  <inkml:trace contextRef="#ctx0" brushRef="#br0" timeOffset="1288">2400 74</inkml:trace>
  <inkml:trace contextRef="#ctx0" brushRef="#br0" timeOffset="1642">2995 74</inkml:trace>
  <inkml:trace contextRef="#ctx0" brushRef="#br0" timeOffset="2070">4018 18,'19'0,"-19"0</inkml:trace>
  <inkml:trace contextRef="#ctx0" brushRef="#br0" timeOffset="2415">4744 37</inkml:trace>
  <inkml:trace contextRef="#ctx0" brushRef="#br0" timeOffset="2875">5544 0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38.08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0 149,'0'18,"0"1,0-1,0 20,0-20,18 1,-18 18,0-18,0-1,0 20,19-38,-19 18,0 1,18-19</inkml:trace>
  <inkml:trace contextRef="#ctx0" brushRef="#br0" timeOffset="620">279 111,'0'0,"0"0,-38 38,38-20,0 1,0 18,19-37,0 19,18-19,0 0,-18 0,18 0,0 0,-18 37,-19-18,0 18,0-19,0 20,0-20,-75-18,38 0,18 0</inkml:trace>
  <inkml:trace contextRef="#ctx0" brushRef="#br0" timeOffset="1201">279 130,'0'-19,"0"1,37 18,19-37,-19 37,0-19,19 19,18-37,-36 37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40.76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0 149,'0'-18,"0"36,0 19,0-18,0 0,0 18,0 0,38-18,-38 18,0-18,0-1,18-18</inkml:trace>
  <inkml:trace contextRef="#ctx0" brushRef="#br0" timeOffset="488">298 56,'0'-18,"19"18,-1-38,19 38,-18 0,-19 0,0 38,19-38,-19 37,0 0,0-37,0 37,-38-37,38 37,-37-37,37 19,19-19,-1 0,20 0,-1 0,-18 0,-19 19,0 18,0-19,0 1,-19 18,-37-18,0-19,19 0,37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42.73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93,'0'19,"0"36,0-36,0 0,0-1,0 38,0-37,0 18,0-19,19-18,-19 56,0-37,19-19</inkml:trace>
  <inkml:trace contextRef="#ctx0" brushRef="#br0" timeOffset="468">298 0,'0'0,"0"19,-37 18,37-19,0 20,0-20,0 1,0-1,0 20,0-20,0 1,0 18,0-18,0-1,0 19,37-37,0 0,1 0,-38-18,18 18,-18-56,0 37,37-18,-37 19,0-20,-37 38,19 0,-1 0,19 0,-56 0,56 38,-18-38,18 37,0 0,0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44.52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17,'0'-19,"0"38,0-1,0 1,0 18,0-18,0-1,0 38,0-19,0 0,19-18,-19 18,0-18,0-38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46.13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6 105,'0'-19,"0"19,0 38,0-1,0 0,0 0,0 19,0-19,0-18,0 0,0 18,0 0,0-18,37-19</inkml:trace>
  <inkml:trace contextRef="#ctx0" brushRef="#br0" timeOffset="803">267 12,'0'-19,"0"38,0 18,-19-18,19 18,0-18,0-1,0 19,0 1,0-38,0 18,56-18,-37 0,-1 0,19 0,-18 0,0 0,36-37,-55 18</inkml:trace>
  <inkml:trace contextRef="#ctx0" brushRef="#br0" timeOffset="1223">378 105,'0'0,"0"19,0 18,0 0,0 0,0 1,0 17,0-17,0-1,0-19,0 20,0-20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48.09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0 279,'0'-37,"0"37,0-19,0 0,0 19,38 0,17 0,-36 0,-19 0,19 19,-19 18,0 0,0-18,0 0,0 18,0-19,-38 20,1-1,0 0,37-37,19 0,18 0,-19 0,20 0,-1 0,0-19,0 19,-18 0,18 0</inkml:trace>
  <inkml:trace contextRef="#ctx0" brushRef="#br0" timeOffset="722">559 111,'-19'0,"0"0,19 19,-37 18,37 0,0 1,0-38,0 55,37-55,-37 19,38-19,-20 0,19 0,-18 0,0 0,18 0,0 19,-18 18,-19-19,0 20,-19-1,0-37,-18 18,19-18,-1 0,-18 0,18 0,1 0,18 0,0-37</inkml:trace>
  <inkml:trace contextRef="#ctx0" brushRef="#br0" timeOffset="1241">540 130,'19'0,"-1"-37,38 37,0 0,0-19,18 19,19-37,-19 37,-36-37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37.3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130 0</inkml:trace>
  <inkml:trace contextRef="#ctx0" brushRef="#br0" timeOffset="16006">0 74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7:55.2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588 317,'0'0,"0"37,0-19,0 38,0-19,0 1,0 17,0 1,0 0,0 0,0 0,0 0,0-1,0 1,19-19,-19 1,0-20,0 19,0-18,0-38,-19-18</inkml:trace>
  <inkml:trace contextRef="#ctx0" brushRef="#br0" timeOffset="380">421 931,'0'-19,"0"19,0 0,0 74,56-55,-38 18,20-18,-20-1,-18 20,37-20,1 19,-20-37,19-18,-37-1,19 19,-19-37,0 0,19 18,-19-18,37 0,-37-19,18 37,-18 1,0-19</inkml:trace>
  <inkml:trace contextRef="#ctx0" brushRef="#br0" timeOffset="1084">12 726,'-19'0,"19"0,19 0,37-19,-19 19,0-37,0 37,0-19</inkml:trace>
  <inkml:trace contextRef="#ctx0" brushRef="#br0" timeOffset="1423">291 428,'0'0,"18"0,-18 75,0-20,0-17,0-1,0 0,38 0,-38 0</inkml:trace>
  <inkml:trace contextRef="#ctx0" brushRef="#br0" timeOffset="2069">421 1358,'0'-18,"0"18,0 37,0-18,0 36,0-17,0-1,0 0,0-18,0 36,0-17,37-1,-37 0,19-18,-19-1,56-18,-56 56,55-56,-36 0,0 0,18 0,0 0,-18 0,18-56,-19 38,20-20,-38 1,18 0,-18 0,0-19,0 0,0 0,0 1,0 17,0 20,0-19,0 18</inkml:trace>
  <inkml:trace contextRef="#ctx0" brushRef="#br0" timeOffset="3216">1519 317,'0'-19,"0"38,0 36,0 1,0 19,0-1,37 19,-37 19,0-19,37 0,-37-19,0 1,0-1,0-18,0-38,0 1,0-19,0-37</inkml:trace>
  <inkml:trace contextRef="#ctx0" brushRef="#br0" timeOffset="3591">1463 1154,'0'0,"0"0,0 37,18 0,-18-18,56-1,-19 38,1-37,-1-19,-19 0,1 0,-19-19,37-18,-37 18,0 1,0-38,19 0,-19 0,0 19,0 19,37-20</inkml:trace>
  <inkml:trace contextRef="#ctx0" brushRef="#br0" timeOffset="4182">1016 763,'-37'0,"56"0,-19-19,18 19,38-37,-37 37,18 0,-18-18,-1 18</inkml:trace>
  <inkml:trace contextRef="#ctx0" brushRef="#br0" timeOffset="4445">1277 447,'0'18,"0"20,0-1,0 0,0 0,0 19,37-19</inkml:trace>
  <inkml:trace contextRef="#ctx0" brushRef="#br0" timeOffset="4902">1519 1507,'-19'-37,"19"18,0 19,-19 38,19-1,0 19,0-19,0 0,0 0,0 19,0-37,0-1,0 19,0-18,0-19,38-37</inkml:trace>
  <inkml:trace contextRef="#ctx0" brushRef="#br0" timeOffset="5218">1686 1470,'19'0,"-19"37,0-18,0 18,0 0,0 0,0 19,0-19,0 1,0-20,0 19,0-18,0-38,0-18</inkml:trace>
  <inkml:trace contextRef="#ctx0" brushRef="#br0" timeOffset="5524">1519 1693,'18'0,"19"-37,1 37,36-19,-18 19,-19-37</inkml:trace>
  <inkml:trace contextRef="#ctx0" brushRef="#br0" timeOffset="6262">2281 112,'0'37,"0"-18,0 18,0 19,0 37,0 0,0 0,19 18,-19 1,0-19,37 0,-37-37,0 0,37-19,-37 0,0 0</inkml:trace>
  <inkml:trace contextRef="#ctx0" brushRef="#br0" timeOffset="6613">2263 1098,'0'19,"0"-19,0 55,37-36,-37 18,19-18,-19-1,18-18,-18 38,37-38,-18 0,-19-19,19 0,-19-18,0 0,0-19,0 19,0 18,0 1,0-38</inkml:trace>
  <inkml:trace contextRef="#ctx0" brushRef="#br0" timeOffset="7152">1928 782,'0'-19,"19"19,-1 0,19-37,-18 37,0 0,18-19</inkml:trace>
  <inkml:trace contextRef="#ctx0" brushRef="#br0" timeOffset="7470">2077 503,'0'0,"37"0,-37 55,0-36,19 18,-19 0,0 19,0-19,37 1,-37-1</inkml:trace>
  <inkml:trace contextRef="#ctx0" brushRef="#br0" timeOffset="7940">2263 1544,'0'-18,"-19"18,19 18,0 20,0 17,0-17,0-1,0 19,0-19,0-19,0 1,0-75,0 0,0 1,0-1,0 19,0-1,0 1,0 0,0 18,0 19,37 0,-37 19,38 18,-1 19,-19-19,20 0,-1 19,-19-37,1 18,18-18,19-19,-56 18,37-18,0 0,-37-18,0-20,19 20,-19-19,0-19,0-37,0 0,0 37,0 19,0-19,0 37,0 19,0-37,0 37,0 37</inkml:trace>
  <inkml:trace contextRef="#ctx0" brushRef="#br0" timeOffset="9037">3230 56,'0'19,"0"18,0 0,0 19,0 18,0 1,37 18,-37-19,0 38,0-19,38 0,-38-19,0 1,0 18,0-37,0-1,0-17,0-20,0 19,0-55,0-19</inkml:trace>
  <inkml:trace contextRef="#ctx0" brushRef="#br0" timeOffset="9424">3174 1079,'0'19,"0"0,0-19,0 37,38 0,-38-18,18-1,-18 19,37-18,1 37,-20-56,1 0,-19-37,37 18,-37 0,19-18,-19 19,0-1,0-18,0 18,0 1,0-38</inkml:trace>
  <inkml:trace contextRef="#ctx0" brushRef="#br0" timeOffset="10095">2635 819,'18'-19,"1"19,18-18,-18 18,-1 0,20-38,-20 38</inkml:trace>
  <inkml:trace contextRef="#ctx0" brushRef="#br0" timeOffset="10392">2932 540,'19'0,"-19"18,0 1,0 0,0 36,0-17,37 17,-37 20,0-1</inkml:trace>
  <inkml:trace contextRef="#ctx0" brushRef="#br0" timeOffset="10938">3267 1433,'-18'0,"18"0,0 37,0 0,0 0,0 1,0-1,0 37,0-37,0 1,0-1,0 0,0 0,0-55,0-20,0 1,0 0</inkml:trace>
  <inkml:trace contextRef="#ctx0" brushRef="#br0" timeOffset="13153">3212 1303,'0'-19,"0"19,0 37,18 38,-18-1,37 0,-37 19,0-18,19 18,-19-37,0 0,0-1,0-17,0-20,0 19,0-55,56-1,-38-37,38 1</inkml:trace>
  <inkml:trace contextRef="#ctx0" brushRef="#br0" timeOffset="13572">3788 1303,'0'0,"-18"18,-20-18,1 75,0-38,-37 19,-1-1,38-17,0-1,-19 19,37-38,-18 19,0-18,37-19,0 0,74 0,-55 0,0 0,18 0,19 56,-38-38,38 20,-19-20,19 20,18-20,-18-18,-19 37,1-37,-20 0,19 0,-37 19,-18-19</inkml:trace>
  <inkml:trace contextRef="#ctx0" brushRef="#br0" timeOffset="14284">3360 1433,'0'-19,"0"-18,0 18,-37 38,37 0,0 18,-18 19,18-1,0 1,0 19,0-1,0 0,0-18,0 0,0-19,0 1,0-1,0-74,0-1,37 20,-37-19,56-19</inkml:trace>
  <inkml:trace contextRef="#ctx0" brushRef="#br0" timeOffset="14742">3863 1321,'0'0,"0"0,-38 37,20-18,-19 0,18-19,-18 37,18-19,-18-18,-19 75,19-57,0 20,-38-1,38 0,0-18,0 18,18-19,19-18,37 0,1 0,-20 0,1 56,18-56,0 37,0-37,19 56,-19-18,38-1,-19 0,-19 0,0-37,19 19,-38-19,20 0,-38 0,0-19</inkml:trace>
  <inkml:trace contextRef="#ctx0" brushRef="#br0" timeOffset="16701">3993 56,'0'19,"0"18,0 37,0-36,0 17,0 20,0-1,18 38,-18-1,0-18,38 1,-38-39,0 1,0-19,0-18,0 18,0-55,0-20,-19-17</inkml:trace>
  <inkml:trace contextRef="#ctx0" brushRef="#br0" timeOffset="17030">3918 856,'-18'0,"36"19,20 18,-38-18,18 18,19 0,-37 0,19-37,18 0,-37-18,38-1,-38-18,37 18,-37-18,37 0,-37 18,0 1,19 18,-19-56</inkml:trace>
  <inkml:trace contextRef="#ctx0" brushRef="#br0" timeOffset="17616">3621 558,'-37'0,"55"-18,1 18,-1 0,38 0,-19-37,-18 37,18 0</inkml:trace>
  <inkml:trace contextRef="#ctx0" brushRef="#br0" timeOffset="17944">3825 261,'0'18,"0"20,0-1,0 0,0 0,0 19,0 0,38 18,-38-18,0-19</inkml:trace>
  <inkml:trace contextRef="#ctx0" brushRef="#br0" timeOffset="18492">4291 1247,'0'-19,"0"56,0 1,0 17,0 1,0 0,0 0,0 0,0-1,0-17,0 17,0-36,0 0,0 18,0-19,0 1,0-19</inkml:trace>
  <inkml:trace contextRef="#ctx0" brushRef="#br0" timeOffset="19790">4309 1284,'-18'0,"18"-37,0 37,18 0,19 0,1 0,-1 0,0 0,0 0,19 18,-19-18,0 38,1-1,-1-19,-37 1,37 18,-37-18,0 18,0-18,0 18,0 0,-37 19,0-19,-19 0,0 0,0 1,0-38,1 18,36-18,0 0,-18 0,19-18</inkml:trace>
  <inkml:trace contextRef="#ctx0" brushRef="#br0" timeOffset="20610">4718 0,'0'38,"0"-1,0 19,0-1,38 1,-38 56,37-19,-37 0,37-19,-37 1,37 18,-37-37,0-1,19 1,-19-37,0-1,0-18,0 0,0-18,-37 18</inkml:trace>
  <inkml:trace contextRef="#ctx0" brushRef="#br0" timeOffset="20952">4681 800,'0'19,"0"0,56 18,-56 0,37 0,-37 0,56 1,-56-20,56-18,-56 37,18-37,1-37,-19 19,37-1,-37-37,19 19,-19 0,37 18,-37-18,0 18,19 19,-19-37,0 0</inkml:trace>
  <inkml:trace contextRef="#ctx0" brushRef="#br0" timeOffset="21380">5053 521,'0'-18,"0"-20,0 38,37 0,-18-18,0 18,37 0,-38 0,1 0</inkml:trace>
  <inkml:trace contextRef="#ctx0" brushRef="#br0" timeOffset="21620">5295 261,'0'-37,"0"55,0 1,0 18,37 19,-37 0,0-1,0 20,0 18,0 18,0-36</inkml:trace>
  <inkml:trace contextRef="#ctx0" brushRef="#br0" timeOffset="22234">5351 1265,'0'-18,"-19"-1,1-18,-38 37,0 0,38 0,-1 0,-18 0,-1 19,20-1,-19 19,37-18,-19 18,19 0,0-18,0 0,0-1,0-18,0 37,37-37,0 0,1 0,18 19,-19-19,0 0,0 0,0 37,-18-37,-19 19,19-19,-19 37,0 0,37-18,-37-1,0 38,0-56,-37 37,-1-37,-17 19,-1-19,-19 0,19 0,19 0,19 0,-38-37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15.93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468 633,'0'-19,"-18"19,18-19,-19 19,-37 0,37 0,1 0,-19 0,-1 0,20 0,-1 0,-18 0,18 0,-18 56,19 0,18-19,-56 19,56 37,-37-19,37 1,0 18,-19-37,19 0,0-19,0 0,0 0,0-18,19-19,-1 18,38-18,18 0,1-18,36-19,-17-1,-20 38,0-55,-18 55</inkml:trace>
  <inkml:trace contextRef="#ctx0" brushRef="#br0" timeOffset="4979">226 2530,'0'-18,"0"-1,0 0,0-18,37 37,-18-18,18 18,0 0,19 0,-37 0,0 0,18 74,-37-55,0-1,0 19,-37 1,-1-1,20-19,-20 1,20 18,-19-37,37 19,37-19,-19 0,1 0,18 0,1 0,-1 0,-19 37,20-18,-38-1,18 19,-18-18,0 18,0-18,-37 18,-37 19,18-19,0-37,19 19,-19-19,37 0,1 0,18-19,0-37,0 0,0 1</inkml:trace>
  <inkml:trace contextRef="#ctx0" brushRef="#br0" timeOffset="18334">338 1526,'-19'0,"19"18,0 19,0 1,0-1,0 19,0-1,0 1,0 19,0-1,0-18,0 0,0 0,0-1,0-17,0-1,0 0,0-18,0-38,-37-18,0 0,-19-38,56 57,-19 18,19-38,-18 38,18-37,0 56,0 18,0-18,37 55,-37-55,19-1,-19 19,55-37,-55 38,19-38,-19 18,19-18,-1 0,19 0,-37 0,19-18,-19-20,37 20,-37-19,19-1,-19-17,37-1,-37 18,19-17,-19 36,0 0,37-18,-37 19</inkml:trace>
  <inkml:trace contextRef="#ctx0" brushRef="#br0" timeOffset="20242">245 56,'0'-37,"0"18,0 19,37 0,-18 0,18 0,-37 0,18 0,-18 37,0 1,0-1,0 0,0-37,0 37,-18-37,18 19,-19-19,19 0,37 0,1 0,-38 18,37-18,-37 38,37-38,-37 18,0 19,0-18,0 18,-37-37,18 19,-18-19,18 0,-18 0,19 0,-1 0,-18 0,18 0,-18-37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16.57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223 670,'-37'0,"37"-19,-19 19,-18 0,0 0,37 19,-56-1,56 38,-19 0,19 0,0-1,0 1,0-19,0 1,0 18,0-38,75 19,-38-37,0 19,0-19,19 0,-19 0,0 0,-18-37,18 0,-37-1,37-36,-37 18,0-18,-37-1,0 1,0 55,0 19,-19-56,19 56,-1 0,20 0,-19 0,37 19,0 18</inkml:trace>
  <inkml:trace contextRef="#ctx0" brushRef="#br0" timeOffset="5040">427 2325,'-37'0,"19"0,-1 38,19-20,-56 19,56 1,-37-1,37 19,-37-1,37 38,0-37,0-19,18 1,1-1,18-37,19 0,-19 0,-18 0,18-37,-37-1,0 1,0-19,0 19,-37 37,0-37,-19 37,0 37,0 0,38 38,18-38,0 0,0 0,55-37</inkml:trace>
  <inkml:trace contextRef="#ctx0" brushRef="#br0" timeOffset="39039">55 0,'0'0,"0"37,0 0,0 1,0-38,0 37,0 0,0-18</inkml:trace>
  <inkml:trace contextRef="#ctx0" brushRef="#br0" timeOffset="39398">55 149,'0'-19,"0"-18,38 37,-20-19,19 19,19 0,-56-18</inkml:trace>
  <inkml:trace contextRef="#ctx0" brushRef="#br0" timeOffset="40238">223 1228,'0'-19,"0"38,0 18,0 19,0 0,0-1,18 38,-18-18,0-19,38-1,-38 1,0 0,18 18,-18-18,0-19,0 1,0-1,0 0,0-18,0 18,0-37,0-56,-37 19,18 18</inkml:trace>
  <inkml:trace contextRef="#ctx0" brushRef="#br0" timeOffset="40585">204 2009,'-18'0,"-1"0,19 0,37 19,-37-1,37 20,-37-20,38 19,-1 1,-19-20,20-18,-38-18,37-38,-37 0,37-19,-37 1,19 0,-19 18</inkml:trace>
  <inkml:trace contextRef="#ctx0" brushRef="#br0" timeOffset="41760">0 93,'18'0,"19"0,-18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17.13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0 930,'0'37,"0"0,0 0,0 1,0-1,0 0,0 19,18-19,-18-18,0 18,19-37,-19-56,0 0,0-18,0-19,0-19,0 38,0 18,0 19,0 0,56 37,-38 37,20 0,-20 19,19 18,1-18,-20 0,-18 18,56-18,-56-19,0-18,19-19,-19 37,0-74,0-19,55-37,-55 0,38-19,-38 19,37 38,-37 17,19 38,-19-18,37 18,-19 0,20 0,-20 0,19 18,-37 57,38-19,-38-1,0 1,0 0,0-19,0 0,0 19,37-37,-37-1,37 20,-18-38,18 0</inkml:trace>
  <inkml:trace contextRef="#ctx0" brushRef="#br0" timeOffset="4961">223 2493,'0'-19,"0"19,0 37,-19 0,19 1,0 17,19-17,0-20,18 19,0-37,0 0,0 0,1 0,-20 0,20-37,-20 0,-18 0,0 0,0-1,0 20,0 36,0 38,0 0,0 0,0 0,0 18,0 0,0 1,0-1,0 1,0-38,0 0,0-18</inkml:trace>
  <inkml:trace contextRef="#ctx0" brushRef="#br0" timeOffset="43078">204 37,'0'-37,"0"55,0 19,0 1,0-1,0-19,0 20,0-20</inkml:trace>
  <inkml:trace contextRef="#ctx0" brushRef="#br0" timeOffset="43527">74 111,'19'0,"18"-18,-18 18,18 0,-19-38,1 38</inkml:trace>
  <inkml:trace contextRef="#ctx0" brushRef="#br0" timeOffset="44149">372 1395,'0'-19,"0"-18,-19 19,19 55,-37 0,37 19,0 18,0 38,0-38,0 1,19 18,-19 18,0-36,0-1,0-18,0-19,0 0,0 1,0-20,0-18,0-37,-38 18,1-18,0 18,0 19,37-37,-19 37,19-18,0 18,0 37,0-19,56 20,-56-20,37 20,-37-1,37-19,-37 20,56-38,-56 18,19-18,18-18,0-1,-18-18,-19-38,56 1,-56 18,18 0,-18 19,0-19,56 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17.97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130 558,'0'37,"0"19,-19 19,19-1,0 38,0-1,0-36,19-1,-19-18,0 0,0-38,37 1,-37 18,0-55,-18-38,18-19</inkml:trace>
  <inkml:trace contextRef="#ctx0" brushRef="#br0" timeOffset="263">111 595,'0'-55,"38"36,17 19,-17 0,-1 0,0 0,0 0,-18 37,18-18,-37 18,19 19,-19-19,0 0,-19 0,-37 1,19-20,-19 19,0-37,19 38,0-38</inkml:trace>
  <inkml:trace contextRef="#ctx0" brushRef="#br0" timeOffset="615">948 1153,'-18'0,"18"19,0-19,0-37,0 0,18-1,-18-17,56-38,-19-19,-37 19,38 0,-38 56,37 0,-18 18,18 19,-37 0,56 37,-38 0,-18 19,37 37,-37-18,0-1,0 0,38 1,-38-19,0-19,0-19,18 20,-18-20,0 19,37-37,-37 0</inkml:trace>
  <inkml:trace contextRef="#ctx0" brushRef="#br0" timeOffset="1043">1023 1098,'37'0,"38"0,-1 0,19-56,-19 56,19-56,-55 56</inkml:trace>
  <inkml:trace contextRef="#ctx0" brushRef="#br0" timeOffset="4905">297 2474,'-37'0,"0"0,37-18,0-19,19 37,18 0,-19 0,1 0,37 0,-19 0,-18 18,18 1,-37 18,37 37,-37-18,0 0,0 0,0 18,0-18,0 0,0-19,0 0,0-18,-37-38</inkml:trace>
  <inkml:trace contextRef="#ctx0" brushRef="#br0" timeOffset="5266">260 2791,'0'0,"56"0,37-19,-19 19,38-37,-19 37,0-56</inkml:trace>
  <inkml:trace contextRef="#ctx0" brushRef="#br0" timeOffset="5557">1414 2326,'0'-38,"0"57,0 18,0 0,0 19,0 0,0 0,0 0,0-1,0 20,0-38,0 0,18-18,19-19,-18 0</inkml:trace>
  <inkml:trace contextRef="#ctx0" brushRef="#br0" timeOffset="45225">93 0,'0'37,"0"0,0 19,18-19,-18 1,0-20</inkml:trace>
  <inkml:trace contextRef="#ctx0" brushRef="#br0" timeOffset="45666">0 149,'18'-19,"20"19,-20-37,38 37,-37 0,-19-19</inkml:trace>
  <inkml:trace contextRef="#ctx0" brushRef="#br0" timeOffset="46500">260 1433,'-18'-19,"18"38,0-1,0 38,0 0,0 0,0 18,0 0,0 1,0-1,0-18,0-19,37 0,-37 1,0-1,18-37,-18 37,0-37,0 0</inkml:trace>
  <inkml:trace contextRef="#ctx0" brushRef="#br0" timeOffset="46860">111 2028,'0'-19,"0"19,19 37,0 1,-19-20,37 19,0 1,0-1,-18-37,18 0,-37-19,19 19,-19-56,0 19,0 0,37-19,-37 0,0 1,18-20,-18 38,38 18,-38-18,37 19,0-20</inkml:trace>
  <inkml:trace contextRef="#ctx0" brushRef="#br0" timeOffset="48731">1246 1358,'0'19,"0"18,0 19,0 18,37 19,-37 0,38 0,-38-18,37 18,-37-38,0-17,18-20,-18 19,0-18,19-19,-19 0,0-37</inkml:trace>
  <inkml:trace contextRef="#ctx0" brushRef="#br0" timeOffset="49066">1172 1991,'0'0,"37"18,-18 19,-19-18,55 18,-55-18,38 18,-20 0,19-37,-18 0,18 0,-37-37,19 0,-19 18,37-37,-37 19,37 0,-37 0,19-19,-19 19,37 18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19.25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0 930,'0'18,"0"1,0 0,0 36,0-17,0-1,0 0,0-18,0 18,0-19,0-55,0 0,0-37,0-1,0-18,0 19,0 37,0 18,37 19,-19 19,38 18,-37 0,18 37,-18-36,18 17,0 1,19-19,-37 1,-1-38,19 18,-18-18,0 0,18-37,-37 0,37-38,-37 1,0 0,0-1,0-18,-19 37,19 19,-18 37,-19 0,37 19</inkml:trace>
  <inkml:trace contextRef="#ctx0" brushRef="#br0" timeOffset="627">930 558,'0'0,"0"0,18 56,-18-1,56 1,-56 0,56 18,-19-36,-18-1,18 0,-18-37,18 19,-19-19,1 0,18 0,-18-38</inkml:trace>
  <inkml:trace contextRef="#ctx0" brushRef="#br0" timeOffset="851">1414 558,'0'18,"0"38,-38 37,38-18,-37 36,37-18,-56 56,19-19,0-18,37-19,-37 19,37-38,0 0,0-18,0-37,0-1</inkml:trace>
  <inkml:trace contextRef="#ctx0" brushRef="#br0" timeOffset="4639">242 2288,'0'-19,"-38"38,1-1,37 1,-37 18,37-18,0 0,0 18,0-19,0 1,37 18,-18-18,18 18,-18-18,18 18,-19-19,20 20,-20-20,-18 1,19 18,-19-18,0 18,0-19,-19-18,-18 19,0-19,0 0,-19 0,18-19,20 1,18-38,-37-37</inkml:trace>
  <inkml:trace contextRef="#ctx0" brushRef="#br0" timeOffset="5017">93 2306,'0'-37,"55"37,-17 0,18-18,-1 18,1 0,0-38,0 38,-38 0,1 0</inkml:trace>
  <inkml:trace contextRef="#ctx0" brushRef="#br0" timeOffset="5231">874 2362,'0'0,"19"-37,18 37,-37-19,56 19,-19 0,0 0,0 0,0 19,1 0,-1 18,-37 0,18 0,-18 1,0 17,0 1,0 0,0 0,0 0,0-19,0-19,0 20,0-38</inkml:trace>
  <inkml:trace contextRef="#ctx0" brushRef="#br0" timeOffset="5569">1004 2697,'0'-18,"37"18,1-38,17 38,20-37,18 0,19 0,-38 37,0-56,-36 56</inkml:trace>
  <inkml:trace contextRef="#ctx0" brushRef="#br0" timeOffset="49212">148 223,'0'18,"0"20,0-1,0 19,0-38,0 20,0-20,19 1,-19 18</inkml:trace>
  <inkml:trace contextRef="#ctx0" brushRef="#br0" timeOffset="49664">111 409,'0'-19,"0"19,19 0,18 0,-18-18,-1 18</inkml:trace>
  <inkml:trace contextRef="#ctx0" brushRef="#br0" timeOffset="50667">223 1265,'-19'0,"19"0,0 18,0 19,0 1,0 36,0-18,19 18,-19 19,0-18,0-1,0-18,19-19,-19 19,0-37,0-1,37 19,-37-55</inkml:trace>
  <inkml:trace contextRef="#ctx0" brushRef="#br0" timeOffset="50998">111 1879,'-18'-19,"18"19,0 19,0 18,55-19,-36 20,-19-20,56 19,-37-37,-19 19,18-19,1 0,18-37,-37 0,0-1,37-17,-37-1,0 19,19-19,-19 37,37 19,-37-18,19 18</inkml:trace>
  <inkml:trace contextRef="#ctx0" brushRef="#br0" timeOffset="52296">1321 0,'0'0,"0"37,0-19,0 20,18-1,-18-19,0 1,0 18,0 0</inkml:trace>
  <inkml:trace contextRef="#ctx0" brushRef="#br0" timeOffset="52701">1246 130,'19'-19,"-1"19,20 0,-1 0,0 0,-18 0,-19-37</inkml:trace>
  <inkml:trace contextRef="#ctx0" brushRef="#br0" timeOffset="53411">1358 1320,'0'-18,"0"-1,0 56,0 1,0 18,0-1,0 1,0 0,0 0,0 0,0 18,0-18,0-19,0 0,0 0,0-18,0 18,0-18,0-19</inkml:trace>
  <inkml:trace contextRef="#ctx0" brushRef="#br0" timeOffset="53804">1172 1916,'-38'-37,"38"55,0 1,19 18,-19-18,19 18,-19-19,37 20,-37-20,18-18,-18 19,19-19,18 0,-37 0,19 0,-19-56,19 19,-19 18,55 1,-55-20,19 1,-19 0,74-19,-55 19,18 0,0-19,1 37,-1-18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25.75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578 689,'0'-37,"-37"19,18-20,-37 20,38 18,-1 0,-18 0,-37 56,-1 37,1 18,18 38,19-19,0 0,37-18,-38-37,38-20,19 20,0-19,55-19,0-37,19 0,0 0,19-37,0-1,-19 1,0 0</inkml:trace>
  <inkml:trace contextRef="#ctx0" brushRef="#br0" timeOffset="50487">206 38,'0'-18,"0"18,37 0,-37-19,37 19,1 0,-1 0,-37 37,37 0,-37-18,0 0,0 36,0-17,-19-38,19 18,-37-18,0 38,18-38,19 0,38 0,-1 0,19 0,-38 0,-18 18,19-18,-19 19,0 18,0-18,0-1,-19-18,-37 37,19-37,19 0,-20 0,1 0,0 0,0 0,18 0,1 0,18-18,0-19</inkml:trace>
  <inkml:trace contextRef="#ctx0" brushRef="#br0" timeOffset="72152">541 1861,'-37'0,"37"19,0 0,0 18,0 19,-19-1,19 20,0-1,0 19,0-18,0-1,0-18,0 0,0 0,37-38,-37 1,0-38,0-18,-37 18</inkml:trace>
  <inkml:trace contextRef="#ctx0" brushRef="#br0" timeOffset="72464">373 2513,'0'0,"19"37,-19-19,19 1,-19 37,55-19,-55-18,38 18,-1-19,0-18,0-18,-37-19,37-38,1 1,-1-1,-37 38,18 19,-18-20,38 38,-38-18</inkml:trace>
  <inkml:trace contextRef="#ctx0" brushRef="#br0" timeOffset="72982">504 3145,'0'0,"0"-19,0-18,0 19,18 18,38 0,-37 0,-1 0,19 0,-37 37,19-19,-19 20,0-20,0 1,0-1,0 20,-37-20,0 19,-1-37,38-18,38 18,17 0,-36 18,18 20,-37-1,37-18,-37-1,0 19,19-18,-19 0,0 18,0-19,-37 20,0-38,-1 18,-17-18,-1 0,19 0,-19 0,37-37,19 0,-37 0,37-1,0-17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58:26.18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321 1180,'-19'-37,"19"18,-18 19,18 19,-37 36,37 1,0 19,0-20,0 1,0 0,18 0,19-19,1 19,-1-37,19-19,-1 0,1 0,0 0,-19-56,1 0,-38 0,18-18,-18-38,0 19,0 0,0 56,-56 0,38 37,18-19,-38 19,38 0,0 19</inkml:trace>
  <inkml:trace contextRef="#ctx0" brushRef="#br0" timeOffset="472">1047 1031,'0'0,"0"56,0 0,0 18,0 0,0 1,0-1,0 1,0-38,0-18,0-1,0-18,0-37,0-19,0-18,0-57,0-36,0 55,0 19,37 56,-19 0,20 37,-1 0,19 0,-19 19,0 18,0 0,-37 0,37 19,-37 0,0-19,-37 0,0 0,-19-18,0-19,1 37,17-37,38 19,19 18,37-37,0 56,-19-19,19-18,-19 18,0-19,19 20,-19-38,-18 18,-1-18</inkml:trace>
  <inkml:trace contextRef="#ctx0" brushRef="#br0" timeOffset="1072">1772 1012,'0'-37,"0"74,0 1,0 17,0 20,0-1,0 1,0 18,0-38,0 1,0-18,0-20,0-18,0-56,0 0,-18-18,18-56</inkml:trace>
  <inkml:trace contextRef="#ctx0" brushRef="#br0" timeOffset="1298">1716 994,'0'-19,"38"19,-1 0,0 0,19 0,0 0,-19 0,0 0,-18 37,-19-18,37 18,-37-18,0 18,-37-18,18-19,-18 55,0-55,-19 19,37-19,1 0,18 19,-38-19,38 37,0 0,0-18,56 18,-19-19,1-18,-1 56,19-56,-1 0,1 19,0-19,0 0,0 0,-19 0</inkml:trace>
  <inkml:trace contextRef="#ctx0" brushRef="#br0" timeOffset="1702">2684 864,'-19'0,"19"37,0 0,0 19,-37 0,37-1,0 1,0 0,0 0,18-19,-18-18,56 18,0-37,-19 0,19 0,0 0,-19-19,-18 19,-19-37</inkml:trace>
  <inkml:trace contextRef="#ctx0" brushRef="#br0" timeOffset="2010">2702 1236,'-18'0,"18"-19,18 19,1 0,18-37,38 37,-38-19,0 19,0-37,0 37,-37-19</inkml:trace>
  <inkml:trace contextRef="#ctx0" brushRef="#br0" timeOffset="2212">2684 957,'0'0,"18"-38,38 38,19 0,-20 0,1-18,19 18,-1 0</inkml:trace>
  <inkml:trace contextRef="#ctx0" brushRef="#br0" timeOffset="2444">3502 994,'0'56,"0"-1,0-17,0 17,0-17,0-1,0 0,0 0,0-18,0-56,0-19,0 0,0-37,0-19,0 38,0 37,0 0,56 37,-19 0,38 37,18 19,-19-1,-18 20,0-19,-19-19,19 0,-38 0,1-37,37 0</inkml:trace>
  <inkml:trace contextRef="#ctx0" brushRef="#br0" timeOffset="4253">4098 622,'0'37,"0"19,0 18,0 1,0-1,18 19,-18-37,19 0,-19-19,0 19,0-38,0 1,37-19</inkml:trace>
  <inkml:trace contextRef="#ctx0" brushRef="#br0" timeOffset="4902">4618 678,'19'0,"18"0,19 0,0 0,37-19,0 19,19 0,-57 0,-17-37,-38 37,-38 0,1 0</inkml:trace>
  <inkml:trace contextRef="#ctx0" brushRef="#br0" timeOffset="5150">4972 622,'-19'0,"19"37,0 0,0 19,0 37,0-19,0 1,0-1,0 1,0-20,0 20,0-38,0 0,0-18,0-19,0 37</inkml:trace>
  <inkml:trace contextRef="#ctx0" brushRef="#br0" timeOffset="53829">209 398,'0'0,"-18"0,-19 38,-1-38,20 0,-19 0,37-19,0-18,0 18,37 19,-19 0,-18-37,19 37,0 0,-19 19,37-19,-37 18,37 19,-37 1,0-20,0 20,37-1,-37-19,0 1,0 18,-18-18,18-1,-38 20,1-20,19-18,-1 37,-18-37,18 0,1 0,-20 0,38-18,-18 18,18-19,0-18,0 18,18-18,1 37,18 0,-18 0,37 19,-19 18,0 0,0-37,-18 37,-1-37,38 0,-37 0,18 0,-18 0,18 0,-19-18</inkml:trace>
  <inkml:trace contextRef="#ctx0" brushRef="#br0" timeOffset="54817">507 305,'0'-18,"0"18,0 37,0 0,0 0,0 1,0 18,0-19,0 0,0-18,0 18,37-19,-37 1</inkml:trace>
  <inkml:trace contextRef="#ctx0" brushRef="#br0" timeOffset="59392">916 305,'0'-18,"0"18,0 37,0-18,0 18,0-19,0 20,0-20,0 1,0 18,0-18,0-1,0-18</inkml:trace>
  <inkml:trace contextRef="#ctx0" brushRef="#br0" timeOffset="59962">1214 324,'0'-37,"0"18,0 19,-37 0,18 0,1 0,18 0,-19 0,19 37,0-18,0 0,0 18,19-19,-1-18,19 19,-18-19,0 37,18-37,-37 19,18-19,-18 37,0-18,0-1,0-18,0 38,-37-38,0 0,18 0,19-38,-18 38,18-37,0 0,0 0,37 18,19-18,-38 37,1-37</inkml:trace>
  <inkml:trace contextRef="#ctx0" brushRef="#br0" timeOffset="61380">1623 250,'0'0,"0"37,0 0,0-18,0-1,0 19,0-18,0 0,0 18,0-18,0 18,0 0,19-37,-19-37</inkml:trace>
  <inkml:trace contextRef="#ctx0" brushRef="#br0" timeOffset="62066">2014 212,'0'-37,"-37"37,37-18,-19 18,1 0,-20 18,20 1,18-1,0 20,0-20,0 1,0-19,37 37,-18-37,-1 0,-18 19,37-19,1 0,-38 18,18-18,-18 37,19-37,-19 38,0-20,0 1,0 18,0-37,-19 0,-18 0,0 0,18 0,19-18,-18 18,18-19,0-18,0-19,0 19,0 18,37 0,-37-18,56 19,-38-38,-18 37</inkml:trace>
  <inkml:trace contextRef="#ctx0" brushRef="#br0" timeOffset="64282">2665 194,'0'-37,"-19"37,1 0,18 37,0-19,-19 20,19-1,0 0,0-18,0-19,37 0,1 0,-1 0,-18 0,-19 18,18-18,19 37,-18-18,-19 18,19-37,-19 19,0 0,0-1,0-18,-38 37,1-37,0 0,-19 0,37 0</inkml:trace>
  <inkml:trace contextRef="#ctx0" brushRef="#br0" timeOffset="65136">2628 212,'18'0,"1"0,37 0,-19-18,19 18,0 0,0-37,-19 37,0 0,-56 0,1 0</inkml:trace>
  <inkml:trace contextRef="#ctx0" brushRef="#br0" timeOffset="67098">3484 119,'0'0,"0"19,0 18,0 0,0 1,0-1,0-19,0 20,0-20,0 1,0 18,0-18,18-19,-18 0,0-38</inkml:trace>
  <inkml:trace contextRef="#ctx0" brushRef="#br0" timeOffset="68102">3837 64,'0'0,"0"37,-37 19,37-19,0 0,0 0,0 0,19-37,18 0,0 0,0-18,0 18,-18 0,18 0,-37-19,19 19</inkml:trace>
  <inkml:trace contextRef="#ctx0" brushRef="#br0" timeOffset="68509">3986 157,'-19'0,"19"37,0-19,0 20,0-1,0 0,0 19,0-19,0 0,0-18,0 18,0-18</inkml:trace>
  <inkml:trace contextRef="#ctx0" brushRef="#br0" timeOffset="69325">4618 64,'0'0,"0"-38,0 38,38 0,-20 19,-18 18,37-18,-37 18,0-18,0-1,-18 19,-1-18,-18-19,18 56,-18-56,37 18,37-18,-18 0,0 0,18-18,0 18,-18 0,18 0,-19 0,1 0</inkml:trace>
  <inkml:trace contextRef="#ctx0" brushRef="#br0" timeOffset="70069">5028 26,'-19'0,"19"19,0 18,0-18,0-1,0 20,0-1,19-37,18 18,-18-18,18 0,-19 0,1 0,18 0,-18-37,-19-19,0 38,0-1,0-18,0 37,-37-37,18 37,-18 0,0 0,18 0,0 0,1 0,18 0</inkml:trace>
  <inkml:trace contextRef="#ctx0" brushRef="#br0" timeOffset="73571">619 1905,'0'-18,"0"36,0 38,0 19,0-1,0 0,0 38,0 0,37-1,-37-36,0-1,37-18,-37 0,0-38,-18-55,18 0,-19 18,19-18</inkml:trace>
  <inkml:trace contextRef="#ctx0" brushRef="#br0" timeOffset="73869">526 2575,'0'19,"0"-1,37 20,-37-1,18-19,-18 38,38-37,-20-1,20-18,-38-37,55 0,-17-56,-20 19,19-20,-37 20,38 18,-38 0,0 19,0 19,0-1</inkml:trace>
  <inkml:trace contextRef="#ctx0" brushRef="#br0" timeOffset="75095">340 510,'55'0,"-36"0,-19 0,19 0,18 0,-37-18</inkml:trace>
  <inkml:trace contextRef="#ctx0" brushRef="#br0" timeOffset="75446">414 436,'0'0,"0"56,0-19,0 0,0 0,0 0,0 1,0-1</inkml:trace>
  <inkml:trace contextRef="#ctx0" brushRef="#br0" timeOffset="76278">637 2947,'0'-18,"0"-1,0-18,38 37,-20 0,19 0,1 0,-1 0,-19 0,1 18,-19 20,0-20,0 19,0-18,-19 0,1 18,-19-37,18 18,0-18,38 38,0-38,36 37,-17-37,-38 37,37-37,-37 37,18-18,-18 18,0-18,0 36,-18-17,-1-38,-37 37,19-37,0 0,0 0,0 0,-1 0,1 0,18-19,19-18,-37 18,37-18</inkml:trace>
  <inkml:trace contextRef="#ctx0" brushRef="#br0" timeOffset="78190">1065 361,'0'37,"0"1,0-20,0 20,0-1,0-19</inkml:trace>
  <inkml:trace contextRef="#ctx0" brushRef="#br0" timeOffset="78542">991 492,'0'-19,"18"19,20-37,-20 37,19 0,-18 0</inkml:trace>
  <inkml:trace contextRef="#ctx0" brushRef="#br0" timeOffset="79278">1270 1757,'0'0,"0"55,0 1,0-19,0 38,0-1,37 38,-37-38,0 1,37-1,-37-37,0 0,0-18,19 18,-19-55,-19 18,19-38,-37 38</inkml:trace>
  <inkml:trace contextRef="#ctx0" brushRef="#br0" timeOffset="79562">1251 2389,'-37'0,"56"0,-19 19,18 18,-18-19,56 20,-56-1,37-18,-18-19,-19 37,37-56,0 1,0-57,-18 19,18 0,-37 1,19-1,-19 37,37 19</inkml:trace>
  <inkml:trace contextRef="#ctx0" brushRef="#br0" timeOffset="79938">1605 3096,'0'-19,"0"1,0-38,0 37,0 1,0-19,-56-1,19 38,18 0,-18 0,18 0,-18 38,18-1,19 0,-18 0,18 0,0-18,0 0,18-19,1 0,18 0,19-19,-37 19,-1-56,19 56,-37-18,0 18,0 55,0 1,0 0,19 0,-19 0,0-1,0-17,0 17,0-36,0 0</inkml:trace>
  <inkml:trace contextRef="#ctx0" brushRef="#br0" timeOffset="81445">1791 324,'0'-19,"0"38,0 0,0-1,0 38,0-37,0-1,0 20,18-38</inkml:trace>
  <inkml:trace contextRef="#ctx0" brushRef="#br0" timeOffset="81738">1735 454,'0'-37,"56"37,-19-19,0 19,0 0,1-37</inkml:trace>
  <inkml:trace contextRef="#ctx0" brushRef="#br0" timeOffset="82674">1995 1626,'0'-18,"0"18,0 37,0 0,0 0,0 19,0 0,0 18,0 1,0 18,0-37,0-19,0 0,0 0,0 0,0-18,0 0,19-19,-19 0,0-38</inkml:trace>
  <inkml:trace contextRef="#ctx0" brushRef="#br0" timeOffset="82998">1884 2222,'0'-38,"-19"38,19 19,37 18,-37-18,38 18,-38-18,37 18,19 0,-38-37,1 0,-19-37,56 0,-56-19,18 19,-18-1,0 20,37 18,1 0</inkml:trace>
  <inkml:trace contextRef="#ctx0" brushRef="#br0" timeOffset="83492">2219 3096,'0'-37,"0"18,0 1,0-20,0 20,0-1,0-18,-19 0,19 18,-37-18,0 37,18 0,-18 0,0 37,37 0,-38-18,38 37,0-38,0 1,0 18,0-37,19 0,55 0,-55-18,0 18,18-38,-19 38,20 0,-38 38,0-1,18 0,-18 0,0 38,0-20,0-17,0-1,0 0,0 0,0 0,0-18</inkml:trace>
  <inkml:trace contextRef="#ctx0" brushRef="#br0" timeOffset="85120">2777 1589,'0'0,"0"37,0 19,37 19,-37-1,0 0,0 38,0 0,37-1,-37-18,0-37,19-19,-19 0,0-18,37-19,-37 0,-19-19,1-18,18 19,-56-20,37 20</inkml:trace>
  <inkml:trace contextRef="#ctx0" brushRef="#br0" timeOffset="85398">2721 2296,'19'19,"-1"-19,-18 55,37-36,-37 18,56 0,-56-18,37 18,-18-18,18-19,-18-19,18-18,-37-19,56-18,-56 18,56 19,-56-19,37 19</inkml:trace>
  <inkml:trace contextRef="#ctx0" brushRef="#br0" timeOffset="86071">2981 2798,'0'0,"-18"0,18 56,0 0,0-19,-37-18,37 18,0-18,0-1,0-18,55 0,-17 0,-20 0,19 0,-18 0,0-37,18 37,0 0,0 19,-37-1,37 19,-37-18,0 0,0-1,0 57,0-57,-37 1,0-19,0 37,0-37,-19 0,37 0,1-19,-20 19,38-18,0-19</inkml:trace>
  <inkml:trace contextRef="#ctx0" brushRef="#br0" timeOffset="86574">3019 2798,'-19'0,"19"0,37-18,0 18,1-19,17 19,38-74,-18 37,-1-1,-18 38,-37-37,-19 19</inkml:trace>
  <inkml:trace contextRef="#ctx0" brushRef="#br0" timeOffset="87811">3688 157,'0'-19,"0"38,0 18,0-19,0 1,0 0,0 18,0-19,0 1</inkml:trace>
  <inkml:trace contextRef="#ctx0" brushRef="#br0" timeOffset="88253">3595 250,'0'-19,"19"19,-1 0,1 0,18-37,0 37,-18 0</inkml:trace>
  <inkml:trace contextRef="#ctx0" brushRef="#br0" timeOffset="89109">3819 1329,'0'-38,"0"20,0 55,-19 0,19 19,0-19,0 19,0 0,0 0,0 0,0 18,0-18,0 0,0-19,0 19,0-38,37-18,-37 37,0-37</inkml:trace>
  <inkml:trace contextRef="#ctx0" brushRef="#br0" timeOffset="89453">3688 1850,'19'18,"-19"19,37-18,0 18,-18-18,18-1,-18-18,-19 56,18-56,20 0,-38-18,18-1,-18-18,37-38,-37 20,19 17,-19 20,0-19,37 37,-37-19,19 19</inkml:trace>
  <inkml:trace contextRef="#ctx0" brushRef="#br0" timeOffset="89889">4023 2426,'0'-37,"0"18,-37 19,-19 19,38 37,18-38,0 20,0-20,0 1,0 0,0 18,0-19,0 20,55-20,-17-18,-20 37,1-37,18 19,-18-19,-19 19,37-19,-37 55,37-55,-37 38,0-1,0-19,-37 20,18-38,1 0,-20 0,-17 0,17 0,20 0,-1 0,19-19,-37-37,37 38</inkml:trace>
  <inkml:trace contextRef="#ctx0" brushRef="#br0" timeOffset="90421">3912 2463,'0'-18,"0"18,55 0,20-37,18 37,-19-75,19 38,0 0,-37 37,-37-19</inkml:trace>
  <inkml:trace contextRef="#ctx0" brushRef="#br0" timeOffset="91561">4860 26,'0'38,"0"-1,0 0,19 0,-19 0,19-37,-19 19</inkml:trace>
  <inkml:trace contextRef="#ctx0" brushRef="#br0" timeOffset="91937">4842 175,'0'0,"0"-18,56 18,-19 0,-19 0,1 0,-19-19</inkml:trace>
  <inkml:trace contextRef="#ctx0" brushRef="#br0" timeOffset="92732">4991 1589,'0'0,"0"37,0 1,0 17,0 1,0 0,0 0,0 0,0-1,0 1,0-19,37-18,-37 0,0 18,0-56</inkml:trace>
  <inkml:trace contextRef="#ctx0" brushRef="#br0" timeOffset="93018">4879 1980,'0'18,"0"20,0-20,0 1,37 18,-18-18,-19 18,74-19,-55-18,-19 38,37-38,-18 0,36-38,-55 1,19 0,-19 0,0-19,37 37,-37 1,0-19,19 55</inkml:trace>
  <inkml:trace contextRef="#ctx0" brushRef="#br0" timeOffset="93460">5046 2687,'0'-37,"0"18,0 0,0 19,56 0,-19 0,1 0,-38 19,18 0,-18 18,0-19,0 20,0-1,0 19,-37-19,18-19,-18 20,0-20,18-18,19 37,75-37,-19 0,-1 0,1-18,19 18,18-37,-38 37,-17-19,-1 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0:00.36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6830 1458,'0'-18,"-19"18,-37 0,19 18,-19-18,-18 38,18-38,0 55,-18-55,-75 75,0-75,19 56,0-56,0 56,-1-56,-17 74,17-37,38-37,0 75,19-75,-19 37,18-37,-18 56,38-56,-20 37,19-37,1 37,-1-37,-19 0,-18 19,19-19,0 0,-1 0,-36 37,-1-37,19 0,-37 0,18 37,0-37,19 0,-18 0,-1 37,38-37,-1 0,-18 37,19-37,18 0,19 38,-19-38,19 0,0 18,18-18,-18 0,0 37,-1-37,1 0,-19 19,19-19,-19 0,1 0,-1 37,0-37,0 0,0 0,19 0,0 19,0-19,-19 0,19 0,-19 0,19 0,-1 37,1-37,-19 0,1 0,-20 0,38 19,0-19,-19 0,0 0,0 0,1 37,-20-37,19 0,1 0,-1 0,0 37,19-37,-1 0,1 0,19 0,-1 0,-18 0,18 0,-18 0,0 0,0 0,18 0,-18 0,18 0,-18 0,18-19,1 19,-19-18,18-19,-18-1,0-17,37 36,-19-18,19 0,-37-1,37-17,-19 17,19 1,-37 0,37-19,-19 19,19 0,0 0,-37-19,37 19,0-1,-18-17,18-1,0 18,0-17,0 36,-38 19,38-56,0 19,0 18,0-18,0 19,0-1,0-18,0 18,0 1,38 18,-20 0,1 0,18 0,19-38,-19 38,0 0,-18-18,18 18,-18 0,18-37,-19 37,1 0,18-19,19 19,-19 0,0-37,1 37,17 0,-17-19,-20 19,1 0,18 0,-18-37,18 37,-18 0,-1 0,19-19,-18 19,18 0,-18 0,37 0,-19-37,-19 37,20 0,-20 0,1 0,-1 0,20 0,-20 0,19-18,-18 18,0 0,-19-38,18 38,19 0,-37-18,19 18,0 0,18-19,0 19,-18 0,18-37,-19 37,1 0,18 0,-18 0,18 0,0 0,-18 0,-1 0,1 0,37-19,-19 19,0-37,1 37,17 0,-17-18,-20 18,19 0,-18 0,0 0,-1 0,19 0,1-38,-1 38,19 0,-1 0,1 0,-19-37,1 37,-20 0,38 0,-19 0,0-18,1 18,-1 0,19-38,-19 38,0 0,0-18,19 18,-19-37,19 37,-19-19,1 19,17-37,-36 37,0 0,18-19,-19 19,1 0,37 0,-56-19,37 19,-18 0,-1 0,38 0,-56-37,37 37,0 0,1 0,-1-18,-19 18,1 0,18 0,-18-38,18 38,0 0,-18 0,-1 0,20-18,-20 18,1 0,18 0,-18 0,-1-37,20 37,-20 0,1 0,18 0,-18 0,18-19,-19 19,20 0,-20 0,1 0,18 0,-18 0,-1 0,19-37,-18 37,0 0,18 0,-19 0,1 0,18 0,-18-19,-1 19,38 0,-19 0,1-37,-1 37,0 0,0 0,-18 0,18-19,-18 19,-1 0,19 0,19 0,0-37,0 37,-19 0,0 0,1 0,-20 0,1 0,-1 0,20 0,-1-18,0 18,0 0,19 0,-19-38,0 38,-18 0,18 0,-18 0,18-18,-18 18,-1 0,1 0,18 0,0-37,0 37,1 0,-1 0,0 0,-18 0,18-19,0 19,-18 0,18 0,-19-37,1 37,18 0,19 0,-19 0,-18 0,0 0,18-19,-19 19,20 0,-20 0,1-37,18 37,-18 0,-1 0,19 0,-37-19,38 19,-1 0,-19 0,20 0,-1 0,0 0,0 0,0 0,1 19,-38 0,18-19,-18 55,0-36,0 18,0 19,0-19,0 0,0 1,0-1,0 19,0-19,0 0,0 0,0 0,0 19,0-18,-18 17,18-17,0-1,0 19,0-38,0 1,18 18,-18-18,0-1,0 19,0-18,0 0,0-1,0 19,0 1,19-20,-19 38,0-19,0-18,0 18,0 0,0 0,37-37,-37 19,0 0,0 18,-19-37,19 18,-18-18,18 19,-37-19,-19 0,-19 0,20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2:27.58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81 3460,'0'-37,"-19"37,19-37,-18 37,-19 37,37 19,0 18,0-18,18 0,1-19,18 19,0-38,1-18,-1 38,0-38,0-19,0 0,-18-36,-19 17,37-17,-37-1,-18 0,-1-18,-37 36,19 1,0 37,0 0,18 0,19 37,-37 19,37 0,0-19,0-18</inkml:trace>
  <inkml:trace contextRef="#ctx0" brushRef="#br0" timeOffset="412">379 3311,'0'19,"0"37,56 37,-19 18,0 20,0-1,0 0,19 19,0-37,0-38,0 0,-38-36,-18-1,37-37,-37-19,0-18,-37-19,0-37,-19-19</inkml:trace>
  <inkml:trace contextRef="#ctx0" brushRef="#br0" timeOffset="665">416 3535,'0'-38,"0"20,37 18,-18-37,-1 37,38 0,-19 0,-18 0,0 0,18 0,-19 18,-18 19,38 1,-38-1,0 19,-56 18,37-37,-37 0,38-37,-1 56,-18-56</inkml:trace>
  <inkml:trace contextRef="#ctx0" brushRef="#br0" timeOffset="946">751 3590,'0'-37,"37"37,-18 0,-19-18,18-20,-18 1,0-19,-18 56,18-18,-19 18,0 0,19 0,-37 37,37-18,0-1,19 19,-19 1,37-20,-18 19,18-18,-19-19,1 0,18 0,-18 0,18-37,-37 0,37-1,-37-17,0 17,0 1,0 0,0 0,0 18,-56 19,38 0,18 19,0 18,0-37,0 19,56-19,-38 0,1 18,18-18,0 0,-37 37,19-37,18 19,-18-19,-1 0,20 0,-38 0</inkml:trace>
  <inkml:trace contextRef="#ctx0" brushRef="#br0" timeOffset="1546">1365 3218,'0'-18,"0"-19,0 37,0-19,-37 19,18 0,0 0,-36 19,55 18,0 0,0 0,0 0,0 1,0-20,0 1,18-19,1 0,18 0,-37-37,19 18,-19 0,0-18,0 0,18 37,19 0,-18 19,18-1,19-18,-19 0,-37 0,37-37,-37 0,38 0,-38-1,0-18,0 1,-19-20,19 1,-74-19,36 37,20 0,-19 56,37 56,0-19,18 19,-18 0,56 37,-56-37,37-1,-37-17,37-1,-37-18,19-19,-19 18</inkml:trace>
  <inkml:trace contextRef="#ctx0" brushRef="#br0" timeOffset="2228">1365 3014,'37'-56,"-18"56,36-19,-17 19,-1-56,0 56,0-37,-18 37,-1 0,20 0,-38 0,0 37,18-18,-18 18,37-37,-37 37,19-37,18 19,-18-19,18 0,-18 0,18 0,-19-56,-18 38,38-1,-38-18,0 0,-19 18,0-18,-18 37,19-19,-1 19,-18 0,18 0,19 0,-37 0,37 19</inkml:trace>
  <inkml:trace contextRef="#ctx0" brushRef="#br0" timeOffset="2670">2016 2753,'37'0,"-18"0,-1 0,-18 0,37 0,-37 37,38-37,-38 38,18-38,-18 37,0-56,0 1,0-20,0 1,0-19,0 1,0 17,0 20</inkml:trace>
  <inkml:trace contextRef="#ctx0" brushRef="#br0" timeOffset="14761">3355 688</inkml:trace>
  <inkml:trace contextRef="#ctx0" brushRef="#br0" timeOffset="15406">5439 112,'0'0</inkml:trace>
  <inkml:trace contextRef="#ctx0" brushRef="#br0" timeOffset="16156">5458 0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1:07.49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3922 1934,'0'-19,"-18"19,18-37,0 18,0 1,0-20,18 20,1 18,18 0,-18 0,-1 37,20 0,-1 38,-37-20,0 1,0 0,0 0,-37 18,-19 19,0-18,37-38,-18-18,19 18,18-37,55-19,-17 19,17-37,20 37,18-37,-37 37,-1 0,1 0,-19-19</inkml:trace>
  <inkml:trace contextRef="#ctx0" brushRef="#br0" timeOffset="531">4890 2287,'0'0,"0"74,0-36,0-1,0 19,-56 0,19 18,18-18,-18 18,18-55</inkml:trace>
  <inkml:trace contextRef="#ctx0" brushRef="#br0" timeOffset="801">4834 2138,'0'0,"0"19,0-1,0 1,-37 37,37-19,0 0,0 0,37 1,-18-20,18-18,19 0,-1 0,1 0,-19-18,1-20,-1-36,-37 18,37 0,-37 1,0 17,0 1,-19 19,19 36,0 1,0 18,0-18,0-1,19 19,-19 1,19-38,-19-38,0 20</inkml:trace>
  <inkml:trace contextRef="#ctx0" brushRef="#br0" timeOffset="1972">4778 1878,'0'-19,"0"38,-18 18,18 0,0 19,0-19,0 19,0-19,0 0,0 1,0-20,37 1,0 37,19-56,-38 0,38 0,0-56,18 19,-18-19,-19 19,1 18,-1-18,-37 0</inkml:trace>
  <inkml:trace contextRef="#ctx0" brushRef="#br0" timeOffset="2356">5169 1878,'0'-19,"0"38,0 18,0 19,18 18,-18 1,19-1,-19-18,37 18,-37-18,37 0,-37 0,0-19,19 19,-19-38</inkml:trace>
  <inkml:trace contextRef="#ctx0" brushRef="#br0" timeOffset="2956">4574 2436,'0'0,"0"56,0-19,0 0,-56 38,18-20,20 1,18-19,-37-18</inkml:trace>
  <inkml:trace contextRef="#ctx0" brushRef="#br0" timeOffset="4015">5671 2436,'0'19,"0"-1,-37 38,37-19,-19 0,19 19,-56 19,19-20,37-17,-37-38</inkml:trace>
  <inkml:trace contextRef="#ctx0" brushRef="#br0" timeOffset="4290">6266 1562,'0'18,"0"19,-18 1,18-1,0 19,0 18,0 19,0-37,18 0,20-19,-20 0,19-18,1-19,-1 0,0 0,-18 0,18 0,-37-38,0 1,0 0,0 18,-19-18,1 37,-20 0,-17 0,17 0,1 56,37-19,0-18</inkml:trace>
  <inkml:trace contextRef="#ctx0" brushRef="#br0" timeOffset="4682">6880 2138,'0'19,"0"18,0 37,0 1,-74 18,18 0,0 0,19-56</inkml:trace>
  <inkml:trace contextRef="#ctx0" brushRef="#br0" timeOffset="4966">7401 1655,'0'-38,"-18"1,18 0,-19 37,19-37,-37 37,0 0,18 0,0 18,-18 1,19 37,-20-19,38 0,0 19,0-19,0 19,38-37,17 18,1-37,0 37,0-37,0 37,-1-37,-36 19,18 18,-37-18,-37-19,-19 0,19 0,0 0,18 0,19-56,-37 19,37-19,19 0,-1 19,19-19,1 37,-1-18</inkml:trace>
  <inkml:trace contextRef="#ctx0" brushRef="#br0" timeOffset="5438">7885 2250,'-19'37,"19"-18,-37 18,37 0,-37 0,0 1,18 17,-18-17,37-20</inkml:trace>
  <inkml:trace contextRef="#ctx0" brushRef="#br0" timeOffset="5662">8276 1803,'0'-18,"55"18,1 0,0-37,18 37,1 0,36-38,1 38,-37-37,-20 37,1-18,-19 18,-18-38</inkml:trace>
  <inkml:trace contextRef="#ctx0" brushRef="#br0" timeOffset="6038">8183 910,'0'-37,"0"-19,0 38,37 18,-19 0,20 0,-1 0,19 0,-1 0,-36 37,18 0,-37 19,0 0,0 0,0 18,-56 0,19 1,19-38,18-18,-38 18,38-19,0 1,38 18,17-37</inkml:trace>
  <inkml:trace contextRef="#ctx0" brushRef="#br0" timeOffset="6377">8517 1524,'-18'0,"18"38,0-38,37 0,-37-19,0 0,-19 19,1 0,-1 0,19 19,0 18</inkml:trace>
  <inkml:trace contextRef="#ctx0" brushRef="#br0" timeOffset="8072">8071 110,'-37'0,"37"-37,0 56,0 18,0 0,0 19,0-19,0 19,0 0,0-19,0 19,18-37,-18-1,0-36</inkml:trace>
  <inkml:trace contextRef="#ctx0" brushRef="#br0" timeOffset="8448">8238 73,'0'0,"0"37,0-18,0 18,0 0,0 1,19-1,-19 0,56 0,-38-37,1 38,18-38,-18 0,-1 0,20 0,-1-38,0-18,-37 19,19 0,-19 0,0-19,-19-18,-18 55,0 19,-1-37,-17 37,-1 0,0 37,19-18,0 18,37-19</inkml:trace>
  <inkml:trace contextRef="#ctx0" brushRef="#br0" timeOffset="9730">8387 1915,'-37'0,"56"0,-1 0,19 0,19-56,0 38,37-20,0 1,19 0,-19 0,-19 37,1-56,-38 56</inkml:trace>
  <inkml:trace contextRef="#ctx0" brushRef="#br0" timeOffset="10068">8536 1822,'-37'19,"55"-19,1 0,18 0,0 0,38-38,-1 1,19 37,-18-56,-19 56,-1-18,-36 18</inkml:trace>
  <inkml:trace contextRef="#ctx0" brushRef="#br0" timeOffset="94043">295 6491,'18'0,"-18"-18,38 18,-1-37,0 37,-18-19,18 19,19-37,-38 37,1 0,-19-37,0 55,-37-18,18 19,0-19,-18 37,19-37,-20 19,1 18,0-19,18-18,19 38,19-57,0 19,55-37,-55 37,-1-37,19 37,1-19,-38 19,0 0,-56 0</inkml:trace>
  <inkml:trace contextRef="#ctx0" brushRef="#br0" timeOffset="96839">4760 5040,'18'0,"1"0</inkml:trace>
  <inkml:trace contextRef="#ctx0" brushRef="#br0" timeOffset="98567">164 6008,'0'0,"0"-37,0 18,19 19,-19-37,0 18,19-18,-19 18,18-18,-18 19,37-1,-37-18,19 37,-19-37,37 18,-18-18,18 18,-18-18,18 0,-37 18,56-18,-19 0,0-19,-37 37,56 19,-56-37,37 37,-18-37,18 0,-18 18,18-18,-19 18,20-18,-20 37,1-37,37 0,-38 37,19-56,-18 56,18-37,-18 18,-1 19,20-56,-20 56,19-37,-18 37,0-19,18 19,-19-37,20 37,-20-18,19 18,1-38,-1 38,-18-18,18 18,-19-37,1 37,37 0,-19-19,0 19,0-37,19 37,19-19,-38 19,0 0,0-37,0 37,1 0,-20 0,1 0,18 0,-18 0,18-19,0 19,0 0,19 0,0 0,-19 0,0-37,19 37,-19 0,1 0,-1 0,0 0,19 0,-19 0,0 0,0 0,1 0,-1 0,0 0,0 0,-18 0,37 0,-19 0,0 0,0 0,0-37,19 37,-19 0,-18 0,18 0,0 0,-18 0,0 0,-1 0,19 0,1 0,-1 0,-19 0,20 0,-20 0,1 0,18 0,-18 0,-1 0,20 18,-20-18,1 0,18 19,0-19,0 0,19 37,-37-37,-1 0,1 0,18 19,-18-19,18 0,0 37,-18-37,-1 0,20 19,-1-19,0 37,-18-37,-1 37,19-37,-37 19,38-19,-38 37,18-37,38 19,-19-19,-18 37,-1-37,20 18,-20-18,-18 38,38-38,-38 18,37-18,-37 19,18 18,20-18,-20 18,19-19,-18 1,0 18,18-18,-37 18,18-37,-18 19,38-1</inkml:trace>
  <inkml:trace contextRef="#ctx0" brushRef="#br0" timeOffset="101407">146 5933,'0'19,"0"-19,37-19,-37-18,19 19,-19-20,18 38,-18-37,56 0,-56 18,37-18,-37 19,19 18,-19-38,37 38,-37-56,19 19,-19 0,18 37,-18-37,38 37,-38-37,18 37,-18-38,19 38,-19-18,37 18,-37-37,19 37,-19-38,37 38,-37-55,37 55,-37-19,19 19,-1-19,19 19,-37-37,19 37,18-18,0-20,-18 20,0 18,-19-19,55 19,-17-37,-20 37,19-19,-18 19,0-37,18 37,-19-18,20 18,-20-38,1 38,18-18,-18 18,18-37,-19 37,1-19,18 19,-18-37,18 37,-37-19,37 19,-18 0,-19-18,19 18,-1 0,19-38,1 38,-1-18,19 18,-56-37,55 37,-36-19,0 19,18 0,-19-19,20 19,-20 0,1-37,37 37,-19-18,-19 18,20-38,-20 38,1 0,18-18,-18 18,-1 0,19 0,-18 0,-19-38,37 38,0 0,1 0,-20 0,1 0,18 0,-18 0,18 0,0 0,0 0,-18 0,0 0,-1 0,19 0,-18 0,0 0,18 0,-19 0,1 0,18 0,0 0,1 0,17 0,-36 0,18 0,-18 0,37 0,-38 0,38 0,-37 0,18 0,-19 0,20 0,-20 0,1 0,18 0,-18 0,18 0,-19 0,-18 19,38-19,-20 0,1 0,37 0,-38 0,1 19,18-19,0 0,-18 0,18 37,-18-37,-1 0,20 19,-1-19,-37 18,18-18,1 0,-19 37,37-37,-18 19,-1-19,-18 37,38-37,-1 19,0-19,0 37,0-37,-37 19,19-19,37 18,-19-18,-37 37,56-37,-38 19,38 18,-19-18,1 18,-20-37,19 0,-37 19,38-19,-20 18,19 19,-18-37,-19 19,19-19,-19 37,37-37,-37 37,19-37,-19 19,18-19,-18 19,37-19,-37 37,-18-37,-38 0,0 0,-18-19</inkml:trace>
  <inkml:trace contextRef="#ctx0" brushRef="#br0" timeOffset="110493">164 5971,'0'-19,"0"0,19-36,-19 36,19-18,-19 18,55-18,-55 18,38 19,-38-18,0 18,-19 18,19 20,-37-20,37 19,-37 1,37-1,-56 0,56 19,-37-38,18 20,19-76,0 1,19 0,-1 0,19-19,1 19,17 0,-17-19,-1 37,0-18,19 18</inkml:trace>
  <inkml:trace contextRef="#ctx0" brushRef="#br0" timeOffset="113243">71 6175,'0'19,"-18"-19,18 37,-37-37,18 19,38-19,-1 0,19-75,19 57,19-20,-1 1,-18 37,-37-18,-75 18,18 0,20 55,-1-55,-18 38,18-20,-18-18,37 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8:59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0 242,'18'19,"38"-19,0 0,37 0,74 0,38 0,55-19,57 19,73-56,-92 56,74 0,-111 0,-57-37,-55 37,-37 0,-38 0,-37-18,-18 18,37-38,-75 38</inkml:trace>
  <inkml:trace contextRef="#ctx0" brushRef="#br0" timeOffset="554">18 596,'19'0,"37"0,55-19,38 19,56-37,55 37,94-75,92 20,150-20,36 19,1 56,-38-130,-18 130,-187-56,-167 56,-36-37,-57 37,-56-37,1 37,-57-19,1 19,-19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2:23.90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1023,'0'0,"-37"0,37-18,0 18,0 37,0 37,18 19,-18-18,56 18,-56-38,37-17,-37-1,56 0,-56-18,-19-75,19 19,-37-38,19 19,-20 1</inkml:trace>
  <inkml:trace contextRef="#ctx0" brushRef="#br0" timeOffset="261">37 1153,'-37'-18,"56"18,18 0,-19 0,1 0,18 0,-18 18,18-18,-18 56,-1-56,20 19,-20-19,1 0,18 0</inkml:trace>
  <inkml:trace contextRef="#ctx0" brushRef="#br0" timeOffset="463">354 1005,'0'0,"0"-38,-19 38,19 56,0 0,-37 18,37-18,0 0,-37 0,37-19,0 0,0 0,0-74,18-37,-18 18,0-18,0-1,0 19,0 19,19 37,18 19,-18 18,18 37,0-18,-18 0,18 18,0-18,-18 19,18-20,-37-17,37-1,-37-19,37-36,-37-19</inkml:trace>
  <inkml:trace contextRef="#ctx0" brushRef="#br0" timeOffset="913">633 1265,'0'19,"18"-1,-18 19,0 19,19-19,-19 1,37-1,-37-19,19-18,-19 19,37-19,0-19,-18-18,-19-19,37 1,-37 17,0 1,0 0,0 18,0 38,0 18,0-18,37 18,-37 0,74-18,-55-19,18 37,-18-37,18 0,-18 0,18-19,-37 1,18-19,-18-38,0 1,0-1,-18-36,-19-19,-19 18,0 0,0 19,38 56,-1 37,19 19,0 37,19 37,18-19,0 19,0 19,0-38,1 19,-1-19,19-36,-19-20,0-18,0 0,19 0,-19 0,-18-37,18-19,-37-18,37-1,-37-36,0 18,-18-56,-19 19,-1 55,1 19,19 56,18-18,-19 18,19 37,0 0,0 19,19 37,-19-18,55-20,-17 20,-38-19,55-1,-17 1,-1-37,-19 18,38-37,-37 0,-1 0,38-56,-56 19,0 0,0 0,0-19,0 37,0 1,0 18,37 37,-37-19,19 1,18 18,0-18,1-19,-20 0,-18-19</inkml:trace>
  <inkml:trace contextRef="#ctx0" brushRef="#br0" timeOffset="1923">1805 577,'-19'0,"19"18,0 20</inkml:trace>
  <inkml:trace contextRef="#ctx0" brushRef="#br0" timeOffset="2082">1358 893,'-18'0,"55"-19,37-18,-18 19,18-20,-36 1,-20 37</inkml:trace>
  <inkml:trace contextRef="#ctx0" brushRef="#br0" timeOffset="2279">1879 781,'37'56,"-37"-19,37 19,-37 19,75-1,-75-18,37 0,-37-1,56-36,-56 0,18-19,-18 37,0-56,0-18,0-19,-37-18</inkml:trace>
  <inkml:trace contextRef="#ctx0" brushRef="#br0" timeOffset="2526">1860 577,'0'-19,"38"19,-1 0,37 0,-37-37,1 37,-20 0,-18 18,37 20,-37-20,0 20,0-20,0 1,-37 18,19-18,-1-19,-18 55,18-55,1 0,18-37</inkml:trace>
  <inkml:trace contextRef="#ctx0" brushRef="#br0" timeOffset="2818">2028 0,'0'-19,"37"57,-37-1,37 0,0 37,1-18,-20 0,19 37,1 0,-1-19,-19-18,20-18,-20-20,38-18,-19 0,1 0,-20 0,19 0,-18-37,-19 18,37-18,-37-19,0 19,-18 18,-20-18,1 37,0 37,37 19,0-19,0-18,0 0,19 18,-1-37,19 19,1-19,17 0,-17 0,-1 0,0 0,19-38,-56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2:59.27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186 0,'-18'0,"18"37,-38-37,20 0,18 19,-37-19,-1 37,1-37,56 0,37 0,92-18,-92 18,19-38,-38 38,-19 0,-18-18,38 18,-57 0,-18 0,0 0,-19 0,19 0,-1 18,1-18,0 19,56-19,36 0,1 0,-19 0,1 0,-1 0,0 0,-18 0,-19-37,-38 37,-17 0,-1 0,0 0,0 0,-18 18,37-18,18 19,0-19,19 37,38-37,-1-18,-19 18,20-19,17 19,-17-37,-20 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1:24.59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0 633,'0'18,"0"19,0 19,0 19,0-1,0 1,37 18,-37-38,0 1,38-19,-38 19,0-37,0-1,0 20,18-38</inkml:trace>
  <inkml:trace contextRef="#ctx0" brushRef="#br0" timeOffset="336">484 1302,'0'19,"0"0,0 36,0-17,-37-1,37 0,-38 19,38-38,-37-18</inkml:trace>
  <inkml:trace contextRef="#ctx0" brushRef="#br0" timeOffset="721">763 558,'0'-37,"56"18,-38 19,1 0,18-37,-18 37,-1 0,38 37,-56-18,19 0,-19 18,0 0,0 0,0 0,0 1,0 18,0-38,-56-18,56 37,-19-37,19 0,38 0,-20 0,19 38,-18-38,18 18,0 38,-37-19,0-18,0-1,-18 20,-1-20,-37 19,1-37,-1 38,19-38,-1 0,1 0</inkml:trace>
  <inkml:trace contextRef="#ctx0" brushRef="#br0" timeOffset="1305">1265 1116,'0'19,"0"18,0 19,0-19,-37 19,0 18,0-36,-19-1,19 19</inkml:trace>
  <inkml:trace contextRef="#ctx0" brushRef="#br0" timeOffset="1785">1563 1228,'18'0,"20"0,17-19,20 19,18-55,19 17,-38 38,0-37,-36 37,-20 0,-18 0</inkml:trace>
  <inkml:trace contextRef="#ctx0" brushRef="#br0" timeOffset="2467">2735 1154,'0'18,"0"19,0 19,-56 37,0-18,19 18,-19-19,19-55</inkml:trace>
  <inkml:trace contextRef="#ctx0" brushRef="#br0" timeOffset="2783">2958 409,'0'-18,"19"-19,-1 37,20-38,-1 38,0-37,37 37,-36 0,-1 0,-19 0,20 19,-38 37,18 18,-18 0,0 19,0 19,0-56,37 0,-37 0,0-1,0 1,0-19,0-18</inkml:trace>
  <inkml:trace contextRef="#ctx0" brushRef="#br0" timeOffset="3099">3144 875,'56'-19,"56"19,-1-56,-18 56,19-56,-19 56,-37-37</inkml:trace>
  <inkml:trace contextRef="#ctx0" brushRef="#br0" timeOffset="3301">4019 1061,'0'37,"0"19,-19-1,0 1,-36 37,17-37,1 18,19-36</inkml:trace>
  <inkml:trace contextRef="#ctx0" brushRef="#br0" timeOffset="3593">4446 670,'0'-19,"-18"19,18-37,-19 0,-37 0,38 37,-38 0,37 0,-36 0,36 37,-18 0,37 0,-19-18,19-1,0 20,0-38,37 18,-18-18,18 0,0 0,1 0,-20 0,-18-56,37 19,1 19,-38 18,0 18,18 38,-18 0,0 0,37 0,-37 18,0 0,0-18,0 19,0-20,0-17</inkml:trace>
  <inkml:trace contextRef="#ctx0" brushRef="#br0" timeOffset="5671">1656 335,'-19'0,"19"19,0 18,-37-19,37 20,0-20,0 1,0 18,19-37,-1 37,19-37,1 0,-1 0,-18 0,-1 0,19 0,1 0,-1 0,-37 37,18-37,-18 38,38-20,-38 38,0-19,0-18,-19-19,-18 37,18-37,-18 19,-19-19,38 0,-1 0,-18 0,37 0</inkml:trace>
  <inkml:trace contextRef="#ctx0" brushRef="#br0" timeOffset="6225">1656 354,'-19'0,"19"-19,19-18,37 0,18 18,38-18,37-38,18 20,-55 17,-57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2:51.82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0 446</inkml:trace>
  <inkml:trace contextRef="#ctx0" brushRef="#br0" timeOffset="630">1581 130</inkml:trace>
  <inkml:trace contextRef="#ctx0" brushRef="#br0" timeOffset="3315">18 483</inkml:trace>
  <inkml:trace contextRef="#ctx0" brushRef="#br0" timeOffset="3720">1395 148,'0'0</inkml:trace>
  <inkml:trace contextRef="#ctx0" brushRef="#br0" timeOffset="4162">18 502,'0'-19</inkml:trace>
  <inkml:trace contextRef="#ctx0" brushRef="#br0" timeOffset="4543">1507 74</inkml:trace>
  <inkml:trace contextRef="#ctx0" brushRef="#br0" timeOffset="5046">1916 0,'0'0,"-19"0</inkml:trace>
  <inkml:trace contextRef="#ctx0" brushRef="#br0" timeOffset="5368">428 260,'0'0,"37"0,0-19,0 19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1:58.60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353 2195,'19'0,"0"0,18 0,0 0,19 0,0 0,55-37,20 37,17-56,1 56,0-37,-75 37</inkml:trace>
  <inkml:trace contextRef="#ctx0" brushRef="#br0" timeOffset="494">2121 1972,'56'0,"-1"-37,38 37,56-75,56 20,93-20,55 1,38-1,-94 19,-92 56,-75-37</inkml:trace>
  <inkml:trace contextRef="#ctx0" brushRef="#br0" timeOffset="1170">5190 1302,'-18'0,"36"0,38 0,19 0,36-37,57 0,36 0,1-1,18 1,-18 37,-38-56,-74 56,-18-18</inkml:trace>
  <inkml:trace contextRef="#ctx0" brushRef="#br0" timeOffset="1651">7497 744,'19'0,"-1"0,1 0,18 0,38 0,-1 0,38-56,18 56,0-37,0 37,1-37,-38 37,-19-37,-55-1</inkml:trace>
  <inkml:trace contextRef="#ctx0" brushRef="#br0" timeOffset="2026">9041 353,'38'0,"-38"-18,18 18,1-37,37 37,37-38,37 38,0-37,0 37,0-56,1 19,-1 0,-37 0,-37 37,-19-56</inkml:trace>
  <inkml:trace contextRef="#ctx0" brushRef="#br0" timeOffset="2955">0 2363,'-19'0,"57"0,17-38,1 38,37-74,19 37,-1-19,20 0,-1 19,-18 37,-57-37,-17 37,17 0,-36-19,0 19,18 0,-37-18,18 18,1 0,-38 0,1 0</inkml:trace>
  <inkml:trace contextRef="#ctx0" brushRef="#br0" timeOffset="4164">930 2623,'0'19,"19"-19,-19 18,0 20,18-20,20 19,-20 19,19-19,1 1,17 17,-36-55,0 19,18-19,-19 37,1-37,18 19,-18-19,18 0,19 37,-19-37,0 0,0 0,1 0,18 0,-19 0,0 0,0 0,-18 0,37 0,-19-19,0 19,0-18,19 18,-19-37,0 37,1 0,-1-19,-19 19,1 0,18 0,-18 0,-1-37,20 37,-20 0,19-19,1-18,-1 18,0-18,-18 19,18-38,0 56,-37-56,37 56,-37-56,37 56,-37-37,19 37,-19-37,37 37,-37-38,19 38,-19-37,37-19,-37 38,0-19,19 37,-19-38,0-17,18 55,-18-38,0 20,19 18,-19-19,0-18,37 37,-37-19,0 1,-18 18</inkml:trace>
  <inkml:trace contextRef="#ctx0" brushRef="#br0" timeOffset="5723">1265 3572,'0'0,"37"18,-18 1,18 18,19-18,-19 18,0-37,0 37,1-37,-20 19,20-19,-20 0</inkml:trace>
  <inkml:trace contextRef="#ctx0" brushRef="#br0" timeOffset="6010">1525 3497,'-18'19,"18"0,0-1,0 19,0 1,-37 17,37-17,0 18,-19-38,19 1,0 37</inkml:trace>
  <inkml:trace contextRef="#ctx0" brushRef="#br0" timeOffset="6287">1805 3404,'0'0,"0"0,18 38,-18-20,19 19,-19 1,37-1,-37 0,0 0,19 19,-19-37,0-1,18-18,-18 38</inkml:trace>
  <inkml:trace contextRef="#ctx0" brushRef="#br0" timeOffset="6616">2307 3237,'0'19,"0"-1,0 19,18 1,-18-20,0 19,19 19,-19-19,0 1,37-1,-37 0,0-18,0-1</inkml:trace>
  <inkml:trace contextRef="#ctx0" brushRef="#br0" timeOffset="6871">2214 3535,'18'-19,"20"19,-20 0,19-56,38 38,-19 18,-19-56,-19 56</inkml:trace>
  <inkml:trace contextRef="#ctx0" brushRef="#br0" timeOffset="7111">2604 3200,'0'37,"0"19,38-19,-38 0,0 0,0 1,18 17,-18-17,0-1,38 0,-38-18</inkml:trace>
  <inkml:trace contextRef="#ctx0" brushRef="#br0" timeOffset="8409">1637 4223,'19'19,"-1"-19,20 37,-20-37,19 18,1-18,-20 38,1-38,-19 18,56-18,-56 19</inkml:trace>
  <inkml:trace contextRef="#ctx0" brushRef="#br0" timeOffset="8668">1860 4204,'-37'0,"37"0,-18 19,18 37,0-19,0 19,0-19,0 0,0 0,-38 19,38-19,0 1,0-1</inkml:trace>
  <inkml:trace contextRef="#ctx0" brushRef="#br0" timeOffset="8977">2177 4000,'0'18,"18"38,-18-37,19-1,-19 20,37-1,-37 0,19 0,-19 0,37-18,-37 18,18-18</inkml:trace>
  <inkml:trace contextRef="#ctx0" brushRef="#br0" timeOffset="9276">2586 3981,'0'0,"0"19,0-1,0 1,37 18,-37-18,0-1,19 20,-19-20,0 1,37-19,-37 37</inkml:trace>
  <inkml:trace contextRef="#ctx0" brushRef="#br0" timeOffset="9525">2511 4149,'19'-38,"18"38,-18 0,-1 0,20-18,-20 18,-18-37</inkml:trace>
  <inkml:trace contextRef="#ctx0" brushRef="#br0" timeOffset="9727">2865 3870,'-37'0,"37"-19,0 0,0 19,37-37,-18 37,18 0,-37 19,56-19,-56 56,18-38,-18 19,0 19,0-19,0 1,-18-1,18-19,-38-18,38 38,19-38,18-19,0-18,19 18,0-18,0 37,-19-37,0 37</inkml:trace>
  <inkml:trace contextRef="#ctx0" brushRef="#br0" timeOffset="10567">1953 4762,'19'0,"0"19,18-19,19 37,-19-37,0 38,0-1,19-19,-19-18,-18 56,18-37,-37-19</inkml:trace>
  <inkml:trace contextRef="#ctx0" brushRef="#br0" timeOffset="10847">2158 4688,'0'0,"0"37,-19 19,19 19,0-1,-37-18,37 0,-37-1,37 1,0-19,0 1,19-57</inkml:trace>
  <inkml:trace contextRef="#ctx0" brushRef="#br0" timeOffset="11106">2381 4800,'0'-19,"0"-18,37 37,-37-19,19-18,0 37,-19-19,55 19,1 19,-56 0,19-1,-19 38,0-19,0 1,0 17,0-17,0-1,0 19,-19-38,19 1,-18-19,18 37,0-74,18 37,19-19,1 19,-1-37,19 37,-38-37,20 37</inkml:trace>
  <inkml:trace contextRef="#ctx0" brushRef="#br0" timeOffset="11587">2977 4539,'0'19,"0"18,0 0,37 0,-37 19,18 0,-18-19,0-18,38 18,-38-18,-19-19</inkml:trace>
  <inkml:trace contextRef="#ctx0" brushRef="#br0" timeOffset="11875">2884 4818,'0'-37,"0"37,74-19,-55 19,18-74,19 55,-19-18,0 19</inkml:trace>
  <inkml:trace contextRef="#ctx0" brushRef="#br0" timeOffset="12112">3218 4390,'0'-18,"0"18,38 18,-38 38,18-19,-18 19,37 0,-37 18,0 19,38-37,-38-37</inkml:trace>
  <inkml:trace contextRef="#ctx0" brushRef="#br0" timeOffset="14085">2791 2214,'18'0,"-18"18,37-18,-18 19,18-19,-18 37,-1-37,38 37,-19-37,1 56,-1-56,19 19,-19-19,0 37,0-37,19 19,-19-19,0 0,1 37,17-37,-17 0,17 0,1 0,19 0,36-37,1 37,0-56,-19 56,18-56,-36 56,-20-37,-17 37,-1-37,0 37,0-56,-18 56,18-37,-18 37,18-38,-19 38,1-37,18 37,-18-56,37 38,-38-19,20 18,17 19,-17-56,-20 56,38-56,-19 19,0 19,-18 18,0-38,18 38,-19-55,38 17,-37-17,18-1,-37 18,19 38,-19-37,0 19,18 18,-18-38,37 38,-55 19</inkml:trace>
  <inkml:trace contextRef="#ctx0" brushRef="#br0" timeOffset="15682">4000 2735,'0'0,"37"37,-37-18,37 18,-18 0,18 0,-18 19,18-37,-19 18,20-19,-20-18,19 19,-18-19,-19 0</inkml:trace>
  <inkml:trace contextRef="#ctx0" brushRef="#br0" timeOffset="15982">4186 2791,'0'18,"-37"38,37-19,0 0,-19 19,19-19,-37 19,37-19,-19 1,19-20,0 19</inkml:trace>
  <inkml:trace contextRef="#ctx0" brushRef="#br0" timeOffset="16236">4353 2753,'0'-37,"19"19,18 18,-18 0,-1 0,19 0,-18 0,18 0,-37 18,37 1,-37 37,0-19,0 0,-18 0,18 0,-37-18,-1 18,57-37,37-37,-19 37,19-19,-19 19,19-37,-19 19</inkml:trace>
  <inkml:trace contextRef="#ctx0" brushRef="#br0" timeOffset="16777">4949 2437,'0'19,"0"-1,0 1,37 18,-37 0,18 0,-18 19,0-37,38 0,-38 18,0-19,0 20,0-38</inkml:trace>
  <inkml:trace contextRef="#ctx0" brushRef="#br0" timeOffset="17033">4874 2698,'-18'0,"36"0,19 0,-18 0,18-38,0 38,19-56,-19 19</inkml:trace>
  <inkml:trace contextRef="#ctx0" brushRef="#br0" timeOffset="17252">5246 2418,'0'-37,"0"19,0-1,0-18,19 37,-19-19,18 19,1 0,18 0,-18 0,-19 0,37 37,-37-18,37 18,-37 19,0-19,0 0,0 1,0-1,-18 0,18-18,-19-19,19 18,19-18,18 0,19-37,-1 37,20-56,18 56,-19-56</inkml:trace>
  <inkml:trace contextRef="#ctx0" brushRef="#br0" timeOffset="33611">1600 3981,'0'-37,"19"37,36 0,-36 0,18-19,0 19,1-37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35.69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0 317,'0'-19,"0"38,0 18,0 0,0 19,0 0,19 0,-19 18,0-18,19-19,-19 0,0-18,0 18,0-18,18-19,-18-37</inkml:trace>
  <inkml:trace contextRef="#ctx0" brushRef="#br0" timeOffset="367">335 280,'0'0,"0"37,0 37,37 1,-37-1,0 0,0-18,19 19,-19-38,0 0,37-18,-37 18,0-18,0-57,0 1</inkml:trace>
  <inkml:trace contextRef="#ctx0" brushRef="#br0" timeOffset="758">465 56,'0'-18,"19"-19,18 37,0 0,1 0,-20 18,-18 1,0 18,0 0,0 0,0 19,0-19,0 1,-37-20,37 1,74-38,-18-18,-19 18,19-18,19 0,-20 18,-17 19,-1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37.45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0 390,'0'0,"0"38,0-1,0 19,0-1,0 20,0-19,0-1,0 1,18 0,-18-19,0-18,19-19,-19 19,19-19,-19-38</inkml:trace>
  <inkml:trace contextRef="#ctx0" brushRef="#br0" timeOffset="346">316 465,'0'-19,"0"1,0-20,0 76,0-20,0 1,0 18,0-18,0-1,0 19,0-18,19 18,36-37,-17 0,-20 37,1-37,18 0,-18 19,-1-19,-18 19,56-19,-56 37,0 0,0 0,0-18,-37-19,0 56,0-56,-1 0,1 0,18 0,19 0,-18-37,18-1</inkml:trace>
  <inkml:trace contextRef="#ctx0" brushRef="#br0" timeOffset="796">335 539,'0'-18,"0"-1,37-18,19 37,-19-37,19 37,-19-38,19 38,-19-18</inkml:trace>
  <inkml:trace contextRef="#ctx0" brushRef="#br0" timeOffset="1081">707 56,'-37'0,"37"-19,37 19,-19 0,1-37,18 37,-37 18,37 20,-37-20,0 1,0 18,0-18,0 18,-37-19,37 1,0-19,75-19,-20-18,20-19,-19 38,-1-19,20-1,-38 38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39.7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0 372,'0'55,"0"-36,0 18,0 19,0 37,0-37,0 0,0-1,0-17,0-1,0-18,0 18,0-37,37-19,0-18,-37-19</inkml:trace>
  <inkml:trace contextRef="#ctx0" brushRef="#br0" timeOffset="338">428 539,'0'-37,"18"18,-18-18,0-19,0 19,0 18,0-18,-37 37,37-37,-56 37,19 0,18 0,-18 37,19-18,18-1,-38 20,38-20,0 1,0 18,0 0,38-37,-20 0,1 0,18 0,-18 0,-1-18,38-20,-56 1,19 37,-19 19,0-1,0 20,37-1,-37 0,0 19,0 0,0-1,0 1,0 19,0-38,0-18,0-1,0 19,0-55,18-1,-18-18,0-19</inkml:trace>
  <inkml:trace contextRef="#ctx0" brushRef="#br0" timeOffset="953">576 37,'0'-37,"19"37,37 0,-19 0,0 0,-37 18,0 19,0-18,0 0,0 18,0 0,0-18,0 18,0-19,19-18,37-18,-1 18,20-56,-19 19,-19 37,0-19,0 19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48.08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41.74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1 481,'0'18,"0"19,0-18,0 0,0 18,0-19,37 20,0-1,0-37,-37 18,37-18,-18 38,0-38,18 0,-19 18,20-18,-20 0,1 0,-1 0,38 0,-19 37,1-37,-1 0,19 0,-19 0,0 0,0 0,1 0,-1 0,19 0,-19 0,0 0,0 0,0 0,19 0,-19 0,1 0,-1-18,0 18,19-19,-38 19,20-37,17 37,-36-19,0 19,18-37,-19 37,20-18,-20 18,1-38,18 38,-18-37,-1 37,19-18,1-20,-1 38,-37-18,37 18,-37-37,37 37,-37-19,38 19,-38-19,18 19,-18-37,37 37,-37-18,38 18,-20-19,-18-18,37 37,-55 0,-1 0</inkml:trace>
  <inkml:trace contextRef="#ctx0" brushRef="#br0" timeOffset="1184">521 1467,'0'0,"0"55,0-36,0 0,0 18,0 0,19-37,18 0,-18 0,18-19,19 19,-37-37,18 19</inkml:trace>
  <inkml:trace contextRef="#ctx0" brushRef="#br0" timeOffset="1485">689 1504,'0'18,"0"20,0-1,0 0,0 0,0 0,0 1,0-20,19-18,-19 19</inkml:trace>
  <inkml:trace contextRef="#ctx0" brushRef="#br0" timeOffset="2136">2512 443,'-19'0,"19"19,38 0,-20 18,38 0,-37-37,-19 19,37-19,-37 37,37-37,19 18,-37-18,-1 0,19 0,1 0,-20 0,19 0,1 0,-1 0,0 0,0 0,19 0,-19 0,19 0,0 0,0 0,-19 0,0 0,0 0,0 0,-18 0,0 0,18 0,-19 0,1 0,18-37,-18 37,-1 0,20 0,-20-18,1 18,18 0,-18 0,-1-38,20 38,-20 0,1 0,-19-18,56 18,-38 0,1-37,18 37,-18 0,-19-19,37 19,0-19,-18 19,-19-37,18 37,19-18,-18-20,0 38,-19-37,55 37,-36-37,18 18,-18-18,18 19,-18 18,-19-38,18 38,-18-18,19 18,-19-19,0 19</inkml:trace>
  <inkml:trace contextRef="#ctx0" brushRef="#br0" timeOffset="3300">3647 927,'0'19,"0"18,0 0,0-18,0 18,0 0,18-37,20 0,-20 0,1 0,18 0,-37-18,19 18,-19-38</inkml:trace>
  <inkml:trace contextRef="#ctx0" brushRef="#br0" timeOffset="3591">3759 1002,'-19'0,"19"37,0-19,0 20,0-1,0 0,0 19,0-19,0 0,0 0,0 1,0-20</inkml:trace>
  <inkml:trace contextRef="#ctx0" brushRef="#br0" timeOffset="4425">5154 220,'0'0,"0"19,18 18,20 0,-1 0,0-37,-18 56,-1-56,19 19,1-19,-1 37,0-37,19 0,0 0,-1 19,1-19,-19 0,1 0,36 0,-18 0,0 0,0 0,-19 0,19 0,-1-38,1 38,-19 0,1 0,-20-18,19 18,-18 0,0 0,18-37,-19 37,1 0,18-38,-18 38,18-37,0 37,-18-18,18 18,-18-38,18 38,-37-55,56 17,-56 20,37 18,-37-56,37 56,-37-37,19 37,-19-37,37 18,-56 38,1-1</inkml:trace>
  <inkml:trace contextRef="#ctx0" brushRef="#br0" timeOffset="5362">6065 964,'0'0,"0"38,0 17,0-36,0-19,38 19,17-19,-36 0,0 0,-19-19,37 19,-37-37</inkml:trace>
  <inkml:trace contextRef="#ctx0" brushRef="#br0" timeOffset="5724">6196 964,'0'19,"0"18,0-18,0 18,0 0,0 0,0-18,0 18,0-18,0-1,0 1,0 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8:50.4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56 242,'-19'0,"19"19,0 37,0 18,19 38,18 18,0-18,0-1,0 19,1-18,-38-37,18-20,-18 1,0 0,0-37,0-75</inkml:trace>
  <inkml:trace contextRef="#ctx0" brushRef="#br0" timeOffset="352">0 428,'0'-18,"0"-1,18-37,1 56,0 0,18 0,0 0,0 0,-18 0,37 19,-38 0,19 18,-37 0,19 0,-19 19,-19 0,1 18,-19-18,18 0,-18-38,37 1,-19-19</inkml:trace>
  <inkml:trace contextRef="#ctx0" brushRef="#br0" timeOffset="690">669 800,'19'0,"-38"-18,1-19,-1 37,-18 0,0 0,37 37,-37 0,37 19,0 0,0-19,0 19,0-38,0 1,37-19,19 0,-38-56,19 0,-37 0,19 1,-19 17,0 1,0 74,0-18,56 0,-38 18,38 0,-18-37,-20 0,1 0,18 0,-18-19,-19-18,55-19,-55-18,0 0,0-1,-37-55,0 0,-19 18,19 38,0 37,37 37,0 55,18 38,20 19,-1 18,0-18,0-38,0 1,-18-20,-19-17,56-1,-56-19,0-36,18-38,-18-37</inkml:trace>
  <inkml:trace contextRef="#ctx0" brushRef="#br0" timeOffset="1380">1060 0,'-37'0,"56"0,-19 38,37 36,0 1,0 18,0 18,1 1,-38-38,55 1,-55-38,0-19,19-18,-19 19,0-38</inkml:trace>
  <inkml:trace contextRef="#ctx0" brushRef="#br0" timeOffset="1628">1451 559,'-37'0,"55"18,1-18,-1 0,-18-18,56-1,-56-18,0 18,0 1,0-1,0-18,-37 37,37-19,-37 19,18 0,19 19,-37 18,37-18,0 18,0 0,19 19,18-19,-19 0,1-37,37 37,-38-37,20 0,-1-18,0-1,-18-37,-19 1,55-20,-55 1,0 18,0 0,0 56,0-18,-37 18,37 0,0 55,0-17,37-1,1 0,-20-37,20 19,-1 18,0-37,19 0,-56-19</inkml:trace>
  <inkml:trace contextRef="#ctx0" brushRef="#br0" timeOffset="2204">1953 261,'0'0,"0"0,0 37,37 0,-37-18,19 18,-19-18,37-1,-37 20,0-57,0-37,0 19,0-19,0 0,0 19,0 0,0 0,37 18,1 19,-1 0,-19 0,1 19,18 18,-37 0,37 0,-37 1,38-1,-38-19,0 1,18 18</inkml:trace>
  <inkml:trace contextRef="#ctx0" brushRef="#br0" timeOffset="2805">874 391,'19'0,"-1"0,-18-37,38 37,-38-37,55 37,-17-37,-20-1,19 20,1-19,-20 18,38 19</inkml:trace>
  <inkml:trace contextRef="#ctx0" brushRef="#br0" timeOffset="3502">2176 1173,'-18'0,"18"-19,37 19,-18-37,36-1,1 20,0-19,-19 37,0-38,-18 38,-19-37</inkml:trace>
  <inkml:trace contextRef="#ctx0" brushRef="#br0" timeOffset="3831">2623 596,'0'0,"0"0,0 18,18 20,-18-1,56 19,-37-19,-19 0,56 0,-56 19,18-37,-18-1,37 19,-37-74</inkml:trace>
  <inkml:trace contextRef="#ctx0" brushRef="#br0" timeOffset="4153">2697 428,'0'-37,"19"37,-1 0,1 0,37 0,0 0,18 37,19 38,0 18,-18 0,-20 18,-17 1,-38 18,0 1,0-38,-56 37,-19-19,1-18</inkml:trace>
  <inkml:trace contextRef="#ctx0" brushRef="#br0" timeOffset="4777">2028 856,'-38'0,"20"19,18-1,-37 20,37 17,0 38,0-18,0 18,0 19,0-38,37 0,37-18,1 0,36-56,19 37,1-37,-57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4:49.05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298 1772,'-56'0,"38"0,-1 0,-18 0,0 0,37-19,0 1,0-20,18 38,19-18,-18 18,0 0,18 0,-19 0,1 0,-19 18,56 1,-56 18,0-18,0 18,0 0,0 38,0-38,-37 0,18 0,-37 19,19-37,0 18,18-37,-18 37,18-37,-18 0,0 0,37-37,-19 18,19-18,0 18,19-18,0 37,36 0,-36 0,18 19,0 18,-18-18,18 18,-18-19,-1 1,20 18,-20-37,38 19,-19-19,0 0,1-19,-1-18</inkml:trace>
  <inkml:trace contextRef="#ctx0" brushRef="#br0" timeOffset="674">651 1790,'0'-18,"0"-1,0-18,19 37,37-19,-19 19,-18 0,18 0,-37 0,37 0,-37 38,0-1,0 0,0-18,0-1,0-18,0 56,-37-56,37 19,-19-19,19 18,0 1,19-19,-1 0,1 0,18 37,-18-37,18 19,0 18,0 19,-37-38,0 19,0-18,-18 18,-1-37,-18 37,-19-37,19 0,0 0,18 0,-18 0,37-18,-37-19,37-1,0 1,0 0</inkml:trace>
  <inkml:trace contextRef="#ctx0" brushRef="#br0" timeOffset="1274">893 1530,'0'-19,"0"19,0-37,37 37,1 0,-1 0,-37 19,18-19,-18 37,0-18,0 18,0-19,0 1,0 18,0-37,0 37,56-55,-37 18,37-37,-19 37,19-38,-19 38,0 0</inkml:trace>
  <inkml:trace contextRef="#ctx0" brushRef="#br0" timeOffset="2122">819 228,'0'-19,"0"-18,0 37,0 37,0-18,-37 18,37 0,0 0,0 1,0-1,0-19,0 20,18-1,38-37,-19 0,0 0,38 0,-38 0,0 0,1 0,-20 0,19 0,-18 37,-19 19,37-38,-37 1,0 18,-18-18,18-1,-38-18,1 75,0-75,0 37,-1-37,-17 0,36 0,-18 0,37-37,0-19</inkml:trace>
  <inkml:trace contextRef="#ctx0" brushRef="#br0" timeOffset="2588">856 284,'-19'0,"19"-38,0 1,38 37,17-37,20 37,18-19,-19 19,19-37,-37 37,-19 0,-18 0</inkml:trace>
  <inkml:trace contextRef="#ctx0" brushRef="#br0" timeOffset="2842">1637 284,'0'-38,"0"38,0-37,-37 18,37-18,0 19,0 18,37 0,-18 0,0 0,18 0,-19 18,20 1,-38 18,18 19,-18-19,0 19,0 0,-18-19,-20 19,20-19,-19 0,18 0,19-18,-37-19,37 19,18-19,20 0,17-19,1 19,0-74,0 55,18-18,-18 0,0 18</inkml:trace>
  <inkml:trace contextRef="#ctx0" brushRef="#br0" timeOffset="3315">2344 153,'0'-18,"19"-20,-19 20,0-1,0-18,0 37,0-19,-37 19,18 0,-37 0,19 0,37 0,-37 38,37-20,0 1,0 37,19-38,18-18,-19 0,1 0,0 0,18 0,-19 0,-18-37,38 37,-20 19,-18 18,0 0,0 19,37 0,-37 18,0-18,0-19,0 0,0 1,0-20,0 19,0 1,-37-38</inkml:trace>
  <inkml:trace contextRef="#ctx0" brushRef="#br0" timeOffset="4042">1098 953,'19'0,"18"0,19 0,18 0,38 0,74-18,37 18,37-38,-36 38,-1-55,-37 55,-93 0,-37 0,-75 0</inkml:trace>
  <inkml:trace contextRef="#ctx0" brushRef="#br0" timeOffset="4334">1396 972,'55'0,"20"0,36 0,38-19,74 19,38-74,-38 74,-37-37,-56 37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52.49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149 41,'0'19,"0"0,0 18,0 0,0-18,0-1,0 19,0-18,0 18</inkml:trace>
  <inkml:trace contextRef="#ctx0" brushRef="#br0" timeOffset="287">0 134,'0'0,"37"0,0-18,19 18,-19 0,0 0,1-37</inkml:trace>
  <inkml:trace contextRef="#ctx0" brushRef="#br0" timeOffset="480">390 4,'38'0,"-1"0,0 0,0 19,-37 37,0-19,0-19,-18 20,18-20,-38 1,38 18,-37-37,74 0,19 0,19 0,-1-19,0 19,19-37,-37 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54.04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186 75,'0'0,"0"18,0 19,0 1,0-20,0 19,0-18,0 0,0 18</inkml:trace>
  <inkml:trace contextRef="#ctx0" brushRef="#br0" timeOffset="284">0 186,'19'0,"-1"0,19 0,38-18,-19 18,18 0,-18-38,-19 38</inkml:trace>
  <inkml:trace contextRef="#ctx0" brushRef="#br0" timeOffset="486">521 37,'0'-37,"18"37,1 0,18 0,-18 0,-19 19,37 18,-37 19,0-19,-37-37,37 19,-19-19,19 37,19-37,37 0,18-37,-18 37,18-38,1 38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55.53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112 16,'0'-18,"0"36,0 1,0-1,0 20,0-20,0 20,0-20,0 1,0 18,19-37,-19 37</inkml:trace>
  <inkml:trace contextRef="#ctx0" brushRef="#br0" timeOffset="262">0 128,'38'0,"-1"-37,0 37,19 0,0 0,-19 0</inkml:trace>
  <inkml:trace contextRef="#ctx0" brushRef="#br0" timeOffset="456">447 16,'0'0,"37"0,-18 0,-1 0,20 0,-38 19,37-19,-37 18,0 20,0-20,0 20,0-20,0 1,-19 18,1 0,18-18,18-19,19 0,19 0,0 0,18 0,19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48.52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18,'0'-18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44.3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0 707,'0'-18,"19"18,-19-37,37 18,19-37,-38 38,19-1,-18 19,18-56,-18 38,18-20,0 20,0-19,1 37,18-38,-38 38,1-37,18 37,-18-18,-1 18,38-38,-19 38,19-37,0 37,-19-37,0 37,0-37,19 37,-19-19,1 19,-1-37,19 37,-19 0,0-37,0 37,0 0,1 0,-20 0,1 0,18 0,-18 0,-1 0,19 0,1 0,-1 0,0 0,0 18,19-18,-19 0,1 38,-1-38,0 0,37 18,-36-18,-1 0,0 37,19-37,0 0,-1 19,1-19,0 0,-19 56,0-56,-18 18,0-18,18 38,0 17,19-17,-38-38,20 37,-20-37,1 56,18-56,-18 37,18-37,-18 37,-1-37,38 37,-19-37,0 19,1-19,-1 37,0-37,-37 19,19-19,-19 18,37-18,-37 0,18 0,-18-56,19 38,-19-19,56 18,-38-18,20 18,-1-18,0 18,19-18,-19 19,19-20,37 1,-19 0,19 18,-37 19,19-55,-1 55,0-38,-18 38,0-18,18 18,19-37,-18 37,18-38,-19 38,-18 0,0-37,0 37,18 0,-18 0,0 0,0 0,-1 0,20 0,-1 0,-18 0,0 0,0 0,-19 0,19 0,-38 0,1 0,18 19,-18-19,18 18,19-18,-19 38,0-38,0 37,0-37,-18 37,18-37,1 74,-20-74,19 38,-18-20,37 19,-19-37,0 56,19-56,0 56,-19-56,-18 19,36 18,-55-19,0 1,0 18,19-18,-19-1,37 20,-37-20,19-18,-19 19,18-19,-18 0,38-19,-38-37,0 38,18 18,-18-56,19 37,-19-18,56 19,-38-20,19 38,-18-37,0 37,36-18,-17 18,-1-38,19 38,-19 0,19-37,-19 37,0 0,0-18,19 18,-19-38,19 38,0 0,0-18,0 18,-1 0,1 0,19 0,-38 0,19 0,-19 0,19 0,-1 0,1 0,-19 0,19 0,-18 0,-1 37,0-37,19 19,-19-19,0 37,19-37,-19 0,19 18,-19-18,0 0,1 0,-1 38,0-38,-18 0,-1 0,19 18,-18-18,18 0,19 56,-19-56,-18 19,37-19,-38 55,1-55,18 38,-18-38,18 37,-19-37,20 37,-1-37,0 56,0-56,19 18,-19-18,1 38,-20-38,19 18,1-18,-1 37,-19-37,1 38,18-38,-37 37,19-37,-19 37,18 0,20 1,-1-1,0 0,-18-37,-19 19,-19-19,-18 0,0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6:57.7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0,'0'37,"0"0,0-18,0 0,0 18,0-18,0-1,37 19,-37-18,38 18,-38-18,37 18,0-18,-18-19,36 55,-17-17,-1-20,19-18,-19 75,0-75,19 37,-19-37,-18 37,18-37,19 0,-19 19,0-19,0 0,0 0,38 0,-38 37,19-37,0 0,-1 0,1 0,0 0,0 0,0 0,0 0,-1 0,1 0,0 0,-19 0,0 0,1 0,-1 0,19 0,-19-19,0 19,-18 0,18 0,-19 0,1 0,18-18,-18 18,-1 0,20 0,-1 0,-19-38,20 38,-20 0,1-18,18 18,-18 0,-1-37,20 37,-20-19,19 19,-18-37,0 37,18-19,-19 19,20-18,-1-20,0 1,0 19,19-20,-19 38,-37-37,19 37,-19-18,37 18,-37-19,19 19,-19-37,18 37,-18-19,19 19,-19-18,37 18,-37-38,19 38,18-18,-19 18,-18-19,0 19</inkml:trace>
  <inkml:trace contextRef="#ctx0" brushRef="#br0" timeOffset="1471">707 1172,'37'0,"0"0,19 0,19-37,-20 37,-17 0,-1 0</inkml:trace>
  <inkml:trace contextRef="#ctx0" brushRef="#br0" timeOffset="1719">1228 1023,'0'-37,"0"18,19 19,18 0,-19 0,20 0,-20 0,1 0,-19 0,37 0,-37 38,0-1,0 0,0 0,-37-37,37 19,-19-19,19 37,0-18,0-1,0-18,56 38,-37-38,18 18,19 19,-56-18,18-19,-18 37,0-18,0-19,-37 0,0 18,0-18,-1 0,1 0,0 0,0 0,37 0,0-18</inkml:trace>
  <inkml:trace contextRef="#ctx0" brushRef="#br0" timeOffset="2816">2921 149,'-19'0,"19"0,0 19,0 36,37-17,-37-20,38 19,-1-18,-19 18,20-18,-1 18,0-37,0 37,19-37,19 37,-20-37,1 38,0-38,-19 0,38 37,-20-37,-17 0,-1 18,0-18,19 0,-19 0,0 38,0-38,19 0,0 18,-19-18,19 0,0 0,18 37,1-37,-1 0,-37 0,1 0,-1 0,0 0,19 0,0 0,-1 0,20 0,-38 0,0 0,0 0,-18 0,18 0,-18 0,18 0,0 0,0 0,-18 0,18 0,0 0,-18 0,18-37,0 37,1 0,-1-37,-18 37,36 0,-17-37,-1 37,0-19,19 19,-19-37,-18 37</inkml:trace>
  <inkml:trace contextRef="#ctx0" brushRef="#br0" timeOffset="4863">5618 484,'0'0,"38"0,-1 0,-19 0,38-56,-19 37,19-18,37 0,-37 18,37-18,-37 0,-19 18,19-18,-38 19,20-38,-38 37,18-18,-18 18,19 19,18 0</inkml:trace>
  <inkml:trace contextRef="#ctx0" brushRef="#br0" timeOffset="5524">4986 1209,'0'0,"37"0,19-37,0 37,-1-19,1 19,-19-37</inkml:trace>
  <inkml:trace contextRef="#ctx0" brushRef="#br0" timeOffset="5739">5414 986,'0'-56,"18"56,20 0,-20 0,19 0,-18 0,18 0,-18 0,-19 19,0-1,0 20,-37-20,-1-18,38 19,0 18,19-37,18 19,0-19,1 37,-1-37,-37 18,0 1,0 18,-37-37,-1 19,20-19,-19 0,-1 0,20 0,-1 0,19-19</inkml:trace>
  <inkml:trace contextRef="#ctx0" brushRef="#br0" timeOffset="6670">6363 56,'0'0,"0"0,0 0,18 56,-18-38,56 20,-56-20,37 1,-18 18,37-18,-19 18,0-37,0 37,0-37,19 37,0-37,37 37,0-37,37 0,0 0,1 0,-1 0,-37 0,-19 0,19 0,-18 0,-19 0,-1 0,1 0,0 0,0 0,0 0,37-18,-38 18,1 0,0-37,-19 37,19-19,-19 19,1-37,-1 37,19-37,-19 37,0-56,0 56,0-19,-18 19,-19-18,37 18,-37-38,37 38,-18-18,0 18,-19-19,37 19,-37-37,18 37,-18-19,19 19,-19-18,37 18,-74 0</inkml:trace>
  <inkml:trace contextRef="#ctx0" brushRef="#br0" timeOffset="7578">7702 1005,'19'0,"18"0,19-38,18 38,0-37,-36 37,-20 0,19-37</inkml:trace>
  <inkml:trace contextRef="#ctx0" brushRef="#br0" timeOffset="7787">8130 763,'18'-37,"20"37,17-19,-36 19,18 0,-18 0,-1 0,20 0,-20 0,-18 37,0-18,-18-19,18 18,-38-18,38 38,-37-38,37 37,0-19,19-18,-19 19,37-19,19 37,-38-37,-18 19,56-19,-56 37,19-37,-19 19,0 18,-37 0,-1-37,1 0,0 0,18 0,-36 0,36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7:06.52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56 133,'0'-19,"0"19,19 0,36 0,-17 0,-20 0,1 0,0 0,-19 0,0 37,0-18,0-1,0 20,0-20,0 1,-38-19,1 56,18-56,19 18,-18-18,18 0,18 0,38 19,-37-19,0 0,18 37,-19-37,1 37,18 19,-37-19,0 0,0-37,-37 38,0-38,0 37,-1-37,-18 0,19 0,19 0,-1 0,-18-19,18 19,19-18,0-20</inkml:trace>
  <inkml:trace contextRef="#ctx0" brushRef="#br0" timeOffset="605">558 133,'0'-38,"0"20,0 18,0 18,-18-18,18 38,-37-38,37 55,0-36,0 18,18 0,38 19,-19-56,-18 19,-1-19,20 37,-20-37,19 19,-18-19,-19 37,19-37,-19 56,0-38,-19-18,-18 19,-19-19,19 0,0 0,-1 0,20 0,-19-37,37-1</inkml:trace>
  <inkml:trace contextRef="#ctx0" brushRef="#br0" timeOffset="1001">503 133,'55'-38,"-36"38,18-18,19 18,37-38,0 38,37 0,-18-37,-56 37,-19 0,-19 0,-18 0</inkml:trace>
  <inkml:trace contextRef="#ctx0" brushRef="#br0" timeOffset="1287">56 914,'19'0,"36"0,39 0,-1 0,37-19,0 19,0 0,-18 0,-75 0,-56 0</inkml:trace>
  <inkml:trace contextRef="#ctx0" brushRef="#br0" timeOffset="1535">19 1137,'-19'0,"94"0,74-19,18 19,0-37,19 37,-37-37,-37 37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8:01.73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1507,'0'0,"0"-19,0 19,0-37,18 37,-18-19,56 19,-37-37,18 0,-19 18,20-18,18 18,-1-18,-17 0,17 18,1 19,-19-37,1 37,17-56,-17 56,-1-18,0 18,19-37,-19 37,0 0,0-19,1 19,17 0,-17-37,-1 37,0 0,0 0,19 0,-19 0,1 0,17 0,1 0,0 0,0 0,0 0,-1 0,1 0,19 0,-20 0,1 0,0 0,0 0,0 0,-19 0,0 0,0 0,19 18,-37-18,18 0,0 19,0-19,-18 37,18-37,0 19,-18-19,18 18,-18-18,-1 38,20-38,-1 18,0-18,19 37,-19-37,0 38,-18-38,18 18,-18-18,-1 0,19 37,1-37,-1 0,19 38,-38-38,1 0,18 18,0 19,-18-18,18 18,-37-18,19-19,-38 0,19-37</inkml:trace>
  <inkml:trace contextRef="#ctx0" brushRef="#br0" timeOffset="1042">1730 428,'18'0,"38"-19,-19 19,1 0,-20-19,19 19,-18 0,0 0</inkml:trace>
  <inkml:trace contextRef="#ctx0" brushRef="#br0" timeOffset="1261">2139 204,'37'0,"-18"-37,37 37,-19 0,-18 0,-1 0,19 19,-37-1,38-18,-38 19,0 18,-19-37,19 19,-19-19,19 18,-18 20,18-20,0-18,37 0,19 37,-19-37,-18 0,18 19,-19-19,-18 19,0 18,-18-19,-19-18,-19 56,-19-56,-18 37,56-37</inkml:trace>
  <inkml:trace contextRef="#ctx0" brushRef="#br0" timeOffset="2212">3088 1395,'0'-19,"0"1,18 18,-18-19,56 19,-37-56,37 56,-19-37,19 37,-19-37,56 0,-19 37,19-56,-18 56,-1-56,-18 56,0-37,0 37,18-56,-37 56,0-18,1 18,17-38,-17 38,-1 0,0-37,0 37,19 0,-19 0,1 0,17 0,1 0,19 0,-1 0,0 0,-36 0,-1 0,0 0,-18 0,18 19,0-19,0 0,19 18,-19-18,0 0,1 38,-1-38,19 0,-38 18,19-18,1 0,-20 37,1-37,18 0,0 19,-18-19,18 0,-18 37,-1-37,20 0,-20 19,1-19,18 0,-18 37,18-37,19 19,-19-19,0 37,0-37,0 18,-18-18,18 38,-18-38,-1 0,20 37,-20-37,1 0,18 37,-18-37,-1 0,19 19,19-19,-37 18,18-18,-18 37,-1-37,19 19,-18-19,18 56,-18-56,18 18,0-18,-37 19,38-19,-20 37,19-37,-37 19,19-19,-19 37,-37-56</inkml:trace>
  <inkml:trace contextRef="#ctx0" brushRef="#br0" timeOffset="3376">5469 372,'19'0,"167"-37,-149 37,19-38,-38 38</inkml:trace>
  <inkml:trace contextRef="#ctx0" brushRef="#br0" timeOffset="3580">5878 37,'0'-19,"19"19,-19-18,37 18,131 0,-168 18,0 20,-19-1,19-19,-37-18,37 38,-37-1,37-19,18-18,-18 19,37-19,-18 37,18-37,-18 19,-1-19,20 56,-1-19,-37-19,0 38,0-56,-19 19,-37-19,19 37,0-37,0 37</inkml:trace>
  <inkml:trace contextRef="#ctx0" brushRef="#br0" timeOffset="4807">6734 1581,'0'0,"37"0,-18-37,18 0,-18-1,18-17,0 55,0-38,1 1,17 37,-17-37,-1 37,19-56,18 56,-18-18,0 18,-1-38,1 38,0-18,19 18,-20-37,1 37,0-38,-19 38,19-18,-19 18,19-37,18 37,1-38,-19 38,-19 0,0-18,0 18,19 0,-19 0,0 0,1 0,-1 0,19 0,-19 0,0 0,0 0,1 0,-1 0,19 0,-19 0,-19 0,20 37,-1-37,-37 19,37-19,-18 0,-19 37,55-37,1 18,-19 20,-18-38,-19 18,37-18,-37 19,19-19,-19 37,37-37,-37 19,19-19,-19 18,55-18,-55 19,19-19,-19 37,19-18,-19 18,37-37,-37 18,18-18,-18 19,19-19,-19 19,37-19,-55 0</inkml:trace>
  <inkml:trace contextRef="#ctx0" brushRef="#br0" timeOffset="6231">8390 632,'0'-18,"-19"18,19 0,19 0,18 0,0-38,19 38,-19 0,0 0,19 0,-37-18,0 18</inkml:trace>
  <inkml:trace contextRef="#ctx0" brushRef="#br0" timeOffset="6443">8743 316,'0'-19,"38"19,-1-37,-19 37,1 0,37 0,-38 0,1 0,18 0,-37 19,19-19,-19 18,0 20,-19-1,1-19,18 1,-19-19,19 37,0-18,19-19,18 0,-19 37,20-37,-20 19,1-19,18 37,-18-37,-19 56,0-19,0 0,-19-37,-18 19,-19-19,19 37,0-37,18 19,-18-19</inkml:trace>
  <inkml:trace contextRef="#ctx0" brushRef="#br0" timeOffset="7200">9618 1097,'-38'0,"38"19,0 18,0 0,0-18,0 18,0-18,0 18,38-37,-20 37,1-37,18 0,-18 19,18-19,-18 0,-1 0,19 37,1-37,-38 19,0 18,0-19,-19-18,-18 56,18-56,-18 19,18-19,1 0,-20 37,1-37,37-19,0 1,0-1,0-37</inkml:trace>
  <inkml:trace contextRef="#ctx0" brushRef="#br0" timeOffset="7651">9618 1135,'0'-19,"0"0,18 19,1 0,18-37,19 37,0 0,18-18,-18 18,0 0,-19 0,0 0</inkml:trace>
  <inkml:trace contextRef="#ctx0" brushRef="#br0" timeOffset="8542">8278 2734,'19'0,"-19"19,0 0,18 18,-18-18,38 36,-38-17,37-1,0 0,-18 19,18-19,-19-18,38 36,-19-36,1 18,-1-18,56-19,0 37,19-37,-1 0,-18 37,19-37,-38 0,-18 0,-19 0,19 0,-19 0,0 0,19 0,0 0,0 0,0 0,0 0,-1 0,1 0,19 0,-20 0,-17 0,-1 0,0-37,0 37,-18-19,18 19,-37-37,37 37,-37-56,37 56,-37-37,38 19,-38-20,55 1,-36 0,18-19,-18 19,-19 0,37 0,-37 18,56 19,-56-37,18 37,-18-19,0-18,19 37,-38 0,-18 18</inkml:trace>
  <inkml:trace contextRef="#ctx0" brushRef="#br0" timeOffset="9464">9673 3869,'0'0,"0"-37,38 37,-1-19,0 19,19-37,-19 37,19-37,-37 37,18-19</inkml:trace>
  <inkml:trace contextRef="#ctx0" brushRef="#br0" timeOffset="9720">10083 3572,'0'-19,"18"19,38 0,-37 0,-1 0,1 0,18 0,-18 0,-1 0,-18 0,-18 37,-19 19,-1-37,38-1,0 19,38-18,-1 18,-19-37,-18 19,38-19,-38 18,37 20,-37-1,-19 0,-18 19,18-56,-18 19,19-19,-1 0,-18 0,37-38</inkml:trace>
  <inkml:trace contextRef="#ctx0" brushRef="#br0" timeOffset="10683">10585 911,'0'-18,"0"-1,0 19,-37 37,37-18,0 18,-19 0,19-18,0 0,0-1,0-18,0 56,37-56,1 19,-20-19,1 0,18 0,-18 0,-1 0,20 0,-20 0,1 37,18-37,-37 18,0 20,0-20,0 19,-19-18,-36 37,-1-38,0-18,19 0,18-18,19-1,-37-18</inkml:trace>
  <inkml:trace contextRef="#ctx0" brushRef="#br0" timeOffset="11198">10548 986,'0'-37,"37"-1,-18 38,36 0,20 0,37-37,36 37,1 0,0-37,-75 37,-36-37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7:54.02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0 354,'0'37,"19"-18,18 36,0-17,19-1,-19-37,-18 56,18-38,-19-18,20 37,-20-37,19 56,-18-37,0-19,18 37,-19-37,20 37,-1-37,0 37,0-37,19 19,-19-19,0 0,1 37,-1-37,19 0,-19 0,0 0,0 19,19-19,0 0,18 0,1 0,-38 0,19 0,-19 0,19 0,0 0,-1 0,1 0,0 0,0 0,0 0,18 0,-18 0,0 0,-19 0,0 0,19-37,18 37,-36 0,-1 0,0-38,-18 38,18 0,-19-18,20 18,17-37,-36 37,18-19,0 19,-18-37,0 37,18-37,-19 37,20-19,-20 19,1-37,18 37,-18-19,18 19,-19-37,20 18,17-36,-17 17,36-17,-55 55,-1-38,38 1,-37 37,-19-56,56 56,-19-37,-19 18,1 19,18-55,0 17,1 20,-20-19,19 18,-18-18,18 37,-37-19,-18 19,18 0,-19 0</inkml:trace>
  <inkml:trace contextRef="#ctx0" brushRef="#br0" timeOffset="1538">1488 1358,'0'0,"37"0,-18 0,18 0,-18 0,18 0,19-37,-19 37,0 0,0-37</inkml:trace>
  <inkml:trace contextRef="#ctx0" brushRef="#br0" timeOffset="1756">1953 1191,'19'0,"-1"-37,1 37,18 0,-18 0,0 0,36 0,-36 0,-19 0,0 55,-19-17,19-20,-37 19,19 1,18-20,0 20,18-38,1 0,-1 0,20 0,-20 0,19 18,-37 19,38-37,-38 19,-19 18,0-37,-36 37,17-37,1 38,0-38,0 0,18 0</inkml:trace>
  <inkml:trace contextRef="#ctx0" brushRef="#br0" timeOffset="2678">3404 93,'0'0,"0"37,0-37,0 38,56-38,-56 37,56-37,-37 56,18-19,-19-18,20 18,-20 0,38 0,-19 0,0 1,19-1,-19-19,1 20,17-20,20 19,-19-37,18 56,1-56,18 37,-19-37,19 0,-19 0,-18 0,0 0,0 0,0 0,-1 0,1 0,0 0,-19 0,19 0,-19 0,0 0,-18 0,18 0,-18 0,0 0,18 0,-19 0,1 0,0 0,18 0,-19 0,1 0,18-18,0 18,1 0,17-19,-36 19,0 0,18-37,-19 37,1 0,18-19,0 19,1-37,-20 37,19 0,-18 0,18-18,-18 18,18 0,0 0,19-38,-19 38,0 0,1 0,-1-18,19 18,-19 0,0-37,0 37,19-19,-37 19,-1-37,20 37,-20-19,1 19,18-56,-18 56,18-37,-19 37,20-37,-20 37,-18-37,37 37,-37-38,38 38,17-18,-17 18,-38-19,37 19,-19-37,-36 18</inkml:trace>
  <inkml:trace contextRef="#ctx0" brushRef="#br0" timeOffset="4006">5041 1489,'-37'0,"56"0,18 0,19-38,0 38,18-37,-18 37,0-18,-19 18,0-38</inkml:trace>
  <inkml:trace contextRef="#ctx0" brushRef="#br0" timeOffset="4209">5451 1247,'18'-19,"20"19,-38-37,55 37,-36 0,0 0,18 0,0 0,-37 18,19-18,-19 19,0 18,0-37,0 37,-38-37,38 38,-37-38,37 37,0-18,37-19,-18 0,0 0,18 0,-19 0,1 0,-19 18,37-18,-37 37,0-18,0 18,0 0,-37 1,-19-38,0 55,38-55,-19 0,37-18,0-19</inkml:trace>
  <inkml:trace contextRef="#ctx0" brushRef="#br0" timeOffset="5220">7069 93,'0'0,"0"19,37 18,-18 0,18 19,-37-37,37-19,-18 37,18-37,-18 37,18 0,-18-18,18 18,19-18,0 18,-19-37,37 56,-18-56,18 0,1 18,18-18,-19 0,1 0,18 38,-38-38,1 0,0 0,-19 0,1 37,17-37,1 0,0 0,0 0,0 0,-1 0,1 0,0 0,0 0,0 0,-1 0,1 0,0-19,18 19,-18 0,0 0,0-18,-19 18,0 0,19 0,-37-38,-1 38,20 0,-20 0,1 0,18-18,-18 18,-1 0,19-37,-18 37,18-19,-18 19,-1-37,20 37,-20-37,1 37,18-38,-18 38,18-55,0 17,0 20,-37-20,19 20,18-19,-18 37,-1 0,-18-19,19 19,-56 19,-1-19</inkml:trace>
  <inkml:trace contextRef="#ctx0" brushRef="#br0" timeOffset="6270">8613 1340,'-18'0,"18"0,37 0,0 0,19 0,0 0,0-38,-1 38,-36-18</inkml:trace>
  <inkml:trace contextRef="#ctx0" brushRef="#br0" timeOffset="6488">9097 1135,'0'-56,"37"56,-18 0,18 0,-18 0,-1 0,19 0,1 0,-38 19,0 18,-38-18,20-19,-1 55,-18-36,37 18,0-18,0-19,74 18,-55-18,0 0,18 38,-19-38,1 0,-19 18,37-18,-37 38,0-20,0 1,-37-19,-19 56,0-38,1 19,-20-37,38 19,18-19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29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 56,'0'-38,"0"20,-18 18,18 18,0 20,0 17,0 20,-37 36,37 1,0-38,0-18,0 0,0-19,0 1,0-20,0-36,0-20,0-18,37 38,-37-1,37 19,-37-37,37 56,-37-1,37 19,1-18,-20 18,38-18,-19-19,0 37,1-37,-1 0,0 0,-18-37,18 0,-37-1,18-17,-18-1,0-19,0 20,-37 17,19 1,-20 0,20 37,18-19,-19 19,19 0,19 0</inkml:trace>
  <inkml:trace contextRef="#ctx0" brushRef="#br0" timeOffset="685">754 390,'0'-18,"0"36,0 1,0 18,0 19,0-19,0 19,0-19,0 1,37-1,-18-37,18 18,-19-18,1 0,18-18,-37-19,19-19,-19 0,0 0,0 19,-37 0,18-1,-18 38,18-18,1 18,18 0</inkml:trace>
  <inkml:trace contextRef="#ctx0" brushRef="#br0" timeOffset="1043">1014 372,'37'0,"-37"18,19-18,-19 56,37-37,-37-1,19 20,-19-20,37 19,-37-18,0-19,0-37,-19 0,19-19,0 0,0 0,38-18</inkml:trace>
  <inkml:trace contextRef="#ctx0" brushRef="#br0" timeOffset="1371">1535 37,'0'-37,"0"37,0 18,0 38,19-37,-19-1,0 38,0-19,37 1,-37-1,0 0,18 19,-18-38,0 1,0 18,0-37,0-37,-18 18,18 1,-37 18,37-37,-38 37,1 0,19 0,-20 18,20 1,18 18,-37-18,37-1,0 19,37-18,0-19,0 0,19 0,0-37,18 0,-55 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9:09.22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37 168,'-37'0,"37"18,0 1,18 0,-18 18,19 0,-19-18,56 18,-56-19,37 20,-18-20,36-18,-55 37,56-37,-37 38,18-38,19 18,-19-18,0 0,0 0,1 0,18 0,-19 0,0 0,0 0,0 0,19 0,-19 0,-18 0,18-37,-18 37,18-37,0 0,-18 18,18-18,-18-19,18 19,-37 18,18 19,-18-37,19 37,-19-37</inkml:trace>
  <inkml:trace contextRef="#ctx0" brushRef="#br0" timeOffset="755">558 856,'0'56,"0"-19,0 19,19 18,-19-37,0 1,37-1,-37 0,0-18,0-1</inkml:trace>
  <inkml:trace contextRef="#ctx0" brushRef="#br0" timeOffset="989">390 1154,'0'37,"19"-37,0-19,36 19,-17-37,18 0,18 0,-37 18</inkml:trace>
  <inkml:trace contextRef="#ctx0" brushRef="#br0" timeOffset="1205">800 912,'0'0,"0"37,0 0,37 0,-37 1,19-1,-19-19,37 1</inkml:trace>
  <inkml:trace contextRef="#ctx0" brushRef="#br0" timeOffset="1827">1060 242,'19'0,"-19"0,18 19,-18 18,19-37,-19 19,37-19,-37 18,19 38,18-37,-18 18,18-19,0-18,-18 0,18 38,-19-38,1 0,18 18,-18-18,18 0,0 37,-18-37,-1 0,20 0,-20 0,1 0,18 19,19-19,-19 0,0 0,19 0,-37 0,18 0,-18 0,-1 0,19-37,-18 37,18-19,-18 19,-1-37,20 37,-20-19,19 19,-18-37,0 37,18-18,-19 18,20-38,-20 38,1-18,18 18,-37-19,37 19,-18-56,18 19,-18 0,-19 0,37 37,-37-56,0 37,0 19</inkml:trace>
  <inkml:trace contextRef="#ctx0" brushRef="#br0" timeOffset="3486">1730 800,'0'0,"0"37,0 1,0-1,0 0,0 0,0 0,0-18,0 0,0 18,0-19</inkml:trace>
  <inkml:trace contextRef="#ctx0" brushRef="#br0" timeOffset="3747">1637 1023,'0'0,"37"0,0-18,19 18,-19-37,19 37,-19-56</inkml:trace>
  <inkml:trace contextRef="#ctx0" brushRef="#br0" timeOffset="3987">2028 837,'0'0,"0"-37,0 19,0-1,18 19,19 0,19 0,-37 19,-19-1,37 19,-37-18,0 0,0 18,0 0,-19-18,19 18,-18-37,18 18,0-18,37 0,-18-55,36 55,-17-38,-20 38,19-37,-18 37</inkml:trace>
  <inkml:trace contextRef="#ctx0" brushRef="#br0" timeOffset="5090">2530 130,'0'19,"18"0,-18 18,19-37,-19 37,19-37,-19 19,37-19,-37 18,18-18,-18 38,38-38,-38 18,37-18,0 19,0 18,1-18,-1-19,-19 37,1-37,37 0,-38 0,1 18,18-18,-18 0,18 0,0 0,0 0,19 0,-37 0,-1 0,20 0,-20-37,19 37,-18-18,0 18,18-19,-19 19,20-56,-20 56,1-18,18 18,-37-19,37 19,-37-56,37 56,-37-37,38 37,-38-37,37 37,-37-19,37 19,-37-37,19 37,-19-19,18 19,-18-18,38-38,-20 37,-18 19</inkml:trace>
  <inkml:trace contextRef="#ctx0" brushRef="#br0" timeOffset="6290">3088 614,'0'0,"0"56,0-37,0 18,0-19,0 20,37-1,-37-19,0 1,19 18,-19-18</inkml:trace>
  <inkml:trace contextRef="#ctx0" brushRef="#br0" timeOffset="6589">2995 819,'0'0,"56"0,-19 0,0-37,0 37,19-56,-19 56,-18-19</inkml:trace>
  <inkml:trace contextRef="#ctx0" brushRef="#br0" timeOffset="6862">3386 633,'0'-37,"0"18,0 0,18 19,19-37,1 37,-1 0,-19 0,-18 19,38 18,-38 19,0-38,-38 38,20-37,-19 18,74-37,0 0,-18-19,18 19,-19 0,1 0,18 0,1 19,-38 0,0-1,-19-18,19 37,-56-37,37 56,1-56,-19 0,18 19,-18-19,18 0</inkml:trace>
  <inkml:trace contextRef="#ctx0" brushRef="#br0" timeOffset="9157">3907 93,'0'-18,"-38"18,38-19,0-18,0 18,0 19,0 37,0-18,19 0,-19 18,19-37,-19 37,37-37,-37 37,37-37,0 19,-18-19,18 37,0-37,19 37,0-37,18 0,1 0,18 19,-19-19,19 0,-19 0,1 0,18 0,-37 0,0-37,-1 37,1-37,-19 37,1-19,-20 19,-18-37,37 37,-37-19,19 0,-19-18,19 37,-19-18,37-1,-37-18,37 37,-37-19,19 19,-19 0,0 0,0 37</inkml:trace>
  <inkml:trace contextRef="#ctx0" brushRef="#br0" timeOffset="9997">4427 614,'0'0,"0"37,0 1,0-1,0 0,0 19,38-19,-38 0,0-18,18 18,-18-18</inkml:trace>
  <inkml:trace contextRef="#ctx0" brushRef="#br0" timeOffset="10288">4334 875,'-37'0,"74"0,-18-38,0 38,36-37,-17 0,-1 37,0-19</inkml:trace>
  <inkml:trace contextRef="#ctx0" brushRef="#br0" timeOffset="10618">4669 558,'0'19,"0"0,0-1,0 19,0 1,37-1,-37-19,19-18,-19 38,19-38,18 0,19-19,-38 19,20-37,-1 37,0-37,-18 37,-19-38,18 38</inkml:trace>
  <inkml:trace contextRef="#ctx0" brushRef="#br0" timeOffset="11316">4874 558,'0'19,"0"0,0 36,0-17,19-1,-19 0,0 0,18 19,-18-19,0-18,0 18,0-18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09:22.16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55 0,'0'0,"0"19,0 18,0 0,0 19,0 19,0-1,0 19,0-19,0 1,0-19,0-1,0-17,0-1,0 0,0-18,0-19,0-19,0 0,0-18,0 19</inkml:trace>
  <inkml:trace contextRef="#ctx0" brushRef="#br0" timeOffset="354">0 242,'0'-37,"0"18,0 1,0 18,0-38,37 38,-37-37,56 37,-38-37,19 37,-18-19,0 19,18 0,-19 0,-18 0,38 0,-38 56,37-37,-37 37,0-19,0 0,0 0,-19 1,-18 17,18-36,1 18,-19-18,18-19,-18 37,18-37,1 0,18 37,-56-37,74 0,20 0,-1 19,19-19,-19 37,-19-37,20 19,-20 18,1-37,18 56,0-38,1-18,17 56,-17-56,-1 0,0 19,-18-19</inkml:trace>
  <inkml:trace contextRef="#ctx0" brushRef="#br0" timeOffset="1178">37 1061,'18'0,"1"0,18 0,0 0,19 0,19 0,-1 0,-18-19,18 19,-36 0,-20-19,19 19</inkml:trace>
  <inkml:trace contextRef="#ctx0" brushRef="#br0" timeOffset="1470">74 1191,'-37'0,"37"18,0-18,37 0,19 0,18-18,1 18,36-37,-18 37,0-38,-55 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18.49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0 837</inkml:trace>
  <inkml:trace contextRef="#ctx0" brushRef="#br0" timeOffset="2482">1228 930,'0'0</inkml:trace>
  <inkml:trace contextRef="#ctx0" brushRef="#br0" timeOffset="6360">3330 1004,'18'0</inkml:trace>
  <inkml:trace contextRef="#ctx0" brushRef="#br0" timeOffset="6636">3962 837,'-18'0,"18"0</inkml:trace>
  <inkml:trace contextRef="#ctx0" brushRef="#br0" timeOffset="14250">465 0</inkml:trace>
  <inkml:trace contextRef="#ctx0" brushRef="#br0" timeOffset="22528">9134 1116,'0'0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29.00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37 219,'0'0,"0"37,-37-37,37 56,0-19,0-18,0 18,0-56,0-18,0 0,0-19,0 19,18-19,-18 19,0 0,0-1,19 38,-19-37,37 37,-18 0,18 0,-37 37,37 1,-37 17,19-17,-19-1,37-19,-37 20,0-20,19 19,-19-18,0-56,0 18,0-37,0 19,0 0,0 0,18 0,-18 18,37 0,-18 19,18 0,-18 56,-19-19,0 1,37-1,-37 0,0 0,0 19,0-19,0 0,0 1,0-20,19-18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29.85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0 279,'0'-19,"0"19,0 0,0 19,0-1,0 38,0-19,0 1,0-1,0 0,0 0,0-18,0-38,0-18,0-19,0 0,0 1,0 17,0 20,0 18,0-19,19 19,37 0,-38 37,20-18,-38 0,37 18,-37-19,37 20,-37-20,37-18,-37 37,56-37,-19 0,1-18,-38-1,0-18,0 0,0 0,0-19,0-19,0 20,0-20,0 57,-38-1,38-18</inkml:trace>
  <inkml:trace contextRef="#ctx0" brushRef="#br0" timeOffset="749">652 74,'-38'0,"38"37,-18 1,18-1,0 19,0-19,0 19,0-1,0-17,74-1,-55 0,-1-37,20 0,17 0,-36 0,18-56,-37 0,19 19,-19-19,0 1,0-1,-37 0,18 37,-18 19,18-37,1 37,-20 0,38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31.10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 63,'0'18,"0"1,0 18,0 19,0 0,0-1,0 1,37 19,-37-1,0-18,0 0,19-38,-19 1,0-38,37 1,-37-20,0-17</inkml:trace>
  <inkml:trace contextRef="#ctx0" brushRef="#br0" timeOffset="331">0 63,'0'-19,"0"-18,55 37,-36 0,18 0,1 0,-1 0,0 0,-18 18,-19 1,37 18,-37-18,0 18,-37 0,-1 19,1-37,-19 18,19-19,0-18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19.35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74,'-38'-18,"38"18,0 18,0 19,0-18,0 0,0 18,19 19,-19-38,0 1,0 18,0-18,0-1,0 19,0-18</inkml:trace>
  <inkml:trace contextRef="#ctx0" brushRef="#br0" timeOffset="376">0 93,'0'-19,"0"1,0 18,0-19,37 19,0-37,19 37,-37 0,18 0,19 0,-38 0,-18 37,0-18,0 18,0 0,0-37,0 37,-37-37,37 19,-18-19,18 0,55 0,-36 0,18 0,0 0,1 37,-20-18,-18-1,0 19,0-37,-37 38,18-38,-18 18,0-18,-19 56,19-56,18 0,-18 19,19-19,-1 0,-18 0,18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22.26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42 204,'-37'19,"37"0,0 18,0-19,0 1,0 0,0 18,0-19,0 1,0 18,0-37,0 37,56-18,0-19,-38 0,19 0,19-19,-19 19,-18-18,37-19</inkml:trace>
  <inkml:trace contextRef="#ctx0" brushRef="#br0" timeOffset="382">79 372,'-37'0,"56"0,-1 0,38-19,-37 19,18-37,-18 37,-19-19,37 19</inkml:trace>
  <inkml:trace contextRef="#ctx0" brushRef="#br0" timeOffset="646">5 242,'0'-19,"56"19,-19-37,0 37,0-37,1 37,-1-19</inkml:trace>
  <inkml:trace contextRef="#ctx0" brushRef="#br0" timeOffset="916">470 93,'0'18,"0"20,0-20,0 19,0 1,0 17,0 1,0-19,0 1,0-20,0 19,0-18,0 0,0-57,0 20,37-1</inkml:trace>
  <inkml:trace contextRef="#ctx0" brushRef="#br0" timeOffset="1231">396 167,'0'-18,"0"-20,0 38,37-18,-19 18,1-37,37 37,-19-19,0 19,0-37,19 37,-37 0,-1 0,20 0</inkml:trace>
  <inkml:trace contextRef="#ctx0" brushRef="#br0" timeOffset="1516">451 316,'19'0,"0"0,36-37,-17 37,-1-19,0 19,0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26.3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0 111,'0'-37,"37"37,-18 0,37 0,-19-37,19 37,18 0,-18 0,-19-19,-18 19,-38 0,0 0</inkml:trace>
  <inkml:trace contextRef="#ctx0" brushRef="#br0" timeOffset="277">186 74,'-19'0,"19"19,0 37,0-38,0 1,0 18,0 0,0 0,38 1,-38-1,0-19,0 1,0 0,0 18,0 0,-19-37,0 19,1-19,-19 0,18 0,0 0,-18 0,37-19,19-37</inkml:trace>
  <inkml:trace contextRef="#ctx0" brushRef="#br0" timeOffset="766">465 56,'0'0,"0"55,0-36,0 37,0-19,0 0,0 0,0 1,0-1,0-19,0 1,0-19,0-19</inkml:trace>
  <inkml:trace contextRef="#ctx0" brushRef="#br0" timeOffset="1127">688 0,'0'0,"-18"56,-38-1,37-17,-18-20,19 19,-20-18,1 37,19-56,18 18,0-18,37 0,0 19,-18-19,-1 0,19 56,-18-56,0 0,18 18,-19-18,1 0,18 0,0 0</inkml:trace>
  <inkml:trace contextRef="#ctx0" brushRef="#br0" timeOffset="1575">856 56,'0'0,"0"37,0-19,0 1,0 18,0 19,0-19,0 0,0-18,0 18,0-18,0-19,37 0,19-19,0 1,-38 18,19 0,-18-38,0 38,18 0,-19 0,-18-18,19 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0:37.52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131 76,'-37'0,"18"37,-37 1,56-1,-18-19,18 20,0-1,0 19,0-38,0 1,0 18,55-18,-36-19,0 0,18 0,-18 0,18-19,0-18,-37 0,0-1,0 1,0 0,0-19,-19 38,19-1,-37 19,0 0,0 0,-1 0,38 19,0 18,0-19,38-18,-1 19,-18-19,18 56,0-19,0 0,-37 0,0-18,0 0,0 18,0-19,0 1,0 18,19-18,-19 18,18-37,38 0,-37 0,-1 0</inkml:trace>
  <inkml:trace contextRef="#ctx0" brushRef="#br0" timeOffset="723">429 113,'0'19,"0"0,0-1,0 38,0 0,0-19,0 0,0 0,0-18,0 18,0-37,0 37,0-55,0-19</inkml:trace>
  <inkml:trace contextRef="#ctx0" brushRef="#br0" timeOffset="983">391 95,'0'-37,"0"37,38 0,-1-19,-19 19,20 0,-20 0,1 0,-19 0,0 37,0 0,0-18,0 0,0 18,0-19,-37-18,-1 38,20-38,-19 37,18-37,0 0,19 18,0-18,19 0,37 38,-38-20,20 19,-20 19,19-19,19 1,-19-1,-18-37,18 0</inkml:trace>
  <inkml:trace contextRef="#ctx0" brushRef="#br0" timeOffset="1688">875 76,'0'-37,"0"18,-19 19,-18 0,-19 19,38 18,18 0,0 1,0-1,18 0,20-18,-1-19,-19 0,1 37,18-37,0 18,1 20,-38-20,0 1,0 18,0-37,-38 37,1-37,0 19,18-19,-18 0,0 0,37 0</inkml:trace>
  <inkml:trace contextRef="#ctx0" brushRef="#br0" timeOffset="2280">1135 39,'19'0,"0"0,18 0,0 0,19 0,18-37,-55 37,0 0,18 0,-74 0</inkml:trace>
  <inkml:trace contextRef="#ctx0" brushRef="#br0" timeOffset="2567">1229 20,'0'38,"0"-20,0 19,0-18,0 0,0 36,0-17,0-1,0-19,0 20,0-20,0 19,0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1.5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3 224,'-19'0,"19"0,56 0,18 0,38 0,18-19,-18 19,-38 0,-18 0,0 0,-19-37,0 37,-37-19</inkml:trace>
  <inkml:trace contextRef="#ctx0" brushRef="#br0" timeOffset="309">579 19,'-37'-19,"37"19,56 0,-19 38,-18-38,18 37,-18 0,18-18,-37-1,37 19,-37-18,0 18,0 19,-37-19,-19 0,19 19,0-56,-1 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1:41.8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1943,'0'19,"18"37,-18-38,37 20,-37-20,19 19,-19 1,56-1,-38-19,1-18,18 75,-18-75,18 37,-18-37,36 37,-17-37,17 56,1-56,0 37,0-37,-19 37,19-37,0 38,-1-38,20 37,-19-37,-1 18,-17-18,18 0,18 38,-18-38,0 0,-1 37,1-37,19 0,-20 0,20 0,-1 0,-18 0,37 0,-19 0,1-19,18 19,-19-37,1 37,18 0,-19-37,-18 37,0 0,18 0,-18-37,0 37,0 0,-1-19,20 19,18-37,-19 37,19-56,-18 56,-1-37,-37 37,1-19,-1 19,19-37,-19 37,0-19,0 19,0-55,-18 55,37-38,-19 38,0-37,0 0,19 37,-19-37,-18 37,18-37,-18 37,-1-19,20 19,-1-37,0 37,19-38,-19 38,0-37,1 37,-1-56,0 19,0 0,-37 0,19 0,-19 18,0 0,37 19,0 0,-18 0,18 0,-37 19,0-56</inkml:trace>
  <inkml:trace contextRef="#ctx0" brushRef="#br0" timeOffset="1838">4334 1794,'0'0,"0"38,19-1,-19-19,18 20,-18-20,56 19,-56-18,37 0,-37 18,38-18,-38 18,55-37,-17 37,-20-18,19 18,1-37,-1 37,19-37,-19 37,0-37,0 37,-18-37,-1 19,20-19,-1 0,0 37,0-37,0 0,38 0,-19 37,-19-37,0 0,19 0,0 0,18 19,-18-19,0 0,-19 0,0 0,19 0,0 0,-19 0,19 0,-19 0,19 0,0 0,-1 0,20 0,18-37,-19 37,1 0,18 0,-37-37,-1 37,-17 0,17 0,-17 0,17 0,-17 0,-20 0,19-38,19 38,-19-18,1 18,-1-37,19 37,-19-56,0 56,0-37,19 37,-19-38,1 38,17-55,-17 55,-1-19,0 19,19-37,-19 37,0-19,0 19,1-37,17 37,-17-37,-1 37,0-56,-18 37,18 19,-19-56,20 19,-38 19,37 18,-37-38,18 38,-18-37,0 0,19 37,18 0,-37-19</inkml:trace>
  <inkml:trace contextRef="#ctx0" brushRef="#br0" timeOffset="3316">8018 1794,'0'19,"0"-19,0 37,18-37,-18 37,37 1,-37-20,19 1,18 37,0-38,-18 20,37-20,-19 19,0-18,19 18,0-18,0 18,18 0,1 0,18-18,-19-19,38 56,-1-56,1 74,-19-74,0 19,0-19,19 0,-1 0,-18 0,19 0,-19 0,-19 0,19 0,-18 0,-1 0,0 0,19 0,-37 0,0 0,0 0,0 0,0-37,-1 37,20-38,-19 38,-1-18,1 18,0-37,-19 37,19 0,-19-19,0 19,1 0,-1-37,-19 37,1 0,37-19,-38 19,1 0,18-37,0 37,-18-37,37 0,-38 37,20-19,-1-18,0-19,19 19,-19-19,0 19,19-1,-37 38,-19-37,18 37,-18-18,0 18,-18 0,-19-19</inkml:trace>
  <inkml:trace contextRef="#ctx0" brushRef="#br0" timeOffset="5137">985 2873,'0'38,"0"-20,0 19,0 1,0-1,0 19,0-19,0 0,0 0,0 1,0-20</inkml:trace>
  <inkml:trace contextRef="#ctx0" brushRef="#br0" timeOffset="5370">837 3134,'55'0,"1"-37,-19 37,1 0,-1-19,0 19,-37-37</inkml:trace>
  <inkml:trace contextRef="#ctx0" brushRef="#br0" timeOffset="5544">1134 3022,'0'-18,"38"18,-20 0,-18-19,37 19,1 0,-38 0,37 0,-37 37,0-18,0 18,0-18,-19-1,1 20,-20-20,20 38,55-56,0 0,0-37,19 37,0-37,0 37,0-56,-1 37</inkml:trace>
  <inkml:trace contextRef="#ctx0" brushRef="#br0" timeOffset="6501">5711 2576,'0'0,"0"37,0 0,0 19,0 0,0 0,37-1,-37-17,0-1,0 19,0-38,0 1,-19-19</inkml:trace>
  <inkml:trace contextRef="#ctx0" brushRef="#br0" timeOffset="6740">5543 2911,'-18'0,"36"0,20-19,17 19,20 0,-1-37,-18 37,-19-19</inkml:trace>
  <inkml:trace contextRef="#ctx0" brushRef="#br0" timeOffset="6923">5971 2743,'37'0,"-37"-18,19 18,0 0,36 18,-36 19,-19-18,0 18,0-18,0-1,0 20,0-20,-37 1,18 18,38-37,37 0,-1-19,38 19,-18-55,18 55,-19-19</inkml:trace>
  <inkml:trace contextRef="#ctx0" brushRef="#br0" timeOffset="7725">9580 2762,'0'18,"0"1,38 37,-38-19,0 0,0 0,0 1,0 17,0-17,0-20,0 1</inkml:trace>
  <inkml:trace contextRef="#ctx0" brushRef="#br0" timeOffset="7980">9450 3022,'37'0,"19"0,-19 0,1-37,-1 37,0 0,-18-37</inkml:trace>
  <inkml:trace contextRef="#ctx0" brushRef="#br0" timeOffset="8186">9804 2836,'18'0,"-18"-18,37 18,-18-19,0 19,18 0,-19 37,-18 0,0-18,0 0,0 18,0-19,-18 20,18-20,-37-18,37 19,-19-19,75 0,18 0,19-19,-18 19,-1-37,19 37,-37-19</inkml:trace>
  <inkml:trace contextRef="#ctx0" brushRef="#br0" timeOffset="10816">1692 1999,'19'0,"0"0,18 0,19 0,18 0,19 0,-19 0,20 0,-39 0,1 0,-37 0,-1 0</inkml:trace>
  <inkml:trace contextRef="#ctx0" brushRef="#br0" timeOffset="11145">1934 2204,'0'0,"0"-37,19 37,-1 0,20 0,-38 18,37 1,-37 18,37-18,-37-1,0 19,0-18,-19-19,19 37,-37-37,37 19,-37-19,56 0,36 0,20 0,-1 0,19 0,0-37,-18 37,-19 0</inkml:trace>
  <inkml:trace contextRef="#ctx0" brushRef="#br0" timeOffset="12037">2344 753,'0'-19,"0"-18,0 18,37-18,0-19,19 19,-38 37,1-37,18 0,0 18,19-18,0 0,0 18,18-18,-18 0,0 37,0-38,-1 38,20-37,-38 37,0 0,1-18,17 18,-17 0,17 0,1 0,0 0,0 0,-19 0,0 0,19 0,-19 0,0 0,19 0,0 0,0 0,0 0,37 37,-19-37,19 37,-37-37,0 19,0-19,-1 37,1-37,0 37,0-37,-19 56,0-56,38 37,-20-37,1 56,0-56,0 37,18-37,1 56,-1-56,19 56,-37-56,-19 37,0 0,-18-37,-19 37,37-37,-37 37,37-37,1 38,-1-38,0 37,19-37,-19 18,0-18,19 56,-19-56,0 38,-18-38,-19 18,37-18,-37 37,37-37,-18 0,-19 19,19-19,-19 19</inkml:trace>
  <inkml:trace contextRef="#ctx0" brushRef="#br0" timeOffset="13529">6194 1850,'38'0,"-20"0,38 0,-19 0,19 0,0 0,18-18,-18 18,0 0,0 0,-38 0,20 0,-38 18</inkml:trace>
  <inkml:trace contextRef="#ctx0" brushRef="#br0" timeOffset="13855">6418 1980,'-19'0,"19"0,0 0,37 0,-18 0,18 0,-37 38,0-1,-18-37,18 56,-38-56,38 37,-18-37,18 19,0-19,37 0,0 0,19 0,0 0,-19 0,-18-38,36 20,-55-19</inkml:trace>
  <inkml:trace contextRef="#ctx0" brushRef="#br0" timeOffset="14730">6232 957,'0'-18,"0"18,0-19,37 0,-19-36,38 17,-37 38,18-37,-18 0,-1 37,20-56,-1 38,19-20,-19 1,19 19,-19-20,19 20,-19 18,0-56,0 56,19-37,-19 37,0-19,1 19,-20-37,1 37,18 0,0-19,0 19,1 0,36-37,-18 37,0 0,0 0,-1 0,-17 0,-1 0,0 0,37 0</inkml:trace>
  <inkml:trace contextRef="#ctx0" brushRef="#br0" timeOffset="17340">7534 306,'0'0,"56"0,-19 0,-18 0,-1 0,38 0,0 0,18 0,-37 0,1 0,-1 0,0 0,0 37,-18-37,-1 0,20 19,-20-19,19 0,1 0,-1 37,0-37,0 0,19 0,-19 0,1 0,-1 19,0-19,19 0,-19 37,19-37,-19 19,0-19,19 0,-19 37,0-37,1 0,36 37,-18-37,-19 19,0-19,0 37,-18-37,0 0,18 37,-19-37,20 19,-20-19,19 0,1 55,17-55,-17 19,-1-19,0 37,-18-37,-1 19,38 18,-37-37,-19 37,37-37,-37 19,37-19,-37 18,56-18,-19 38,-18-38,-1 0,-18 18,-18-18</inkml:trace>
  <inkml:trace contextRef="#ctx0" brushRef="#br0" timeOffset="18996">10008 1943,'37'0,"1"0,-1 0,19-37,37 37,-19-37,0 37,19-19,-37 19,-18 0,-1 0,-19 0,1 0</inkml:trace>
  <inkml:trace contextRef="#ctx0" brushRef="#br0" timeOffset="19339">10362 1980,'0'0,"18"0,19 0,1 0,-38 19,0 18,0 1,0-20,0 1,-38 37,1-38,37-18,37 0,38 0,-19 0,0-37,-19 37,0-37</inkml:trace>
  <inkml:trace contextRef="#ctx0" brushRef="#br0" timeOffset="20189">10157 864,'0'-37,"0"0,37-38,-37 57,37-19,1-1,-20 1,19 19,-18-20,37 1,-19-19,0 19,19 0,-19-19,1 19,17 0,1 18,-19-18,38 18,-38 19,0-55,0 55,19-19,-19 19,1 0,-1-37,19 37,-1 0,20 0,-19-19,-1 19,1 0,19 0,-1 0,1 0,18 0,-19 0,-18 0,0 0,-1 0,-17 0,-1 0,0 0,-18 0,18 0,19 0,-19 0,-19 0,20 19,-20-19,19 37,1-37,17 37,-17-37,-1 56,0-56,38 37,-20-37,1 37,0-37,0 38,0-38,-1 18,-17-18,-1 37,0-37,-18 19,-1-19,19 37,-18-37,18 19,0-19,1 37,-1-37,19 56,-19-56,-19 37,38 0,-37-18,18-1,-18-18,36 38,-36-38,18 0,-18 0,18 37,-37-19</inkml:trace>
  <inkml:trace contextRef="#ctx0" brushRef="#br0" timeOffset="21501">14101 1088,'19'37,"-19"19,0-1,37 20,-37 18,0-19,0-18,0 0,0-19,0 0,0 0,0-18,0 0,18 18,20-56,-38 1</inkml:trace>
  <inkml:trace contextRef="#ctx0" brushRef="#br0" timeOffset="21881">14640 1143,'0'0,"-37"0,37 19,-37 18,37 0,-37 1,37-1,-37 19,37-19,0 0,0 0,0 0,0 19,0-19,0-18,0 0,0 18,55-19,-36-18,0 0,36 0,-17 0,-1 0,0-37,-37 19,19-1,-19-18,0 18,0 1,-19-38,-18 56,18 0,1 0,-20 0,20 0,-1 18,-18-18,18 56,19-37,-55 18</inkml:trace>
  <inkml:trace contextRef="#ctx0" brushRef="#br0" timeOffset="22481">13971 1980,'18'0,"20"0,17 0,38 0,19 0,55-18,-36 18,17-37,-17 37,-20 0,-55 0,-19-38,-18 38</inkml:trace>
  <inkml:trace contextRef="#ctx0" brushRef="#br0" timeOffset="22789">13952 2111,'-18'0,"18"37,37-37,0 0,37 0,57 0,36 0,0 0,38 0,-56 0,18-37,-74 37,0-37,-55 37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33.98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02.52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2809 335,'0'19,"0"18,0-18,0 18,0-19,0 20,0-1,0 0,0 38,0-20,0-17,0-1,0 0,0 0,0 19,0-19,0 0,19 1,-19-1,0-19,0 1,0 0,0 18,37-19,-37 20,0-20,0 1,0-1,0 20,19-20,-19 19,0-18,0 0,0-1,0 19,0 1,0-20,0 19,0 19,37-19,-37 1,0-1,0 19,19-19,-19 0,37 19,-37-19,0 19,18-19,-18 0,38 1,-38 17,0-17,0-1,0 0,0 0,0 19,0-37,0-1,0 1,0 18,0 0,0 0,0 1,0 17,0-17,0-1,0-19,0 20,0-1,0 0,0 0,0 1,0-1,0 19,0-19,0-19,0 1,0 18,0-18,0-1,0 20,0-20,0 1,0 18,0 0,0-18,0-1,0 38,0-19,0 1,0-1,0-19,0 20,0-20,0 1,0 18,0-37,0-19</inkml:trace>
  <inkml:trace contextRef="#ctx0" brushRef="#br0" timeOffset="2182">6307 38,'0'-38,"0"57,0 55,0-55,0 18,0 0,18 19,-18 19,0-1,0 0,0 1,0-19,0 0,0-1,0 1,0-19,0 19,0-19,38 1,-38-1,0 0,0 0,18-18,-18 18,0 19,0-19,0 0,0 0,0 1,0-20,0 1,0-1,0 20,37-20,-37 19,0 1,0-20,19 19,-19 1,0-1,0 0,0 19,0-19,0 19,0-19,0 0,37-18,-37 37,0-38,0 1,0 0,0 36,0-17,19-1,-19 0,0 19,0-19,37 0,-37 19,0 0,0-19,19 19,-19-19,0 0,0 0,0 1,0 17,0-17,0-1,0 0,0 0,0 1,0 17,0-17,0-1,0 0,0 0,0 19,0-19,0 0,0 1,0-1,0 19,0-19,0 0,0-18,0 18,0-37,0-37</inkml:trace>
  <inkml:trace contextRef="#ctx0" brushRef="#br0" timeOffset="4455">9711 0,'0'38,"0"-20,0 19,0 1,0 17,0 1,19 0,-19 18,0 38,0-19,0-18,0 18,0 0,0 18,0-36,0-1,0 0,0 19,0-37,0 0,0 0,56 0,-56-1,18 1,-18 37,37-37,-37 0,38 0,-38 0,0 18,0-18,18-19,-18 0,0 0,0 1,0 17,0-36,0 0,0 18,0-19,0 20,0-1,0 0,0-18,0-1,37 19,-37-18,0 18,0 0,0 19,0-37,0-1,0 1,0 18,0-18,0 0,0 36,0-36,0 0,0 18,0 0,0-18,19-1,-19 19,0-18,0 0,0 18,0-19,0 1,0 18,0-18,37-1,-37 20,0-20,0 1,0 37,0-19,0-56,0-18</inkml:trace>
  <inkml:trace contextRef="#ctx0" brushRef="#br0" timeOffset="21041">0 1507,'0'0,"0"-37,19 37,-19-19,37 19,-37-18,0-1,19 19,-19-37,18 18,-18-18,37 37,-37-18,19-1,-19-18,37 37,-37-19,19 19,-19-18,18 18,20-38,-20 20,19-19,-18 37,0-19,18 19,-37-19,18 19,1-37,18 19,-18 18,-19-38,37 38,0-18,-18 18,18-37,0 37,-37-19,38 19,-1-19,0 19,0-37,-18 37,18-18,0 18,-37-38,37 38,-18 0,-19-18,56 18,-38 0,1-19,18 19,-37-37,37 37,-18 0,18-19,-18 19,18 0,-37-18,37 18,0 0,-18-37,0 37,18 0,-19-19,1 19,37 0,-19 0,0-37,0 37,1 0,-20 0,38 0,-37-19,37 19,-19 0,-19 0,1 0,18 0,-37-37,37 37,-18 0,18 0,19 0,-37 0,-1 0,1 0,37 0,-38 0,1 0,18 0,-18 0,-1 0,19 0,-18 0,37 0,-38 0,20 0,-20 0,1 0,-1 0,20 0,-1 0,-37 18,18-18,20 0,-38 19,55-19,-36 0,18 19,1-19,-1 37,0-37,-37 19,37-19,0 37,-18-19,18-18,-37 19,19-19,-1 37,20-18,-20 18,19-18,-18 18,18-19,-18 20,-1-38,-18 18,38-18,-38 19,18-19,-18 37,19-37,-19 19,37-1,-37 19,19-37,-19 38,37-20,0 19,-18-18,18-19,-37 37,18-37,-18 19,19-19,-19 18,19-18,-19 38,0-20,37-18,-37 19,0-1,18-18,-18 38,0-20,0 1,19-19,-19 37,0-18,0-1,0 19,37-37,-37 19,-18-19</inkml:trace>
  <inkml:trace contextRef="#ctx0" brushRef="#br0" timeOffset="24331">3628 1470,'0'-19,"0"1,0-1,18-18,-18 18,19 19,-19-37,19 37,-19-18,37 18,-37-19,19 19,-19-37,37 37,-37-56,37 56,-37-37,56 37,-56-19,37 19,-37-18,19 18,-19-56,18 56,-18-19,37 19,-37-18,19 18,-19-19,19 19,-19-37,37 37,-37-19,37 19,-37-18,37 18,-37-38,19 38,-19-18,37 18,0-19,-18 19,-19-37,37 37,0-19,-18 19,18-37,19 37,-56-18,37 18,0-38,-18 38,18 0,-18-18,18 18,0 0,-18-37,-1 37,19 0,-18 0,18-19,-18 19,37 0,-38 0,20 0,-20-19,1 19,18 0,-18 0,-1 0,19 0,-18 0,0 0,18 0,19 0,-38 0,1 0,-1 0,20 0,-20 0,1 0,18 0,-18 0,18 0,-19 0,1 0,18 19,19-19,-19 0,0 0,1 37,-1-37,0 0,0 0,-18 0,18 0,-18 19,-1-19,20 0,17 37,-36-37,18 0,-18 37,-1-37,20 0,-20 19,1-19,18 0,-18 18,18-18,0 38,-18-38,-1 0,19 37,-18-37,18 37,-18-37,18 19,0 18,0-19,1 20,-1-20,0 19,-18-37,18 19,-19-19,-18 37,38-37,-38 19,37-19,-37 18,0 1,18-19,-18 37,38-18,-1 18,-19-18,-18 18,38-37,-38 18,18-18,-18 19,19 18,-19-18,37-19,-37 18,0 20,-37-38</inkml:trace>
  <inkml:trace contextRef="#ctx0" brushRef="#br0" timeOffset="28725">6958 1451,'0'0,"19"0,-19-37,18 19,-18-20,37 1,-37 0,19 37,-19-37,19-19,18 19,-37 18,18 19,-18-37,38 37,-1-56,-19 56,20-37,-20 37,19-37,-18 37,-19-37,37 37,-37-19,37 19,1 0,-20-19,1 19,18 0,-18-37,18 37,-19 0,1 0,18-18,0 18,-18 0,0 0,18-38,0 38,0 0,0 0,19 0,-18-18,-20 18,19 0,-18 0,37 0,-38 0,20 0,-1 0,0 0,0 0,0 0,19 0,-19 0,-18 0,18 37,19-37,-19 0,0 0,1 0,-1 19,19-19,-19 0,-19 0,1 0,18 37,-18-37,-1 0,20 0,-20 0,19 18,-18-18,18 0,-37 38,38-38,-1 0,-19 18,1-18,18 19,-18-19,-1 0,20 37,-1-37,-37 19,37-19,19 0,-19 37,-18-37,-1 0,19 0,-18 18,0-18,18 0,-19 38,20-38,-20 0,1 18,18-18,-18 0,-1 37,19-37,19 19,-37-19,37 37,-38-37,1 19,18-19,-18 37,-1-37,19 0,-18 37,18-37,1 19,-20-19,-18 37,19-37,-19 19,37-19,-18 37,18-19,-19-18,-18 19,19-19,-19 37,56-37,-56 19,18-19,1 18,-19 20,37-38,-37 18,-37-18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45.26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33 73,'-37'0,"56"0,18 0,0 0,19 0,0 0,18 0,38 0,18 0,0 0,-18 0,0 0,-38 0,19-19,-56 19,-18 0,18 0,0 0,-37 0,-56 0,38 0,-1 0,-37 0,19 0,-19 0,1 0,-1 0,0 0,-19 0,1 0,-19 0,37 0,0 0,19 0,0 37,0-37,-19 0,37 0,1 0,18 19,-37-19,74 0,0 0,0 0,19-19,37 19,-19 0,57 0,-20-37,-18 37,19 0,-38 0,1 0,-19 0,-19 0,19-19,-19 19,0 0,0 0,0 0,-18 0,-19-18,19 18,-57 0,20 0,-19 0</inkml:trace>
  <inkml:trace contextRef="#ctx0" brushRef="#br0" timeOffset="1268">778 259,'0'-37,"0"55,0 1,0-1,0 20,0 17,0-17,0-1,0 0,0 0,0 19,0-19,0-18,0-1,0 38,0-93,0 18,0 1,0-19,0-19,0 19,0-1,0 1,0 19,0-20,0 1,0 19,0 55,0 0,0 0,0 0,0 19,37-19,-37 1,0-1,0 0,0-18,18 18,-18-37,0-19,0-37,0 1,0-20,0 19,0-18,0 18,0 0,0 38,0-1,0 19,0-18,0 18,0 37,0 0,0 0,0 19,0-19,0 0,0 19,0-19,0 1,0-1,0-19,0 20,0-38,0 37,0-56,0 1,0-1,0-18,0 0,0-1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37.08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97,'0'0,"55"0,-36 0,0 0,18 38,-19-38,1 0,18 0,-18 0,-1 0,1 0,37 0,-19 0,0-19,-18 19,18 0,-18 0,-1 0,20 0,-20 0,1 0,18 0,-18 0,-1 0,19-19,-18 19,0 0,18 0,-19 0,1 0,18 0,-18-37,-1 37,20 0,-20 0,19-18,1 18,17 0,-17 0,-38-38,18 38,1 0,18 0,-18 0,-19 0,-38 0,1 0,19 0,-1 0,-18 19,0-19,-1 0,1 0,-19 0,19 0,0 0,18 0,-18 0,19 0,-1 0,-18 19,0-19,18 0,0 0,-18 0,19 0,-1 0,-18 0,-1 0,20 0,-1 0,-18 0,18 0,-18 0,0 0,18 0,1 0,-19 0,18 0,0 37,-18-37,19 18,36-18,19 0,1 0,36 0,0 0,1 0,18 0,-37 0,18 0,-37 0,19 0,0 0,0 0,-19 0,0 0,19 0,-19 0,-18 0,-1 0,20 0,-1 0,-19 0,20 0,-57 0,-18 0,18 0,-18 0,-19 0,19 0,0 0,0 0,-19 0,-19 0,20 0,-20 0,19 0,19 0,0 0,0 0,-1 0,1 0,19 0,-1 0,-18 0,18 0,1 38,-38-38,37 0,19 18,19-18,18 0,-18 0,-1 0,19 0,19 0,0 0,0-18,0 18,18 0,19-38,0 38,-18 0,18-18,-38 18,1 0,-19 0,19-37,-37 37,18 0,-37 0,-37 0</inkml:trace>
  <inkml:trace contextRef="#ctx0" brushRef="#br0" timeOffset="2579">651 321,'0'0,"0"18,0 19,0-18,0 18,0 0,0 1,0 17,0-17,0-1,0-19,0 20,0-20,0 19,0 1,0-57,0-18,0 18,0-18,0 18,0-18,-37 0,37 0,0 18,0 1,-19-20,19 1,0 19,0-20,0 76,0-20,0 1,0 18,0 19,0-19,0 0,0 0,0-18,0 18,0-18,0-1,0 38,0-37,37-19,-37-19,0-18,0 0,0-19,-18 0,18 0,0 19,0 0,0 18,0 1,-38-38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42.30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87 0,'0'0,"19"0,37 0,-38 37,1-37,37 0,-19 0,19 0,-1 0,1 0,0 0,0 0,0 0,-1 0,1 0,0 0,0 0,-38 0,1 0,0 0,-38 0,0 0,1 0,-19 0,-1 0,1 0,0 0,-19 18,19-18,0 0,0 0,-1 0,1 0,-19 0,19 0,0 0,0 0,0 0,18 0,0 0,-18 38,19-38,-1 0,-18 0,18 0,-18 0,18 0,-18 0,56 0,-1 0,1 0,37 0,0 0,18 0,38 0,-1 0,1-19,-19 19,-19 0,19 0,-37 0,0-37,0 37,-19 0,0 0,0 0,-18 0,18 0,-37 0,-37 0,-19 0,37 0,-18 0,0 0,-19 18,19-18,18 0,1 0,-19 0,18 0,0 0,-36 0,-1 0,0 0,0 0,0 0,19 0,19 0,-20 0,57 0,37 0,18 0,19-18,0 18,19 0,-38-37</inkml:trace>
  <inkml:trace contextRef="#ctx0" brushRef="#br0" timeOffset="1492">664 353,'0'37,"0"-18,0 18,0 0,0 19,0 0,0 0,0-1,0-17,0-20,0 19,0-55,0-1,0-18,0 0,0-19,0 0,0 19,0 0,0 0,0-1,0 1,37 19,-18 18,-19 37,0 19,37-1,-37-17,0 17,0 1,0-19,0 1,0-20,0 19,0-37,0-18,0-38,0 19,0-19,0 19,0 18,0-37,-37 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58.45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0 521,'19'0,"18"0,0 0,19-74,37 36,19-55,37 19,0-19,18 0,-37 56,-37 37,-56-19,-18 19</inkml:trace>
  <inkml:trace contextRef="#ctx0" brushRef="#br0" timeOffset="422">224 595,'18'0,"1"0,37 0,0-37,37 0,18-19,1-37,37-37,-1 37,1 37,-74 56,-38-37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4:48.78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1158,'0'0,"0"19,55-19,-17 0,17 0,38 0,0 0,38 0,-1-19,19 19,18 0,-18-37,0 37,-38 0,-36 0,-1 0,-18-37,-37 37,-1 0,-18 0,-37 18,18-18,1 0,-1 0,-37 0,38 0,-19 0,-1 19,-17-19,17 0,-17 0,-1 0,0 0,0 0,-18 37,-19-37,18 0,20 0,-1 0,0 0,19 0,-1 0,-17 0,17 0,20 0,-1 0,-37 0,38 0,74 0,-19 0,19 0,18 0,38 0,18 0,19 0,0 0,18 0,-55 0,-19-18,-38 18,-92 0</inkml:trace>
  <inkml:trace contextRef="#ctx0" brushRef="#br0" timeOffset="6908">1786 191,'0'0,"-19"0,-18 0,18 0,1 0,-20-19,38 1,0-1,0-18,19-19,0 37,18 19,-37-18,18 18,1 0,0 0,36 0,-17 37,-38 0,37-37,-37 37,56-18,-56 18,18 0,-18 1,0-1,0 19,0-1,0-17,0-1,0 19,-56-1,38-17,-19-1,18 0,-18-37,18 19,1-19,-20 0,20 0,-19 0,37-38,0 20,-38-19,38-1,0 1,0 19,19-20,0 1,36 37,-17 0,-1 0,-37 19,18-1,-18 20,56-1,-37 0,18-18,-18-19,18 37,0-37,19 0,-19 0,19 0,18-37,-18-19,0 0,-19-18,0 36,-37-17,37-1,-37 0,0 37,0-18,-18 37,-1 0,19 0</inkml:trace>
  <inkml:trace contextRef="#ctx0" brushRef="#br0" timeOffset="8228">1153 1344,'-19'0,"19"56,0-19,0 0,0 19,0 0,0 0,0-19,0 19,0-19,0-18,0 18,0-19,0-36,0-19,0-1,0 1,0 0,0 0,0-19,0 37,0 1,0-1,0-37,0 38,0 36,0 20,0-20,0 19,0 1,0 17,0-17,0-1,0 0,0 0,0 0,0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36.39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111 0,'0'-19,"0"38,0 37,0 18,19 38,-19 37,56 55,-1 20,-17-57,-1-18,0 0,-37-75,37-37,-37 1,0-1,0-74,0-19,0-19,-37-18</inkml:trace>
  <inkml:trace contextRef="#ctx0" brushRef="#br0" timeOffset="293">0 279,'0'-19,"0"-18,0 0,55 37,-17-37,-1 37,19-37,-1 37,1 0,0 0,-19 37,0-19,1 20,-38 17,0 39,0-20,-19 38,-37 18,-37 37,19-55,-1-19,20 0,36-56</inkml:trace>
  <inkml:trace contextRef="#ctx0" brushRef="#br0" timeOffset="621">669 874,'0'19,"0"37,0-19,0 19,0 0,19-19,18-19,0-18,0 56,-18-56,18 0,-37-18,38-1,-38-18,0-19,0 0,-38 0,-18-18,19 37,0 18,18 19,-18 0,19 19,18 18,0-18,37-19</inkml:trace>
  <inkml:trace contextRef="#ctx0" brushRef="#br0" timeOffset="989">986 874,'0'-18,"18"18,-18 37,0 0,37 0,-37 1,19-1,-19-19,37 20,-18-20,18-18,-37-37,19 18,-19 1,0-19,0 18,0 0,18 19,-18 19,37 0,-37 18,38-19,-1 20,-19-38,1 18,18-18,0-18,-18-1,18-18,-37 0,37-19,-37 0,0 0,-37 0,19 19,-20 37,20-18,-19 18,-1 0,38 0</inkml:trace>
  <inkml:trace contextRef="#ctx0" brushRef="#br0" timeOffset="1478">1674 837,'0'-18,"37"-20,0 1,-37 0,19 37,-19-56,0 38,0-1,0-37,-37 56,18 0,19 37,-19 1,19-1,0 19,0 18,0-18,0-19,0 0,56-18,0-19,-19 0,0 0,1-19,18-18,-19-37,0 18,-37-19,37-18,-37 19,0-19,-18 56,18 18,-38 19,1 0,37 0,0 19,37-19,-18 0,18 0,-18 0,18-19,-18 19,-1-56,19 56,-37 19,0 0,0 18,0 0,0 0,19 19,-19-19,37 0,-37 1,37-38,-37 18,56-18,-37 0,37-56,-38 19,38 0,-19-37,-18 36,-19-17,37-1,-37 0,0 0,0 19,0 0,-19 37,19-19,0 38,0 18,19 0,-19-18,37-19,0 37,-18-37,0 56,36-56,-17 37,-20-37,-18 37,37-37,-37 19,-18 37,-1-38,-37 19,19-18</inkml:trace>
  <inkml:trace contextRef="#ctx0" brushRef="#br0" timeOffset="2431">1544 1414,'18'0,"38"-37,37-1,19-17,18-20,37-18,19-18,-18-1,18 38,-56 36,-74 38,-19-37</inkml:trace>
  <inkml:trace contextRef="#ctx0" brushRef="#br0" timeOffset="2669">1581 1581,'-37'19,"92"-19,20 0,18-56,18 0,57-18,37-38,18 19,0-18,19-1,-56 38,-56-19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16.04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0 707</inkml:trace>
  <inkml:trace contextRef="#ctx0" brushRef="#br0" timeOffset="5542">4037 688,'0'-37</inkml:trace>
  <inkml:trace contextRef="#ctx0" brushRef="#br0" timeOffset="5835">4260 0,'0'0,"19"19,-1-19</inkml:trace>
  <inkml:trace contextRef="#ctx0" brushRef="#br0" timeOffset="6188">5004 1191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2.6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 0,'0'0,"0"56,0 18,0 1,0 36,0-18,0 37,0-18,0-19,0 0,0-37,0-19,0-18,0-19,0-37</inkml:trace>
  <inkml:trace contextRef="#ctx0" brushRef="#br0" timeOffset="540">186 93,'0'-19,"19"19,18 0,-19-37,20 37,36-18,-18 18,-19 0,0 0,1 0,-20 0,19 0,-18 0</inkml:trace>
  <inkml:trace contextRef="#ctx0" brushRef="#br0" timeOffset="932">0 633,'19'0,"-1"0,1 0,37-19,-1 19,1 0,0-19,18 19,-18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49.0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18 485,'38'0,"-38"-18,18 18,-18-38,19 38,-19-55,37 55,-37-38,19 1,18 0,-19 0,1 18,-19-18,37 37,-37-19,19 19,-19-18,18 18,-18-37,38 18,-38 0,18 19,-18-37,0 19,19 18,-19 18,0 19,37-37,-37 19,0 18,0-18,19 18,-19-18,0-1,37-18,-37 56,0-19,19-18,-19 18,0-18,18-1,-18 19,37-37,-37 56,19-37,-19-1,37-18,-37 38,19-20,-19 19,18-18,-18 0,0 18,0-18,38-19,-57 0</inkml:trace>
  <inkml:trace contextRef="#ctx0" brushRef="#br0" timeOffset="1686">0 522,'0'-18,"0"18,0-37,37 37,-37-38,19 1,-19 19,37-1,-37-18,37 18,-37 1,19-20,-19 20,37-19,-37 18,18 0,-18-18,38 0,-38 18,18 19,-18-37,19 37,-19-18,37 18,-37 18,19 38,18-19,-18 0,18 19,0 19,-37-57,19 19,-19-18,0 0,37 18,-37-19,0 1,18 18,-18-18,19-1,18 38,0-19,-37-18,19-19,-19 0</inkml:trace>
  <inkml:trace contextRef="#ctx0" brushRef="#br0" timeOffset="21525">18 541,'0'-37,"19"37,-19-19,37 1,-37-20,19 38,-19-18,37 18,-37-37,19-1,-19 20,18-1,-18-18,0 18,37 1,-37-19,0 18,0 0,19 19,-19-55,0 36,37 19,-18 0,-1-19,-18 19,0 38,38-1,-38-19,18 1,-18 18,38-18,-38 18,55-37,-55 56,38-56,-38 37,18-37,-18 37,19-37,-19 19,0 18,0-18</inkml:trace>
  <inkml:trace contextRef="#ctx0" brushRef="#br0" timeOffset="23640">111 485,'0'0,"0"-18,0 18,0-56,0 37,38 1,-38-20,55 20,-55-19,38-19,-38 19,37-1,-37 1,37 19,-37-1,0-37,0 38,19 18,-19 0,37 0,-18 0,-19 37,18-37,-18 37,37 0,-37-18,0 18,19-18,-19 18,0-19,37 1,-37 18,37-18,-37-1,19 20,-19-20,0 19,37-18,-37 0,19-19,-19 37,18-37,-18 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39.60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0,'0'19,"0"-1,0 20,0-1,0 0,0 38,38-20,-38 1,0 0,0 0,0 18,0 1,0 18,0-19,18-18,-18 18,0-18,0 0,37 18,-37-18,0 0,38-19,-38 0,0 19,18-19,-18 1,0-1,0 0,37 0,-37-18,0 18,0 19,0-19,0 0,0 0,0-18,0 18,19-18,-19-1,0 38,0-19,0 1,0-1,0 0,0 19,0-19,0 0,37 0,-37 1,0-20,0 20,0-1,19 0,-19 0,0-18,0 18,0 19,0-19,0 0,0-18,37 18,-37-18,0-1,0 19,0-18,0 0,0 18,0 0,0-18,0-1,0 19,19-37,-19-18,0-38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41.00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0 763,'0'19,"0"-1,0 1,0 18,0-18,0 18,0 0,0 19,0 37,0-19,0 19,38 56,-38-56,0 19,37-1,-37 1,0 0,37-1,-37 1,37-38,-37 1,0 18,37-38,-37 1,0 19,38 18,-38-19,18-18,-18 0,0 0,0 18,0-37,0 0,0 1,0-1,0 0,0 19,0-19,0 0,0 0,0 1,0 17,0-17,0-20,37 19,-37-18,0 0,19 36,-19-17,0-57,0-37,0 19,0 0</inkml:trace>
  <inkml:trace contextRef="#ctx0" brushRef="#br0" timeOffset="1014">2121 502,'0'-37,"0"56,19-1,-19 20,0-1,0 0,37 19,-37 0,0 0,19 37,-19 0,37 0,-37-19,37 19,-37-19,37 19,-37-18,56 18,-56-37,37-1,-37 1,19 0,-19 0,0 0,0 0,0-1,37 20,-37-38,0 19,19-19,-19 0,37 19,-37-19,0 0,18 1,-18-1,0-19,38 1,-38 18,0-18,0-1,18 20,-18-20,0 19,0-18,0 0,0 18,0 0,0 0,0 0,0 1,0-1,0 37,0-36,0-1,0 0,0 0,0 0,0-18,0 0,0 18,37-19,-37 1,0 37,0-38,0 1,0 18,0 0,0 1,0-20,0 19,0-55,0-19,0-19</inkml:trace>
  <inkml:trace contextRef="#ctx0" brushRef="#br0" timeOffset="2490">4409 0,'0'19,"0"18,19 0,-19-18,0-1,37 38,-37-19,0 1,19 17,-19 38,37-18,-37-1,0 19,37-18,-37 18,0-19,37-18,-37 0,0 0,0-1,19 20,-19-38,0 0,37 0,-37 1,0 17,19-17,-19-1,37 0,-37 19,19-38,-19 1,0 18,0-18,0-1,0 20,0-1,0 0,0 0,0 1,0 17,0-17,0-1,0-19,37 20,-37-20,0 1,0 18,18-18,-18-1,0 19,38-18,-38 0,0 18,0-19,18 20,-18 17,0-17,0-1,0 0,0 0,0 19,0-19,0 0,0 1,0-1,0 0,0 19,0-19,37-18,-37 18,0 0,19-18,-19 18,0-18,0-1,37 19,-37-18,0 0,0 18,0 0,0 0,0-18,0 18,0 0,0 0,0 1,0-20,0 19,0-18,0 0,19-19,-19 55,0-36,0 0,19-19,-19 18,0 19,0-55,-19-57</inkml:trace>
  <inkml:trace contextRef="#ctx0" brushRef="#br0" timeOffset="19688">2940 2865,'-37'0,"18"0,19 0,37 0,0 0,1 0,-1-19,0 19,19 0,-38 0,1 0,18 0,-74 0,0 0,0 0,-1 0,1 0,-19 19,38-19,-1 0,-18 0,0 19,18-19,56 0,1 0,-1 0,0 0,19 0,-19 0,-18 0,-19 0,18 0,19 0,-55 0,-19 0,-1 0,20 0,-38 0,37 0,-18 37,0-37,18 0,38 0,37 0,-19 0,19 0,18 0,1 0,-20-19,1 19,-37 0,-19 0,-56 0,0 0,0 0,1 0,-1 0,0 19,19-19,0 0,18 0,56 0,19-19,18 19,-36-18,-20 18,19-38</inkml:trace>
  <inkml:trace contextRef="#ctx0" brushRef="#br0" timeOffset="21240">3107 1674,'0'-37,"0"19,0-20,0 38,0-55,19 17,-19 20,37-1,-37-18,0 0,19 0,-19-1,0 1,37-37,-37 37,0 18,18 19,-18-37,0 0,38 37,-38 18,18-18,-18 19,19-19,-19 37,37-37,-37 19,37-19,-37 55,37-36,-18-19,18 37,-18-37,18 56,-18-37,-1-19,19 37,-18-37,-19 37,37-37,-37 19,37-19,-37 18,19-18,-19 37,19-37,-19 19,37-19,-19 19,20 18,-20-37,-18 18,19-18,18 0,-37 38,19-38,-19 18,18-18,-18 19,38 18,-20-37,-18 19,0-19,-37 0</inkml:trace>
  <inkml:trace contextRef="#ctx0" brushRef="#br0" timeOffset="22996">5228 2846,'0'0,"37"0,0 0,1 0,17-18,1 18,0 0,-19 0,19 0,-37 0,-57 0,1 0,-19 0,19 0,0 0,0 0,0 0,-19 0,37 0,1 0,-20 0,20 37,55-37,0 0,19 0,18-19,1 19,-19 0,-19 0,-19 0,-36 0,-19 0,-1 0,1 0,-19 19,19-19,0 0,18 0,19 19,-37-19,56 0,18 0,19 0,0 0,-1 0,1 0,-19 0,1 0,-38 0,-19 0,0 0,1 0,-19 0</inkml:trace>
  <inkml:trace contextRef="#ctx0" brushRef="#br0" timeOffset="24406">5433 1581,'0'-18,"0"-1,0-18,0 18,18 1,-18-38,37 19,-37 0,38-19,-38 0,18-18,-18 18,37 19,-37-1,19 1,-19 19,37-20,-18 38,-1 0,-18 0,38 0,-20 38,38 17,-37-36,18 18,-19-18,1 18,18-18,-18-1,18 19,-18-18,18 18,-18-18,18-19,-19 74,20-55,-38-1,37 20,0-1,0 0,-18 0,-19-18,37-19,-37 37</inkml:trace>
  <inkml:trace contextRef="#ctx0" brushRef="#br0" timeOffset="35872">484 2865,'0'0,"19"0,36 0,1 0,19 0,-19 0,-1 0,-17 37,-1-37,-56 19,-37-19,1 0,-1 0,0 0,0 0,19 0,0 0,18 37,38-37,-1 0,19 0,1 0,-1 0,0 0,0 0,1 0,-20 0,-55 0,0 0,-1 0,-17 0,17 0,20-18,36 18,20 0,-20 0,19 0,1-19,-1 19,-18 0,-19 0</inkml:trace>
  <inkml:trace contextRef="#ctx0" brushRef="#br0" timeOffset="37594">800 1544,'0'-18,"0"-1,38 19,-38-37,18 0,-18 18,37-18,-37 18,0 1,19-20,-19 20,0-1,0-18,37 18,-37-18,19 37,-19-37,0 18,18 19,20 0,-20 19,1-19,18 0,-18 19,18 18,19 0,-38-37,19 37,-18 0,-19-18,37-19,-37 56,56-19,-19 19,-37-38,37 20,-37-20,19 19,-19-18,0 0,19-19,-19 37,0 0,37-37,-37 19,18-1,-18 19,19-37</inkml:trace>
  <inkml:trace contextRef="#ctx0" brushRef="#br0" timeOffset="39188">2903 2921,'-19'0,"19"0,37 0,-18 0,18 0,19 0,0 0,-1 0,1 0,0 0,-19 0,-74 0,-19 0,19 0,0 0,0 0,-1 0,1 0,0 0,18 0,1 0,18 0,37 0,19 0,0 0,37-37,-38 37,1 0,-19 0,-37-19,19 19,-19 0,-37 0,0 0,-19 0,19 0,-19 0,19 0,18 0,-18 0,18 0,38 0,18 0,19 0,0 0,18 0,-18-37,0 37,-38 0,-92 0,-1 0,1 0,0 18,36-18,1 0,0 0</inkml:trace>
  <inkml:trace contextRef="#ctx0" brushRef="#br0" timeOffset="42003">5135 2828,'0'37,"0"-37,19 0,18 0,19 0,-1 0,20 19,-1-19,1 0,-1 0,-18 0,-38 0,-73 0,-1 0,19 0,-19 0,19 0,-1 0,20 0,-19 0,74 0,0 37,0-37,0 0,1 0,17 0,-17 0,-1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06.91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0 304,'0'-18,"0"-19,18 37,-18-19,19 19,-19-37,0 0,37 18,-37 0,19-18,-19 18,19-18,-19 19,37 18,-19 18,-18 1,38 18,-38 0,0 1,0-1,0 19,0-1,0 1,18 0,-18 0,0 0,0 18,0-37,0 0,0-18,0 18,0-18,0-1,0 1,0 37,0-19,0-18,37-19,-37 18,0-18,-18 0,-1-18</inkml:trace>
  <inkml:trace contextRef="#ctx0" brushRef="#br0" timeOffset="663">56 900,'-19'0,"19"0,19 0,18 0,0 0,19 0,0 0,18 0,-18 0,-19 0,0 0,1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56.57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130 1,'19'0,"37"0,0 0,0 0,18 0,0 0,-18 0,-19 0,-18 0,-19 0,-37 0,-19 0,19 0,0 0,-1 0,1 0,-19 0,38 0,-1 0,-18 0,18 0,1 19,-20-19,20 0,55 0,0 0,0 0,19 0,-18 0,-1 0,-19 0,20 0,-76 0,-17 0,17 0,-18 0,1 0,-1 0,19 0,-1 0,20 37,-1-37,19 0,37 0,1 0,17 0,1 0,19-18,-19 18,-1 0,-17 0,-1 0,-37-19,-37 19,-19 0,19 0,-1 0,1 0,0 0,-19 37,19-37,18 0,-18 19,18-19,19 37,0-37,38 0,17 0,1 0,0 0,0 0,0-18,-19 18,0 0,-55 0,-1 0,0 0,-18 0,19 0,-20 0,57-19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58.61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0 577,'0'0,"0"-19,0-37,38 38,-38-1,18-18,-18 18,19-18,-19 0,37 18,-37-18,19-19,-19 19,0 0,37 0,-37 18,0 1,18 18,-18-38,0 1,38 37,-20 0,-18 19,0-1,19-18,-19 19,37 18,0-18,-18 37,18-19,-37-19,19-18,-19 56,37-19,-19 1,20-1,-20 0,19-18,1 18,-20-19,-18 20,37-38,-37 18,19 1,-19 18,37-18,-37-1,19-18,-19 37,18-18,-18 0,38-19,-38 37,18-37,-18-19,0 19,0-18,-37 18,18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14.23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0,'18'0,"20"0,-20 0,19 0,1 0,17 0,20 0,18 0,-37 0,-19 0,-19 0,-55 0,19 0,-1 0,-37 0,19 0,0 0,18 37,-18-37,18 0,-18 0,37 19,37-19,1 0,-1 0,19 0,-1 0,1 0,0 0,-37 0,-19 0,-56 0,19 0,-19 0,0 0,0 0,19 18,0-18,0 0,18 0,38 0,18 0,0 0,37 0,-18 0,0 0,-19 0,-18 0,18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15.54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0 391,'18'0,"-18"-38,19 20,18-19,-37-1,19 20,-19-19,0-1,37-17,-37-1,0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7:08.86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0 204,'19'0,"18"0,19 0,0-18,55-19,1-1,18 1,-18 0,-19 37,-56-37,-18 37,-38 0</inkml:trace>
  <inkml:trace contextRef="#ctx0" brushRef="#br0" timeOffset="256">93 316,'-18'0,"-19"37,18-18,19-19,37 0,38 0,-1 0,38-75,18 1,56 18,-19 19,-36 37,-57-37,-37 37,0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14.94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57 688,'-37'0,"37"0,0 56,0 0,0 0,0-1,0 1,0 0,0-19,0 19,0-37,0-1,0-18,-19-37,19-37,0-1,0-18,0-37,0 0,0 0,0 74,0 37,0 19,0-37,19 37,18 0,-18 0,-1 0,19 37,-18 0,18 38,1 18,-1 0,-37-37,18-19,-18 37,38-55,-38-38,0-37,0-18,0-38,0-18,0 37,0 0,0 56,0 18,18-18,19 37,19 0,-37 56,18 0,-37 18,56 38,-56-1,56-18,-56-18,0-19,0-1,18-17,-18 18,0-19,0-56</inkml:trace>
  <inkml:trace contextRef="#ctx0" brushRef="#br0" timeOffset="802">857 335,'0'0,"0"37,0 0,0 0,0 19,0 19,0-20,0 1,0 0,0-19,0-18,0-1,19-18,-1 0,19 0,38-18,-19-19,-19 37,37-38,-37 38,1 0,-1-37,-18 37</inkml:trace>
  <inkml:trace contextRef="#ctx0" brushRef="#br0" timeOffset="1172">1173 484,'0'37,"0"19,0-1,0 20,0-19,0-1,0 20,19-19,-19 18,0-37,0-18,18-19</inkml:trace>
  <inkml:trace contextRef="#ctx0" brushRef="#br0" timeOffset="1417">1601 837,'0'19,"19"-1,-19 1,37 18,-37-74,0 0,0-19,0 0,-19-37,19-37,0 0,-37 55,37 38,0 0,19 18,-1 19,1 0,18 56,-18 0,18 37,-37 0,56 0,-56-19,0-18,37-19,-37 19,0-37,0-38,0-37,0-18,37-75,-37 37,0 1,0 55,0 19,19 0,18 37,0 0,-18 0,-1 0,20 55,-38-17,55 17,-55 20,0 18,0-19,0-18,0 0,0-19,0-18,0 18,19-37</inkml:trace>
  <inkml:trace contextRef="#ctx0" brushRef="#br0" timeOffset="2049">2476 558,'0'-19,"0"1,0-38,0 37,0 1,-19-19,0 18,-18 19,0 0,0 74,18-18,19 19,-37-1,37-18,0-19,0 0,0-18,0-19,56 0,-38 0,1-19,18-18,-37 0,19-19,-19 19,0 18,37 19,-37-18,0 18,19 18,18 38,-19-37,20-19,-20 0,1 0,18 0,-18-38,18 1,-19 0,-18-37,38-19,-38 0,0-19,0 0,0 57,-19 36,19 75,0 0,0-1,0 20,19 36,-19 1,0-56,0 0,37-19,-37 0,0 0,0-18</inkml:trace>
  <inkml:trace contextRef="#ctx0" brushRef="#br0" timeOffset="2707">2531 521,'0'0,"38"-37,17 37,20-38,-1 1,19 0,0 0,-37 37,-19-37</inkml:trace>
  <inkml:trace contextRef="#ctx0" brushRef="#br0" timeOffset="2896">3108 74,'0'0,"0"38,0 17,0 20,0-1,0 1,0-1,0 0,0-18,0-19,0 1,37-76,0 1,-18 0,18-37,-37 36,37 20,1 18,-38 18,0 38,0-19,0-18,18 18,-18-18,19-19,-19 37,56-37,-38 0,1-19,18 1,-18-38,-19 19,56-19,-56 0,0 19,0-19,0 38,0-1,0 19,18 0,-18 19,56-19,-19 37,-18-37,18 37,-18 0,-19-18,37-1,-37 20,0-1,0-19,0 1,-56 18,37 0,-36-37,-1 19,-19-19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0:32.8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223 353,'0'0,"-37"19,19-19,-20 0,38 0,0-19,0-18,19 37,0 0,36 0,-17 0,-38 19,37-19,-37 56,18-38,-18 19,0 19,0-18,0-1,0 0,0 0,-18 19,-1-37,-18 18,18-19,-18 20,19-38,-20 37,20-37,-1 0,1 0,-38 0,37-19,19-37,0 19,19 37,-19-37,37 37,-18 0,18 0,-19 19,-18 18,38-19,-38 1,37-19,-19 56,20-56,-20 0,19 0,1 0,18 0,-38 0,19-37</inkml:trace>
  <inkml:trace contextRef="#ctx0" brushRef="#br0" timeOffset="943">354 56,'0'18,"0"20,0-20,18 1,-18 18,0 0,0-18,0-38,0 1,0-20,0 20,19-19,18-1,-18 38,18 0,-37 38,37-38,-37 37,19-19,-19 20,0-20,0 1,0-1,0 20</inkml:trace>
  <inkml:trace contextRef="#ctx0" brushRef="#br0" timeOffset="1409">707 0,'19'19,"-19"-1,0 1,0-1,0 20,0-20,0 1,0 18,0-18,0 18,0-37,0-37,0-1,0 38,-37 0,-19 0,56 38,-56-38,56 37,0 0,0 0,19-37,18 0,0 0,0 0</inkml:trace>
  <inkml:trace contextRef="#ctx0" brushRef="#br0" timeOffset="1943">1191 205,'-37'0,"37"18,0 19,0 19,0 0,0 18,0 20,18-20,-18 38,0-38,0-18,0-19,0 0,0 0,0-18,0-56,0 0,0-19,0 0</inkml:trace>
  <inkml:trace contextRef="#ctx0" brushRef="#br0" timeOffset="2227">1172 353,'0'-37,"19"37,-19-18,56 18,-38 0,1 0,18 0,0 18,-37 1,19-1,-19 38,0-37,0-1,0 20,-37-20,18 20,-18-38,0 37,18-37</inkml:trace>
  <inkml:trace contextRef="#ctx0" brushRef="#br0" timeOffset="2535">1395 726,'19'0,"-19"18,19-18,-19 0,37-56,-37 19,0 19,0 18,0-19,-37 19,-1 0,20 0,-19 56,37-19,0-18,0-1,0 19,37-18,-19 18,38-37,-18 19,-1-19,-19 0,20 0,-20 0,1 0,37-75,-56 57,0-19,0-1,0 1,0 19,-38 18,20 0,18 0,0 18,0 19,18-37,1 0,18 0,-18-18,37-19,-56 18,18 19,-18 0,0 19,0 18,0-19,0 20,0-1,0 0,19-18,-19-1,37 19,-18-37,-1 0,19-37,-18 19,-19-1,56-18,-56 18,18-18,-18 18,0 1,0-19,0 18,0 19,0 56,19-56,-19 37,37 0,0 0,-18 1,-19-20,0 19,-19-37,-18 0,0 0</inkml:trace>
  <inkml:trace contextRef="#ctx0" brushRef="#br0" timeOffset="3598">2326 744,'0'-37,"-38"37,38 19,-18 18,18-19,0 1,0 18,0-18,0 18,37-18,0-19,-18 0,18 0,-37-38,37 20,-37-19,0-19,0 0,0 19,0 18,-18-18,-20 37,20 0,-1 0,-18 0,18 19,-18 18,37-19,0 38,19-37,-1-19,20 0,17 0,-17 0,-1-19,-19 19,20-56,-20 56,-18-37,38 37,-20 0,-18 19,0 18,0-18,0-1,19 19,-19 1,0-20,0-18,0-18,0-38,0 19,37-1,-37 1,37 0,0 18,19 19,-37 0,-19 19,37 18,-37 0,0 1,0-1,19-19,-19 1,0 18,0-18,0-1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3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56,'-38'0,"38"-19,0 19,0 37,0 19,0 56,0-19,0-19,0 19,0-18,0-19,0-1,0-17,-18-1,18-37,0-37</inkml:trace>
  <inkml:trace contextRef="#ctx0" brushRef="#br0" timeOffset="300">56 130,'19'0,"18"0,0 0,0 0,0 0,1 0,-20 37,-18-18,37 18,-37 19,0 0,0-38,-18 20,-19-1,-38 0,38-37,-19 37,19-37,0 0,18 0,19 0,37 38,1-38,-1 55,0-36,0 18,19-18,-19 18,-18-18,18-19,-18 55,18-55,-19 0</inkml:trace>
  <inkml:trace contextRef="#ctx0" brushRef="#br0" timeOffset="1036">875 130,'-19'0,"19"19,0-1,0 20,0 17,0 20,0-19,0 18,0-37,19 1,-19-20,37 19,0-37,-18 19,18-19,0 0,19 0,-19-37,0 0,19-1,-37-36,-19-1,37-18,-37 19,0 18,0 19,-19 0,19 0,-18 37,18-19,-38 19,20 0,18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25.47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0 597,'-19'0,"-1"0,77 0,19 0,37-19,19 19,57-74,37-1,38 20,38-21,19-17,-57 37,-94 0,-38 56,-38-37,-57 37,-37-37,39 37,-39-19,-19 19</inkml:trace>
  <inkml:trace contextRef="#ctx0" brushRef="#br0" timeOffset="852">1188 2535,'-38'0,"38"0,0-19,38 19,-19 0,18 0,20-37,57 37,17-56,40 19,17-19,19-19,19 19,39-19,75 19,-20-55,95-1,-38 19,-75 19,-56-20,-38 38,-58 0,1 0,-19 1,-19 17,-19 1,-37 0,0 0,-1 37,-37-19,19 19,-38 0,-38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18.91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413 688,'0'-18,"0"74,0-1,0 20,0 18,0 0,38 19,-38-1,37-36,-37-1,0-37,0 0,0-18,0-19,-37-56,18 0</inkml:trace>
  <inkml:trace contextRef="#ctx0" brushRef="#br0" timeOffset="253">23 1005,'0'-19,"-19"19,19-19,0-18,19 0,36 0,1-19,37 19,19 0,-38 37,1 0,-19 0,-1 0,1 0,0 37,-37 19,-19-1,0 20</inkml:trace>
  <inkml:trace contextRef="#ctx0" brushRef="#br0" timeOffset="493">153 1749,'-37'18,"74"-18,37 0,1-18,-1 18,19-37,-18 37,18-56,-38 56,-17-56,-1 56,-37-37,18 37,-18-37,0 18,0-18,-18 18,-1-18,19 74,0-18,0 18,0 0,0 19,0-19,37 0,-37-18,19 18,18-37,-37 0,0-56,0 1,0-20,0 1,37-19,-37 37,0 19,19 37,-19-19,37 19,-18 0,18 19,-18 18,-19 19,37 18,-37-18,37 0,-37-19,19 19,-19-38,37 1,-19-19</inkml:trace>
  <inkml:trace contextRef="#ctx0" brushRef="#br0" timeOffset="1118">1344 558,'0'-18,"18"18,-18 55,56-17,-56 36,37 19,-37 0,19 0,-19-19,37 20,-37-39,37 1,-37-19,0-18,0-38,0-18,-56 0,38 37,-1 0,-18 0,18 0,-18 19,19 18,-20 0,38 0,0 0,0 1,0-1,0-19,38-18,-20 0,1 0,18 0,19 0,-19-37,0 0,19-19,-37 19,-19 0,55 0,-55 18,19 0,0 19,-19 19,0 0,37-1,-37 19,37-18,0 18,-18-37,-1 19,20-19,-1 0,-37-19</inkml:trace>
  <inkml:trace contextRef="#ctx0" brushRef="#br0" timeOffset="1724">1790 912,'0'0,"19"0,-1 0,-18 0,0-56,0 37,-18 1,-1 18,19 0,-19 18,19 19,0 1,0-1,19 0,0-37</inkml:trace>
  <inkml:trace contextRef="#ctx0" brushRef="#br0" timeOffset="1991">2181 1116,'0'0,"18"0,-18-37,0 0,-18 0,-20 37,38-38,-18 38,-19 56,37-19,-56 1,56 18,0-1,0 1,0-19,0-18,0 0,18-19,20 0,-20-19,-18-18,37 0,-37-1,0 1,0 0,19 37,-19 19,37-1,-37 1,56 18,-37-37,18 37,-19-37,1 0,0 0,18-37</inkml:trace>
  <inkml:trace contextRef="#ctx0" brushRef="#br0" timeOffset="2439">2329 242,'0'-19,"-18"19,18 75,0 18,18 0,-18 74,38-37,-38-37,18 0,-18-18,38-19,-38-38,37-36,-37-38,18 19,-18-1,38 1,-1 0,-19 18,20 19,-20-37,1 37,18 0,-18 19,-19-1,55 20,-55-1,0 19,0-19,0 0,0-18,-37 18,19-18,-20-19,20 37,-1-37,-18 0,18-75</inkml:trace>
  <inkml:trace contextRef="#ctx0" brushRef="#br0" timeOffset="2888">2943 763,'0'0,"0"18,38 20,-38-20,0 19,0-18,0 0,18 18,-18-19,0-18,0-55</inkml:trace>
  <inkml:trace contextRef="#ctx0" brushRef="#br0" timeOffset="3120">2888 447,'-19'0,"38"0,18 0,-37-19,0-18,0 18,0 19,-37 0,37 0,-19 19,19 37,0-19,0 19,37-19,0 0</inkml:trace>
  <inkml:trace contextRef="#ctx0" brushRef="#br0" timeOffset="3398">3129 651,'19'0,"18"0,-18 0,-1 19,20 18,-20-18,19 18,-18-19,18-18,-37 38,37-38,-37 0</inkml:trace>
  <inkml:trace contextRef="#ctx0" brushRef="#br0" timeOffset="3624">3315 447,'0'55,"-37"1,37 19,0-1,-56 19,56-19,-37 19,37-37,-18-19,18 1</inkml:trace>
  <inkml:trace contextRef="#ctx0" brushRef="#br0" timeOffset="3892">3613 651,'0'-18,"0"18,0 18,0 1,0 18,0 0,0-37,37 0,-18 0,-19-37,0 18,0 1,0 18,-56 0,56 0,0 18,0 20</inkml:trace>
  <inkml:trace contextRef="#ctx0" brushRef="#br0" timeOffset="4328">4060 56,'0'0,"0"0,0 56,-56-19,56 0,-37 0,37 19,-38 19,38-20,0 1,0-19,19 1,0-1,18-19,-19-18,20 0,-20 0,19 0,1-18,17-19,-36-1,-19 1,56-19,-56 19,0 19,0 55,0-19,0 20,0 17,18-17,-18-1,38 0,-1-18,-19-19,1 0,18 0,-18 0,18-38,-37 1,19-19,-19 1,0-1,0 0,-38 19,1 37,0-37,-19 37,19 0,0 0,18 18,-18 19,37-18,37-19,0 0,19 0,-19 0,1 0,17-56,1 56,-18-37,-1 37,-19 0,20 0,-20 0,-18 37,19-18,-19 18,37 0,-37-18,0-1,0 20,0-20,0 1,0 18,0-74,0-19,0 19,37-19,-37-18,19-1,-19 38,37 0,-37 18,19 19,18 0,0 0,0 0,-37 19,37 18,-37 0,0 19,38 0,-38-19,0-18,0 18,0-37,0-19,0-18,0-19,37-37,-37 19,56-1,-56 38,55 37,-17 0,-20 0,1 0,18 19,-18 18,-19 19,0 18,0 1,0 18,0 0,-19 18,-37 19,-18-18,18-56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33.90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0,'0'0,"0"0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29.81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336 949,'0'-19,"0"-18,0 37,0-19,-19 19,-18 0,-19-37,19 37,0 37,0 0,18 19,-18 37,37 38,-56 17,56-17,0-1,0 0,0-18,19-75,-1-19,38-18,0 0,18 0,19-37,0-37,-18-19,-1-37,-37 55,-37-18,38 19,-38-38,0 19,-38 19,-17-1,-20 38,19 0,1 37,-20 0,19 0,1 37,17 19,1-19,37 19,-18 37,18-19,0-18,37-19,0 1,19-38,18 37,1-37,-20 18,1-18,0 56,-37-37,-19-1,55 38,-55-19,19 1,-19-1,0 19,37-19,-37-19,19-18,-19 38,37-38,-18 0,18 0</inkml:trace>
  <inkml:trace contextRef="#ctx0" brushRef="#br0" timeOffset="743">801 1079,'0'18,"0"1,0 18,0 1,0 17,0-17,37-1,-37-19,19 20,18-20,-18-18,18-18,-37-1,0-18,0 0,0-1,0 20,0-19,0 18,0 19,37 56,-37-19,37 0,-37 0,56-18,-37-19,-1 37,38-37,-19 0,1-18,-1-1,19-37</inkml:trace>
  <inkml:trace contextRef="#ctx0" brushRef="#br0" timeOffset="1125">1434 1079,'0'-19,"0"1,0 18,0-19,-38 19,38-37,-18 37,-1 0,-18 0,18 37,19 0,-55 19,55 19,0 18,0-38,0-17,0-20,37-18,-19 37,1-37,18-18,-18-1,18-37,-18 19,-19 0,37-19,-37 0,0 19,0 18,0 19,0 38,0-20,18 1,38 37,-37-56,-1 0,20 0,-20 0,-18-37,37 18,-37-18,0-1,0 1,0 19,0-1,0-18,38 74,-38-18,0-1,18 19,-18-18,0 0,38-19,-38 37,0-74,0 18,18-18,-18 0,0-19,0 19,37-1,-37 20,19 18,-19-37,19 37,-19 18,0 1,37 18,-37 0,18 19,-18-37,56 18,0-19,-37-18,18 0,-19-18,20-19,-20-1,-18 1,37-19,-37-37,0 0</inkml:trace>
  <inkml:trace contextRef="#ctx0" brushRef="#br0" timeOffset="1959">2159 409,'-56'-56,"56"38,0 36,0 38,19 19,-19-1,37 19,-37 0,37 0,-37-19,19-18,-19 0,0-37,37-1,-37-36,-18-20</inkml:trace>
  <inkml:trace contextRef="#ctx0" brushRef="#br0" timeOffset="2197">2029 893,'19'-37,"18"37,19-19,-19-18,19 18,18-18,-37 37,-18-37,18 37,-18 0,18 0,-37 0,37 18,-37 20,0-20,37 1,-37 18,19-37,-19 37,18-37,-18 0</inkml:trace>
  <inkml:trace contextRef="#ctx0" brushRef="#br0" timeOffset="2484">2401 558,'-37'0,"55"0,1 0,18 0,-37-19,0-18,0 0,-37 37,0 19,18-1,19 1,-37 18,37-18,19-1,-1-18</inkml:trace>
  <inkml:trace contextRef="#ctx0" brushRef="#br0" timeOffset="2784">2717 111,'-37'0,"56"38,-19 18,55 55,-55-18,38 56,-38-56,0 19,37-38,-37-18,0-19,0-18,0-57</inkml:trace>
  <inkml:trace contextRef="#ctx0" brushRef="#br0" timeOffset="2994">2643 800,'37'0,"19"0,0-56,0 37,18-18,-18 0,37 0,-37 37</inkml:trace>
  <inkml:trace contextRef="#ctx0" brushRef="#br0" timeOffset="3173">3313 670,'0'0,"0"-19,0-37,0 38,-56-20,37 38,-18 0,0 38,37-1,-19 0,19 19,0-19,0 19,0-38,19-18,-19 19,18-19,38 0,-56-37,19 18,-19 1,18-20,-18 20,38 18,-20 0,-18 0,19 0,18 37,-18-37,-1 0,19 0,-18 0,18-37,-18 18,-19 1,37-38,-37 0,0 0,0-18,0-38,-56-18,38 18,18 56,-56 38,56 36,0 20,0 36,0 38,18-1,-18-36,56 18,-56-19,56-18,-56 0,19-38</inkml:trace>
  <inkml:trace contextRef="#ctx0" brushRef="#br0" timeOffset="3818">3387 577,'0'-19,"19"-18,18 37,19-37,-19-1,0 20,19-19,-19 18,-18 19,36 0,-36 19,-19 18,0 0,0 0,37 19,-37-19,0-18,19 18,-1-37,-18-19</inkml:trace>
  <inkml:trace contextRef="#ctx0" brushRef="#br0" timeOffset="4247">3908 298,'37'0,"-37"55,19-17,-19-20,0 1,37-19,-37 37,37-37,0 0,-37-19,19-36,-19-1,0-19,37-18,-37 37,0 19,37 19,-18 18,-19 0</inkml:trace>
  <inkml:trace contextRef="#ctx0" brushRef="#br0" timeOffset="4537">4280 242,'37'0,"-37"0,56 0,-37-37,-19 18,55-18,-55 18,0-18,0 18,0 1,-18-20,-38 38,37 38,-18-20,37 19,-37 38,37-19,0-19,0-18,56-19,-19 37,0-37,19 0,0-19,37-18,0 0,-37 37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34.95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1005 1432,'-19'0,"-37"0,38 0,-20-37,20 37,-1-19,-18 19,18 0,-18 0</inkml:trace>
  <inkml:trace contextRef="#ctx0" brushRef="#br0" timeOffset="190">279 1451,'0'0,"0"-37,-37 37,37 18,-37 1,0 37,-1 55,38 1,-37 18,37 0,0-37,0 0,0-55,0-20,0-36,19-57,-19-36,0-20,37 1,-37 37,0-19,0 1,0 55,0 37,19 19,18 0,-19 38,20 36,-1 0,0 19,0 0,0-18,-18 37,18-19,0-38,-37-17,38-1,-38-19,-19-18</inkml:trace>
  <inkml:trace contextRef="#ctx0" brushRef="#br0" timeOffset="692">0 1972,'19'0,"37"0,18-75,38 20,-19 17,0 1,-38 0,-17 0,17 18,-36-18,-19 0,0 92,37 20,-37-1,56 38,-56 18,56-18,-56-1,56 1,-56-38,0-18,0-19,0-18,-19-19,-18-37,37-56,-37 0,-1-19</inkml:trace>
  <inkml:trace contextRef="#ctx0" brushRef="#br0" timeOffset="1042">595 1748,'0'-18,"-18"18,18-19,18-18,20 37,-1 0,0-19,0 19,19 0,-19 0,-18 0,18 38,-37-20,0 19,0 1,-19 18,-18-1,-19-17,19-1,0-19,0-18,37 0</inkml:trace>
  <inkml:trace contextRef="#ctx0" brushRef="#br0" timeOffset="1351">912 986,'0'0,"0"18,0 20,0 17,0 20,18 18,-18-19,37 19,1 0,-1-37,-37 0,19-19,-19 0,0-18,0-19,-19 0</inkml:trace>
  <inkml:trace contextRef="#ctx0" brushRef="#br0" timeOffset="1576">856 1488,'0'-19,"0"19,56 0,-19-37,19 37,0 0,-1-37,-17 37,17 0,-36-19,0 19,18 0,-37 19,18 18,-18-18,0-1,38 38,-38-37,18-1,-18 20,19-38,-19 18,37-18,-37 0,0-37</inkml:trace>
  <inkml:trace contextRef="#ctx0" brushRef="#br0" timeOffset="1892">1247 1190,'0'0,"18"0,19 0,-37-18,0-1,0-18,0 37,0-37,-37 37,0 0,37 18,-19 20,19-20,0 19,0 1,38-38</inkml:trace>
  <inkml:trace contextRef="#ctx0" brushRef="#br0" timeOffset="2182">1544 800,'0'18,"0"20,19 17,-19 57,37 18,-37-37,37 19,-37-38,19 1,-19-38,0 0,0-18,0-19,0-19</inkml:trace>
  <inkml:trace contextRef="#ctx0" brushRef="#br0" timeOffset="2400">1470 1488,'56'0,"-1"-19,1 19,0-55,0 17,0 20,-19-19,-19 37,-18-19,38 19,-38 0,0 37,0-18,0-1,0 1,18 18,19-18,1-19,-20 0,1 0,18-19,0-37,-37 19,38 0,-38 0,0 0,0-1,0 20,0 18,0 37,0-18,18-1,-18 19,56-37,-56 38,37-38,19 0,-37 0</inkml:trace>
  <inkml:trace contextRef="#ctx0" brushRef="#br0" timeOffset="2881">2419 390,'0'0,"0"56,0 37,74 19,-74-19,0-19,19 19,-19-37,0 0,37-19,-37-18,0-19,0-56,0 56,0-19,-56 19,37 0,1 0,-19 0,-1 19,20 18,18 0,-37 1,37 17,0-36,0 0,18-19,19 0,19 0,0 0,18 0,-18-38,19-17,-20 17,20-17,-38-1,0 19,-37 18,19-18,-19 18,0 1,-37 18,18 0,0 0,-18 37,37-19,0 1,-18 18,18 19,0-37,18 18,1-37,18 0,19 0,0 0,-1-19,1-18,19 0</inkml:trace>
  <inkml:trace contextRef="#ctx0" brushRef="#br0" timeOffset="3533">3349 0,'0'18,"0"1,0 37,0 0,37 18,-37 19,0-19,37 1,-37 18,0-37,19-19,-19-19,37-18,-37-37,0-19,0 1,19 17,-19 20,37 18,-37-37,37 37,-18 0,18 0,0 37,-37-19,19 20,-19 17,0-17,0-20,0 1,-19 18,0-37,-36 37,36-37,0 0,-18 0</inkml:trace>
  <inkml:trace contextRef="#ctx0" brushRef="#br0" timeOffset="3977">3832 335,'0'18,"0"1,0 18,38 0,-1-37,19 0,-19 0,-37 0,37-37,-37 18,0-18,0 19,0-1,0-18,0 55,0 1,0 18,0 19,0 0,56 55,-56-18,56 19,-56 0,37-1,-37-18,0 0,-19-18,19-19,-74-1,55-36,1-19,-38 0,19-37,37-19,0 0,0-18,0-1,37 1,0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53.67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0,'0'0,"18"0,-18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40.00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 1639,'0'-19,"0"38,0 36,0 20,19 36,-19 20,56 17,-56 1,74 0,-74 19,37-75,-37-19,0-37,19-37,-19-111</inkml:trace>
  <inkml:trace contextRef="#ctx0" brushRef="#br0" timeOffset="256">22 1880,'0'-37,"0"0,0 18,0 1,0 18,37-56,0 56,0 0,1 0,-1 0,19 19,-19-1,0 38,19 0,-19 18,0 1,-37 18,0-38,0 1,-56 0,-18 18,18-18,19-37,-19-19,38 37,-1-37,-18 0,37-18,37 18,19 0,-19 0,19 18,37 38,0 0,-19-19,19 19,0-19,-18 0,-19-37,-1 0</inkml:trace>
  <inkml:trace contextRef="#ctx0" brushRef="#br0" timeOffset="742">1305 1694,'19'-18,"-19"-19,0-1,0 20,0-19,-19 37,19-19,-37 19,0 0,0 37,0 19,-1 18,38-18,0 0,0 0,0 0,19-38,0 19,36-37,-17 19,17-19,-17 0,-1 0,0 0,19 0,-19 0,0 0,-18 37,-19 0,0-18,0 18,-56-18,0 18,-18 0,18-37,0 19,0-19,38 0,18-37,0-38</inkml:trace>
  <inkml:trace contextRef="#ctx0" brushRef="#br0" timeOffset="1274">2050 1211,'0'-19,"-19"19,-37 19,56 18,-37 56,37-19,0 1,-19 18,19 0,0 0,0-37,0-19,-37-19,37-18,0-55,19-20,-19-36,37-1,-37-18,37-1,-37 57,19 37,37 18,-38 19,1 0,18 37,-18 1,-19 17,55 20,-55-19,56 18,-56-18,37 0,-37 0,38-19,-38 0,0-18</inkml:trace>
  <inkml:trace contextRef="#ctx0" brushRef="#br0" timeOffset="1710">2031 1639,'-56'0,"56"0,75 0,-20 0,20 0,-1-19,1-37,18 19,-19-19,56-18,-74 18,0 19,-38-19,-18 37,19 19,-19-37,0 0,-19 37,-36 0,36 0,-37 18,19-18,0 38,18-1,19 0,-37 0,37 1,0 17,19-36,-1-19,1 19,18-19,-18 0,-1 0,19-19,-37-18,38 0,-38-1,37-18,-37 19,0 19,0 73,0 1,37 19,-18 18,18 18,-37 20,56-1,-19-19,-37 1,56-38,-56-18,0 0,0-37,0-19,-37 0,-1-19,20-18,18-38,-37-36,37-19,0-19,0 0</inkml:trace>
  <inkml:trace contextRef="#ctx0" brushRef="#br0" timeOffset="2376">3110 1173,'0'-18,"19"18,-19-19,0-18,0-19,0 56,0-18,-38 18,20 0,-38 0,19 18,18 38,-18-19,37 19,-37 0,37 0,0-19,0-18,18-19,20 0,-20 0,19 0,-37-38,38 20,-38-20,18 20,-18-19,0 55,37 19,-37 1,19-38,-19 37,37-37,0 0,-37-19,56 1,-19-38,-37 37,19-18,-19 0,0 0,0-19,0 37,0 1,-37-20,0 38,37 0,0 56,0-19,0 1,18-38,-18 18,37-18,-37 37,56-37,-56 56,19-56,-19 37,18-37,20 19,-1-19</inkml:trace>
  <inkml:trace contextRef="#ctx0" brushRef="#br0" timeOffset="3066">3501 950,'0'19,"0"18,0 0,0 0,0 1,0-20,0 19,0-18,37-19,19-74,-56 55,18-18,-18 18,37-18,-37 37,0 19,38 18,-1 0,19 0,-19-37,0 0,19-18,-19-1,-18-18,18 18,-37-18,19-19,-19 19,0 0,0 0,-19-1,0 38,-18-37,19 37,-1 0,-18 0,37 19,-19-19,19 56</inkml:trace>
  <inkml:trace contextRef="#ctx0" brushRef="#br0" timeOffset="3592">4301 876,'0'-37,"18"37,-18-38,0 20,0-19,0-1,0 20,-37 18,0 0,18 18,-18 20,18-1,19 0,-55 0,55 0,0-18,0 0,37-19,-19 0,20-19,-20 19,1-37,18 0,0-1,-18 38,-19 0,56 56,-19-37,19-19,-19 0,-19 0,-18-19,38-18,-38 18,0-18,0-19,0 1,0-20,0-36,0-20,0-18,-19 19,19 74,-19 56,19 0,0 75,56 36,-19 1,1 0,-38 18,55 0,-55-18,56-1,-56-36,37 18,-37-37,0-19,0-19,0-18</inkml:trace>
  <inkml:trace contextRef="#ctx0" brushRef="#br0" timeOffset="4341">3501 2029,'18'-37,"94"-19,-1 0,38-18,-18 0,36-38,0 19,150-130,-169 130,-54 55,-20 38,-55-37</inkml:trace>
  <inkml:trace contextRef="#ctx0" brushRef="#br0" timeOffset="4583">3222 2308,'93'-18,"0"-20,55-17,-17-20,36 1,19-19,19 18,-19-18,-37 19,-75 18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8:46.84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243 2,'-37'0,"18"0,1 0,-38 0,37 0,-18 18,37 1,-37 37,37-19,0 0,-19 1,19 17,0-17,0-1,0 0,0 0,0 0,0 19,0-19,0 1,37-1,-37 19,38-38,-20 19,19-18,-18 18,18-18,-18-1,18-18,-18 56,-1-56,19 37,1-37,18 38,-38-1,1-19,18 20,-18-20,-19 19,55 1,-55-1,19 19,-19 37,0-37,0-1,0 1,0 0,0 0,-74 18,55-37,-18 1,18-1,19-19,-37-18,37 19,-56-19,37 0,-18 0,0 0,37-37,19 18,-1 19,-18-18,19 18,37 0,-19 0,19 37,-19-37,-18 37,18 0,-19-18,1 18,18-18,-18 18,-19 0,56 19,-56-19,37 0,-37 19,56 0,-56 0,18 0,-18-1,37 20,-37-19,0-1,0 1,0 0,0-19,0 19,-18-19,18 19,0-19,-19 0,19 1,0-1,0 19,0-19,0-19,0 1,0 37,0-19,0 0,0 1,0-1,0 0,0-18,0-1,0 19,19-18,-19 0,37 18,19 0,-19 19,-37-38,37-18,0 38,19-1,-19-37,1 0,-20 0,19 0,1 0,17 0,-36 0,18 0,0 0,19-19,-18 19,-1-37,0 18,-18-18</inkml:trace>
  <inkml:trace contextRef="#ctx0" brushRef="#br0" timeOffset="6223">2587 3071,'0'-37,"0"19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52.34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19,'19'0,"18"0,-19 0,1 0,18 0,0 0,1 0,-1 0,19 0,-19 0,-19 0,1 0,37 0,-56-19,-19 19,-18 0,0 0,0 0,-19 37,0-37,0 0,19 0,0 19,-19-19,37 0,19 37,-37-37,56 0,18 0,37-18,-18 18,37-38,19 38,-38 0,-18 0,-19-18,1 18,-20 0,-55 0,-19 0,19 0,0 37,-1-37,1 0,-19 0,19 0,19 0,-20 0,-17 19,36-19,-18 37,0-37,92 0,1 0,19 0,-1-19,19 19,-37 0,-19 0,-18-37,-19 37,-38 0,-36 19,37-19,0 0,-1 0,20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53.78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0 520,'0'-37,"0"0,0 18,37-18,-37 19,19-1,-19-37,37 19,-37 0,19 18,-19-18,37 18,-37-18,19 19,-19-1,37-18,-37 18,19 19,-19-18,18 18,-18 0,0 18,37-18,-37 37,19 1,18-1,-18 0,37 19,-19-19,0 0,19 0,-19 1,-18-38,-19 37,55-37,-55 18,19-18,-19 19,19 18,-19-18,37-19,-37 18,18-18,-18 38,19-38,-19 18,37-18,-37 19,19-19,-19 37,18-37,-18 19,0-19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5.7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41,'0'0,"56"0,0 0,18 0,38-37,-19 37,0 0,-19 0,-37 0,-18 0,-19 0,-19 0</inkml:trace>
  <inkml:trace contextRef="#ctx0" brushRef="#br0" timeOffset="267">409 4,'-18'0,"18"0,0 56,0-19,0 19,0 18,0 38,0-38,0 0,0-18,0-18,0-1,0 0,0-18,0-1,-38-18</inkml:trace>
  <inkml:trace contextRef="#ctx0" brushRef="#br0" timeOffset="631">93 692,'0'0,"37"0,19 0,0 0,37 0,0 0,18 0,-36-37,18 37,-56 0,-18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6:55.10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0 483,'0'0,"0"-18,19-19,-19-19,37 37,-37-18,19 18,-19-18,37-19,-37 38,19-1,-19-18,37 18,-37-18,18 37,-18-37,19 37,-19-19,37 19,-37-18,19 18,-19 0,37 18,-18 38,-19-37,37 18,-37-18,37-1,-18-18,18 56,-18-37,-19-1,55 19,-17 1,-20-20,19 1,-18-19,18 56,-18-56,-19 37,37-37,-37 18,37 20,-37-20,19-18,-19 19,-19-19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9:52.84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0,'0'0,"0"37,0-18,0-1,0 19,0 1,19-1,-19 0,0 19,37 18,-37 1,0-19,37 18,-37-18,0 0,0-1,19 20,-19-19,0-19,0 0,0 0,37 38,-37-20,0 1,0-19,19 1,-19-1,0 19,37 0,-37-19,37 0,-37 19,0-19,19 0,-19 0,0 1,37 17,-37-17,0-1,19 19,-19-1,0 1,37 37,-37-37,0 0,37 0,-37-1,0 1,19 19,-19-19,0-1,37 1,-37 0,0 0,0 0,37-1,-37 1,0 19,0-20,19 1,-19 19,0-1,0 19,0-19,0 1,0-1,37 19,-37-18,0-1,0-18,37 18,-37 1,0-38,0-18,0 18,0 0,19-37,-19 0,0-37,0 0,0-1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9:54.44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0,'0'0,"0"37,0 0,0 19,0-19,37 1,-37-1,37 0,-37 19,0 18,37 38,-37-19,0 0,0 19,19-1,-19-18,0-18,37 18,-37-19,0-18,37 18,-37-18,0 0,38 0,-38 18,0-18,18 18,-18-18,0-19,0 19,37-19,-37 19,0-19,0 19,0-19,0 1,19-1,-19 19,0-1,0 1,0 0,0 18,0-18,0 19,0-1,0 0,37 19,-37-37,0 19,0-1,37 19,-37-37,0 0,0 0,0-1,0 1,0 0,0 0,38 0,-38-1,0 1,0 0,18 0,-18 0,0-1,37 1,-37 37,0-18,0-19,38 18,-38 0,0-18,0 0,0-37,0-1,0 19,-19-55,0-1,-18-37,37 38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0:01.15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58 205,'18'0,"38"0,0 0,0 0,0 0,0 0,18-19,38 19,-1-37,-36 37,-20 0,-17-19,-1 19,-112 0,20 0,-1 37,-19-37,-36 0,18 38,18-38,1 0,-1 0,1 18,37-18,18 0,1 0,55 0,19 0,18 0,1 0,36 0,-18 0,37 0,19-56,-74 56,-20 0,-17 0,-20-18,-74 18,1 0,-20 0,1 0,-38 0,19 0,19 0,18 0,0 0,38 0,-1 0,19 0,-19 0,38 0,37-19,0 19,-1-37,38 37,-18-56,36 56,-18-37,-55 37,-57 0,-93 37,-36-37,-1 56,37-56,0 37,19-37,38 37,36-37,19 19,0-19,56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1:46.40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75,'0'-19,"0"1,19 18,-19 18,0 19,0 19,0 0,0 0,0 0,0-1,0 1,0-19,0-18,0 0,18-19</inkml:trace>
  <inkml:trace contextRef="#ctx0" brushRef="#br0" timeOffset="300">242 38,'37'-38,"-18"38,18 0,0 0,1 0,-1 0,0 0,0 0,0 0,-37 0,0 56,0-37,-37 18,0-37,-19 37,19-37,0 37,-1-37,38 38,-18-38,18 0,37 18,0-18,1 0,17 0,-17 0,17 0,-17 37,-20-37,19 19,-18 0,-19 36,0-36,-19 18,-18-37,-19 37,1 1,-1-38,-19 37,19-37,19 0,19 0,-1 0</inkml:trace>
  <inkml:trace contextRef="#ctx0" brushRef="#br0" timeOffset="2364">19 800,'37'0,"0"0,19 0,18 0,38 0,18-18,1 18,-38 0,-38 0,-17 0</inkml:trace>
  <inkml:trace contextRef="#ctx0" brushRef="#br0" timeOffset="2616">75 856,'-38'0,"38"19,19-19,37 0,-19 0,19 0,18 0,38 0,37 0,0 0,-19 0,-56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1:30.1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1879 149,'-37'0</inkml:trace>
  <inkml:trace contextRef="#ctx0" brushRef="#br0" timeOffset="532">0 0,'0'18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19:59.14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1786 261,'0'-38,"56"38,-38 0,19 0,1-18,17 18,20 0,-19 0,18-37,-18 37,0 0,-19-19,0 19,-18 0,-1 0,-18 0,-18 0,18 0,-56 0,19 19,18-19,-18 0,-19 37,19-37,-19 0,0 0,0 0,1 0,-1 37,0-37,37 0,-18 0,74 0,1 0,17 0,1 0,19 0,148-19,-130 19,18-37,-18 37,-37 0,-18 0,-20-37,-55 37,18 0,1 0,-38 0,0 19,-18-19,-19 37,18-37,-18 37,37-37,1 0,17 19,1-19,0 0,18 37,75-56,37 19,19-56,-19 56,56-74,-1 18,-17 19,-1 0,-18 37,-57-19,-17 19,-94 0,-37 0,18 0,-18 37,0-37,-18 37,-1-37,19 38,19-38,18 0,19 37,-19-37,37 0,19 19,-37-19,74 0,38-19,-1 19,0-19,-18 19,0 0</inkml:trace>
  <inkml:trace contextRef="#ctx0" brushRef="#br0" timeOffset="85811">2009 242,'-19'0,"1"0,-1 0,56 0,1 0,17 0,20 0,18-37,0 37,56-56,-19 56,-56-37,-18 37,0 0,-37 0,-38 0,-37 18,19-18,0 0,-19 19,0-19,-18 37,18-37,19 19,-1-19,1 0,0 37,0-37,37 0,56-19,-19 19,19-18,-1 18,38-56,1 56,-20-37,-37 37,-18 0,-1 0</inkml:trace>
  <inkml:trace contextRef="#ctx0" brushRef="#br0" timeOffset="87513">2158 298,'0'0,"0"18,0 38,-37-37,37-1,0 20,0-1,-19 0,19 0,0 0,-37 1,37-20,0 19,-19 1,19-1,-37 0,37-18,-19-1,19 19,-18-18,18 0,-37 18,37-19,-38 20,38-20,-37-18,0 37,18-37,-18 38,19-38,-1 18,-37-18,38 37,-20-37,-17 0,36 0,0 0,1 0,-20 0,20 0,-1 0,-18 0,18 0,1 0,-19 0,18 0,-18 0,18 0,-18 0,0 0,0 0,-1 0,-17-18,17 18,1 0,19-19,-38 19,37 0,1-37,-20 37,20-19,-1 19,-18-37,0 0,37 18,-37-18,37 19,-19-20,19 20,-37-1,37-18,-37 18,37 1,-38-19,38 18,-55-18,55 18,-38-18,38 18,-37-18,0 0,37 18,-37 19,37-37,-19 0,19 18,0 1,-37-19,37-1,-19 1,19 0,-37 18,37 1,0 36,0 1</inkml:trace>
  <inkml:trace contextRef="#ctx0" brushRef="#br0" timeOffset="88822">465 1340,'-19'0,"1"0,-38 37,19-37,-1 37,1-18,-19-19,19 55,0-55,0 19,-19-19,19 0,37 37,18-37,-18 19,38-19,-38 37,0-18,0 18,0-19,0 1,0 18,0 0,18-37,19-18,19-19,-19 37,-18 0,18 0,-18 0,-1 18,20-18,-20 56,-18-37,37-1,-37 19,0-18,0 18,0-18,-37 18,0 0,0-18,0-19,-19 37,37-37,1 0,-20 0,38-37,0 18</inkml:trace>
  <inkml:trace contextRef="#ctx0" brushRef="#br0" timeOffset="89480">484 1712,'18'0,"38"18,-37 19,-1-18,19 18,-37 0,38-18,-38 18,37-18,-37 18,37-37</inkml:trace>
  <inkml:trace contextRef="#ctx0" brushRef="#br0" timeOffset="89733">707 1674,'0'19,"-19"0,19 18,-56 19,56-1,-37 1,37 0,-37 0,37-19,-37-18,37 18,0-37</inkml:trace>
  <inkml:trace contextRef="#ctx0" brushRef="#br0" timeOffset="89959">781 1693,'0'-37,"56"18,-19 19,-37-37,37 37,1 0,-20 0,-18 19,56-1,-56 19,19 1,-19-1,0 19,37-1,-37 1,0 0,0-19,0 0,0-18,0 18,0-37</inkml:trace>
  <inkml:trace contextRef="#ctx0" brushRef="#br0" timeOffset="90281">893 1972,'56'-56,"-1"19,38 0,0 0,-18-19,18 0</inkml:trace>
  <inkml:trace contextRef="#ctx0" brushRef="#br0" timeOffset="92095">2195 335,'0'-19,"-37"19,37 19,0 18,0 0,18 19,-18-19,38 1,-38-1,18 19,-18-19,37 0,-37-18,56 18,-37 0,18-18,-18-1,18 19,0-37,-18 38,36-38,-17 37,-1-37,19 18,0-18,-1 0,20 38,-19-38,-1 0,1 0,0 0,-19 0,-18 0,18 0,-18 0,-1 0,38 0,-19 0,0 0,19-19,-19 19,19-37,-19 37,1-37,18 37,-38-56,1 56,18-56,-18 37,18-18,-19 19,20-20,-38 20,37-19,-37 18,37-18,-37 0,19-19,-19 19,37-1,-37 1,18-19,-18 38,38-19,-38-1,0 1,18 37,-18 19</inkml:trace>
  <inkml:trace contextRef="#ctx0" brushRef="#br0" timeOffset="93274">3348 1358,'0'-37,"-37"74,0-37,-37 37,-1 1,19-38,1 55,17-55,20 19,18 0,0 36,0-36,0 18,0 0,0 1,0 17,0-36,0 0,0 18,0-19,18-36,20-19,17 37,-36-19,0 19,18 0,-19 0,1 0,18 0,0 37,-37 0,0 1,0-20,-18 19,-38-18,19 18,0-37,-1 19,-17-19,55-19</inkml:trace>
  <inkml:trace contextRef="#ctx0" brushRef="#br0" timeOffset="93890">3646 1321,'0'37,"0"-18,19 18,-19 19,0 0,0-1,37 1,-37-19,0 1,0-20,0 19,0-18,0 0</inkml:trace>
  <inkml:trace contextRef="#ctx0" brushRef="#br0" timeOffset="94152">3497 1656,'-37'0,"74"0,19-37,-19 37,19-38,19 1,-20 0,1 18,0-18,-37 19</inkml:trace>
  <inkml:trace contextRef="#ctx0" brushRef="#br0" timeOffset="94362">3981 1340,'0'-38,"37"38,0-18,-18 18,37 0,-56 0,74 37,-74-18,37 18,-37 19,38-19,-38 0,37 0,-37 19,0-19,0-18,0-1,0 20,-19-38,19 37,-37-37,0 0</inkml:trace>
  <inkml:trace contextRef="#ctx0" brushRef="#br0" timeOffset="94677">4055 1637,'19'-37,"18"37,0-19,1 19,17-55,20 36,-19-37,-1 19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1:35.57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1713 0,'0'19,"0"-1,-38 20,38-1,-18 0,18-18,-37 18,37-18,-19-1,19 19,-37-18,37 18,-37-18,37-1,-38 20,-36 17,55-55,-18 56,18-56,1 19,-19-19,18 37,0-37,-18 0,19 0,-1 0,-18 19,18-19,-18 0,0 0,18 0,1 0,-20 0,20 0,-1 0,-18 0,18 0,1 0,-1 0,-18 0,-19 0,38 0,-20 0,38 0,-55 0,17-38,1 20,0-19,0 37,-1-19,20 19,-19 0,18-56,-37 38,-18-38,55 56,-18-37,18 37,19-38,-37 38,37-18,-37 18,37-37,-19 37,19-38,-37-17,37 17,-18 38,18-18,-19 18,19-19,19 19</inkml:trace>
  <inkml:trace contextRef="#ctx0" brushRef="#br0" timeOffset="1006">187 949,'0'-37,"0"18,0 19,37 0,-18 0,-1 0,20 0,-38 19,0 18,0-18,0-1,0 19,0 19,-38-19,1 1,0-1,0-18,18-19,19 37,-18-37,18 0,37 0,0 0,0 0,19 0,-19 0,0 0,-18 0,18 0</inkml:trace>
  <inkml:trace contextRef="#ctx0" brushRef="#br0" timeOffset="1379">522 1005,'0'-19,"-37"19,55 0,-18 0,38 37,-1-18,-19 37,20-19,-20-18,19 18,-18-18,0 18,-19-74</inkml:trace>
  <inkml:trace contextRef="#ctx0" brushRef="#br0" timeOffset="1611">689 986,'-37'0,"0"19,37 18,-37 0,37 0,-56 19,56-18,0-20,0 19,0 1</inkml:trace>
  <inkml:trace contextRef="#ctx0" brushRef="#br0" timeOffset="1814">745 968,'0'-19,"19"19,-19-37,37 37,-18 0,18 0,-19 0,1 0,18 0,0 37,-37-18,0 18,0 19,0-19,0 0,0 0,0 1,0-1,0-19,0-18,0 38</inkml:trace>
  <inkml:trace contextRef="#ctx0" brushRef="#br0" timeOffset="2111">857 1191,'0'-19,"0"19,56 0,-19-37,19 37,-1-37,38 18,-37-18</inkml:trace>
  <inkml:trace contextRef="#ctx0" brushRef="#br0" timeOffset="2610">1620 205,'0'37,"0"-18,0 18,0 0,37-18,-37-1,0 20,37-20,-37 19,37-18,0 18,-18-18,18 18,-18-18,18-1,0 19,0 1,1-38,17 37,1-37,0 0,0 0,-19 18,0-18,0 0,-18 0,0 0,18 0,-19 0,1-18,18 18,-37-37,56 37,-37-38,18 38,-18-37,36 0,-36 37,0-37,18 0,-19 18,20-18,-38 18,37 1,-37-20,0 20,18-19,-18 18,0 0,0 1,0-19,0 18,38-18,-38 55</inkml:trace>
  <inkml:trace contextRef="#ctx0" brushRef="#br0" timeOffset="3494">2401 1284,'-19'0,"19"-19,0 1,0-19,0 37,37-19,19 19,-19 0,-18 19,-19-1,0 19,0-18,0 0,0 18,0-19,0 1,-37-19,37 56,-37-56,55 0,19 0,1-19,-1 19,19-18,-19 18,0 0,0-38,1 38</inkml:trace>
  <inkml:trace contextRef="#ctx0" brushRef="#br0" timeOffset="3891">2885 1023,'0'-18,"0"36,18 38,-18-19,0 1,0 18,37-19,-37 19,0-19,0-19,0 1,0 18</inkml:trace>
  <inkml:trace contextRef="#ctx0" brushRef="#br0" timeOffset="4131">2773 1303,'0'0,"37"-19,0 19,1 0,17-37,-17 37,-1-19,0-18</inkml:trace>
  <inkml:trace contextRef="#ctx0" brushRef="#br0" timeOffset="4331">3126 968,'0'-38,"19"38,37-18,-38 18,1 0,18 0,-18 0,-1 0,20 0,-38 18,37 20,-37-1,0 0,0 0,0 19,0 0,0 0,0-19,0 19,0-19,0-18,0-1,0 19,0-37,0-18</inkml:trace>
  <inkml:trace contextRef="#ctx0" brushRef="#br0" timeOffset="4664">3164 1191,'37'0,"0"-19,0 19,0 0,19 0,0-37,0 37,0-37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0:02.83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1565 170,'0'0,"55"0,1 0,19 0,55 0,0 0,19-74,-19 74,-18-37,-38 37,1-19,-38 19,-19-37,-18 37,-55 0,-20 18,-18-18,19 38,-56-38,-1 0,20 55,36-55,19 0,1 0,-20 19,19-19,19 0,19 0,-20 37,20-37,36 0,38-18,-19 18,38-19,-1 19,38-37,18 37,0-37,1 37,-57 0,-18 0,-38 0,-18 0,-74 0,18 0,0 0,1 0,-1 0,19 0,-1 37,20-37</inkml:trace>
  <inkml:trace contextRef="#ctx0" brushRef="#br0" timeOffset="98425">2030 96,'0'37,"-37"-18,37 18,0 0,-19 0,19-18,0 0,-37 18,37-19,-19 20,19-1,-37-19,0 38,18-37,-18 18,18 0,-18-18,18 18,-18-18,19-19,-20 55,20-55,-1 19,-18-19,0 0,0 37,-1-37,-17 0,17 0,1 0,0 0,0 0,0 0,-19 0,19 0,-1 0,1-18,0 18,-19-19,19 19,0-37,-1 37,-36-56,37 37,0 19,-1-37,20 0,-19 18,18-18,-18 19,0-20,18 20,-18-19,18 18,-37-37,56 19,-37 18,37-18,-18 37,18-56,0 19,0 0,-38 37,38-37,-18-19,18 74</inkml:trace>
  <inkml:trace contextRef="#ctx0" brushRef="#br0" timeOffset="99265">281 580,'-19'0,"1"0,-19 0,37 37,-38-37,38 56,-37-1,37 20,-56 36,56-36,0-1,0-18,0 18,0-36,0-20,38 20,-20-38,1 0,18 0,-18-19,-19 0,0-18,0-19,0 38,-19-1,0 19,-36 0,17 0,20 0,-1 0,19 19,-37-19,37 37,19-19,-1-18</inkml:trace>
  <inkml:trace contextRef="#ctx0" brushRef="#br0" timeOffset="99693">374 1045,'0'-19,"37"19,-18 0,-19 37,37 0,-37 1,56 17,-56-17,18-1,-18-18,38 18,-38 0</inkml:trace>
  <inkml:trace contextRef="#ctx0" brushRef="#br0" timeOffset="99917">579 1063,'0'37,"-38"1,38-1,-18 0,18 19,-56 18,56-36,-19-1,19 0,0-18</inkml:trace>
  <inkml:trace contextRef="#ctx0" brushRef="#br0" timeOffset="100137">783 1100,'0'-18,"37"-19,-18 37,0-38,18 38,-19 0,1 0,37 0,-56 19,19-19,-19 56,18-19,-18 0,0 19,0 0,0 0,0 0,0-1,0-36,0 0,0-19,0 37,-18-37</inkml:trace>
  <inkml:trace contextRef="#ctx0" brushRef="#br0" timeOffset="100435">858 1417,'37'0,"19"-37,37 37,-19-56,38 19,-19-1</inkml:trace>
  <inkml:trace contextRef="#ctx0" brushRef="#br0" timeOffset="100915">1937 338,'0'0,"0"56,0-38,37 19,-37 1,19-1,18 19,-19-19,20 0,-1 0,0 0,19 1,0-20,-1-18,1 56,0-56,18 0,1 0,18 0,18 0,-18 0,75-19,-38 19,-18-37,-56 37,-19-56,0 38,0-19,-18 18,18-18,-18 0,18-1,-37 1,18 19,-18-1,38-18,-38 18,0 1,18-20,-18 20,0-1,37-18,-37 0,19 0,-19 37,0 37,-37-19</inkml:trace>
  <inkml:trace contextRef="#ctx0" brushRef="#br0" timeOffset="101853">2830 1193,'0'0,"-19"0,-18 38,18 18,19-19,-56 19,56-1,0 1,0-19,0-18,38 18,-1-37,0 0,0 0,0 0,1 0,-38-18,18-1,-18 0,0-18,0 37,-37-18,18 18,-18 0,0 0,-19 18,56 1,-18 18,18-18</inkml:trace>
  <inkml:trace contextRef="#ctx0" brushRef="#br0" timeOffset="102266">3183 1268,'0'19,"0"18,0 19,0-1,0-17,0-1,0 0,0 0,0-18,0-1</inkml:trace>
  <inkml:trace contextRef="#ctx0" brushRef="#br0" timeOffset="102491">3016 1473,'0'-19,"0"19,18 0,38 0,-19 0,19-37,0 37,18-37</inkml:trace>
  <inkml:trace contextRef="#ctx0" brushRef="#br0" timeOffset="102685">3462 1156,'0'-18,"37"18,-37-19,38-18,-1 37,0-19,19 19,-38 0,-18 19,38 18,-38 0,0 0,18 1,-18 36,0-37,0 1,0-1,0-19,0 20,0-20,0 1,-37-19,18 0</inkml:trace>
  <inkml:trace contextRef="#ctx0" brushRef="#br0" timeOffset="102985">3555 1380,'0'-19,"37"-18,1 37,-1-37,19 37,18-19,0 19,-18-56,-19 56,-37-37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3:27.33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25 1267,'0'18,"0"1,0-1,19 57,-19-19,37 18,0 94,0-20,19-17,-19 36,1-18,-1-38,0-18,-18-37,-19-18,37-1,-37-19,0-36,0-19,0-19</inkml:trace>
  <inkml:trace contextRef="#ctx0" brushRef="#br0" timeOffset="390">25 1583,'0'-19,"-18"19,18-37,0 0,18 37,19-56,1 56,-1-56,19 56,-19-37,-19 37,1 0,37 0,-38 19,20-1,-20 38,19-19,-18 1,-19-1,37 19,-37-19,0 19,-56-1,1 20,-38-1,0-18,55-19,-17-37,36 0</inkml:trace>
  <inkml:trace contextRef="#ctx0" brushRef="#br0" timeOffset="832">769 2253,'0'0,"0"37,0-56,0-18,0 0,0-19,0 0,0 0,0-18,0 0,0 18,0 37,-18 19,18-18,-19 18,-18 18,37 19,0 1,0 17,0-17,0-20,19 19,-1-37,19 19,19-19,-37 0,-1 0,20 0,-38 37,37-37,-37 37,18 1,20-1,-1-37,-37 18,37-18,19 0,-19-55,-37 17,37 20,-37-19,0 18,0 0,0 1,0 18,0 18,19 20,-19-20,37-18,0 37,-18-37,-19 38,56-38,-19 0,-37-38,37 20,-37-19</inkml:trace>
  <inkml:trace contextRef="#ctx0" brushRef="#br0" timeOffset="1524">1272 1732,'-38'0,"20"0,-19 0,74 0,-37-19,18 1,-18-38,0 37,0 19,-37 0,37 0,-18 37,18-18,0 0,0 18,0-19,0 20,37-38</inkml:trace>
  <inkml:trace contextRef="#ctx0" brushRef="#br0" timeOffset="1844">1458 1825,'0'37,"0"0,18-18,-18 18,0-18,37-19,-37 37,0-19,0-18,0-18,0-19,-18-19,18 0,0 19,0 18,0-18,18 37,1 0,18 0,-37 37,37 19,-37-19,38 0,-38 19,0-37,18-1,-18 20,0-38,0-38,0-17,0-20,0 1,0 18,56 0,-56 38,19 18,-1 0,20 0,-38 18,18 19,-18 19,0 0,37-19,-37 0,19 1,-19-20,37-18,0 0,-18 0,0 0,18 0,-19-37,-18-19,56 0,-56-18,0 18,0 0,0 1,0 36,-18 19,-20 19,38-1,-18 1,18 18,0 0,0 0,0 1,0-1,37-37,-18 18,18-18,0 0,19 0,37-18,-19-19,19-19</inkml:trace>
  <inkml:trace contextRef="#ctx0" brushRef="#br0" timeOffset="2782">2704 1360,'0'18,"0"19,0-18,0 18,37-18,-37 0,19 18,-19-19,0-18,0-37,0-37,0 18,0 0,0 0,0 19,0 18,19-18,18 37,0 0,-18 0,-19 37,55 1,-55-1,19 0,-19 0,0-18,37 18,19-18,-19-19,-18 0</inkml:trace>
  <inkml:trace contextRef="#ctx0" brushRef="#br0" timeOffset="3221">3132 1174,'0'-19,"0"19,0 0,0 19,0 18,0-19,0 1,0 18,0 0,0-18,37 37,-18-56,-1 0,38-37,-19 18,-37-37,19 19,-19-19,0 0,0 1,0 17,0 1,0 56,37-1,-37 1,19 18,-19-18,37 18,0 0,0-37,-18 0,0 0,-1 0,19-18,-37-20,38 20,-38-19</inkml:trace>
  <inkml:trace contextRef="#ctx0" brushRef="#br0" timeOffset="3636">3616 950,'0'-18,"0"-19,0 37,0 0,0 18,0 19,0 1,0-1,37 0,-37 19,0-38,18 1,-18 18,0-55,0-1,0-18,0-19,0 0,38-18,-38 37,0 18,18 19,-18-19,37 19,-18 0,-19 0,19 19,-19 18,37 0,-37 1,0-1,0 0,19-18,-19 18,0-56,0 1,0-20,37-36,-37 0,0-1,56 1,-56 55,37 19,-19 0,20 37,-38 19,0 0,18 0,-18 0,37-19,-37 0,19-18,18-19,-37 0</inkml:trace>
  <inkml:trace contextRef="#ctx0" brushRef="#br0" timeOffset="4326">4211 2,'-19'-19,"19"19,0 37,0 38,0-20,0 1,38 19,-38-1,37 19,-37-37,18-19,-18 19,0-37,0-1,38-18,-20-37,-18 18,37-18,-37 19,38-20,-1 20,0 18,0 0,-37 0,37 37,-37-18,0-1,38 38,-38-37,0 18,0-19,-19 20,0-20,-18 19,0-37,0 38,0-38,-1 0,20 0,18 0,0-38</inkml:trace>
  <inkml:trace contextRef="#ctx0" brushRef="#br0" timeOffset="4806">4620 653,'19'0,"18"0,-18 0,-1-19,19-37,-37 19,0 19,0-20,0 20,0-1,0-18,0 37,-55 0,55 37,-38-18,38 18,0 19,0-19,0 0,0 0,19 1,0-20,-1-18,19 37,-18-37,0 0,18 0,-18-55,18 36,-19-18,20 0,-38-19,0-19,0 1,0 18,0 0,0 38,0 18,-38 0,76 18,-1-18,-19 0,1 0,37 0,-38 19,-18-1,0 20,0-1,0 19,0-19,0 0,38 0,-38 1,37-38,0 0,-18 0,18 0,-19-38,20 1,-20-19,19-18,-37-1,56-18,-56 38,0-1,0 19,0-1,0 20,0 36,19 20,-19-20,37 1,-37 18,37-18,-18 18,18-19,0 20,19-20,-19 38,-18-37,-19-1,37 20,-37-20,0 1,-19-19,1 56,-19-56,-38 37,19-37,-18 56,18-56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7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74,'18'0,"1"0,37 0,18 0,56-37,1 37,-1 0,-56 0,-18 0,-19 0,-74 0</inkml:trace>
  <inkml:trace contextRef="#ctx0" brushRef="#br0" timeOffset="304">446 0,'-37'0,"37"37,0 0,0 19,0 18,0 38,0-19,0 19,0-38,0 1,19-1,-19-18,0-19,0-18,0-1,0-18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6:09.97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0 762,'0'0,"19"0,36-56,20 19,37 0,-1-19,38 0,0-18,18 18,-18 0,18 1,-36 17,-38 1,-56 37,-18 0</inkml:trace>
  <inkml:trace contextRef="#ctx0" brushRef="#br0" timeOffset="364">335 613,'-37'38,"18"-38,19 18,-37-18,56 0,18 0,37 0,38-37,37-19,37-18,37-38,37 1,75-20,-56 38,-111 93,-75-55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55.83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446 586,'0'-19,"-18"19,18-18,0 18,0 37,-19 0,19 19,0 19,0-20,-37 1,37 0,0-19,0-18,0 18,0-37,37 19,0-19,19 0,18 0,19-19,-37 19,-19-37,-18 37,18-19,-37-18</inkml:trace>
  <inkml:trace contextRef="#ctx0" brushRef="#br0" timeOffset="363">669 791,'-18'0,"18"0,0 56,0-19,0 19,0-1,0-17,0 17,0-17,0 17,0-36,0 18,37-37</inkml:trace>
  <inkml:trace contextRef="#ctx0" brushRef="#br0" timeOffset="636">930 549,'0'-19,"0"19,37 37,-37 19,0 19,0-1,37 19,-37-18,0-1,0 0,0 1,0-1,0-18,0-19,0-18</inkml:trace>
  <inkml:trace contextRef="#ctx0" brushRef="#br0" timeOffset="3510">2046 679,'0'-37,"0"18,19 19,-19-18,55 18,-36 0,18-38,-18 38,-1 0,20 0,-1 0,-37 19,0 37,0-38,0 1,-19 18,-18 1,18-1,-18-19,19-18,18 19,-38-19,57 0,0 0,18 0,-19 0,1 0,0 0,18 37,-18-18,-19 18,55-18,-55-1,0 19,0-18,0 0,0 18,-37-19,0-18,-19 56,0-56,0 0,19 0,-19 0,38 0,18-18,0-20,0 20,0-19</inkml:trace>
  <inkml:trace contextRef="#ctx0" brushRef="#br0" timeOffset="4132">2865 698,'0'-38,"0"1,0 0,-19 0,0-19,-18 56,-19 0,19 0,19 19,18-1,-56 19,56-18,0 0,0 18,18-37,1 0,18 0,0 0,19 0,-19 0,-18 0,-19-37,37 37,-37 37,0 0,0 0,0 1,0 17,0 1,0 0,0-19,0 0,0 1,0-1,0 0,0-18,-18-1,18 38,-19-56</inkml:trace>
  <inkml:trace contextRef="#ctx0" brushRef="#br0" timeOffset="5076">1525 1014,'19'0,"-19"19,0 18,0-19,0 20,0-1,0 0,-56 0,0 38,-37 18,0-38</inkml:trace>
  <inkml:trace contextRef="#ctx0" brushRef="#br0" timeOffset="5954">93 288,'0'0,"0"-37,0 93,0 0,0 18,0 1,0-1,-19 38,19-1,0-18,0-18,0 18,0-19,0-18,0 0,0-19,0 0,0 0,0-18,0 18,0-18,0 18,0-18,56 18,-37-37,18 0,-37 18,37-18,0 0,-18 0,18 0,19 38,-19-38,0 0,19 0,18 18,19-18,-18 0,-1 0,-18 37,37-37,-56 0,0 38,1-38,-1 0,19 18,-19-18,0 0,19 0,0 37,18-37,-18 0,0 0,0 0,18 0,0 0,-18 19,0-19,18 0,1 37,-1-37,38 0,18 0,-18 0,-1 0,-36 0,-19 0,-19 0,19 0,-19 0,0 0,-18 0,18 0,-19 0,1 0,-19-37,56 37,-19 0,0 0,0-19,1 19,-1 0,-19-37,1 37,18 0,-18-18,18 18,-18 0,-19-19,18 19,-18-37,38 0,-38 18,0-18,0-19,0 0,18 0,-18-18,0 0,0-19,0 18,0 1,0-38,0 19,0-19,0 38,37-38,-37-18,0 56,0 18,0 19,0 0,0 18,-37-18,19 37,-1-37,-18 18,18 19,19-37,-37 37,18 0,-18 18,18-18,-18 0,19 19,-20-19,20 0,-1 37,-18-37,0 0,0 0,-19 0,0 0,0 0,0 0,-18 0,-19 0,0 0,-19 0,19 0,19 0,-19 0,18 0,20 0,-1 37,19-37,-19 0,0 19,19-19,0 0,-1 0,-17 0,17 0,1 0,-19 37,1-37,-1 0,0 0,0 0,19 0,0 0,18 0,-18 0,18 0,1 19,-38-19,19 0,-1 0,20 0,-38 0,19 0,18 0,-18 0,18 0,-18 0,19 0,-1 0,-18 0,0 37,-1-37,20 0,-38 0,19 0,18 0,1 0,-20 0,1 0,0 0,18 0,-18 0,19 0,18 19,-19-19,-18 0,18 37,1-37,-20 0,20 0,-1 0,-18 18,18-18,19 19,-18-19,18 37,0-37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37.18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373 19,'-19'0,"19"-19,0 56,0 1,0 17,0 20,0 18,0 0,0 37,19 37,-19-36,0-20,0 20,56-1,-56-19,0-36,0-1,0 1,0-20,0-36,0 0,0 18,0-19,18-18,-18 0,0-37</inkml:trace>
  <inkml:trace contextRef="#ctx0" brushRef="#br0" timeOffset="720">391 0,'-37'19,"0"-1,0 20,37-1,-56-19,19 38,18-19,-18 1,0 17,18-17,-18-20,37 19,-37-18,37 18,0-74,56 0,-38 0,19-19,-18 19,-19-1,37-17,-37 36,37 0,-37-36,38 55,-20 0,19 0,-18 18,-19 1,74 37,-55-38,18 19,-18 19,18-19,-18 1,18-20,-19 1,1 18,18-18,-18-19,-19 37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38.93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242 0,'0'-17,"0"34,0 55,0 35,0-17,0 37,0-2,-19 36,19-17,0 0,0 35,0-71,19 35,-19-53,0-18,0 18,0-36,0-19,0 1,0-17,0 35,0-37,0-17</inkml:trace>
  <inkml:trace contextRef="#ctx0" brushRef="#br0" timeOffset="690">316 179,'-37'0,"0"0,-19 37,19-1,18 18,-18-1,0 1,18-18,19 0,-37-36,37 36,0-36,0-54,18-17,38-19,0 36,-19-19,-18 20,18 17,-37 0,19 19,-19-2,37 19,-18 19,-19 16,37 1,-37 18,37-18,-18-1,18 20,0-20,-37 1,37 1,-37 16,37-17,-37 0,38 0,-38-1</inkml:trace>
  <inkml:trace contextRef="#ctx0" brushRef="#br0" timeOffset="1266">502 934,'-18'0,"18"36,0-36,37-19,-19 19,20-35,17 35,20-54,-38 54,0 0,0-18</inkml:trace>
  <inkml:trace contextRef="#ctx0" brushRef="#br0" timeOffset="1574">949 611,'0'-19,"0"2,-19 17,19 17,-19 2,19 16,0-16,0-2,0 1,0 36,19-54,18 18,-18-18,-1 0,1 0,18 36,-18-36,19 0,-19 18,18 18,-37 0,0 17,-19-16,1-37,-21 36,21-36,-1 0,-18 0,18-19,19-16</inkml:trace>
  <inkml:trace contextRef="#ctx0" brushRef="#br0" timeOffset="2017">911 611,'0'-19,"19"2,0 17,18-37,37 37,-17-53,36 35,-18 18,-20-54,1 18</inkml:trace>
  <inkml:trace contextRef="#ctx0" brushRef="#br0" timeOffset="2632">1954 90,'0'-36,"0"54,0 18,0 18,0 17,0 19,0 36,0 36,0-1,0 18,0-17,0 35,0-53,0-19,0-17,0-36,0-18,0 0,0-18,0 0,0-72,0 18,0-17</inkml:trace>
  <inkml:trace contextRef="#ctx0" brushRef="#br0" timeOffset="3157">1973 72,'0'0,"-56"0,56 18,-37 18,37-18,-37 36,37-19,-56 1,56 1,-56 16,56-35,-37 18,37-18,-37-18,55-35,19-19,-18 18,18-1,-18 1,18-18,-18 19,-19 17,37-18,0 18,-18 18,18 0,-37 18,18 18,-18 17,38 1,-38 1,37-20,-37 1,37 18,0-18,0 0,-18-36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43.01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204 53,'0'-35,"0"35,0 18,0-1,0 2,0 34,0 0,0 35,0 55,0-1,0 0,0 36,0-19,0 1,0-54,0 1,0-36,0-18,0 1,0-1,0-17,0-18,0-1,0-52,0-1</inkml:trace>
  <inkml:trace contextRef="#ctx0" brushRef="#br0" timeOffset="476">260 18,'0'0,"0"18,-18-18,18 17,-56-17,37 54,-18-19,18 1,-18 0,19 16,-20-15,38-2,-18 0,18-17,18-36,20-35,17 17,-36 1,18-36,0 18,-37 17,38-17,-38 35,18 18,-18-18,37 18,1 0,-38 36,37-19,-37 2,56 34,-38-18,-18 1,56 17,-19 1,-37 16,56 72,-56-71</inkml:trace>
  <inkml:trace contextRef="#ctx0" brushRef="#br0" timeOffset="954">502 924,'-19'0,"19"17,0-17,38 0,-1 0,0 0,0 0,20-35,-20 17</inkml:trace>
  <inkml:trace contextRef="#ctx0" brushRef="#br0" timeOffset="1208">894 604,'0'-35,"0"52,0 1,-37 18,37-18,0-1,0 18,0-17,18-18,1 36,18-36,19 35,-19-35,0 18,0-18,1 35,-20-35,-18 19,19-19,-19 17,0 19,-19-19,-18-17,0 36,0-36,-19 0,19 0,18 0</inkml:trace>
  <inkml:trace contextRef="#ctx0" brushRef="#br0" timeOffset="1622">894 586,'0'-35,"18"35,20-18,-1 18,0-36,19 36,18-35,-18 35,-19-35,0 35,1-18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45.29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234 0,'0'-19,"0"38,0 36,0 1,0 19,0 18,0 18,0 19,0 19,0 56,-19 0,19-57,0 1,0-19,0-18,0-19,0 0,0-19,0-18,0-19,-37 1,37-1,0-18,-19-38,19 0,0-18</inkml:trace>
  <inkml:trace contextRef="#ctx0" brushRef="#br0" timeOffset="660">252 93,'0'-19,"0"19,0 0,-37 19,0 18,18 0,-18 19,0 18,0-18,0 0,37-38,-19 1,38-38,18-18,0-19,-18 19,18-19,0 19,-18-19,-19 38,37-19,0 18,-18 19,-19 0,18 0,-18 56,56 0,-37-19,36 0,-17 19,-1-19,19 0,-19 19,0-37,-18-19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47.06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168 0,'0'19,"0"37,0-19,0 19,0 18,0 1,0 55,0 0,0 19,0 0,-56 18,56-36,-37-20,37-18,0-18,0-20,0 20,0-38,0-18,-38-19,38 37,0-56,0 1</inkml:trace>
  <inkml:trace contextRef="#ctx0" brushRef="#br0" timeOffset="570">205 168,'0'-19,"-19"19,1 0,18 0,-19 38,19-1,-56 0,38 19,18-19,-56 0,56-18,-19-19,19 37,0-74,0 0,0-1,0-17,19 17,-19 1,18 0,-18 18,38 19,-38-18,55 18,-17 0,-1 0,-37 0,18 18,-18 38,38-19,-38 19,37 0,-37 0,0 0,18 18,-18-18,0 0,0-38</inkml:trace>
  <inkml:trace contextRef="#ctx0" brushRef="#br0" timeOffset="1088">223 949,'19'0,"0"0,-1 0,19 0,38 0,-19-18,-19 18,0 0,19-38</inkml:trace>
  <inkml:trace contextRef="#ctx0" brushRef="#br0" timeOffset="1336">688 559,'0'-38,"0"57,0 0,0-1,0 19,0-18,0 0,0 18,0-19,0 1,0 37,38-56,-1 18,-19-18,1 0,18 0,0 38,-18-20,-19 1,0 37,0-19,0-37,0 18,-37-18,18 19,-37-19,19 0,37 0,0-19</inkml:trace>
  <inkml:trace contextRef="#ctx0" brushRef="#br0" timeOffset="1780">688 614,'0'-37,"0"19,19 18,18 0,19-38,0 38,0 0,18-18,0 18,-18 0,0-37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49.54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242 53,'0'18,"0"36,0-19,0 19,0 35,0 54,0 17,0-17,0 17,0 1,0-54,0 0,0-36,0 1,0-18,0-1,0-17,0-19,0 19,0-18,19-18,-19 0,37-71</inkml:trace>
  <inkml:trace contextRef="#ctx0" brushRef="#br0" timeOffset="546">223 268,'0'17,"0"-17,-18 18,-19-18,37 36,-38-1,1-17,19 18,18-1,-38-17,38 18,-37-18,37-18,0-36,0 18,37-17,-37-1,38-17,-38 16,37-15,-37-2,56-18,-56 36,0 1,18-1,-18 1,56 70,-56 1,19 18,-19-1,55 18,-18-17,0-18,0 17,19-17,-37-18,18 17,-19-35,-18 36,38-36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51.06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261 0,'0'-19,"0"38,0 18,0 19,0 18,0 38,0-1,0 38,0 0,0 55,0 1,0-56,0-19,0-37,0 0,0-37,0-19,37 0,-56-92,19 36,-18 0,18-18,0-19</inkml:trace>
  <inkml:trace contextRef="#ctx0" brushRef="#br0" timeOffset="429">242 279,'0'-19,"0"19,-18 37,-1 0,-18 1,0 36,-1-37,20 0,18 1,-56-20,37 19,19-74,0 0,38 0,-20-38,19 20,1-38,-1 18,-37 19,37 1,-37 36,37 0,-37-18,19 37,-1 37,-18 1,38-1,-38 19,56 18,-38-18,-18 0,56-1,-56 1,19-19,-19 1,37-1</inkml:trace>
  <inkml:trace contextRef="#ctx0" brushRef="#br0" timeOffset="960">503 874,'0'0,"0"0,37-19,-18 19,-1 0,19-37,-18 37,18 0,-18 0</inkml:trace>
  <inkml:trace contextRef="#ctx0" brushRef="#br0" timeOffset="1208">912 502,'0'-19,"0"38,-37 18,37 0,0-18,0 18,0 0,0-37,37 37,-18-37,18 38,-19-38,20 18,-1 19,-19-18,-18 0,0 18,0-19,-18-18,-1 0,-18 19,18-19,1 0,-19 0,37-19</inkml:trace>
  <inkml:trace contextRef="#ctx0" brushRef="#br0" timeOffset="1620">912 576,'0'-18,"0"-20,37 38,0 0,1-18,17 18,20-37,18 37,-19-38,-37 38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53.57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337 3,'0'-17,"-19"17,19 35,0 19,0 18,0 18,0 35,0 2,0 16,0-16,0 34,0-71,0 36,0-18,0-36,0-18,0-19,0 2,0-1,0-19,0-17,0-35,0-1</inkml:trace>
  <inkml:trace contextRef="#ctx0" brushRef="#br0" timeOffset="420">261 111,'0'-54,"0"108,0-35,-74 16,55 1,-18 0,19 18,-21-18,21-1,-19 2,37-19,-19-18,19 18,0-36,0 0,0-19,19 20,-19-1,55-18,-16 0,-21 18,19 0,-18-18,18 18,-18 18,-19-54,38 54,-1-18,-18 18,-19 37,37-2,-37 1,37 18,-37-36,19 0,-19 18,57-18,-57 18,18-18,-18 0,37 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1:49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0,'0'19,"-19"18,19 0,0 37,0 19,0 0,0 38,19-20,-19-36,0-20,0 1,37 0,-37-37,0 18,0-37,0-19,0-36</inkml:trace>
  <inkml:trace contextRef="#ctx0" brushRef="#br0" timeOffset="490">56 186,'-37'0,"37"-19,18 19,20 0,-1-37,19 37,-1-18,38 18,-18-56,-1 56,-37-37,-18 37,0 0,-19 0,-19 18</inkml:trace>
  <inkml:trace contextRef="#ctx0" brushRef="#br0" timeOffset="825">0 465,'56'0,"-19"0,0-37,1 37,17-19,1 19,-19 0,1-37,-1 37,0 0</inkml:trace>
  <inkml:trace contextRef="#ctx0" brushRef="#br0" timeOffset="1153">1023 0,'0'0,"0"37,0-18,0 18,0 19,0 0,0-1,0 38,0 0,-37 0,37-37,0 0,0-19,-18 0,18 1,0-20,0-18,37-18,37-20,-37 38,19-55,0 55,18-19,-18 19,-19 0,1-37,-1 37</inkml:trace>
  <inkml:trace contextRef="#ctx0" brushRef="#br0" timeOffset="1643">1879 74,'0'-18,"-19"18,19 0,-18 37,18-18,0 18,-37 19,37 37,0-19,0 0,0 1,0-1,0 1,0-38,0-19,55-18,-36 38,0-38,37 0,-19-19,0 0,19-55,-19 18,-37-37,37-37,-37 37,0 0,-37 37,-19 0,19 38,0 18,0-37,-19 37,0 0,37 0,19 18,-18-18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57.13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248 111,'0'-37,"0"18,0 57,0 18,0 37,37 55,-37-36,0 18,37 19,-37-37,0 55,37-37,-37-55,0-19,0-1,19-17,-19-1,37-56,-37 1,0-1,0-18</inkml:trace>
  <inkml:trace contextRef="#ctx0" brushRef="#br0" timeOffset="406">359 0,'-18'0,"18"18,-56 19,56 1,-37-1,0 37,18-18,-37 19,0-20,38 1,-19-19,37-18,-19-19,19 37,0-55,0-1,37-37,0 19,-18 0,37-38,-19 38,19 0,-38 0,1 37,-19-19,37 19,-18 0,-19 0,18 37,-18 19,56 0,-56 0,56 18,-37-18,-19-19</inkml:trace>
  <inkml:trace contextRef="#ctx0" brushRef="#br0" timeOffset="864">564 837,'19'0,"18"-19,19 19,0 0,18-37,0 37,-36-37</inkml:trace>
  <inkml:trace contextRef="#ctx0" brushRef="#br0" timeOffset="1088">1122 390,'-18'0,"18"38,0-20,0 1,-38 18,38-18,0-1,0 19,19 1,37-38,-38 0,20 18,-20-18,1 0,18 0,-37 37,37-37,-37 19,0 18,0 0,-18-37,-1 56,0-56,-18 19,19-19,-20 0,20 0,-1 0,19 0</inkml:trace>
  <inkml:trace contextRef="#ctx0" brushRef="#br0" timeOffset="1494">1066 446,'56'-18,"-37"18,18-38,0 38,38-37,-20 37,1-56,-19 56,1-18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08.14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56,'18'0,"19"0,1 0,17 0,-36 0</inkml:trace>
  <inkml:trace contextRef="#ctx0" brushRef="#br0" timeOffset="172">483 0,'37'0,"-18"0,18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08.66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74,'38'0,"-1"0,-19 0,1 0,18 0</inkml:trace>
  <inkml:trace contextRef="#ctx0" brushRef="#br0" timeOffset="162">465 0,'0'0,"38"0,-1 0,-18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36.32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37 669,'0'19,"-37"-19</inkml:trace>
  <inkml:trace contextRef="#ctx0" brushRef="#br0" timeOffset="3839">16594 539,'-18'0,"-1"37</inkml:trace>
  <inkml:trace contextRef="#ctx0" brushRef="#br0" timeOffset="4027">16539 576</inkml:trace>
  <inkml:trace contextRef="#ctx0" brushRef="#br0" timeOffset="32655">20892 0,'0'0,"18"0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36.97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 0,'0'18,"0"1,0 18,0 19,0 18,0 19,0-37,0 0,0 0,0-19,0 0,0-18,37-19,-37 55,0-73,19-1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37.84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 0,'0'18,"0"38,0-19,0 19,0-19,0 19,0 0,0 0,0-19,18 19,-18-38,0 1,0 37,0-38,0-18,0-37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47.04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19 13,'0'-19,"0"38,0 18,0 38,0-20,0 1,0 0,0 0,0-19,0 0,0 0,0 1,-19-20,19 1</inkml:trace>
  <inkml:trace contextRef="#ctx0" brushRef="#br0" timeOffset="412">223 106,'0'-19,"0"1,0-19,19 37,37 0,-56-19,37 19,0 0,-37 19,19 18,-19-19,0 1,0 18,0-18,0-1,0 20,-19-38,19 37,-19-37,1 0,18 18,37-18,0 0,0 38,1-20,-1 19,-37-18,18-19,-18 19,-18 18,-1-37,-18 37,18-37,-18 37,19-37,-1 0,-18 0,18 0,19-18,0-1,0 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48.54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42 0,'0'18,"0"1,0 18,0 0,0 19,0 0,0 18,0 1,-37 18,37-37,0-1,0-17,0-20,0 19,0-18,0-38,19-36,-19 17</inkml:trace>
  <inkml:trace contextRef="#ctx0" brushRef="#br0" timeOffset="330">266 93,'0'-19,"0"1,37 18,-19 0,-18-19,38 19,-1 0,0 0,-18 0,18 0,0 56,-37-19,37 0,-37 0,0 19,37 19,-37-1,0-18,0 0,0-1,0-17,0-1,0 0,0-18,0 18,-37-37,37-19</inkml:trace>
  <inkml:trace contextRef="#ctx0" brushRef="#br0" timeOffset="720">377 502,'-18'0,"18"0,37 0,19-37,-1 37,1-37,19 37,-1-19,-37 19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49.99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43 120,'0'0,"0"55,0 1,0 0,0 0,0 18,0 1,0-20,0 1,0-19,0 1,0-20,0 1,0-56,38-19</inkml:trace>
  <inkml:trace contextRef="#ctx0" brushRef="#br0" timeOffset="337">490 268,'37'-18,"-37"-1,0-37,0 1,-19 36,19 0,-37-18,0 0,0 37,0 0,37 37,-19-18,19 18,0 0,0 19,0-19,0-18,19 18,18-18,19-19,-1 0,-55-38,38 20,-38-19,0 74,0-19,0 20,0-1,0 0,0 19,0-19,0 0,0 0,0 1,0-1,0-19,0 1,0 37,37-56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1.24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38 133,'0'-19,"0"-18,0 19,0-1,18 19,-18-37,56 37,-37 0,-1 0,19 0,-37 18,38 1,-38 18,0 19,0 0,0 18,0-18,-38-19,1 38,0-38,0 0,18 0,-37 0,75-37,37 0,0 0,-19 0,19 0,-1 0,1 0,-19 0,1 0,17 0,-36 0</inkml:trace>
  <inkml:trace contextRef="#ctx0" brushRef="#br0" timeOffset="517">596 170,'0'-37,"0"18,18 1,1 18,-1 0,20 0,-1 0,-19 0,20 0,-1 0,-37 0,0 56,0-38,0 19,-37-18,18 18,-18 0,0-18,74 18,0-37,-18 0,-1 37,19-37,-37 19,56-19,-56 37,19-18,-19 37,0-19,-19-19,1-18,-20 0,-17 38,36-38,0 0,-18 0,19 0,-20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1:51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0 204,'0'56,"0"0,0 0,0 0,0-1,0 20,0 18,0-56,0 0,0-18,0 18,0-56,37 1,-19-38,20 19,-20 0,19-1,-18 20,37 55,-56 19,18-19,-18 0,56 0,-37 1,0-20,36-18,-17 37,-1-37,0 0,19-55,-19 17,0-55,-37 0,37-74,-37 55,-18 19,-1 56,-18 0,18 37,1 0,-19 0,18 0,0 0,19 37</inkml:trace>
  <inkml:trace contextRef="#ctx0" brushRef="#br0" timeOffset="602">855 167,'-37'0,"37"37,0 1,-18-1,18 0,0 19,-38 37,38-37,0-1,0-17,19-1,-19-19,56 20,-19-38,19 37,0-37,37 0,-38-19,1 19,0-56,-37 19,-19 19,18 18,-18-56</inkml:trace>
  <inkml:trace contextRef="#ctx0" brushRef="#br0" timeOffset="963">874 446,'-37'0,"37"-18,-19 18,19-38,-18 38,18 0,37-18,19 18,37 0,-19-37,0 37,-18 0,-37-19,-1 19,-18-37</inkml:trace>
  <inkml:trace contextRef="#ctx0" brushRef="#br0" timeOffset="1290">930 130,'-19'0,"19"-19,19 19,18 0,0-18,0 18,19 0,19-56,36 56,1-37,-38 37,-18 0</inkml:trace>
  <inkml:trace contextRef="#ctx0" brushRef="#br0" timeOffset="1631">1823 56,'0'18,"0"57,0-1,0 0,0 19,0 38,0-20,0-36,0-20,0-17,0-1,0-19,0-18,0-55,0-1,18-19</inkml:trace>
  <inkml:trace contextRef="#ctx0" brushRef="#br0" timeOffset="1913">1841 204,'0'-37,"19"37,18 0,19 0,0 0,0 0,-1 0,-17 0,-20 37,19-18,-37 0,0 18,0 0,0 0,-37 19,19-37,-20 18,-17-19,-1-18,19 38,-1-38,1 0,74 0,19 0,-37 18,-1-18,38 37,-19 1,1-20,-20 19,19-18,19 18,-19-18,1-19,-1 37,-18-37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2.8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149 139,'0'-18,"0"-1,0 19,19 0,37 0,-38 0,-18 37,0 1,0-1,0 0,0 0,0 19,-37 19,18-38,-18 0,0 0,0-18,18-19,-18 37,18-37,38 0,37 0,0 0,-1 0,20-19,37 19,-38 0,-18 0,-19 0,19 0,-38 0</inkml:trace>
  <inkml:trace contextRef="#ctx0" brushRef="#br0" timeOffset="496">875 195,'0'-37,"0"0,0 18,-19-37,-18 19,0 37,0 0,-1 0,1 37,0 19,37-19,-37 1,37-1,0 0,18 0,38 1,-19-38,1 0,-20-19,1 19,18-56,-37 19,37 37,-37-19,0 57,0 17,0 1,0 19,0 18,0-19,0-37,0 0,0 1,0-20,0 19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4.17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81 19,'0'0,"37"0,0 0,-18 0,37 0,-38 0,1 0,-1 0,20 0,-38 0,-38 74,1-55,0 18,-19-18,38-19,-1 37,-18 0,55-18,38-19,-37 37,18-37,19 19,-19-19,-18 37,-1-37,-18 37,37-18,-37 18,0 0,0-37,-37 37,0-37,0 0,-19 37,0-37,19 0,0 0,18-18,-37-1,56-37</inkml:trace>
  <inkml:trace contextRef="#ctx0" brushRef="#br0" timeOffset="554">695 0,'37'37,"-37"19,0-18,0-1,0 0,0 0,0 19,0-19,0 0,0 1,0-1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5.5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79 82,'0'0,"0"-18,19 18,18 0,-18-37,18 37,0 0,0 0,-18 0,18 37,-37-19,0 1,0 18,0-18,-18-1,-1 20,-18-20,18-18,1 38,-20-38,1 18,37-18,56 37,-19-37,0 0,1 19,-1-19,0 37,-18-37,-19 19,0-1,0 38,0-56,-38 37,-36-37,18 38,0-38,1 0,-1 0,19 0,-1 0,57-38</inkml:trace>
  <inkml:trace contextRef="#ctx0" brushRef="#br0" timeOffset="684">675 45,'0'0,"0"-18,18 18,20 0,-20-19,1 19,18 0,0 0,0 0,1 0,17 0,-55 37,0 0,0 1,0 17,0 1,0 0,0-19,0 19,0 0,0-19,0-18,0-1,-18 20,-1-57</inkml:trace>
  <inkml:trace contextRef="#ctx0" brushRef="#br0" timeOffset="1050">712 343,'0'-19,"37"19,0-37,38 37,-1-18,1 18,18-38,-38 38,-17-37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8.40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59 0,'0'19,"0"-19,0 37,0-18,0-1,0 38,-37-19,37 0,0 1,0-1,0 0,-19-18,19 18,0-18,0 18,0-19,37-18,0 0,38 0,-1 0,-18 0,18 0,-36 0,-1-37,-19 37,-18-18</inkml:trace>
  <inkml:trace contextRef="#ctx0" brushRef="#br0" timeOffset="488">375 223,'-37'19,"37"18,0 19,0 19,0-20,0 1,0 0,0 18,0 1,0-38,0 0,0-18,0-1,18-18,20 0</inkml:trace>
  <inkml:trace contextRef="#ctx0" brushRef="#br0" timeOffset="794">691 19,'0'0,"0"18,0 20,38 36,-38-18,0 0,0-1,0-17,0-1,0 0,0 19,-19-19,19 0,0-18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4:59.77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21 112,'0'-19,"0"-18,0 74,0 0,-19 0,19 1,0 17,0-17,0 17,0-17,0-20,0 19,0-18,38-19,-1 19,0-19,19 0,0 0,0 0,-19 0,19-56,-38 37,19-18,-37 18</inkml:trace>
  <inkml:trace contextRef="#ctx0" brushRef="#br0" timeOffset="346">337 223,'0'37,"0"1,0-1,-18 19,18-1,0 1,0 0,0 0,-37-19,37 0,0 1,0-1,0-19,0-18</inkml:trace>
  <inkml:trace contextRef="#ctx0" brushRef="#br0" timeOffset="795">728 149,'0'-37,"0"18,19 0,18-18,0 37,19-37,-19 37,0 0,0 0,19 0,-37 0,-19 19,19-19,-19 55,0-17,-38 17,1-36,-19 18,19-18,18 18,-18-37,19 37,-20-18,57-19,18 37,-18-37,18 0,19 0,-19 19,0-19,1 37,-20-37,-18 37,19-37,-19 56,0-37,0 18,-19-37,-18 37,18-37,-18 37,0-37,-19 0,19 0,18 19,1-19,-20 0,20 0,-19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07.91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23,'0'-19,"38"19,-1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5:08.48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0,'18'0,"1"0,18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7:52.98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0 182,'0'0,"0"0,0 19,37-19,-37 37,0-18,18-19,-18 18,0 20,19-38,-19 18,37 1,-18 18,-1-37,-18 19,38-19,-38 18,18-18,19 37,-18-37,0 19,36-19,-55 37,19-37,0 0,-19 19,18-19,19 0,-18 0,18 18,-18-18,0 0,-1 0,19 0,-18 0,0 0,36 0,-17 0,-20 0,1 0,18 0,-18 0,18 0,0-37,-18 37,-1 0,38-18,-19 18,-18 0,18-38,-18 38,-1-18,38 18,-56-19,19 19,-1-37,19 37,-37-19,19 19,-19-18,19 18,18-37,-37 18,18 19,20-37,-20 37,-18-56,37 37,1-18,-38 18,18 19,-18-18,19-19,-19 18,37 19,-37-19,0-18,0 56,-19-19</inkml:trace>
  <inkml:trace contextRef="#ctx0" brushRef="#br0" timeOffset="1843">688 759,'0'37,"-37"0,37 19,0 0,0 0,0-19,0 0,0 19,0-37,0-1,0 19,0-55,0-1</inkml:trace>
  <inkml:trace contextRef="#ctx0" brushRef="#br0" timeOffset="2187">502 1094,'-37'0,"55"0,1 0,0 0,18-19,0 19,0-18,0 18,38-38,-38 38</inkml:trace>
  <inkml:trace contextRef="#ctx0" brushRef="#br0" timeOffset="2475">967 871,'-19'0,"19"-38,0 20,0 18,0-19,19 19,-19-18,56 18,-19 0,-18 0,-1 0,-18 37,0-19,0 20,37-1,-37 19,0-19,0 0,0 0,0 0,0 1,0-20,0 19,0-37,0 0,0-37</inkml:trace>
  <inkml:trace contextRef="#ctx0" brushRef="#br0" timeOffset="2923">1004 1019,'-18'0,"36"0,1 0,-1 0,38-18,0 18,0-37,-19 37,19-38,-38 38,1 0,-19-18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7:57.34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0 968,'0'0,"0"-19,0-18,18 37,-18-19,19 19,-19-18,18 18,-18-38,19 38,-19-18,56 18,-38-19,1 19,18-37,-18 37,-19-19,37 19,-37-37,56 37,-38-18,1 18,-19-19,37 19,0 0,-37-37,38 37,-1 0,0-19,0 19,-18 0,18-37,0 37,0 0,1 0,-20 0,19 0,1 0,-1 0,0 0,19 0,-37 0,-1-19,19 19,1 0,-20 0,1 0,37 0,-19 0,0 0,0 0,-37 0,37 0,19 0,-56 38,37-38,-37 18,38-18,-38 19,37-19,-37 37,18-37,-18 19,38-19,-38 18,18-18,-18 37,19-37,-19 19,37-19,-37 19,19-19,-19 18,18-18,-18 37,37-37,-37 19,19-19,-19 19,19 18,-19-56</inkml:trace>
  <inkml:trace contextRef="#ctx0" brushRef="#br0" timeOffset="1369">706 75,'19'0,"-19"0,37 37,-37-18,56-1,-56 19,37-18,1 37,17-38,-36-18,-19 19</inkml:trace>
  <inkml:trace contextRef="#ctx0" brushRef="#br0" timeOffset="1678">930 19,'-19'0,"19"0,-18 0,18 74,-56-36,56-1,-38 0,38 19,-37-19,37-18,-37 18,37-19,0 1,19-19</inkml:trace>
  <inkml:trace contextRef="#ctx0" brushRef="#br0" timeOffset="2023">1079 0,'0'0,"-19"0,19 37,0 1,0-20,0 1,0 18,0-18,0-1,37 20,-18-38,-1 0,1 0,18 0,-18 0,18-19,-37-37,0 19,0 37,-56 0,38 0,-20 19,20-1,18 1,-37 18,37-18,0-1,18 19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8:00.64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33,'0'0,"0"19,0-19,0 37,38 1,-38-1,37-37,-37 37,37 0,-37-18,37-19,-37 37,38-37,-38 37,18-37,-18 19,19-19,37 37,-19-37,-19 0,20 0,-20 0,1 0,18 37,-18-37,-1 0,19 0,-18 0,0 0,18 19,-19-19,1 0,18 0,-18 37,-1-37,38 0,-19 0,-18 0,0 0,18 0,-19 0,1 0,18 0,19 0,-19 0,0 0,1 0,-1 0,19-19,-19 19,-18 0,18 0,-37-18,37 18,0 0,0-37,1 37,-38-19,55 19,-55-19,19 19,-19-37,19 37,-19-18,18 18,-18-38,56 1,-56 19,37-20,0 1,-37 19,19 18,-19-19,19-18,-19 18,37 19,-37-37,18 18,-18 19,0 0,0 37</inkml:trace>
  <inkml:trace contextRef="#ctx0" brushRef="#br0" timeOffset="1642">838 666,'0'0,"0"19,0-1,0 19,0-18,0 0,0 18,0-19,0 1,0 18,0 0,0-18,0 0</inkml:trace>
  <inkml:trace contextRef="#ctx0" brushRef="#br0" timeOffset="2144">689 871,'37'0,"-18"-38,18 38,19-18,-19 18,19-37,-19 37,0 0,0-19,-18 19</inkml:trace>
  <inkml:trace contextRef="#ctx0" brushRef="#br0" timeOffset="2460">1321 703,'19'0,"-19"-18,0-20,0 38,0-18,-19 18,-18 0,19 0,-20 0,1 18,0 20,0-1,37 0,0-18,0-1,37 19,0-37,0 0,-37 19,38-19,-1 0,0 0,-37 19,19-19,-19 37,37 0,-37 0,-19 0,-18-18,-19-19,19 0,0 0,18-56,19 0,0 38,0-1,0-18,37 18,-18-18,0 19,18 18,-19-56,20 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1:55.5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204 0,'-37'0,"37"19,0 18,0 0,0 37,0 1,0-19,0-1,0 1,0-19,0 1,0-1,0 0,0-18,0-1,0-18,0-37,-19 0,19 18,-37 19,37-37,-18 37,18-37,-19 37,19-56,-19 56,19-19,-37 19,37-18,-18 18,18 37,0-18,0 18,0-19,37 20,-37-1,37 0,-37-18,37 18,-37-18,56 18,-56-19,19-18,18 0,-37 0,56-37,-56 19,37-38,-19 18,20 1,-1 0,-37 0,18 37,-18-37,19 18</inkml:trace>
  <inkml:trace contextRef="#ctx0" brushRef="#br0" timeOffset="900">520 93,'0'-37,"0"55,0 38,38-19,-38 1,0 17,0-17,0-20,0 1,0 18,0-18</inkml:trace>
  <inkml:trace contextRef="#ctx0" brushRef="#br0" timeOffset="1192">446 279,'-19'0,"19"0,56 0,-37-37,37 37,-19-19,-18 19,-1 0</inkml:trace>
  <inkml:trace contextRef="#ctx0" brushRef="#br0" timeOffset="1466">855 74,'0'-37,"0"74,0 19,0-37,0 18,0 0,0 19,0-19,0 0,0-18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8:04.71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1097,'0'0,"0"-37,19 18,-1-18,19 19,-18-20,37 20,-19-19,-18 37,18-19,-19 19,1-19,18 19,-18-37,18 37,-18-18,-1 18,20-38,-1 38,-37-18,37 18,0-37,19 37,-19-19,0 19,1 0,-1 0,-19 0,1 0,18 0,0 0,-37-37,19 37,18 0,19 0,0 0,-19 0,-18 0,36 0,-17 0,-1 0,19 0,-1 0,-36 0,0 18,18-18,-19 0,1 0,18 0,-37 19,38-19,-1 37,0-18,19-19,-56 37,37-37,-37 37,37 0,-18-37,-19 38,37-38,-37 37,19-37,-19 56,18-56,-18 18,37-18,-37 19,38-19,-38 18,18-18,-18 38,19-38,-19 18,37-18,-56 0</inkml:trace>
  <inkml:trace contextRef="#ctx0" brushRef="#br0" timeOffset="1362">819 93,'0'0,"37"18,-37 19,37-18,0 18,-37-18,56 0,-56 18,37-19,-37 20,37-20,-37 1,19-19</inkml:trace>
  <inkml:trace contextRef="#ctx0" brushRef="#br0" timeOffset="1675">1042 111,'0'-18,"-19"36,19 1,-37 18,37-18,-37 18,37-18,-37-1,37 19,-56-18,56 18,-19-37,19 37</inkml:trace>
  <inkml:trace contextRef="#ctx0" brushRef="#br0" timeOffset="2004">1265 37,'0'-19,"0"19,0 0,0 37,-19 1,19-20,0 1,0 18,0-37,0 19,38-19,-20 0,38 37,-19-37,-37 19,19-19,-19 18,37-18,-37 37,0-18,19-19,-19 19,0-1,-19 19,-18-37,18 19,-18-19,18 0,1 0,-19 0,37 0</inkml:trace>
  <inkml:trace contextRef="#ctx0" brushRef="#br0" timeOffset="2627">1321 37,'-37'0,"74"0,-19 0,20 0,-1 0,0 0,19 0,0 0,-19-37,-18 37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8:09.29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2549,'0'18,"0"1,0 18,37-37,-37 37,18-37,-18 38,19 17,-19-17,37-38,-37 37,19-37,-19 37,18-37,-18 37,38-37,-38 19,74-19,-55 0,-1 18,20-18,-20 0,1 38,18-38,-18 0,-1 18,19-18,-18 0,18 37,-18-37,-1 0,1 0,18 19,0-19,1 0,17 0,1 0,19 37,-38-37,0 0,-18 0,18 0,-19 19,1-19,18 0,0 0,-18 0,18 0,19 0,-19 0,1 0,-1 0,0 0,19 0,-19 0,0 0,0 0,-18 0,37 0,-19 0,0 0,0 0,19 0,-19 0,-18-37,0 37,18 0,-19-19,20 19,-20 0,-18-19,37 19,1-37,-20 37,-18-18,56 18,-56-38,37 38,-37-37,37 37,-37-37,38 37,-38-37,55 37,-55-37,38 37,-38-38,37 38,-37-37,19 37,-19-18,37 18,-37-19,18 19,-18-37,19 37,-19-19,37 19,-37-18,19 18,-19-38,18 38,-18-18,-18 18,-1 0,-18 18,18-18</inkml:trace>
  <inkml:trace contextRef="#ctx0" brushRef="#br0" timeOffset="1349">1469 3237,'-37'0,"37"19,0 18,0-19,0 20,0-1,0 0,19 0,-19 0,0 1,0-1,0-19,0 1,0 18,18-37</inkml:trace>
  <inkml:trace contextRef="#ctx0" brushRef="#br0" timeOffset="1641">1283 3516,'38'0,"-1"0,0 0,19 0,18-37,19 37,-37-37,-19 37,0-19</inkml:trace>
  <inkml:trace contextRef="#ctx0" brushRef="#br0" timeOffset="1883">1972 3386,'18'0,"-18"-19,0 1,0-1,0 19,0-37,-37 37,0 0,0 0,-1 18,38 1,-37-19,37 19,0 18,19-37,-19 18,18-18,1 0,18 0,-37 0,56 0,-37-37,-19 56,0 18,0-18,0-1,0 19,0-18,0 0,0 18,0-19,0 1,0 18,0 1,0-20,0-18,0-37,0 18</inkml:trace>
  <inkml:trace contextRef="#ctx0" brushRef="#br0" timeOffset="3534">2567 1191,'0'-19,"0"-18,0 18,37 19,-37-18,37-38,1 19,-20-1,19 1,19 19,-37 18,18-38,-18 38,18-55,0 55,0-38,-18 38,18-37,19 19,-19-20,0 38,-18 0,-1-18,20 18,-20 0,1 0,37-37,-38 37,1 0,-1 0,20 0,-20 0,1 0,18 0,-18 0,-1 0,20 0,-20 0,38 0,-37 0,18 0,-19 0,38 0,-37 0,18 18,-18-18,18 0,0 19,0-19,-37 18,37-18,-37 38,38-38,-38 18,55-18,-36 37,18-18,0-19,-18 37,18-18,0-19,-37 18,38-18,-38 38,37-38,-37 18,18-18,-18 37,38-37,-38 38,18-38,-18 55,19-55,-19 19,37-19,-37 19,19-19,-1 0</inkml:trace>
  <inkml:trace contextRef="#ctx0" brushRef="#br0" timeOffset="5075">3311 112,'0'0,"19"18,18 19,-19-18,20 0,-20 18,20-19,17 38,-36-56,-19 56,37-56,-18 0</inkml:trace>
  <inkml:trace contextRef="#ctx0" brushRef="#br0" timeOffset="5384">3553 130,'-19'0,"19"19,-18-19,18 37,-56-18,56 18,-37-19,18 20,-18-20,18 19,-18-37,37 38,-19-38,19 18</inkml:trace>
  <inkml:trace contextRef="#ctx0" brushRef="#br0" timeOffset="5736">3683 0,'0'19,"0"18,0 19,0-38,0 19,0-18,0 0,0 18,0 0,37-37,-37 19,38-19,-1 0,-19 0,1 0,18 0,-18 0,-1 0,20 0,-38-38,18 38</inkml:trace>
  <inkml:trace contextRef="#ctx0" brushRef="#br0" timeOffset="6143">3813 112,'0'37,"0"0,0 0,0 0,0 1,0 17,0 1,0 19,0-38,0 0,0 0,0 1,0-20,0 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28:25.72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0 483,'0'0,"0"-18,18 18,38-37,0 37,0-38,37 1,18 0,1-19,0 0,18 1,0-1,-18 19,-38-1,-37 38,-18-18,-1 18,-36 0,-19 0</inkml:trace>
  <inkml:trace contextRef="#ctx0" brushRef="#br0" timeOffset="496">93 632,'-19'0,"19"0,19 0,18 0,37 0,1-37,55 0,37-19,19-18,-37 36,19 1,-57 37,-73-18,-20 18,-18 0,-18 0,-20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50.62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0,'0'37,"0"19,0 0,0-1,0 1,0 19,0-20,0 1,0 0,0-19,0 1,0-1,0-19,19-18,18 0,-18-18,-19-19</inkml:trace>
  <inkml:trace contextRef="#ctx0" brushRef="#br0" timeOffset="344">335 111,'0'-37,"0"56,0-1,-37 20,37 17,-37 1,37-19,0 1,0 17,0-17,18 17,1-36,-1 18,20-37,-20 19,19-19,1 0,-20 0,19-37,-37 18,19-18,-19 0,0 18,0 0,-37 19,18 0,1 0,-20 0,-17 0,36 19,19 0,0 18,0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52.21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98 0,'-37'93,"37"-19,-56 19,56-19,0-18,0 0,0 18,0-36,38-1,-20 0,19-37,19 19,-19-19,1 0,-1 0,19 0,-38 0,-18-75,19 57,-19-20,0 1,0 0,0 18,-56 19,19 0,0 0,-1 0,1 0,0 19,37 0,0 18,0-19</inkml:trace>
  <inkml:trace contextRef="#ctx0" brushRef="#br0" timeOffset="698">545 55,'0'56,"0"19,0-1,0 0,0-18,0 0,0-19,0 0,0-18,0 18,18-37,-18-18</inkml:trace>
  <inkml:trace contextRef="#ctx0" brushRef="#br0" timeOffset="1140">61 837,'19'0,"37"0,-1 0,1 0,37 0,37-19,-18 19,-38 0,-18 0,-37 0,-38 0,1 0</inkml:trace>
  <inkml:trace contextRef="#ctx0" brushRef="#br0" timeOffset="1470">98 967,'38'0,"17"0,20 0,-1 0,38 0,-19-19,18 19,-18-37,-37 37,-19 0,-18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26.18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410 0,'-19'0</inkml:trace>
  <inkml:trace contextRef="#ctx0" brushRef="#br0" timeOffset="338">0 93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26.98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359 149,'0'-19,"0"0,-37-18,18-19,0 56,-18-18,19 18,-20 0,-17 0,36 0,0 18,-18 20,37-20,-18 1,18 18,-38-18,38 18,0-19,0 20,19-20,0-18,-1 38,38-38,-19 18,0-18,1 56,17-56,-17 56,-1-19,-18-18,-19-1,37 19,-37-18,0 18,-19 0,1-18,-20 18,1-37,0 0,0 0,-1 0,20 0,18-37,-19 0,19 0,0-19,0 19,37-38,-18 38,18 0,0 0,1 18,18 19,-19-56,-19 37</inkml:trace>
  <inkml:trace contextRef="#ctx0" brushRef="#br0" timeOffset="617">564 56,'0'18,"0"19,0 1,0 17,37 1,-37 19,0 18,0-37,0-19,18 0,-18 0,0-18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29.27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225 55,'0'0,"0"-18,0-19,-19 37,0 0,19 18,-55 1,55 37,-38-19,38 19,-55 18,55 19,0-18,-38-1,38-18,0 0,19-19,-19-19,56 20,-38-38,38 0,-19 0,1 0,-1-19,0-18,-37 0,19-1,-19 1,0 19,-19 18,0-38,-36 38,17 0,-17 38,17-1,1-19,37 1,0 18,37-37</inkml:trace>
  <inkml:trace contextRef="#ctx0" brushRef="#br0" timeOffset="516">578 167,'0'0,"0"0,0 56,0-19,0 19,0 0,-37 0,37-19,0 0,0 19,0-38,19 1,-1-19,1 0,37 0,18 0,19-19,-19-18,-18 0,-19 18,1-18,-38 19</inkml:trace>
  <inkml:trace contextRef="#ctx0" brushRef="#br0" timeOffset="829">839 279,'0'0,"0"56,0-1,18 20,-18-1,0 38,0-19,0 0,0-19,0 1,0-20,37-17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31.54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98 34,'-18'0,"18"-38,0 57,-38 18,38 0,0 19,-37 37,37-18,0-19,0-1,0-17,19-1,-19-19,56-18,-38 19,19-19,38 0,-19-19,-1-18,-17 37,-1-37,0-19</inkml:trace>
  <inkml:trace contextRef="#ctx0" brushRef="#br0" timeOffset="322">266 220,'0'0,"0"37,0 0,-38 38,38-20,0 20,0 18,0 18,19-18,-19-18,0-19,37-19,-37-19,19-18,-19 38,18-38,-18-19</inkml:trace>
  <inkml:trace contextRef="#ctx0" brushRef="#br0" timeOffset="586">749 294,'0'-18,"19"-38,-19 19,0 18,0-18,0 18,0 0,0-18,0 37,-37 0,0 0,-1 37,1 1,37-1,-37 0,37 19,0-37,0-1,19-18,18 0,0 0,0 0,0-37,1 37,-20-19,19 19,-37 0,19 38,-19 17,0 1,0 0,0 0,0 0,0-1,0 1,0-19,37 1,-18-1,-1-37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33.49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112 90,'0'0,"0"0,-37 0,37-37,0 18,18 1,1 18,18 0,0 0,0 0,-18 0,18 0,-18 56,-19-19,0-19,0 20,0-1,0 19,-75-38,57 19,-1-37,19 19,-56-19,94 0,-20 0,1 19,18-19,-18 37,36 0,-36 19,-19-19,-19 0,-18-37,19 38,-20-38,-17 0,-1 0,0 0,37 0,-18 0,37 0</inkml:trace>
  <inkml:trace contextRef="#ctx0" brushRef="#br0" timeOffset="608">688 34,'0'-37,"0"56,-37-1,37 20,-37 36,37 0,-56 38,56 0,0-19,0-19,0-18,0 0,0-38,37-18,1 38,17-38,-17 0,-1-56,0 37,-37-18,0 18,0 1,-19-19,-36 37,-1 0,0 0,0 37,19-19,0 20,37-20,-19-18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2:16.0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130 279,'-37'19,"37"-1,0 1,0 18,0 0,0 1,0-1,0 19,0-1,0 1,0 0,0 0,0 0,0-19,0 0,0 0,0-18,0 18,0-18,0 18,0 0,0 0,0 1,19-20,-19 19,0-18,18-19,-18-19,0 1,0-38,0 56,0-19,0-18,-55 0,55 18,-19 1,19-19,-37 18,37-18,-19 37,19-19,-18 19,18 0,0 0,37 37,-37 1,18-1,-18-19,19 1,-19 18,37-18,-37-1,19 20,-19-20,37-18,-18 0,-19-18,0-20,18 1,-18 19,0-1,37-18,-37 0,0 18,19-18,-19 18,0 0,37-18</inkml:trace>
  <inkml:trace contextRef="#ctx0" brushRef="#br0" timeOffset="1367">428 502,'0'-18,"0"-19,0 55,0 19,0-18,0 0,0 36,0-17,0-20,0 19,0-18,0 0,0-1,0 19</inkml:trace>
  <inkml:trace contextRef="#ctx0" brushRef="#br0" timeOffset="1750">261 688,'18'0,"19"-37,-18 37,18-18,1 18,-1-38,0 38</inkml:trace>
  <inkml:trace contextRef="#ctx0" brushRef="#br0" timeOffset="2066">633 465,'0'-18,"0"-1,0 0,18 19,20 0,-20 0,38 0,-56 0,19 0,-19 38,0-1,0 0,0-37,0 56,-38-56,38 18,-18-18,18 0,37 0,-18 0,-1 0,19 0,-37 19,0 18,0 0,-18-37,18 38,-19-38,19 18,-37-18,0 0,18 37,1-37,-20 0,1 0,19-18,-20 18</inkml:trace>
  <inkml:trace contextRef="#ctx0" brushRef="#br0" timeOffset="4609">1116 37,'0'-37,"0"56,0-1,0 1,0 18,0 19,0-19,0 19,0-19,0 0,0 1,0 17,0-17,0-1,0 0,0 0,0 0,0 1,0-20,0 1,0 18,0 0,0 0,0 1,0-1,0-19,0 20,0-20,0 20,0-20,0 1,0-19,0-19,0 19,-55 0,36-37,0 37,19-19,0 38,0 18,38-18,-1-19,-37 56,56-56,-38 37,38-37,-37 0,-1 0,-18-19,0-18,37 0,-37 0,0 18,0-18,0 37</inkml:trace>
  <inkml:trace contextRef="#ctx0" brushRef="#br0" timeOffset="5819">1377 540,'0'-19,"0"38,0-1,0 19,0-18,0 0,0-1,0 19,19-18,-19 18,0-18,0-1,0-18</inkml:trace>
  <inkml:trace contextRef="#ctx0" brushRef="#br0" timeOffset="6107">1321 670,'0'0,"56"0,-19-37,0 37,1-56,-20 56</inkml:trace>
  <inkml:trace contextRef="#ctx0" brushRef="#br0" timeOffset="6370">1619 391,'-19'0,"19"0,-18 0,18 56,0-19,0 0,18-18,19-19,-37 37,38-37,-1 18,-19-18,-18 38,38-38,-38 18,18 1,-18 18,0-18,-18-19,-20 18,20-18,-1 0,-18 0,18 0,19-56</inkml:trace>
  <inkml:trace contextRef="#ctx0" brushRef="#br0" timeOffset="6845">1637 447,'-18'0,"18"-19,18 19,20-37,-20 37,19-19,-18 19,18-37,-18 37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35.52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208 148,'-19'0,"19"0,-37 0,37 38,-56-38,19 0,0 0,18-19,19 0,0 1,0-19,0 18,19 0,-1-18,19 37,-37-18,38 18,-1 0,0 0,-37 55,37 1,-37 19,37 18,-37-38,0 1,0 0,0 0,-37 0,19 0,-20-19,20-19,-1-18,-18 0,18 0,-18 0,37-37,-37 19,37-1,0-18,0 0,0 37,56 0,0 0,-38 37,-18-19,56 20,-37-1,18 0,-19-18,1-19,37 37,-19-37,0 0,19 0,-19-19,19-18,-37 0</inkml:trace>
  <inkml:trace contextRef="#ctx0" brushRef="#br0" timeOffset="614">691 186,'0'-38,"0"20,19 18,-19-37,-19 55,-18 1,37 37,-19-19,19 0,0-18,0 18,0-19,0 1,38-19,-20 37,1-37,18 0,-18 19,18-19,-19 0,1 37,18-37,-37 19,37-19,-37 18,0 38,0-19,-18-37,-1 38,-18-38,-19 37,19-37,18 0,1 0,-38-37,56 18,0-18</inkml:trace>
  <inkml:trace contextRef="#ctx0" brushRef="#br0" timeOffset="1064">598 167,'0'-19,"19"19,18-37,0 37,19 0,37-37,0 37,19-37,-38 37,-18 0,-37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37.98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280 621,'0'-19,"0"0,0 1,-38-38,20 37,-20 19,1 0,19 0,-1 0,-18 0,18 38,-18-1,37 0,-19 19,19-19,0-18,0 18,38-37,-20 18,19-18,1 0,17 0,-17-37,-20 19,20-20,-38 20,18-19,-18 18,0 38,0 18,0-19,0 20,0-1,0 19,0-1,0 20,0-1,0-18,0 0,0 0,0-19,0-18,0-19,0-38,0-17,0-1,37 0</inkml:trace>
  <inkml:trace contextRef="#ctx0" brushRef="#br0" timeOffset="606">391 81,'0'-18,"0"-1,37 19,-37-37,38 37,-1 0,0 0,0 0,-37 37,0-18,0 18,0 0,0 0,-37 19,37-37,-37 18,18-19,56-18,1 0,-1 0,0-55,37 17,-18 20,0 18,0-56,-19 56,-18 0,-19-19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39.87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317 598,'0'-19,"0"-18,-19 0,19 0,-18 0,-38-19,37 56,0-19,-18 19,19 0,-1 0,-18 0,18 37,-18 1,18-1,19 19,0-19,0 0,0-18,0 18,0-19,38-18,-20 38,19-38,38 37,-38-37,0 37,1-37,-1 56,-19-19,-18 0,-18 1,-1-38,-18 0,18 37,1-37,-20 0,20-19,-19-37,37 19,0-19,37-18,0 18,38-18,-1 18,-37 0,0 19,-37 0</inkml:trace>
  <inkml:trace contextRef="#ctx0" brushRef="#br0" timeOffset="592">466 59,'0'-38,"0"20,18 18,19 0,-18 0,0 0,-19 18,0 20,0 17,0 1,-19-19,19 1,-37-1,0 0,55-37,19 0,1 0,-1-37,19 37,18-56,-18 56,-19-19,0 19,0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41.68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0 558,'18'0,"19"-37,1 37,18-19,-1 19,38-56,-37 56,-19-18,-18 18,18 0,-37 0,0 37,0 0,0 19,0 0,0-1,0 1,0 0,0 0,0-19,0 0,0 0,0-18,0 0,19-19,-19-19</inkml:trace>
  <inkml:trace contextRef="#ctx0" brushRef="#br0" timeOffset="389">223 837,'0'-37,"56"37,18-19,1-18,18 0,-19 37,-37-38,19 1</inkml:trace>
  <inkml:trace contextRef="#ctx0" brushRef="#br0" timeOffset="705">558 37,'0'-19,"0"1,18 18,20 0,17 0,-36 0,-19 0,0 18,0 20,0-20,0 1,0 18,-19-18,19-1,-18-18,18 37,37-37,19-18,-19 18,0-19,0 19,19-37,0 37,-19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43.80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190 393,'0'0,"-37"19,18-1,-18 38,19-19,18 19,-56 0,56 0,-19 18,19-18,0-19,0 0,19 0,18 1,-18-38,18 18,-19-18,57 0,-57 0,20 0,-20 0,-18-56,56 19,-56 19,0-1,0-18,-19 37,-18-37,0 37,0 0,-19 0,19 18,18-18,19 37,0 1,56-38</inkml:trace>
  <inkml:trace contextRef="#ctx0" brushRef="#br0" timeOffset="720">414 77,'0'-38,"-19"38,19-18,0-1,0 19,37 0,0 0,-18 0,-19 0,37 37,-37-18,0 0,0 18,0 0,-18-18,-1 18,-18-18,0 18,37-37,55 0,1 0,19 0,-20 0,1-37,0 37,18 0,-36-38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45.84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58 430,'0'-18,"0"-38,-18 75,18-1,-38 19,38 1,0-1,0 0,0 0,0-18,0-1,38-18,-20 38,1-38,18 0,-18 37,18-37,19 0,-38 0,1 18,18-18,-37 38,19-38,-19 37,0 0,0-18,0 18,-38-37,1 37,0-37,0 37,0-37,-1 0,20 0,-1 0,19-18,-37-1,37-18,0-19</inkml:trace>
  <inkml:trace contextRef="#ctx0" brushRef="#br0" timeOffset="472">21 486,'0'-18,"37"-20,-18 38,18-18,0 18,38-37,-20 37,1-38,-37 38,18 0,-37-18</inkml:trace>
  <inkml:trace contextRef="#ctx0" brushRef="#br0" timeOffset="728">449 58,'0'-18,"0"-20,18 38,20 0,-20 0,1 0,18 19,-18 18,-19 0,0-18,0 0,0 18,0-18,-38-1,-17 19,92-37,19 0,18-18,-18 18,18-19,1 19,36-37,-55 37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0:48.80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63 279,'-18'19,"18"-1,0 38,-38-19,38 0,0 1,0-1,0 0,0-18,0-1,19 19,37-37,0 0,-1 0,-17 0,17 0,-17-18,-1 18,19-37,-38 37,-18-19,19 19,-19-37</inkml:trace>
  <inkml:trace contextRef="#ctx0" brushRef="#br0" timeOffset="344">324 428,'0'0,"0"18,0 20,0-1,0 0,0 0,0 19,0 0,0 18,0-18,0 0,0-19,0 0,0-18,0 18,0-74</inkml:trace>
  <inkml:trace contextRef="#ctx0" brushRef="#br0" timeOffset="682">491 56,'0'-38,"37"38,-37-18,37 18,-18 0,18 0,0 0,-37 18,0 20,0-20,0 19,-18-18,18 18,-19-18,19 18,-37-18,56-19,-1 0,19 0,19-37,-19 37,19-38,0 38,0 0,-19 0,0 0,1-18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1:43.91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0 335,'0'0,"0"-38</inkml:trace>
  <inkml:trace contextRef="#ctx0" brushRef="#br0" timeOffset="1016">1358 0,'93'93,"0"-19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1:40.02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19 59,'-19'0,"19"-38,0 57,0 18,0 0,0 19,0 19,19 36,-19 1,56-1,-56-18,37 19,-37-38,0-18,37 19,-37-19,0-19,0-19,0 1,0-75,0 0</inkml:trace>
  <inkml:trace contextRef="#ctx0" brushRef="#br0" timeOffset="420">19 245,'-19'-38,"19"1,0 0,0 18,0-18,19 37,-1-56,38 56,-19-18,1 18,17 0,20 37,-57 19,20-19,-38 0,0 0,0 19,0 0,-56 18,19-18,-19 0,19-19,-1 0,20-37,18 19,-19-19</inkml:trace>
  <inkml:trace contextRef="#ctx0" brushRef="#br0" timeOffset="836">521 840,'0'-19,"19"-18,-19 18,0 1,0-38,0 19,0 0,0-19,0 19,0-1,0 1,-38 0,20 37,18 0,0 37,0-18,0-1,0 20,0-1,56-37,-19 18,0-18,-37 38,19-38,-19 18,18-18,-18 37,56 1,-37-20,18-18,-37 19,56-19,-19 0,-18-37,-19 18,37 0,-37-18,0 19,0-1,0-18,0 55,0 1,18 0,-18 18,56-19,-19 38,-18-56,18 0,0-18,-37-1</inkml:trace>
  <inkml:trace contextRef="#ctx0" brushRef="#br0" timeOffset="1516">875 338,'-38'0,"38"18,19-18,18 0,-18-18,-19-1,0 0,0 19,-19 0,19 0,-37 19,37 18,0-18</inkml:trace>
  <inkml:trace contextRef="#ctx0" brushRef="#br0" timeOffset="1830">1284 505,'0'0,"0"56,37-38,-37 1,0 18,19-37,-19 19,0-38,0-18,-38-19,38 0,0 19,0 19,0-20,0 20,19 18,37 0,-19 18,-18 1,18 0,-37 18,37 0,-37-18,19 18,-19-19,0 1,0-19,0-37,0-19,0 0,0 0,0 1,0-1,0 19,0 18,37 19,-37-19,37 19,-18 0,-19 19,37 18,-37 0,0 19,18-19,-18 1,56-1,-37-19,0-18,18 38,-19-38,20 0,17 0,-36-56,-19 37,37-18,-37 0,0 0,0-1,0 1,0 0,-18 0,-1 37,-18 0,37 37,0 0,0 0,0 1,18-1,38 0,-37-37,18 0,-18 0,18 0,37 0,1-56,36 0,-18-18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1:42.78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0 391,'0'-19,"0"19,0 37,19-18,-19 18,19 19,-19-19,37 1,-37-1,0-19,18-18,-18-37,0 0,0-56,-18 0,18 0,0 37,0 19,18 18,57-18,-57 37,1 0,18 0,-37 37,37 0,-37 1,38 36,-38-18,18 0,-18-19,37-18,1 18,17-37,-17-19,-20-37,19 19,-37-19,38 0,-38 1,0-1,0 0,0 19,0 18,0 38,0-1,0 38,37-19,-37 1,18-1,-18 19,56-38,-37 19,18-37,0 0,-18 0,-1-18,20-19,-38-1,37-17,-37-1,0-19,-19 20,-18-1,0 56,0-19,-1 19,-17 0,17 37,20 1,18 17,-37 20,37-38</inkml:trace>
  <inkml:trace contextRef="#ctx0" brushRef="#br0" timeOffset="840">465 744,'-18'0,"18"0,37 0,0-18,38-1,-20-37,57-18,0 18,36-18,-17 18,-38 19,-56 37,-37-38,19 38,-57 38</inkml:trace>
  <inkml:trace contextRef="#ctx0" brushRef="#br0" timeOffset="1290">1098 614,'0'-18,"0"36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2:25.2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0,'-19'19,"19"-1,0 19,0 1,0 17,0 20,0-19,0-1,0 20,0-1,0-18,0 0,0-19,0 0,0-18,0-1,0 20,0-20,0 1,0 18,0 0,0-18,0 0,0 18,0-56,0 1,0-20,-18 38,18-37</inkml:trace>
  <inkml:trace contextRef="#ctx0" brushRef="#br0" timeOffset="523">0 725,'0'-18,"0"36,37 20,-37-20,19 20,-19-20,37 1,-37 18,19-37,-19 37,18-37,-18 19,37-19,-18 0,-19-19,19 1,-19-20,37 1,-37 19,18-20,-18 20,38-20</inkml:trace>
  <inkml:trace contextRef="#ctx0" brushRef="#br0" timeOffset="1011">372 335,'0'-37,"0"74,0-19,0 20,0-1,37 19,-37-1,0-17,0-1,0-19,0 20,19-20,-19-18</inkml:trace>
  <inkml:trace contextRef="#ctx0" brushRef="#br0" timeOffset="1327">316 521,'19'0,"0"0,-1 0,38-19,-19 19,0-37,-18 37</inkml:trace>
  <inkml:trace contextRef="#ctx0" brushRef="#br0" timeOffset="1592">595 260,'0'-37,"0"19,38 18,-1 0,-37-38,37 38,-18 0,18 19,-37 0,0 36,18-17,-18-20,0 1,0 18,0 0,0-18,0 18,0 19,0-38,0-18,0 38,0-20</inkml:trace>
  <inkml:trace contextRef="#ctx0" brushRef="#br0" timeOffset="2073">633 409,'0'-18,"18"18,1 0,18 0,0-38,19 38,-37-18,-1 18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13.43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224 186,'-19'0,"19"18,-37-18,37 38,-18-38,-1 0,0 0,19-19,0 0,0 1,0-19,0 18,0 19,19 0,-19-19,19 19,18 0,-19 0,-18 0,19 0,-19 19,0 18,37-18,-37 37,0-19,0-19,0 1,0 18,0-18,0 18,-18-18,18 18,-38-19,20 38,-38-37,37-19,19 18,-18-18,-19 0,18 0,-18-37,37 0,0 0,0 0,0 18,18-18,1 37,18 18,-37 20,19-38,-19 37,0-19,18-18,-18 38,38-20,-38 19,55-37,-17 0,-38 19,37-19,19 0,-38 0,38 0,-19-19,-18 19,-19-18,37 18</inkml:trace>
  <inkml:trace contextRef="#ctx0" brushRef="#br0" timeOffset="1800">1005 93,'0'-19,"0"1,0-20,0 38,0-18,38 18,-20 0,1 0,18 18,-18-18,-19 19,0 0,0 18,0-19,0 20,0-38,0 37,-38-37,38 37,-37-37,37 37,-18-37,18 19,-19-19,19 0,0 0,19 0,18 0,-19 0,1 0,18 0,-37 0,19 0,-19 18,18-18,-18 56,0-19,38-18,-38 18,0-18,-19-1,0 20,19-20,-55-18,17 19,20-19,-19 0,-1 0,1 0,19 0,18 0,-19 0,19-19,0 1</inkml:trace>
  <inkml:trace contextRef="#ctx0" brushRef="#br0" timeOffset="16200">485 260,'18'0,"19"0,-18 0,18 0,19 0,18-37,-18 37,-19 0,1-19,-20 19</inkml:trace>
  <inkml:trace contextRef="#ctx0" brushRef="#br0" timeOffset="16523">708 56,'0'0,"0"37,0-19,0 20,0-1,0 0,0 0,0 0,0 19,0-19,0-18,0 0</inkml:trace>
  <inkml:trace contextRef="#ctx0" brushRef="#br0" timeOffset="16972">708 576,'0'0,"0"38,0-20,0 19,0-18,0 18,0 19,0-37,0-1,0 1,0 18,0 0,0-18,0 18,0-74,-19 0,-37-1,38 1,-1 37,19 0,0 19,19-19,-19 37,56-18,-56 18,18-19,19 20,-18-1,0-37,-19-19,37 1,-37-1,18-37,-18 19,56 0,-56 0,37-1,-37 20,38-19,-38 18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16.72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59 79,'-18'0,"18"37,-19-37,19 37,0-18,-19 37,19-19,0-19,0 1,0 18,0-18,0-19,38 18,17-18,-17 0,-20 0,1 38,18-38,-18 0,-19 18,37-18,-37 37,37 1,-37-1,-19-37,19 18,-55-18,17 38,1-38,0 0,18 0,1 0,18 0,-56-56</inkml:trace>
  <inkml:trace contextRef="#ctx0" brushRef="#br0" timeOffset="473">22 153,'0'-37,"0"18,19 19,18-18,-19 18,20-38,17 38,-17-37,-1 37,0 0,0 0</inkml:trace>
  <inkml:trace contextRef="#ctx0" brushRef="#br0" timeOffset="916">896 41,'-18'0,"18"-18,18 18,20 0,-20-19,19 19,-18 0,0 0,18 19,-37-1,37 20,-37-20,37 1,-37 37,0-19,0 0,0 0,0 1,0 17,0-36,-18 0,18 18,0-19,-19 1,19 18,-37-37,37-18</inkml:trace>
  <inkml:trace contextRef="#ctx0" brushRef="#br0" timeOffset="1290">952 321,'-37'0,"37"-19,37 19,38-37,-1 37,19-56,-19 56,-18-37,0 37</inkml:trace>
  <inkml:trace contextRef="#ctx0" brushRef="#br0" timeOffset="15322">468 209,'0'0,"0"37,0 0,0 19,0 0,0 0,0-19,0 0,19-18,-19 18,0-18,0-38,-19-18</inkml:trace>
  <inkml:trace contextRef="#ctx0" brushRef="#br0" timeOffset="15637">375 469,'0'-37,"0"37,19 0,18 0,-18 0,18 0,0 0,19 0,-19 0,0 0,-18 0</inkml:trace>
  <inkml:trace contextRef="#ctx0" brushRef="#br0" timeOffset="16069">561 730,'0'-37,"0"74,0 0,0 0,0 0,0 19,0 0,0 0,0 0,0-1,0-17,0-1,0-18,0 18,0-19,0-18,0-55,-18 36,18 0</inkml:trace>
  <inkml:trace contextRef="#ctx0" brushRef="#br0" timeOffset="16440">413 1009,'0'0,"0"18,37-18,-37 56,18-19,-18-18,38 18,-38-18,18-19,-18 19,19-19,-19 37,37-37,-37-19,19 1,18-20,-19 1,-18 18,38-36,-1 17,0 1,-37 19,37-20,-18 1,-19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18.82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 58,'0'37,"0"1,0 17,0 1,0 0,0 0,0-19,0-18,0-1,0 38,18-112</inkml:trace>
  <inkml:trace contextRef="#ctx0" brushRef="#br0" timeOffset="302">153 95,'19'0,"-19"19,0 0,37 18,-37 19,0-1,0-17,0-1,0 0,0 0,0 0,0-18,0 0</inkml:trace>
  <inkml:trace contextRef="#ctx0" brushRef="#br0" timeOffset="869">991 2,'0'0,"0"56,0-37,0 18,0 0,0 0,0 19,0-37,0-1,0 20,0-20,0 1,0-1,0-36</inkml:trace>
  <inkml:trace contextRef="#ctx0" brushRef="#br0" timeOffset="1139">1065 77,'0'-19,"19"19,-19-19,37 19,-37-37,18 37,1 0,18 0,19 0,-56 19,19-19,-19 18,0 20,0-1,-38 19,20-38,18 1,18-19,20 0,-1 37,-19-37,20 19,-38 18,0-18,0 18,-38-37,1 37,0-37,0 19,0-19,18 0,-18 0</inkml:trace>
  <inkml:trace contextRef="#ctx0" brushRef="#br0" timeOffset="15489">563 151,'0'0,"0"37,0-18,0 0,0 36,0-36,0 18,0 0,0 1,0 17,0-36,0 0,0 18,0-37,0-19</inkml:trace>
  <inkml:trace contextRef="#ctx0" brushRef="#br0" timeOffset="15829">414 319,'18'0,"1"0,0 0,18 0,19 0,-1 0,-17 0,-20 0,19 0</inkml:trace>
  <inkml:trace contextRef="#ctx0" brushRef="#br0" timeOffset="16169">618 709,'0'0,"0"19,0 18,0-18,0-1,0 19,0 19,0-19,0 19,0-19,0 1,0-1,0-19,0 1,0 18,0-37,0-18,0-20,-18 38,18-37,-19 37,19-37,-37 37,37-19,-19 19,19-37,0 56,19 18,0 19,18 18,-37-55,18-19,-18 37,38-37,-38 37,18-37,1 0,18 0,-37-18,19-19,-19-1,55 1,-55-19,19 19,-19 18,0-18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0.90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19 28,'0'-18,"-18"36,18 38,0 0,0 0,0 0,0 0,0-19,0 0,0 0,0 0,0-18,0-19,0-56</inkml:trace>
  <inkml:trace contextRef="#ctx0" brushRef="#br0" timeOffset="316">168 140,'0'-18,"56"18,-56-19,19 19,-1 0,1 0,37 0,-19 0,-37 19,18 18,-18 0,0 0,0 0,0 19,0-37,0-1,0 1,0 18,0 0,-18-37,-19 0</inkml:trace>
  <inkml:trace contextRef="#ctx0" brushRef="#br0" timeOffset="669">298 345,'0'-37,"0"37,19 0,18-19,0 19,19 0,0-37,0 37</inkml:trace>
  <inkml:trace contextRef="#ctx0" brushRef="#br0" timeOffset="15764">819 215,'-18'0,"18"-38,0 38,37 0,19 0,-19 0,19 0,-19-37,0 37,0 0,-93 19,38-19</inkml:trace>
  <inkml:trace contextRef="#ctx0" brushRef="#br0" timeOffset="16177">875 47,'0'-37,"0"18,0 38,0 18,0-18,0-1,0 20,0-1,0-19,0 20,0-1,0 0,0 0,0-18,0 18,0-18</inkml:trace>
  <inkml:trace contextRef="#ctx0" brushRef="#br0" timeOffset="16771">763 642,'0'0,"0"38,0-1,0-19,0 20,0-1,0 19,0-19,0 0,0 0,0 0,0 1,0-20,0 19,-18-37</inkml:trace>
  <inkml:trace contextRef="#ctx0" brushRef="#br0" timeOffset="17106">615 977,'18'19,"-18"18,19-18,-19-1,37 19,-37-18,19-19,-19 37,18-37,-18 38,19-38,18 0,-18-19,36-37,-55 19,56-19,-19 19,-18 0,18-1,-37 20,19 18,-19-37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2.17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0 112,'0'-37,"0"56,0-1,0 20,0-1,0 0,0 19,0-19,0 0,0 1,0-1,0-19,0 1</inkml:trace>
  <inkml:trace contextRef="#ctx0" brushRef="#br0" timeOffset="288">316 168,'0'-18,"0"-38,0 19,0-1,0 20,0 18,-56 0,19 0,18 18,-18 1,37 37,-18-19,18-18,0 18,0-19,18-18,19 0,1 0,-20 0,1-18,18 18,-37-37,19 37,-19-19,0 19,0 19,0 36,0-17,0-1,0 19,0-19,0 0,0 0,0-18,0 0,18-19,-18 37,37-37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3.06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56 266,'0'-19,"-19"19,19-19,0-18,0 37,56 0,-19 0,-37 37,19-18,-19 0,0 18,0-19,0 1,0 18,0-18,-56 18,37-18,-18-1,19-18,18 38,-19-38,19 0,37 0,19 0,-19 0,0 0,19 0,-19 0,-18 0,18 0,-18-19</inkml:trace>
  <inkml:trace contextRef="#ctx0" brushRef="#br0" timeOffset="440">521 266,'-37'-38,"37"1,0 19,0 18,55 0,-17 0,-1 0,-37 0,18 0,-18 55,0-36,0 18,0-37,0 37,-37-37,37 38,-37-38,37 18,0 1,37-19,19 37,-19-37,-37 19,37-19,-37 37,0 0,0 0,0-37,-37 19,19-19,-20 37,20-37,-19 0,18 0,19 19,-19-19,19 0</inkml:trace>
  <inkml:trace contextRef="#ctx0" brushRef="#br0" timeOffset="1274">1767 117,'0'-37,"0"18,19 19,18 0,0 0,1 19,-38 18,0-19,0 20,0-1,0 0,-19-18,19-1,-56 19,37-18,-18-19,37 56,-37-56,37 19,19-19,18 0,19-19,-19 19,19 0,0-19,-1 19,1 0</inkml:trace>
  <inkml:trace contextRef="#ctx0" brushRef="#br0" timeOffset="1703">2363 210,'0'-19,"0"-18,0 0,0 0,0 18,0 0,0 19,0-37,-38 37,1 0,0 0,18 0,19 0,-37 19,37 18,-37-18,37-1,0 19,0-18,19-19,-19 37,55-37,-36 0,0 0,18 0,-19 0,-18 0,38 0,-20 0,-18 19,0-1,0 38,0-19,0 1,0-1,0 19,0-19,0-18,0-1,0 19,0-37,19 0</inkml:trace>
  <inkml:trace contextRef="#ctx0" brushRef="#br0" timeOffset="2196">2716 433,'0'-18,"19"18,18 0</inkml:trace>
  <inkml:trace contextRef="#ctx0" brushRef="#br0" timeOffset="16365">967 266,'0'0,"56"0,-37 0,-1 0,20 0,17-19,-17 19,-1 0,-19 0,-18-19,-18 19,-1 0</inkml:trace>
  <inkml:trace contextRef="#ctx0" brushRef="#br0" timeOffset="16714">1042 154,'0'-19,"0"19,0 56,0-19,0 1,0-1,0 0,0 0,0 19,0-37,0-1,0 1,0 18,0-18,-37-19</inkml:trace>
  <inkml:trace contextRef="#ctx0" brushRef="#br0" timeOffset="17300">1265 601,'0'-19,"0"19,0 19,0 18,0 19,0-19,0 0,0 0,0 0,0 1,0-1,0-19,0 20,0-1,-37-56</inkml:trace>
  <inkml:trace contextRef="#ctx0" brushRef="#br0" timeOffset="17630">1079 824,'19'18,"18"38,-37-37,37 18,0-18,-37 18,37-19,1 38,-20-37,1-19,18 0,0 0,-18-19,-19-18,56 18,-56-18,37-19,0 19,-37 19,19 18</inkml:trace>
  <inkml:trace contextRef="#ctx0" brushRef="#br0" timeOffset="18762">1023 1252,'-18'0,"18"37,0 0,-38 0,38 0,0 1,-37 18,37-38,0 1,0 18,37-37,-18 0,0 0,18 0,-19-19,1 19,18 0,0 0,-18 0,18 19,-18 37,-19-38,0 1,0 18,0-18,0 18,0-37,-37 37,18-37,-18 0,0 37,-19-37,19 0,18 0,0 0,19 0,-55 0,55-37,0-19</inkml:trace>
  <inkml:trace contextRef="#ctx0" brushRef="#br0" timeOffset="19356">949 1363,'0'0,"56"0,-19 0,19 0,18-37,38 37,-38-37,-18 37,0 0,-38 0</inkml:trace>
  <inkml:trace contextRef="#ctx0" brushRef="#br0" timeOffset="19662">1693 1307,'0'19,"0"37,0-19,0 19,0 0,0 0,0-1,0-17,-19 36,19-37,0 0,0-18,-18 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5.44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18,'18'0,"38"0,-56-18,19 18,18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5.61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0,'38'0,"-1"0,-19 0,1 0,18 0,-18 0,-1 0,20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5.79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44,'0'-19,"37"19,0 0,-18-19,18 19,0 0,0 0,-18 0,18 0,-18 0,-1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25.99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0,'18'0,"19"0,-18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2:05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224 149,'0'-37,"0"18,0 19,0 38,-19-20,19 19,0-18,0 18,0 0,0 1,0 17,0 1,0 0,0 0,0-19,0 0,0 0,0-18,0 18,0-37,-37 0,37-37,0 0,-19 37,19-19,-37-18,0 18,18 19,19-18,-19 18,19-37,0 18,-37 19,37 0,19 0,-19 37,18-37,-18 37,19-37,-19 38,19-38,-19 37,37-37,-37 37,18 0,-18-18,38-19,-38 18,18-18,-18 38,0-57,19 19,-19-19,0-18,19 37,-19-18,37-38,0 19,-37 18,19-18,-19 18,18-18,-18 18,37 19,-37-18</inkml:trace>
  <inkml:trace contextRef="#ctx0" brushRef="#br0" timeOffset="24555">633 131,'0'18,"0"19,0 1,0-1,0 19,0-19,0 19,18-19,-18 0,0-18,0-1,0 1,0-38,0 1,0-20</inkml:trace>
  <inkml:trace contextRef="#ctx0" brushRef="#br0" timeOffset="24910">503 335,'18'0,"38"0,-19-37,19 37,0-19,-19 19,0 0,-37-37</inkml:trace>
  <inkml:trace contextRef="#ctx0" brushRef="#br0" timeOffset="25214">1098 149,'0'-18,"0"-20,0 20,0-19,0-1,-37 38,18 0,-18 0,37 19,-37-19,37 37,-38-18,38 37,0-19,19-37,18 0,-18 0,-1 0,20 0,-20 0,19-19,1 1,-38-20,0 57,0 55,0-55,0 0,0 18,0 0,0 0,0 0,0 1,0-1,0 0,0 0,0-37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3:44.09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56 391,'-19'0,"-18"0,74 0,19-37,18 0,75-19,-19 0,38 0,-19-18,-38 37,-55 37,0-38,-93 38</inkml:trace>
  <inkml:trace contextRef="#ctx0" brushRef="#br0" timeOffset="344">37 465,'-37'0,"74"0,0 0,19 0,18-37,57 0,55-19,0 0,-37 56,-38-55,-36 55,-57-38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3.852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149 75,'-18'0,"18"0,-38 0,57 0,18 0,-18 0,18 0,-18 0,18-19,0 19,19 0,-19-18,0 18,-18 0,18 0,-18-38,-1 38,-18 0,-18 0,-20 19,20-19,-1 0,-18 19,18-19,1 0,-38 0,37 0,1 0,-19 37,18-37,-18 0,0 0,37 19,-38-19,76 0,17 0,-36 0,0 0,36 0,-17-38,-1 38,0 0,0 0,0-18,1 18,-57 0,-18 0,-19 0,19 0,0 0,-1 0,1 0,0 0,18 37,1-37,18 0,18 0,20 0</inkml:trace>
  <inkml:trace contextRef="#ctx0" brushRef="#br0" timeOffset="18939">112 1638,'56'0,"0"-19,-19 19,19 0,-1-37,1 37,0-19,-37 19,-57 0,-55 0,19 56,-19-56,19 37,18-37,19 0,-1 37,94-37,37-18,-18 18,18-56,-38 56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6.48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7 0,'19'0,"18"0,-18 0,18 0,19 0,-19 0,0 0,-18 0,18 0,-74 0,0 0,-19 0,0 0,19 0,0 18,-1-18,20 0,18 0,37 0,37 0,-18 0,0 0,-19 0,-18 0,-94 0,1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8.99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56,'18'0,"1"0,18 0,0-38,0 38,1 0,-1 0,-19-18,-36 18,-19 0,-1 0,-17 0,36 0,0 0,-18 0</inkml:trace>
  <inkml:trace contextRef="#ctx0" brushRef="#br0" timeOffset="16552">427 1637,'-18'0,"36"0,1 0,0-37,36 37,1-19,0 19,-19 0,-18 0,-19-18,-56 36,-37 19,19-37,18 56,0-56,37 37,131-37,74 0,19-37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5.52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13.35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0 111,'18'0,"19"0,19-18,-19 18,19-56,0 56,18-37,-36 37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7.52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43,'0'-18,"19"18,18 0,0 0,-37-19,37 19,-92 19,17-19,20 18,-20-18,38 19,-37-19,37 37,37-37,19 0,-18-37,-1 37,0-37,19 37,-38-19,20 19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49.94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111 0,'-18'0,"18"19,37-19,0 0,-18 0,18 0,-74 0,-19 0,19 37,0-37,18 19,-18-1,55 20,38-38,0 0,0-19,55-18,-55 37,-37-56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1.95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167 0,'-56'0,"38"0,18 18,-19-18,19 38,-37-38,74 0,-18 0,-1 0,20 0,17 0,-17-19,-20 19,-18 19,-37-19,-37 18,18-18,19 37,18-37,19 19,-37-19,55 0,20 0,17-19,1 19,19-74,-20 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4.12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82 96,'0'-19,"-19"19,-36 0,36 0,75 0,0 0,-1 0,1-37,19 37,-20-37,-17 37,-20 0,-36 0,-1 0,0 0,-18 0,37 19,-18-19,36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2:50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1005 0,'0'0,"0"56,0-19,0 1,0 17,0 1,0 19,0-20,0 1,0 0,0-19,0 0,0-18,0 18,0-18,0-1,0 20,0-20,0 20,0-1,0 0,0-18,-38-19,20-38,-19 1,18 0,19 0,-56-1,38 20,18 18,0 37,0-18,37-1,-37 20,18-20,-18 1,38 18,-1-18,-19 18,20-19,-20-18,19 56,-18-56,0 0,18-18,-37-1,0-18,18-38,-18 20,0 17,0 20,0-20,0 38</inkml:trace>
  <inkml:trace contextRef="#ctx0" brushRef="#br0" timeOffset="1354">167 149,'0'-18,"0"18,0 18,0 1,0 37,0-19,0 19,19-19,-19 0,0 19,0-38,0 1,19-19,-19 37,0-55</inkml:trace>
  <inkml:trace contextRef="#ctx0" brushRef="#br0" timeOffset="1708">37 428,'-37'0,"56"0,36-37,-17 37,-1-37,0 37,0 0,-18-37,18 37</inkml:trace>
  <inkml:trace contextRef="#ctx0" brushRef="#br0" timeOffset="2120">558 38,'0'18,"0"19,0 1,0 17,19 1,-19-19,0 1,0-1,37 0,-37 19</inkml:trace>
  <inkml:trace contextRef="#ctx0" brushRef="#br0" timeOffset="3200">1135 1042,'0'0,"-19"0,-18 0,18-18,-18 18,0 0,0 0,37 0,-37 0,37 74,-38-55,38 18,-37 37,37-37,0 19,0 0,0-19,0 19,0-19,19 19,18-37,0-19,0 37,19-37,0 0,0 0,0 0,-19-37,19 18,-56-18,37 0,-37-1,0 20,0-19,0 18,-37 19,-1 0,1 0,0 0,0 0,18 0,19 0,56 0,-19-37,-18 37,18 0,19-19,-38 19,1 0,18 0,0 0,-37 0,38 37,-38 1,0-1,37 0,-37 19,0 0,0-19,0 0,0 0,0-18,0 18,0-18,18-19,-18 0,0-38,0 20,0-1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6.24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18,'0'0,"56"0,-19-18,0 18,1 0,17 0,-36 0,0 0,-38 0,-18 18,-19-18,-18 0,36 19,1-19,19 0,-20 0,57 0,18 0,19 0,0 0,0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7.84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45,'-37'0,"18"0,19 0,37 0,1 0,-1 0,0 0,0 0,19-38,-19 38,-18 0,-19-18,0 18,-37 18,-19-18,37 19,1-19,-20 37,20-37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0.31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111 0,'-37'0,"74"0,19 0,-19 0,0 0,1 0,17 0,-17 0,-1 0,-19 0,-73 0,17 0,-36 19,18-19,0 0,1 0,17 0,20 0,18 19,-37-19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4.65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0,'38'0,"-1"0,-37 0,-37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1.14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0,'18'0,"19"0,1 0,17 0,1 0,0 0,0 0,-19 0,-18 0,-38 0,-18 0,-19 18,0-18,19 0,-19 38,38-38,-20 37,38-37,38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3.151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0,'19'0,"37"0,-19 0,19 0,0 0,-1 0,1 19,-37-19,-75 0,19 0,18 0,-18 0,18 0,1 0,36 37,38-37,0 0,0 0,0 0,-1 0,1 0,-56 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5.214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56 0,'0'0,"37"0,19 0,-19 0,0 0,0 0,-18 0,-56 0,-19 37,0-37,0 18,19-18,0 0,37 19,18-19,38 0,19 0,-20 0,1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6:58.99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18,'18'0,"19"0,1 0,-20 0,1 0,-1 0,20 0,-20 0,1 0,-19 0,-37 0,18 0,-18 0,18 0,1 0,-20 0,38 0,38 0,-1 0,19-18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1.490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279 56,'-18'0,"-19"0,18 0,0 0,1 0,18 0,18 0,20-19,-1 19,0 0,0-19,0 19,-18 0,18-18,-55 18,-20 0,-17 0,-1 0,0 0,0 37,0-37,1 19,36-19,0 0,19 37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7.76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18 149,'0'-19,"-18"19,18-19,0 19,74 0,-37 0,19 0,19-55,-20 17,-17 38,-38-18,18 18,-18 0,-56 0,1 18,-1-18,19 19,-1-19,1 37,19-37,36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0:48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354 223,'0'-19,"0"1,0 36,0 19,0 75,0-38,0 1,18 36,-18-55,0 56,0-94,0 1,0-19,0-37</inkml:trace>
  <inkml:trace contextRef="#ctx0" brushRef="#br0" timeOffset="398">0 316,'0'-37,"38"37,-20 0,38-19,-19 19,19 0,0 0,18 0,19-37,-18 37,-1 0,-37-37</inkml:trace>
  <inkml:trace contextRef="#ctx0" brushRef="#br0" timeOffset="616">670 130,'0'18,"0"1,0 18,0 0,0 38,0-19,0-1,0 1,0 0,0-19,0 0,0-18,0-19,37-56,-37 19,38 0,-38 18,55-18,-17 37,-38-37,18 37,1 0,-19 37,0-18,37 18,-37-19,19 1,18 37,0-56,0 0,-18 0,-19-37,56 18,-56 0,18-18,-18 19,0-1,0-18,0 55,0 1,0 18,0 0,0 1,0-20,0 1,19-19,-19 18,37-18,19 0,-38-18,-18-75</inkml:trace>
  <inkml:trace contextRef="#ctx0" brushRef="#br0" timeOffset="1298">1135 260,'19'0,"18"0,-37-37,0 18,0 19,-56 0,56 19,0 18</inkml:trace>
  <inkml:trace contextRef="#ctx0" brushRef="#br0" timeOffset="1583">1433 446,'-37'0,"55"0,1 0,18 0,-37 0,37-37,-37 18,0 1,0-1,0-18,-18 37,-38 0,19 37,37-18,0-1,0 19,0 19,0 0,0 0,18-38,1-18,37 38,-19-38,0 0,0-38,19 1,0-37,-19-1,0-18,1 0,-38 19,0 18,0 19,0 18,0-37,0 56,0 38,0-1,0 19,0 18,0 1,0-1,0 56,0-18,0-38,0-18,0 0,0 0,0-19,-38 0,38-18,-18 18,-19-37,-19-37,56-19,-19 37,19-18,0-19,37 0,19-18,-19 18,38-18,-1 37,-37-1,-18 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2:55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74 353,'0'19,"0"18,0 19,19 37,-19 0,0 18,37 1,-37-19,0 19,37-1,-37-36,0-19,0-19,0 0,0 0,0-18,0-19,0-37,0 18,-18 19,18-19,-19 19,19-37,-37 37</inkml:trace>
  <inkml:trace contextRef="#ctx0" brushRef="#br0" timeOffset="375">0 1283,'0'-18,"0"18,19 0,-19 56,18-38,-18 1,37 18,-37-18,19 18,-19-19,19-18,-19 38,37-38,0 0,-18 0,18-56,-19 19,20-1,-38 20,18-19,-18 18,0-18,37 37</inkml:trace>
  <inkml:trace contextRef="#ctx0" brushRef="#br0" timeOffset="974">446 725,'0'-18,"0"-1,0 75,0-19,0 19,0-19,0 19,0-19,0-18,0-1,0 19,0-18,0-19</inkml:trace>
  <inkml:trace contextRef="#ctx0" brushRef="#br0" timeOffset="1326">335 986,'37'0,"-18"0,-1-38,38 38,-19-37,0 37,1-37</inkml:trace>
  <inkml:trace contextRef="#ctx0" brushRef="#br0" timeOffset="1530">632 725,'0'-18,"0"18,38 0,-1 0,-19 0,-18 37,0-19,0 1,0 18,0-18,0-1,0-18,0 38,38-38,-38 18,18-18,-18 19,0-1,-18 20,-38-1,37-37,1 0,-20 0,20 0,-1 0</inkml:trace>
  <inkml:trace contextRef="#ctx0" brushRef="#br0" timeOffset="2564">279 1841,'0'-18,"-19"18,1 0,-38 0,37 0,-18 37,37-18,-18-1,18 38,-38-19,38 0,0 1,0-1,0 19,0-19,38-19,-38 20,37-20,-19-18,20 37,-1-37,0 0,0 0,19 0,-19 0,-18 0,-1 0,-18-18,56-1,-56-18,19 18,-19 1,0-38,0 19,0 0,0-1,0 1,0 0,0 0,-37 18,18 19,-18-56,0 56,-1 0,1 0,0 0,0 0,-19 0,37 0,19 19,-18-19,18 19</inkml:trace>
  <inkml:trace contextRef="#ctx0" brushRef="#br0" timeOffset="3696">967 390,'0'19,"0"0,0-1,19 38,-19 0,0 0,19-1,-19 20,0 36,0-36,37 18,-37-37,0-1,0 1,0 0,0-19,37 19,-37-37,0-1,0 1,0 37,0-19,0 0,19-37,-19 19,0-19,-19-56</inkml:trace>
  <inkml:trace contextRef="#ctx0" brushRef="#br0" timeOffset="4162">967 1414,'0'0,"0"18,0-18,0 56,38-56,-38 37,18-18,19 37,-18-56,0 0,18-19,-37 0,37-18,-37 19,19-20,-19 1,0-19,37 56,-37-18</inkml:trace>
  <inkml:trace contextRef="#ctx0" brushRef="#br0" timeOffset="4612">1377 818,'0'37,"0"19,0-19,0 1,0-1,0 0,0 0,0-18,0-1,0 38</inkml:trace>
  <inkml:trace contextRef="#ctx0" brushRef="#br0" timeOffset="4866">1228 1060,'18'0,"20"0,-20-37,19 37,19-19,-19 19,-18 0,18-37</inkml:trace>
  <inkml:trace contextRef="#ctx0" brushRef="#br0" timeOffset="5092">1563 855,'0'-37,"0"37,0 19,0 37,0-38,0 1,0 18,18 0,19 0,1-37,-1 19,0-19,-37 19,19-19,-19 37,0-19,0 20,-19-38,-18 37,-19-19,37-18,-18 0,37-18,0-19</inkml:trace>
  <inkml:trace contextRef="#ctx0" brushRef="#br0" timeOffset="5505">1544 911,'0'-18,"19"-20,-1 38,1 0,37-18,-19 18,0-37,0 37,0-19</inkml:trace>
  <inkml:trace contextRef="#ctx0" brushRef="#br0" timeOffset="6180">986 1841,'19'0,"18"0,0 0,19 0,18 0,1 0,-20 0,1 0,-37-18,-19 18</inkml:trace>
  <inkml:trace contextRef="#ctx0" brushRef="#br0" timeOffset="6485">1265 1823,'0'0,"-19"0,19 37,0-18,0 18,0 19,0-1,0 1,0 0,0-19,0 0,0 1,0-1,0 0,0-18,0-1,0-18,0 0,-18 0</inkml:trace>
  <inkml:trace contextRef="#ctx0" brushRef="#br0" timeOffset="7721">2084 335,'0'-19,"0"19,0 19,0 18,0 37,0-18,0 18,0 19,0 19,0-38,0 1,0-1,37 19,-37-18,0-20,0 1,18 0,-18-19,0 19,0-19,0 1,0-1,0-19,0-18,0-37,0 0,0 18</inkml:trace>
  <inkml:trace contextRef="#ctx0" brushRef="#br0" timeOffset="8115">2028 1432,'0'-18,"0"18,18 37,-18-19,19 20,-19-1,56-19,-56 1,37-19,-18 56,36-56,-17 0,-20 0,-18-19,37 1,-37-20,38-17,-38 17,0 1,0 19,0-20,0 1</inkml:trace>
  <inkml:trace contextRef="#ctx0" brushRef="#br0" timeOffset="8572">2381 930,'0'-37,"0"55,0 38,0-19,0 0,0 1,0-1,0 19,0-19,0-19,0 1,0 18,0-55</inkml:trace>
  <inkml:trace contextRef="#ctx0" brushRef="#br0" timeOffset="8955">2307 1079,'-19'0,"38"0,-1 0,1 0,37 0,-38-19,1 19,18 0,-18 0</inkml:trace>
  <inkml:trace contextRef="#ctx0" brushRef="#br0" timeOffset="9300">2604 855,'0'-18,"0"18,38 0,-20-19,1 19,18 0,-18 0,-19 37,37 1,-37-20,0 19,0 1,0 17,0-17,0-20,0 19,0 1,0-20,0 1,0 18,-19-37</inkml:trace>
  <inkml:trace contextRef="#ctx0" brushRef="#br0" timeOffset="9731">2660 1097,'19'-37,"-1"37,20 0,-1-19,0 19,0-37,19 37</inkml:trace>
  <inkml:trace contextRef="#ctx0" brushRef="#br0" timeOffset="10387">2084 1841,'0'0,"0"19,0 37,0-19,0 19,0 0,18-19,-18 0,0 19,0-19,0-18,0-1,0 19,37-74,-37 19</inkml:trace>
  <inkml:trace contextRef="#ctx0" brushRef="#br0" timeOffset="10741">2065 1916,'0'-37,"19"18,-1 19,19 0,1 0,55 0,-56 0,-19 0,1 0,18 19,-18 18,18-19,-18 1,18 18,-19-18,-18 18,38-18,-38 18,0-19,0 1,0 0,0 18,-38-19,1 20,0-20,-19-18,19 56,-19-56,19 0,0 19,18-19,1 0,-20 0</inkml:trace>
  <inkml:trace contextRef="#ctx0" brushRef="#br0" timeOffset="11757">3014 111,'0'19,"0"18,18 0,-18 19,0 19,38 18,-38-19,37 19,-37-19,37 19,-37-18,37-1,-37 19,0-18,0-20,0 1,0 0,0 0,0-19,0 0,0 1,0-20,0 1,0 18,0-18,0-1,0 19,37-37,-55-18,18-19,-37 37,37-19,0-18</inkml:trace>
  <inkml:trace contextRef="#ctx0" brushRef="#br0" timeOffset="12300">3107 1432,'0'-18,"18"18,1 18,-19 1,19-19,-19 56,37-19,-19 0,-18 0,38-37,-20 0,19-18,-18-38,-19 19,37-38,-37 19,0 19</inkml:trace>
  <inkml:trace contextRef="#ctx0" brushRef="#br0" timeOffset="12794">3516 855,'0'-18,"0"18,0 18,0 20,0-1,0 0,0 0,0 19,0-19,0 0,0-18,0 18,0-18,37-19</inkml:trace>
  <inkml:trace contextRef="#ctx0" brushRef="#br0" timeOffset="13086">3404 1060,'19'0,"18"0,19-19,-19 19,0-37,-18 37</inkml:trace>
  <inkml:trace contextRef="#ctx0" brushRef="#br0" timeOffset="13342">3814 911,'0'-18,"0"-1,-19-18,19 18,-19 19,1 0,-19 0,18 19,19 18,0 0,0 0,19-37,18 0,0 0,-37-18,37 18,-37 0,0 18,0 20,0-20,0 19,0 1,0 17,0-17,0-1,0-19,0 20,0-20,-18-18</inkml:trace>
  <inkml:trace contextRef="#ctx0" brushRef="#br0" timeOffset="14477">3218 1897,'0'0,"0"37,0 1,-18 36,18-18,0 0,0-19,0 0,0-18,0 18,0-56,0 1,0-20,0-17,0-1,0-19,0 20,-37-1,37 37,0 19,37 0,-19 19,20 18,-20-18,19 18,-18 19,18-19,-18 0,37 19,-19-38,0 20,0-20,0-18,-18 37,18-37,-37-18,0-38,0 37,0-18</inkml:trace>
  <inkml:trace contextRef="#ctx0" brushRef="#br0" timeOffset="15058">3646 1618,'-18'0,"18"56,0 18,0-18,0 0,0 0,0 0,0-1,0 1,0-19,0 1,0-1,0-19,0-18</inkml:trace>
  <inkml:trace contextRef="#ctx0" brushRef="#br0" timeOffset="15898">4037 55,'37'-18,"-18"-1,-19-18,0 56,0-1,0 19,37 38,-37-19,0 0,37 18,-37 0,37 38,-37 0,38-1,-38 1,18 148,19-204,-37 0,0 0,0-19,0 0,0 0,0-18,38 0,-38 18,0-19,0 1,0 37,18-38,-18 1,0 18,37-18,-37-1,0-18,0-18,0-1,-18 19,18-37,-19 0</inkml:trace>
  <inkml:trace contextRef="#ctx0" brushRef="#br0" timeOffset="16612">4223 1451,'-19'-19,"19"19,0 19,38 18,-1 0,0 19,-18-37,-1-1,-18 19,56-37,-56 19,19-19,-1 0,-18 0,0-37,0 18,37-18,-37 0,0-19,0 0,38 19,-38 18,18 19,-18-55,0 17</inkml:trace>
  <inkml:trace contextRef="#ctx0" brushRef="#br0" timeOffset="17196">4669 744,'0'0,"0"18,0 20,0 36,0-18,0 0,0-19,0 0,0 0,0 0,0-18,38-19,-38-19</inkml:trace>
  <inkml:trace contextRef="#ctx0" brushRef="#br0" timeOffset="17467">4539 1041,'0'-18,"19"18,-1 0,38 0,-19-37,1 37,-1-38,-19 38,1 0,-19-18</inkml:trace>
  <inkml:trace contextRef="#ctx0" brushRef="#br0" timeOffset="17706">4911 744,'0'-19,"0"19,0 19,0 18,0-18,0 18,0 0,0 19,0-38,0 1,0 18,19-37</inkml:trace>
  <inkml:trace contextRef="#ctx0" brushRef="#br0" timeOffset="17987">5023 762,'18'-18,"-18"74,0-19,0 19,0-1,38-17,-38 17,0 1,0-19,0 1,0-20</inkml:trace>
  <inkml:trace contextRef="#ctx0" brushRef="#br0" timeOffset="18712">4707 1804,'0'-18,"-19"18,0-19,-36 19,36 0,0-37,-36 37,-1 0,56 18,-37-18,37 38,-38-38,38 55,-37-17,37-20,-56 19,56 1,0 17,-18-17,18 17,0 1,0-19,0 1,0-1,0 0,74-37,1 0,-20 0,20 0,-1-19,19 19,-56 0,1-18,-20 18,19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8.737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140 0,'-19'0,"-18"0,18 19,1 18,18-37,18 0,19 0,19 0,-19 0,1-19,-20 19,-74 0,1 0,-1 0,19 19,18-19,-18 0,55 0,20 0,-1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09.71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38 616,'-38'19,"38"-56,38-1,-38-17,37-1,-37-19,56 19,-56 1,18-1,-18 0,0 0,37 0,-37 38,0-1,19 19,-19 0,37 19,-18 37,-19-38,37 19,-37 1,19-1,-19 19,55-19,-55 37,38-37,-38 19,18-18,-18-1,0 0,0-18,0-1,0-18,0-18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10.275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37 149,'-37'0,"74"0,0 0,19-56,18 38,1-19,-1-1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11.03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15 77,'-18'0,"55"0,-19 0,20 0,36-19,-18 19,0-37,-1 37,-17-19,-1 19,-74 0,-19 19,0-19,0 37,0-37,19 0,-19 19,38-19,18 0,37 0,-18 0,-1 0,1 0,18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11.93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0,'0'38,"0"36,0-18,0 18,0 1,0-20,0 1,0-19,0 1,0-1,0-18,0-38,19-18,37-19,-38 19,19 37,-37-19,38 19,-20 0,-18 0,37 37,1-18,-20 18,19-18,1-19,-1 56,-18-56,-1 0,19 0,-18 0,-19-38,37 20,-37-20,37-17,-37-1,0-19,0 1,-18-19,18 56,-56 18,19 19,18 0,1 0,-38 0,56 19,0-1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37:15.476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1064 137,'-37'-18,"0"18,-1 0,1 0,19 0,-1 0,-18 0,18 0,1 0,-20 0,20 0,-1 0,-18 0,18 0,1 0,-19 18,18-18,0 0,-18 38,19-38,-20 18,20-18,-1 56,-18-56,18 37,-18-37,19 37,-20 1,20-20,-19 19,18-18,19 0,-37 18,0-19,18 20,-18-20,37 19,-37-18,37 0,-19 36,19-17,0-20,-37 19,37-18,0 0,0 18,0-19,0 1,0 0,0 18,0-19,0 1,18 18,-18-18,0 18,0-18,0-1,19-18,-19 19,37 18,0-37,1 19,-20-19,19 0,19 37,-37-37,-1 0,1 0,37 0,-38 19,20-19,17 0,-17 0,-1 0,19 0,-19 0,19 0,-19 0,19 0,-1 37,1-37,-19 0,19 0,0 0,0 0,-19 0,19 0,0 0,18 0,-18 0,0 0,0 0,-19 0,19-19,-1 19,20 0,18 0,-19 0,1 0,18-37,-19 37,-18 0,0 0,-19 0,0 0,0 0,-18 0,0-19,18 19,-19 0,1 0,18-18,-18 18,18-37,19 37,-19-38,0 38,0-18,19 18,-19-37,1 37,17-56,-36 56,18-38,-18 38,18-55,0 17,-37 20,37-19,-37 18,19 0,-19-36,0 36,0-18,0 0,0-19,0 19,0-1,0 20,0-1,0-18,0 18,-37-18,37 19,-19-1,19-18,-37 18,-19-37,38 56,-20-37,20 37,-1-18,-18 18,18-38,1 38,-38-18,37 18,-18-37,0 37,-19-19,19 19,0 0,0-37,-19 37,19 0,-1 0,20-19,-19 19,18 0,-18 0,0 0,-19 0,19 0,-1 0,1 0,-19 0,19 0,0 0,0 0,-19 0,0 0,19 37,-19-37,19 0,-19 0,0 0,-18 0,-1 0,1 19,-19-19,-75 56,-18 0,-55-19,-57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40:36.37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0 669,'0'0</inkml:trace>
  <inkml:trace contextRef="#ctx0" brushRef="#br0" timeOffset="1504">2084 0,'-19'0,"38"18,18-18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40:34.44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0 632,'18'-37,"20"18,18-18,18 0,-18 0,18-19,-18 19,0 18,-38 19,-18-37,19 37,-19 18,0 1,0 0,-37 36,37-17,-19 17,19 1,-56 37,56-37,-55 0,55 0,-38 18,38-37,-37-18,37 18,-56-37,56 19,19-19,18 0,-18 0,18 0,-18 0,-1 0,19 0,1-19,-1 19,-19 0,20 0,-38-18,37 18,-19-38</inkml:trace>
  <inkml:trace contextRef="#ctx0" brushRef="#br0" timeOffset="689">18 818,'0'-37,"38"18,-1-18,19 18,0-18,-1 0,20 18,-19 19,-19-37,-19 37</inkml:trace>
  <inkml:trace contextRef="#ctx0" brushRef="#br0" timeOffset="907">539 576,'0'37,"0"-18,0 0,0 18,0 0,0 0,0-18,19 18,18-37,0 19,1-19,-1 0,0 0,-18-38,-19 20,37-1,-37-18,0 18,-56-36,19 17,0 20,-1 18,-17-37,17 37,20 0,18 0,-37 0,37 37</inkml:trace>
  <inkml:trace contextRef="#ctx0" brushRef="#br0" timeOffset="1311">1060 74,'-37'0,"37"-19,0 38,19 18,-19 19,37 18,-37-18,37 0,-37 0,37-19,-37 19,38-19,-38-18,18 18,-36-56,-38-18,18 37,20-37,-1 37,-18 0,18 0,1 18,-19 1,18 18,19 0,-37 1,37-20,0 19,0-18,18-19,-18 19,56-19,0 0,-19-19,0-18,19 0,-37-1,18-17,-37 17,19 1,-19 19,37-20,-18 38,18 19,-37 0,37-1,-37 19,37-18,-37 18,37-37,-37 19,19-19</inkml:trace>
  <inkml:trace contextRef="#ctx0" brushRef="#br0" timeOffset="2115">1767 353,'0'0,"0"-19,-37 19,37-37,-19 37,1 0,-19 0,-19 0,19 56,37-19,-38 0,38 1,0 17,0-36,0 0,19 18,0-37,-19-19,37 1,0-20,-37 1,19 0,-19 0,0 0,37 37,-19 37,20-19,-38 1,55-19,-36 56,18-56,19 0,-19 0,0-19</inkml:trace>
  <inkml:trace contextRef="#ctx0" brushRef="#br0" timeOffset="2565">2158 0,'0'0,"-37"0,37 0,-38 18,38 19,-37 1,37-20,0 19,0-18,19 18,-1-37,20 0,36 0,-18 0,0 0,0-37,18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40:37.328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260 65,'-37'0,"37"-37,-18 37,18-19,-19 19,-18 0,0 0,18 0,-18 0,18 56,19-19,-37 0,37 19,0 0,0 0,19 18,18-37,19 1,-19-38,19 37,-19-37,19 37,-19-37,-19 19,20 37,-38-19,0-19,-56-18,19 38,18-38,-18 0,37-19,0 0,0-18,0-19,0 1,37-20,-18 38,18 0,-19 18,20 19,-20 0,1 0,18 0,-18 0,-1 37,20-18,-38 18,37-18,-37 18,0-18,37 18</inkml:trace>
  <inkml:trace contextRef="#ctx0" brushRef="#br0" timeOffset="735">893 307,'0'0,"-19"0,19-37,-18 37,-1-38,-37 38,1 56,36-37,19 18,-37 0,37 19,0-37,0-1,0 20,0-20,56-18,-38-18,19-20,-37 20,38-20,-20 20,19 18,-37 18,38 38,-38 0,55 19,-17 18,-38-38,18 1,-18-19,0 1,0-1,0 0,0-37,-37 0,37 0,-56-37,56-19,-18-18,18-38,0 19,0 0,0 37,0 19,0 18,37-18,19 18,-19 19,-19-37,20 37,-20 0,-18 0,37 37,-37-18,38 37,-38-38,0 20,0-20,18-18,-18 56,0-74,0-1,0-18,0-19,0-19,0-18,0 38,0 17,37 38,1-37,-20 37,19 0,1 0,-1 56,0 0,-37 0,37 18,-37-18,0 0,0 18,-18 19,-38-37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40:39.509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0 1079,'0'38</inkml:trace>
  <inkml:trace contextRef="#ctx0" brushRef="#br0" timeOffset="685">1153 912,'0'19</inkml:trace>
  <inkml:trace contextRef="#ctx0" brushRef="#br0" timeOffset="1508">2437 1024</inkml:trace>
  <inkml:trace contextRef="#ctx0" brushRef="#br0" timeOffset="2340">3869 912,'0'19</inkml:trace>
  <inkml:trace contextRef="#ctx0" brushRef="#br0" timeOffset="4898">5822 726,'0'0</inkml:trace>
  <inkml:trace contextRef="#ctx0" brushRef="#br0" timeOffset="6514">7980 968</inkml:trace>
  <inkml:trace contextRef="#ctx0" brushRef="#br0" timeOffset="7220">9208 968</inkml:trace>
  <inkml:trace contextRef="#ctx0" brushRef="#br0" timeOffset="8291">10641 968</inkml:trace>
  <inkml:trace contextRef="#ctx0" brushRef="#br0" timeOffset="10850">13375 912,'-18'0</inkml:trace>
  <inkml:trace contextRef="#ctx0" brushRef="#br0" timeOffset="15082">0 1079</inkml:trace>
  <inkml:trace contextRef="#ctx0" brushRef="#br0" timeOffset="15938">1116 986,'18'0</inkml:trace>
  <inkml:trace contextRef="#ctx0" brushRef="#br0" timeOffset="16650">2362 931</inkml:trace>
  <inkml:trace contextRef="#ctx0" brushRef="#br0" timeOffset="16936">2734 931,'-37'0</inkml:trace>
  <inkml:trace contextRef="#ctx0" brushRef="#br0" timeOffset="17523">3646 949</inkml:trace>
  <inkml:trace contextRef="#ctx0" brushRef="#br0" timeOffset="17776">4260 912</inkml:trace>
  <inkml:trace contextRef="#ctx0" brushRef="#br0" timeOffset="18398">4650 0,'-37'0</inkml:trace>
  <inkml:trace contextRef="#ctx0" brushRef="#br0" timeOffset="19268">5692 1005</inkml:trace>
  <inkml:trace contextRef="#ctx0" brushRef="#br0" timeOffset="19530">5971 931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48.2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42,'0'-37,"-37"37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5:40:42.773"/>
    </inkml:context>
    <inkml:brush xml:id="br0">
      <inkml:brushProperty name="width" value="0.05292" units="cm"/>
      <inkml:brushProperty name="height" value="0.05292" units="cm"/>
      <inkml:brushProperty name="color" value="#40618B"/>
      <inkml:brushProperty name="fitToCurve" value="1"/>
    </inkml:brush>
  </inkml:definitions>
  <inkml:trace contextRef="#ctx0" brushRef="#br0">111 74,'0'-18,"0"-20,0 76,-37-1,37 0,0 0,0 0,-19 19,19-19,0 1,0-1,-37 19,37-19,0-18,-18-1,18 38,0-37,18-19,19 0,1 0,-1 0,19-19,-19 19,0 0,0-19,0 19,-18 0,0-37,18 37,0 0,-37-37</inkml:trace>
  <inkml:trace contextRef="#ctx0" brushRef="#br0" timeOffset="482">465 167,'0'-37,"0"18,0 19,0 19,0 18,0-18,0 18,0 0,-38 19,38-19,0-18,0 0,0 18,0-19,0 20,19-38,0 0,18 0,0 0,19 0,-19 0,0 0,0-38,-18 38,0-18</inkml:trace>
  <inkml:trace contextRef="#ctx0" brushRef="#br0" timeOffset="900">502 316,'-19'0,"19"-19,0 19,19-37,37 37,-19 0,0 0,0-18,0 18,1 0,-38-38,0 20</inkml:trace>
  <inkml:trace contextRef="#ctx0" brushRef="#br0" timeOffset="1140">446 74,'37'0,"0"0,1 0,17 0,1-18,19 18,-20 0,-17-38,-20 38,20-18</inkml:trace>
  <inkml:trace contextRef="#ctx0" brushRef="#br0" timeOffset="25386">130 781,'0'0,"37"0,0 0,-18 0,18-18,37 18,-18-19,0 19,18-37,-18 37,0-19,-19 19,-18 0,-19 0,-37 0,18 0,0 0,-18 0,19 0,-1 0,-18 0,18 19,-18-19,0 0,-19 0,37 0,1 0,-19 0,-1 0,20 0,36 0,1 0,37 0,-38 0,38 0,19-37,18 37,-19 0,-18-38,0 38,-1 0,-17 0,-20 0,-18 0,-37 0,18 0,-18 0,0 19,-19-19,19 0,0 0,0 37,-19-37,0 0,-18 19,18-19,0 0,19 0,18 37,-18-37,56 0,18 0,0 0,0-19,19 19,18 0,38-55,-19 55,-19-38,-18 38,0 0,-19 0,-18 0,0 0,18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38.5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345 61,'-37'0,"18"-37,1 37,-20-19,20 19,-19 0,-1 0,20 19,-19 36,18 1,19 37,-56 19,56-1,0-36,0-1,37 1,19-20,0-36,0-19,-19 0,19 0,0 0,18-37,-37-19,0 19,-18 0,-19-1,0 20,37 18,-37 37,0 0,19 0,18-18,0-19,19 0,-37 0,-19-19,37-18,-37 19,0-20,-19-17,1 36,-19 19,18-37,-18 37,-1 0,1 37,19-18,18-1</inkml:trace>
  <inkml:trace contextRef="#ctx0" brushRef="#br0" timeOffset="649">1312 117,'-18'18,"18"1,0 18,0 19,0 18,0-18,0 0,0 0,0-19,0-19,0 20,18-38,-36-38,18 20,-37 18,-1-37,20 37,-19 0,-1 0,20 0,-1 0,-18 0,18 37,19-19,-37 1,37 18,0-18,0-1,56 38,-19-56,0 0,19 0,0 0,18 0,19-18,-37-20,0 20,-19-19,0 18,-18-18,-19 18,19-18,-19 0,-19 37,0 0,1 0,-19 18,18-18,-18 56,37-37,-19 37,19-38,0 19,37-37,1 0,17 0,1 0,0-37,-19 19,1 18</inkml:trace>
  <inkml:trace contextRef="#ctx0" brushRef="#br0" timeOffset="1491">1964 154,'0'37,"0"0,0 19,0 18,0-18,0 0,37-19,-37 0,0-18,0 18,0-18,-19-38,1-18,-38 0,19 37,-1 0,20 0,18 0,-56 37,56-18,0 18,0 0,19-37,18 0,19 0,-1 0,1 0,19-19</inkml:trace>
  <inkml:trace contextRef="#ctx0" brushRef="#br0" timeOffset="2002">2354 489,'19'0,"18"0,19 0,37 0,-19-38,57 38,-20-37,-36 37,-20 0,1-18,-56-1,-18 19,-1-37,-18 37</inkml:trace>
  <inkml:trace contextRef="#ctx0" brushRef="#br0" timeOffset="2253">2857 265,'-19'0,"19"0,37 19,0-19,-18 19,0-19,18 18,0 19,-37-18,19-19,-19 37,-19 0,0-18,-36 18,17 0,1 1,-19-20,38 19,-1-37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41.8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429 18,'-19'0,"19"-18,-37 18,0 0,-1 0,20 0,-1 0,-18 37,18-18,-36 18,17 19,1-1,0 57,37-38,-37 19,37-37,0 0,18-19,20 19,-20-37,19 18,1-37,36 0,0 0,-18 0,0-37,-19 18,0-18,-37 18,0 1,0-20,0 20,0-1,-37 19,0-37,0 37,18 0,1 0,-20 0,38 0,19 0,37 0,-19 0,0 0,0 0,1 0,-1 0,0 0,-18 0,18 0,-37 0,0 37,0-18,19 18,-19 0,0 19,0 0,0-19,0 0,0 0,0 1,0-20,0 1,37-38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45.5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22 205,'-19'37,"19"-18,0 18,0 0,0 19,0 0,0-19,0 0,0 0,56 1,-37-20,18 19,-18-37,-1 19,19-19,-18 0,0 0,36-19,-55 1,19-38,-19 19,0-19,0 0,0 0,0 1,0 17,0 1,0 19,0 18</inkml:trace>
  <inkml:trace contextRef="#ctx0" brushRef="#br0" timeOffset="984">896 93,'-18'0,"18"-37,-37 37,55 0,1 0,18 0,0 0,19 0,0 0,0 0,18-18,-55 18,-1 0,-18-38,37 38,-37 19,-37 0,37-1,-37 38,37 0,-56 0,19 18,0-18,0 0,18 18,-18-37,37 0,-37 1,37-20,-19-18,19 37,0-55,0 18,37-19,0 19,1 0,17 0,-36 0,18 0,-18 0,-1 0,20 37,-1-37,-19 0,1 0,18 19,0-19,-18 0,-19 0</inkml:trace>
  <inkml:trace contextRef="#ctx0" brushRef="#br0" timeOffset="1680">729 447,'37'0,"-18"-19,18 19,19 0,0 0,18-37,-37 37,0 0,1 0,-1 0</inkml:trace>
  <inkml:trace contextRef="#ctx0" brushRef="#br0" timeOffset="5205">1194 391,'-19'0,"19"0,38 0,17 0,-36 0,-19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48.4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0,'0'0,"0"19,0 18,0 19,0-1,0 20,0-1,0 19,0-18,0-1,0 0,0-18,0 0,0 0,0-38,0 20,0-38,0-38,0 1,0 0,0-19</inkml:trace>
  <inkml:trace contextRef="#ctx0" brushRef="#br0" timeOffset="360">3 149,'0'-37,"0"18,19 19,37 0,-19 0,0 0,0 0,19 0,0 0,-19 0,19 56,-37-19,-19 19,37-19,-37 0,0 0,-19-18,-18 18,-19-18,-37 18,37-37,19 56,18-56</inkml:trace>
  <inkml:trace contextRef="#ctx0" brushRef="#br0" timeOffset="4350">115 558,'-37'0,"18"0,0 0,-18 37,74-37,-18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0:49.5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321 1,'-19'0,"1"0,-1 0,-18 0,0 0,18 18,-18 1,18 18,-18 0,18 19,19 37,-55-37,55 0,0-1,0-17,0 17,0-17,18-20,38 19,0-37,18 0,19 0,19 0,-19 0,19-18,-57 18,-17-37,-20-19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3:15.9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0 246,'18'0,"-18"19,19-19,-1 0,38 0,-19 0,-18 0,18 0,0 0,1 0,17 0,-17 0,-1 0,0 0,0 0,19 0,0 0,18 0,-18-19,0 19,0 0,-19 0,0 0,19 19,-37-19,18 0,-19 0,20 0,-1 0,-19 0,20 0,-1 0,0 0,-18 0,18 0,19 0,-19 0,0 0,0 0,0 0,19 0,0-19,0 19,0 0,-19 0,0 0,0-18,-18 18,0 0,36 0,-17 0,-1 0,0 0,0 0,19 0,-19 0,0 0,1 0,-20 0,38 0,-19 0,0 0,1-38,-1 38,19 0,-19 0,0 0,0 0,0 0,19-18,-37 18,18 0,0 0,19 0,-19 0,1 0,-1 0,0 0,0 0,-18 0,-1-37,20 37,-20 0,1 0,18 0,-18 0,18 0,0-19,-18 19,-1 0,1 0,18 0,-18 0,-1 0,19 0,-18 0,18 0,0 0,1 0,-1 0,-19 0,20 0,-20 0,19 0,-18 0,18 0,-18 0,-1 0,20 0,-1 0,0 0,0-37,1 37,17 0,-17 0,-1 0,0 0,0 0,19 0,-19 0,0-19,1 19,-1 0,-19 0,1 0,0 0,18 0,-19 0,1 0,18 0,-18 0,-1 0,20 0,-1 0,-19 0,20 0,17 0,-17 0,-1 0,0 0,0 0,1 0,17 0,-36 0,0 0,18 0,-19 0,1-37,18 37,-18 0,18 0,-18 0,18 0,-19 0,1 0,18 0,-18 0,18 0,0 0,0 0,-18 0,0 0,18 0,-19-19,1 19,18 0,0 0,-18 0,18 0,19 0,-37 0,-1 0,19 0,19 0,-37 0,-1 0,20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3:22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0,'0'37,"0"0,0 38,19 37,-19-1,37 1,-37-19,37 18,-37-36,56-1,-56-18,0 0,19-38,-19 20,0-20,0-18,0-37,0 0,0 0</inkml:trace>
  <inkml:trace contextRef="#ctx0" brushRef="#br0" timeOffset="360">0 298,'0'-19,"0"-18,18 0,1 37,18-19,-18 19,18 0,0 0,19 0,0 0,-19 0,0 0,0 19,-18 18,-19-18,19 18,-19 0,0 0,0 19,-38-19,1 0,0 19,-19-37,38 18,-20-37</inkml:trace>
  <inkml:trace contextRef="#ctx0" brushRef="#br0" timeOffset="706">651 577,'0'0,"0"-37,-19 18,-37 19,19 0,19 0,-20 0,38 56,-18 0,18-19,0 0,0 0,0 0,0-18,0-19,0 19,37-19,0 0,-18 0,18-38,-18 20,-19-19,18 18,-18 0,0-18,0 19,38 36,-38 1,18-1,-18 20,56-20,-19 19,-18-37,18 0,-37-37,56 19,-56-1,0-37,0-111,0 92,-37-18,37 56,-38 0,38 18,0 19,0 56,0 0,0 0,56 18,-56 19,56-37,-56 0,37 0,-37-19,19-19,18-18,-37-37</inkml:trace>
  <inkml:trace contextRef="#ctx0" brushRef="#br0" timeOffset="1423">986 93,'0'19,"0"18,0 0,37 19,-37 18,37-18,-37 0,37 0,-37-19,38 19,-38-38,18-18</inkml:trace>
  <inkml:trace contextRef="#ctx0" brushRef="#br0" timeOffset="1670">1246 447,'0'0,"0"18,19-18,37 0,-38-37,-18 0,0 18,0 1,0-20,0 20,-37 18,18 0,-18 0,37 0,-18 37,18-18,0 18,0 0,0 0,0-18,18 18,19-18,-18-19,18 0,0 0,-18 0,0 0,18 0,-19-38,-18 20,38-19,-38 18,0-18,0 0,0-19,0 19,0 18,0-18,-19 37,19 18,0 20,19-1,18 0,0-37,-37 19,19-19,-1 37,-18-19,38-18,-38 19,18-19,1 37,18-37,-18-18</inkml:trace>
  <inkml:trace contextRef="#ctx0" brushRef="#br0" timeOffset="2355">1786 223,'0'19,"18"0,-18 18,38 0,-38-18,18 18,-18 0,0-37,0-37,0 0,0-19,0 0,0 0,0 19,0 0,37-1,-18 38,0 0,18 0,-19 0,1 0,-19 38,37-1,-37 37,37-18,-37 0,38-19,-38 0,0 1,0-20,18-18,-18 19</inkml:trace>
  <inkml:trace contextRef="#ctx0" brushRef="#br0" timeOffset="3064">874 428,'-37'0,"37"37,-19-37,38 0,18-37,0 0,38-19,18 0,18-18,-36 36,-19 38,-56-18,18 18,-18 0,0 0</inkml:trace>
  <inkml:trace contextRef="#ctx0" brushRef="#br0" timeOffset="3844">1916 819,'0'0,"-37"18,37 19,0 19,-19 0,19 18,0-18,19 0,18-19,-18-18,18-19,0 0,19 0,-19 0,0 0,-18-37,-19-1,37 1,-37-19,-19 1,-18-20,-37 38,37 37,-19-19,19 19,-19 0,37 0,1 0,18 38</inkml:trace>
  <inkml:trace contextRef="#ctx0" brushRef="#br0" timeOffset="4264">2344 540,'18'0,"-18"55,38-17,-38 17,55 1,-36 19,-19-20,56 1,-56-19,18 19,-18-37,38-38,-38-18,0 18,-19-18,-18 0,18 37,-18 0,18 0,-18 19,-19-1,38 19,-19 38,18-38,19 0,-37 19,37-37,18-1,20-18,36-18,19-38,0 0,0-18,-37 18</inkml:trace>
  <inkml:trace contextRef="#ctx0" brushRef="#br0" timeOffset="4782">2902 335,'0'19,"0"36,0 1,0 0,56 0,-56 0,37 18,-37-18,37-19,-37-18,0 18,19-37,-19-19,0-18,0 37,0-37,-56 37,19 0,18 0,-18 0,0 0,-19 18,37 20,-18-20,37 19,-37-18,37 18,37-37,19 0,37 0,-19-37,1 0,-19 0,-19 18,0 19,-37-37</inkml:trace>
  <inkml:trace contextRef="#ctx0" brushRef="#br0" timeOffset="5309">2958 205,'18'0,"1"0,18 0,19 0,0 37,0 0,18 19,-18 18,0 1,-19 18,-37-19,0 38,0-19,-37 18,-38 1,1 18,-1-37</inkml:trace>
  <inkml:trace contextRef="#ctx0" brushRef="#br0" timeOffset="6154">1749 688,'-38'0,"38"0,-18 0,18 56,-19-37,19 18,0 0,-37 38,37-1,0 0,0 1,19 18,18-19,37-18,38 0,-1-19,20-37,17 0,-17 0,-57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7.5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0 149,'0'0,"0"55,0-17,0-20,0 19,0 1,0-20,37-36,-37-38,38 0,-38 0,37 19,-37 0,18 37,20 0,-20 0,-18 56,19-38,-19 1,37 18,-37-18,37-19,-18 37,37-37,-38 0,19 0,1 0,17-37,-36 18,-19-18,56-19,-56 19,0 18,0-18,0 0,-19 37,1 0,-1 0,-37 18,38 1,-20 18,38-18,-18 18,18-18,0 18,18-37,1 0,18 0,-18 0,-1 0,20-19,-20-37,-18 75,0 0,0-1,0 38,0 0,0 18,0 1,0 18,0 18,0 1,0-19,0-19,0-18,0 0,0-38,-18-18,-38 0,37 0,-18-55,37-1,-37-37,37-37,0-1,0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0:22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 39,'0'0,"0"37,0-18,0 18,0 0,0 19,0-19,0 0,0 0,0-18,0 18,0-18,0-1,0-18</inkml:trace>
  <inkml:trace contextRef="#ctx0" brushRef="#br0" timeOffset="368">93 39,'0'-19,"18"1,38 18,-37 0,18 0,-18 0,-1 0,19 0,-37 37,0 0,0-18,0-1,0 19,-18-37,-1 38,-18-38,18 18,1-18</inkml:trace>
  <inkml:trace contextRef="#ctx0" brushRef="#br0" timeOffset="869">465 225,'0'18,"0"1,0 0,0 18,0-19,0 20,0-1,0 0,0 19,0-38</inkml:trace>
  <inkml:trace contextRef="#ctx0" brushRef="#br0" timeOffset="2211">186 1006,'0'-37,"0"18,18-18,20 18,-20 19,19 0,1 0,-20 0,19 0,-37 19,38-19,-38 37,0 1,0-20,0 1,0 18,0-18,-38-1,1 19,0-37,37 19,-19-19,19 0,38 0,-1 0,0 0,0 0,-37 37,19-37,-19 37,18-37,-18 38,0-1,0-19,-18 20,-1-38,-18 18,0-18,0 0,-1 0,1 0,0 0,18 0,-18 0,0 0,0-18,18-1,-18 19,37-37,-37 37,37-19</inkml:trace>
  <inkml:trace contextRef="#ctx0" brushRef="#br0" timeOffset="3967">1023 1025,'0'-19,"0"19,0 37,0 1,0-20,37 38,-37-19,37 0,-37-18,19 18,0-18,18-19,0 0,-18-19,36-18,-17 0,36-38,19 1,19-38,18 1,0-1,19 19,-19 19,-18 18,-56 19,-1 37,-36-38,0 38,-19-37,0 56,0-19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7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59 131,'0'-38,"18"38,-18-18,19-1,-19-37,0 56,-37 0,-1 19,38 0,-18 18,18 0,0 0,37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4.3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0,'0'0,"0"37,0 0,37 19,-37 0,37-1,-37 1,0 0,0 0,0-19,0 19,-37-38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3.5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11,'0'-18,"0"18,0 18,0 38,0-19,0 19,0 0,0 0,0-1,19-17,-19 17,0-17,0-20,0 1,0 18,0-74,0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3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0 112,'37'-19,"-18"19,37-37,18 37,1-37,-20 37,-17 0,-38-19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6.9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56,'0'-56,"38"56,-38 19,0 18,0 19,0-38,0 19,0-18,0 0,18-38,-18-18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6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0,'0'0,"38"0,-20 0,1 18,18-18,-37 38,19-38,-19 37,0-19,0 20,-19-20,-18 1,18 18,-37-18,19-19,18 55,-18-55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8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0,'-18'0,"18"18,-19-18,0 0,19 19,-37-19,37 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6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13,'0'-19,"0"38,0 18,0 0,0 56,0-18,37 36,-37-18,0 19,0-19,0 0,0-37,0-1,0-36,0 0,0-38,0-18,0-38,0-36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5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167 223,'0'-18,"19"18,-19-38,0 20,0-19,0 18,0 19,0-19,-37 19,-1 0,20 0,-19 38,18-20,19 19,-37 19,37-37,0-1,0 20,18-38,1 0,18-19,-18 0,-1-18,-18 19,56-20,-37 38,18 56,-37-37,19-19,-19 37,37-37,0 0,-18 0,-1 0,19 0,-18-37,-19 18,37-18,-37-19,0 0,0 1,0 36,-18 19,18 56,0 18,0 19,0 0,0 19,0 18,0-37,0 19,0-38,0 1,0-20,0-17,0-57,0-55,-38-20,38-17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6:06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20,'0'-18,"38"18,-1 0,19 0,-38 0,1 0,18 0,-37 18,19 1,-19 18,0-18,0 18,-38 19,1-38,-19 20,19-38,0 37,0-37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31:49.6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413 428,'-18'0,"-20"37,38 0,0 0,-18-18,18 18,0-18,0-1,0-18,18 0,-18-18,56 18,-19 0,-18-38,18 38,1 0,-20 19,19 18,-37-18,19 18,-19-18,0-1,0 20,0-20,0 1,0 18,-37-37,18 19,1-19,-38 0,37 0,-18 0,18 0,-18 0,18 0,19-38</inkml:trace>
  <inkml:trace contextRef="#ctx0" brushRef="#br0" timeOffset="577">413 502,'0'-37,"19"37,18 0,0-19,19 19,0-56,37 19,-37 19,0 18,-38-38</inkml:trace>
  <inkml:trace contextRef="#ctx0" brushRef="#br0" timeOffset="863">599 111,'-18'0,"-1"0,19-18,-56 18,19 0,18 0,1 0,-19 0,18 18,-18-18,18 19,1-19,-20 37,20-37,-19 56,18-56,19 37,-37-18,37 18,-56-18,56 18,-37 0,37-18,-19 18,19-19,0 1,-37 18,37-18,0-1,0 20,0-20,0 1,0 18,0-18,0-1,19 20,-1-20,-18 1,56 18,-56-18,56 18,-38-19,20 20,17-1,-36-37,18 37,-18-37,-1 0,20 0,-1 0,-19 0,1 0,18 0,1 0,-1 0,-19 0,20 0,-20-19,19 19,-18-18,0 18,18-37,-19-1,20 38,-20-55,38-20,0 19,-56 19,37 0,-37 18,0-18,19-19,-19 19,0 0,0 18,0-18,0 0,0 0,0-1,0 1,0 0,0 18,-19-18,-18 0,0 0,-1 37,20-37,-19 37,-19-19,19 19,-1 0,1-37,0 37,-19 0,19 0,0 0,18 0,-18 0,18 0</inkml:trace>
  <inkml:trace contextRef="#ctx0" brushRef="#br0" timeOffset="7101">1102 725,'0'0,"0"19,0 18,0-18,0-1,0 38,18-56,1 0,37 0,-1-37,1-19,37-18,19-38,18 19,19 0,37 0,-37 37,-75 19,-18 37,-37 0,-1 0</inkml:trace>
  <inkml:trace contextRef="#ctx0" brushRef="#br0" timeOffset="7925">1102 670,'-19'0,"19"37,0-19,0 1,0 18,0 0,19-37,-1 19,19-19,-18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07.1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</inkml:trace>
  <inkml:trace contextRef="#ctx0" brushRef="#br0" timeOffset="409">484 93</inkml:trace>
  <inkml:trace contextRef="#ctx0" brushRef="#br0" timeOffset="771">1544 18</inkml:trace>
  <inkml:trace contextRef="#ctx0" brushRef="#br0" timeOffset="4547">0 148</inkml:trace>
  <inkml:trace contextRef="#ctx0" brushRef="#br0" timeOffset="5378">3646 111</inkml:trace>
  <inkml:trace contextRef="#ctx0" brushRef="#br0" timeOffset="6007">707 74,'18'0</inkml:trace>
  <inkml:trace contextRef="#ctx0" brushRef="#br0" timeOffset="7007">4186 74</inkml:trace>
  <inkml:trace contextRef="#ctx0" brushRef="#br0" timeOffset="41419">1116 0,'0'0</inkml:trace>
  <inkml:trace contextRef="#ctx0" brushRef="#br0" timeOffset="42303">4576 74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19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2195,'0'-18,"0"18,0 37,18-37,-18 19,38-19,-38 18,37-18,0 37,-18-37,-1 0,19 0,-18 0,0 0,-1 0,20 0,-38-18,37 18,-19-19,20-18,-20 37,-18-19,37 19,-18-18,0 18,18 0,-19 0,1 0,18 0,-37 0,37 0,-18 18,-19 20,19-38,-19 18,0 1,37-19,-37-19,0 1,0-1,18 19,-18-56,38 38,-20 18,1 0,18 0,19 0,-19 0,0 0,0 18,1-18,-38 19,55-19,-36 0,0 0,18 0,19 0,-38 0,19 0,-37 0,38 0,-1 0,-37-37,19 37,-19-19,0 0,0-18</inkml:trace>
  <inkml:trace contextRef="#ctx0" brushRef="#br0" timeOffset="1627">3609 2214,'0'0,"37"56,0-19,-18-37,-19 19,37-19,0 0,-18 0,18 0,19-56,-19 37,0-18,1 37,-1 0,-19 0,-18 19,0 18,19-37,-19 18,0 1,37-19,-37 0,19 0,-1-19,38 19,-19-37,1 37,-20 0,19 0,-37 19,38-19,-20 37,19-37,-18 19,0-19,37 0,-19 0,-19 0,1 0,18-19,-37 0,37-18,-37 0,0 18,0-18,0 0,0 37,-18 0</inkml:trace>
  <inkml:trace contextRef="#ctx0" brushRef="#br0" timeOffset="4798">3776 3386,'0'-19,"0"19,0 38,0-20,19-18,-19 37,56-37,-38 38,1-38,18 18,0-18,1 0,-1 37,19-37,-19 0,0 0,-18 0,18-18,-19-1,-18-37,38 56,-38-18,0-1,18 19,-18-37,19 37,-1 0,20 19,-20-1,19 19,-37-18,19-19,-19 19,0-19,19 0,-19-38,37 38,-37-18,37 18,0-37,1 37,-1 0,-19 0,20 0,-38 0,37 0,-37 37,56-37,-56 18,18-18,19 0,-18 0,18 0,-18 0,37-18,-19-1,-37 1,18-20,-18 20,0-1,0-18,0 37,-18 0</inkml:trace>
  <inkml:trace contextRef="#ctx0" brushRef="#br0" timeOffset="16092">2493 3367,'0'0,"56"0,-19 0,-19 0,1 0,0 0,-19 0,-19 0,0 0,-18 19,19-19,-20 0,20 0,18 0,37 0,0 0,19 0,0 0</inkml:trace>
  <inkml:trace contextRef="#ctx0" brushRef="#br0" timeOffset="17156">6213 3423,'0'-37,"0"37,0-19,0 19,19 0,18 0,-18 0,-1 0,20 0,-20 0,1 0,-19 0,-19 0,-18 0,18 0,1 0,-19 0,74 0,0 0,0 0,-18 0</inkml:trace>
  <inkml:trace contextRef="#ctx0" brushRef="#br0" timeOffset="23868">4037 2177,'-19'0,"19"0,37 0,1 0,-1 0,-56 0,1 0,-1 0,-37 0</inkml:trace>
  <inkml:trace contextRef="#ctx0" brushRef="#br0" timeOffset="24814">4279 3256,'0'0,"37"0,-19 0,-18 0,-18 18,-19-18,18 0</inkml:trace>
  <inkml:trace contextRef="#ctx0" brushRef="#br0" timeOffset="33587">1953 2140,'19'0,"18"0,-18 0,-19 0,-38 0</inkml:trace>
  <inkml:trace contextRef="#ctx0" brushRef="#br0" timeOffset="34593">5041 2158,'-37'0,"19"0,18 0,18 0,19 0,-18 0,18 0,-55 0,-20 0</inkml:trace>
  <inkml:trace contextRef="#ctx0" brushRef="#br0" timeOffset="38794">5730 3349,'0'0,"-37"0,55 0,19 0,1 0,-20 0,-36 0,-38 18,37-18</inkml:trace>
  <inkml:trace contextRef="#ctx0" brushRef="#br0" timeOffset="45747">2921 168,'0'55,"0"1,0 0,0 0,18 0,-18-19,0 0,37 0,-37-18,0-19,0-37,0-19,0-19,0-18,0 19,0 18,0 38,0-20,19 38,37 38,-38-20,-18 19,38 19,-38-19,37 1,-37-1,0 19,0-38,0 1,18-19,-18-75,56-18,-56 19,37-19,-37 37,19 19,-19 18,56 19,-38-37,1 37,18 0,-18 19,-19 18,37 19,-37 18,0-18,0 18,0-36,0-1,0-19,19 38,37-56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41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725 0</inkml:trace>
  <inkml:trace contextRef="#ctx0" brushRef="#br0" timeOffset="568">0 986</inkml:trace>
  <inkml:trace contextRef="#ctx0" brushRef="#br0" timeOffset="19198">2269 3497,'0'19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22.3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74,'0'19,"0"18,0-18,19 18,36-19,-17-18,-38 19,37-19,0 0,19 0,-19 0,-18 0,-1 0,19 0,-18 0,18-37,-18 37,-19-19,37 19,-37-18,19 18,18-38,-19 38,1 0,37 0,-38 0,1 0,18 19,-18-19,-19 19,18-19,-18 18,38-18,-38-18,18 18,-18-19,37 19,-18 0,18-19,-18 19,18 0,19 0,-38 0,1 0,-19 19,56-19,-19 37,19-37,-37 0,-1 0,38 0,-19 0,-18 0,-1 0,20-18,-1 18,-37-19,18 19,-18-19,38 19,-38-37,18 37,-18-18,37-1,-55-18</inkml:trace>
  <inkml:trace contextRef="#ctx0" brushRef="#br0" timeOffset="11201">207 1302,'0'-19,"18"19,-18 0,0 38,0 17,0 1,0 0,0 18,0 19,0-18,0-19,0-1,0 1,0 0,0-19,0 1,0-20,0 1,0-56,0 18,0-18,-37 18</inkml:trace>
  <inkml:trace contextRef="#ctx0" brushRef="#br0" timeOffset="16790">727 1321,'0'0,"19"0,-19 0,56 0,-19 0,0 0,0 0,1-19,17 19,-17 0,-20 0,-36 0,-1 0,-37 0,19 0,18 0</inkml:trace>
  <inkml:trace contextRef="#ctx0" brushRef="#br0" timeOffset="17255">913 1246,'0'-18,"-18"18,18-38,0 57,0 18,0-18,0-1,0 38,0 0,0 0,0 0,-37 18,37 0,0-18,0 19,-38-20,38 1,0-18,0-20,0 19,0-55,0-1,-18 1,18-20,-37 38</inkml:trace>
  <inkml:trace contextRef="#ctx0" brushRef="#br0" timeOffset="17652">672 1860,'0'-37,"-19"37,19-19,19 19,-19 56,0 0,18-19,-18 0,37 1,-37-1,38-19,-20 20,38-57,-37-18,-19-19,55-18,-55 18,19 0,-19 19,0 18,37 19,-37-56,0 38</inkml:trace>
  <inkml:trace contextRef="#ctx0" brushRef="#br0" timeOffset="24384">1602 1265,'0'37,"-19"0,19 19,0 18,-37 57,37-20,0-18,-37 19,37-19,0-37,0-19,0-18,0-1,0-36,0-20</inkml:trace>
  <inkml:trace contextRef="#ctx0" brushRef="#br0" timeOffset="24744">1397 1953,'0'19,"0"-1,37 20,-37-20,19 1,-19 18,37-18,-18 18,-1-37,-18-19,38 1,-38-20,18-17,-18 17,37 1,-37 0,0 0,19-1,-19 20,56-38,-38 37</inkml:trace>
  <inkml:trace contextRef="#ctx0" brushRef="#br0" timeOffset="28025">1509 2288,'18'0,"-18"-19,38 19,-1 0,0 0,0 0,-37 19,0 0,0 18,-18 19,-20-19,1 0,56-37,18 19,-18-19,18 37,-37-19,37-18,-37 19,0 18,0 0,-19-37,-18 38,19-20,-38-18,19 37,-1-37,1 0,0 0,0 0,18 0,19 0,-37-37,37 19,0-1,0-18</inkml:trace>
  <inkml:trace contextRef="#ctx0" brushRef="#br0" timeOffset="29039">2365 1283,'0'0,"0"38,0-20,0 19,0 1,0-1,0 37,0 1,0 18,0-19,0 19,0-37,0 0,0-19,0 0,0-18,-19-19,19 37,0-18,-37-38,37-18,-37 18,37 1,-38-20,38 20,-18-19,18 74,0-19,0 1,0 18,37-18,-37-1,19 20,-19-20,18-18,-18 19,37-19,-37-19,38 1,-38-20,37-36,-37 0,18 18,-18 18,0 1,38 37,-38-37,18 37,-18-19,19 19</inkml:trace>
  <inkml:trace contextRef="#ctx0" brushRef="#br0" timeOffset="32442">2216 2176,'0'0,"-19"19,19 18,0 0,-37 19,37 0,0-19,0 19,-19-19,19-18,0-1,0 20,0-20,0-18,19 0,37 0,-19 0,0 0,0-18,1 18,17 0,-17-56,-20 56,19 0,-37-19,19 19</inkml:trace>
  <inkml:trace contextRef="#ctx0" brushRef="#br0" timeOffset="32848">2402 2362,'0'19,"-37"18,37 0,0 19,0-19,0 19,0-19,0 1,0-1,0 19,0-38,0 1</inkml:trace>
  <inkml:trace contextRef="#ctx0" brushRef="#br0" timeOffset="33442">2830 1265,'37'0,"-19"0,20 0,-20 0,1 0,18 0,-74 0,-19 0,19 0,18 0</inkml:trace>
  <inkml:trace contextRef="#ctx0" brushRef="#br0" timeOffset="34319">2625 37,'-19'0,"-18"0,74 0,-18 0,0 0,-1 0,-36 0,-1 0,0 0</inkml:trace>
  <inkml:trace contextRef="#ctx0" brushRef="#br0" timeOffset="36725">2997 1190,'0'19,"0"0,0 18,0 0,0 0,0 19,0 18,0 1,0 18,-37-19,37 19,0-18,0-1,0-18,0-19,0 0,-37-18,37-19,0-37</inkml:trace>
  <inkml:trace contextRef="#ctx0" brushRef="#br0" timeOffset="37123">2755 1916,'0'19,"0"18,19-19,-19 1,18 18,-18 0,56 1,-56-20,37 1,-37 18,19-37,-19 19,37-19,-18 0,-1-19,20-18,-20 0,19-1,-37 1,38 0,-38 18,37 19,-37-37,18 37,20 0</inkml:trace>
  <inkml:trace contextRef="#ctx0" brushRef="#br0" timeOffset="38100">2885 2381,'19'0,"18"0,-18-19,18 19,0 0,19 0,-19 0,-18 0,-1 0,-18 19,0 0,0 18,0 0,0 19,0 37,0 0,-37 18,37-36,0-19,-37 18,37-18,0-19,-19-18,19 18,0-56,0-18,0 19</inkml:trace>
  <inkml:trace contextRef="#ctx0" brushRef="#br0" timeOffset="38593">2811 2827,'56'0,"37"0,0 0,93 0,37 0,-18 0,-56 19,-75-19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33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74,'0'-19,"0"38,0 0,0-1,19 38,-19-19,37 1,-37-20,37-18,-37 56,19-56,0-19,-19-18,37 0,-37 0,37-19,-37 19,37 18,-37-18,19 37,-19-37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37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282 130,'0'-37,"0"37,0-37,-19 37,19-37,-56 37,0 0,38 0,-1 0,-18 37,18 0,-18 0,37 0,-19 19,19-19,0-18,0 18,19-37,0 37,18-37,19 19,-19-19,0 37,0-37,-18 37,0-37,-19 38,0 17,0-36,-38 0,20-19,-38 56,19-56,0 0,18 0,-18 0,37-19,-19-37,19 0,37-18,1-19,17 0,1 37,-19 0,-18 19,18 18,-18-18,-19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5:45.3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229 118,'-19'0,"19"19,-37-19,18 0,1 0,-1 0,-18 0,18 0,19-38,0 1,19 0,18 18,-18 19,-1 0,20 0,17 0,-55 19,19 0,-19 18,0 19,37-19,-37 19,0-19,0 0,0 19,-18-38,18 1,-38 18,20-37,-19 37,18-37,-18 0,18 38,1-38,-20 0,1 0,37-19,-18 19,18-37,0 18,0-18,55 18,-36 19,18 0,-37 0,37 0,-37 38,56-1,-56-19,37 20,-37-20,38-18,-1 37,-19-37,1 0,0 0,18 0,0 0,0-55,1 17,-1 1,-37 0,37 0,-37 18,19-18,-19 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8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355 115,'-37'0,"37"-37,0 19,-19 18,19 18,0 19,0 1,0 55,0-19,19 0,-19 19,0-18,0-19,37-1,-37-17,0-1,0-18,0-1,-19-55,19 18,0-18</inkml:trace>
  <inkml:trace contextRef="#ctx0" brushRef="#br0" timeOffset="390">206 599,'0'0,"0"74,0-55,19 0,-19 37,55-19,-36-19,18 38,0-56,-18 0,-19-37,0 0,37 18,-37-37</inkml:trace>
  <inkml:trace contextRef="#ctx0" brushRef="#br0" timeOffset="902">206 1306,'-19'0,"19"0,-18 0,18 19,-19-19,1 0,-20 0,38-19,-18 19,18-37,0 0,0-19,56 37,-1 19,-17 0,-38 0,37 37,-37 1,37-1,-37 0,0 19,0-19,0 0,0 0,-37 1,18 17,-18-36,18-19,1 37,-19-37,-1 0,20 0,-1 0,-18-37,18 0,19 18,0 19,0-37,38 37,-20 0,19 0,-18 37,18-18,-18 18,-19-18,56 18,-19-19,-19-18,20 38,-1-38,-19 0,20-19,-1 0,0-36,37 17,-18-55</inkml:trace>
  <inkml:trace contextRef="#ctx0" brushRef="#br0" timeOffset="1875">931 41,'0'0,"0"-37,0 93,0-19,0 0,0 19,0 0,0-1,0 20,0-1,0 19,0-37,19 0,-19 0,0-19,0 0,0 0,0-18,0-38,0-18</inkml:trace>
  <inkml:trace contextRef="#ctx0" brushRef="#br0" timeOffset="2250">857 711,'0'0,"19"18,-19 20,37-20,-37 19,18 1,-18-20,38 19,-38-18,18-19,-18 37,19-37,-19-37,56-19,-56 0,37-18,-37 37,19 18,-19-18,37 37</inkml:trace>
  <inkml:trace contextRef="#ctx0" brushRef="#br0" timeOffset="2752">1229 1139,'-18'18,"-20"1,20 18,-19-37,18 0,0 0,-18 0,37 0,-18 0,18-37,0 18,0 1,0 18,74-38,-55 38,-1 0,-18 0,37 0,-37 56,56-19,-56-18,0 18,19 0,-19 1,0-1,0 19,-37-19,18 0,-18 0,18 0,-37-18,38-19,-1 0,1 0,-38 0,56-19,0-18,18 19,20 18,-1 0,-37 0,37 18,-37 19,56-18,-38 18,20-18,-20-19,1 37,18-37,-18 0,18 0,0-19,-18-18</inkml:trace>
  <inkml:trace contextRef="#ctx0" brushRef="#br0" timeOffset="3788">1545 4,'0'18,"0"38,0-37,38 18,-38 19,0 18,37 19,-37 19,18-38,-18 1,38-1,-38-18,0-19,0-18,0 18,0-18,0-19,0-38</inkml:trace>
  <inkml:trace contextRef="#ctx0" brushRef="#br0" timeOffset="4117">1564 729,'0'19,"19"-19,-19 37,18-18,19 37,19-19,-19-37,-37 18,19-18,18 0,-37-18,19-1,-19-18,37 18,-37-18,19-19,-19 19,37 18,-19 19</inkml:trace>
  <inkml:trace contextRef="#ctx0" brushRef="#br0" timeOffset="4564">1936 1213,'-19'19,"-18"-1,19 19,-1-18,-18-19,37-37,18-19,20 37,-20 19,19 0,19 0,-56 0,19 0,-19 56,18-19,-18 1,0-1,0 0,0 0,0 0,0 1,0-20,-18 19,-19-18,-1-19,20 0,-1 0,1 0,-20 0,38 0,-18 0,18-19,0-18,0 37,37 0,-18 0,-1 19,-18-1,37-18,-37 38,38-38,-38 37,55-37,-36 0,0 0,18 0,-18 0,-1 0,38 0,-37-37,-19-1,0 20,0-1</inkml:trace>
  <inkml:trace contextRef="#ctx0" brushRef="#br0" timeOffset="5264">2252 1232,'0'-19,"0"19,0 0,0 56,0-19,0-18,0-1,56 38,-37-56,-1 19,20-19,-20 0,1 37,18-37,-37 18,37-18,-37 19,0 18,-18 19,-1-56,0 19,-18-19,19 0,-1 0,-18 0,37-19,-19-18</inkml:trace>
  <inkml:trace contextRef="#ctx0" brushRef="#br0" timeOffset="5661">2271 1287,'0'-37,"0"19,19-20,-1 20,38-19,-37 37,-1-56,19 56,-18-19,18 19,0 0,-37 0</inkml:trace>
  <inkml:trace contextRef="#ctx0" brushRef="#br0" timeOffset="6337">652 1269,'-18'-19,"18"19,0 19,37-19,0 37,19 19,-37-56,18 37,0 19,-37-38,0-18</inkml:trace>
  <inkml:trace contextRef="#ctx0" brushRef="#br0" timeOffset="6591">838 1250,'-37'0,"37"0,-37 0,37 56,-19-19,19 0,0 1,-37-1,37 0,0-18,0-1</inkml:trace>
  <inkml:trace contextRef="#ctx0" brushRef="#br0" timeOffset="7191">1527 1343,'0'0,"0"37,56 1,-38-20,19 19,-18-18,0 0,18 18,-37-19,18-18,-18 19,0-19,0-19</inkml:trace>
  <inkml:trace contextRef="#ctx0" brushRef="#br0" timeOffset="7483">1694 1399,'-18'0,"-20"37,38-18,-18 37,18-38,-37 19,37 1,0-20,-19 1</inkml:trace>
  <inkml:trace contextRef="#ctx0" brushRef="#br0" timeOffset="7905">1657 1883,'0'0,"0"18,0-18,0 38,37-38,-37 18,37-18,-37 19,56-19,-56 37,56-37,-37 19,-1-19,38 0,-19 0,0 0,1 0,-1 0,19 0,-19-19,0 19,0-56,19 56,-19-18,-18 18,18-38,-18 38,-19-18,37 18,-37-19,37 19,-37-37,56 37,-56-56,37 38,-37-1,19-18,-19 18,37-18,-37 18,19 1,-19-38,0 19,37-1,-37 1,0-19,0 19,0 0,18 0,-18 0,0-19,38 0,-38 19,0 0,0-1,18-17,-18 17,0 1,0 0,0 0,0 18,0 1,0-1,37-18,-37 18,0-18,0 0,0-1,0 1,0 0,0 0,0 18,0 1,0-20,0 20,0-1,0 1,0-20,0 20,0-19,0-1,0 20,19-19,-19-1,0 20,0-1,0 1,0-20,0 57,-19-19,19 19,-37-19,19 37,-20-37,20 37,-19 0,18-18,19 18,-37-37,37 37,0-55,18-20,1 20,18-19,-37 18,19 0,18-55,-37 55,19 19,-19-18,37 18,-19 0,-18 18,38 1,-1 18,-19-18,20 18,-20-18,1 18,18-19,-18 20,18-38,-37 18,18-18,-18 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19.4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3832 893,'0'-19,"0"38,0 18,0 0,0 19,0 0,0 18,0 38,0-19,0-19,0 19,0-37,0 0,0 0,0-19,0 0,0-18,0 18,0-18,0-19,0 0,0-37</inkml:trace>
  <inkml:trace contextRef="#ctx0" brushRef="#br0" timeOffset="398">3702 1674,'0'38,"0"-20,0 1,19 18,-19-18,37 18,-37-19,19-18,-19 38,37-38,-37 18,18-18,1 0,-19-18,0-20,37 1,-37 0,0 0,0 0,19 37,-19-19</inkml:trace>
  <inkml:trace contextRef="#ctx0" brushRef="#br0" timeOffset="1148">3870 2288,'0'-18,"0"-1,0-37,-19 19,0 18,1 19,-19 0,-1 0,20 0,18 38,-56-38,56 55,-19-55,19 38,0-20,0 1,0 18,0-18,0-1,0 19,0-37,0 19,37-19,-37 19,38-19,-38 18,37-18,-37 37,56-37,-56 19,37-19,-37 37,37-37,-37 37,0 19,-18-18,-1-38,-18 18,18-18,1 0,-20 0,20 0,18-56,0 19,18-19,20 0,-1 1,-19-20,20 19,-1-18,-37 37,18 18,-18-18</inkml:trace>
  <inkml:trace contextRef="#ctx0" brushRef="#br0" timeOffset="2400">4446 967,'0'-18,"0"18,0 18,0 38,0-19,0 19,0 19,0-1,0 0,0 19,0-18,0-1,37 19,-37-55,0-1,0-19,0 20,0-20,0 1,0-19,0-19,-18 19</inkml:trace>
  <inkml:trace contextRef="#ctx0" brushRef="#br0" timeOffset="2964">4372 1712,'0'-19,"0"19,18 37,-18-18,19 18,-19-18,37 18,-37-19,37 1,-18 37,18-56,-37-19,0 1,19-1,-19-37,0 19,37 0,-37 0,37 18,-37 0,37 19</inkml:trace>
  <inkml:trace contextRef="#ctx0" brushRef="#br0" timeOffset="3728">4595 2177,'0'18,"0"19,-19-37,19 19,-37-19,19 37,-20-37,38-18,-18 18,18-38,0 1,18 0,1 37,-19-37,19 37,18 0,-37 18,37-18,-37 56,19-37,-19-1,37 38,-37-19,0 1,0-20,0 19,0-18,-19 0,19 18,-37-19,18-18,-18 56,19-56,-1 0,-37 0,56-18,0-1,-18 0,18-36,0 55,0-19,37 19,-19 0,1 19,-19 18,37-19,-37 1,37 18,-37-18,38-19,-1 56,-19-56,1 0,37 0,-19 0,0-56,19 19,-37-1,-19-17,37 17,-37 20,0-19</inkml:trace>
  <inkml:trace contextRef="#ctx0" brushRef="#br0" timeOffset="4876">5135 893,'0'19,"0"-1,0 38,0-19,0 0,0 19,0 37,37 0,-37 19,0-38,18 19,-18-18,0-1,38 1,-38-20,0-17,0-20,0 19,0-37</inkml:trace>
  <inkml:trace contextRef="#ctx0" brushRef="#br0" timeOffset="5220">5097 1767,'-18'0,"18"19,0 0,0-1,37 19,-37-18,56 18,-38-37,-18 37,38-37,-20 0,19 0,-18 0,-19-18,37-38,-37 37,0 1,19-19,-19-19,0 19,37-1,-37 1,0 0,19 37,-19-19</inkml:trace>
  <inkml:trace contextRef="#ctx0" brushRef="#br0" timeOffset="5724">5544 2158,'18'0,"-36"0,18 37,-19-37,19 19,-18-19,-20 37,20-37,18-19,-19 1,19-1,0-37,0 56,0-37,37 37,1-18,-1 18,0 0,0 18,-37 1,37 37,-37-19,0 0,0 0,0 0,0 19,-18-37,-1 18,-18-18,0 18,18-37,-18 18,18-18,-18 0,37 0,-18 0,18-55,0 36,0 0,18 19,1-37,18 37,0 0,-37 19,19-1,-19 1,0 37,37-19,-37-18,19 18,-19-19,37-18,0 38,-18-38,18 0,0 0,0 0,-18-38,18 20,-37-1,37-18,-37 0</inkml:trace>
  <inkml:trace contextRef="#ctx0" brushRef="#br0" timeOffset="6469">5953 2270,'0'-19,"0"-18,0 18,0 19,-37 19,37 18,0-18,0-1,0 19,0-18,0 0,19 18,-19-19,37-18,-37 38,56-38,-38 37,19-37,-18 56,18-56,-37 37,19-37,-19 18,0 20,0-38,-37 18,18-18,-18 0,0 0,18 0,0 0,19-18,-37-20,37 1</inkml:trace>
  <inkml:trace contextRef="#ctx0" brushRef="#br0" timeOffset="6870">5953 2307,'0'-37,"0"18,37 19,1-19,-1 19,37-55,38 55,-19-56,-37 19,-19 37,0-19,-56 19</inkml:trace>
  <inkml:trace contextRef="#ctx0" brushRef="#br0" timeOffset="7644">4018 2400,'0'-19,"0"19,19 37,-19-18,56 0,-19 18,-18-19,36 38,-36-37,-19-19</inkml:trace>
  <inkml:trace contextRef="#ctx0" brushRef="#br0" timeOffset="7949">4167 2344,'-37'0,"37"19,-19 36,19-17,-37-1,37-19,-18 20,18-20,-38-18,38 56</inkml:trace>
  <inkml:trace contextRef="#ctx0" brushRef="#br0" timeOffset="8551">5042 2270,'37'0,"0"55,0-36,-18 18,18-18,-18 18,-19-18,18-19,-18 18</inkml:trace>
  <inkml:trace contextRef="#ctx0" brushRef="#br0" timeOffset="8828">5190 2251,'-18'0,"18"0,-37 0,37 37,-19 0,19-18,-37 18,37 0,0-18,-19 0,19 36</inkml:trace>
  <inkml:trace contextRef="#ctx0" brushRef="#br0" timeOffset="9743">6548 2493,'-18'0,"18"0,0 0,0 0,56 37,-38-37,1 37,18-37,-18 19,-1-19,38 0,-56 0,56-37,-56 18,37-18,0 0,-37-19,19 0,-19 19,0-19,37 0,-37-18,0 18,0 0,0 0,0-18,0 0,0-1,0-37,0 19,0 0,0 38,0-1,0 0,0 0,-18 0,18 19,0 0,0-19,-19 19,19 0,0 18,0-18,0 18,0 1,-37-19,37-1,0 20,-19-19,19 18,0 0,0 19,0 19,-19-19,-18 37,37-18,-37 18,0 0,18 0,-18 1,37-1,-19-19,19 1,0-38,38 1,-20-19,19-1,-18 1,18-19,-18 38,-19-1,56-18,-38 18,20 19,-38 38,37-1,-37 19,37-1,0 20,0-19,-18-19,18 19,-18-19,-19 0,37-37</inkml:trace>
  <inkml:trace contextRef="#ctx0" brushRef="#br0" timeOffset="12450">7125 0,'-37'0,"37"19,0 18,0-19,-19 20,19-1,0 0,-37 19,37 0,-18-1,18-17,0-20,0 1,0 18,0-37,18 0,57-19,-20 19,20-55,-1 55,1-38,-38 38,0 0,-18 0,-19 0</inkml:trace>
  <inkml:trace contextRef="#ctx0" brushRef="#br0" timeOffset="12820">7293 205,'0'18,"0"19,0 1,0 17,0 20,0 36,0-36,0-1,0-18,0-19,0 19,0-37,18-38,-18-18</inkml:trace>
  <inkml:trace contextRef="#ctx0" brushRef="#br0" timeOffset="13133">7683 279,'0'-19,"-18"38,18 18,0 19,-19 0,19 0,0-1,0 1,0-18,0-20,56 19,0 1,-38-38,19 0,19-19,-37 0,18-18,-37 0,19-19,-19 0,0 0,0 1,-38 17,1 1,0 19,0 18,0 0,-1 0,-17 0,36 0</inkml:trace>
  <inkml:trace contextRef="#ctx0" brushRef="#br0" timeOffset="13606">8037 298,'0'18,"0"1,0 18,0 0,0 19,0 0,0 0,37-38,-18-18,-1 38,38-38,-19 0,0-19,1 0,-1-37,-19 19,-18-19,0 1,0-1,0 0,-55 0,17 38,-17 18,-1 0,0 0,19 0,0 37,37-19,0 1</inkml:trace>
  <inkml:trace contextRef="#ctx0" brushRef="#br0" timeOffset="14211">7553 874,'-19'0,"19"19,19-19,37 0,18 0,38 0,37 0,37 0,-37 0,-56 0,0 0,-75 0,-36 0,-20 0</inkml:trace>
  <inkml:trace contextRef="#ctx0" brushRef="#br0" timeOffset="14580">7776 1005,'0'0,"37"0,56 0,19 0,74 0,37-38,-37 38,-74 0</inkml:trace>
  <inkml:trace contextRef="#ctx0" brushRef="#br0" timeOffset="20104">353 4539,'0'0,"-37"37,37 1,-56 17,38 38,-19 1,-1-20,38 19,-55-37,55-19,-19 19,19-38,0-18,19-74,-19 18,55 0,-17-37</inkml:trace>
  <inkml:trace contextRef="#ctx0" brushRef="#br0" timeOffset="20378">316 4539,'0'19,"0"18,19 0,18 19,-18-19,36 0,-17 19,-1-18,0-1,-18 19,-19-19,37 0,-37 0,0-18,0 18,0-37</inkml:trace>
  <inkml:trace contextRef="#ctx0" brushRef="#br0" timeOffset="20641">56 5042,'-56'0,"93"0,38-19,-1-18,19 18,19-55,18 18,-18 19,-19 18</inkml:trace>
  <inkml:trace contextRef="#ctx0" brushRef="#br0" timeOffset="20881">986 4279,'0'-19,"19"19,-19 19,37 18,-37 19,18 0,-18 18,38 19,-38-19,37-18,-37 0,0 0,0-37,0-1,0-36,0-1,-75-37,57 56,-19 0,-19 0,0 0,0 37,19-18,0 18,37 0,-19-18,19 18,0-18,37-19,56-19,19-18,0 0,-38-19</inkml:trace>
  <inkml:trace contextRef="#ctx0" brushRef="#br0" timeOffset="21352">1656 4000,'-19'0,"19"18,0 20,19-1,-19 19,0-1,37 38,-37-18,56 18,-56-37,56-1,-56-17,18-1,-18-19,0-36,-18-19,-20 18,20 19,-19-37,-1 37,-17 0,-20 0,19 18,19 20,0-20,0 19,18 19,19-19,0-18,0 0,19 18,18-37,19 0,37-56,-19 37,38-36,-1-20,-18 38,-18-19,-38 19,-18 0,-19 18,0 56,0-18,0 0,0 18,37-19,-37 20,18-20,20-18,-38 0</inkml:trace>
  <inkml:trace contextRef="#ctx0" brushRef="#br0" timeOffset="21952">2065 4242,'-19'0,"19"0,19 0,-19-38,0 1,0 37,-56 0,56 19,-37 18,37-18,0 18,0-19,19-18,18 19</inkml:trace>
  <inkml:trace contextRef="#ctx0" brushRef="#br0" timeOffset="22238">2288 3963,'-18'0,"18"0,37 55,-37 20,56-1,-56 19,37-18,-37 18,0-19,0-18,18-19,-18-18,0-19</inkml:trace>
  <inkml:trace contextRef="#ctx0" brushRef="#br0" timeOffset="22457">2195 4483,'0'-18,"37"18,38-56,-19 56,-1-37,-17 37,-1-37,-19 37,1 0,18 0,-18 0,18 18,-37 1,37 18,-37-18,38-1,-38 19,37-18,-37 0,0 18,0-74</inkml:trace>
  <inkml:trace contextRef="#ctx0" brushRef="#br0" timeOffset="22732">2567 4111,'-37'0,"37"-37,19 37,-1 19,19-19</inkml:trace>
  <inkml:trace contextRef="#ctx0" brushRef="#br0" timeOffset="22898">2809 4223,'19'37,"-19"19,0-37,0-1,0 19,37-18,-18 18,-1-37,19 0,1 0,-1 0,0 0,-37-18,56-20,-56 20,0-38,0 0,-37 19,-1 0,-17 37,17-37,-36 37,37 0,0 37,-1-19,38 1,0 18</inkml:trace>
  <inkml:trace contextRef="#ctx0" brushRef="#br0" timeOffset="23266">3144 4242,'37'0,"-37"18,19 38,-19-37,37-1,-37 19,19-18,-19-56,0-19,0 0,0-18,0-1,37 1,-19 37,38 0,-19 37,-18 0,0 0,18 37,-37 19,37-1,-37 1,0 0,19 0,-19 0,0-19,0 0,0-18</inkml:trace>
  <inkml:trace contextRef="#ctx0" brushRef="#br0" timeOffset="28477">3721 3163,'0'37,"0"19,0 37,0 18,56 19,-56 1,37-1,-37 0,37-18,-37-1,0-18,0-18,0-19,0-38,0 19,0-18,0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43.3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1116,'0'-19,"-18"19,18-37,-19-19,19 38,-37-19,-19-1,37 38,-18 0,0 19,18 18,-36 19,17 37,38-19,0-18,0 0,0 0,56 0,-37-38,18 20,0-38,0 37,1-37,17 56,-17-56,-1 37,-37-19,18-18,-18 38,0-1,-37-19,-19-18,1 56,-1-56,0 0,19 0,0-18,37-20,55 1</inkml:trace>
  <inkml:trace contextRef="#ctx0" brushRef="#br0" timeOffset="420">466 1432,'0'0,"0"38,38-1,-38-19,18 20,-18-20,37-18,-37 37,38-37,-20 0,19 0,-37-18,19-19,-19 18,0 0,0-18,0 56,37 18,-37-18,37 18,-18-37,18 18,0-18,1 0,-1 0,0-37,-37 0,37 0,-37-19,0-18,0-20,-18-36,-19 0,-19 18,18 57,38 17,-37 38,37 38,0 17,0 20,19 18,-19-19,56 19,-38-37,-18 0,38 0,-38-38,18-18,-18 0,0-37,0-19,37 19,-37 0,38 0,-38-1,37 38,-37-18,56 18,-19 0,-19 18,20 20,-38-20,18 1,-18 18,0-18,0-1,0 20,-37-38,0 37,0-37,18 0,-18 0,18 0,19 0,0-56</inkml:trace>
  <inkml:trace contextRef="#ctx0" brushRef="#br0" timeOffset="1251">1248 446,'0'0,"0"75,0-1,56 19,-19-18,0 36,0 1,0-19,-37-37,38-19,-38 0,55-37,-55 19,38-19,-1-38,-37 20,37-1,-37-18,0 18,0 1,0-19,0 18,-19 19,19 19,-18 18,18-19,0 1,0 37,37-56,0 0,-18 0,-1 0,-18 18,56-18,-56 19,19-19,-19 37,0-18,18-19,-18 0,0-56</inkml:trace>
  <inkml:trace contextRef="#ctx0" brushRef="#br0" timeOffset="1771">1211 949,'-38'0,"20"0,18 0,56-19,-1 0,20-18,-19 0,18 18,-37-18</inkml:trace>
  <inkml:trace contextRef="#ctx0" brushRef="#br0" timeOffset="1973">2029 1060,'0'-37,"0"18,-37 1,37-19,-37 37,18 0,0 0,-36 55,55-17,-19-1,19 0,0 0,0 0,0-18,0-19,0 19,37-19,-18 0,37-19,-38 0,-18-36,38 17,-38 1,0 19,37 18,-37 0,18 0,-18 37,19-37,-19 18,56-18,-38 0,1 0</inkml:trace>
  <inkml:trace contextRef="#ctx0" brushRef="#br0" timeOffset="2416">2252 744,'-18'0,"-1"0,19 19,0 18,0 0,0 0,0 0,0 19,37-37,-18-19,18 37,-18-37,-1 0,20 0,-20-56,19 38,-37-20,38-36,-38 0,0-38,0 0,0-74,-38 19,1 74,37 18,-37 57,37 74,0 18,0 0,56 75,-19-18,0-38,0-19,-18 0,18-18,-37-19,37 1</inkml:trace>
  <inkml:trace contextRef="#ctx0" brushRef="#br0" timeOffset="2879">2401 707,'19'0,"18"-19,0 19,0-37,19 37,-19-37,1 37,-1-37,0 37,-18 0,18 0,0 37,-37-19,19 1,-19 18,0 0,37-18,-37 18,0-18,0-1,0-36</inkml:trace>
  <inkml:trace contextRef="#ctx0" brushRef="#br0" timeOffset="3183">2736 428,'0'-37,"0"18,0-18,-19 37,-18 0,0 0,37 37,0 0,0 19,0-19,0 0,37-37</inkml:trace>
  <inkml:trace contextRef="#ctx0" brushRef="#br0" timeOffset="3465">2922 595,'0'-18,"0"36,0 38,0-37,0 18,37 0,-37-18,19-1,37 19,-19-37,-18 0,-19-37,55 19,-55-20,0-17,0-1,0 19,-37 18,19 19,-20-37,1 37,-19 0,38 0,-1 0,19 37,-37-37,37 19,0-1,18-18,1 0,18 0,0 0,19 0,-18-37,-1 18,0-18,-18 19,-1-20,-18 20,37 18,-37 18,19 20,-19-1,0-19,37 38,-37-37,0-1,0 20,19-38,-19-19,37 0,-37-18,0-37,19 18,-19 0,37 38,19 18,-19 0,-37 55,56 20,-56-1,0-18,18-19,-18 0,0-18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16.76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32 37,'0'-18,"19"18,-1 0,19 0,-18 0,0 0,-1 0,-18-19,37 19,-55 0,-19 19,18-19,0 0,-18 18,19-18,-20 0,20 0,36 0,20 0,-20 0,19 0,-18 0,18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9:26.6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111 949,'0'-18,"-37"18,19 0,18 0,0 37,0-19,0 20,0 17,0 1,0 0,18 18,1-36,18-1,-18 0,18-37,19 0,-19 0,-18 0,18-37,-19 0,-18-1,38 1,-38-19,-38-18,-17 18,-1-18,-37 18,37 56,19-19,-1 19,20 0,18 0,0 38</inkml:trace>
  <inkml:trace contextRef="#ctx0" brushRef="#br0" timeOffset="502">391 782,'0'18,"0"20,37-1,0 19,0 37,19 0,18 18,-18 1,19-1,-20 1,-36-19,18 0,-37-56,37-18,-55-56,-19-56</inkml:trace>
  <inkml:trace contextRef="#ctx0" brushRef="#br0" timeOffset="772">428 1079,'0'-18,"0"-19,0 18,0-18,37 37,0-37,-18 37,-1 0,20 0,-1 0,-19 0,20 0,-20 18,-18 38,37-19,-37 19,-18 0,-19-19,18 19,-18-38,18 20,19-57</inkml:trace>
  <inkml:trace contextRef="#ctx0" brushRef="#br0" timeOffset="1065">837 1061,'37'0,"-18"0,-19 0,0-56,0 19,0 18,0 1,0-20,-19 38,19-37,-18 37,-20-18,20 36,18 1,0 18,0 19,18 0,20-19,-1 19,-19-38,38-18,-19 37,-18-37,18 0,-18-18,-19-19,37-1,-37-17,0-1,0 0,0 0,0 0,-19 19,19 18,-18 19,-19 0,37 0,0 19,0 0,18 37,19-38,1-18,-20 0,1 0,-1 0,20 0,-1 0,0 56,-18-37,-1-19,-18 18,38-18,-1-18,-37-1</inkml:trace>
  <inkml:trace contextRef="#ctx0" brushRef="#br0" timeOffset="1719">1563 689,'0'-19,"0"-18,0 0,0 37,0-19,-38 19,-17 0,36 0,19 37,-19 19,19 0,0 0,0-19,0-18,0 18,38-19,-20-18,-18-18,37-19,-37 18,0 0,0-18,38 18,-38 1,37 18,-37 0,37 0,-18 18,36-18,-17 0,-20 0,-18-18,0-19,0 18,0-18,0-19,0-18,-37-19,-19-19,-18 19,55 37,-18 19,37 56,0 18,37 37,0-18,1 18,-1 1,0-1,-18-18,-19-19,55 0,-55-18,0 0</inkml:trace>
  <inkml:trace contextRef="#ctx0" brushRef="#br0" timeOffset="2363">1618 577,'0'-19,"56"19,0-55,-19 36,0-18,-18 37,-19-19,56 19,-38 0,20 19,-38-1,55 20,-55-20,38 19,-1 1,0-38,37 0,-74-38,38 1,-38 0,0-19,0 19,-19 0,-18 0,18-1,-18 38,18 0,1 0,-19 0,18 38,19-20,0 1</inkml:trace>
  <inkml:trace contextRef="#ctx0" brushRef="#br0" timeOffset="2776">2307 261,'18'18,"19"20,19-20,-37-18,-19 0,0-18,0-38,0 0,0 0,-19-18,19 37,0-1,0 38</inkml:trace>
  <inkml:trace contextRef="#ctx0" brushRef="#br0" timeOffset="3585">1097 1656,'0'0,"0"-19,56 19,-19-37,1 0,-1 18,19-18,-19 37,-18-37</inkml:trace>
  <inkml:trace contextRef="#ctx0" brushRef="#br0" timeOffset="3893">1153 1451,'0'38,"0"-20,0 19,19 19,18-19,-18 1,18 17,0-17,-18-20,-19 19,37-37</inkml:trace>
  <inkml:trace contextRef="#ctx0" brushRef="#br0" timeOffset="4448">1693 1303,'-19'0,"38"0,-1-38,20 20,-1-19,0 18,0 19,-37-19,37 19</inkml:trace>
  <inkml:trace contextRef="#ctx0" brushRef="#br0" timeOffset="5101">2214 819,'18'0,"1"0,-1 0,38 19,0-19,-19 37,1-37,17 18,-36-18,-19 38,37-38</inkml:trace>
  <inkml:trace contextRef="#ctx0" brushRef="#br0" timeOffset="5355">2381 707,'0'0,"0"19,0 37,0-19,0 0,0 0,0 1,0 17,0-17,0-1,0 0,0-18,-19-19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0.1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0,'0'56,"0"-38,0 20,0-1,0 19,0 18,18 19,-18-19,0 1,38-1,-38-18,0 0,0-19,18 0,-18 1,0-20,0 1,38-19,-38 56,0-38,-19-18,19-18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0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20,'0'-18,"-18"18,18 0,0 0,56 0,-38 37,-18 0,56-18,-19 18,-18 19,18-56,-18-37,-19 18,0 0,37-18,-37 19,19-20,18 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1.4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353 80,'0'19,"-19"-19,19 19,-18-1,18 19,-37-37,-1 19,20-19,-19 0,-1 0,1 0,37 0,0-37,0 18,0 1,0-1,0-18,0 0,19 18,18 19,-18 0,18 0,-19 0,1 0,-19 19,56 18,-56-19,18 38,-18-19,0 1,0-1,0 0,0 0,0 19,0-19,0 1,-74 17,37-36,0 18,-1-37,20 19,-1-19,-18 0,18 0,-18-19,37-18,-18 37,18-56,0 38,0 18,0-19,37 19,-19 0,-18 0,38 37,-38-18,37-1,-19 20,20-20,-20-18,19 56,1-56,-20 0,1 0,18 0,-18 0,18-37,19 18,-38-18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2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0,'-18'0,"18"19,0 0,0 18,0 0,0 37,0 1,37 36,-37-36,56 18,-56-37,37-1,-37 1,18 19,-18-38,0 0,0-18,38 18,-38 0,0-18,0-19,-19-37,0 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3.1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75,'0'0,"0"18,18 20,-18-20,56 1,-56 18,37-18,1 18,-1-37,-19-56,-18 19,38 0,-38-1,0 1,18 0,-18 18,37 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3.8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245 131,'-37'0,"19"0,18 19,-19-19,-18 18,18-18,1 0,-20 0,38-18,0-38,0 37,19 19,-19-55,19 55,-19-19,37 19,0 0,0 0,0 37,-37 0,38 1,-38-1,0 19,0-1,0 1,0 0,-19 19,0-38,-18 0,0 19,18-38,1-18,-19 0,18 0,0 0,19 0,-55-37,55 19,0-20,0 1,18 37,19 0,1 0,-20 0,19 37,-18-37,18 56,-37-37,56 18,0 0,-19-37,0 0,0 0,-37-37,38 18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4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0,'0'0,"-19"19,19-1,0 1,0 18,0-18,0-1,0 20,19-38,-19 18,37-18,-37 19,37-19,19 37,-19-37,-18 0,0 19,18-19,-37 37,18-37,-18 19,0-1,0-18,-37 37,19-37,-20 0,-17 0,36 0,0 0,-18-18,37-1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4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0 131,'18'-19,"20"19,-1-37,0 18,19-18,-19 37,-18-19,18 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5.5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0,'18'37,"-18"0,56 0,-37 1,18-20,-19 1,-18 18,38-37,-38 19,0-19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4:00:17.75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35 37,'-38'0,"57"0,0 0,-1 0,19 0,1 0,-1 0,0-37,-18 37,-19 0,-38 19,20-19,-19 0,18 18,0-18,-18 0,74 0,-18 0,0 0,18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5.8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0,'-19'0,"19"0,-37 56,37 0,-37-1,37 1,-19 0,19-19,0 19,-37-19,37-18,0 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48:06.8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2083,'0'19,"37"-19,-37 19,37-19,0 0,-18 37,-1-37,20 0,-1 0,-18 0,18 0,-19 0,1 0,0 0,18-19,-19 19,20-37,-20 37,19-37,1-19,-38 37,18 1,-18-19,0 18,37 0,-37-36,0 17,19 20,-19-19,0-1,0 1,37 0,-37 0,0-19,0 0,0 19,0 0,0-1,0 1,0-19,0 19,0 0,0 0,0 0,0-19,0 19,0-1,0 1,0 0,0 0,0-19,0 37,0 1,0-19,0-1,0 20,0-1,0-37,0 38,0-1,0-18,0 18,0 1,0-1,0-37,0 38,0-1,0-18,0 18,19 1,-19-20,0 20,0-19,0 18,0-18,0 0,37-1,-37 1,0 0,0 18,0 1,19 18,-19 0,-38 0,20 0,-1 37,-18 0,18-37,-18 37,0 1,37-57,0 0,37-18,-18 0,18 37,-37-19,19 19,-1 0,57 0,-57 0,19 56,1-56,17 37,-17-37,-1 56,19-56,-19 37,-19-37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1:05.9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37 986,'-19'0,"19"-19,-18 19,18-18,0-1,0 19,0-37,18 37,-18-37,37 37,-37-19,38 19,-20-37,38 37,-19 0,-18 18,-19 20,0-20,0 19,0-18,0 18,0 0,0 19,-56-37,56 18,-19-37,19 37,0-74,0 37,0-19,56 19,-19-18,1 18,-1 0,0 0,-37 0,56 0,-56 37,18-37,-18 37,19 19,-19-19,0-18,-19 18,19-18,-55 18,17-18,20-19,-1 37,-18-37,18 0,-18 37,19-37,-20 0,20 0,18-19,0 1</inkml:trace>
  <inkml:trace contextRef="#ctx0" brushRef="#br0" timeOffset="1025">465 874,'0'0,"0"37,0-18,18 18,-18 0,37 19,-37-19,19-18,18 37,1-56,-20 0,19 0,1-93,-38 56,0-1,0 1,0-19,-19 19,-37 0,19 0,0 37,-1-19,20 19,-1 0,19 0,-37 0,37 37,0 1,19-38</inkml:trace>
  <inkml:trace contextRef="#ctx0" brushRef="#br0" timeOffset="1546">1004 428,'-18'0,"18"0,0 18,0 38,0 0,0 0,0 0,0 18,0 0,0 1,0-19,0-1,0 20,-19-19,19-38,0 1,0-56,0 18,0-18</inkml:trace>
  <inkml:trace contextRef="#ctx0" brushRef="#br0" timeOffset="1884">781 707,'-19'-19,"19"19,0 19,0 18,19-37,0 0,-19-37,0 0,-19-1,0 38,1 0,18 0,0 19,0-19,0 37</inkml:trace>
  <inkml:trace contextRef="#ctx0" brushRef="#br0" timeOffset="2351">1246 874,'0'19,"0"-1,37 20,-18-38,-1 0,-18 0,0-38,-18 20,-1 18,-18 0,37 0,0 18,19-18</inkml:trace>
  <inkml:trace contextRef="#ctx0" brushRef="#br0" timeOffset="10873">1395 595,'0'-18,"18"18,-18-38,38 38,-1-18,-19 18,38-75,-37 57,-1 18,-18-19,56 19,-56-37</inkml:trace>
  <inkml:trace contextRef="#ctx0" brushRef="#br0" timeOffset="11255">1767 186,'0'-37,"0"55,0 1,19 18,-19 0,37-37,-37 56,18-56,-18 19,19-19,-19 18,37-18,0 0,-18 0,18 0,-18 0,-1 0,20-37,-20 37,19-56,-37 38,19 18</inkml:trace>
  <inkml:trace contextRef="#ctx0" brushRef="#br0" timeOffset="11686">2009 149,'0'18,"18"1,-18 37,19-19,-19 0,37 0,-37 1,19 36,-19-37,0-18,37 18,-37-18,0-1,19-18,-19-18</inkml:trace>
  <inkml:trace contextRef="#ctx0" brushRef="#br0" timeOffset="12013">2251 149,'0'18,"0"1,0 18,0 0,18 19,-18-19,37 1,-37-1,38-19,-1 20,0-38,-18 0,-1-56,19 19,-37-1,38 1,-38-19,0 19,-19 0,-18 0,18-1,1 38,-20 0,20 0,-1 0,-18 0,37 19,-19-19,19 56</inkml:trace>
  <inkml:trace contextRef="#ctx0" brushRef="#br0" timeOffset="12463">2790 0,'0'18,"0"1,0 18,0 0,0 1,0 17,-18 1,18 0,0 19,0-20,0 1,0-19,0-18,0 18,0-37,0-18</inkml:trace>
  <inkml:trace contextRef="#ctx0" brushRef="#br0" timeOffset="12799">2623 149,'-38'0,"38"-19,0 19,19 0,0 0,-19 0,-19-37,0 37,19 18,0 1,0-19</inkml:trace>
  <inkml:trace contextRef="#ctx0" brushRef="#br0" timeOffset="13296">3013 335,'0'0,"0"18,0 1,0-19,38 0,-38 0,0-19,-19 19,0 0,19 0,0 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52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346 273,'0'0,"-37"0,0 0,0 0,18 0,-18 38,18-38,-18 55,37-36,-37 18,37 0,-56 1,56 17,-19 38,19-18,0-1,0-18,0-19,0 1,19-1,0-37,55 37,0-37,1-19,18-18,-37 0,18 18,-18-18,-19 0,-37 18,0 1,0-20,0 20,-18-1,-1 19,-18-37,0 37,-1 0,20 0,18 19,0 18,0-37,18 0,38 0,0 0,0 0,0-19,-19-18,19 18,-38-18,-18 19,37-1,-37-18,0 74,0 19,0-19,0 0,0 0,0 1,0-1,0-19,19-18,-19 19,56-19,-19 0,0 0,19 0,-19-74,0 55,-37 0,38-36,-38 17,0 20,0-1,0-18,-19 56,19-1,0 19,0 1,0-1,0-19,37 1,19-19,-37 0,-1 0,19 0,-37 0,19-19,-19-18,0 19,-19-1,-18-18,19 18,-1 19,-18-37,18 37,1 0,-20 0,38 19,19-19,37-19,-19 19,0-37,0 37,19-75,-37 57,-19-19,37 18,-37 0,0-18,-19 37,19 37,0-18,0 18,19-18,0 18,18-37,0 37,0-37,19 37,-19-37,-37 56,19-56,-19 37,0 1,0-38,-37 18,18-18,-18 0,37-18,0-1,0 0,37-18,0 19,-18-20,0 20,18-38,0 19,-37 0,19-1,-19-17,0 36,0 0,0 19,-38 19,38 0,0 18,0-19,0 1,19-19,-19 37,37-37,-18 19,-1-19,20 37,-20-37,-18 19,37-19,-37 18,38 19,-38 1,0-38,-38 18,20-18,-19 37,-1-37,20 0,-1 0</inkml:trace>
  <inkml:trace contextRef="#ctx0" brushRef="#br0" timeOffset="1815">2169 404,'19'0,"0"0,36 0,-17-19,-1 19,0 0,0-19</inkml:trace>
  <inkml:trace contextRef="#ctx0" brushRef="#br0" timeOffset="2026">2709 162,'-37'0,"37"0,0 18,-19 20,19 17,-37 1,37 0,0 0,0-19,0 0,0 0,19-18,-1-19,1 0,18-37,-18 18,18-18,-19 18,-18 1,38 18,-38-37,37 37,-37 18,0 1,18-1,-18 20,56-20,-37 19,-1-37,20 0,-1 0,-19 0,1 0,18-37,-37 19,0-20,0-17,0-1,-18 0,-1 0,-37 38,19 18,18-38,1 38,-19 19</inkml:trace>
  <inkml:trace contextRef="#ctx0" brushRef="#br0" timeOffset="2558">3304 385,'-18'0,"18"19,0 18,-38-19,38 1,0 18,0-18,0-1,19-18,-19 38,56-38,-19 0,-18 0,18-38,-19 20,-18-19,0 18,0-18,0 0,0-1,-18 38,-38-37,19 37,0 0,-1 0,38 0,0 0,38 0,-1 0,19 0,-19 0,-19 0,20-56,-20 38,-18-19,0-1,0-17,0 36,0 0,-37 19,18 0,19 0,0 38,0-20,0 19,19-18,0 18,-1-18,19-19,-37 37,56-37,-56 37,19-37,-19 37,37 1,-37-20,0 19,19 1,-1-38</inkml:trace>
  <inkml:trace contextRef="#ctx0" brushRef="#br0" timeOffset="3239">3881 13,'0'-19,"0"19,0 19,0 18,0 38,0-20,0 1,0 0,0 0,0-19,19 0,-19 0,0-74,0 19,-19 18,19-19,-56 19,38 0,-1 0,-18 0,18 0,-18 37,37-18,-19-1,19 20,19-20,0-18,36 0,-17 0,17 0,-17 0,-20 0,19-37</inkml:trace>
  <inkml:trace contextRef="#ctx0" brushRef="#br0" timeOffset="4019">3732 925,'0'55,"-18"-55,18 19,0 0,0-19,0 0,37-38,-37 1,37-19,-37 0,0 1,0-1,0-19,0-18,0 38,0 17,0 20,-37 18,37 37,0 19,0 0,0-1,18 20,-18-1,56 19,-56-37,37-19,1 1,-20-38,19 18,1-18,-1 0,0 0,0 0,-18-56,-19 19,56 19,-56-38,0 18,0 20,0 55,0 19,0-19,0 0,18 1,-18-20,37-18,1 37,-20-37,1 0,18-18,-37-1,19-18,-19-19,0 0,0 0,-38 19,20 37,-38-37,19 37,0 0,18 37,19-18,0-1</inkml:trace>
  <inkml:trace contextRef="#ctx0" brushRef="#br0" timeOffset="4732">4662 831,'0'-37,"0"0,0 0,0 0,0-1,-18 38,-38 0,37 38,-18-20,18 19,19 19,0-37,-37-1,37 20,0-38,37 0,1 0,-1-19,0 19,-18-37,-1 37,-18-19,38 19,-20 19,-18 18,0 0,0 1,0 17,0-17,0-1,0 0,0 0,0 0,-56-18,19 18,18-37,19-18,-37-38,37 0,0 0,37 0,19-18,-37 18,37 19,-38 0,1 37,18-38,0 38,1 0,-38 38,37-20,-37 19,0 1,18 18,-18-38,0 1,0-38</inkml:trace>
  <inkml:trace contextRef="#ctx0" brushRef="#br0" timeOffset="5387">4886 627,'18'0,"-18"-37,37 18,-37-18,0 18,-18 19,-38 0,56 0,-37 37,37-18,0 18,0-18,18-19</inkml:trace>
  <inkml:trace contextRef="#ctx0" brushRef="#br0" timeOffset="5663">5202 683,'18'0,"-18"-38,-37 38,0 19,18 0,-18 18,37 0,0 0,0 0,0 1,0-20,37-18,19 19,0-19,0 0,0 0,-19 0,0-37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0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41 112,'0'-19,"0"56,0 0,0 19,0-19,0 19,0 0,0 18,-37-36,37-1,0-19,0 20,0-20,19-55,-1 0,-18 18,56-18,-37 37,-19-19,18 38,38 18,-37-37,18 37,-18-37,-1 38,38-38,-19 0,0 0,1-19,-1 0,-19-18,-18 0,0 0,0-19,0 0,0 0,-18 1,-19 17,18 1,-18 37,0-18,18 18,19 18,0-18</inkml:trace>
  <inkml:trace contextRef="#ctx0" brushRef="#br0" timeOffset="638">785 316,'0'0,"-18"-37,-1 74,19-18,0 18,0-18,0 18,0-19,0 1,0 18,37-18,19-19,-37 0,-19-19,37 1,-37-20,0 1,0 0,0 0,-19 0,1 37,-19-38,18 38</inkml:trace>
  <inkml:trace contextRef="#ctx0" brushRef="#br0" timeOffset="1034">1027 316,'0'19,"19"-19,-19 56,0-38,37 1,-37 18,0-18,19 18,-19-56,0 1,0-38,0 19,18-1,20 1,-1-19</inkml:trace>
  <inkml:trace contextRef="#ctx0" brushRef="#br0" timeOffset="1424">1678 0,'0'56,"0"-19,0 0,0 19,0 0,0 0,0-19,0 19,0-38,0 1,0 18,0-56,0 1,-37-19,37 18,-37 0,-19-18,19 37,18 0,1 0,-19 0,18 37,-18 1,37-1,-19 19,19-38,0 19,56-37,18 0,19 0,19 0,0-55</inkml:trace>
  <inkml:trace contextRef="#ctx0" brushRef="#br0" timeOffset="2542">2199 242,'0'0,"38"0,-20 0,19 0,38 0,-19-37,18 37,0 0,-18 0,-19 0,19 0,-19 0,-18 0,0 0,18 0,-37-19,18 19</inkml:trace>
  <inkml:trace contextRef="#ctx0" brushRef="#br0" timeOffset="2768">2795 37,'-38'0,"1"-37,37 56,0-19,37 18,19 19,-19-18,1-19,-38 37,18 0,-18-18,0 0,0 18,0-19,-56 38,19-19,0 1,-19 17,38-36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3.8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 0,'-37'18,"37"38,0 0,0 19,0-1,0 38,-37-1,37-18,0-18,0-20,0-17,0-1,0-19,0-73,0-1</inkml:trace>
  <inkml:trace contextRef="#ctx0" brushRef="#br0" timeOffset="312">37 56,'0'-19,"56"19,0 0,-19 0,0 0,0 56,19-38,-19 20,0-1,19 19,-37-19,18 19,-37 0,0-1,0 1,-37 19,-56-1,-19-18,1 0,55-38,19-18,-1 37,20-55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4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130 112,'0'19,"0"18,-19 0,19 0,0 38,0-19,0 18,0 0,-18-18,18 0,0 0,0-19,0-18,18-19,20 37,17-37,20 0,18-19,-37 19,-19-56,0 56,-37-37</inkml:trace>
  <inkml:trace contextRef="#ctx0" brushRef="#br0" timeOffset="329">0 540,'56'0,"-1"-19,1 19,19 0,18-55,-19 55,19-38,-37 38,-19-37</inkml:trace>
  <inkml:trace contextRef="#ctx0" brushRef="#br0" timeOffset="555">223 93,'19'0,"18"0,19 0,18 0,-18-37,0 37,-19-18,0 18,0-38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5.4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10 186,'0'0,"0"-18,0 18,0 18,0 20,0 17,0-17,0-1,0 0,0 0,0 1,0 17,0-17,0-20,37 19,0-18,0-19,1 0,-1 0,19 0,0-19,-1 19,20-55,-38 36</inkml:trace>
  <inkml:trace contextRef="#ctx0" brushRef="#br0" timeOffset="1026">66 112,'0'0,"0"-19,-38 19,38-18,0-19,0 18,19 19,-19-19,0 38,0 18,-19 19,19 0,0 0,0 18,0-18,19 0,-19-19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7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0 707,'0'-18,"0"-20,18 20,-18-19,38-38,-1 1,19-38,-19 0,-37 19,56 38,-56 17,18 1,1 37,18 37,-37 1,19 17,-19 1,56 0,-56 37,37-19,-37-18,0 0,0 0,0-37,0-1,0 19,0-18,0-19</inkml:trace>
  <inkml:trace contextRef="#ctx0" brushRef="#br0" timeOffset="446">186 465,'-19'0,"38"0,18 0,19 0,18-37,19 37,-18-37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6-23T13:52:38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37,'0'-37,"0"74,0-18,0-1,37 38,1-19,-1 19,-19 19,-18-20,56-36,-56 18,19-37,-19 19,37-19</inkml:trace>
  <inkml:trace contextRef="#ctx0" brushRef="#br0" timeOffset="244">372 37,'0'-18,"0"36,0 1,0 37,-37-19,37 19,-37 18,37 38,-56-1,19-18,0-18,-1 18,1 0,37-37,-37-19,37-19,-37 20,37-20,0-18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87-F3FB-4C1F-9467-E714A5B32718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6A8-549F-41A7-9B71-E792E51A30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41b05a1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41b05a1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39" Type="http://schemas.openxmlformats.org/officeDocument/2006/relationships/image" Target="../media/image117.png"/><Relationship Id="rId21" Type="http://schemas.openxmlformats.org/officeDocument/2006/relationships/image" Target="../media/image108.png"/><Relationship Id="rId34" Type="http://schemas.openxmlformats.org/officeDocument/2006/relationships/customXml" Target="../ink/ink108.xml"/><Relationship Id="rId42" Type="http://schemas.openxmlformats.org/officeDocument/2006/relationships/customXml" Target="../ink/ink112.xml"/><Relationship Id="rId47" Type="http://schemas.openxmlformats.org/officeDocument/2006/relationships/image" Target="../media/image121.png"/><Relationship Id="rId50" Type="http://schemas.openxmlformats.org/officeDocument/2006/relationships/customXml" Target="../ink/ink116.xml"/><Relationship Id="rId7" Type="http://schemas.openxmlformats.org/officeDocument/2006/relationships/image" Target="../media/image101.png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9" Type="http://schemas.openxmlformats.org/officeDocument/2006/relationships/image" Target="../media/image112.png"/><Relationship Id="rId11" Type="http://schemas.openxmlformats.org/officeDocument/2006/relationships/image" Target="../media/image103.png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../media/image116.png"/><Relationship Id="rId40" Type="http://schemas.openxmlformats.org/officeDocument/2006/relationships/customXml" Target="../ink/ink111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" Type="http://schemas.openxmlformats.org/officeDocument/2006/relationships/image" Target="../media/image100.png"/><Relationship Id="rId10" Type="http://schemas.openxmlformats.org/officeDocument/2006/relationships/customXml" Target="../ink/ink96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4" Type="http://schemas.openxmlformats.org/officeDocument/2006/relationships/customXml" Target="../ink/ink113.xml"/><Relationship Id="rId52" Type="http://schemas.openxmlformats.org/officeDocument/2006/relationships/customXml" Target="../ink/ink117.xml"/><Relationship Id="rId4" Type="http://schemas.openxmlformats.org/officeDocument/2006/relationships/customXml" Target="../ink/ink93.xml"/><Relationship Id="rId9" Type="http://schemas.openxmlformats.org/officeDocument/2006/relationships/image" Target="../media/image102.png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111.png"/><Relationship Id="rId30" Type="http://schemas.openxmlformats.org/officeDocument/2006/relationships/customXml" Target="../ink/ink106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115.xml"/><Relationship Id="rId8" Type="http://schemas.openxmlformats.org/officeDocument/2006/relationships/customXml" Target="../ink/ink95.xml"/><Relationship Id="rId51" Type="http://schemas.openxmlformats.org/officeDocument/2006/relationships/image" Target="../media/image123.png"/><Relationship Id="rId3" Type="http://schemas.openxmlformats.org/officeDocument/2006/relationships/image" Target="../media/image99.png"/><Relationship Id="rId12" Type="http://schemas.openxmlformats.org/officeDocument/2006/relationships/customXml" Target="../ink/ink97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10.xml"/><Relationship Id="rId46" Type="http://schemas.openxmlformats.org/officeDocument/2006/relationships/customXml" Target="../ink/ink114.xml"/><Relationship Id="rId20" Type="http://schemas.openxmlformats.org/officeDocument/2006/relationships/customXml" Target="../ink/ink101.xml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4.xml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49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customXml" Target="../ink/ink126.xml"/><Relationship Id="rId26" Type="http://schemas.openxmlformats.org/officeDocument/2006/relationships/customXml" Target="../ink/ink130.xml"/><Relationship Id="rId39" Type="http://schemas.openxmlformats.org/officeDocument/2006/relationships/image" Target="../media/image143.png"/><Relationship Id="rId21" Type="http://schemas.openxmlformats.org/officeDocument/2006/relationships/image" Target="../media/image134.png"/><Relationship Id="rId34" Type="http://schemas.openxmlformats.org/officeDocument/2006/relationships/customXml" Target="../ink/ink134.xml"/><Relationship Id="rId42" Type="http://schemas.openxmlformats.org/officeDocument/2006/relationships/customXml" Target="../ink/ink138.xml"/><Relationship Id="rId47" Type="http://schemas.openxmlformats.org/officeDocument/2006/relationships/image" Target="../media/image147.png"/><Relationship Id="rId50" Type="http://schemas.openxmlformats.org/officeDocument/2006/relationships/customXml" Target="../ink/ink142.xml"/><Relationship Id="rId55" Type="http://schemas.openxmlformats.org/officeDocument/2006/relationships/image" Target="../media/image151.png"/><Relationship Id="rId7" Type="http://schemas.openxmlformats.org/officeDocument/2006/relationships/image" Target="../media/image127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image" Target="../media/image138.png"/><Relationship Id="rId11" Type="http://schemas.openxmlformats.org/officeDocument/2006/relationships/image" Target="../media/image129.png"/><Relationship Id="rId24" Type="http://schemas.openxmlformats.org/officeDocument/2006/relationships/customXml" Target="../ink/ink129.xml"/><Relationship Id="rId32" Type="http://schemas.openxmlformats.org/officeDocument/2006/relationships/customXml" Target="../ink/ink133.xml"/><Relationship Id="rId37" Type="http://schemas.openxmlformats.org/officeDocument/2006/relationships/image" Target="../media/image142.png"/><Relationship Id="rId40" Type="http://schemas.openxmlformats.org/officeDocument/2006/relationships/customXml" Target="../ink/ink137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8" Type="http://schemas.openxmlformats.org/officeDocument/2006/relationships/customXml" Target="../ink/ink146.xml"/><Relationship Id="rId5" Type="http://schemas.openxmlformats.org/officeDocument/2006/relationships/image" Target="../media/image126.png"/><Relationship Id="rId61" Type="http://schemas.openxmlformats.org/officeDocument/2006/relationships/image" Target="../media/image154.png"/><Relationship Id="rId19" Type="http://schemas.openxmlformats.org/officeDocument/2006/relationships/image" Target="../media/image13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7.png"/><Relationship Id="rId30" Type="http://schemas.openxmlformats.org/officeDocument/2006/relationships/customXml" Target="../ink/ink132.xml"/><Relationship Id="rId35" Type="http://schemas.openxmlformats.org/officeDocument/2006/relationships/image" Target="../media/image141.png"/><Relationship Id="rId43" Type="http://schemas.openxmlformats.org/officeDocument/2006/relationships/image" Target="../media/image145.png"/><Relationship Id="rId48" Type="http://schemas.openxmlformats.org/officeDocument/2006/relationships/customXml" Target="../ink/ink141.xml"/><Relationship Id="rId56" Type="http://schemas.openxmlformats.org/officeDocument/2006/relationships/customXml" Target="../ink/ink145.xml"/><Relationship Id="rId8" Type="http://schemas.openxmlformats.org/officeDocument/2006/relationships/customXml" Target="../ink/ink121.xml"/><Relationship Id="rId51" Type="http://schemas.openxmlformats.org/officeDocument/2006/relationships/image" Target="../media/image149.png"/><Relationship Id="rId3" Type="http://schemas.openxmlformats.org/officeDocument/2006/relationships/image" Target="../media/image125.png"/><Relationship Id="rId12" Type="http://schemas.openxmlformats.org/officeDocument/2006/relationships/customXml" Target="../ink/ink123.xml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153.png"/><Relationship Id="rId20" Type="http://schemas.openxmlformats.org/officeDocument/2006/relationships/customXml" Target="../ink/ink127.xml"/><Relationship Id="rId41" Type="http://schemas.openxmlformats.org/officeDocument/2006/relationships/image" Target="../media/image144.png"/><Relationship Id="rId54" Type="http://schemas.openxmlformats.org/officeDocument/2006/relationships/customXml" Target="../ink/ink14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0.xml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" Type="http://schemas.openxmlformats.org/officeDocument/2006/relationships/customXml" Target="../ink/ink122.xml"/><Relationship Id="rId31" Type="http://schemas.openxmlformats.org/officeDocument/2006/relationships/image" Target="../media/image139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4" Type="http://schemas.openxmlformats.org/officeDocument/2006/relationships/customXml" Target="../ink/ink119.xml"/><Relationship Id="rId9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8.xml"/><Relationship Id="rId21" Type="http://schemas.openxmlformats.org/officeDocument/2006/relationships/image" Target="../media/image164.png"/><Relationship Id="rId42" Type="http://schemas.openxmlformats.org/officeDocument/2006/relationships/customXml" Target="../ink/ink168.xml"/><Relationship Id="rId63" Type="http://schemas.openxmlformats.org/officeDocument/2006/relationships/image" Target="../media/image185.png"/><Relationship Id="rId84" Type="http://schemas.openxmlformats.org/officeDocument/2006/relationships/image" Target="../media/image195.png"/><Relationship Id="rId138" Type="http://schemas.openxmlformats.org/officeDocument/2006/relationships/image" Target="../media/image218.png"/><Relationship Id="rId159" Type="http://schemas.openxmlformats.org/officeDocument/2006/relationships/customXml" Target="../ink/ink232.xml"/><Relationship Id="rId107" Type="http://schemas.openxmlformats.org/officeDocument/2006/relationships/image" Target="../media/image205.png"/><Relationship Id="rId11" Type="http://schemas.openxmlformats.org/officeDocument/2006/relationships/image" Target="../media/image159.png"/><Relationship Id="rId32" Type="http://schemas.openxmlformats.org/officeDocument/2006/relationships/customXml" Target="../ink/ink163.xml"/><Relationship Id="rId53" Type="http://schemas.openxmlformats.org/officeDocument/2006/relationships/image" Target="../media/image180.png"/><Relationship Id="rId74" Type="http://schemas.openxmlformats.org/officeDocument/2006/relationships/customXml" Target="../ink/ink184.xml"/><Relationship Id="rId128" Type="http://schemas.openxmlformats.org/officeDocument/2006/relationships/image" Target="../media/image213.png"/><Relationship Id="rId149" Type="http://schemas.openxmlformats.org/officeDocument/2006/relationships/customXml" Target="../ink/ink227.xml"/><Relationship Id="rId5" Type="http://schemas.openxmlformats.org/officeDocument/2006/relationships/image" Target="../media/image156.png"/><Relationship Id="rId95" Type="http://schemas.openxmlformats.org/officeDocument/2006/relationships/customXml" Target="../ink/ink196.xml"/><Relationship Id="rId160" Type="http://schemas.openxmlformats.org/officeDocument/2006/relationships/customXml" Target="../ink/ink233.xml"/><Relationship Id="rId22" Type="http://schemas.openxmlformats.org/officeDocument/2006/relationships/customXml" Target="../ink/ink158.xml"/><Relationship Id="rId43" Type="http://schemas.openxmlformats.org/officeDocument/2006/relationships/image" Target="../media/image175.png"/><Relationship Id="rId64" Type="http://schemas.openxmlformats.org/officeDocument/2006/relationships/customXml" Target="../ink/ink179.xml"/><Relationship Id="rId118" Type="http://schemas.openxmlformats.org/officeDocument/2006/relationships/image" Target="../media/image210.png"/><Relationship Id="rId139" Type="http://schemas.openxmlformats.org/officeDocument/2006/relationships/customXml" Target="../ink/ink221.xml"/><Relationship Id="rId85" Type="http://schemas.openxmlformats.org/officeDocument/2006/relationships/customXml" Target="../ink/ink190.xml"/><Relationship Id="rId150" Type="http://schemas.openxmlformats.org/officeDocument/2006/relationships/image" Target="../media/image223.png"/><Relationship Id="rId12" Type="http://schemas.openxmlformats.org/officeDocument/2006/relationships/customXml" Target="../ink/ink153.xml"/><Relationship Id="rId17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customXml" Target="../ink/ink166.xml"/><Relationship Id="rId59" Type="http://schemas.openxmlformats.org/officeDocument/2006/relationships/image" Target="../media/image183.png"/><Relationship Id="rId103" Type="http://schemas.openxmlformats.org/officeDocument/2006/relationships/image" Target="../media/image203.png"/><Relationship Id="rId108" Type="http://schemas.openxmlformats.org/officeDocument/2006/relationships/customXml" Target="../ink/ink203.xml"/><Relationship Id="rId124" Type="http://schemas.openxmlformats.org/officeDocument/2006/relationships/image" Target="../media/image211.png"/><Relationship Id="rId129" Type="http://schemas.openxmlformats.org/officeDocument/2006/relationships/customXml" Target="../ink/ink216.xml"/><Relationship Id="rId54" Type="http://schemas.openxmlformats.org/officeDocument/2006/relationships/customXml" Target="../ink/ink174.xml"/><Relationship Id="rId70" Type="http://schemas.openxmlformats.org/officeDocument/2006/relationships/customXml" Target="../ink/ink182.xml"/><Relationship Id="rId75" Type="http://schemas.openxmlformats.org/officeDocument/2006/relationships/image" Target="../media/image191.png"/><Relationship Id="rId91" Type="http://schemas.openxmlformats.org/officeDocument/2006/relationships/image" Target="../media/image198.png"/><Relationship Id="rId96" Type="http://schemas.openxmlformats.org/officeDocument/2006/relationships/image" Target="../media/image200.png"/><Relationship Id="rId140" Type="http://schemas.openxmlformats.org/officeDocument/2006/relationships/image" Target="../media/image219.png"/><Relationship Id="rId145" Type="http://schemas.openxmlformats.org/officeDocument/2006/relationships/customXml" Target="../ink/ink225.xml"/><Relationship Id="rId161" Type="http://schemas.openxmlformats.org/officeDocument/2006/relationships/image" Target="../media/image22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0.xml"/><Relationship Id="rId23" Type="http://schemas.openxmlformats.org/officeDocument/2006/relationships/image" Target="../media/image165.png"/><Relationship Id="rId28" Type="http://schemas.openxmlformats.org/officeDocument/2006/relationships/customXml" Target="../ink/ink161.xml"/><Relationship Id="rId49" Type="http://schemas.openxmlformats.org/officeDocument/2006/relationships/image" Target="../media/image178.png"/><Relationship Id="rId114" Type="http://schemas.openxmlformats.org/officeDocument/2006/relationships/image" Target="../media/image208.png"/><Relationship Id="rId119" Type="http://schemas.openxmlformats.org/officeDocument/2006/relationships/customXml" Target="../ink/ink209.xml"/><Relationship Id="rId44" Type="http://schemas.openxmlformats.org/officeDocument/2006/relationships/customXml" Target="../ink/ink169.xml"/><Relationship Id="rId60" Type="http://schemas.openxmlformats.org/officeDocument/2006/relationships/customXml" Target="../ink/ink177.xml"/><Relationship Id="rId65" Type="http://schemas.openxmlformats.org/officeDocument/2006/relationships/image" Target="../media/image186.png"/><Relationship Id="rId81" Type="http://schemas.openxmlformats.org/officeDocument/2006/relationships/customXml" Target="../ink/ink188.xml"/><Relationship Id="rId86" Type="http://schemas.openxmlformats.org/officeDocument/2006/relationships/image" Target="../media/image196.png"/><Relationship Id="rId130" Type="http://schemas.openxmlformats.org/officeDocument/2006/relationships/image" Target="../media/image214.png"/><Relationship Id="rId135" Type="http://schemas.openxmlformats.org/officeDocument/2006/relationships/customXml" Target="../ink/ink219.xml"/><Relationship Id="rId151" Type="http://schemas.openxmlformats.org/officeDocument/2006/relationships/customXml" Target="../ink/ink228.xml"/><Relationship Id="rId156" Type="http://schemas.openxmlformats.org/officeDocument/2006/relationships/image" Target="../media/image226.png"/><Relationship Id="rId13" Type="http://schemas.openxmlformats.org/officeDocument/2006/relationships/image" Target="../media/image160.png"/><Relationship Id="rId18" Type="http://schemas.openxmlformats.org/officeDocument/2006/relationships/customXml" Target="../ink/ink156.xml"/><Relationship Id="rId39" Type="http://schemas.openxmlformats.org/officeDocument/2006/relationships/image" Target="../media/image173.png"/><Relationship Id="rId109" Type="http://schemas.openxmlformats.org/officeDocument/2006/relationships/customXml" Target="../ink/ink204.xml"/><Relationship Id="rId34" Type="http://schemas.openxmlformats.org/officeDocument/2006/relationships/customXml" Target="../ink/ink164.xml"/><Relationship Id="rId50" Type="http://schemas.openxmlformats.org/officeDocument/2006/relationships/customXml" Target="../ink/ink172.xml"/><Relationship Id="rId55" Type="http://schemas.openxmlformats.org/officeDocument/2006/relationships/image" Target="../media/image181.png"/><Relationship Id="rId76" Type="http://schemas.openxmlformats.org/officeDocument/2006/relationships/customXml" Target="../ink/ink185.xml"/><Relationship Id="rId97" Type="http://schemas.openxmlformats.org/officeDocument/2006/relationships/customXml" Target="../ink/ink197.xml"/><Relationship Id="rId104" Type="http://schemas.openxmlformats.org/officeDocument/2006/relationships/customXml" Target="../ink/ink201.xml"/><Relationship Id="rId120" Type="http://schemas.openxmlformats.org/officeDocument/2006/relationships/customXml" Target="../ink/ink210.xml"/><Relationship Id="rId125" Type="http://schemas.openxmlformats.org/officeDocument/2006/relationships/customXml" Target="../ink/ink214.xml"/><Relationship Id="rId141" Type="http://schemas.openxmlformats.org/officeDocument/2006/relationships/customXml" Target="../ink/ink222.xml"/><Relationship Id="rId146" Type="http://schemas.openxmlformats.org/officeDocument/2006/relationships/image" Target="../media/image221.png"/><Relationship Id="rId7" Type="http://schemas.openxmlformats.org/officeDocument/2006/relationships/image" Target="../media/image157.png"/><Relationship Id="rId71" Type="http://schemas.openxmlformats.org/officeDocument/2006/relationships/image" Target="../media/image189.png"/><Relationship Id="rId92" Type="http://schemas.openxmlformats.org/officeDocument/2006/relationships/customXml" Target="../ink/ink194.xml"/><Relationship Id="rId162" Type="http://schemas.openxmlformats.org/officeDocument/2006/relationships/customXml" Target="../ink/ink234.xml"/><Relationship Id="rId2" Type="http://schemas.openxmlformats.org/officeDocument/2006/relationships/customXml" Target="../ink/ink148.xml"/><Relationship Id="rId29" Type="http://schemas.openxmlformats.org/officeDocument/2006/relationships/image" Target="../media/image168.png"/><Relationship Id="rId24" Type="http://schemas.openxmlformats.org/officeDocument/2006/relationships/customXml" Target="../ink/ink159.xml"/><Relationship Id="rId40" Type="http://schemas.openxmlformats.org/officeDocument/2006/relationships/customXml" Target="../ink/ink167.xml"/><Relationship Id="rId45" Type="http://schemas.openxmlformats.org/officeDocument/2006/relationships/image" Target="../media/image176.png"/><Relationship Id="rId66" Type="http://schemas.openxmlformats.org/officeDocument/2006/relationships/customXml" Target="../ink/ink180.xml"/><Relationship Id="rId87" Type="http://schemas.openxmlformats.org/officeDocument/2006/relationships/customXml" Target="../ink/ink191.xml"/><Relationship Id="rId110" Type="http://schemas.openxmlformats.org/officeDocument/2006/relationships/image" Target="../media/image206.png"/><Relationship Id="rId115" Type="http://schemas.openxmlformats.org/officeDocument/2006/relationships/customXml" Target="../ink/ink207.xml"/><Relationship Id="rId131" Type="http://schemas.openxmlformats.org/officeDocument/2006/relationships/customXml" Target="../ink/ink217.xml"/><Relationship Id="rId136" Type="http://schemas.openxmlformats.org/officeDocument/2006/relationships/image" Target="../media/image217.png"/><Relationship Id="rId157" Type="http://schemas.openxmlformats.org/officeDocument/2006/relationships/customXml" Target="../ink/ink231.xml"/><Relationship Id="rId61" Type="http://schemas.openxmlformats.org/officeDocument/2006/relationships/image" Target="../media/image184.png"/><Relationship Id="rId82" Type="http://schemas.openxmlformats.org/officeDocument/2006/relationships/image" Target="../media/image194.png"/><Relationship Id="rId152" Type="http://schemas.openxmlformats.org/officeDocument/2006/relationships/image" Target="../media/image224.png"/><Relationship Id="rId19" Type="http://schemas.openxmlformats.org/officeDocument/2006/relationships/image" Target="../media/image163.png"/><Relationship Id="rId14" Type="http://schemas.openxmlformats.org/officeDocument/2006/relationships/customXml" Target="../ink/ink154.xml"/><Relationship Id="rId30" Type="http://schemas.openxmlformats.org/officeDocument/2006/relationships/customXml" Target="../ink/ink162.xml"/><Relationship Id="rId35" Type="http://schemas.openxmlformats.org/officeDocument/2006/relationships/image" Target="../media/image171.png"/><Relationship Id="rId56" Type="http://schemas.openxmlformats.org/officeDocument/2006/relationships/customXml" Target="../ink/ink175.xml"/><Relationship Id="rId77" Type="http://schemas.openxmlformats.org/officeDocument/2006/relationships/image" Target="../media/image192.png"/><Relationship Id="rId100" Type="http://schemas.openxmlformats.org/officeDocument/2006/relationships/customXml" Target="../ink/ink199.xml"/><Relationship Id="rId105" Type="http://schemas.openxmlformats.org/officeDocument/2006/relationships/image" Target="../media/image204.png"/><Relationship Id="rId126" Type="http://schemas.openxmlformats.org/officeDocument/2006/relationships/image" Target="../media/image212.png"/><Relationship Id="rId147" Type="http://schemas.openxmlformats.org/officeDocument/2006/relationships/customXml" Target="../ink/ink226.xml"/><Relationship Id="rId8" Type="http://schemas.openxmlformats.org/officeDocument/2006/relationships/customXml" Target="../ink/ink151.xml"/><Relationship Id="rId51" Type="http://schemas.openxmlformats.org/officeDocument/2006/relationships/image" Target="../media/image179.png"/><Relationship Id="rId72" Type="http://schemas.openxmlformats.org/officeDocument/2006/relationships/customXml" Target="../ink/ink183.xml"/><Relationship Id="rId93" Type="http://schemas.openxmlformats.org/officeDocument/2006/relationships/image" Target="../media/image199.png"/><Relationship Id="rId98" Type="http://schemas.openxmlformats.org/officeDocument/2006/relationships/image" Target="../media/image201.png"/><Relationship Id="rId121" Type="http://schemas.openxmlformats.org/officeDocument/2006/relationships/customXml" Target="../ink/ink211.xml"/><Relationship Id="rId142" Type="http://schemas.openxmlformats.org/officeDocument/2006/relationships/customXml" Target="../ink/ink223.xml"/><Relationship Id="rId163" Type="http://schemas.openxmlformats.org/officeDocument/2006/relationships/image" Target="../media/image229.png"/><Relationship Id="rId3" Type="http://schemas.openxmlformats.org/officeDocument/2006/relationships/image" Target="../media/image155.png"/><Relationship Id="rId25" Type="http://schemas.openxmlformats.org/officeDocument/2006/relationships/image" Target="../media/image166.png"/><Relationship Id="rId46" Type="http://schemas.openxmlformats.org/officeDocument/2006/relationships/customXml" Target="../ink/ink170.xml"/><Relationship Id="rId67" Type="http://schemas.openxmlformats.org/officeDocument/2006/relationships/image" Target="../media/image187.png"/><Relationship Id="rId116" Type="http://schemas.openxmlformats.org/officeDocument/2006/relationships/image" Target="../media/image209.png"/><Relationship Id="rId137" Type="http://schemas.openxmlformats.org/officeDocument/2006/relationships/customXml" Target="../ink/ink220.xml"/><Relationship Id="rId158" Type="http://schemas.openxmlformats.org/officeDocument/2006/relationships/image" Target="../media/image227.png"/><Relationship Id="rId20" Type="http://schemas.openxmlformats.org/officeDocument/2006/relationships/customXml" Target="../ink/ink157.xml"/><Relationship Id="rId41" Type="http://schemas.openxmlformats.org/officeDocument/2006/relationships/image" Target="../media/image174.png"/><Relationship Id="rId62" Type="http://schemas.openxmlformats.org/officeDocument/2006/relationships/customXml" Target="../ink/ink178.xml"/><Relationship Id="rId83" Type="http://schemas.openxmlformats.org/officeDocument/2006/relationships/customXml" Target="../ink/ink189.xml"/><Relationship Id="rId88" Type="http://schemas.openxmlformats.org/officeDocument/2006/relationships/image" Target="../media/image197.png"/><Relationship Id="rId111" Type="http://schemas.openxmlformats.org/officeDocument/2006/relationships/customXml" Target="../ink/ink205.xml"/><Relationship Id="rId132" Type="http://schemas.openxmlformats.org/officeDocument/2006/relationships/image" Target="../media/image215.png"/><Relationship Id="rId153" Type="http://schemas.openxmlformats.org/officeDocument/2006/relationships/customXml" Target="../ink/ink229.xml"/><Relationship Id="rId15" Type="http://schemas.openxmlformats.org/officeDocument/2006/relationships/image" Target="../media/image161.png"/><Relationship Id="rId36" Type="http://schemas.openxmlformats.org/officeDocument/2006/relationships/customXml" Target="../ink/ink165.xml"/><Relationship Id="rId57" Type="http://schemas.openxmlformats.org/officeDocument/2006/relationships/image" Target="../media/image182.png"/><Relationship Id="rId106" Type="http://schemas.openxmlformats.org/officeDocument/2006/relationships/customXml" Target="../ink/ink202.xml"/><Relationship Id="rId127" Type="http://schemas.openxmlformats.org/officeDocument/2006/relationships/customXml" Target="../ink/ink215.xml"/><Relationship Id="rId10" Type="http://schemas.openxmlformats.org/officeDocument/2006/relationships/customXml" Target="../ink/ink152.xml"/><Relationship Id="rId31" Type="http://schemas.openxmlformats.org/officeDocument/2006/relationships/image" Target="../media/image169.png"/><Relationship Id="rId52" Type="http://schemas.openxmlformats.org/officeDocument/2006/relationships/customXml" Target="../ink/ink173.xml"/><Relationship Id="rId73" Type="http://schemas.openxmlformats.org/officeDocument/2006/relationships/image" Target="../media/image190.png"/><Relationship Id="rId78" Type="http://schemas.openxmlformats.org/officeDocument/2006/relationships/customXml" Target="../ink/ink186.xml"/><Relationship Id="rId94" Type="http://schemas.openxmlformats.org/officeDocument/2006/relationships/customXml" Target="../ink/ink195.xml"/><Relationship Id="rId99" Type="http://schemas.openxmlformats.org/officeDocument/2006/relationships/customXml" Target="../ink/ink198.xml"/><Relationship Id="rId101" Type="http://schemas.openxmlformats.org/officeDocument/2006/relationships/image" Target="../media/image202.png"/><Relationship Id="rId122" Type="http://schemas.openxmlformats.org/officeDocument/2006/relationships/customXml" Target="../ink/ink212.xml"/><Relationship Id="rId143" Type="http://schemas.openxmlformats.org/officeDocument/2006/relationships/customXml" Target="../ink/ink224.xml"/><Relationship Id="rId148" Type="http://schemas.openxmlformats.org/officeDocument/2006/relationships/image" Target="../media/image222.png"/><Relationship Id="rId164" Type="http://schemas.openxmlformats.org/officeDocument/2006/relationships/customXml" Target="../ink/ink235.xml"/><Relationship Id="rId4" Type="http://schemas.openxmlformats.org/officeDocument/2006/relationships/customXml" Target="../ink/ink149.xml"/><Relationship Id="rId9" Type="http://schemas.openxmlformats.org/officeDocument/2006/relationships/image" Target="../media/image158.png"/><Relationship Id="rId26" Type="http://schemas.openxmlformats.org/officeDocument/2006/relationships/customXml" Target="../ink/ink160.xml"/><Relationship Id="rId47" Type="http://schemas.openxmlformats.org/officeDocument/2006/relationships/image" Target="../media/image177.png"/><Relationship Id="rId68" Type="http://schemas.openxmlformats.org/officeDocument/2006/relationships/customXml" Target="../ink/ink181.xml"/><Relationship Id="rId89" Type="http://schemas.openxmlformats.org/officeDocument/2006/relationships/customXml" Target="../ink/ink192.xml"/><Relationship Id="rId112" Type="http://schemas.openxmlformats.org/officeDocument/2006/relationships/image" Target="../media/image207.png"/><Relationship Id="rId133" Type="http://schemas.openxmlformats.org/officeDocument/2006/relationships/customXml" Target="../ink/ink218.xml"/><Relationship Id="rId154" Type="http://schemas.openxmlformats.org/officeDocument/2006/relationships/image" Target="../media/image225.png"/><Relationship Id="rId16" Type="http://schemas.openxmlformats.org/officeDocument/2006/relationships/customXml" Target="../ink/ink155.xml"/><Relationship Id="rId37" Type="http://schemas.openxmlformats.org/officeDocument/2006/relationships/image" Target="../media/image172.png"/><Relationship Id="rId58" Type="http://schemas.openxmlformats.org/officeDocument/2006/relationships/customXml" Target="../ink/ink176.xml"/><Relationship Id="rId79" Type="http://schemas.openxmlformats.org/officeDocument/2006/relationships/customXml" Target="../ink/ink187.xml"/><Relationship Id="rId102" Type="http://schemas.openxmlformats.org/officeDocument/2006/relationships/customXml" Target="../ink/ink200.xml"/><Relationship Id="rId123" Type="http://schemas.openxmlformats.org/officeDocument/2006/relationships/customXml" Target="../ink/ink213.xml"/><Relationship Id="rId144" Type="http://schemas.openxmlformats.org/officeDocument/2006/relationships/image" Target="../media/image220.png"/><Relationship Id="rId90" Type="http://schemas.openxmlformats.org/officeDocument/2006/relationships/customXml" Target="../ink/ink193.xml"/><Relationship Id="rId165" Type="http://schemas.openxmlformats.org/officeDocument/2006/relationships/image" Target="../media/image230.png"/><Relationship Id="rId27" Type="http://schemas.openxmlformats.org/officeDocument/2006/relationships/image" Target="../media/image167.png"/><Relationship Id="rId48" Type="http://schemas.openxmlformats.org/officeDocument/2006/relationships/customXml" Target="../ink/ink171.xml"/><Relationship Id="rId69" Type="http://schemas.openxmlformats.org/officeDocument/2006/relationships/image" Target="../media/image188.png"/><Relationship Id="rId113" Type="http://schemas.openxmlformats.org/officeDocument/2006/relationships/customXml" Target="../ink/ink206.xml"/><Relationship Id="rId134" Type="http://schemas.openxmlformats.org/officeDocument/2006/relationships/image" Target="../media/image216.png"/><Relationship Id="rId80" Type="http://schemas.openxmlformats.org/officeDocument/2006/relationships/image" Target="../media/image193.png"/><Relationship Id="rId155" Type="http://schemas.openxmlformats.org/officeDocument/2006/relationships/customXml" Target="../ink/ink23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39" Type="http://schemas.openxmlformats.org/officeDocument/2006/relationships/image" Target="../media/image249.png"/><Relationship Id="rId21" Type="http://schemas.openxmlformats.org/officeDocument/2006/relationships/image" Target="../media/image240.png"/><Relationship Id="rId34" Type="http://schemas.openxmlformats.org/officeDocument/2006/relationships/customXml" Target="../ink/ink252.xml"/><Relationship Id="rId7" Type="http://schemas.openxmlformats.org/officeDocument/2006/relationships/image" Target="../media/image233.png"/><Relationship Id="rId12" Type="http://schemas.openxmlformats.org/officeDocument/2006/relationships/customXml" Target="../ink/ink241.xml"/><Relationship Id="rId17" Type="http://schemas.openxmlformats.org/officeDocument/2006/relationships/image" Target="../media/image238.png"/><Relationship Id="rId25" Type="http://schemas.openxmlformats.org/officeDocument/2006/relationships/image" Target="../media/image242.png"/><Relationship Id="rId33" Type="http://schemas.openxmlformats.org/officeDocument/2006/relationships/image" Target="../media/image246.png"/><Relationship Id="rId38" Type="http://schemas.openxmlformats.org/officeDocument/2006/relationships/customXml" Target="../ink/ink254.xml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0" Type="http://schemas.openxmlformats.org/officeDocument/2006/relationships/customXml" Target="../ink/ink245.xml"/><Relationship Id="rId29" Type="http://schemas.openxmlformats.org/officeDocument/2006/relationships/image" Target="../media/image24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8.xml"/><Relationship Id="rId11" Type="http://schemas.openxmlformats.org/officeDocument/2006/relationships/image" Target="../media/image235.png"/><Relationship Id="rId24" Type="http://schemas.openxmlformats.org/officeDocument/2006/relationships/customXml" Target="../ink/ink247.xml"/><Relationship Id="rId32" Type="http://schemas.openxmlformats.org/officeDocument/2006/relationships/customXml" Target="../ink/ink251.xml"/><Relationship Id="rId37" Type="http://schemas.openxmlformats.org/officeDocument/2006/relationships/image" Target="../media/image248.png"/><Relationship Id="rId5" Type="http://schemas.openxmlformats.org/officeDocument/2006/relationships/image" Target="../media/image232.png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249.xml"/><Relationship Id="rId36" Type="http://schemas.openxmlformats.org/officeDocument/2006/relationships/customXml" Target="../ink/ink253.xml"/><Relationship Id="rId10" Type="http://schemas.openxmlformats.org/officeDocument/2006/relationships/customXml" Target="../ink/ink240.xml"/><Relationship Id="rId19" Type="http://schemas.openxmlformats.org/officeDocument/2006/relationships/image" Target="../media/image239.png"/><Relationship Id="rId31" Type="http://schemas.openxmlformats.org/officeDocument/2006/relationships/image" Target="../media/image245.png"/><Relationship Id="rId4" Type="http://schemas.openxmlformats.org/officeDocument/2006/relationships/customXml" Target="../ink/ink237.xml"/><Relationship Id="rId9" Type="http://schemas.openxmlformats.org/officeDocument/2006/relationships/image" Target="../media/image234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43.png"/><Relationship Id="rId30" Type="http://schemas.openxmlformats.org/officeDocument/2006/relationships/customXml" Target="../ink/ink250.xml"/><Relationship Id="rId35" Type="http://schemas.openxmlformats.org/officeDocument/2006/relationships/image" Target="../media/image247.png"/><Relationship Id="rId8" Type="http://schemas.openxmlformats.org/officeDocument/2006/relationships/customXml" Target="../ink/ink239.xml"/><Relationship Id="rId3" Type="http://schemas.openxmlformats.org/officeDocument/2006/relationships/image" Target="../media/image23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5.png"/><Relationship Id="rId18" Type="http://schemas.openxmlformats.org/officeDocument/2006/relationships/customXml" Target="../ink/ink263.xml"/><Relationship Id="rId26" Type="http://schemas.openxmlformats.org/officeDocument/2006/relationships/customXml" Target="../ink/ink267.xml"/><Relationship Id="rId39" Type="http://schemas.openxmlformats.org/officeDocument/2006/relationships/image" Target="../media/image268.png"/><Relationship Id="rId21" Type="http://schemas.openxmlformats.org/officeDocument/2006/relationships/image" Target="../media/image259.png"/><Relationship Id="rId34" Type="http://schemas.openxmlformats.org/officeDocument/2006/relationships/customXml" Target="../ink/ink271.xml"/><Relationship Id="rId42" Type="http://schemas.openxmlformats.org/officeDocument/2006/relationships/customXml" Target="../ink/ink275.xml"/><Relationship Id="rId47" Type="http://schemas.openxmlformats.org/officeDocument/2006/relationships/image" Target="../media/image272.png"/><Relationship Id="rId50" Type="http://schemas.openxmlformats.org/officeDocument/2006/relationships/customXml" Target="../ink/ink279.xml"/><Relationship Id="rId55" Type="http://schemas.openxmlformats.org/officeDocument/2006/relationships/image" Target="../media/image276.png"/><Relationship Id="rId7" Type="http://schemas.openxmlformats.org/officeDocument/2006/relationships/image" Target="../media/image252.png"/><Relationship Id="rId2" Type="http://schemas.openxmlformats.org/officeDocument/2006/relationships/customXml" Target="../ink/ink255.xml"/><Relationship Id="rId16" Type="http://schemas.openxmlformats.org/officeDocument/2006/relationships/customXml" Target="../ink/ink262.xml"/><Relationship Id="rId29" Type="http://schemas.openxmlformats.org/officeDocument/2006/relationships/image" Target="../media/image263.png"/><Relationship Id="rId11" Type="http://schemas.openxmlformats.org/officeDocument/2006/relationships/image" Target="../media/image254.png"/><Relationship Id="rId24" Type="http://schemas.openxmlformats.org/officeDocument/2006/relationships/customXml" Target="../ink/ink266.xml"/><Relationship Id="rId32" Type="http://schemas.openxmlformats.org/officeDocument/2006/relationships/customXml" Target="../ink/ink270.xml"/><Relationship Id="rId37" Type="http://schemas.openxmlformats.org/officeDocument/2006/relationships/image" Target="../media/image267.png"/><Relationship Id="rId40" Type="http://schemas.openxmlformats.org/officeDocument/2006/relationships/customXml" Target="../ink/ink274.xml"/><Relationship Id="rId45" Type="http://schemas.openxmlformats.org/officeDocument/2006/relationships/image" Target="../media/image271.png"/><Relationship Id="rId53" Type="http://schemas.openxmlformats.org/officeDocument/2006/relationships/image" Target="../media/image275.png"/><Relationship Id="rId58" Type="http://schemas.openxmlformats.org/officeDocument/2006/relationships/customXml" Target="../ink/ink283.xml"/><Relationship Id="rId5" Type="http://schemas.openxmlformats.org/officeDocument/2006/relationships/image" Target="../media/image251.png"/><Relationship Id="rId61" Type="http://schemas.openxmlformats.org/officeDocument/2006/relationships/image" Target="../media/image279.png"/><Relationship Id="rId19" Type="http://schemas.openxmlformats.org/officeDocument/2006/relationships/image" Target="../media/image258.png"/><Relationship Id="rId14" Type="http://schemas.openxmlformats.org/officeDocument/2006/relationships/customXml" Target="../ink/ink261.xml"/><Relationship Id="rId22" Type="http://schemas.openxmlformats.org/officeDocument/2006/relationships/customXml" Target="../ink/ink265.xml"/><Relationship Id="rId27" Type="http://schemas.openxmlformats.org/officeDocument/2006/relationships/image" Target="../media/image262.png"/><Relationship Id="rId30" Type="http://schemas.openxmlformats.org/officeDocument/2006/relationships/customXml" Target="../ink/ink269.xml"/><Relationship Id="rId35" Type="http://schemas.openxmlformats.org/officeDocument/2006/relationships/image" Target="../media/image266.png"/><Relationship Id="rId43" Type="http://schemas.openxmlformats.org/officeDocument/2006/relationships/image" Target="../media/image270.png"/><Relationship Id="rId48" Type="http://schemas.openxmlformats.org/officeDocument/2006/relationships/customXml" Target="../ink/ink278.xml"/><Relationship Id="rId56" Type="http://schemas.openxmlformats.org/officeDocument/2006/relationships/customXml" Target="../ink/ink282.xml"/><Relationship Id="rId8" Type="http://schemas.openxmlformats.org/officeDocument/2006/relationships/customXml" Target="../ink/ink258.xml"/><Relationship Id="rId51" Type="http://schemas.openxmlformats.org/officeDocument/2006/relationships/image" Target="../media/image274.png"/><Relationship Id="rId3" Type="http://schemas.openxmlformats.org/officeDocument/2006/relationships/image" Target="../media/image250.png"/><Relationship Id="rId12" Type="http://schemas.openxmlformats.org/officeDocument/2006/relationships/customXml" Target="../ink/ink260.xml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33" Type="http://schemas.openxmlformats.org/officeDocument/2006/relationships/image" Target="../media/image265.png"/><Relationship Id="rId38" Type="http://schemas.openxmlformats.org/officeDocument/2006/relationships/customXml" Target="../ink/ink273.xml"/><Relationship Id="rId46" Type="http://schemas.openxmlformats.org/officeDocument/2006/relationships/customXml" Target="../ink/ink277.xml"/><Relationship Id="rId59" Type="http://schemas.openxmlformats.org/officeDocument/2006/relationships/image" Target="../media/image278.png"/><Relationship Id="rId20" Type="http://schemas.openxmlformats.org/officeDocument/2006/relationships/customXml" Target="../ink/ink264.xml"/><Relationship Id="rId41" Type="http://schemas.openxmlformats.org/officeDocument/2006/relationships/image" Target="../media/image269.png"/><Relationship Id="rId54" Type="http://schemas.openxmlformats.org/officeDocument/2006/relationships/customXml" Target="../ink/ink28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7.xml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268.xml"/><Relationship Id="rId36" Type="http://schemas.openxmlformats.org/officeDocument/2006/relationships/customXml" Target="../ink/ink272.xml"/><Relationship Id="rId49" Type="http://schemas.openxmlformats.org/officeDocument/2006/relationships/image" Target="../media/image273.png"/><Relationship Id="rId57" Type="http://schemas.openxmlformats.org/officeDocument/2006/relationships/image" Target="../media/image277.png"/><Relationship Id="rId10" Type="http://schemas.openxmlformats.org/officeDocument/2006/relationships/customXml" Target="../ink/ink259.xml"/><Relationship Id="rId31" Type="http://schemas.openxmlformats.org/officeDocument/2006/relationships/image" Target="../media/image264.png"/><Relationship Id="rId44" Type="http://schemas.openxmlformats.org/officeDocument/2006/relationships/customXml" Target="../ink/ink276.xml"/><Relationship Id="rId52" Type="http://schemas.openxmlformats.org/officeDocument/2006/relationships/customXml" Target="../ink/ink280.xml"/><Relationship Id="rId60" Type="http://schemas.openxmlformats.org/officeDocument/2006/relationships/customXml" Target="../ink/ink284.xml"/><Relationship Id="rId4" Type="http://schemas.openxmlformats.org/officeDocument/2006/relationships/customXml" Target="../ink/ink256.xml"/><Relationship Id="rId9" Type="http://schemas.openxmlformats.org/officeDocument/2006/relationships/image" Target="../media/image2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8.xml"/><Relationship Id="rId13" Type="http://schemas.openxmlformats.org/officeDocument/2006/relationships/image" Target="../media/image285.png"/><Relationship Id="rId18" Type="http://schemas.openxmlformats.org/officeDocument/2006/relationships/customXml" Target="../ink/ink293.xml"/><Relationship Id="rId26" Type="http://schemas.openxmlformats.org/officeDocument/2006/relationships/customXml" Target="../ink/ink297.xml"/><Relationship Id="rId3" Type="http://schemas.openxmlformats.org/officeDocument/2006/relationships/image" Target="../media/image280.png"/><Relationship Id="rId21" Type="http://schemas.openxmlformats.org/officeDocument/2006/relationships/image" Target="../media/image289.png"/><Relationship Id="rId7" Type="http://schemas.openxmlformats.org/officeDocument/2006/relationships/image" Target="../media/image282.png"/><Relationship Id="rId12" Type="http://schemas.openxmlformats.org/officeDocument/2006/relationships/customXml" Target="../ink/ink290.xml"/><Relationship Id="rId17" Type="http://schemas.openxmlformats.org/officeDocument/2006/relationships/image" Target="../media/image287.png"/><Relationship Id="rId25" Type="http://schemas.openxmlformats.org/officeDocument/2006/relationships/image" Target="../media/image291.png"/><Relationship Id="rId2" Type="http://schemas.openxmlformats.org/officeDocument/2006/relationships/customXml" Target="../ink/ink285.xml"/><Relationship Id="rId16" Type="http://schemas.openxmlformats.org/officeDocument/2006/relationships/customXml" Target="../ink/ink292.xml"/><Relationship Id="rId20" Type="http://schemas.openxmlformats.org/officeDocument/2006/relationships/customXml" Target="../ink/ink294.xml"/><Relationship Id="rId29" Type="http://schemas.openxmlformats.org/officeDocument/2006/relationships/image" Target="../media/image29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7.xml"/><Relationship Id="rId11" Type="http://schemas.openxmlformats.org/officeDocument/2006/relationships/image" Target="../media/image284.png"/><Relationship Id="rId24" Type="http://schemas.openxmlformats.org/officeDocument/2006/relationships/customXml" Target="../ink/ink296.xml"/><Relationship Id="rId5" Type="http://schemas.openxmlformats.org/officeDocument/2006/relationships/image" Target="../media/image281.png"/><Relationship Id="rId15" Type="http://schemas.openxmlformats.org/officeDocument/2006/relationships/image" Target="../media/image286.png"/><Relationship Id="rId23" Type="http://schemas.openxmlformats.org/officeDocument/2006/relationships/image" Target="../media/image290.png"/><Relationship Id="rId28" Type="http://schemas.openxmlformats.org/officeDocument/2006/relationships/customXml" Target="../ink/ink298.xml"/><Relationship Id="rId10" Type="http://schemas.openxmlformats.org/officeDocument/2006/relationships/customXml" Target="../ink/ink289.xml"/><Relationship Id="rId19" Type="http://schemas.openxmlformats.org/officeDocument/2006/relationships/image" Target="../media/image288.png"/><Relationship Id="rId4" Type="http://schemas.openxmlformats.org/officeDocument/2006/relationships/customXml" Target="../ink/ink286.xml"/><Relationship Id="rId9" Type="http://schemas.openxmlformats.org/officeDocument/2006/relationships/image" Target="../media/image283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2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customXml" Target="../ink/ink29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5.png"/><Relationship Id="rId4" Type="http://schemas.openxmlformats.org/officeDocument/2006/relationships/customXml" Target="../ink/ink30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3.xml"/><Relationship Id="rId21" Type="http://schemas.openxmlformats.org/officeDocument/2006/relationships/image" Target="../media/image304.png"/><Relationship Id="rId34" Type="http://schemas.openxmlformats.org/officeDocument/2006/relationships/customXml" Target="../ink/ink317.xml"/><Relationship Id="rId42" Type="http://schemas.openxmlformats.org/officeDocument/2006/relationships/customXml" Target="../ink/ink321.xml"/><Relationship Id="rId47" Type="http://schemas.openxmlformats.org/officeDocument/2006/relationships/image" Target="../media/image317.png"/><Relationship Id="rId50" Type="http://schemas.openxmlformats.org/officeDocument/2006/relationships/customXml" Target="../ink/ink325.xml"/><Relationship Id="rId55" Type="http://schemas.openxmlformats.org/officeDocument/2006/relationships/image" Target="../media/image321.png"/><Relationship Id="rId63" Type="http://schemas.openxmlformats.org/officeDocument/2006/relationships/image" Target="../media/image325.png"/><Relationship Id="rId7" Type="http://schemas.openxmlformats.org/officeDocument/2006/relationships/image" Target="../media/image297.png"/><Relationship Id="rId2" Type="http://schemas.openxmlformats.org/officeDocument/2006/relationships/customXml" Target="../ink/ink301.xml"/><Relationship Id="rId16" Type="http://schemas.openxmlformats.org/officeDocument/2006/relationships/customXml" Target="../ink/ink308.xml"/><Relationship Id="rId29" Type="http://schemas.openxmlformats.org/officeDocument/2006/relationships/image" Target="../media/image308.png"/><Relationship Id="rId11" Type="http://schemas.openxmlformats.org/officeDocument/2006/relationships/image" Target="../media/image299.png"/><Relationship Id="rId24" Type="http://schemas.openxmlformats.org/officeDocument/2006/relationships/customXml" Target="../ink/ink312.xml"/><Relationship Id="rId32" Type="http://schemas.openxmlformats.org/officeDocument/2006/relationships/customXml" Target="../ink/ink316.xml"/><Relationship Id="rId37" Type="http://schemas.openxmlformats.org/officeDocument/2006/relationships/image" Target="../media/image312.png"/><Relationship Id="rId40" Type="http://schemas.openxmlformats.org/officeDocument/2006/relationships/customXml" Target="../ink/ink320.xml"/><Relationship Id="rId45" Type="http://schemas.openxmlformats.org/officeDocument/2006/relationships/image" Target="../media/image316.png"/><Relationship Id="rId53" Type="http://schemas.openxmlformats.org/officeDocument/2006/relationships/image" Target="../media/image320.png"/><Relationship Id="rId58" Type="http://schemas.openxmlformats.org/officeDocument/2006/relationships/customXml" Target="../ink/ink329.xml"/><Relationship Id="rId5" Type="http://schemas.openxmlformats.org/officeDocument/2006/relationships/image" Target="../media/image296.png"/><Relationship Id="rId61" Type="http://schemas.openxmlformats.org/officeDocument/2006/relationships/image" Target="../media/image324.png"/><Relationship Id="rId19" Type="http://schemas.openxmlformats.org/officeDocument/2006/relationships/image" Target="../media/image303.png"/><Relationship Id="rId14" Type="http://schemas.openxmlformats.org/officeDocument/2006/relationships/customXml" Target="../ink/ink307.xml"/><Relationship Id="rId22" Type="http://schemas.openxmlformats.org/officeDocument/2006/relationships/customXml" Target="../ink/ink311.xml"/><Relationship Id="rId27" Type="http://schemas.openxmlformats.org/officeDocument/2006/relationships/image" Target="../media/image307.png"/><Relationship Id="rId30" Type="http://schemas.openxmlformats.org/officeDocument/2006/relationships/customXml" Target="../ink/ink315.xml"/><Relationship Id="rId35" Type="http://schemas.openxmlformats.org/officeDocument/2006/relationships/image" Target="../media/image311.png"/><Relationship Id="rId43" Type="http://schemas.openxmlformats.org/officeDocument/2006/relationships/image" Target="../media/image315.png"/><Relationship Id="rId48" Type="http://schemas.openxmlformats.org/officeDocument/2006/relationships/customXml" Target="../ink/ink324.xml"/><Relationship Id="rId56" Type="http://schemas.openxmlformats.org/officeDocument/2006/relationships/customXml" Target="../ink/ink328.xml"/><Relationship Id="rId64" Type="http://schemas.openxmlformats.org/officeDocument/2006/relationships/customXml" Target="../ink/ink332.xml"/><Relationship Id="rId8" Type="http://schemas.openxmlformats.org/officeDocument/2006/relationships/customXml" Target="../ink/ink304.xml"/><Relationship Id="rId51" Type="http://schemas.openxmlformats.org/officeDocument/2006/relationships/image" Target="../media/image319.png"/><Relationship Id="rId3" Type="http://schemas.openxmlformats.org/officeDocument/2006/relationships/image" Target="../media/image292.png"/><Relationship Id="rId12" Type="http://schemas.openxmlformats.org/officeDocument/2006/relationships/customXml" Target="../ink/ink306.xml"/><Relationship Id="rId17" Type="http://schemas.openxmlformats.org/officeDocument/2006/relationships/image" Target="../media/image302.png"/><Relationship Id="rId25" Type="http://schemas.openxmlformats.org/officeDocument/2006/relationships/image" Target="../media/image306.png"/><Relationship Id="rId33" Type="http://schemas.openxmlformats.org/officeDocument/2006/relationships/image" Target="../media/image310.png"/><Relationship Id="rId38" Type="http://schemas.openxmlformats.org/officeDocument/2006/relationships/customXml" Target="../ink/ink319.xml"/><Relationship Id="rId46" Type="http://schemas.openxmlformats.org/officeDocument/2006/relationships/customXml" Target="../ink/ink323.xml"/><Relationship Id="rId59" Type="http://schemas.openxmlformats.org/officeDocument/2006/relationships/image" Target="../media/image323.png"/><Relationship Id="rId20" Type="http://schemas.openxmlformats.org/officeDocument/2006/relationships/customXml" Target="../ink/ink310.xml"/><Relationship Id="rId41" Type="http://schemas.openxmlformats.org/officeDocument/2006/relationships/image" Target="../media/image314.png"/><Relationship Id="rId54" Type="http://schemas.openxmlformats.org/officeDocument/2006/relationships/customXml" Target="../ink/ink327.xml"/><Relationship Id="rId62" Type="http://schemas.openxmlformats.org/officeDocument/2006/relationships/customXml" Target="../ink/ink3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3.xml"/><Relationship Id="rId15" Type="http://schemas.openxmlformats.org/officeDocument/2006/relationships/image" Target="../media/image301.png"/><Relationship Id="rId23" Type="http://schemas.openxmlformats.org/officeDocument/2006/relationships/image" Target="../media/image305.png"/><Relationship Id="rId28" Type="http://schemas.openxmlformats.org/officeDocument/2006/relationships/customXml" Target="../ink/ink314.xml"/><Relationship Id="rId36" Type="http://schemas.openxmlformats.org/officeDocument/2006/relationships/customXml" Target="../ink/ink318.xml"/><Relationship Id="rId49" Type="http://schemas.openxmlformats.org/officeDocument/2006/relationships/image" Target="../media/image318.png"/><Relationship Id="rId57" Type="http://schemas.openxmlformats.org/officeDocument/2006/relationships/image" Target="../media/image322.png"/><Relationship Id="rId10" Type="http://schemas.openxmlformats.org/officeDocument/2006/relationships/customXml" Target="../ink/ink305.xml"/><Relationship Id="rId31" Type="http://schemas.openxmlformats.org/officeDocument/2006/relationships/image" Target="../media/image309.png"/><Relationship Id="rId44" Type="http://schemas.openxmlformats.org/officeDocument/2006/relationships/customXml" Target="../ink/ink322.xml"/><Relationship Id="rId52" Type="http://schemas.openxmlformats.org/officeDocument/2006/relationships/customXml" Target="../ink/ink326.xml"/><Relationship Id="rId60" Type="http://schemas.openxmlformats.org/officeDocument/2006/relationships/customXml" Target="../ink/ink330.xml"/><Relationship Id="rId65" Type="http://schemas.openxmlformats.org/officeDocument/2006/relationships/image" Target="../media/image326.png"/><Relationship Id="rId4" Type="http://schemas.openxmlformats.org/officeDocument/2006/relationships/customXml" Target="../ink/ink302.xml"/><Relationship Id="rId9" Type="http://schemas.openxmlformats.org/officeDocument/2006/relationships/image" Target="../media/image298.png"/><Relationship Id="rId13" Type="http://schemas.openxmlformats.org/officeDocument/2006/relationships/image" Target="../media/image300.png"/><Relationship Id="rId18" Type="http://schemas.openxmlformats.org/officeDocument/2006/relationships/customXml" Target="../ink/ink309.xml"/><Relationship Id="rId39" Type="http://schemas.openxmlformats.org/officeDocument/2006/relationships/image" Target="../media/image3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customXml" Target="../ink/ink338.xml"/><Relationship Id="rId18" Type="http://schemas.openxmlformats.org/officeDocument/2006/relationships/image" Target="../media/image335.png"/><Relationship Id="rId26" Type="http://schemas.openxmlformats.org/officeDocument/2006/relationships/image" Target="../media/image339.png"/><Relationship Id="rId3" Type="http://schemas.openxmlformats.org/officeDocument/2006/relationships/customXml" Target="../ink/ink333.xml"/><Relationship Id="rId21" Type="http://schemas.openxmlformats.org/officeDocument/2006/relationships/customXml" Target="../ink/ink342.xml"/><Relationship Id="rId7" Type="http://schemas.openxmlformats.org/officeDocument/2006/relationships/customXml" Target="../ink/ink335.xml"/><Relationship Id="rId12" Type="http://schemas.openxmlformats.org/officeDocument/2006/relationships/image" Target="../media/image332.png"/><Relationship Id="rId17" Type="http://schemas.openxmlformats.org/officeDocument/2006/relationships/customXml" Target="../ink/ink340.xml"/><Relationship Id="rId25" Type="http://schemas.openxmlformats.org/officeDocument/2006/relationships/customXml" Target="../ink/ink344.xml"/><Relationship Id="rId2" Type="http://schemas.openxmlformats.org/officeDocument/2006/relationships/image" Target="../media/image327.png"/><Relationship Id="rId16" Type="http://schemas.openxmlformats.org/officeDocument/2006/relationships/image" Target="../media/image334.png"/><Relationship Id="rId20" Type="http://schemas.openxmlformats.org/officeDocument/2006/relationships/image" Target="../media/image336.png"/><Relationship Id="rId29" Type="http://schemas.openxmlformats.org/officeDocument/2006/relationships/customXml" Target="../ink/ink3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9.png"/><Relationship Id="rId11" Type="http://schemas.openxmlformats.org/officeDocument/2006/relationships/customXml" Target="../ink/ink337.xml"/><Relationship Id="rId24" Type="http://schemas.openxmlformats.org/officeDocument/2006/relationships/image" Target="../media/image338.png"/><Relationship Id="rId32" Type="http://schemas.openxmlformats.org/officeDocument/2006/relationships/image" Target="../media/image342.png"/><Relationship Id="rId5" Type="http://schemas.openxmlformats.org/officeDocument/2006/relationships/customXml" Target="../ink/ink334.xml"/><Relationship Id="rId15" Type="http://schemas.openxmlformats.org/officeDocument/2006/relationships/customXml" Target="../ink/ink339.xml"/><Relationship Id="rId23" Type="http://schemas.openxmlformats.org/officeDocument/2006/relationships/customXml" Target="../ink/ink343.xml"/><Relationship Id="rId28" Type="http://schemas.openxmlformats.org/officeDocument/2006/relationships/image" Target="../media/image340.png"/><Relationship Id="rId10" Type="http://schemas.openxmlformats.org/officeDocument/2006/relationships/image" Target="../media/image331.png"/><Relationship Id="rId19" Type="http://schemas.openxmlformats.org/officeDocument/2006/relationships/customXml" Target="../ink/ink341.xml"/><Relationship Id="rId31" Type="http://schemas.openxmlformats.org/officeDocument/2006/relationships/customXml" Target="../ink/ink347.xml"/><Relationship Id="rId4" Type="http://schemas.openxmlformats.org/officeDocument/2006/relationships/image" Target="../media/image328.png"/><Relationship Id="rId9" Type="http://schemas.openxmlformats.org/officeDocument/2006/relationships/customXml" Target="../ink/ink336.xml"/><Relationship Id="rId14" Type="http://schemas.openxmlformats.org/officeDocument/2006/relationships/image" Target="../media/image333.png"/><Relationship Id="rId22" Type="http://schemas.openxmlformats.org/officeDocument/2006/relationships/image" Target="../media/image337.png"/><Relationship Id="rId27" Type="http://schemas.openxmlformats.org/officeDocument/2006/relationships/customXml" Target="../ink/ink345.xml"/><Relationship Id="rId30" Type="http://schemas.openxmlformats.org/officeDocument/2006/relationships/image" Target="../media/image3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1.xml"/><Relationship Id="rId13" Type="http://schemas.openxmlformats.org/officeDocument/2006/relationships/image" Target="../media/image349.png"/><Relationship Id="rId3" Type="http://schemas.openxmlformats.org/officeDocument/2006/relationships/image" Target="../media/image344.png"/><Relationship Id="rId7" Type="http://schemas.openxmlformats.org/officeDocument/2006/relationships/image" Target="../media/image346.png"/><Relationship Id="rId12" Type="http://schemas.openxmlformats.org/officeDocument/2006/relationships/customXml" Target="../ink/ink353.xml"/><Relationship Id="rId2" Type="http://schemas.openxmlformats.org/officeDocument/2006/relationships/customXml" Target="../ink/ink3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0.xml"/><Relationship Id="rId11" Type="http://schemas.openxmlformats.org/officeDocument/2006/relationships/image" Target="../media/image348.png"/><Relationship Id="rId5" Type="http://schemas.openxmlformats.org/officeDocument/2006/relationships/image" Target="../media/image345.png"/><Relationship Id="rId15" Type="http://schemas.openxmlformats.org/officeDocument/2006/relationships/image" Target="../media/image350.png"/><Relationship Id="rId10" Type="http://schemas.openxmlformats.org/officeDocument/2006/relationships/customXml" Target="../ink/ink352.xml"/><Relationship Id="rId4" Type="http://schemas.openxmlformats.org/officeDocument/2006/relationships/customXml" Target="../ink/ink349.xml"/><Relationship Id="rId9" Type="http://schemas.openxmlformats.org/officeDocument/2006/relationships/image" Target="../media/image347.png"/><Relationship Id="rId14" Type="http://schemas.openxmlformats.org/officeDocument/2006/relationships/customXml" Target="../ink/ink35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8.xml"/><Relationship Id="rId13" Type="http://schemas.openxmlformats.org/officeDocument/2006/relationships/image" Target="../media/image356.png"/><Relationship Id="rId3" Type="http://schemas.openxmlformats.org/officeDocument/2006/relationships/image" Target="../media/image351.png"/><Relationship Id="rId7" Type="http://schemas.openxmlformats.org/officeDocument/2006/relationships/image" Target="../media/image353.png"/><Relationship Id="rId12" Type="http://schemas.openxmlformats.org/officeDocument/2006/relationships/customXml" Target="../ink/ink360.xml"/><Relationship Id="rId2" Type="http://schemas.openxmlformats.org/officeDocument/2006/relationships/customXml" Target="../ink/ink35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7.xml"/><Relationship Id="rId11" Type="http://schemas.openxmlformats.org/officeDocument/2006/relationships/image" Target="../media/image355.png"/><Relationship Id="rId5" Type="http://schemas.openxmlformats.org/officeDocument/2006/relationships/image" Target="../media/image352.png"/><Relationship Id="rId10" Type="http://schemas.openxmlformats.org/officeDocument/2006/relationships/customXml" Target="../ink/ink359.xml"/><Relationship Id="rId4" Type="http://schemas.openxmlformats.org/officeDocument/2006/relationships/customXml" Target="../ink/ink356.xml"/><Relationship Id="rId9" Type="http://schemas.openxmlformats.org/officeDocument/2006/relationships/image" Target="../media/image3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4.xml"/><Relationship Id="rId13" Type="http://schemas.openxmlformats.org/officeDocument/2006/relationships/image" Target="../media/image362.png"/><Relationship Id="rId3" Type="http://schemas.openxmlformats.org/officeDocument/2006/relationships/image" Target="../media/image357.png"/><Relationship Id="rId7" Type="http://schemas.openxmlformats.org/officeDocument/2006/relationships/image" Target="../media/image359.png"/><Relationship Id="rId12" Type="http://schemas.openxmlformats.org/officeDocument/2006/relationships/customXml" Target="../ink/ink366.xml"/><Relationship Id="rId2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3.xml"/><Relationship Id="rId11" Type="http://schemas.openxmlformats.org/officeDocument/2006/relationships/image" Target="../media/image361.png"/><Relationship Id="rId5" Type="http://schemas.openxmlformats.org/officeDocument/2006/relationships/image" Target="../media/image358.png"/><Relationship Id="rId15" Type="http://schemas.openxmlformats.org/officeDocument/2006/relationships/image" Target="../media/image363.png"/><Relationship Id="rId10" Type="http://schemas.openxmlformats.org/officeDocument/2006/relationships/customXml" Target="../ink/ink365.xml"/><Relationship Id="rId4" Type="http://schemas.openxmlformats.org/officeDocument/2006/relationships/customXml" Target="../ink/ink362.xml"/><Relationship Id="rId9" Type="http://schemas.openxmlformats.org/officeDocument/2006/relationships/image" Target="../media/image360.png"/><Relationship Id="rId14" Type="http://schemas.openxmlformats.org/officeDocument/2006/relationships/customXml" Target="../ink/ink3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customXml" Target="../ink/ink3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5.png"/><Relationship Id="rId4" Type="http://schemas.openxmlformats.org/officeDocument/2006/relationships/customXml" Target="../ink/ink3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customXml" Target="../ink/ink37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7.png"/><Relationship Id="rId4" Type="http://schemas.openxmlformats.org/officeDocument/2006/relationships/customXml" Target="../ink/ink37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13" Type="http://schemas.openxmlformats.org/officeDocument/2006/relationships/image" Target="../media/image373.png"/><Relationship Id="rId3" Type="http://schemas.openxmlformats.org/officeDocument/2006/relationships/image" Target="../media/image368.png"/><Relationship Id="rId7" Type="http://schemas.openxmlformats.org/officeDocument/2006/relationships/image" Target="../media/image370.png"/><Relationship Id="rId12" Type="http://schemas.openxmlformats.org/officeDocument/2006/relationships/customXml" Target="../ink/ink377.xml"/><Relationship Id="rId17" Type="http://schemas.openxmlformats.org/officeDocument/2006/relationships/image" Target="../media/image375.png"/><Relationship Id="rId2" Type="http://schemas.openxmlformats.org/officeDocument/2006/relationships/customXml" Target="../ink/ink372.xml"/><Relationship Id="rId16" Type="http://schemas.openxmlformats.org/officeDocument/2006/relationships/customXml" Target="../ink/ink37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4.xml"/><Relationship Id="rId11" Type="http://schemas.openxmlformats.org/officeDocument/2006/relationships/image" Target="../media/image372.png"/><Relationship Id="rId5" Type="http://schemas.openxmlformats.org/officeDocument/2006/relationships/image" Target="../media/image369.png"/><Relationship Id="rId15" Type="http://schemas.openxmlformats.org/officeDocument/2006/relationships/image" Target="../media/image374.png"/><Relationship Id="rId10" Type="http://schemas.openxmlformats.org/officeDocument/2006/relationships/customXml" Target="../ink/ink376.xml"/><Relationship Id="rId4" Type="http://schemas.openxmlformats.org/officeDocument/2006/relationships/customXml" Target="../ink/ink373.xml"/><Relationship Id="rId9" Type="http://schemas.openxmlformats.org/officeDocument/2006/relationships/image" Target="../media/image371.png"/><Relationship Id="rId14" Type="http://schemas.openxmlformats.org/officeDocument/2006/relationships/customXml" Target="../ink/ink37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4.xml"/><Relationship Id="rId13" Type="http://schemas.openxmlformats.org/officeDocument/2006/relationships/image" Target="../media/image381.png"/><Relationship Id="rId3" Type="http://schemas.openxmlformats.org/officeDocument/2006/relationships/image" Target="../media/image354.png"/><Relationship Id="rId7" Type="http://schemas.openxmlformats.org/officeDocument/2006/relationships/image" Target="../media/image378.png"/><Relationship Id="rId12" Type="http://schemas.openxmlformats.org/officeDocument/2006/relationships/customXml" Target="../ink/ink386.xml"/><Relationship Id="rId2" Type="http://schemas.openxmlformats.org/officeDocument/2006/relationships/customXml" Target="../ink/ink38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3.xml"/><Relationship Id="rId11" Type="http://schemas.openxmlformats.org/officeDocument/2006/relationships/image" Target="../media/image380.png"/><Relationship Id="rId5" Type="http://schemas.openxmlformats.org/officeDocument/2006/relationships/image" Target="../media/image377.png"/><Relationship Id="rId15" Type="http://schemas.openxmlformats.org/officeDocument/2006/relationships/image" Target="../media/image382.png"/><Relationship Id="rId10" Type="http://schemas.openxmlformats.org/officeDocument/2006/relationships/customXml" Target="../ink/ink385.xml"/><Relationship Id="rId4" Type="http://schemas.openxmlformats.org/officeDocument/2006/relationships/customXml" Target="../ink/ink382.xml"/><Relationship Id="rId9" Type="http://schemas.openxmlformats.org/officeDocument/2006/relationships/image" Target="../media/image379.png"/><Relationship Id="rId14" Type="http://schemas.openxmlformats.org/officeDocument/2006/relationships/customXml" Target="../ink/ink38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8.png"/><Relationship Id="rId18" Type="http://schemas.openxmlformats.org/officeDocument/2006/relationships/customXml" Target="../ink/ink396.xml"/><Relationship Id="rId26" Type="http://schemas.openxmlformats.org/officeDocument/2006/relationships/customXml" Target="../ink/ink400.xml"/><Relationship Id="rId39" Type="http://schemas.openxmlformats.org/officeDocument/2006/relationships/image" Target="../media/image400.png"/><Relationship Id="rId21" Type="http://schemas.openxmlformats.org/officeDocument/2006/relationships/image" Target="../media/image392.png"/><Relationship Id="rId34" Type="http://schemas.openxmlformats.org/officeDocument/2006/relationships/customXml" Target="../ink/ink404.xml"/><Relationship Id="rId42" Type="http://schemas.openxmlformats.org/officeDocument/2006/relationships/customXml" Target="../ink/ink408.xml"/><Relationship Id="rId47" Type="http://schemas.openxmlformats.org/officeDocument/2006/relationships/image" Target="../media/image404.png"/><Relationship Id="rId7" Type="http://schemas.openxmlformats.org/officeDocument/2006/relationships/image" Target="../media/image385.png"/><Relationship Id="rId2" Type="http://schemas.openxmlformats.org/officeDocument/2006/relationships/customXml" Target="../ink/ink388.xml"/><Relationship Id="rId16" Type="http://schemas.openxmlformats.org/officeDocument/2006/relationships/customXml" Target="../ink/ink395.xml"/><Relationship Id="rId29" Type="http://schemas.openxmlformats.org/officeDocument/2006/relationships/image" Target="../media/image39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0.xml"/><Relationship Id="rId11" Type="http://schemas.openxmlformats.org/officeDocument/2006/relationships/image" Target="../media/image387.png"/><Relationship Id="rId24" Type="http://schemas.openxmlformats.org/officeDocument/2006/relationships/customXml" Target="../ink/ink399.xml"/><Relationship Id="rId32" Type="http://schemas.openxmlformats.org/officeDocument/2006/relationships/customXml" Target="../ink/ink403.xml"/><Relationship Id="rId37" Type="http://schemas.openxmlformats.org/officeDocument/2006/relationships/image" Target="../media/image399.png"/><Relationship Id="rId40" Type="http://schemas.openxmlformats.org/officeDocument/2006/relationships/customXml" Target="../ink/ink407.xml"/><Relationship Id="rId45" Type="http://schemas.openxmlformats.org/officeDocument/2006/relationships/image" Target="../media/image403.png"/><Relationship Id="rId5" Type="http://schemas.openxmlformats.org/officeDocument/2006/relationships/image" Target="../media/image384.png"/><Relationship Id="rId15" Type="http://schemas.openxmlformats.org/officeDocument/2006/relationships/image" Target="../media/image389.png"/><Relationship Id="rId23" Type="http://schemas.openxmlformats.org/officeDocument/2006/relationships/image" Target="../media/image393.png"/><Relationship Id="rId28" Type="http://schemas.openxmlformats.org/officeDocument/2006/relationships/customXml" Target="../ink/ink401.xml"/><Relationship Id="rId36" Type="http://schemas.openxmlformats.org/officeDocument/2006/relationships/customXml" Target="../ink/ink405.xml"/><Relationship Id="rId10" Type="http://schemas.openxmlformats.org/officeDocument/2006/relationships/customXml" Target="../ink/ink392.xml"/><Relationship Id="rId19" Type="http://schemas.openxmlformats.org/officeDocument/2006/relationships/image" Target="../media/image391.png"/><Relationship Id="rId31" Type="http://schemas.openxmlformats.org/officeDocument/2006/relationships/image" Target="../media/image354.png"/><Relationship Id="rId44" Type="http://schemas.openxmlformats.org/officeDocument/2006/relationships/customXml" Target="../ink/ink409.xml"/><Relationship Id="rId4" Type="http://schemas.openxmlformats.org/officeDocument/2006/relationships/customXml" Target="../ink/ink389.xml"/><Relationship Id="rId9" Type="http://schemas.openxmlformats.org/officeDocument/2006/relationships/image" Target="../media/image386.png"/><Relationship Id="rId14" Type="http://schemas.openxmlformats.org/officeDocument/2006/relationships/customXml" Target="../ink/ink394.xml"/><Relationship Id="rId22" Type="http://schemas.openxmlformats.org/officeDocument/2006/relationships/customXml" Target="../ink/ink398.xml"/><Relationship Id="rId27" Type="http://schemas.openxmlformats.org/officeDocument/2006/relationships/image" Target="../media/image395.png"/><Relationship Id="rId30" Type="http://schemas.openxmlformats.org/officeDocument/2006/relationships/customXml" Target="../ink/ink402.xml"/><Relationship Id="rId35" Type="http://schemas.openxmlformats.org/officeDocument/2006/relationships/image" Target="../media/image398.png"/><Relationship Id="rId43" Type="http://schemas.openxmlformats.org/officeDocument/2006/relationships/image" Target="../media/image402.png"/><Relationship Id="rId8" Type="http://schemas.openxmlformats.org/officeDocument/2006/relationships/customXml" Target="../ink/ink391.xml"/><Relationship Id="rId3" Type="http://schemas.openxmlformats.org/officeDocument/2006/relationships/image" Target="../media/image383.png"/><Relationship Id="rId12" Type="http://schemas.openxmlformats.org/officeDocument/2006/relationships/customXml" Target="../ink/ink393.xml"/><Relationship Id="rId17" Type="http://schemas.openxmlformats.org/officeDocument/2006/relationships/image" Target="../media/image390.png"/><Relationship Id="rId25" Type="http://schemas.openxmlformats.org/officeDocument/2006/relationships/image" Target="../media/image394.png"/><Relationship Id="rId33" Type="http://schemas.openxmlformats.org/officeDocument/2006/relationships/image" Target="../media/image397.png"/><Relationship Id="rId38" Type="http://schemas.openxmlformats.org/officeDocument/2006/relationships/customXml" Target="../ink/ink406.xml"/><Relationship Id="rId46" Type="http://schemas.openxmlformats.org/officeDocument/2006/relationships/customXml" Target="../ink/ink410.xml"/><Relationship Id="rId20" Type="http://schemas.openxmlformats.org/officeDocument/2006/relationships/customXml" Target="../ink/ink397.xml"/><Relationship Id="rId41" Type="http://schemas.openxmlformats.org/officeDocument/2006/relationships/image" Target="../media/image4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4.xml"/><Relationship Id="rId13" Type="http://schemas.openxmlformats.org/officeDocument/2006/relationships/image" Target="../media/image410.png"/><Relationship Id="rId3" Type="http://schemas.openxmlformats.org/officeDocument/2006/relationships/image" Target="../media/image405.png"/><Relationship Id="rId7" Type="http://schemas.openxmlformats.org/officeDocument/2006/relationships/image" Target="../media/image407.png"/><Relationship Id="rId12" Type="http://schemas.openxmlformats.org/officeDocument/2006/relationships/customXml" Target="../ink/ink416.xml"/><Relationship Id="rId17" Type="http://schemas.openxmlformats.org/officeDocument/2006/relationships/image" Target="../media/image412.png"/><Relationship Id="rId2" Type="http://schemas.openxmlformats.org/officeDocument/2006/relationships/customXml" Target="../ink/ink411.xml"/><Relationship Id="rId16" Type="http://schemas.openxmlformats.org/officeDocument/2006/relationships/customXml" Target="../ink/ink4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13.xml"/><Relationship Id="rId11" Type="http://schemas.openxmlformats.org/officeDocument/2006/relationships/image" Target="../media/image409.png"/><Relationship Id="rId5" Type="http://schemas.openxmlformats.org/officeDocument/2006/relationships/image" Target="../media/image406.png"/><Relationship Id="rId15" Type="http://schemas.openxmlformats.org/officeDocument/2006/relationships/image" Target="../media/image411.png"/><Relationship Id="rId10" Type="http://schemas.openxmlformats.org/officeDocument/2006/relationships/customXml" Target="../ink/ink415.xml"/><Relationship Id="rId4" Type="http://schemas.openxmlformats.org/officeDocument/2006/relationships/customXml" Target="../ink/ink412.xml"/><Relationship Id="rId9" Type="http://schemas.openxmlformats.org/officeDocument/2006/relationships/image" Target="../media/image408.png"/><Relationship Id="rId14" Type="http://schemas.openxmlformats.org/officeDocument/2006/relationships/customXml" Target="../ink/ink4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8.png"/><Relationship Id="rId18" Type="http://schemas.openxmlformats.org/officeDocument/2006/relationships/customXml" Target="../ink/ink427.xml"/><Relationship Id="rId26" Type="http://schemas.openxmlformats.org/officeDocument/2006/relationships/customXml" Target="../ink/ink431.xml"/><Relationship Id="rId39" Type="http://schemas.openxmlformats.org/officeDocument/2006/relationships/image" Target="../media/image431.png"/><Relationship Id="rId21" Type="http://schemas.openxmlformats.org/officeDocument/2006/relationships/image" Target="../media/image422.png"/><Relationship Id="rId34" Type="http://schemas.openxmlformats.org/officeDocument/2006/relationships/customXml" Target="../ink/ink435.xml"/><Relationship Id="rId42" Type="http://schemas.openxmlformats.org/officeDocument/2006/relationships/customXml" Target="../ink/ink439.xml"/><Relationship Id="rId47" Type="http://schemas.openxmlformats.org/officeDocument/2006/relationships/image" Target="../media/image435.png"/><Relationship Id="rId50" Type="http://schemas.openxmlformats.org/officeDocument/2006/relationships/customXml" Target="../ink/ink443.xml"/><Relationship Id="rId55" Type="http://schemas.openxmlformats.org/officeDocument/2006/relationships/image" Target="../media/image439.png"/><Relationship Id="rId7" Type="http://schemas.openxmlformats.org/officeDocument/2006/relationships/image" Target="../media/image415.png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9" Type="http://schemas.openxmlformats.org/officeDocument/2006/relationships/image" Target="../media/image426.png"/><Relationship Id="rId11" Type="http://schemas.openxmlformats.org/officeDocument/2006/relationships/image" Target="../media/image417.png"/><Relationship Id="rId24" Type="http://schemas.openxmlformats.org/officeDocument/2006/relationships/customXml" Target="../ink/ink430.xml"/><Relationship Id="rId32" Type="http://schemas.openxmlformats.org/officeDocument/2006/relationships/customXml" Target="../ink/ink434.xml"/><Relationship Id="rId37" Type="http://schemas.openxmlformats.org/officeDocument/2006/relationships/image" Target="../media/image430.png"/><Relationship Id="rId40" Type="http://schemas.openxmlformats.org/officeDocument/2006/relationships/customXml" Target="../ink/ink438.xml"/><Relationship Id="rId45" Type="http://schemas.openxmlformats.org/officeDocument/2006/relationships/image" Target="../media/image434.png"/><Relationship Id="rId53" Type="http://schemas.openxmlformats.org/officeDocument/2006/relationships/image" Target="../media/image438.png"/><Relationship Id="rId5" Type="http://schemas.openxmlformats.org/officeDocument/2006/relationships/image" Target="../media/image414.png"/><Relationship Id="rId19" Type="http://schemas.openxmlformats.org/officeDocument/2006/relationships/image" Target="../media/image421.png"/><Relationship Id="rId4" Type="http://schemas.openxmlformats.org/officeDocument/2006/relationships/customXml" Target="../ink/ink420.xml"/><Relationship Id="rId9" Type="http://schemas.openxmlformats.org/officeDocument/2006/relationships/image" Target="../media/image416.png"/><Relationship Id="rId14" Type="http://schemas.openxmlformats.org/officeDocument/2006/relationships/customXml" Target="../ink/ink425.xml"/><Relationship Id="rId22" Type="http://schemas.openxmlformats.org/officeDocument/2006/relationships/customXml" Target="../ink/ink429.xml"/><Relationship Id="rId27" Type="http://schemas.openxmlformats.org/officeDocument/2006/relationships/image" Target="../media/image425.png"/><Relationship Id="rId30" Type="http://schemas.openxmlformats.org/officeDocument/2006/relationships/customXml" Target="../ink/ink433.xml"/><Relationship Id="rId35" Type="http://schemas.openxmlformats.org/officeDocument/2006/relationships/image" Target="../media/image429.png"/><Relationship Id="rId43" Type="http://schemas.openxmlformats.org/officeDocument/2006/relationships/image" Target="../media/image433.png"/><Relationship Id="rId48" Type="http://schemas.openxmlformats.org/officeDocument/2006/relationships/customXml" Target="../ink/ink442.xml"/><Relationship Id="rId56" Type="http://schemas.openxmlformats.org/officeDocument/2006/relationships/customXml" Target="../ink/ink446.xml"/><Relationship Id="rId8" Type="http://schemas.openxmlformats.org/officeDocument/2006/relationships/customXml" Target="../ink/ink422.xml"/><Relationship Id="rId51" Type="http://schemas.openxmlformats.org/officeDocument/2006/relationships/image" Target="../media/image437.png"/><Relationship Id="rId3" Type="http://schemas.openxmlformats.org/officeDocument/2006/relationships/image" Target="../media/image413.png"/><Relationship Id="rId12" Type="http://schemas.openxmlformats.org/officeDocument/2006/relationships/customXml" Target="../ink/ink424.xml"/><Relationship Id="rId17" Type="http://schemas.openxmlformats.org/officeDocument/2006/relationships/image" Target="../media/image420.png"/><Relationship Id="rId25" Type="http://schemas.openxmlformats.org/officeDocument/2006/relationships/image" Target="../media/image424.png"/><Relationship Id="rId33" Type="http://schemas.openxmlformats.org/officeDocument/2006/relationships/image" Target="../media/image428.png"/><Relationship Id="rId38" Type="http://schemas.openxmlformats.org/officeDocument/2006/relationships/customXml" Target="../ink/ink437.xml"/><Relationship Id="rId46" Type="http://schemas.openxmlformats.org/officeDocument/2006/relationships/customXml" Target="../ink/ink441.xml"/><Relationship Id="rId20" Type="http://schemas.openxmlformats.org/officeDocument/2006/relationships/customXml" Target="../ink/ink428.xml"/><Relationship Id="rId41" Type="http://schemas.openxmlformats.org/officeDocument/2006/relationships/image" Target="../media/image432.png"/><Relationship Id="rId54" Type="http://schemas.openxmlformats.org/officeDocument/2006/relationships/customXml" Target="../ink/ink4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1.xml"/><Relationship Id="rId15" Type="http://schemas.openxmlformats.org/officeDocument/2006/relationships/image" Target="../media/image419.png"/><Relationship Id="rId23" Type="http://schemas.openxmlformats.org/officeDocument/2006/relationships/image" Target="../media/image423.png"/><Relationship Id="rId28" Type="http://schemas.openxmlformats.org/officeDocument/2006/relationships/customXml" Target="../ink/ink432.xml"/><Relationship Id="rId36" Type="http://schemas.openxmlformats.org/officeDocument/2006/relationships/customXml" Target="../ink/ink436.xml"/><Relationship Id="rId49" Type="http://schemas.openxmlformats.org/officeDocument/2006/relationships/image" Target="../media/image436.png"/><Relationship Id="rId57" Type="http://schemas.openxmlformats.org/officeDocument/2006/relationships/image" Target="../media/image440.png"/><Relationship Id="rId10" Type="http://schemas.openxmlformats.org/officeDocument/2006/relationships/customXml" Target="../ink/ink423.xml"/><Relationship Id="rId31" Type="http://schemas.openxmlformats.org/officeDocument/2006/relationships/image" Target="../media/image427.png"/><Relationship Id="rId44" Type="http://schemas.openxmlformats.org/officeDocument/2006/relationships/customXml" Target="../ink/ink440.xml"/><Relationship Id="rId52" Type="http://schemas.openxmlformats.org/officeDocument/2006/relationships/customXml" Target="../ink/ink4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0.xml"/><Relationship Id="rId13" Type="http://schemas.openxmlformats.org/officeDocument/2006/relationships/image" Target="../media/image446.png"/><Relationship Id="rId3" Type="http://schemas.openxmlformats.org/officeDocument/2006/relationships/image" Target="../media/image441.png"/><Relationship Id="rId7" Type="http://schemas.openxmlformats.org/officeDocument/2006/relationships/image" Target="../media/image443.png"/><Relationship Id="rId12" Type="http://schemas.openxmlformats.org/officeDocument/2006/relationships/customXml" Target="../ink/ink452.xml"/><Relationship Id="rId2" Type="http://schemas.openxmlformats.org/officeDocument/2006/relationships/customXml" Target="../ink/ink44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49.xml"/><Relationship Id="rId11" Type="http://schemas.openxmlformats.org/officeDocument/2006/relationships/image" Target="../media/image445.png"/><Relationship Id="rId5" Type="http://schemas.openxmlformats.org/officeDocument/2006/relationships/image" Target="../media/image442.png"/><Relationship Id="rId10" Type="http://schemas.openxmlformats.org/officeDocument/2006/relationships/customXml" Target="../ink/ink451.xml"/><Relationship Id="rId4" Type="http://schemas.openxmlformats.org/officeDocument/2006/relationships/customXml" Target="../ink/ink448.xml"/><Relationship Id="rId9" Type="http://schemas.openxmlformats.org/officeDocument/2006/relationships/image" Target="../media/image4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6.xml"/><Relationship Id="rId13" Type="http://schemas.openxmlformats.org/officeDocument/2006/relationships/image" Target="../media/image452.png"/><Relationship Id="rId18" Type="http://schemas.openxmlformats.org/officeDocument/2006/relationships/customXml" Target="../ink/ink461.xml"/><Relationship Id="rId26" Type="http://schemas.openxmlformats.org/officeDocument/2006/relationships/customXml" Target="../ink/ink465.xml"/><Relationship Id="rId3" Type="http://schemas.openxmlformats.org/officeDocument/2006/relationships/image" Target="../media/image447.png"/><Relationship Id="rId21" Type="http://schemas.openxmlformats.org/officeDocument/2006/relationships/image" Target="../media/image456.png"/><Relationship Id="rId7" Type="http://schemas.openxmlformats.org/officeDocument/2006/relationships/image" Target="../media/image449.png"/><Relationship Id="rId12" Type="http://schemas.openxmlformats.org/officeDocument/2006/relationships/customXml" Target="../ink/ink458.xml"/><Relationship Id="rId17" Type="http://schemas.openxmlformats.org/officeDocument/2006/relationships/image" Target="../media/image454.png"/><Relationship Id="rId25" Type="http://schemas.openxmlformats.org/officeDocument/2006/relationships/image" Target="../media/image458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29" Type="http://schemas.openxmlformats.org/officeDocument/2006/relationships/image" Target="../media/image46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5.xml"/><Relationship Id="rId11" Type="http://schemas.openxmlformats.org/officeDocument/2006/relationships/image" Target="../media/image451.png"/><Relationship Id="rId24" Type="http://schemas.openxmlformats.org/officeDocument/2006/relationships/customXml" Target="../ink/ink464.xml"/><Relationship Id="rId5" Type="http://schemas.openxmlformats.org/officeDocument/2006/relationships/image" Target="../media/image448.png"/><Relationship Id="rId15" Type="http://schemas.openxmlformats.org/officeDocument/2006/relationships/image" Target="../media/image453.png"/><Relationship Id="rId23" Type="http://schemas.openxmlformats.org/officeDocument/2006/relationships/image" Target="../media/image457.png"/><Relationship Id="rId28" Type="http://schemas.openxmlformats.org/officeDocument/2006/relationships/customXml" Target="../ink/ink466.xml"/><Relationship Id="rId10" Type="http://schemas.openxmlformats.org/officeDocument/2006/relationships/customXml" Target="../ink/ink457.xml"/><Relationship Id="rId19" Type="http://schemas.openxmlformats.org/officeDocument/2006/relationships/image" Target="../media/image455.png"/><Relationship Id="rId4" Type="http://schemas.openxmlformats.org/officeDocument/2006/relationships/customXml" Target="../ink/ink454.xml"/><Relationship Id="rId9" Type="http://schemas.openxmlformats.org/officeDocument/2006/relationships/image" Target="../media/image450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image" Target="../media/image4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0.xml"/><Relationship Id="rId13" Type="http://schemas.openxmlformats.org/officeDocument/2006/relationships/image" Target="../media/image466.png"/><Relationship Id="rId18" Type="http://schemas.openxmlformats.org/officeDocument/2006/relationships/customXml" Target="../ink/ink475.xml"/><Relationship Id="rId26" Type="http://schemas.openxmlformats.org/officeDocument/2006/relationships/customXml" Target="../ink/ink479.xml"/><Relationship Id="rId3" Type="http://schemas.openxmlformats.org/officeDocument/2006/relationships/image" Target="../media/image461.png"/><Relationship Id="rId21" Type="http://schemas.openxmlformats.org/officeDocument/2006/relationships/image" Target="../media/image470.png"/><Relationship Id="rId7" Type="http://schemas.openxmlformats.org/officeDocument/2006/relationships/image" Target="../media/image463.png"/><Relationship Id="rId12" Type="http://schemas.openxmlformats.org/officeDocument/2006/relationships/customXml" Target="../ink/ink472.xml"/><Relationship Id="rId17" Type="http://schemas.openxmlformats.org/officeDocument/2006/relationships/image" Target="../media/image468.png"/><Relationship Id="rId25" Type="http://schemas.openxmlformats.org/officeDocument/2006/relationships/image" Target="../media/image472.png"/><Relationship Id="rId2" Type="http://schemas.openxmlformats.org/officeDocument/2006/relationships/customXml" Target="../ink/ink467.xml"/><Relationship Id="rId16" Type="http://schemas.openxmlformats.org/officeDocument/2006/relationships/customXml" Target="../ink/ink474.xml"/><Relationship Id="rId20" Type="http://schemas.openxmlformats.org/officeDocument/2006/relationships/customXml" Target="../ink/ink476.xml"/><Relationship Id="rId29" Type="http://schemas.openxmlformats.org/officeDocument/2006/relationships/image" Target="../media/image47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9.xml"/><Relationship Id="rId11" Type="http://schemas.openxmlformats.org/officeDocument/2006/relationships/image" Target="../media/image465.png"/><Relationship Id="rId24" Type="http://schemas.openxmlformats.org/officeDocument/2006/relationships/customXml" Target="../ink/ink478.xml"/><Relationship Id="rId5" Type="http://schemas.openxmlformats.org/officeDocument/2006/relationships/image" Target="../media/image462.png"/><Relationship Id="rId15" Type="http://schemas.openxmlformats.org/officeDocument/2006/relationships/image" Target="../media/image467.png"/><Relationship Id="rId23" Type="http://schemas.openxmlformats.org/officeDocument/2006/relationships/image" Target="../media/image471.png"/><Relationship Id="rId28" Type="http://schemas.openxmlformats.org/officeDocument/2006/relationships/customXml" Target="../ink/ink480.xml"/><Relationship Id="rId10" Type="http://schemas.openxmlformats.org/officeDocument/2006/relationships/customXml" Target="../ink/ink471.xml"/><Relationship Id="rId19" Type="http://schemas.openxmlformats.org/officeDocument/2006/relationships/image" Target="../media/image469.png"/><Relationship Id="rId4" Type="http://schemas.openxmlformats.org/officeDocument/2006/relationships/customXml" Target="../ink/ink468.xml"/><Relationship Id="rId9" Type="http://schemas.openxmlformats.org/officeDocument/2006/relationships/image" Target="../media/image464.png"/><Relationship Id="rId14" Type="http://schemas.openxmlformats.org/officeDocument/2006/relationships/customXml" Target="../ink/ink473.xml"/><Relationship Id="rId22" Type="http://schemas.openxmlformats.org/officeDocument/2006/relationships/customXml" Target="../ink/ink477.xml"/><Relationship Id="rId27" Type="http://schemas.openxmlformats.org/officeDocument/2006/relationships/image" Target="../media/image44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8.png"/><Relationship Id="rId18" Type="http://schemas.openxmlformats.org/officeDocument/2006/relationships/customXml" Target="../ink/ink489.xml"/><Relationship Id="rId26" Type="http://schemas.openxmlformats.org/officeDocument/2006/relationships/customXml" Target="../ink/ink493.xml"/><Relationship Id="rId39" Type="http://schemas.openxmlformats.org/officeDocument/2006/relationships/image" Target="../media/image490.png"/><Relationship Id="rId21" Type="http://schemas.openxmlformats.org/officeDocument/2006/relationships/image" Target="../media/image482.png"/><Relationship Id="rId34" Type="http://schemas.openxmlformats.org/officeDocument/2006/relationships/customXml" Target="../ink/ink497.xml"/><Relationship Id="rId42" Type="http://schemas.openxmlformats.org/officeDocument/2006/relationships/customXml" Target="../ink/ink501.xml"/><Relationship Id="rId47" Type="http://schemas.openxmlformats.org/officeDocument/2006/relationships/image" Target="../media/image494.png"/><Relationship Id="rId50" Type="http://schemas.openxmlformats.org/officeDocument/2006/relationships/customXml" Target="../ink/ink505.xml"/><Relationship Id="rId7" Type="http://schemas.openxmlformats.org/officeDocument/2006/relationships/image" Target="../media/image476.png"/><Relationship Id="rId2" Type="http://schemas.openxmlformats.org/officeDocument/2006/relationships/customXml" Target="../ink/ink481.xml"/><Relationship Id="rId16" Type="http://schemas.openxmlformats.org/officeDocument/2006/relationships/customXml" Target="../ink/ink488.xml"/><Relationship Id="rId29" Type="http://schemas.openxmlformats.org/officeDocument/2006/relationships/image" Target="../media/image485.png"/><Relationship Id="rId11" Type="http://schemas.openxmlformats.org/officeDocument/2006/relationships/image" Target="../media/image477.png"/><Relationship Id="rId24" Type="http://schemas.openxmlformats.org/officeDocument/2006/relationships/customXml" Target="../ink/ink492.xml"/><Relationship Id="rId32" Type="http://schemas.openxmlformats.org/officeDocument/2006/relationships/customXml" Target="../ink/ink496.xml"/><Relationship Id="rId37" Type="http://schemas.openxmlformats.org/officeDocument/2006/relationships/image" Target="../media/image489.png"/><Relationship Id="rId40" Type="http://schemas.openxmlformats.org/officeDocument/2006/relationships/customXml" Target="../ink/ink500.xml"/><Relationship Id="rId45" Type="http://schemas.openxmlformats.org/officeDocument/2006/relationships/image" Target="../media/image493.png"/><Relationship Id="rId5" Type="http://schemas.openxmlformats.org/officeDocument/2006/relationships/image" Target="../media/image475.png"/><Relationship Id="rId15" Type="http://schemas.openxmlformats.org/officeDocument/2006/relationships/image" Target="../media/image479.png"/><Relationship Id="rId23" Type="http://schemas.openxmlformats.org/officeDocument/2006/relationships/image" Target="../media/image483.png"/><Relationship Id="rId28" Type="http://schemas.openxmlformats.org/officeDocument/2006/relationships/customXml" Target="../ink/ink494.xml"/><Relationship Id="rId36" Type="http://schemas.openxmlformats.org/officeDocument/2006/relationships/customXml" Target="../ink/ink498.xml"/><Relationship Id="rId49" Type="http://schemas.openxmlformats.org/officeDocument/2006/relationships/image" Target="../media/image495.png"/><Relationship Id="rId10" Type="http://schemas.openxmlformats.org/officeDocument/2006/relationships/customXml" Target="../ink/ink485.xml"/><Relationship Id="rId19" Type="http://schemas.openxmlformats.org/officeDocument/2006/relationships/image" Target="../media/image481.png"/><Relationship Id="rId31" Type="http://schemas.openxmlformats.org/officeDocument/2006/relationships/image" Target="../media/image486.png"/><Relationship Id="rId44" Type="http://schemas.openxmlformats.org/officeDocument/2006/relationships/customXml" Target="../ink/ink502.xml"/><Relationship Id="rId4" Type="http://schemas.openxmlformats.org/officeDocument/2006/relationships/customXml" Target="../ink/ink482.xml"/><Relationship Id="rId9" Type="http://schemas.openxmlformats.org/officeDocument/2006/relationships/image" Target="../media/image354.png"/><Relationship Id="rId14" Type="http://schemas.openxmlformats.org/officeDocument/2006/relationships/customXml" Target="../ink/ink487.xml"/><Relationship Id="rId22" Type="http://schemas.openxmlformats.org/officeDocument/2006/relationships/customXml" Target="../ink/ink491.xml"/><Relationship Id="rId27" Type="http://schemas.openxmlformats.org/officeDocument/2006/relationships/image" Target="../media/image440.png"/><Relationship Id="rId30" Type="http://schemas.openxmlformats.org/officeDocument/2006/relationships/customXml" Target="../ink/ink495.xml"/><Relationship Id="rId35" Type="http://schemas.openxmlformats.org/officeDocument/2006/relationships/image" Target="../media/image488.png"/><Relationship Id="rId43" Type="http://schemas.openxmlformats.org/officeDocument/2006/relationships/image" Target="../media/image492.png"/><Relationship Id="rId48" Type="http://schemas.openxmlformats.org/officeDocument/2006/relationships/customXml" Target="../ink/ink504.xml"/><Relationship Id="rId8" Type="http://schemas.openxmlformats.org/officeDocument/2006/relationships/customXml" Target="../ink/ink484.xml"/><Relationship Id="rId51" Type="http://schemas.openxmlformats.org/officeDocument/2006/relationships/image" Target="../media/image496.png"/><Relationship Id="rId3" Type="http://schemas.openxmlformats.org/officeDocument/2006/relationships/image" Target="../media/image474.png"/><Relationship Id="rId12" Type="http://schemas.openxmlformats.org/officeDocument/2006/relationships/customXml" Target="../ink/ink486.xml"/><Relationship Id="rId17" Type="http://schemas.openxmlformats.org/officeDocument/2006/relationships/image" Target="../media/image480.png"/><Relationship Id="rId25" Type="http://schemas.openxmlformats.org/officeDocument/2006/relationships/image" Target="../media/image484.png"/><Relationship Id="rId33" Type="http://schemas.openxmlformats.org/officeDocument/2006/relationships/image" Target="../media/image487.png"/><Relationship Id="rId38" Type="http://schemas.openxmlformats.org/officeDocument/2006/relationships/customXml" Target="../ink/ink499.xml"/><Relationship Id="rId46" Type="http://schemas.openxmlformats.org/officeDocument/2006/relationships/customXml" Target="../ink/ink503.xml"/><Relationship Id="rId20" Type="http://schemas.openxmlformats.org/officeDocument/2006/relationships/customXml" Target="../ink/ink490.xml"/><Relationship Id="rId41" Type="http://schemas.openxmlformats.org/officeDocument/2006/relationships/image" Target="../media/image49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png"/><Relationship Id="rId3" Type="http://schemas.openxmlformats.org/officeDocument/2006/relationships/customXml" Target="../ink/ink506.xml"/><Relationship Id="rId7" Type="http://schemas.openxmlformats.org/officeDocument/2006/relationships/customXml" Target="../ink/ink508.xml"/><Relationship Id="rId12" Type="http://schemas.openxmlformats.org/officeDocument/2006/relationships/image" Target="../media/image501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8.png"/><Relationship Id="rId11" Type="http://schemas.openxmlformats.org/officeDocument/2006/relationships/customXml" Target="../ink/ink510.xml"/><Relationship Id="rId5" Type="http://schemas.openxmlformats.org/officeDocument/2006/relationships/customXml" Target="../ink/ink507.xml"/><Relationship Id="rId10" Type="http://schemas.openxmlformats.org/officeDocument/2006/relationships/image" Target="../media/image500.png"/><Relationship Id="rId4" Type="http://schemas.openxmlformats.org/officeDocument/2006/relationships/image" Target="../media/image497.png"/><Relationship Id="rId9" Type="http://schemas.openxmlformats.org/officeDocument/2006/relationships/customXml" Target="../ink/ink50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3.xml"/><Relationship Id="rId18" Type="http://schemas.openxmlformats.org/officeDocument/2006/relationships/image" Target="../media/image2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17" Type="http://schemas.openxmlformats.org/officeDocument/2006/relationships/customXml" Target="../ink/ink15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7" Type="http://schemas.openxmlformats.org/officeDocument/2006/relationships/image" Target="../media/image25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7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40.png"/><Relationship Id="rId40" Type="http://schemas.openxmlformats.org/officeDocument/2006/relationships/customXml" Target="../ink/ink35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17.xml"/><Relationship Id="rId9" Type="http://schemas.openxmlformats.org/officeDocument/2006/relationships/image" Target="../media/image26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5.png"/><Relationship Id="rId30" Type="http://schemas.openxmlformats.org/officeDocument/2006/relationships/customXml" Target="../ink/ink30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8" Type="http://schemas.openxmlformats.org/officeDocument/2006/relationships/customXml" Target="../ink/ink19.xml"/><Relationship Id="rId3" Type="http://schemas.openxmlformats.org/officeDocument/2006/relationships/image" Target="../media/image23.png"/><Relationship Id="rId12" Type="http://schemas.openxmlformats.org/officeDocument/2006/relationships/customXml" Target="../ink/ink21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3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7" Type="http://schemas.openxmlformats.org/officeDocument/2006/relationships/image" Target="../media/image46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.xml"/><Relationship Id="rId11" Type="http://schemas.openxmlformats.org/officeDocument/2006/relationships/image" Target="../media/image48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61.png"/><Relationship Id="rId40" Type="http://schemas.openxmlformats.org/officeDocument/2006/relationships/customXml" Target="../ink/ink56.xml"/><Relationship Id="rId45" Type="http://schemas.openxmlformats.org/officeDocument/2006/relationships/image" Target="../media/image65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4" Type="http://schemas.openxmlformats.org/officeDocument/2006/relationships/customXml" Target="../ink/ink58.xml"/><Relationship Id="rId4" Type="http://schemas.openxmlformats.org/officeDocument/2006/relationships/customXml" Target="../ink/ink38.xml"/><Relationship Id="rId9" Type="http://schemas.openxmlformats.org/officeDocument/2006/relationships/image" Target="../media/image47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6.png"/><Relationship Id="rId30" Type="http://schemas.openxmlformats.org/officeDocument/2006/relationships/customXml" Target="../ink/ink51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8" Type="http://schemas.openxmlformats.org/officeDocument/2006/relationships/customXml" Target="../ink/ink40.xml"/><Relationship Id="rId3" Type="http://schemas.openxmlformats.org/officeDocument/2006/relationships/image" Target="../media/image44.png"/><Relationship Id="rId12" Type="http://schemas.openxmlformats.org/officeDocument/2006/relationships/customXml" Target="../ink/ink42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55.xml"/><Relationship Id="rId20" Type="http://schemas.openxmlformats.org/officeDocument/2006/relationships/customXml" Target="../ink/ink46.xml"/><Relationship Id="rId41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21" Type="http://schemas.openxmlformats.org/officeDocument/2006/relationships/image" Target="../media/image75.png"/><Relationship Id="rId34" Type="http://schemas.openxmlformats.org/officeDocument/2006/relationships/customXml" Target="../ink/ink75.xml"/><Relationship Id="rId7" Type="http://schemas.openxmlformats.org/officeDocument/2006/relationships/image" Target="../media/image68.png"/><Relationship Id="rId12" Type="http://schemas.openxmlformats.org/officeDocument/2006/relationships/customXml" Target="../ink/ink64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1.xml"/><Relationship Id="rId11" Type="http://schemas.openxmlformats.org/officeDocument/2006/relationships/image" Target="../media/image70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83.pn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74.png"/><Relationship Id="rId31" Type="http://schemas.openxmlformats.org/officeDocument/2006/relationships/image" Target="../media/image80.png"/><Relationship Id="rId4" Type="http://schemas.openxmlformats.org/officeDocument/2006/relationships/customXml" Target="../ink/ink60.xml"/><Relationship Id="rId9" Type="http://schemas.openxmlformats.org/officeDocument/2006/relationships/image" Target="../media/image69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8.png"/><Relationship Id="rId30" Type="http://schemas.openxmlformats.org/officeDocument/2006/relationships/customXml" Target="../ink/ink73.xml"/><Relationship Id="rId35" Type="http://schemas.openxmlformats.org/officeDocument/2006/relationships/image" Target="../media/image82.png"/><Relationship Id="rId8" Type="http://schemas.openxmlformats.org/officeDocument/2006/relationships/customXml" Target="../ink/ink62.xml"/><Relationship Id="rId3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89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" Type="http://schemas.openxmlformats.org/officeDocument/2006/relationships/image" Target="../media/image84.png"/><Relationship Id="rId21" Type="http://schemas.openxmlformats.org/officeDocument/2006/relationships/image" Target="../media/image93.png"/><Relationship Id="rId7" Type="http://schemas.openxmlformats.org/officeDocument/2006/relationships/image" Target="../media/image86.png"/><Relationship Id="rId12" Type="http://schemas.openxmlformats.org/officeDocument/2006/relationships/customXml" Target="../ink/ink82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9.xml"/><Relationship Id="rId11" Type="http://schemas.openxmlformats.org/officeDocument/2006/relationships/image" Target="../media/image88.png"/><Relationship Id="rId24" Type="http://schemas.openxmlformats.org/officeDocument/2006/relationships/customXml" Target="../ink/ink88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90.xml"/><Relationship Id="rId10" Type="http://schemas.openxmlformats.org/officeDocument/2006/relationships/customXml" Target="../ink/ink81.xml"/><Relationship Id="rId19" Type="http://schemas.openxmlformats.org/officeDocument/2006/relationships/image" Target="../media/image92.png"/><Relationship Id="rId31" Type="http://schemas.openxmlformats.org/officeDocument/2006/relationships/image" Target="../media/image98.png"/><Relationship Id="rId4" Type="http://schemas.openxmlformats.org/officeDocument/2006/relationships/customXml" Target="../ink/ink78.xml"/><Relationship Id="rId9" Type="http://schemas.openxmlformats.org/officeDocument/2006/relationships/image" Target="../media/image87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96.png"/><Relationship Id="rId30" Type="http://schemas.openxmlformats.org/officeDocument/2006/relationships/customXml" Target="../ink/ink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9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st 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192"/>
            <a:ext cx="9144000" cy="2307364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6956"/>
            <a:ext cx="1524000" cy="1437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3579862"/>
            <a:ext cx="691276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A377F4A-BCA5-4F77-BA9A-9E5E8ADACC44}"/>
              </a:ext>
            </a:extLst>
          </p:cNvPr>
          <p:cNvGrpSpPr/>
          <p:nvPr/>
        </p:nvGrpSpPr>
        <p:grpSpPr>
          <a:xfrm>
            <a:off x="1214518" y="4334135"/>
            <a:ext cx="2191320" cy="688777"/>
            <a:chOff x="3210495" y="4092773"/>
            <a:chExt cx="2867025" cy="947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1682F-EF84-43C1-8FD1-20FE22136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495" y="4449730"/>
              <a:ext cx="2867025" cy="590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A81-7FA7-4689-AFE4-B38825982DB9}"/>
                </a:ext>
              </a:extLst>
            </p:cNvPr>
            <p:cNvSpPr txBox="1"/>
            <p:nvPr/>
          </p:nvSpPr>
          <p:spPr>
            <a:xfrm>
              <a:off x="3505200" y="4092773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Funded by:</a:t>
              </a:r>
            </a:p>
          </p:txBody>
        </p:sp>
      </p:grpSp>
      <p:pic>
        <p:nvPicPr>
          <p:cNvPr id="14" name="Picture 13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81CD160-B008-4EC2-B5AB-8D802FF1E0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45" y="4620056"/>
            <a:ext cx="1757437" cy="365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169EB2-8993-494E-BFAC-E0A0A991E1A0}"/>
              </a:ext>
            </a:extLst>
          </p:cNvPr>
          <p:cNvSpPr txBox="1"/>
          <p:nvPr/>
        </p:nvSpPr>
        <p:spPr>
          <a:xfrm>
            <a:off x="6172045" y="4295055"/>
            <a:ext cx="174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Partnered with: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001000" cy="8382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the word </a:t>
            </a:r>
            <a:r>
              <a:rPr lang="en-US" sz="2400" b="1" dirty="0"/>
              <a:t>DELAY</a:t>
            </a:r>
            <a:r>
              <a:rPr lang="en-US" sz="2400" dirty="0"/>
              <a:t> is coded as </a:t>
            </a:r>
            <a:r>
              <a:rPr lang="en-US" sz="2400" b="1" dirty="0"/>
              <a:t>ZBMFE</a:t>
            </a:r>
            <a:r>
              <a:rPr lang="en-US" sz="2400" dirty="0"/>
              <a:t> then </a:t>
            </a:r>
            <a:r>
              <a:rPr lang="en-US" sz="2400" b="1" dirty="0"/>
              <a:t>HOPE</a:t>
            </a:r>
            <a:r>
              <a:rPr lang="en-US" sz="2400" dirty="0"/>
              <a:t> is     coded as?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0125" y="87313"/>
              <a:ext cx="1098550" cy="522287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0766" y="77961"/>
                <a:ext cx="1117267" cy="540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636588"/>
              <a:ext cx="1949450" cy="441325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934" y="627213"/>
                <a:ext cx="1968133" cy="46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300" y="2517775"/>
              <a:ext cx="1046163" cy="214313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943" y="2508426"/>
                <a:ext cx="1064877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4413" y="2417763"/>
              <a:ext cx="180975" cy="295275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205" y="2408190"/>
                <a:ext cx="199391" cy="31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5100" y="2390775"/>
              <a:ext cx="228600" cy="282575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5710" y="2381404"/>
                <a:ext cx="247379" cy="301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0713" y="2357438"/>
              <a:ext cx="168275" cy="228600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1522" y="2348093"/>
                <a:ext cx="186658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9650" y="2309813"/>
              <a:ext cx="187325" cy="255587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0320" y="2300427"/>
                <a:ext cx="205986" cy="27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4638" y="2330450"/>
              <a:ext cx="134937" cy="368300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5405" y="2321099"/>
                <a:ext cx="153402" cy="38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638" y="3121025"/>
              <a:ext cx="684212" cy="488950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265" y="3111671"/>
                <a:ext cx="702958" cy="507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2605088"/>
              <a:ext cx="1901825" cy="576262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8392" y="2595759"/>
                <a:ext cx="1920541" cy="59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9900" y="2825750"/>
              <a:ext cx="6350" cy="95250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1211" y="2816261"/>
                <a:ext cx="23729" cy="11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0175" y="2336800"/>
              <a:ext cx="1473200" cy="295275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0796" y="2327426"/>
                <a:ext cx="1491958" cy="31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6938" y="1319213"/>
              <a:ext cx="1741487" cy="911225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7562" y="1309860"/>
                <a:ext cx="1760240" cy="92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88275" y="1487488"/>
              <a:ext cx="369888" cy="287337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78883" y="1478161"/>
                <a:ext cx="388671" cy="30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7763" y="2752725"/>
              <a:ext cx="1674812" cy="301625"/>
            </p14:xfrm>
          </p:contentPart>
        </mc:Choice>
        <mc:Fallback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402" y="2743367"/>
                <a:ext cx="1693533" cy="3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4313" y="3033713"/>
              <a:ext cx="3984625" cy="890587"/>
            </p14:xfrm>
          </p:contentPart>
        </mc:Choice>
        <mc:Fallback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954" y="3024227"/>
                <a:ext cx="4003342" cy="90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3838" y="2182813"/>
              <a:ext cx="3871912" cy="1595437"/>
            </p14:xfrm>
          </p:contentPart>
        </mc:Choice>
        <mc:Fallback>
          <p:pic>
            <p:nvPicPr>
              <p:cNvPr id="71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4474" y="2173479"/>
                <a:ext cx="3890640" cy="1614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1888" y="3930650"/>
              <a:ext cx="1125537" cy="463550"/>
            </p14:xfrm>
          </p:contentPart>
        </mc:Choice>
        <mc:Fallback>
          <p:pic>
            <p:nvPicPr>
              <p:cNvPr id="71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2547" y="3921271"/>
                <a:ext cx="1144218" cy="48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638" y="3930650"/>
              <a:ext cx="615950" cy="482600"/>
            </p14:xfrm>
          </p:contentPart>
        </mc:Choice>
        <mc:Fallback>
          <p:pic>
            <p:nvPicPr>
              <p:cNvPr id="71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8289" y="3921293"/>
                <a:ext cx="634648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625" y="4413250"/>
              <a:ext cx="106363" cy="268288"/>
            </p14:xfrm>
          </p:contentPart>
        </mc:Choice>
        <mc:Fallback>
          <p:pic>
            <p:nvPicPr>
              <p:cNvPr id="71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5528" y="4403887"/>
                <a:ext cx="124557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588" y="4427538"/>
              <a:ext cx="280987" cy="280987"/>
            </p14:xfrm>
          </p:contentPart>
        </mc:Choice>
        <mc:Fallback>
          <p:pic>
            <p:nvPicPr>
              <p:cNvPr id="71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7258" y="4418314"/>
                <a:ext cx="299648" cy="299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8875" y="4467225"/>
              <a:ext cx="133350" cy="228600"/>
            </p14:xfrm>
          </p:contentPart>
        </mc:Choice>
        <mc:Fallback>
          <p:pic>
            <p:nvPicPr>
              <p:cNvPr id="71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9629" y="4457850"/>
                <a:ext cx="151841" cy="247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538" y="4440238"/>
              <a:ext cx="122237" cy="241300"/>
            </p14:xfrm>
          </p:contentPart>
        </mc:Choice>
        <mc:Fallback>
          <p:pic>
            <p:nvPicPr>
              <p:cNvPr id="71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23907" y="4430943"/>
                <a:ext cx="141499" cy="259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2488" y="4419600"/>
              <a:ext cx="249237" cy="215900"/>
            </p14:xfrm>
          </p:contentPart>
        </mc:Choice>
        <mc:Fallback>
          <p:pic>
            <p:nvPicPr>
              <p:cNvPr id="71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13191" y="4410443"/>
                <a:ext cx="267831" cy="234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2300" y="1754188"/>
              <a:ext cx="133350" cy="2700337"/>
            </p14:xfrm>
          </p:contentPart>
        </mc:Choice>
        <mc:Fallback>
          <p:pic>
            <p:nvPicPr>
              <p:cNvPr id="71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63030" y="1744824"/>
                <a:ext cx="151891" cy="2719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6125" y="890588"/>
              <a:ext cx="355600" cy="60325"/>
            </p14:xfrm>
          </p:contentPart>
        </mc:Choice>
        <mc:Fallback>
          <p:pic>
            <p:nvPicPr>
              <p:cNvPr id="71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16758" y="881307"/>
                <a:ext cx="374335" cy="7888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7155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the word</a:t>
            </a:r>
            <a:r>
              <a:rPr lang="en-US" sz="2400" b="1" dirty="0"/>
              <a:t> LOVE </a:t>
            </a:r>
            <a:r>
              <a:rPr lang="en-US" sz="2400" dirty="0"/>
              <a:t>is coded as </a:t>
            </a:r>
            <a:r>
              <a:rPr lang="en-US" sz="2400" b="1" dirty="0"/>
              <a:t>OLEV</a:t>
            </a:r>
            <a:r>
              <a:rPr lang="en-US" sz="2400" dirty="0"/>
              <a:t> then </a:t>
            </a:r>
            <a:r>
              <a:rPr lang="en-US" sz="2400" b="1" dirty="0"/>
              <a:t>FRIENDSHIP</a:t>
            </a:r>
            <a:r>
              <a:rPr lang="en-US" sz="2400" dirty="0"/>
              <a:t> is coded as?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9538" y="2170113"/>
              <a:ext cx="187325" cy="254000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208" y="2160772"/>
                <a:ext cx="205986" cy="272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7525" y="2143125"/>
              <a:ext cx="134938" cy="24765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529" y="2133940"/>
                <a:ext cx="152930" cy="26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6150" y="2130425"/>
              <a:ext cx="234950" cy="301625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6781" y="2121067"/>
                <a:ext cx="253688" cy="3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9713" y="2103438"/>
              <a:ext cx="247650" cy="268287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0408" y="2094272"/>
                <a:ext cx="266260" cy="286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9538" y="2471738"/>
              <a:ext cx="161925" cy="569912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0161" y="2462419"/>
                <a:ext cx="180678" cy="58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8800" y="2430463"/>
              <a:ext cx="127000" cy="523875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9472" y="2421089"/>
                <a:ext cx="145655" cy="542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7438" y="2484438"/>
              <a:ext cx="127000" cy="522287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8189" y="2474968"/>
                <a:ext cx="145499" cy="541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3375" y="2405063"/>
              <a:ext cx="153988" cy="508000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4042" y="2395729"/>
                <a:ext cx="172653" cy="52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9538" y="3106738"/>
              <a:ext cx="174625" cy="261937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0600" y="3097370"/>
                <a:ext cx="192500" cy="28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7850" y="3027363"/>
              <a:ext cx="201613" cy="361950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8473" y="3017999"/>
                <a:ext cx="220368" cy="38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1725" y="3040063"/>
              <a:ext cx="307975" cy="309562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2636" y="3030833"/>
                <a:ext cx="326153" cy="32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6075" y="2906713"/>
              <a:ext cx="228600" cy="395287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6700" y="2897319"/>
                <a:ext cx="247350" cy="414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6163" y="2049463"/>
              <a:ext cx="200025" cy="328612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46860" y="2040431"/>
                <a:ext cx="218632" cy="34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8125" y="2055813"/>
              <a:ext cx="461963" cy="334962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8886" y="2046357"/>
                <a:ext cx="480442" cy="35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0750" y="2016125"/>
              <a:ext cx="1165225" cy="347663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1428" y="2006825"/>
                <a:ext cx="1183869" cy="366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0600" y="2016125"/>
              <a:ext cx="160338" cy="247650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1397" y="2006698"/>
                <a:ext cx="178743" cy="26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61275" y="1982788"/>
              <a:ext cx="20638" cy="280987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53145" y="1973446"/>
                <a:ext cx="36898" cy="299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9563" y="1895475"/>
              <a:ext cx="241300" cy="401638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20213" y="1886059"/>
                <a:ext cx="260000" cy="42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6825" y="3462338"/>
              <a:ext cx="14288" cy="1587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67300" y="3421076"/>
                <a:ext cx="3333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5200" y="2484438"/>
              <a:ext cx="180975" cy="750887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65937" y="2475074"/>
                <a:ext cx="199500" cy="76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6850" y="2424113"/>
              <a:ext cx="255588" cy="804862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67464" y="2414746"/>
                <a:ext cx="274360" cy="823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8813" y="2438400"/>
              <a:ext cx="228600" cy="723900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29438" y="2429147"/>
                <a:ext cx="247350" cy="742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8063" y="2405063"/>
              <a:ext cx="160337" cy="661987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78737" y="2395719"/>
                <a:ext cx="178989" cy="680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5725" y="2344738"/>
              <a:ext cx="241300" cy="709612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26375" y="2335387"/>
                <a:ext cx="260000" cy="728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0688" y="2276475"/>
              <a:ext cx="784225" cy="771525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61361" y="2267110"/>
                <a:ext cx="802880" cy="790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5563" y="2284413"/>
              <a:ext cx="201612" cy="636587"/>
            </p14:xfrm>
          </p:contentPart>
        </mc:Choice>
        <mc:Fallback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66186" y="2275151"/>
                <a:ext cx="220367" cy="655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83538" y="2270125"/>
              <a:ext cx="301625" cy="609600"/>
            </p14:xfrm>
          </p:contentPart>
        </mc:Choice>
        <mc:Fallback>
          <p:pic>
            <p:nvPicPr>
              <p:cNvPr id="82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74191" y="2260813"/>
                <a:ext cx="320319" cy="62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3500" y="388938"/>
              <a:ext cx="1204913" cy="622300"/>
            </p14:xfrm>
          </p:contentPart>
        </mc:Choice>
        <mc:Fallback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24176" y="379459"/>
                <a:ext cx="1223560" cy="64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0438" y="682625"/>
              <a:ext cx="6350" cy="1588"/>
            </p14:xfrm>
          </p:contentPart>
        </mc:Choice>
        <mc:Fallback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22183" y="641337"/>
                <a:ext cx="2286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2838" y="2913063"/>
              <a:ext cx="3455987" cy="569912"/>
            </p14:xfrm>
          </p:contentPart>
        </mc:Choice>
        <mc:Fallback>
          <p:pic>
            <p:nvPicPr>
              <p:cNvPr id="82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13478" y="2903697"/>
                <a:ext cx="3474707" cy="5886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4775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the word </a:t>
            </a:r>
            <a:r>
              <a:rPr lang="en-US" sz="2400" b="1" dirty="0"/>
              <a:t>TEST</a:t>
            </a:r>
            <a:r>
              <a:rPr lang="en-US" sz="2400" dirty="0"/>
              <a:t> is coded as </a:t>
            </a:r>
            <a:r>
              <a:rPr lang="en-US" sz="2400" b="1" dirty="0"/>
              <a:t>UHXA</a:t>
            </a:r>
            <a:r>
              <a:rPr lang="en-US" sz="2400" dirty="0"/>
              <a:t> then which word </a:t>
            </a:r>
          </a:p>
          <a:p>
            <a:pPr>
              <a:buNone/>
            </a:pPr>
            <a:r>
              <a:rPr lang="en-US" sz="2400" dirty="0"/>
              <a:t>will be coded as </a:t>
            </a:r>
            <a:r>
              <a:rPr lang="en-US" sz="2400" b="1" dirty="0"/>
              <a:t>NDWR</a:t>
            </a:r>
            <a:r>
              <a:rPr lang="en-US" sz="2400" dirty="0"/>
              <a:t>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8263" y="1466850"/>
              <a:ext cx="3268662" cy="2759075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903" y="1457498"/>
                <a:ext cx="3287381" cy="2777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9963" y="1493838"/>
              <a:ext cx="623887" cy="736600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0592" y="1484523"/>
                <a:ext cx="642629" cy="755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225" y="1868488"/>
              <a:ext cx="8231188" cy="3268662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865" y="1859136"/>
                <a:ext cx="8249908" cy="3287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588" y="3328988"/>
              <a:ext cx="630237" cy="268287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224" y="3319687"/>
                <a:ext cx="648964" cy="286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3275013"/>
              <a:ext cx="201612" cy="295275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901" y="3265741"/>
                <a:ext cx="220037" cy="31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9063" y="3275013"/>
              <a:ext cx="174625" cy="288925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9682" y="3265635"/>
                <a:ext cx="193386" cy="3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5000" y="3281363"/>
              <a:ext cx="141288" cy="274637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5816" y="3272004"/>
                <a:ext cx="159655" cy="293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6000" y="3268663"/>
              <a:ext cx="288925" cy="509587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6622" y="3259300"/>
                <a:ext cx="307682" cy="528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6838" y="3408363"/>
              <a:ext cx="255587" cy="222250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7439" y="3398874"/>
                <a:ext cx="274385" cy="24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3348038"/>
              <a:ext cx="220662" cy="180975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31084" y="3338683"/>
                <a:ext cx="239320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8738" y="3268663"/>
              <a:ext cx="288925" cy="187325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9360" y="3259315"/>
                <a:ext cx="307682" cy="20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4988" y="3295650"/>
              <a:ext cx="234950" cy="180975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5633" y="3286295"/>
                <a:ext cx="253660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0275" y="3335338"/>
              <a:ext cx="314325" cy="60325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70935" y="3326002"/>
                <a:ext cx="333005" cy="78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3878263"/>
              <a:ext cx="7937" cy="6350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67427" y="3870758"/>
                <a:ext cx="29659" cy="21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4600" y="3884613"/>
              <a:ext cx="147638" cy="6350"/>
            </p14:xfrm>
          </p:contentPart>
        </mc:Choice>
        <mc:Fallback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5238" y="3876358"/>
                <a:ext cx="166363" cy="2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3500" y="3824288"/>
              <a:ext cx="260350" cy="180975"/>
            </p14:xfrm>
          </p:contentPart>
        </mc:Choice>
        <mc:Fallback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24189" y="3814933"/>
                <a:ext cx="278972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8513" y="3817938"/>
              <a:ext cx="282575" cy="166687"/>
            </p14:xfrm>
          </p:contentPart>
        </mc:Choice>
        <mc:Fallback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59189" y="3808658"/>
                <a:ext cx="301222" cy="18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9375" y="3784600"/>
              <a:ext cx="387350" cy="180975"/>
            </p14:xfrm>
          </p:contentPart>
        </mc:Choice>
        <mc:Fallback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0050" y="3775245"/>
                <a:ext cx="406000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8025" y="3776663"/>
              <a:ext cx="315913" cy="168275"/>
            </p14:xfrm>
          </p:contentPart>
        </mc:Choice>
        <mc:Fallback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8638" y="3767274"/>
                <a:ext cx="334687" cy="187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3857625"/>
              <a:ext cx="26987" cy="6350"/>
            </p14:xfrm>
          </p:contentPart>
        </mc:Choice>
        <mc:Fallback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0533" y="3849763"/>
                <a:ext cx="45698" cy="2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9875" y="4225925"/>
              <a:ext cx="174625" cy="6350"/>
            </p14:xfrm>
          </p:contentPart>
        </mc:Choice>
        <mc:Fallback>
          <p:pic>
            <p:nvPicPr>
              <p:cNvPr id="92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80514" y="4217236"/>
                <a:ext cx="193348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0825" y="4367213"/>
              <a:ext cx="328613" cy="160337"/>
            </p14:xfrm>
          </p:contentPart>
        </mc:Choice>
        <mc:Fallback>
          <p:pic>
            <p:nvPicPr>
              <p:cNvPr id="92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1467" y="4357908"/>
                <a:ext cx="347329" cy="17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7413" y="4292600"/>
              <a:ext cx="301625" cy="161925"/>
            </p14:xfrm>
          </p:contentPart>
        </mc:Choice>
        <mc:Fallback>
          <p:pic>
            <p:nvPicPr>
              <p:cNvPr id="92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58055" y="4283182"/>
                <a:ext cx="320342" cy="18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4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6700" y="4232275"/>
              <a:ext cx="268288" cy="201613"/>
            </p14:xfrm>
          </p:contentPart>
        </mc:Choice>
        <mc:Fallback>
          <p:pic>
            <p:nvPicPr>
              <p:cNvPr id="924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7337" y="4222779"/>
                <a:ext cx="287014" cy="220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4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0263" y="4232275"/>
              <a:ext cx="233362" cy="180975"/>
            </p14:xfrm>
          </p:contentPart>
        </mc:Choice>
        <mc:Fallback>
          <p:pic>
            <p:nvPicPr>
              <p:cNvPr id="924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71028" y="4222994"/>
                <a:ext cx="251832" cy="199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4913" y="4313238"/>
              <a:ext cx="33337" cy="1587"/>
            </p14:xfrm>
          </p:contentPart>
        </mc:Choice>
        <mc:Fallback>
          <p:pic>
            <p:nvPicPr>
              <p:cNvPr id="92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45692" y="4271976"/>
                <a:ext cx="5177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4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8900" y="4259263"/>
              <a:ext cx="47625" cy="20637"/>
            </p14:xfrm>
          </p:contentPart>
        </mc:Choice>
        <mc:Fallback>
          <p:pic>
            <p:nvPicPr>
              <p:cNvPr id="924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99448" y="4249850"/>
                <a:ext cx="66530" cy="39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4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0500" y="4687888"/>
              <a:ext cx="207963" cy="128587"/>
            </p14:xfrm>
          </p:contentPart>
        </mc:Choice>
        <mc:Fallback>
          <p:pic>
            <p:nvPicPr>
              <p:cNvPr id="924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1129" y="4678470"/>
                <a:ext cx="226705" cy="147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4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3113" y="4708525"/>
              <a:ext cx="314325" cy="114300"/>
            </p14:xfrm>
          </p:contentPart>
        </mc:Choice>
        <mc:Fallback>
          <p:pic>
            <p:nvPicPr>
              <p:cNvPr id="924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33773" y="4699180"/>
                <a:ext cx="333005" cy="132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0825" y="1439863"/>
              <a:ext cx="301625" cy="80962"/>
            </p14:xfrm>
          </p:contentPart>
        </mc:Choice>
        <mc:Fallback>
          <p:pic>
            <p:nvPicPr>
              <p:cNvPr id="92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11377" y="1430507"/>
                <a:ext cx="320522" cy="9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4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6475" y="1439863"/>
              <a:ext cx="369888" cy="66675"/>
            </p14:xfrm>
          </p:contentPart>
        </mc:Choice>
        <mc:Fallback>
          <p:pic>
            <p:nvPicPr>
              <p:cNvPr id="924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67083" y="1430593"/>
                <a:ext cx="388671" cy="85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4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3700" y="1916113"/>
              <a:ext cx="663575" cy="39687"/>
            </p14:xfrm>
          </p:contentPart>
        </mc:Choice>
        <mc:Fallback>
          <p:pic>
            <p:nvPicPr>
              <p:cNvPr id="924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24339" y="1907294"/>
                <a:ext cx="682298" cy="57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5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6863" y="495300"/>
              <a:ext cx="1300162" cy="530225"/>
            </p14:xfrm>
          </p:contentPart>
        </mc:Choice>
        <mc:Fallback>
          <p:pic>
            <p:nvPicPr>
              <p:cNvPr id="925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57514" y="485922"/>
                <a:ext cx="1318859" cy="54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25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3513" y="3730625"/>
              <a:ext cx="222250" cy="166688"/>
            </p14:xfrm>
          </p:contentPart>
        </mc:Choice>
        <mc:Fallback>
          <p:pic>
            <p:nvPicPr>
              <p:cNvPr id="925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34102" y="3721325"/>
                <a:ext cx="241072" cy="18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25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4063" y="3663950"/>
              <a:ext cx="200025" cy="160338"/>
            </p14:xfrm>
          </p:contentPart>
        </mc:Choice>
        <mc:Fallback>
          <p:pic>
            <p:nvPicPr>
              <p:cNvPr id="925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24760" y="3654645"/>
                <a:ext cx="218632" cy="17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5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2400" y="3609975"/>
              <a:ext cx="188913" cy="153988"/>
            </p14:xfrm>
          </p:contentPart>
        </mc:Choice>
        <mc:Fallback>
          <p:pic>
            <p:nvPicPr>
              <p:cNvPr id="925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93062" y="3600642"/>
                <a:ext cx="207589" cy="172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5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5950" y="3589338"/>
              <a:ext cx="153988" cy="174625"/>
            </p14:xfrm>
          </p:contentPart>
        </mc:Choice>
        <mc:Fallback>
          <p:pic>
            <p:nvPicPr>
              <p:cNvPr id="925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56617" y="3579977"/>
                <a:ext cx="172653" cy="1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5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3288" y="3670300"/>
              <a:ext cx="20637" cy="1588"/>
            </p14:xfrm>
          </p:contentPart>
        </mc:Choice>
        <mc:Fallback>
          <p:pic>
            <p:nvPicPr>
              <p:cNvPr id="925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3707" y="3629012"/>
                <a:ext cx="3980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5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0925" y="3663950"/>
              <a:ext cx="39688" cy="1588"/>
            </p14:xfrm>
          </p:contentPart>
        </mc:Choice>
        <mc:Fallback>
          <p:pic>
            <p:nvPicPr>
              <p:cNvPr id="925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91793" y="3622662"/>
                <a:ext cx="57952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25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1900" y="3663950"/>
              <a:ext cx="66675" cy="1588"/>
            </p14:xfrm>
          </p:contentPart>
        </mc:Choice>
        <mc:Fallback>
          <p:pic>
            <p:nvPicPr>
              <p:cNvPr id="925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72630" y="3622662"/>
                <a:ext cx="85216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25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7013" y="3944938"/>
              <a:ext cx="193675" cy="174625"/>
            </p14:xfrm>
          </p:contentPart>
        </mc:Choice>
        <mc:Fallback>
          <p:pic>
            <p:nvPicPr>
              <p:cNvPr id="925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567722" y="3935577"/>
                <a:ext cx="212256" cy="1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25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5325" y="3905250"/>
              <a:ext cx="161925" cy="139700"/>
            </p14:xfrm>
          </p:contentPart>
        </mc:Choice>
        <mc:Fallback>
          <p:pic>
            <p:nvPicPr>
              <p:cNvPr id="925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35907" y="3895984"/>
                <a:ext cx="180762" cy="15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926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0288" y="3938588"/>
              <a:ext cx="26987" cy="12700"/>
            </p14:xfrm>
          </p:contentPart>
        </mc:Choice>
        <mc:Fallback>
          <p:pic>
            <p:nvPicPr>
              <p:cNvPr id="926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70933" y="3929899"/>
                <a:ext cx="45698" cy="30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26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4275" y="3924300"/>
              <a:ext cx="26988" cy="7938"/>
            </p14:xfrm>
          </p:contentPart>
        </mc:Choice>
        <mc:Fallback>
          <p:pic>
            <p:nvPicPr>
              <p:cNvPr id="926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24919" y="3913437"/>
                <a:ext cx="45700" cy="2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262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8900" y="3924300"/>
              <a:ext cx="60325" cy="1588"/>
            </p14:xfrm>
          </p:contentPart>
        </mc:Choice>
        <mc:Fallback>
          <p:pic>
            <p:nvPicPr>
              <p:cNvPr id="9262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99564" y="3883012"/>
                <a:ext cx="78997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263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7938" y="4633913"/>
              <a:ext cx="14287" cy="1587"/>
            </p14:xfrm>
          </p:contentPart>
        </mc:Choice>
        <mc:Fallback>
          <p:pic>
            <p:nvPicPr>
              <p:cNvPr id="9263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18413" y="4592651"/>
                <a:ext cx="33336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264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2988" y="4748213"/>
              <a:ext cx="307975" cy="114300"/>
            </p14:xfrm>
          </p:contentPart>
        </mc:Choice>
        <mc:Fallback>
          <p:pic>
            <p:nvPicPr>
              <p:cNvPr id="9264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73645" y="4738657"/>
                <a:ext cx="326662" cy="13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265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7963" y="4795838"/>
              <a:ext cx="41275" cy="1587"/>
            </p14:xfrm>
          </p:contentPart>
        </mc:Choice>
        <mc:Fallback>
          <p:pic>
            <p:nvPicPr>
              <p:cNvPr id="9265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08466" y="4754576"/>
                <a:ext cx="6026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266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8938" y="4781550"/>
              <a:ext cx="53975" cy="14288"/>
            </p14:xfrm>
          </p:contentPart>
        </mc:Choice>
        <mc:Fallback>
          <p:pic>
            <p:nvPicPr>
              <p:cNvPr id="9266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89582" y="4772705"/>
                <a:ext cx="72686" cy="31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267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7538" y="4781550"/>
              <a:ext cx="73025" cy="1588"/>
            </p14:xfrm>
          </p:contentPart>
        </mc:Choice>
        <mc:Fallback>
          <p:pic>
            <p:nvPicPr>
              <p:cNvPr id="9267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418321" y="4740262"/>
                <a:ext cx="91458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268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4762500"/>
              <a:ext cx="20637" cy="1588"/>
            </p14:xfrm>
          </p:contentPart>
        </mc:Choice>
        <mc:Fallback>
          <p:pic>
            <p:nvPicPr>
              <p:cNvPr id="9268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24332" y="4721212"/>
                <a:ext cx="3980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69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4163" y="4660900"/>
              <a:ext cx="342900" cy="147638"/>
            </p14:xfrm>
          </p:contentPart>
        </mc:Choice>
        <mc:Fallback>
          <p:pic>
            <p:nvPicPr>
              <p:cNvPr id="9269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54668" y="4651847"/>
                <a:ext cx="361889" cy="165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270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3450" y="4587875"/>
              <a:ext cx="309563" cy="187325"/>
            </p14:xfrm>
          </p:contentPart>
        </mc:Choice>
        <mc:Fallback>
          <p:pic>
            <p:nvPicPr>
              <p:cNvPr id="9270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4058" y="4578545"/>
                <a:ext cx="328346" cy="2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271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6375" y="4594225"/>
              <a:ext cx="274638" cy="168275"/>
            </p14:xfrm>
          </p:contentPart>
        </mc:Choice>
        <mc:Fallback>
          <p:pic>
            <p:nvPicPr>
              <p:cNvPr id="9271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47029" y="4584144"/>
                <a:ext cx="293331" cy="188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72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2963" y="4554538"/>
              <a:ext cx="328612" cy="141287"/>
            </p14:xfrm>
          </p:contentPart>
        </mc:Choice>
        <mc:Fallback>
          <p:pic>
            <p:nvPicPr>
              <p:cNvPr id="9272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3605" y="4545214"/>
                <a:ext cx="347328" cy="15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273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2563" y="4633913"/>
              <a:ext cx="39687" cy="1587"/>
            </p14:xfrm>
          </p:contentPart>
        </mc:Choice>
        <mc:Fallback>
          <p:pic>
            <p:nvPicPr>
              <p:cNvPr id="9273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93431" y="4592651"/>
                <a:ext cx="57950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274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89888" y="4627563"/>
              <a:ext cx="33337" cy="7937"/>
            </p14:xfrm>
          </p:contentPart>
        </mc:Choice>
        <mc:Fallback>
          <p:pic>
            <p:nvPicPr>
              <p:cNvPr id="9274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80667" y="4618965"/>
                <a:ext cx="51779" cy="2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9275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8138" y="4889500"/>
              <a:ext cx="322262" cy="127000"/>
            </p14:xfrm>
          </p:contentPart>
        </mc:Choice>
        <mc:Fallback>
          <p:pic>
            <p:nvPicPr>
              <p:cNvPr id="9275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408766" y="4880251"/>
                <a:ext cx="341007" cy="145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276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1088" y="4868863"/>
              <a:ext cx="261937" cy="141287"/>
            </p14:xfrm>
          </p:contentPart>
        </mc:Choice>
        <mc:Fallback>
          <p:pic>
            <p:nvPicPr>
              <p:cNvPr id="9276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51720" y="4859468"/>
                <a:ext cx="280673" cy="160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277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1000" y="4829175"/>
              <a:ext cx="227013" cy="153988"/>
            </p14:xfrm>
          </p:contentPart>
        </mc:Choice>
        <mc:Fallback>
          <p:pic>
            <p:nvPicPr>
              <p:cNvPr id="9277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21749" y="4819864"/>
                <a:ext cx="245516" cy="172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278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6625" y="4754563"/>
              <a:ext cx="415925" cy="147637"/>
            </p14:xfrm>
          </p:contentPart>
        </mc:Choice>
        <mc:Fallback>
          <p:pic>
            <p:nvPicPr>
              <p:cNvPr id="9278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277254" y="4745552"/>
                <a:ext cx="434667" cy="16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279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6538" y="4802188"/>
              <a:ext cx="39687" cy="1587"/>
            </p14:xfrm>
          </p:contentPart>
        </mc:Choice>
        <mc:Fallback>
          <p:pic>
            <p:nvPicPr>
              <p:cNvPr id="9279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47406" y="4760926"/>
                <a:ext cx="57950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280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0850" y="4802188"/>
              <a:ext cx="19050" cy="1587"/>
            </p14:xfrm>
          </p:contentPart>
        </mc:Choice>
        <mc:Fallback>
          <p:pic>
            <p:nvPicPr>
              <p:cNvPr id="9280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62161" y="4760926"/>
                <a:ext cx="3642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281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24838" y="4802188"/>
              <a:ext cx="20637" cy="1587"/>
            </p14:xfrm>
          </p:contentPart>
        </mc:Choice>
        <mc:Fallback>
          <p:pic>
            <p:nvPicPr>
              <p:cNvPr id="9281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15425" y="4760926"/>
                <a:ext cx="3946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282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2288" y="4205288"/>
              <a:ext cx="7937" cy="1587"/>
            </p14:xfrm>
          </p:contentPart>
        </mc:Choice>
        <mc:Fallback>
          <p:pic>
            <p:nvPicPr>
              <p:cNvPr id="9282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21970" y="4164026"/>
                <a:ext cx="28573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283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3825" y="4159250"/>
              <a:ext cx="227013" cy="141288"/>
            </p14:xfrm>
          </p:contentPart>
        </mc:Choice>
        <mc:Fallback>
          <p:pic>
            <p:nvPicPr>
              <p:cNvPr id="9283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84530" y="4149855"/>
                <a:ext cx="245603" cy="16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284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5488" y="4146550"/>
              <a:ext cx="288925" cy="139700"/>
            </p14:xfrm>
          </p:contentPart>
        </mc:Choice>
        <mc:Fallback>
          <p:pic>
            <p:nvPicPr>
              <p:cNvPr id="9284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986110" y="4137331"/>
                <a:ext cx="307682" cy="158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285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4450" y="4138613"/>
              <a:ext cx="388938" cy="141287"/>
            </p14:xfrm>
          </p:contentPart>
        </mc:Choice>
        <mc:Fallback>
          <p:pic>
            <p:nvPicPr>
              <p:cNvPr id="9285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575069" y="4129313"/>
                <a:ext cx="407699" cy="15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286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4132263"/>
              <a:ext cx="469900" cy="195262"/>
            </p14:xfrm>
          </p:contentPart>
        </mc:Choice>
        <mc:Fallback>
          <p:pic>
            <p:nvPicPr>
              <p:cNvPr id="9286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24356" y="4122931"/>
                <a:ext cx="488638" cy="21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287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4205288"/>
              <a:ext cx="422275" cy="34925"/>
            </p14:xfrm>
          </p:contentPart>
        </mc:Choice>
        <mc:Fallback>
          <p:pic>
            <p:nvPicPr>
              <p:cNvPr id="9287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767303" y="4196207"/>
                <a:ext cx="440995" cy="53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288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9225" y="4467225"/>
              <a:ext cx="215900" cy="127000"/>
            </p14:xfrm>
          </p:contentPart>
        </mc:Choice>
        <mc:Fallback>
          <p:pic>
            <p:nvPicPr>
              <p:cNvPr id="9288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409807" y="4457897"/>
                <a:ext cx="234737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289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9463" y="4467225"/>
              <a:ext cx="301625" cy="120650"/>
            </p14:xfrm>
          </p:contentPart>
        </mc:Choice>
        <mc:Fallback>
          <p:pic>
            <p:nvPicPr>
              <p:cNvPr id="9289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040049" y="4457999"/>
                <a:ext cx="320454" cy="139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290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5750" y="4452938"/>
              <a:ext cx="361950" cy="155575"/>
            </p14:xfrm>
          </p:contentPart>
        </mc:Choice>
        <mc:Fallback>
          <p:pic>
            <p:nvPicPr>
              <p:cNvPr id="9290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16386" y="4443509"/>
                <a:ext cx="380678" cy="174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291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2650" y="4467225"/>
              <a:ext cx="347663" cy="153988"/>
            </p14:xfrm>
          </p:contentPart>
        </mc:Choice>
        <mc:Fallback>
          <p:pic>
            <p:nvPicPr>
              <p:cNvPr id="9291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13322" y="4457936"/>
                <a:ext cx="366320" cy="17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292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0650" y="4521200"/>
              <a:ext cx="41275" cy="1588"/>
            </p14:xfrm>
          </p:contentPart>
        </mc:Choice>
        <mc:Fallback>
          <p:pic>
            <p:nvPicPr>
              <p:cNvPr id="9292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1153" y="4479912"/>
                <a:ext cx="60269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293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2575" y="4540250"/>
              <a:ext cx="39688" cy="1588"/>
            </p14:xfrm>
          </p:contentPart>
        </mc:Choice>
        <mc:Fallback>
          <p:pic>
            <p:nvPicPr>
              <p:cNvPr id="9293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83362" y="4498962"/>
                <a:ext cx="58115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294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9900" y="4486275"/>
              <a:ext cx="153988" cy="7938"/>
            </p14:xfrm>
          </p:contentPart>
        </mc:Choice>
        <mc:Fallback>
          <p:pic>
            <p:nvPicPr>
              <p:cNvPr id="9294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70567" y="4475956"/>
                <a:ext cx="172653" cy="2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295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0038" y="4735513"/>
              <a:ext cx="280987" cy="139700"/>
            </p14:xfrm>
          </p:contentPart>
        </mc:Choice>
        <mc:Fallback>
          <p:pic>
            <p:nvPicPr>
              <p:cNvPr id="9295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830488" y="4726294"/>
                <a:ext cx="300087" cy="158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296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7175" y="4908550"/>
              <a:ext cx="153988" cy="134938"/>
            </p14:xfrm>
          </p:contentPart>
        </mc:Choice>
        <mc:Fallback>
          <p:pic>
            <p:nvPicPr>
              <p:cNvPr id="9296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517821" y="4899144"/>
                <a:ext cx="172697" cy="15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297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9788" y="4881563"/>
              <a:ext cx="361950" cy="122237"/>
            </p14:xfrm>
          </p:contentPart>
        </mc:Choice>
        <mc:Fallback>
          <p:pic>
            <p:nvPicPr>
              <p:cNvPr id="9297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100358" y="4872104"/>
                <a:ext cx="380809" cy="14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298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6388" y="4956175"/>
              <a:ext cx="268287" cy="114300"/>
            </p14:xfrm>
          </p:contentPart>
        </mc:Choice>
        <mc:Fallback>
          <p:pic>
            <p:nvPicPr>
              <p:cNvPr id="9298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837038" y="4946974"/>
                <a:ext cx="286988" cy="13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299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2963" y="4949825"/>
              <a:ext cx="241300" cy="141288"/>
            </p14:xfrm>
          </p:contentPart>
        </mc:Choice>
        <mc:Fallback>
          <p:pic>
            <p:nvPicPr>
              <p:cNvPr id="9299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373613" y="4940687"/>
                <a:ext cx="260000" cy="159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300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0313" y="4983163"/>
              <a:ext cx="26987" cy="12700"/>
            </p14:xfrm>
          </p:contentPart>
        </mc:Choice>
        <mc:Fallback>
          <p:pic>
            <p:nvPicPr>
              <p:cNvPr id="9300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760958" y="4971777"/>
                <a:ext cx="45698" cy="3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301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7950" y="5010150"/>
              <a:ext cx="41275" cy="6350"/>
            </p14:xfrm>
          </p:contentPart>
        </mc:Choice>
        <mc:Fallback>
          <p:pic>
            <p:nvPicPr>
              <p:cNvPr id="9301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08453" y="5002288"/>
                <a:ext cx="60269" cy="2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302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8613" y="5022850"/>
              <a:ext cx="41275" cy="1588"/>
            </p14:xfrm>
          </p:contentPart>
        </mc:Choice>
        <mc:Fallback>
          <p:pic>
            <p:nvPicPr>
              <p:cNvPr id="9302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9116" y="4981562"/>
                <a:ext cx="60269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303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6575" y="5010150"/>
              <a:ext cx="26988" cy="1588"/>
            </p14:xfrm>
          </p:contentPart>
        </mc:Choice>
        <mc:Fallback>
          <p:pic>
            <p:nvPicPr>
              <p:cNvPr id="9303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37219" y="4968862"/>
                <a:ext cx="4570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304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63" y="4017963"/>
              <a:ext cx="1017587" cy="530225"/>
            </p14:xfrm>
          </p:contentPart>
        </mc:Choice>
        <mc:Fallback>
          <p:pic>
            <p:nvPicPr>
              <p:cNvPr id="9304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611" y="4008598"/>
                <a:ext cx="1036291" cy="548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305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1238" y="4205288"/>
              <a:ext cx="66675" cy="74612"/>
            </p14:xfrm>
          </p:contentPart>
        </mc:Choice>
        <mc:Fallback>
          <p:pic>
            <p:nvPicPr>
              <p:cNvPr id="9305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1968" y="4195871"/>
                <a:ext cx="85216" cy="934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3352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In certain code language </a:t>
            </a:r>
          </a:p>
          <a:p>
            <a:pPr>
              <a:buNone/>
            </a:pPr>
            <a:r>
              <a:rPr lang="en-US" sz="2000" b="1" dirty="0"/>
              <a:t>FOOTBALL</a:t>
            </a:r>
            <a:r>
              <a:rPr lang="en-US" sz="2000" dirty="0"/>
              <a:t> is called </a:t>
            </a:r>
            <a:r>
              <a:rPr lang="en-US" sz="2000" b="1" dirty="0"/>
              <a:t>CRICKET</a:t>
            </a:r>
          </a:p>
          <a:p>
            <a:pPr>
              <a:buNone/>
            </a:pPr>
            <a:r>
              <a:rPr lang="en-US" sz="2000" b="1" dirty="0"/>
              <a:t>CRICKET</a:t>
            </a:r>
            <a:r>
              <a:rPr lang="en-US" sz="2000" dirty="0"/>
              <a:t> is called </a:t>
            </a:r>
            <a:r>
              <a:rPr lang="en-US" sz="2000" b="1" dirty="0"/>
              <a:t>BASKETBALL</a:t>
            </a:r>
          </a:p>
          <a:p>
            <a:pPr>
              <a:buNone/>
            </a:pPr>
            <a:r>
              <a:rPr lang="en-US" sz="2000" b="1" dirty="0"/>
              <a:t>BASKETBALL</a:t>
            </a:r>
            <a:r>
              <a:rPr lang="en-US" sz="2000" dirty="0"/>
              <a:t> is called </a:t>
            </a:r>
            <a:r>
              <a:rPr lang="en-US" sz="2000" b="1" dirty="0"/>
              <a:t>VOLLEYBALL</a:t>
            </a:r>
          </a:p>
          <a:p>
            <a:pPr>
              <a:buNone/>
            </a:pPr>
            <a:r>
              <a:rPr lang="en-US" sz="2000" b="1" dirty="0"/>
              <a:t>VOLLEYBALL</a:t>
            </a:r>
            <a:r>
              <a:rPr lang="en-US" sz="2000" dirty="0"/>
              <a:t> is called </a:t>
            </a:r>
            <a:r>
              <a:rPr lang="en-US" sz="2000" b="1" dirty="0"/>
              <a:t>KHO-KHO</a:t>
            </a:r>
            <a:r>
              <a:rPr lang="en-US" sz="2000" dirty="0"/>
              <a:t>    and </a:t>
            </a:r>
          </a:p>
          <a:p>
            <a:pPr>
              <a:buNone/>
            </a:pPr>
            <a:r>
              <a:rPr lang="en-US" sz="2000" b="1" dirty="0"/>
              <a:t>KHO-KHO</a:t>
            </a:r>
            <a:r>
              <a:rPr lang="en-US" sz="2000" dirty="0"/>
              <a:t> is called </a:t>
            </a:r>
            <a:r>
              <a:rPr lang="en-US" sz="2000" b="1" dirty="0"/>
              <a:t>CRICKET</a:t>
            </a: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>Then which of the following is a </a:t>
            </a:r>
            <a:r>
              <a:rPr lang="en-US" sz="2000" b="1" dirty="0"/>
              <a:t>non-ball game</a:t>
            </a:r>
            <a:r>
              <a:rPr lang="en-US" sz="2000" dirty="0"/>
              <a:t>?</a:t>
            </a:r>
          </a:p>
          <a:p>
            <a:pPr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7488" y="2176463"/>
              <a:ext cx="347662" cy="355600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8150" y="2167096"/>
                <a:ext cx="366338" cy="374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1787525"/>
              <a:ext cx="381000" cy="41275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816" y="1779804"/>
                <a:ext cx="399044" cy="56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2143125"/>
              <a:ext cx="395287" cy="33338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511" y="2134710"/>
                <a:ext cx="413990" cy="5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8138" y="2471738"/>
              <a:ext cx="447675" cy="87312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8804" y="2462396"/>
                <a:ext cx="466343" cy="10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1163" y="2867025"/>
              <a:ext cx="307975" cy="33338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1830" y="2857901"/>
                <a:ext cx="326640" cy="5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13425" y="11664950"/>
              <a:ext cx="0" cy="0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13425" y="116649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5975" y="1774825"/>
              <a:ext cx="268288" cy="33338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6536" y="1765604"/>
                <a:ext cx="287166" cy="51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1350" y="2149475"/>
              <a:ext cx="663575" cy="26988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1855" y="2141591"/>
                <a:ext cx="682566" cy="42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5038" y="2478088"/>
              <a:ext cx="476250" cy="39687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5672" y="2469269"/>
                <a:ext cx="494983" cy="57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2975" y="2798763"/>
              <a:ext cx="441325" cy="53975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3639" y="2789650"/>
                <a:ext cx="459998" cy="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5900" y="2967038"/>
              <a:ext cx="293688" cy="220662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6577" y="2957799"/>
                <a:ext cx="312335" cy="23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0500" y="3154363"/>
              <a:ext cx="2571750" cy="174625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1140" y="3145002"/>
                <a:ext cx="2590469" cy="1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9950" y="3181350"/>
              <a:ext cx="965200" cy="193675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519" y="3172059"/>
                <a:ext cx="984061" cy="212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4675" y="2873375"/>
              <a:ext cx="790575" cy="428625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5315" y="2864026"/>
                <a:ext cx="809295" cy="44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338" y="1554163"/>
              <a:ext cx="261937" cy="1795462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983" y="1544825"/>
                <a:ext cx="280647" cy="1814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5188" y="3917950"/>
              <a:ext cx="1419225" cy="53975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65834" y="3909597"/>
                <a:ext cx="1437932" cy="7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2213" y="4051300"/>
              <a:ext cx="1139825" cy="288925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92864" y="4041980"/>
                <a:ext cx="1158522" cy="307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6575" y="1941513"/>
              <a:ext cx="127000" cy="68262"/>
            </p14:xfrm>
          </p:contentPart>
        </mc:Choice>
        <mc:Fallback>
          <p:pic>
            <p:nvPicPr>
              <p:cNvPr id="102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37247" y="1932073"/>
                <a:ext cx="145655" cy="87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813" y="347663"/>
              <a:ext cx="449262" cy="328612"/>
            </p14:xfrm>
          </p:contentPart>
        </mc:Choice>
        <mc:Fallback>
          <p:pic>
            <p:nvPicPr>
              <p:cNvPr id="102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0453" y="338366"/>
                <a:ext cx="467981" cy="3472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00150"/>
            <a:ext cx="8305800" cy="3657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In certain code language :                                    Find codes for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Samantha   got   married    to   </a:t>
            </a:r>
            <a:r>
              <a:rPr lang="en-US" sz="2000" dirty="0" err="1"/>
              <a:t>chaitanya</a:t>
            </a:r>
            <a:r>
              <a:rPr lang="en-US" sz="2000" dirty="0"/>
              <a:t>                 1) Married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b="1" dirty="0"/>
              <a:t>BA          CA      DA       FA       GA                    </a:t>
            </a:r>
            <a:r>
              <a:rPr lang="en-US" sz="2000" dirty="0"/>
              <a:t>2)  </a:t>
            </a:r>
            <a:r>
              <a:rPr lang="en-US" sz="2000" dirty="0" err="1"/>
              <a:t>Alluarjun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Alluarjun</a:t>
            </a:r>
            <a:r>
              <a:rPr lang="en-US" sz="2000" dirty="0"/>
              <a:t>     married     </a:t>
            </a:r>
            <a:r>
              <a:rPr lang="en-US" sz="2000" dirty="0" err="1"/>
              <a:t>sneha</a:t>
            </a:r>
            <a:r>
              <a:rPr lang="en-US" sz="2000" dirty="0"/>
              <a:t>                                 3)  </a:t>
            </a:r>
            <a:r>
              <a:rPr lang="en-US" sz="2000" dirty="0" err="1"/>
              <a:t>Chaitanya</a:t>
            </a:r>
            <a:r>
              <a:rPr lang="en-US" sz="2000" dirty="0"/>
              <a:t>  </a:t>
            </a:r>
            <a:r>
              <a:rPr lang="en-US" sz="2000" b="1" dirty="0"/>
              <a:t>HA             JA          CA                                  </a:t>
            </a:r>
            <a:r>
              <a:rPr lang="en-US" sz="2000" dirty="0"/>
              <a:t>4)  is  </a:t>
            </a:r>
          </a:p>
          <a:p>
            <a:pPr>
              <a:buNone/>
            </a:pPr>
            <a:r>
              <a:rPr lang="en-US" sz="2000" dirty="0" err="1"/>
              <a:t>Alluarjun</a:t>
            </a:r>
            <a:r>
              <a:rPr lang="en-US" sz="2000" dirty="0"/>
              <a:t>      is      best    dancer                             5)  </a:t>
            </a:r>
            <a:r>
              <a:rPr lang="en-US" sz="2000" dirty="0" err="1"/>
              <a:t>Sneha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b="1" dirty="0"/>
              <a:t>LA           MA      HA       NA                              </a:t>
            </a:r>
            <a:r>
              <a:rPr lang="en-US" sz="2000" dirty="0"/>
              <a:t>6)  Dancer </a:t>
            </a:r>
          </a:p>
          <a:p>
            <a:pPr>
              <a:buNone/>
            </a:pPr>
            <a:r>
              <a:rPr lang="en-US" sz="2000" dirty="0" err="1"/>
              <a:t>Chaitanya</a:t>
            </a:r>
            <a:r>
              <a:rPr lang="en-US" sz="2000" dirty="0"/>
              <a:t>       is       an       actor 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b="1" dirty="0"/>
              <a:t>PA            RA      FA        NA</a:t>
            </a:r>
          </a:p>
        </p:txBody>
      </p:sp>
      <p:sp>
        <p:nvSpPr>
          <p:cNvPr id="4" name="Down Arrow 3"/>
          <p:cNvSpPr/>
          <p:nvPr/>
        </p:nvSpPr>
        <p:spPr>
          <a:xfrm>
            <a:off x="7620000" y="165735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7450" y="268288"/>
              <a:ext cx="469900" cy="334962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117" y="258944"/>
                <a:ext cx="488567" cy="353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4988" y="1889125"/>
              <a:ext cx="6350" cy="1588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733" y="1847837"/>
                <a:ext cx="2286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37338" y="2109788"/>
              <a:ext cx="388937" cy="201612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8018" y="2100205"/>
                <a:ext cx="407577" cy="22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8238" y="2644775"/>
              <a:ext cx="930275" cy="47625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8819" y="2636176"/>
                <a:ext cx="949112" cy="64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0038" y="2813050"/>
              <a:ext cx="301625" cy="201613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0680" y="2804074"/>
                <a:ext cx="320342" cy="21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7288" y="2303463"/>
              <a:ext cx="703262" cy="20637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97930" y="2296998"/>
                <a:ext cx="721977" cy="33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613" y="1989138"/>
              <a:ext cx="4989512" cy="2806700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241" y="1979790"/>
                <a:ext cx="5008256" cy="2825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4650" y="2490788"/>
              <a:ext cx="274638" cy="161925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15217" y="2481754"/>
                <a:ext cx="293503" cy="179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8238" y="2973388"/>
              <a:ext cx="1071562" cy="74612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78879" y="2964489"/>
                <a:ext cx="1090279" cy="9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5025" y="2813050"/>
              <a:ext cx="917575" cy="549275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65607" y="2803890"/>
                <a:ext cx="936412" cy="56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8275" y="3441700"/>
              <a:ext cx="911225" cy="677863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8929" y="3432325"/>
                <a:ext cx="929917" cy="696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8613" y="4400550"/>
              <a:ext cx="488950" cy="434975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9334" y="4391265"/>
                <a:ext cx="507509" cy="453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4325" y="3154363"/>
              <a:ext cx="280988" cy="153987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4995" y="3144853"/>
                <a:ext cx="299649" cy="173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6975" y="3649663"/>
              <a:ext cx="603250" cy="47625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37611" y="3640491"/>
                <a:ext cx="621978" cy="65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3688" y="3529013"/>
              <a:ext cx="314325" cy="201612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34348" y="3519652"/>
                <a:ext cx="333005" cy="22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9975" y="3348038"/>
              <a:ext cx="207963" cy="1587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10604" y="3306776"/>
                <a:ext cx="226705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0925" y="2565400"/>
              <a:ext cx="2057400" cy="1119188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1560" y="2556037"/>
                <a:ext cx="2076130" cy="1137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563" y="3522663"/>
              <a:ext cx="6489700" cy="817562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2203" y="3513303"/>
                <a:ext cx="6508420" cy="836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975" y="2686050"/>
              <a:ext cx="1266825" cy="1265238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5681" y="2676715"/>
                <a:ext cx="1285413" cy="1283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8725" y="3262313"/>
              <a:ext cx="2122488" cy="809625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89338" y="3252974"/>
                <a:ext cx="2141261" cy="828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8075" y="3884613"/>
              <a:ext cx="750888" cy="254000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78725" y="3875428"/>
                <a:ext cx="769588" cy="27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0625" y="3990975"/>
              <a:ext cx="723900" cy="114300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31261" y="3981600"/>
                <a:ext cx="742628" cy="13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7425" y="4098925"/>
              <a:ext cx="341313" cy="341313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48248" y="4089739"/>
                <a:ext cx="359667" cy="35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9775" y="3375025"/>
              <a:ext cx="388938" cy="361950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0420" y="3365762"/>
                <a:ext cx="407647" cy="380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9188" y="3663950"/>
              <a:ext cx="2892425" cy="347663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9832" y="3654622"/>
                <a:ext cx="2911137" cy="3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3013" y="4092575"/>
              <a:ext cx="830262" cy="368300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13644" y="4083196"/>
                <a:ext cx="849001" cy="387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950" y="407988"/>
              <a:ext cx="811213" cy="382587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2650" y="398621"/>
                <a:ext cx="829812" cy="4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5875" y="114300"/>
              <a:ext cx="461963" cy="295275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76528" y="104926"/>
                <a:ext cx="480657" cy="31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550" y="434975"/>
              <a:ext cx="1371600" cy="657225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8232" y="425612"/>
                <a:ext cx="1390237" cy="675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6675" y="1620838"/>
              <a:ext cx="742950" cy="361950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7275" y="1611303"/>
                <a:ext cx="761750" cy="3810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105150"/>
            <a:ext cx="7620000" cy="14478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Find Codes for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spc="300" dirty="0"/>
              <a:t>1) ACDFE              2) FGHIJ</a:t>
            </a:r>
          </a:p>
          <a:p>
            <a:pPr>
              <a:buNone/>
            </a:pPr>
            <a:r>
              <a:rPr lang="en-US" sz="2800" b="1" spc="300" dirty="0"/>
              <a:t>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2" y="1504951"/>
          <a:ext cx="8153398" cy="129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r>
                        <a:rPr lang="en-US" sz="1100" b="1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100" b="1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6200" y="3971925"/>
              <a:ext cx="120650" cy="127000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636" y="3962597"/>
                <a:ext cx="139777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538" y="3957638"/>
              <a:ext cx="388937" cy="23495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175" y="3948123"/>
                <a:ext cx="407664" cy="253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5825" y="3897313"/>
              <a:ext cx="87313" cy="268287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6483" y="3888347"/>
                <a:ext cx="105997" cy="28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7125" y="3878263"/>
              <a:ext cx="228600" cy="24130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7953" y="3868913"/>
                <a:ext cx="246944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4548188"/>
              <a:ext cx="965200" cy="401637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506" y="4538839"/>
                <a:ext cx="983914" cy="42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0" y="4548188"/>
              <a:ext cx="160338" cy="274637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5275" y="4538878"/>
                <a:ext cx="179287" cy="293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4813" y="3776663"/>
              <a:ext cx="1252537" cy="388937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5458" y="3767343"/>
                <a:ext cx="1271248" cy="407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1800" y="4548188"/>
              <a:ext cx="101600" cy="12700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02366" y="4539499"/>
                <a:ext cx="120469" cy="30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5138" y="4554538"/>
              <a:ext cx="857250" cy="147637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5781" y="4545198"/>
                <a:ext cx="875964" cy="166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5450" y="4714875"/>
              <a:ext cx="39688" cy="39688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97260" y="4706685"/>
                <a:ext cx="56067" cy="5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9763" y="4548188"/>
              <a:ext cx="1038225" cy="254000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0406" y="4539054"/>
                <a:ext cx="1056938" cy="27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988" y="2170113"/>
              <a:ext cx="234950" cy="207962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619" y="2160823"/>
                <a:ext cx="253688" cy="226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18013" y="24672925"/>
              <a:ext cx="0" cy="0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18013" y="24672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6350" y="4548188"/>
              <a:ext cx="87313" cy="12700"/>
            </p14:xfrm>
          </p:contentPart>
        </mc:Choice>
        <mc:Fallback>
          <p:pic>
            <p:nvPicPr>
              <p:cNvPr id="12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7008" y="4540326"/>
                <a:ext cx="105997" cy="284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CONDITIONS FOR CATEGORY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first letter is consonant and fourth letter is vowel then vowels code must   be given to consonant also.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both first and last letters are vowels   then interchange both their codes.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2251075"/>
              <a:ext cx="12700" cy="63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0086" y="2244471"/>
                <a:ext cx="30079" cy="1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9363" y="2270125"/>
              <a:ext cx="1587" cy="20638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8101" y="2260543"/>
                <a:ext cx="84111" cy="398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51"/>
            <a:ext cx="8610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many pairs of letters can be formed using the word SEARCHES which have as many letters between them as are in alphabets?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43738" y="11845925"/>
              <a:ext cx="0" cy="0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3738" y="11845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600" y="2022475"/>
              <a:ext cx="582613" cy="576263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72" y="2013117"/>
                <a:ext cx="601268" cy="594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0925" y="1533525"/>
              <a:ext cx="2024063" cy="1098550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1569" y="1524173"/>
                <a:ext cx="2042774" cy="1117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2000" y="2303463"/>
              <a:ext cx="615950" cy="201612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2646" y="2294086"/>
                <a:ext cx="634659" cy="22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2263775"/>
              <a:ext cx="977900" cy="314325"/>
            </p14:xfrm>
          </p:contentPart>
        </mc:Choice>
        <mc:Fallback>
          <p:pic>
            <p:nvPicPr>
              <p:cNvPr id="143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6623" y="2254435"/>
                <a:ext cx="996479" cy="333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3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4475" y="2224088"/>
              <a:ext cx="522288" cy="247650"/>
            </p14:xfrm>
          </p:contentPart>
        </mc:Choice>
        <mc:Fallback>
          <p:pic>
            <p:nvPicPr>
              <p:cNvPr id="143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15123" y="2214756"/>
                <a:ext cx="540993" cy="26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34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3775" y="2189163"/>
              <a:ext cx="2706688" cy="382587"/>
            </p14:xfrm>
          </p:contentPart>
        </mc:Choice>
        <mc:Fallback>
          <p:pic>
            <p:nvPicPr>
              <p:cNvPr id="1434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4413" y="2179805"/>
                <a:ext cx="2725412" cy="401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34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7313" y="2209800"/>
              <a:ext cx="3395662" cy="1427163"/>
            </p14:xfrm>
          </p:contentPart>
        </mc:Choice>
        <mc:Fallback>
          <p:pic>
            <p:nvPicPr>
              <p:cNvPr id="1434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7954" y="2200439"/>
                <a:ext cx="3414381" cy="144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600" y="3884613"/>
              <a:ext cx="803275" cy="655637"/>
            </p14:xfrm>
          </p:contentPart>
        </mc:Choice>
        <mc:Fallback>
          <p:pic>
            <p:nvPicPr>
              <p:cNvPr id="143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251" y="3875267"/>
                <a:ext cx="821973" cy="674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34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1838" y="2444750"/>
              <a:ext cx="2773362" cy="461963"/>
            </p14:xfrm>
          </p:contentPart>
        </mc:Choice>
        <mc:Fallback>
          <p:pic>
            <p:nvPicPr>
              <p:cNvPr id="1434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2487" y="2435403"/>
                <a:ext cx="2792064" cy="480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4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625" y="2538413"/>
              <a:ext cx="7153275" cy="1279525"/>
            </p14:xfrm>
          </p:contentPart>
        </mc:Choice>
        <mc:Fallback>
          <p:pic>
            <p:nvPicPr>
              <p:cNvPr id="1434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265" y="2529052"/>
                <a:ext cx="7171995" cy="1298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34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6463" y="3006725"/>
              <a:ext cx="442912" cy="214313"/>
            </p14:xfrm>
          </p:contentPart>
        </mc:Choice>
        <mc:Fallback>
          <p:pic>
            <p:nvPicPr>
              <p:cNvPr id="1434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7265" y="2997376"/>
                <a:ext cx="461308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5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0713" y="3100388"/>
              <a:ext cx="3335337" cy="349250"/>
            </p14:xfrm>
          </p:contentPart>
        </mc:Choice>
        <mc:Fallback>
          <p:pic>
            <p:nvPicPr>
              <p:cNvPr id="1435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1353" y="3091122"/>
                <a:ext cx="3354057" cy="36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5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288" y="2538413"/>
              <a:ext cx="1660525" cy="536575"/>
            </p14:xfrm>
          </p:contentPart>
        </mc:Choice>
        <mc:Fallback>
          <p:pic>
            <p:nvPicPr>
              <p:cNvPr id="1435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937" y="2529253"/>
                <a:ext cx="1679227" cy="55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5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8338" y="2752725"/>
              <a:ext cx="530225" cy="201613"/>
            </p14:xfrm>
          </p:contentPart>
        </mc:Choice>
        <mc:Fallback>
          <p:pic>
            <p:nvPicPr>
              <p:cNvPr id="1435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8883" y="2743447"/>
                <a:ext cx="549136" cy="22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5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6675" y="3081338"/>
              <a:ext cx="482600" cy="830262"/>
            </p14:xfrm>
          </p:contentPart>
        </mc:Choice>
        <mc:Fallback>
          <p:pic>
            <p:nvPicPr>
              <p:cNvPr id="1435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7318" y="3071981"/>
                <a:ext cx="501314" cy="848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5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3288" y="3227388"/>
              <a:ext cx="5788025" cy="738187"/>
            </p14:xfrm>
          </p:contentPart>
        </mc:Choice>
        <mc:Fallback>
          <p:pic>
            <p:nvPicPr>
              <p:cNvPr id="1435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3926" y="3218012"/>
                <a:ext cx="5806748" cy="75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5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1438" y="3509963"/>
              <a:ext cx="3382962" cy="233362"/>
            </p14:xfrm>
          </p:contentPart>
        </mc:Choice>
        <mc:Fallback>
          <p:pic>
            <p:nvPicPr>
              <p:cNvPr id="1435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2077" y="3500657"/>
                <a:ext cx="3401684" cy="25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5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300" y="3522663"/>
              <a:ext cx="763588" cy="307975"/>
            </p14:xfrm>
          </p:contentPart>
        </mc:Choice>
        <mc:Fallback>
          <p:pic>
            <p:nvPicPr>
              <p:cNvPr id="1435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9014" y="3513470"/>
                <a:ext cx="782160" cy="32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35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4450" y="3489325"/>
              <a:ext cx="215900" cy="395288"/>
            </p14:xfrm>
          </p:contentPart>
        </mc:Choice>
        <mc:Fallback>
          <p:pic>
            <p:nvPicPr>
              <p:cNvPr id="1435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75032" y="3480270"/>
                <a:ext cx="234737" cy="413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5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7050" y="3495675"/>
              <a:ext cx="536575" cy="334963"/>
            </p14:xfrm>
          </p:contentPart>
        </mc:Choice>
        <mc:Fallback>
          <p:pic>
            <p:nvPicPr>
              <p:cNvPr id="1435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57737" y="3486351"/>
                <a:ext cx="555201" cy="353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5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6988" y="3495675"/>
              <a:ext cx="195262" cy="315913"/>
            </p14:xfrm>
          </p:contentPart>
        </mc:Choice>
        <mc:Fallback>
          <p:pic>
            <p:nvPicPr>
              <p:cNvPr id="1435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27656" y="3486498"/>
                <a:ext cx="213927" cy="334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6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6250" y="3475038"/>
              <a:ext cx="187325" cy="268287"/>
            </p14:xfrm>
          </p:contentPart>
        </mc:Choice>
        <mc:Fallback>
          <p:pic>
            <p:nvPicPr>
              <p:cNvPr id="1436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76920" y="3466084"/>
                <a:ext cx="205986" cy="286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36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3382963"/>
              <a:ext cx="174625" cy="301625"/>
            </p14:xfrm>
          </p:contentPart>
        </mc:Choice>
        <mc:Fallback>
          <p:pic>
            <p:nvPicPr>
              <p:cNvPr id="1436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24778" y="3373704"/>
                <a:ext cx="192896" cy="320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6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5863" y="3375025"/>
              <a:ext cx="623887" cy="388938"/>
            </p14:xfrm>
          </p:contentPart>
        </mc:Choice>
        <mc:Fallback>
          <p:pic>
            <p:nvPicPr>
              <p:cNvPr id="1436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86615" y="3366036"/>
                <a:ext cx="642383" cy="406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36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0100" y="3389313"/>
              <a:ext cx="14288" cy="314325"/>
            </p14:xfrm>
          </p:contentPart>
        </mc:Choice>
        <mc:Fallback>
          <p:pic>
            <p:nvPicPr>
              <p:cNvPr id="1436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0324" y="3379984"/>
                <a:ext cx="33840" cy="33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36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4425" y="3362325"/>
              <a:ext cx="188913" cy="241300"/>
            </p14:xfrm>
          </p:contentPart>
        </mc:Choice>
        <mc:Fallback>
          <p:pic>
            <p:nvPicPr>
              <p:cNvPr id="1436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85158" y="3352975"/>
                <a:ext cx="207448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6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4325" y="3275013"/>
              <a:ext cx="354013" cy="368300"/>
            </p14:xfrm>
          </p:contentPart>
        </mc:Choice>
        <mc:Fallback>
          <p:pic>
            <p:nvPicPr>
              <p:cNvPr id="1436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55018" y="3265850"/>
                <a:ext cx="372626" cy="38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6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3300" y="3830638"/>
              <a:ext cx="381000" cy="180975"/>
            </p14:xfrm>
          </p:contentPart>
        </mc:Choice>
        <mc:Fallback>
          <p:pic>
            <p:nvPicPr>
              <p:cNvPr id="1436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33972" y="3821320"/>
                <a:ext cx="399655" cy="199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36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288" y="3890963"/>
              <a:ext cx="461962" cy="328612"/>
            </p14:xfrm>
          </p:contentPart>
        </mc:Choice>
        <mc:Fallback>
          <p:pic>
            <p:nvPicPr>
              <p:cNvPr id="1436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5941" y="3881574"/>
                <a:ext cx="480656" cy="347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6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8875" y="784225"/>
              <a:ext cx="1192213" cy="422275"/>
            </p14:xfrm>
          </p:contentPart>
        </mc:Choice>
        <mc:Fallback>
          <p:pic>
            <p:nvPicPr>
              <p:cNvPr id="1436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9533" y="774936"/>
                <a:ext cx="1210897" cy="44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36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1088" y="2270125"/>
              <a:ext cx="1995487" cy="26988"/>
            </p14:xfrm>
          </p:contentPart>
        </mc:Choice>
        <mc:Fallback>
          <p:pic>
            <p:nvPicPr>
              <p:cNvPr id="1436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41731" y="2260769"/>
                <a:ext cx="2014200" cy="457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Mind bender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00" y="1657350"/>
            <a:ext cx="6553200" cy="11430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If the word </a:t>
            </a:r>
            <a:r>
              <a:rPr lang="en-US" sz="2800" b="1" dirty="0"/>
              <a:t>COMPANY</a:t>
            </a:r>
            <a:r>
              <a:rPr lang="en-US" sz="2800" dirty="0"/>
              <a:t> is coded as </a:t>
            </a:r>
          </a:p>
          <a:p>
            <a:pPr>
              <a:buNone/>
            </a:pPr>
            <a:r>
              <a:rPr lang="en-US" sz="2800" dirty="0"/>
              <a:t>3647157 then </a:t>
            </a:r>
            <a:r>
              <a:rPr lang="en-US" sz="2800" b="1" dirty="0"/>
              <a:t>CURRENT</a:t>
            </a:r>
            <a:r>
              <a:rPr lang="en-US" sz="2800" dirty="0"/>
              <a:t> is coded as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B4A6B-4676-4A94-B079-B39B0F8F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3550"/>
            <a:ext cx="1352550" cy="13525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23E6E-F34E-4D7C-A807-9CA9F6883A8A}"/>
              </a:ext>
            </a:extLst>
          </p:cNvPr>
          <p:cNvCxnSpPr/>
          <p:nvPr/>
        </p:nvCxnSpPr>
        <p:spPr>
          <a:xfrm>
            <a:off x="1828800" y="285750"/>
            <a:ext cx="0" cy="457200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8000" y="2773363"/>
              <a:ext cx="220663" cy="153987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671" y="2764030"/>
                <a:ext cx="239321" cy="17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2746375"/>
              <a:ext cx="168275" cy="139700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659" y="2737109"/>
                <a:ext cx="186932" cy="15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8275" y="2719388"/>
              <a:ext cx="153988" cy="153987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942" y="2710055"/>
                <a:ext cx="172653" cy="17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3563" y="2719388"/>
              <a:ext cx="6350" cy="120650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6058" y="2709676"/>
                <a:ext cx="21359" cy="14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8525" y="2779713"/>
              <a:ext cx="166688" cy="174625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343" y="2770215"/>
                <a:ext cx="185052" cy="19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3488" y="2671763"/>
              <a:ext cx="368300" cy="180975"/>
            </p14:xfrm>
          </p:contentPart>
        </mc:Choice>
        <mc:Fallback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4146" y="2662408"/>
                <a:ext cx="386984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1663" y="3094038"/>
              <a:ext cx="46037" cy="26987"/>
            </p14:xfrm>
          </p:contentPart>
        </mc:Choice>
        <mc:Fallback>
          <p:pic>
            <p:nvPicPr>
              <p:cNvPr id="15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2526" y="3084683"/>
                <a:ext cx="64311" cy="45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9388" y="2852738"/>
              <a:ext cx="234950" cy="1106487"/>
            </p14:xfrm>
          </p:contentPart>
        </mc:Choice>
        <mc:Fallback>
          <p:pic>
            <p:nvPicPr>
              <p:cNvPr id="15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0062" y="2843370"/>
                <a:ext cx="253603" cy="112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1338" y="2873375"/>
              <a:ext cx="166687" cy="1038225"/>
            </p14:xfrm>
          </p:contentPart>
        </mc:Choice>
        <mc:Fallback>
          <p:pic>
            <p:nvPicPr>
              <p:cNvPr id="15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2038" y="2864015"/>
                <a:ext cx="185287" cy="105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9638" y="2792413"/>
              <a:ext cx="287337" cy="1166812"/>
            </p14:xfrm>
          </p:contentPart>
        </mc:Choice>
        <mc:Fallback>
          <p:pic>
            <p:nvPicPr>
              <p:cNvPr id="15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40311" y="2783044"/>
                <a:ext cx="305991" cy="118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0975" y="2786063"/>
              <a:ext cx="569913" cy="1085850"/>
            </p14:xfrm>
          </p:contentPart>
        </mc:Choice>
        <mc:Fallback>
          <p:pic>
            <p:nvPicPr>
              <p:cNvPr id="15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81609" y="2776643"/>
                <a:ext cx="588646" cy="1104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2175" y="2759075"/>
              <a:ext cx="588963" cy="1031875"/>
            </p14:xfrm>
          </p:contentPart>
        </mc:Choice>
        <mc:Fallback>
          <p:pic>
            <p:nvPicPr>
              <p:cNvPr id="15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92826" y="2749714"/>
                <a:ext cx="607660" cy="105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7100" y="2786063"/>
              <a:ext cx="282575" cy="1300162"/>
            </p14:xfrm>
          </p:contentPart>
        </mc:Choice>
        <mc:Fallback>
          <p:pic>
            <p:nvPicPr>
              <p:cNvPr id="15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7729" y="2776720"/>
                <a:ext cx="301317" cy="13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6363" y="2705100"/>
              <a:ext cx="2009775" cy="1254125"/>
            </p14:xfrm>
          </p:contentPart>
        </mc:Choice>
        <mc:Fallback>
          <p:pic>
            <p:nvPicPr>
              <p:cNvPr id="15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47010" y="2695752"/>
                <a:ext cx="2028481" cy="127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7100" y="3389313"/>
              <a:ext cx="2471738" cy="917575"/>
            </p14:xfrm>
          </p:contentPart>
        </mc:Choice>
        <mc:Fallback>
          <p:pic>
            <p:nvPicPr>
              <p:cNvPr id="15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97743" y="3380030"/>
                <a:ext cx="2490452" cy="9361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885950"/>
            <a:ext cx="4114800" cy="857250"/>
          </a:xfrm>
        </p:spPr>
        <p:txBody>
          <a:bodyPr/>
          <a:lstStyle/>
          <a:p>
            <a:r>
              <a:rPr lang="en-US" sz="4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Number </a:t>
            </a:r>
            <a:br>
              <a:rPr lang="en-US" sz="4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series</a:t>
            </a:r>
            <a:endParaRPr lang="en-US" sz="4800" dirty="0"/>
          </a:p>
        </p:txBody>
      </p:sp>
      <p:pic>
        <p:nvPicPr>
          <p:cNvPr id="6" name="Picture 5" descr="Text, logo, company name&#10;&#10;Description automatically generated">
            <a:extLst>
              <a:ext uri="{FF2B5EF4-FFF2-40B4-BE49-F238E27FC236}">
                <a16:creationId xmlns:a16="http://schemas.microsoft.com/office/drawing/2014/main" id="{3071FDAA-4AA8-480E-B6EF-ED38F583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4249"/>
            <a:ext cx="3955002" cy="39550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17DBA9-78B7-40AD-B891-1BD204267C61}"/>
              </a:ext>
            </a:extLst>
          </p:cNvPr>
          <p:cNvSpPr/>
          <p:nvPr/>
        </p:nvSpPr>
        <p:spPr>
          <a:xfrm>
            <a:off x="3124200" y="819150"/>
            <a:ext cx="1219200" cy="762000"/>
          </a:xfrm>
          <a:prstGeom prst="rect">
            <a:avLst/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E8AC1-43DD-4F48-B3D2-E52FFDABC552}"/>
              </a:ext>
            </a:extLst>
          </p:cNvPr>
          <p:cNvCxnSpPr/>
          <p:nvPr/>
        </p:nvCxnSpPr>
        <p:spPr>
          <a:xfrm>
            <a:off x="5181600" y="742950"/>
            <a:ext cx="0" cy="3494853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885950"/>
            <a:ext cx="81534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Gnidoc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gnidoced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954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Types of Number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7350"/>
            <a:ext cx="5715000" cy="2590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Filling the series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Finding the missing term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Odd one out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5750" y="3262313"/>
              <a:ext cx="1963738" cy="1606550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6397" y="3252971"/>
                <a:ext cx="1982444" cy="1625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4613" y="1219200"/>
              <a:ext cx="3281362" cy="2351088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5252" y="1209839"/>
                <a:ext cx="3300084" cy="236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7125" y="3776663"/>
              <a:ext cx="1019175" cy="590550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7758" y="3767179"/>
                <a:ext cx="1037909" cy="609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5450" y="3054350"/>
              <a:ext cx="160338" cy="33338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6145" y="3045226"/>
                <a:ext cx="178949" cy="5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1075" y="2209800"/>
              <a:ext cx="1600200" cy="584200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1719" y="2200424"/>
                <a:ext cx="1618912" cy="602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9238" y="3268663"/>
              <a:ext cx="688975" cy="180975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9894" y="3259308"/>
                <a:ext cx="707664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0000" y="3040063"/>
              <a:ext cx="3690938" cy="1882775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0622" y="3030674"/>
                <a:ext cx="3709694" cy="19015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121,225,361,?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0600" y="3014663"/>
              <a:ext cx="361950" cy="320675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245" y="3005242"/>
                <a:ext cx="380659" cy="33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8813" y="2960688"/>
              <a:ext cx="434975" cy="341312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9466" y="2951347"/>
                <a:ext cx="453668" cy="359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9088" y="2946400"/>
              <a:ext cx="395287" cy="342900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728" y="2937005"/>
                <a:ext cx="414007" cy="36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30600" y="17354550"/>
              <a:ext cx="0" cy="0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30600" y="173545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8238" y="3262313"/>
              <a:ext cx="2478087" cy="642937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8865" y="3252943"/>
                <a:ext cx="2496833" cy="661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9975" y="2390775"/>
              <a:ext cx="1025525" cy="811213"/>
            </p14:xfrm>
          </p:contentPart>
        </mc:Choice>
        <mc:Fallback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0550" y="2381426"/>
                <a:ext cx="1044375" cy="8299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2,44,4,41,6,38,8,?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7588" y="1989138"/>
              <a:ext cx="328612" cy="100012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220" y="1979982"/>
                <a:ext cx="347349" cy="118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3775" y="1989138"/>
              <a:ext cx="341313" cy="107950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4434" y="1979751"/>
                <a:ext cx="359995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9325" y="2049463"/>
              <a:ext cx="322263" cy="101600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9953" y="2039961"/>
                <a:ext cx="341008" cy="120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8813" y="2451100"/>
              <a:ext cx="1587" cy="6350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7551" y="2442411"/>
                <a:ext cx="84111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625" y="2143125"/>
              <a:ext cx="3403600" cy="382588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0267" y="2133940"/>
                <a:ext cx="3422317" cy="40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3500" y="2819400"/>
              <a:ext cx="3275013" cy="503238"/>
            </p14:xfrm>
          </p:contentPart>
        </mc:Choice>
        <mc:Fallback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4143" y="2810041"/>
                <a:ext cx="3293727" cy="5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8525" y="2444750"/>
              <a:ext cx="434975" cy="407988"/>
            </p14:xfrm>
          </p:contentPart>
        </mc:Choice>
        <mc:Fallback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9178" y="2435429"/>
                <a:ext cx="453668" cy="4266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17,14,14,11,11,8,8,?,?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0525" y="1862138"/>
              <a:ext cx="4106863" cy="1439862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163" y="1852798"/>
                <a:ext cx="4125588" cy="145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8538" y="2765425"/>
              <a:ext cx="3649662" cy="590550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173" y="2756085"/>
                <a:ext cx="3668393" cy="6092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alphabetical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H,I,K,N,?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588" y="2798763"/>
              <a:ext cx="1928812" cy="455612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30" y="2789406"/>
                <a:ext cx="1947528" cy="47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2411413"/>
              <a:ext cx="222250" cy="434975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9679" y="2402066"/>
                <a:ext cx="241042" cy="4536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alphabetical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A,CD,GHI,____,UVWXY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600" y="2405063"/>
              <a:ext cx="3289300" cy="401637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38" y="2395714"/>
                <a:ext cx="3308024" cy="42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94013" y="2565400"/>
              <a:ext cx="153987" cy="166688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4680" y="2556371"/>
                <a:ext cx="172652" cy="184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2538413"/>
              <a:ext cx="315913" cy="201612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402" y="2529036"/>
                <a:ext cx="334559" cy="22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0288" y="2538413"/>
              <a:ext cx="100012" cy="234950"/>
            </p14:xfrm>
          </p:contentPart>
        </mc:Choice>
        <mc:Fallback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1196" y="2528986"/>
                <a:ext cx="118196" cy="25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5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275" y="2251075"/>
              <a:ext cx="147638" cy="153988"/>
            </p14:xfrm>
          </p:contentPart>
        </mc:Choice>
        <mc:Fallback>
          <p:pic>
            <p:nvPicPr>
              <p:cNvPr id="215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981" y="2241764"/>
                <a:ext cx="166227" cy="172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1488" y="2182813"/>
              <a:ext cx="274637" cy="188912"/>
            </p14:xfrm>
          </p:contentPart>
        </mc:Choice>
        <mc:Fallback>
          <p:pic>
            <p:nvPicPr>
              <p:cNvPr id="21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2202" y="2173404"/>
                <a:ext cx="293208" cy="20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5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9388" y="2182813"/>
              <a:ext cx="422275" cy="188912"/>
            </p14:xfrm>
          </p:contentPart>
        </mc:Choice>
        <mc:Fallback>
          <p:pic>
            <p:nvPicPr>
              <p:cNvPr id="215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0028" y="2173422"/>
                <a:ext cx="440995" cy="207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0288" y="2182813"/>
              <a:ext cx="522287" cy="215900"/>
            </p14:xfrm>
          </p:contentPart>
        </mc:Choice>
        <mc:Fallback>
          <p:pic>
            <p:nvPicPr>
              <p:cNvPr id="215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0942" y="2173488"/>
                <a:ext cx="540979" cy="23454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15,128,17,64,19,32,21,?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1550" y="2143125"/>
              <a:ext cx="5505450" cy="1165225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190" y="2133846"/>
                <a:ext cx="5524170" cy="11837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3,2,1,4,5,4,5,1,0,6,3,?</a:t>
            </a:r>
          </a:p>
          <a:p>
            <a:pPr>
              <a:buNone/>
            </a:pPr>
            <a:endParaRPr lang="en-US" b="1" spc="300" dirty="0"/>
          </a:p>
          <a:p>
            <a:pPr>
              <a:buNone/>
            </a:pPr>
            <a:r>
              <a:rPr lang="en-US" b="1" spc="300" dirty="0"/>
              <a:t>a) 0   b) 1   c) 2   d)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8525" y="12065000"/>
              <a:ext cx="0" cy="0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8525" y="120650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238" y="1868488"/>
              <a:ext cx="3749675" cy="1306512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61" y="1859078"/>
                <a:ext cx="3768429" cy="1325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0625" y="2840038"/>
              <a:ext cx="515938" cy="254000"/>
            </p14:xfrm>
          </p:contentPart>
        </mc:Choice>
        <mc:Fallback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1118" y="2831089"/>
                <a:ext cx="534952" cy="271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1575" y="2867025"/>
              <a:ext cx="449263" cy="295275"/>
            </p14:xfrm>
          </p:contentPart>
        </mc:Choice>
        <mc:Fallback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2208" y="2857708"/>
                <a:ext cx="467997" cy="313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0463" y="2879725"/>
              <a:ext cx="422275" cy="288925"/>
            </p14:xfrm>
          </p:contentPart>
        </mc:Choice>
        <mc:Fallback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055" y="2870508"/>
                <a:ext cx="441091" cy="307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2663" y="3630613"/>
              <a:ext cx="449262" cy="214312"/>
            </p14:xfrm>
          </p:contentPart>
        </mc:Choice>
        <mc:Fallback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3303" y="3621264"/>
                <a:ext cx="467981" cy="233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5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6175" y="2471738"/>
              <a:ext cx="896938" cy="676275"/>
            </p14:xfrm>
          </p:contentPart>
        </mc:Choice>
        <mc:Fallback>
          <p:pic>
            <p:nvPicPr>
              <p:cNvPr id="235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6824" y="2462410"/>
                <a:ext cx="915639" cy="6949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2,1,2,3,8,0,1,9,1,2,?</a:t>
            </a:r>
          </a:p>
          <a:p>
            <a:pPr>
              <a:buNone/>
            </a:pPr>
            <a:endParaRPr lang="en-US" b="1" spc="300" dirty="0"/>
          </a:p>
          <a:p>
            <a:pPr>
              <a:buNone/>
            </a:pPr>
            <a:r>
              <a:rPr lang="en-US" b="1" spc="300" dirty="0"/>
              <a:t>a) 0  b) 1   c) 2   d)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1225550"/>
              <a:ext cx="1173162" cy="582613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920" y="1216159"/>
                <a:ext cx="1191898" cy="601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5475" y="2176463"/>
              <a:ext cx="1801813" cy="428625"/>
            </p14:xfrm>
          </p:contentPart>
        </mc:Choice>
        <mc:Fallback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115" y="2167114"/>
                <a:ext cx="1820533" cy="44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3" y="2236788"/>
              <a:ext cx="241300" cy="255587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913" y="2227428"/>
                <a:ext cx="260000" cy="27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9538" y="2055813"/>
              <a:ext cx="114300" cy="1044575"/>
            </p14:xfrm>
          </p:contentPart>
        </mc:Choice>
        <mc:Fallback>
          <p:pic>
            <p:nvPicPr>
              <p:cNvPr id="24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0193" y="2046458"/>
                <a:ext cx="132991" cy="1063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1820863"/>
              <a:ext cx="2270125" cy="1327150"/>
            </p14:xfrm>
          </p:contentPart>
        </mc:Choice>
        <mc:Fallback>
          <p:pic>
            <p:nvPicPr>
              <p:cNvPr id="24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4731" y="1811522"/>
                <a:ext cx="2288839" cy="1345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7150" y="2438400"/>
              <a:ext cx="174625" cy="328613"/>
            </p14:xfrm>
          </p:contentPart>
        </mc:Choice>
        <mc:Fallback>
          <p:pic>
            <p:nvPicPr>
              <p:cNvPr id="245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7789" y="2429021"/>
                <a:ext cx="193348" cy="34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5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8075" y="2846388"/>
              <a:ext cx="207963" cy="39687"/>
            </p14:xfrm>
          </p:contentPart>
        </mc:Choice>
        <mc:Fallback>
          <p:pic>
            <p:nvPicPr>
              <p:cNvPr id="245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8117" y="2837337"/>
                <a:ext cx="227878" cy="57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58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1425" y="2176463"/>
              <a:ext cx="288925" cy="274637"/>
            </p14:xfrm>
          </p:contentPart>
        </mc:Choice>
        <mc:Fallback>
          <p:pic>
            <p:nvPicPr>
              <p:cNvPr id="2458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2047" y="2167117"/>
                <a:ext cx="307682" cy="293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58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9875" y="2840038"/>
              <a:ext cx="188913" cy="26987"/>
            </p14:xfrm>
          </p:contentPart>
        </mc:Choice>
        <mc:Fallback>
          <p:pic>
            <p:nvPicPr>
              <p:cNvPr id="2458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0110" y="2830806"/>
                <a:ext cx="208443" cy="45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58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0525" y="2263775"/>
              <a:ext cx="47625" cy="141288"/>
            </p14:xfrm>
          </p:contentPart>
        </mc:Choice>
        <mc:Fallback>
          <p:pic>
            <p:nvPicPr>
              <p:cNvPr id="2458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51073" y="2254404"/>
                <a:ext cx="66530" cy="16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58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25" y="3636963"/>
              <a:ext cx="388938" cy="133350"/>
            </p14:xfrm>
          </p:contentPart>
        </mc:Choice>
        <mc:Fallback>
          <p:pic>
            <p:nvPicPr>
              <p:cNvPr id="2458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2462" y="3627668"/>
                <a:ext cx="407665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58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7763" y="609600"/>
              <a:ext cx="1360487" cy="415925"/>
            </p14:xfrm>
          </p:contentPart>
        </mc:Choice>
        <mc:Fallback>
          <p:pic>
            <p:nvPicPr>
              <p:cNvPr id="2458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8403" y="600229"/>
                <a:ext cx="1379208" cy="434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59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9388" y="869950"/>
              <a:ext cx="2030412" cy="912813"/>
            </p14:xfrm>
          </p:contentPart>
        </mc:Choice>
        <mc:Fallback>
          <p:pic>
            <p:nvPicPr>
              <p:cNvPr id="2459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0030" y="860592"/>
                <a:ext cx="2049129" cy="931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59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0663" y="944563"/>
              <a:ext cx="1914525" cy="636587"/>
            </p14:xfrm>
          </p:contentPart>
        </mc:Choice>
        <mc:Fallback>
          <p:pic>
            <p:nvPicPr>
              <p:cNvPr id="2459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1348" y="935201"/>
                <a:ext cx="1933154" cy="655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59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91225" y="9420225"/>
              <a:ext cx="0" cy="0"/>
            </p14:xfrm>
          </p:contentPart>
        </mc:Choice>
        <mc:Fallback>
          <p:pic>
            <p:nvPicPr>
              <p:cNvPr id="2459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91225" y="94202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59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4025" y="1674813"/>
              <a:ext cx="1716088" cy="682625"/>
            </p14:xfrm>
          </p:contentPart>
        </mc:Choice>
        <mc:Fallback>
          <p:pic>
            <p:nvPicPr>
              <p:cNvPr id="2459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94661" y="1665477"/>
                <a:ext cx="1734816" cy="70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59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6963" y="1828800"/>
              <a:ext cx="1508125" cy="923925"/>
            </p14:xfrm>
          </p:contentPart>
        </mc:Choice>
        <mc:Fallback>
          <p:pic>
            <p:nvPicPr>
              <p:cNvPr id="2459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37616" y="1819446"/>
                <a:ext cx="1526819" cy="942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59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5575" y="2979738"/>
              <a:ext cx="6350" cy="1587"/>
            </p14:xfrm>
          </p:contentPart>
        </mc:Choice>
        <mc:Fallback>
          <p:pic>
            <p:nvPicPr>
              <p:cNvPr id="2459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66886" y="2938476"/>
                <a:ext cx="2372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59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2963" y="2390775"/>
              <a:ext cx="1801812" cy="1019175"/>
            </p14:xfrm>
          </p:contentPart>
        </mc:Choice>
        <mc:Fallback>
          <p:pic>
            <p:nvPicPr>
              <p:cNvPr id="2459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3610" y="2381418"/>
                <a:ext cx="1820517" cy="1037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59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0025" y="2062163"/>
              <a:ext cx="931863" cy="1354137"/>
            </p14:xfrm>
          </p:contentPart>
        </mc:Choice>
        <mc:Fallback>
          <p:pic>
            <p:nvPicPr>
              <p:cNvPr id="2459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0663" y="2052839"/>
                <a:ext cx="950587" cy="137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59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3525" y="2832100"/>
              <a:ext cx="222250" cy="41275"/>
            </p14:xfrm>
          </p:contentPart>
        </mc:Choice>
        <mc:Fallback>
          <p:pic>
            <p:nvPicPr>
              <p:cNvPr id="2459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24036" y="2822686"/>
                <a:ext cx="241227" cy="60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59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6875" y="2203450"/>
              <a:ext cx="301625" cy="234950"/>
            </p14:xfrm>
          </p:contentPart>
        </mc:Choice>
        <mc:Fallback>
          <p:pic>
            <p:nvPicPr>
              <p:cNvPr id="2459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57539" y="2194081"/>
                <a:ext cx="320297" cy="25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60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7825" y="2216150"/>
              <a:ext cx="280988" cy="201613"/>
            </p14:xfrm>
          </p:contentPart>
        </mc:Choice>
        <mc:Fallback>
          <p:pic>
            <p:nvPicPr>
              <p:cNvPr id="2460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38447" y="2206773"/>
                <a:ext cx="299745" cy="2203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35,57,12,14,27,9,42,67,?</a:t>
            </a:r>
          </a:p>
          <a:p>
            <a:pPr>
              <a:buNone/>
            </a:pPr>
            <a:endParaRPr lang="en-US" b="1" spc="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1438" y="1995488"/>
              <a:ext cx="215900" cy="1466850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035" y="1986129"/>
                <a:ext cx="234705" cy="1485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3250" y="1808163"/>
              <a:ext cx="188913" cy="1647825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894" y="1798802"/>
                <a:ext cx="207624" cy="1666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9013" y="2786063"/>
              <a:ext cx="334962" cy="80962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9807" y="2776666"/>
                <a:ext cx="353374" cy="9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1088" y="2544763"/>
              <a:ext cx="322262" cy="315912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1716" y="2535429"/>
                <a:ext cx="341007" cy="33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213" y="2773363"/>
              <a:ext cx="676275" cy="53975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860" y="2764007"/>
                <a:ext cx="694980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" y="2819400"/>
              <a:ext cx="1593850" cy="763588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566" y="2810044"/>
                <a:ext cx="1612567" cy="78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3400" y="2832100"/>
              <a:ext cx="1273175" cy="523875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4041" y="2822783"/>
                <a:ext cx="1291893" cy="542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4888" y="2806700"/>
              <a:ext cx="1427162" cy="582613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5541" y="2797361"/>
                <a:ext cx="1445855" cy="60129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0"/>
            <a:ext cx="8229600" cy="857250"/>
          </a:xfrm>
        </p:spPr>
        <p:txBody>
          <a:bodyPr/>
          <a:lstStyle/>
          <a:p>
            <a:r>
              <a:rPr lang="en-US" sz="4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Coding &amp; decoding</a:t>
            </a:r>
            <a:endParaRPr lang="en-US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94013" y="534988"/>
              <a:ext cx="200025" cy="877887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4710" y="525626"/>
                <a:ext cx="218632" cy="89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6938" y="501650"/>
              <a:ext cx="977900" cy="422275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580" y="492210"/>
                <a:ext cx="996616" cy="44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2075" y="274638"/>
              <a:ext cx="1901825" cy="1741487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2722" y="265291"/>
                <a:ext cx="1920530" cy="176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3913" y="1165225"/>
              <a:ext cx="1025525" cy="355600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551" y="1155858"/>
                <a:ext cx="1044249" cy="374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9938" y="1714500"/>
              <a:ext cx="717550" cy="349250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572" y="1705119"/>
                <a:ext cx="736281" cy="368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6975" y="228600"/>
              <a:ext cx="865188" cy="495300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7606" y="219289"/>
                <a:ext cx="883926" cy="51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4225" y="1506538"/>
              <a:ext cx="823913" cy="368300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4883" y="1497187"/>
                <a:ext cx="842597" cy="3870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11,8,17,14,23,24,31,32,?,?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0950" y="809625"/>
              <a:ext cx="2070100" cy="958850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1603" y="800196"/>
                <a:ext cx="2088795" cy="97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0225" y="1460500"/>
              <a:ext cx="784225" cy="274638"/>
            </p14:xfrm>
          </p:contentPart>
        </mc:Choice>
        <mc:Fallback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0863" y="1451141"/>
                <a:ext cx="802948" cy="293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7400" y="1828800"/>
              <a:ext cx="1238250" cy="649288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8076" y="1819447"/>
                <a:ext cx="1256897" cy="667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250" y="2987675"/>
              <a:ext cx="234950" cy="601663"/>
            </p14:xfrm>
          </p:contentPart>
        </mc:Choice>
        <mc:Fallback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895" y="2978489"/>
                <a:ext cx="253660" cy="620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5875" y="2927350"/>
              <a:ext cx="790575" cy="730250"/>
            </p14:xfrm>
          </p:contentPart>
        </mc:Choice>
        <mc:Fallback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6519" y="2917992"/>
                <a:ext cx="809287" cy="74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6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2900363"/>
              <a:ext cx="476250" cy="642937"/>
            </p14:xfrm>
          </p:contentPart>
        </mc:Choice>
        <mc:Fallback>
          <p:pic>
            <p:nvPicPr>
              <p:cNvPr id="266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2391" y="2891003"/>
                <a:ext cx="494969" cy="66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6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8988" y="2873375"/>
              <a:ext cx="241300" cy="750888"/>
            </p14:xfrm>
          </p:contentPart>
        </mc:Choice>
        <mc:Fallback>
          <p:pic>
            <p:nvPicPr>
              <p:cNvPr id="266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9525" y="2863907"/>
                <a:ext cx="260225" cy="76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6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4625" y="2846388"/>
              <a:ext cx="422275" cy="603250"/>
            </p14:xfrm>
          </p:contentPart>
        </mc:Choice>
        <mc:Fallback>
          <p:pic>
            <p:nvPicPr>
              <p:cNvPr id="266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5265" y="2836996"/>
                <a:ext cx="440995" cy="622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6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5188" y="2879725"/>
              <a:ext cx="214312" cy="615950"/>
            </p14:xfrm>
          </p:contentPart>
        </mc:Choice>
        <mc:Fallback>
          <p:pic>
            <p:nvPicPr>
              <p:cNvPr id="266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5839" y="2870360"/>
                <a:ext cx="233010" cy="634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6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7500" y="2873375"/>
              <a:ext cx="488950" cy="615950"/>
            </p14:xfrm>
          </p:contentPart>
        </mc:Choice>
        <mc:Fallback>
          <p:pic>
            <p:nvPicPr>
              <p:cNvPr id="266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8146" y="2863916"/>
                <a:ext cx="507659" cy="634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6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3450" y="2927350"/>
              <a:ext cx="195263" cy="561975"/>
            </p14:xfrm>
          </p:contentPart>
        </mc:Choice>
        <mc:Fallback>
          <p:pic>
            <p:nvPicPr>
              <p:cNvPr id="266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4100" y="2918356"/>
                <a:ext cx="213962" cy="580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6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5738" y="2825750"/>
              <a:ext cx="530225" cy="523875"/>
            </p14:xfrm>
          </p:contentPart>
        </mc:Choice>
        <mc:Fallback>
          <p:pic>
            <p:nvPicPr>
              <p:cNvPr id="266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6404" y="2816369"/>
                <a:ext cx="548892" cy="54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6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73950" y="3543300"/>
              <a:ext cx="207963" cy="20638"/>
            </p14:xfrm>
          </p:contentPart>
        </mc:Choice>
        <mc:Fallback>
          <p:pic>
            <p:nvPicPr>
              <p:cNvPr id="266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4579" y="3533886"/>
                <a:ext cx="226705" cy="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6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6875" y="3502025"/>
              <a:ext cx="201613" cy="26988"/>
            </p14:xfrm>
          </p:contentPart>
        </mc:Choice>
        <mc:Fallback>
          <p:pic>
            <p:nvPicPr>
              <p:cNvPr id="266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7514" y="3492669"/>
                <a:ext cx="220334" cy="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6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625" y="3502025"/>
              <a:ext cx="7527925" cy="249238"/>
            </p14:xfrm>
          </p:contentPart>
        </mc:Choice>
        <mc:Fallback>
          <p:pic>
            <p:nvPicPr>
              <p:cNvPr id="266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265" y="3492701"/>
                <a:ext cx="7546645" cy="26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6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" y="3757613"/>
              <a:ext cx="20638" cy="220662"/>
            </p14:xfrm>
          </p:contentPart>
        </mc:Choice>
        <mc:Fallback>
          <p:pic>
            <p:nvPicPr>
              <p:cNvPr id="266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7673" y="3748192"/>
                <a:ext cx="39141" cy="23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6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4888" y="3736975"/>
              <a:ext cx="6350" cy="207963"/>
            </p14:xfrm>
          </p:contentPart>
        </mc:Choice>
        <mc:Fallback>
          <p:pic>
            <p:nvPicPr>
              <p:cNvPr id="266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7710" y="3727506"/>
                <a:ext cx="20707" cy="22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6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2550" y="3709988"/>
              <a:ext cx="195263" cy="195262"/>
            </p14:xfrm>
          </p:contentPart>
        </mc:Choice>
        <mc:Fallback>
          <p:pic>
            <p:nvPicPr>
              <p:cNvPr id="266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3183" y="3700499"/>
                <a:ext cx="213997" cy="21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6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3636963"/>
              <a:ext cx="268287" cy="268287"/>
            </p14:xfrm>
          </p:contentPart>
        </mc:Choice>
        <mc:Fallback>
          <p:pic>
            <p:nvPicPr>
              <p:cNvPr id="266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11562" y="3627638"/>
                <a:ext cx="286888" cy="28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6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4775" y="3616325"/>
              <a:ext cx="195263" cy="255588"/>
            </p14:xfrm>
          </p:contentPart>
        </mc:Choice>
        <mc:Fallback>
          <p:pic>
            <p:nvPicPr>
              <p:cNvPr id="266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36082" y="3607070"/>
                <a:ext cx="212649" cy="27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6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4375" y="3603625"/>
              <a:ext cx="328613" cy="220663"/>
            </p14:xfrm>
          </p:contentPart>
        </mc:Choice>
        <mc:Fallback>
          <p:pic>
            <p:nvPicPr>
              <p:cNvPr id="266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45068" y="3594386"/>
                <a:ext cx="347227" cy="23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6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8263" y="3543300"/>
              <a:ext cx="314325" cy="268288"/>
            </p14:xfrm>
          </p:contentPart>
        </mc:Choice>
        <mc:Fallback>
          <p:pic>
            <p:nvPicPr>
              <p:cNvPr id="266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68944" y="3534049"/>
                <a:ext cx="332962" cy="286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6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1213" y="3576638"/>
              <a:ext cx="261937" cy="201612"/>
            </p14:xfrm>
          </p:contentPart>
        </mc:Choice>
        <mc:Fallback>
          <p:pic>
            <p:nvPicPr>
              <p:cNvPr id="266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11922" y="3567344"/>
                <a:ext cx="280519" cy="2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6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4163" y="3529013"/>
              <a:ext cx="436562" cy="195262"/>
            </p14:xfrm>
          </p:contentPart>
        </mc:Choice>
        <mc:Fallback>
          <p:pic>
            <p:nvPicPr>
              <p:cNvPr id="266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54680" y="3519833"/>
                <a:ext cx="455527" cy="213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6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1713" y="3475038"/>
              <a:ext cx="260350" cy="303212"/>
            </p14:xfrm>
          </p:contentPart>
        </mc:Choice>
        <mc:Fallback>
          <p:pic>
            <p:nvPicPr>
              <p:cNvPr id="266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2478" y="3465630"/>
                <a:ext cx="278820" cy="32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6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4325" y="3429000"/>
              <a:ext cx="401638" cy="280988"/>
            </p14:xfrm>
          </p:contentPart>
        </mc:Choice>
        <mc:Fallback>
          <p:pic>
            <p:nvPicPr>
              <p:cNvPr id="266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55010" y="3419658"/>
                <a:ext cx="420269" cy="29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6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7263" y="3576638"/>
              <a:ext cx="26987" cy="6350"/>
            </p14:xfrm>
          </p:contentPart>
        </mc:Choice>
        <mc:Fallback>
          <p:pic>
            <p:nvPicPr>
              <p:cNvPr id="266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98031" y="3569759"/>
                <a:ext cx="45452" cy="2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6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9550" y="3536950"/>
              <a:ext cx="26988" cy="1588"/>
            </p14:xfrm>
          </p:contentPart>
        </mc:Choice>
        <mc:Fallback>
          <p:pic>
            <p:nvPicPr>
              <p:cNvPr id="266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0194" y="3495662"/>
                <a:ext cx="45700" cy="841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4,11,66,74,370,379,?</a:t>
            </a:r>
          </a:p>
          <a:p>
            <a:pPr>
              <a:buNone/>
            </a:pPr>
            <a:endParaRPr lang="en-US" b="1" spc="300" dirty="0"/>
          </a:p>
          <a:p>
            <a:pPr>
              <a:buNone/>
            </a:pPr>
            <a:r>
              <a:rPr lang="en-US" b="1" spc="300" dirty="0"/>
              <a:t>a)1515   b)1511   c)789   d)1516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225" y="2798763"/>
              <a:ext cx="549275" cy="436562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927" y="2789375"/>
                <a:ext cx="567870" cy="45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7163" y="2055813"/>
              <a:ext cx="622300" cy="349250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7821" y="2046442"/>
                <a:ext cx="640983" cy="36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8513" y="2832100"/>
              <a:ext cx="644525" cy="376238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9156" y="2822757"/>
                <a:ext cx="663238" cy="39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9388" y="2016125"/>
              <a:ext cx="709612" cy="395288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9946" y="2006765"/>
                <a:ext cx="728496" cy="41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6950" y="1941513"/>
              <a:ext cx="1627188" cy="1333500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7592" y="1932068"/>
                <a:ext cx="1645904" cy="13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3688" y="3603625"/>
              <a:ext cx="449262" cy="227013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4298" y="3594388"/>
                <a:ext cx="468041" cy="24548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18,46,94,63,52,?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3563" y="3060700"/>
              <a:ext cx="187325" cy="228600"/>
            </p14:xfrm>
          </p:contentPart>
        </mc:Choice>
        <mc:Fallback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4268" y="3051310"/>
                <a:ext cx="205915" cy="247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2490788"/>
              <a:ext cx="309562" cy="349250"/>
            </p14:xfrm>
          </p:contentPart>
        </mc:Choice>
        <mc:Fallback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926" y="2481407"/>
                <a:ext cx="328236" cy="368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6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7250" y="2840038"/>
              <a:ext cx="147638" cy="33337"/>
            </p14:xfrm>
          </p:contentPart>
        </mc:Choice>
        <mc:Fallback>
          <p:pic>
            <p:nvPicPr>
              <p:cNvPr id="286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910" y="2830817"/>
                <a:ext cx="166317" cy="51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6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613" y="3160713"/>
              <a:ext cx="222250" cy="249237"/>
            </p14:xfrm>
          </p:contentPart>
        </mc:Choice>
        <mc:Fallback>
          <p:pic>
            <p:nvPicPr>
              <p:cNvPr id="286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293" y="3151335"/>
                <a:ext cx="240890" cy="267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6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6225" y="3148013"/>
              <a:ext cx="369888" cy="388937"/>
            </p14:xfrm>
          </p:contentPart>
        </mc:Choice>
        <mc:Fallback>
          <p:pic>
            <p:nvPicPr>
              <p:cNvPr id="286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6852" y="3138650"/>
                <a:ext cx="388635" cy="40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6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813" y="3200400"/>
              <a:ext cx="336550" cy="369888"/>
            </p14:xfrm>
          </p:contentPart>
        </mc:Choice>
        <mc:Fallback>
          <p:pic>
            <p:nvPicPr>
              <p:cNvPr id="286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0464" y="3190981"/>
                <a:ext cx="355247" cy="388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6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0" y="3121025"/>
              <a:ext cx="288925" cy="280988"/>
            </p14:xfrm>
          </p:contentPart>
        </mc:Choice>
        <mc:Fallback>
          <p:pic>
            <p:nvPicPr>
              <p:cNvPr id="286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441" y="3111671"/>
                <a:ext cx="307542" cy="29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6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9663" y="3081338"/>
              <a:ext cx="430212" cy="268287"/>
            </p14:xfrm>
          </p:contentPart>
        </mc:Choice>
        <mc:Fallback>
          <p:pic>
            <p:nvPicPr>
              <p:cNvPr id="286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0303" y="3071975"/>
                <a:ext cx="448933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9950" y="3670300"/>
              <a:ext cx="336550" cy="442913"/>
            </p14:xfrm>
          </p:contentPart>
        </mc:Choice>
        <mc:Fallback>
          <p:pic>
            <p:nvPicPr>
              <p:cNvPr id="286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561" y="3660983"/>
                <a:ext cx="355327" cy="46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6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7825" y="3703638"/>
              <a:ext cx="320675" cy="355600"/>
            </p14:xfrm>
          </p:contentPart>
        </mc:Choice>
        <mc:Fallback>
          <p:pic>
            <p:nvPicPr>
              <p:cNvPr id="286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8499" y="3694299"/>
                <a:ext cx="339327" cy="37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6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8400" y="3636963"/>
              <a:ext cx="361950" cy="355600"/>
            </p14:xfrm>
          </p:contentPart>
        </mc:Choice>
        <mc:Fallback>
          <p:pic>
            <p:nvPicPr>
              <p:cNvPr id="286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9036" y="3627854"/>
                <a:ext cx="380678" cy="373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6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1025" y="3576638"/>
              <a:ext cx="315913" cy="355600"/>
            </p14:xfrm>
          </p:contentPart>
        </mc:Choice>
        <mc:Fallback>
          <p:pic>
            <p:nvPicPr>
              <p:cNvPr id="286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11691" y="3567299"/>
                <a:ext cx="334581" cy="37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6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3556000"/>
              <a:ext cx="376237" cy="341313"/>
            </p14:xfrm>
          </p:contentPart>
        </mc:Choice>
        <mc:Fallback>
          <p:pic>
            <p:nvPicPr>
              <p:cNvPr id="286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7302" y="3546737"/>
                <a:ext cx="394959" cy="35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6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3549650"/>
              <a:ext cx="369888" cy="368300"/>
            </p14:xfrm>
          </p:contentPart>
        </mc:Choice>
        <mc:Fallback>
          <p:pic>
            <p:nvPicPr>
              <p:cNvPr id="286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0281" y="3540389"/>
                <a:ext cx="388526" cy="3868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Fill the series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5,12,24,36,?</a:t>
            </a:r>
          </a:p>
          <a:p>
            <a:pPr>
              <a:buNone/>
            </a:pPr>
            <a:endParaRPr lang="en-US" b="1" spc="300" dirty="0"/>
          </a:p>
          <a:p>
            <a:pPr>
              <a:buNone/>
            </a:pPr>
            <a:r>
              <a:rPr lang="en-US" b="1" spc="300" dirty="0"/>
              <a:t>a) 52   b)55   c)51   d) 50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3813" y="1339850"/>
              <a:ext cx="555625" cy="120650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4463" y="1330514"/>
                <a:ext cx="574326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3963" y="1406525"/>
              <a:ext cx="877887" cy="401638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601" y="1397134"/>
                <a:ext cx="896611" cy="4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5200" y="1177925"/>
              <a:ext cx="469900" cy="268288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5838" y="1168562"/>
                <a:ext cx="488624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325" y="2082800"/>
              <a:ext cx="442913" cy="368300"/>
            </p14:xfrm>
          </p:contentPart>
        </mc:Choice>
        <mc:Fallback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01" y="2073449"/>
                <a:ext cx="461562" cy="38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7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2200" y="2055813"/>
              <a:ext cx="495300" cy="455612"/>
            </p14:xfrm>
          </p:contentPart>
        </mc:Choice>
        <mc:Fallback>
          <p:pic>
            <p:nvPicPr>
              <p:cNvPr id="297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875" y="2046351"/>
                <a:ext cx="513950" cy="47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7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1175" y="2055813"/>
              <a:ext cx="488950" cy="455612"/>
            </p14:xfrm>
          </p:contentPart>
        </mc:Choice>
        <mc:Fallback>
          <p:pic>
            <p:nvPicPr>
              <p:cNvPr id="297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1868" y="2046558"/>
                <a:ext cx="507563" cy="47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7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1738" y="2055813"/>
              <a:ext cx="395287" cy="436562"/>
            </p14:xfrm>
          </p:contentPart>
        </mc:Choice>
        <mc:Fallback>
          <p:pic>
            <p:nvPicPr>
              <p:cNvPr id="297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2283" y="2046370"/>
                <a:ext cx="414197" cy="455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7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4025" y="1995488"/>
              <a:ext cx="141288" cy="188912"/>
            </p14:xfrm>
          </p:contentPart>
        </mc:Choice>
        <mc:Fallback>
          <p:pic>
            <p:nvPicPr>
              <p:cNvPr id="297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4630" y="1986186"/>
                <a:ext cx="160078" cy="207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7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8988" y="1955800"/>
              <a:ext cx="998537" cy="676275"/>
            </p14:xfrm>
          </p:contentPart>
        </mc:Choice>
        <mc:Fallback>
          <p:pic>
            <p:nvPicPr>
              <p:cNvPr id="297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9626" y="1946472"/>
                <a:ext cx="1017262" cy="694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7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3263" y="2103438"/>
              <a:ext cx="47625" cy="6350"/>
            </p14:xfrm>
          </p:contentPart>
        </mc:Choice>
        <mc:Fallback>
          <p:pic>
            <p:nvPicPr>
              <p:cNvPr id="297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03811" y="2094749"/>
                <a:ext cx="66530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7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5200" y="2116138"/>
              <a:ext cx="80963" cy="1587"/>
            </p14:xfrm>
          </p:contentPart>
        </mc:Choice>
        <mc:Fallback>
          <p:pic>
            <p:nvPicPr>
              <p:cNvPr id="297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5844" y="2074876"/>
                <a:ext cx="9967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7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2850" y="2089150"/>
              <a:ext cx="107950" cy="14288"/>
            </p14:xfrm>
          </p:contentPart>
        </mc:Choice>
        <mc:Fallback>
          <p:pic>
            <p:nvPicPr>
              <p:cNvPr id="297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13432" y="2080895"/>
                <a:ext cx="126787" cy="3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7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6850" y="2068513"/>
              <a:ext cx="26988" cy="1587"/>
            </p14:xfrm>
          </p:contentPart>
        </mc:Choice>
        <mc:Fallback>
          <p:pic>
            <p:nvPicPr>
              <p:cNvPr id="297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7494" y="2027251"/>
                <a:ext cx="45700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7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5250" y="3609975"/>
              <a:ext cx="381000" cy="168275"/>
            </p14:xfrm>
          </p:contentPart>
        </mc:Choice>
        <mc:Fallback>
          <p:pic>
            <p:nvPicPr>
              <p:cNvPr id="297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5914" y="3600606"/>
                <a:ext cx="399673" cy="1870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are the next two letters in the</a:t>
            </a:r>
          </a:p>
          <a:p>
            <a:pPr>
              <a:buNone/>
            </a:pPr>
            <a:r>
              <a:rPr lang="en-US" dirty="0"/>
              <a:t> following series and why?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spc="300" dirty="0"/>
              <a:t>W,A,T,N,T,L,I,T,F,S,?,?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9938" y="1714500"/>
              <a:ext cx="187325" cy="609600"/>
            </p14:xfrm>
          </p:contentPart>
        </mc:Choice>
        <mc:Fallback>
          <p:pic>
            <p:nvPicPr>
              <p:cNvPr id="307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99" y="1705144"/>
                <a:ext cx="206203" cy="62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5463" y="1728788"/>
              <a:ext cx="114300" cy="6350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5423" y="1722673"/>
                <a:ext cx="134380" cy="1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9050" y="1708150"/>
              <a:ext cx="301625" cy="615950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9692" y="1698796"/>
                <a:ext cx="320342" cy="634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8525" y="16629063"/>
              <a:ext cx="0" cy="0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8525" y="16629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563" y="3368675"/>
              <a:ext cx="133350" cy="41275"/>
            </p14:xfrm>
          </p:contentPart>
        </mc:Choice>
        <mc:Fallback>
          <p:pic>
            <p:nvPicPr>
              <p:cNvPr id="307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268" y="3359093"/>
                <a:ext cx="151940" cy="6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3328988"/>
              <a:ext cx="114300" cy="33337"/>
            </p14:xfrm>
          </p:contentPart>
        </mc:Choice>
        <mc:Fallback>
          <p:pic>
            <p:nvPicPr>
              <p:cNvPr id="307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3518" y="3320320"/>
                <a:ext cx="132991" cy="5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5463" y="3355975"/>
              <a:ext cx="133350" cy="46038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6168" y="3347042"/>
                <a:ext cx="151940" cy="6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7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6150" y="3348038"/>
              <a:ext cx="107950" cy="47625"/>
            </p14:xfrm>
          </p:contentPart>
        </mc:Choice>
        <mc:Fallback>
          <p:pic>
            <p:nvPicPr>
              <p:cNvPr id="307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6732" y="3338586"/>
                <a:ext cx="126787" cy="6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7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9375" y="3395663"/>
              <a:ext cx="147638" cy="33337"/>
            </p14:xfrm>
          </p:contentPart>
        </mc:Choice>
        <mc:Fallback>
          <p:pic>
            <p:nvPicPr>
              <p:cNvPr id="307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9682" y="3386727"/>
                <a:ext cx="167025" cy="5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7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7050" y="3368675"/>
              <a:ext cx="114300" cy="14288"/>
            </p14:xfrm>
          </p:contentPart>
        </mc:Choice>
        <mc:Fallback>
          <p:pic>
            <p:nvPicPr>
              <p:cNvPr id="307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7705" y="3358899"/>
                <a:ext cx="132991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7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7763" y="1708150"/>
              <a:ext cx="107950" cy="26988"/>
            </p14:xfrm>
          </p:contentPart>
        </mc:Choice>
        <mc:Fallback>
          <p:pic>
            <p:nvPicPr>
              <p:cNvPr id="307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8376" y="1697186"/>
                <a:ext cx="126724" cy="4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7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4338" y="1735138"/>
              <a:ext cx="153987" cy="12700"/>
            </p14:xfrm>
          </p:contentPart>
        </mc:Choice>
        <mc:Fallback>
          <p:pic>
            <p:nvPicPr>
              <p:cNvPr id="307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4573" y="1726671"/>
                <a:ext cx="173517" cy="29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7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65600" y="3382963"/>
              <a:ext cx="26988" cy="1587"/>
            </p14:xfrm>
          </p:contentPart>
        </mc:Choice>
        <mc:Fallback>
          <p:pic>
            <p:nvPicPr>
              <p:cNvPr id="307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56487" y="3341701"/>
                <a:ext cx="4521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7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8663" y="1708150"/>
              <a:ext cx="133350" cy="33338"/>
            </p14:xfrm>
          </p:contentPart>
        </mc:Choice>
        <mc:Fallback>
          <p:pic>
            <p:nvPicPr>
              <p:cNvPr id="307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9368" y="1698929"/>
                <a:ext cx="151940" cy="51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2263" y="1741488"/>
              <a:ext cx="187325" cy="26987"/>
            </p14:xfrm>
          </p:contentPart>
        </mc:Choice>
        <mc:Fallback>
          <p:pic>
            <p:nvPicPr>
              <p:cNvPr id="307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22933" y="1732133"/>
                <a:ext cx="205986" cy="45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7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5538" y="1747838"/>
              <a:ext cx="101600" cy="26987"/>
            </p14:xfrm>
          </p:contentPart>
        </mc:Choice>
        <mc:Fallback>
          <p:pic>
            <p:nvPicPr>
              <p:cNvPr id="307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25417" y="1739067"/>
                <a:ext cx="121842" cy="4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7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3" y="3382963"/>
              <a:ext cx="80962" cy="6350"/>
            </p14:xfrm>
          </p:contentPart>
        </mc:Choice>
        <mc:Fallback>
          <p:pic>
            <p:nvPicPr>
              <p:cNvPr id="307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1694" y="3374274"/>
                <a:ext cx="101599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7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3382963"/>
              <a:ext cx="155575" cy="33337"/>
            </p14:xfrm>
          </p:contentPart>
        </mc:Choice>
        <mc:Fallback>
          <p:pic>
            <p:nvPicPr>
              <p:cNvPr id="307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67234" y="3373742"/>
                <a:ext cx="174433" cy="51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7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1525" y="3382963"/>
              <a:ext cx="127000" cy="53975"/>
            </p14:xfrm>
          </p:contentPart>
        </mc:Choice>
        <mc:Fallback>
          <p:pic>
            <p:nvPicPr>
              <p:cNvPr id="307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72197" y="3373607"/>
                <a:ext cx="145655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7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0325" y="2263775"/>
              <a:ext cx="95250" cy="20638"/>
            </p14:xfrm>
          </p:contentPart>
        </mc:Choice>
        <mc:Fallback>
          <p:pic>
            <p:nvPicPr>
              <p:cNvPr id="307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60498" y="2255258"/>
                <a:ext cx="114905" cy="37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7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1888" y="2698750"/>
              <a:ext cx="155575" cy="228600"/>
            </p14:xfrm>
          </p:contentPart>
        </mc:Choice>
        <mc:Fallback>
          <p:pic>
            <p:nvPicPr>
              <p:cNvPr id="307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32481" y="2689405"/>
                <a:ext cx="174389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7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6175" y="2813050"/>
              <a:ext cx="127000" cy="53975"/>
            </p14:xfrm>
          </p:contentPart>
        </mc:Choice>
        <mc:Fallback>
          <p:pic>
            <p:nvPicPr>
              <p:cNvPr id="307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6847" y="2803694"/>
                <a:ext cx="145655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7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9488" y="2257425"/>
              <a:ext cx="146050" cy="26988"/>
            </p14:xfrm>
          </p:contentPart>
        </mc:Choice>
        <mc:Fallback>
          <p:pic>
            <p:nvPicPr>
              <p:cNvPr id="307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80158" y="2248429"/>
                <a:ext cx="164710" cy="44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7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4800" y="2678113"/>
              <a:ext cx="201613" cy="201612"/>
            </p14:xfrm>
          </p:contentPart>
        </mc:Choice>
        <mc:Fallback>
          <p:pic>
            <p:nvPicPr>
              <p:cNvPr id="307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5439" y="2668752"/>
                <a:ext cx="220334" cy="22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7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8850" y="2498725"/>
              <a:ext cx="1125538" cy="461963"/>
            </p14:xfrm>
          </p:contentPart>
        </mc:Choice>
        <mc:Fallback>
          <p:pic>
            <p:nvPicPr>
              <p:cNvPr id="307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59518" y="2489528"/>
                <a:ext cx="1144201" cy="4803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Mind bender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200400" y="1733550"/>
            <a:ext cx="8229600" cy="137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/>
              <a:t>Find missing term</a:t>
            </a:r>
          </a:p>
          <a:p>
            <a:pPr>
              <a:buNone/>
            </a:pPr>
            <a:r>
              <a:rPr lang="en-US" sz="3600" b="1" dirty="0"/>
              <a:t>      </a:t>
            </a:r>
          </a:p>
          <a:p>
            <a:pPr>
              <a:buNone/>
            </a:pPr>
            <a:r>
              <a:rPr lang="en-US" sz="3600" b="1" dirty="0"/>
              <a:t> AR,TA,GE,CA,?,VI,LI,SC,SA,CA,AQ,PI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4968C-0CE2-4BCD-9CCD-03B6BEDF2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3550"/>
            <a:ext cx="1352550" cy="13525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DA79A2-652F-4D05-8F01-1ABA8265022D}"/>
              </a:ext>
            </a:extLst>
          </p:cNvPr>
          <p:cNvCxnSpPr/>
          <p:nvPr/>
        </p:nvCxnSpPr>
        <p:spPr>
          <a:xfrm>
            <a:off x="1828800" y="285750"/>
            <a:ext cx="0" cy="457200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1113" y="1239838"/>
              <a:ext cx="765175" cy="239712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1738" y="1230536"/>
                <a:ext cx="783926" cy="258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2163" y="1393825"/>
              <a:ext cx="877887" cy="368300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2801" y="1384492"/>
                <a:ext cx="896611" cy="386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7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738" y="1177925"/>
              <a:ext cx="536575" cy="342900"/>
            </p14:xfrm>
          </p:contentPart>
        </mc:Choice>
        <mc:Fallback>
          <p:pic>
            <p:nvPicPr>
              <p:cNvPr id="317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7425" y="1168628"/>
                <a:ext cx="555201" cy="361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2675" y="2611438"/>
              <a:ext cx="4816475" cy="403225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3313" y="2602061"/>
                <a:ext cx="4835199" cy="42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7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0175" y="2351088"/>
              <a:ext cx="334963" cy="280987"/>
            </p14:xfrm>
          </p:contentPart>
        </mc:Choice>
        <mc:Fallback>
          <p:pic>
            <p:nvPicPr>
              <p:cNvPr id="317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0821" y="2341746"/>
                <a:ext cx="353672" cy="29967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CFC7E-6AF7-4A90-A368-70699D3865E2}"/>
              </a:ext>
            </a:extLst>
          </p:cNvPr>
          <p:cNvSpPr txBox="1"/>
          <p:nvPr/>
        </p:nvSpPr>
        <p:spPr>
          <a:xfrm>
            <a:off x="1702768" y="188595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14C-EBF4-417D-A65D-50C22FF746D0}"/>
              </a:ext>
            </a:extLst>
          </p:cNvPr>
          <p:cNvSpPr txBox="1"/>
          <p:nvPr/>
        </p:nvSpPr>
        <p:spPr>
          <a:xfrm>
            <a:off x="1763688" y="447377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Best ahead!!</a:t>
            </a:r>
            <a:endParaRPr lang="en-US" sz="3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72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779" y="1012031"/>
            <a:ext cx="167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=   1</a:t>
            </a:r>
          </a:p>
          <a:p>
            <a:r>
              <a:rPr lang="en-US" dirty="0"/>
              <a:t>B  =   2</a:t>
            </a:r>
          </a:p>
          <a:p>
            <a:r>
              <a:rPr lang="en-US" dirty="0"/>
              <a:t>C  =   3</a:t>
            </a:r>
          </a:p>
          <a:p>
            <a:r>
              <a:rPr lang="en-US" dirty="0"/>
              <a:t>D  =   4</a:t>
            </a:r>
          </a:p>
          <a:p>
            <a:r>
              <a:rPr lang="en-US" dirty="0"/>
              <a:t>E  =    5 </a:t>
            </a:r>
          </a:p>
          <a:p>
            <a:r>
              <a:rPr lang="en-US" dirty="0"/>
              <a:t>F  =    6</a:t>
            </a:r>
          </a:p>
          <a:p>
            <a:r>
              <a:rPr lang="en-US" dirty="0"/>
              <a:t>G  =   7</a:t>
            </a:r>
          </a:p>
          <a:p>
            <a:r>
              <a:rPr lang="en-US" dirty="0"/>
              <a:t>H  =   8</a:t>
            </a:r>
          </a:p>
          <a:p>
            <a:r>
              <a:rPr lang="en-US" dirty="0"/>
              <a:t>I   =   9</a:t>
            </a:r>
          </a:p>
          <a:p>
            <a:r>
              <a:rPr lang="en-US" dirty="0"/>
              <a:t>J   =  10</a:t>
            </a:r>
          </a:p>
          <a:p>
            <a:r>
              <a:rPr lang="en-US" dirty="0"/>
              <a:t>K   = 11</a:t>
            </a:r>
          </a:p>
          <a:p>
            <a:r>
              <a:rPr lang="en-US" dirty="0"/>
              <a:t>L   = 12</a:t>
            </a:r>
          </a:p>
          <a:p>
            <a:r>
              <a:rPr lang="en-US" dirty="0"/>
              <a:t>M  = 13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381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1009292"/>
            <a:ext cx="182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 =  14 </a:t>
            </a:r>
          </a:p>
          <a:p>
            <a:r>
              <a:rPr lang="en-US" dirty="0"/>
              <a:t>O   =  15</a:t>
            </a:r>
          </a:p>
          <a:p>
            <a:r>
              <a:rPr lang="en-US" dirty="0"/>
              <a:t>P    =  16 </a:t>
            </a:r>
          </a:p>
          <a:p>
            <a:r>
              <a:rPr lang="en-US" dirty="0"/>
              <a:t>Q   =   17</a:t>
            </a:r>
          </a:p>
          <a:p>
            <a:r>
              <a:rPr lang="en-US" dirty="0"/>
              <a:t>R    =  18</a:t>
            </a:r>
          </a:p>
          <a:p>
            <a:r>
              <a:rPr lang="en-US" dirty="0"/>
              <a:t>S    =  19</a:t>
            </a:r>
          </a:p>
          <a:p>
            <a:r>
              <a:rPr lang="en-US" dirty="0"/>
              <a:t>T    =  20</a:t>
            </a:r>
          </a:p>
          <a:p>
            <a:r>
              <a:rPr lang="en-US" dirty="0"/>
              <a:t>U    =  21</a:t>
            </a:r>
          </a:p>
          <a:p>
            <a:r>
              <a:rPr lang="en-US" dirty="0"/>
              <a:t>V    =  22</a:t>
            </a:r>
          </a:p>
          <a:p>
            <a:r>
              <a:rPr lang="en-US" dirty="0"/>
              <a:t>W   =  23</a:t>
            </a:r>
          </a:p>
          <a:p>
            <a:r>
              <a:rPr lang="en-US" dirty="0"/>
              <a:t>X    =  24</a:t>
            </a:r>
          </a:p>
          <a:p>
            <a:r>
              <a:rPr lang="en-US" dirty="0"/>
              <a:t>Y    =  25</a:t>
            </a:r>
          </a:p>
          <a:p>
            <a:r>
              <a:rPr lang="en-US" dirty="0"/>
              <a:t>Z    =  26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457200" y="-49768"/>
            <a:ext cx="8229600" cy="857250"/>
          </a:xfrm>
        </p:spPr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Alphabets &amp; their numbers</a:t>
            </a:r>
            <a:endParaRPr lang="en-US" dirty="0"/>
          </a:p>
        </p:txBody>
      </p:sp>
      <p:pic>
        <p:nvPicPr>
          <p:cNvPr id="9" name="Picture 8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F65FFF0B-A306-4F37-9122-3303F04A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3851"/>
            <a:ext cx="3124200" cy="3124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90600" y="-4994"/>
            <a:ext cx="6705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Opposite pairs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3562350"/>
            <a:ext cx="8458200" cy="707886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A-Z    B-Y    C-X    D-W    E-V   F-U   G-T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A6D1AC-B09B-4E19-A6B8-81141198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783597"/>
            <a:ext cx="4648200" cy="2608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9D4D6-BE25-4963-9461-519334367C7B}"/>
              </a:ext>
            </a:extLst>
          </p:cNvPr>
          <p:cNvSpPr txBox="1"/>
          <p:nvPr/>
        </p:nvSpPr>
        <p:spPr>
          <a:xfrm>
            <a:off x="583481" y="4177531"/>
            <a:ext cx="117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H-S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38052-FDF2-4C78-B3FB-3468374848A7}"/>
              </a:ext>
            </a:extLst>
          </p:cNvPr>
          <p:cNvSpPr txBox="1"/>
          <p:nvPr/>
        </p:nvSpPr>
        <p:spPr>
          <a:xfrm>
            <a:off x="1882909" y="4175453"/>
            <a:ext cx="138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I-R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086A7-3E62-45F8-A8CD-B40EE5E1506F}"/>
              </a:ext>
            </a:extLst>
          </p:cNvPr>
          <p:cNvSpPr txBox="1"/>
          <p:nvPr/>
        </p:nvSpPr>
        <p:spPr>
          <a:xfrm>
            <a:off x="3178026" y="4177531"/>
            <a:ext cx="103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J-Q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6878D-421F-480E-9E2F-539D1A5B7941}"/>
              </a:ext>
            </a:extLst>
          </p:cNvPr>
          <p:cNvSpPr txBox="1"/>
          <p:nvPr/>
        </p:nvSpPr>
        <p:spPr>
          <a:xfrm>
            <a:off x="4465161" y="4146659"/>
            <a:ext cx="1665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K-P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9A08A-18DC-4E3A-8F04-A47A5F805394}"/>
              </a:ext>
            </a:extLst>
          </p:cNvPr>
          <p:cNvSpPr txBox="1"/>
          <p:nvPr/>
        </p:nvSpPr>
        <p:spPr>
          <a:xfrm>
            <a:off x="5801579" y="4175452"/>
            <a:ext cx="1235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L-O</a:t>
            </a:r>
            <a:endParaRPr lang="en-I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5C31B-4F1C-4A26-A2C8-D3B2DFA57215}"/>
              </a:ext>
            </a:extLst>
          </p:cNvPr>
          <p:cNvSpPr txBox="1"/>
          <p:nvPr/>
        </p:nvSpPr>
        <p:spPr>
          <a:xfrm>
            <a:off x="6875477" y="4146659"/>
            <a:ext cx="129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M-N</a:t>
            </a:r>
            <a:endParaRPr lang="en-IN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588" y="4117975"/>
              <a:ext cx="73025" cy="14288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095" y="4108199"/>
                <a:ext cx="92012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5550" y="4105275"/>
              <a:ext cx="80963" cy="14288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5574" y="4095750"/>
                <a:ext cx="100916" cy="33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6125" y="4111625"/>
              <a:ext cx="73025" cy="14288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6726" y="4104481"/>
                <a:ext cx="91824" cy="2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8088" y="4105275"/>
              <a:ext cx="80962" cy="14288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8732" y="4096214"/>
                <a:ext cx="99673" cy="3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2963" y="4117975"/>
              <a:ext cx="53975" cy="14288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3607" y="4108450"/>
                <a:ext cx="72686" cy="33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6975" y="4098925"/>
              <a:ext cx="47625" cy="14288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27523" y="4091344"/>
                <a:ext cx="66530" cy="29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3263" y="4138613"/>
              <a:ext cx="74612" cy="1587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03800" y="4097351"/>
                <a:ext cx="93538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3175" y="4125913"/>
              <a:ext cx="60325" cy="6350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003" y="4117658"/>
                <a:ext cx="78669" cy="228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47750"/>
            <a:ext cx="8534400" cy="10668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If the word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ORANGE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is coded as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NQZMFD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then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VIOLET 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coded as?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0900" y="2438400"/>
              <a:ext cx="1084263" cy="220663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575" y="2429161"/>
                <a:ext cx="1102914" cy="23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1725" y="2397125"/>
              <a:ext cx="200025" cy="234950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553" y="2387994"/>
                <a:ext cx="218369" cy="253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5425" y="2411413"/>
              <a:ext cx="455613" cy="227012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6068" y="2401999"/>
                <a:ext cx="474327" cy="24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8363" y="2397125"/>
              <a:ext cx="482600" cy="249238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9006" y="2387720"/>
                <a:ext cx="501314" cy="26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9238" y="2344738"/>
              <a:ext cx="133350" cy="18732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0302" y="2335668"/>
                <a:ext cx="151222" cy="205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6463" y="2686050"/>
              <a:ext cx="280987" cy="401638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7121" y="2676701"/>
                <a:ext cx="299672" cy="420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2388" y="2692400"/>
              <a:ext cx="254000" cy="395288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3047" y="2682884"/>
                <a:ext cx="272682" cy="4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3700" y="2686050"/>
              <a:ext cx="241300" cy="361950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4350" y="2676630"/>
                <a:ext cx="260000" cy="380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2313" y="2638425"/>
              <a:ext cx="247650" cy="409575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52968" y="2629067"/>
                <a:ext cx="266341" cy="42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313" y="2605088"/>
              <a:ext cx="542925" cy="449262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33952" y="2595721"/>
                <a:ext cx="561647" cy="467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600" y="3048000"/>
              <a:ext cx="482600" cy="200025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257" y="3038779"/>
                <a:ext cx="501286" cy="218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0200" y="3073400"/>
              <a:ext cx="288925" cy="168275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0857" y="3064011"/>
                <a:ext cx="307612" cy="187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1088" y="3081338"/>
              <a:ext cx="877887" cy="25400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1726" y="3071944"/>
                <a:ext cx="896611" cy="27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5350" y="3087688"/>
              <a:ext cx="750888" cy="254000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6009" y="3078321"/>
                <a:ext cx="769570" cy="272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51463" y="2309813"/>
              <a:ext cx="166687" cy="315912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2358" y="2300415"/>
                <a:ext cx="184897" cy="33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3413" y="2363788"/>
              <a:ext cx="46037" cy="261937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4547" y="2354342"/>
                <a:ext cx="63770" cy="28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0425" y="2371725"/>
              <a:ext cx="153988" cy="193675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31136" y="2362468"/>
                <a:ext cx="172567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9038" y="2297113"/>
              <a:ext cx="636587" cy="261937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59740" y="2287745"/>
                <a:ext cx="655184" cy="28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6525" y="2578100"/>
              <a:ext cx="1949450" cy="744538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07170" y="2568730"/>
                <a:ext cx="1968160" cy="763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1800" y="3321050"/>
              <a:ext cx="2076450" cy="215900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02440" y="3311647"/>
                <a:ext cx="2095170" cy="23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9863" y="549275"/>
              <a:ext cx="1185862" cy="596900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0537" y="539909"/>
                <a:ext cx="1204514" cy="6156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71550"/>
            <a:ext cx="8610600" cy="914400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the word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FRUIT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coded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GUZPC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then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FLOWER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coded as?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563" y="1862138"/>
              <a:ext cx="603250" cy="260350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255" y="1852840"/>
                <a:ext cx="621867" cy="27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4838" y="1901825"/>
              <a:ext cx="288925" cy="161925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377" y="1892428"/>
                <a:ext cx="307847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6050" y="1874838"/>
              <a:ext cx="220663" cy="34290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6721" y="1865768"/>
                <a:ext cx="239321" cy="36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7688" y="1908175"/>
              <a:ext cx="461962" cy="282575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8392" y="1898792"/>
                <a:ext cx="480555" cy="30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1263" y="1895475"/>
              <a:ext cx="274637" cy="247650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1917" y="1886184"/>
                <a:ext cx="293330" cy="266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6563" y="1862138"/>
              <a:ext cx="260350" cy="314325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6795" y="1852798"/>
                <a:ext cx="279886" cy="333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5463" y="1808163"/>
              <a:ext cx="777875" cy="322262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6121" y="1798685"/>
                <a:ext cx="796558" cy="341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7013" y="1762125"/>
              <a:ext cx="863600" cy="307975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7661" y="1752825"/>
                <a:ext cx="882304" cy="326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9063" y="2263775"/>
              <a:ext cx="307975" cy="247650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9709" y="2254430"/>
                <a:ext cx="326684" cy="266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4675" y="2143125"/>
              <a:ext cx="655638" cy="442913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5236" y="2133755"/>
                <a:ext cx="674516" cy="461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4613" y="2197100"/>
              <a:ext cx="301625" cy="341313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5255" y="2187788"/>
                <a:ext cx="320342" cy="35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9588" y="2189163"/>
              <a:ext cx="415925" cy="282575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0225" y="2179780"/>
                <a:ext cx="434651" cy="30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0500" y="2224088"/>
              <a:ext cx="549275" cy="636587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1154" y="2214737"/>
                <a:ext cx="567968" cy="65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0113" y="2009775"/>
              <a:ext cx="1828800" cy="857250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0753" y="2000343"/>
                <a:ext cx="1847520" cy="876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0325" y="2592388"/>
              <a:ext cx="14288" cy="12700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0549" y="2584709"/>
                <a:ext cx="33840" cy="28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1250" y="2551113"/>
              <a:ext cx="1098550" cy="268287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1916" y="2541812"/>
                <a:ext cx="1117218" cy="286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8425" y="2538413"/>
              <a:ext cx="255588" cy="334962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9052" y="2528874"/>
                <a:ext cx="274334" cy="3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0388" y="2544763"/>
              <a:ext cx="496887" cy="241300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91033" y="2535455"/>
                <a:ext cx="515597" cy="2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3975" y="2551113"/>
              <a:ext cx="161925" cy="309562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54661" y="2541721"/>
                <a:ext cx="180554" cy="328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9900" y="2559050"/>
              <a:ext cx="260350" cy="220663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70640" y="2549826"/>
                <a:ext cx="278870" cy="239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2450" y="2933700"/>
              <a:ext cx="2176463" cy="93663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3092" y="2924714"/>
                <a:ext cx="2195179" cy="111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6538" y="488950"/>
              <a:ext cx="1233487" cy="522288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7202" y="479643"/>
                <a:ext cx="1252160" cy="5409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71550"/>
            <a:ext cx="5791200" cy="1524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</a:t>
            </a:r>
            <a:r>
              <a:rPr lang="en-US" sz="2400" b="1" dirty="0"/>
              <a:t>RANGE</a:t>
            </a:r>
            <a:r>
              <a:rPr lang="en-US" sz="2400" dirty="0"/>
              <a:t>=</a:t>
            </a:r>
            <a:r>
              <a:rPr lang="en-US" sz="2400" b="1" dirty="0"/>
              <a:t>12345 </a:t>
            </a:r>
            <a:r>
              <a:rPr lang="en-US" sz="2400" dirty="0"/>
              <a:t>   and </a:t>
            </a:r>
          </a:p>
          <a:p>
            <a:pPr>
              <a:buNone/>
            </a:pPr>
            <a:r>
              <a:rPr lang="en-US" sz="2400" b="1" dirty="0"/>
              <a:t>RANDOM</a:t>
            </a:r>
            <a:r>
              <a:rPr lang="en-US" sz="2400" dirty="0"/>
              <a:t>=</a:t>
            </a:r>
            <a:r>
              <a:rPr lang="en-US" sz="2400" b="1" dirty="0"/>
              <a:t>123678</a:t>
            </a:r>
            <a:r>
              <a:rPr lang="en-US" sz="2400" dirty="0"/>
              <a:t>   then</a:t>
            </a:r>
          </a:p>
          <a:p>
            <a:pPr>
              <a:buNone/>
            </a:pPr>
            <a:r>
              <a:rPr lang="en-US" sz="2400" b="1" dirty="0"/>
              <a:t>MANGO</a:t>
            </a:r>
            <a:r>
              <a:rPr lang="en-US" sz="2400" dirty="0"/>
              <a:t>=?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2075" y="528638"/>
              <a:ext cx="207963" cy="376237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769" y="519322"/>
                <a:ext cx="226576" cy="394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8413" y="482600"/>
              <a:ext cx="33337" cy="66675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477" y="473330"/>
                <a:ext cx="51208" cy="85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2163" y="361950"/>
              <a:ext cx="26987" cy="187325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808" y="352602"/>
                <a:ext cx="45698" cy="20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395288"/>
              <a:ext cx="6350" cy="193675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7972" y="385840"/>
                <a:ext cx="20707" cy="212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2463" y="455613"/>
              <a:ext cx="127000" cy="39687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162" y="446481"/>
                <a:ext cx="145603" cy="57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609600"/>
              <a:ext cx="20637" cy="74613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5350" y="600090"/>
                <a:ext cx="39464" cy="93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0" y="596900"/>
              <a:ext cx="80963" cy="106363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5394" y="587620"/>
                <a:ext cx="99674" cy="12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596900"/>
              <a:ext cx="34925" cy="26988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4140" y="587544"/>
                <a:ext cx="54245" cy="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622300"/>
              <a:ext cx="14288" cy="328613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4739" y="613023"/>
                <a:ext cx="32409" cy="347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2813" y="642938"/>
              <a:ext cx="161925" cy="361950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3395" y="633583"/>
                <a:ext cx="180762" cy="38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696913"/>
              <a:ext cx="87313" cy="100012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8633" y="687789"/>
                <a:ext cx="105547" cy="11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600" y="1360488"/>
              <a:ext cx="1647825" cy="52387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4239" y="1351347"/>
                <a:ext cx="1666546" cy="70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600" y="622300"/>
              <a:ext cx="2298700" cy="1279525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4235" y="612945"/>
                <a:ext cx="2317430" cy="1298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" y="1385888"/>
              <a:ext cx="817563" cy="1266825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561" y="1376523"/>
                <a:ext cx="836291" cy="128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263" y="1795463"/>
              <a:ext cx="1400175" cy="1144587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907" y="1786093"/>
                <a:ext cx="1418887" cy="116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250" y="2438400"/>
              <a:ext cx="93663" cy="114300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4197" y="2429025"/>
                <a:ext cx="111769" cy="13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275" y="2652713"/>
              <a:ext cx="114300" cy="227012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046" y="2643403"/>
                <a:ext cx="132758" cy="245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563" y="2611438"/>
              <a:ext cx="220662" cy="201612"/>
            </p14:xfrm>
          </p:contentPart>
        </mc:Choice>
        <mc:Fallback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324" y="2602160"/>
                <a:ext cx="239139" cy="22016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9F4719-F446-4A5F-B3FE-E4AA5A88EC11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CATEGORY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4775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</a:t>
            </a:r>
            <a:r>
              <a:rPr lang="en-US" sz="2400" b="1" dirty="0"/>
              <a:t>BY=50</a:t>
            </a:r>
            <a:r>
              <a:rPr lang="en-US" sz="2400" dirty="0"/>
              <a:t> and </a:t>
            </a:r>
            <a:r>
              <a:rPr lang="en-US" sz="2400" b="1" dirty="0"/>
              <a:t>BBY=100</a:t>
            </a:r>
            <a:r>
              <a:rPr lang="en-US" sz="2400" dirty="0"/>
              <a:t> then </a:t>
            </a:r>
            <a:r>
              <a:rPr lang="en-US" sz="2400" b="1" dirty="0"/>
              <a:t>HBY</a:t>
            </a:r>
            <a:r>
              <a:rPr lang="en-US" sz="2400" dirty="0"/>
              <a:t>=?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2488" y="1473200"/>
              <a:ext cx="1112837" cy="73025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3124" y="1463902"/>
                <a:ext cx="1131564" cy="74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0063" y="1131888"/>
              <a:ext cx="3141662" cy="1868487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0702" y="1122497"/>
                <a:ext cx="3160384" cy="1887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7713" y="2773363"/>
              <a:ext cx="1287462" cy="636587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8347" y="2764012"/>
                <a:ext cx="1306194" cy="65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5488" y="280988"/>
              <a:ext cx="925512" cy="657225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6118" y="271620"/>
                <a:ext cx="944253" cy="67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" y="1487488"/>
              <a:ext cx="39688" cy="334962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281" y="1478134"/>
                <a:ext cx="58976" cy="35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8" y="1762125"/>
              <a:ext cx="120650" cy="66675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252" y="1753096"/>
                <a:ext cx="139322" cy="84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288" y="1941513"/>
              <a:ext cx="174625" cy="222250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907" y="1932208"/>
                <a:ext cx="193386" cy="24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225" y="1479550"/>
              <a:ext cx="66675" cy="349250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425" y="1470227"/>
                <a:ext cx="84274" cy="3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925" y="1768475"/>
              <a:ext cx="107950" cy="93663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507" y="1759522"/>
                <a:ext cx="126787" cy="11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225" y="1941513"/>
              <a:ext cx="166688" cy="234950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004" y="1932313"/>
                <a:ext cx="185130" cy="25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7263" y="1989138"/>
              <a:ext cx="101600" cy="133350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7962" y="1979917"/>
                <a:ext cx="120203" cy="15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0913" y="1935163"/>
              <a:ext cx="101600" cy="47625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1479" y="1925782"/>
                <a:ext cx="120469" cy="66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950" y="2028825"/>
              <a:ext cx="68263" cy="87313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459" y="2019483"/>
                <a:ext cx="87245" cy="105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238" y="2009775"/>
              <a:ext cx="53975" cy="166688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882" y="2000475"/>
                <a:ext cx="72686" cy="18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1506538"/>
              <a:ext cx="374650" cy="777875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4890" y="1497183"/>
                <a:ext cx="393347" cy="7965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A0BB05D8A5F4A819CF37E6FE23610" ma:contentTypeVersion="4" ma:contentTypeDescription="Create a new document." ma:contentTypeScope="" ma:versionID="dbcf652baf29075910a31af34177d5cb">
  <xsd:schema xmlns:xsd="http://www.w3.org/2001/XMLSchema" xmlns:xs="http://www.w3.org/2001/XMLSchema" xmlns:p="http://schemas.microsoft.com/office/2006/metadata/properties" xmlns:ns2="81cbaeb9-6a93-4b38-bd2e-07d45af0ba21" targetNamespace="http://schemas.microsoft.com/office/2006/metadata/properties" ma:root="true" ma:fieldsID="be743504a297c7508e1e5e925efcf54e" ns2:_="">
    <xsd:import namespace="81cbaeb9-6a93-4b38-bd2e-07d45af0b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baeb9-6a93-4b38-bd2e-07d45af0b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86AA2-1014-4015-9635-86817FA6E6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DBF202-E3A4-4AD5-BC36-E02A3C678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baeb9-6a93-4b38-bd2e-07d45af0b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FBA5A-A5A3-4C9A-B796-A89733B5F2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577</Words>
  <Application>Microsoft Office PowerPoint</Application>
  <PresentationFormat>On-screen Show (16:9)</PresentationFormat>
  <Paragraphs>173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PowerPoint Presentation</vt:lpstr>
      <vt:lpstr>PowerPoint Presentation</vt:lpstr>
      <vt:lpstr>Coding &amp; decoding</vt:lpstr>
      <vt:lpstr>Alphabets &amp; their numbers</vt:lpstr>
      <vt:lpstr>PowerPoint Presentation</vt:lpstr>
      <vt:lpstr>CATEGORY 1</vt:lpstr>
      <vt:lpstr>CATEGORY 2</vt:lpstr>
      <vt:lpstr>CATEGORY 3</vt:lpstr>
      <vt:lpstr>CATEGORY 4</vt:lpstr>
      <vt:lpstr>CATEGORY 5</vt:lpstr>
      <vt:lpstr>CATEGORY 6</vt:lpstr>
      <vt:lpstr>CATEGORY 7</vt:lpstr>
      <vt:lpstr>CATEGORY 8</vt:lpstr>
      <vt:lpstr>CATEGORY 9</vt:lpstr>
      <vt:lpstr>CATEGORY 10</vt:lpstr>
      <vt:lpstr>CONDITIONS FOR CATEGORY 10</vt:lpstr>
      <vt:lpstr>CATEGORY 11</vt:lpstr>
      <vt:lpstr>Mind bender</vt:lpstr>
      <vt:lpstr>Number  series</vt:lpstr>
      <vt:lpstr>Types of Number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Mind bender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1030</cp:revision>
  <dcterms:created xsi:type="dcterms:W3CDTF">2014-04-01T16:27:38Z</dcterms:created>
  <dcterms:modified xsi:type="dcterms:W3CDTF">2021-07-03T02:06:42Z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0x0101002FCA0BB05D8A5F4A819CF37E6FE23610</vt:lpwstr>
  </property>
</Properties>
</file>