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9CE-DA39-40D9-B7C7-364CEB4C804A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80D87C5E-3BAF-4F3E-A67F-B6B004A9D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9CE-DA39-40D9-B7C7-364CEB4C804A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7C5E-3BAF-4F3E-A67F-B6B004A9D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4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9CE-DA39-40D9-B7C7-364CEB4C804A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7C5E-3BAF-4F3E-A67F-B6B004A9D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4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9CE-DA39-40D9-B7C7-364CEB4C804A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80D87C5E-3BAF-4F3E-A67F-B6B004A9D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79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9CE-DA39-40D9-B7C7-364CEB4C804A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7C5E-3BAF-4F3E-A67F-B6B004A9DAA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29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9CE-DA39-40D9-B7C7-364CEB4C804A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7C5E-3BAF-4F3E-A67F-B6B004A9D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2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9CE-DA39-40D9-B7C7-364CEB4C804A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80D87C5E-3BAF-4F3E-A67F-B6B004A9DAA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6821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9CE-DA39-40D9-B7C7-364CEB4C804A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7C5E-3BAF-4F3E-A67F-B6B004A9D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65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9CE-DA39-40D9-B7C7-364CEB4C804A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7C5E-3BAF-4F3E-A67F-B6B004A9D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6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9CE-DA39-40D9-B7C7-364CEB4C804A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7C5E-3BAF-4F3E-A67F-B6B004A9D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9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9CE-DA39-40D9-B7C7-364CEB4C804A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7C5E-3BAF-4F3E-A67F-B6B004A9DAA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548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51489CE-DA39-40D9-B7C7-364CEB4C804A}" type="datetimeFigureOut">
              <a:rPr lang="en-IN" smtClean="0"/>
              <a:t>22-08-2019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0D87C5E-3BAF-4F3E-A67F-B6B004A9DAA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1300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582E-520F-405D-9185-DB55FC9D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B6BC-369E-40FF-A6C6-3BD442C67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 sound (also known as production sound or direct sound) – sound recorded during production (filming)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Sound FX – recorded sound added to the location sound in post-production (editing)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Foley sound – sound recorded live to add to the track to enhance aspects of the sound, </a:t>
            </a:r>
            <a:r>
              <a:rPr lang="en-US" dirty="0" err="1"/>
              <a:t>eg</a:t>
            </a:r>
            <a:r>
              <a:rPr lang="en-US" dirty="0"/>
              <a:t> a door creaking, a wolf howling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31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9C1F-B89B-4DA5-BFC3-611AA15A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9C33-9ED3-4C90-89F1-AFCAF5923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Contrapuntal sound – sound that contrasts strongly with the image that you see on screen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Mickey-</a:t>
            </a:r>
            <a:r>
              <a:rPr lang="en-US" dirty="0" err="1"/>
              <a:t>mousing</a:t>
            </a:r>
            <a:r>
              <a:rPr lang="en-US" dirty="0"/>
              <a:t> – accentuating a diegetic sound with music/sound (in sync) for heightened effect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Ambient Sound – sound of a location – air, water, nothing, birds, sea waves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10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BC1C-B71F-4D05-81D1-8356EFC8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0FE9-2B79-4D1F-939A-C6F25587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Sound Perspective – the sense of a sound’s position in space, yielded by volume, timbre, pitch. Used to create a more realistic sense of space, with events happening (that is, coming from) closer or further away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246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018FAA1-0E4F-41A0-BFE5-589BB000E77D}" vid="{B9B0F17C-A29F-4E79-97DE-3D9E335D79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</TotalTime>
  <Words>156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Franklin Gothic Book</vt:lpstr>
      <vt:lpstr>Franklin Gothic Medium</vt:lpstr>
      <vt:lpstr>Wingdings 2</vt:lpstr>
      <vt:lpstr>Theme1</vt:lpstr>
      <vt:lpstr>Sound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</dc:title>
  <dc:creator>Sushmita Banerji</dc:creator>
  <cp:lastModifiedBy>Sushmita Banerji</cp:lastModifiedBy>
  <cp:revision>4</cp:revision>
  <dcterms:created xsi:type="dcterms:W3CDTF">2019-08-22T09:06:29Z</dcterms:created>
  <dcterms:modified xsi:type="dcterms:W3CDTF">2019-08-22T09:58:34Z</dcterms:modified>
</cp:coreProperties>
</file>