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12D8-3A0F-290C-770B-8D2ABEAE0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8E890-9996-18B3-6EC8-9D048214B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1554-A60E-B455-F121-13204179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265B-EE9A-530D-DC51-D843F96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41C7-C0E2-7566-B835-A75F629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0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846B-2FD8-729A-69D9-7A6618AB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C6CDD-12E0-DB7F-032E-BF0106802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8FC2-455A-9386-7567-4231E435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42C1-AD0E-DFCC-7C5D-B4DF0A41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7DB4-6195-5628-6558-7CC2E558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4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F412E-D289-8AD7-E628-4BBCE7DD4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0EAF-3AF7-7D0E-9FF0-96F269D25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1C10-1E4E-F053-AB65-8A6E3EEC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089C-6AE1-120B-07D9-B8844CD5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5E59-E008-0129-C7A8-FADD1CAA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2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2DF8-A7DB-814A-61D8-EB4F936F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3448-3DED-2D22-2FF8-17BAF48B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61941-9D7E-244C-7DB2-602A3409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9FDCB-787D-8628-B6EF-B2C2AE29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0F6B-0D24-63AD-1EAF-8917C23D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1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258B-71F2-CD42-7B30-72690A23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9DC4-CED6-B925-6DFC-E4C4D8A9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2FD5E-8D1E-DECE-831C-42342DA6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544A-107E-03C1-19CE-2D70FFF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AC7C-B5FA-7761-254C-DB2AABFA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8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571-823D-E7C3-B054-E41FBE0B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515E-9926-57BC-27F9-2FC444D99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28588-AB5C-695A-902F-7649232A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D9E82-7C61-CE85-5630-882A09C2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13B12-4091-4122-116A-1CB865D1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28738-807F-873D-7CF3-CAFBB157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8104-740A-5802-BD67-5490848A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EEF79-8C14-CF0A-A1F7-2896301B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52A0A-E972-8BFA-ACE5-800307BDC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71C85-5221-995B-8946-F2A91F1D3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1D89C-D3C1-999E-5B0C-17285BB7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45702-B99A-B0C9-41DE-D4B0B8A9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264A-DE33-8622-2AE8-116869B9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0BB69-F4D0-449A-6BBA-DBC6E913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DF32-7C86-CA09-8E7B-7AF54A02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C6CC9-C69A-3E1D-5C4D-D2627E2B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1045D-1D14-78A6-734F-5080D38C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A5AC2-1E10-2C48-946F-962037C7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7978E-C50C-EA61-B306-BF224A8D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122C7-C7A5-9525-64E2-B294C8F8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201A5-7A6A-2A44-6464-7D3641D8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3240-08E5-99C3-7E7D-45ECDEEF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3235-479E-1B06-7E99-F1689786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64683-6F49-48A3-B321-9EF8DBBB8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036A-614D-A2BC-2D25-123989BD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FBC66-5960-C95B-4EB6-22C8A148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A351E-0B47-AF01-99FF-31DC292C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35B1-2A08-9832-08BC-6CCC0853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B36C9-045C-1653-55D5-F17EB9A77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BC67-88F1-5A0B-AC48-93422C6D2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ADE1-7110-0C74-F535-A7463FD8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C6CAE-4065-01A0-D5D0-CB063502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3B196-B0E5-E948-918E-C706099B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DC389-BAC5-00F9-0094-98A772EF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C9CD6-078F-66CA-3F10-13A91E5D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D0F8-7A66-2B33-712C-F26742CD2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9A3C-5FAD-8249-A5A8-E610F225CEC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DFED-F5FE-5C45-2DC8-F6CF7C1D0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A5A6-A456-81FB-FE32-362461779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198D-B05F-A04E-9E2F-28288AA3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F090-E903-56A7-6A06-BAC9F870E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7AD48-3B79-C278-A147-189A8A2EF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Hrithik Sagar, 2023900021</a:t>
            </a:r>
          </a:p>
          <a:p>
            <a:r>
              <a:rPr lang="en-US" dirty="0" err="1"/>
              <a:t>Subhadeep</a:t>
            </a:r>
            <a:r>
              <a:rPr lang="en-US" dirty="0"/>
              <a:t> Biswas, 2022201039</a:t>
            </a:r>
          </a:p>
        </p:txBody>
      </p:sp>
    </p:spTree>
    <p:extLst>
      <p:ext uri="{BB962C8B-B14F-4D97-AF65-F5344CB8AC3E}">
        <p14:creationId xmlns:p14="http://schemas.microsoft.com/office/powerpoint/2010/main" val="126947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F3A0-B90F-ED2D-48D0-CA7B196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4D43-1993-1F5D-A9B6-CA2B5114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for robot from start point to goal, considering the obstacles and avoiding them. </a:t>
            </a:r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Trajectory Path for Holonomic robot</a:t>
            </a:r>
          </a:p>
          <a:p>
            <a:pPr lvl="1"/>
            <a:r>
              <a:rPr lang="en-US" dirty="0"/>
              <a:t>Wheels Path for Holonomic robot</a:t>
            </a:r>
          </a:p>
          <a:p>
            <a:pPr lvl="1"/>
            <a:r>
              <a:rPr lang="en-US" dirty="0"/>
              <a:t>Trajectory Path for Non-Holonomic robot</a:t>
            </a:r>
          </a:p>
          <a:p>
            <a:pPr lvl="1"/>
            <a:r>
              <a:rPr lang="en-US" dirty="0"/>
              <a:t>Wheels Path for Non-Holonomic robot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BBBE-88B9-B993-1DAF-99FC75D1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2094-2E64-545F-8E74-BB489DC9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solving this problem we used RRT algorithm (Rapidly-Exploring Random Tree)</a:t>
            </a:r>
          </a:p>
          <a:p>
            <a:r>
              <a:rPr lang="en-US" dirty="0"/>
              <a:t>Using Python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9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BA8A-400A-797A-9D1E-C816946D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Holonomic Path</a:t>
            </a:r>
          </a:p>
        </p:txBody>
      </p:sp>
      <p:pic>
        <p:nvPicPr>
          <p:cNvPr id="4" name="holonomic_path.mp4">
            <a:hlinkClick r:id="" action="ppaction://media"/>
            <a:extLst>
              <a:ext uri="{FF2B5EF4-FFF2-40B4-BE49-F238E27FC236}">
                <a16:creationId xmlns:a16="http://schemas.microsoft.com/office/drawing/2014/main" id="{940A0DA5-4C21-3874-5F77-082E0CF2E85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55414" y="1439259"/>
            <a:ext cx="6065860" cy="45489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BC819-D615-4B09-4782-E6BD0403A7A5}"/>
              </a:ext>
            </a:extLst>
          </p:cNvPr>
          <p:cNvSpPr txBox="1"/>
          <p:nvPr/>
        </p:nvSpPr>
        <p:spPr>
          <a:xfrm>
            <a:off x="10792496" y="2949262"/>
            <a:ext cx="115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Frames</a:t>
            </a:r>
          </a:p>
        </p:txBody>
      </p:sp>
    </p:spTree>
    <p:extLst>
      <p:ext uri="{BB962C8B-B14F-4D97-AF65-F5344CB8AC3E}">
        <p14:creationId xmlns:p14="http://schemas.microsoft.com/office/powerpoint/2010/main" val="11177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AFA2-F6B9-282A-7B14-7AF9B1AE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Holonomic Wheels </a:t>
            </a:r>
          </a:p>
        </p:txBody>
      </p:sp>
      <p:pic>
        <p:nvPicPr>
          <p:cNvPr id="4" name="holonomic_wheels.mp4">
            <a:hlinkClick r:id="" action="ppaction://media"/>
            <a:extLst>
              <a:ext uri="{FF2B5EF4-FFF2-40B4-BE49-F238E27FC236}">
                <a16:creationId xmlns:a16="http://schemas.microsoft.com/office/drawing/2014/main" id="{9103996B-BD77-CA25-DB9A-A98EA236286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4050" y="1825625"/>
            <a:ext cx="580231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ACE78-4CB2-BCF7-E117-FDC925D7D628}"/>
              </a:ext>
            </a:extLst>
          </p:cNvPr>
          <p:cNvSpPr txBox="1"/>
          <p:nvPr/>
        </p:nvSpPr>
        <p:spPr>
          <a:xfrm>
            <a:off x="10496281" y="2910625"/>
            <a:ext cx="115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Frames</a:t>
            </a:r>
          </a:p>
        </p:txBody>
      </p:sp>
    </p:spTree>
    <p:extLst>
      <p:ext uri="{BB962C8B-B14F-4D97-AF65-F5344CB8AC3E}">
        <p14:creationId xmlns:p14="http://schemas.microsoft.com/office/powerpoint/2010/main" val="39553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5708-3891-7458-7116-06F5F803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Non-Holonomic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581D-216A-7DAE-94E2-CF56A5D0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98A1-AD35-BD98-B0E0-3F262226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Non-Holonomic Wheels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8D61-0E86-07BD-958D-4217FA7C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0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</Words>
  <Application>Microsoft Macintosh PowerPoint</Application>
  <PresentationFormat>Widescreen</PresentationFormat>
  <Paragraphs>20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Results</vt:lpstr>
      <vt:lpstr>Task</vt:lpstr>
      <vt:lpstr>Algorithm</vt:lpstr>
      <vt:lpstr>Holonomic Path</vt:lpstr>
      <vt:lpstr>Holonomic Wheels </vt:lpstr>
      <vt:lpstr>Non-Holonomic Path</vt:lpstr>
      <vt:lpstr>Non-Holonomic Wheels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Rachakonda Hrithik Sagar</dc:creator>
  <cp:lastModifiedBy>Rachakonda Hrithik Sagar</cp:lastModifiedBy>
  <cp:revision>2</cp:revision>
  <dcterms:created xsi:type="dcterms:W3CDTF">2024-02-11T07:40:51Z</dcterms:created>
  <dcterms:modified xsi:type="dcterms:W3CDTF">2024-02-11T07:49:35Z</dcterms:modified>
</cp:coreProperties>
</file>