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20e60dd0e4_0_9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20e60dd0e4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20e60dd0e4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320e60dd0e4_0_98:notes"/>
          <p:cNvSpPr/>
          <p:nvPr>
            <p:ph idx="2" type="sldImg"/>
          </p:nvPr>
        </p:nvSpPr>
        <p:spPr>
          <a:xfrm>
            <a:off x="114321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20e60dd0e4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320e60dd0e4_0_103:notes"/>
          <p:cNvSpPr/>
          <p:nvPr>
            <p:ph idx="2" type="sldImg"/>
          </p:nvPr>
        </p:nvSpPr>
        <p:spPr>
          <a:xfrm>
            <a:off x="114321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20e60dd0e4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320e60dd0e4_0_108:notes"/>
          <p:cNvSpPr/>
          <p:nvPr>
            <p:ph idx="2" type="sldImg"/>
          </p:nvPr>
        </p:nvSpPr>
        <p:spPr>
          <a:xfrm>
            <a:off x="114321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20e60dd0e4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320e60dd0e4_0_113:notes"/>
          <p:cNvSpPr/>
          <p:nvPr>
            <p:ph idx="2" type="sldImg"/>
          </p:nvPr>
        </p:nvSpPr>
        <p:spPr>
          <a:xfrm>
            <a:off x="114321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20e60dd0e4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320e60dd0e4_0_118:notes"/>
          <p:cNvSpPr/>
          <p:nvPr>
            <p:ph idx="2" type="sldImg"/>
          </p:nvPr>
        </p:nvSpPr>
        <p:spPr>
          <a:xfrm>
            <a:off x="114321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20e60dd0e4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320e60dd0e4_0_123:notes"/>
          <p:cNvSpPr/>
          <p:nvPr>
            <p:ph idx="2" type="sldImg"/>
          </p:nvPr>
        </p:nvSpPr>
        <p:spPr>
          <a:xfrm>
            <a:off x="114321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55420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632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55420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840300"/>
            <a:ext cx="6331500" cy="20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4317933"/>
            <a:ext cx="6331500" cy="16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632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55420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739800"/>
            <a:ext cx="7436100" cy="20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3892600"/>
            <a:ext cx="7436100" cy="14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55420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632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2409100"/>
            <a:ext cx="8296800" cy="205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55420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632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55420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767933"/>
            <a:ext cx="6321600" cy="8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2127701"/>
            <a:ext cx="6321600" cy="4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55420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632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55420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767933"/>
            <a:ext cx="6321600" cy="8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2136900"/>
            <a:ext cx="3071400" cy="4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2136900"/>
            <a:ext cx="3071400" cy="4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548767"/>
            <a:ext cx="8520600" cy="8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55420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1248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2462405"/>
            <a:ext cx="2808000" cy="37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55420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949521"/>
            <a:ext cx="6244200" cy="51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67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863133"/>
            <a:ext cx="4045200" cy="175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364716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632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55420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5634700"/>
            <a:ext cx="83886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767933"/>
            <a:ext cx="6321600" cy="8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2127701"/>
            <a:ext cx="6321600" cy="4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406425" y="2409100"/>
            <a:ext cx="8296800" cy="205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Week 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Dec xxth - Dec xxth</a:t>
            </a:r>
            <a:endParaRPr/>
          </a:p>
        </p:txBody>
      </p:sp>
      <p:sp>
        <p:nvSpPr>
          <p:cNvPr id="79" name="Google Shape;79;p14"/>
          <p:cNvSpPr txBox="1"/>
          <p:nvPr>
            <p:ph idx="4294967295" type="subTitle"/>
          </p:nvPr>
        </p:nvSpPr>
        <p:spPr>
          <a:xfrm>
            <a:off x="2390267" y="4317933"/>
            <a:ext cx="6331500" cy="16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Title/Content</a:t>
            </a:r>
            <a:endParaRPr/>
          </a:p>
        </p:txBody>
      </p:sp>
      <p:sp>
        <p:nvSpPr>
          <p:cNvPr id="80" name="Google Shape;80;p14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Topics to Discuss</a:t>
            </a:r>
            <a:endParaRPr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Topic 1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Topic 2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Topic 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Reminders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Previous Meet Conclusions: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Conclusion 1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Conclusion 2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Research Questions: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Question 1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Question 2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Links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[Link 1]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[Link 2]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[Link 3]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Progress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Update 1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Update 2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Update 3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 (Tables/Figures)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custom tables and figures here.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Steps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Step 1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Step 2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Step 3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