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0" r:id="rId5"/>
    <p:sldId id="263" r:id="rId6"/>
    <p:sldId id="274" r:id="rId7"/>
    <p:sldId id="266" r:id="rId8"/>
    <p:sldId id="267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204F-0674-41FF-A95D-C15A10E524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77EB-AB35-4FAA-9F1F-D4B1AB87B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1470025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28600" y="3214686"/>
            <a:ext cx="8629680" cy="342902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TITLE               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r>
              <a:rPr lang="en-US" sz="2000" b="1" dirty="0" err="1" smtClean="0">
                <a:solidFill>
                  <a:schemeClr val="tx1"/>
                </a:solidFill>
              </a:rPr>
              <a:t>Arduino</a:t>
            </a:r>
            <a:r>
              <a:rPr lang="en-US" sz="2000" b="1" dirty="0" smtClean="0">
                <a:solidFill>
                  <a:schemeClr val="tx1"/>
                </a:solidFill>
              </a:rPr>
              <a:t> Based Power Saving In Industrial Loads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Presented By: </a:t>
            </a:r>
            <a:r>
              <a:rPr lang="en-US" sz="2000" b="1" dirty="0" err="1" smtClean="0">
                <a:solidFill>
                  <a:schemeClr val="tx1"/>
                </a:solidFill>
              </a:rPr>
              <a:t>Hrithik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Vel.B</a:t>
            </a:r>
            <a:r>
              <a:rPr lang="en-US" sz="2000" b="1" dirty="0" smtClean="0">
                <a:solidFill>
                  <a:schemeClr val="tx1"/>
                </a:solidFill>
              </a:rPr>
              <a:t>(913119105022)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 </a:t>
            </a:r>
            <a:r>
              <a:rPr lang="en-US" sz="2000" b="1" dirty="0" err="1" smtClean="0">
                <a:solidFill>
                  <a:schemeClr val="tx1"/>
                </a:solidFill>
              </a:rPr>
              <a:t>Jeyvishnu</a:t>
            </a:r>
            <a:r>
              <a:rPr lang="en-US" sz="2000" b="1" dirty="0" smtClean="0">
                <a:solidFill>
                  <a:schemeClr val="tx1"/>
                </a:solidFill>
              </a:rPr>
              <a:t> V.BA(913119105028)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Vijay </a:t>
            </a:r>
            <a:r>
              <a:rPr lang="en-US" sz="2000" b="1" dirty="0" err="1" smtClean="0">
                <a:solidFill>
                  <a:schemeClr val="tx1"/>
                </a:solidFill>
              </a:rPr>
              <a:t>KrishnaT.K.B</a:t>
            </a:r>
            <a:r>
              <a:rPr lang="en-US" sz="2000" b="1" dirty="0" smtClean="0">
                <a:solidFill>
                  <a:schemeClr val="tx1"/>
                </a:solidFill>
              </a:rPr>
              <a:t> (913119105304)</a:t>
            </a: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Guided By      : </a:t>
            </a:r>
            <a:r>
              <a:rPr lang="en-US" sz="2000" b="1" dirty="0" err="1" smtClean="0">
                <a:solidFill>
                  <a:schemeClr val="tx1"/>
                </a:solidFill>
              </a:rPr>
              <a:t>Dr.S.Chellam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IN" sz="2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M.E,Ph.D</a:t>
            </a:r>
            <a:r>
              <a:rPr lang="en-IN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AP III/Dept of EEE, VCET</a:t>
            </a: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Date                :25-05-2022,Wednesday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           </a:t>
            </a:r>
          </a:p>
          <a:p>
            <a:r>
              <a:rPr lang="en-US" sz="2000" dirty="0" smtClean="0"/>
              <a:t>                            </a:t>
            </a:r>
          </a:p>
        </p:txBody>
      </p:sp>
      <p:pic>
        <p:nvPicPr>
          <p:cNvPr id="2097152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3581400" y="304801"/>
            <a:ext cx="1575422" cy="990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48588" name="TextBox 4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VELAMMAL COLLEGE OF ENGINEERING AND TECHNOLOGY</a:t>
            </a:r>
            <a:endParaRPr lang="en-US" sz="2400" b="1" dirty="0"/>
          </a:p>
        </p:txBody>
      </p:sp>
      <p:sp>
        <p:nvSpPr>
          <p:cNvPr id="1048589" name="TextBox 5"/>
          <p:cNvSpPr txBox="1"/>
          <p:nvPr/>
        </p:nvSpPr>
        <p:spPr>
          <a:xfrm>
            <a:off x="38100" y="23692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 FIRST REVIEW </a:t>
            </a:r>
            <a:r>
              <a:rPr lang="en-IN" sz="3200" b="1" dirty="0"/>
              <a:t>PRESENTATION</a:t>
            </a:r>
            <a:endParaRPr lang="en-US" sz="2400" b="1" dirty="0"/>
          </a:p>
        </p:txBody>
      </p:sp>
      <p:sp>
        <p:nvSpPr>
          <p:cNvPr id="1048590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150C-06F0-4E15-8C19-9215B5123C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[6]</a:t>
            </a:r>
            <a:r>
              <a:rPr lang="en-US" sz="2400" dirty="0" err="1" smtClean="0"/>
              <a:t>Ayman</a:t>
            </a:r>
            <a:r>
              <a:rPr lang="en-US" sz="2400" dirty="0" smtClean="0"/>
              <a:t> </a:t>
            </a:r>
            <a:r>
              <a:rPr lang="en-US" sz="2400" dirty="0" err="1" smtClean="0"/>
              <a:t>agha</a:t>
            </a:r>
            <a:r>
              <a:rPr lang="en-US" sz="2400" dirty="0" smtClean="0"/>
              <a:t>, Hani </a:t>
            </a:r>
            <a:r>
              <a:rPr lang="en-US" sz="2400" dirty="0" err="1" smtClean="0"/>
              <a:t>aktar</a:t>
            </a:r>
            <a:r>
              <a:rPr lang="en-US" sz="2400" dirty="0" smtClean="0"/>
              <a:t>, </a:t>
            </a:r>
            <a:r>
              <a:rPr lang="en-US" sz="2400" dirty="0" err="1" smtClean="0"/>
              <a:t>Audihal</a:t>
            </a:r>
            <a:r>
              <a:rPr lang="en-US" sz="2400" dirty="0" smtClean="0"/>
              <a:t> </a:t>
            </a:r>
            <a:r>
              <a:rPr lang="en-US" sz="2400" dirty="0" err="1" smtClean="0"/>
              <a:t>fauory</a:t>
            </a:r>
            <a:r>
              <a:rPr lang="en-US" sz="2400" dirty="0" smtClean="0"/>
              <a:t> and Mohammed </a:t>
            </a:r>
            <a:r>
              <a:rPr lang="en-US" sz="2400" dirty="0" err="1" smtClean="0"/>
              <a:t>R.Khousari</a:t>
            </a:r>
            <a:r>
              <a:rPr lang="en-US" sz="2400" dirty="0" smtClean="0"/>
              <a:t>-Maximizing electrical power saving using capacitors-</a:t>
            </a:r>
            <a:r>
              <a:rPr lang="en-US" sz="2400" dirty="0" err="1" smtClean="0"/>
              <a:t>Benthem</a:t>
            </a:r>
            <a:r>
              <a:rPr lang="en-US" sz="2400" dirty="0" smtClean="0"/>
              <a:t> science publishers-PP.1-11-February 2020.</a:t>
            </a:r>
          </a:p>
          <a:p>
            <a:pPr>
              <a:buNone/>
            </a:pPr>
            <a:r>
              <a:rPr lang="en-US" sz="2400" dirty="0" smtClean="0"/>
              <a:t>[7]</a:t>
            </a:r>
            <a:r>
              <a:rPr lang="en-US" sz="2400" dirty="0" err="1" smtClean="0"/>
              <a:t>M.Balavigneshwari</a:t>
            </a:r>
            <a:r>
              <a:rPr lang="en-US" sz="2400" dirty="0" smtClean="0"/>
              <a:t> –Power saving management-International journal of advanced research in management, architecture, technology and engineering(IJARMATE)-PP.5-13-Volume:02 Issue:05-May 2016.</a:t>
            </a:r>
          </a:p>
          <a:p>
            <a:pPr>
              <a:buNone/>
            </a:pPr>
            <a:r>
              <a:rPr lang="en-US" sz="2400" dirty="0" smtClean="0"/>
              <a:t>[8]</a:t>
            </a:r>
            <a:r>
              <a:rPr lang="en-US" sz="2400" dirty="0" err="1" smtClean="0"/>
              <a:t>Maryam</a:t>
            </a:r>
            <a:r>
              <a:rPr lang="en-US" sz="2400" dirty="0" smtClean="0"/>
              <a:t> </a:t>
            </a:r>
            <a:r>
              <a:rPr lang="en-US" sz="2400" dirty="0" err="1" smtClean="0"/>
              <a:t>Nabihah</a:t>
            </a:r>
            <a:r>
              <a:rPr lang="en-US" sz="2400" dirty="0" smtClean="0"/>
              <a:t> </a:t>
            </a:r>
            <a:r>
              <a:rPr lang="en-US" sz="2400" dirty="0" err="1" smtClean="0"/>
              <a:t>Zaidi</a:t>
            </a:r>
            <a:r>
              <a:rPr lang="en-US" sz="2400" dirty="0" smtClean="0"/>
              <a:t> and </a:t>
            </a:r>
            <a:r>
              <a:rPr lang="en-US" sz="2400" dirty="0" err="1" smtClean="0"/>
              <a:t>Adlan</a:t>
            </a:r>
            <a:r>
              <a:rPr lang="en-US" sz="2400" dirty="0" smtClean="0"/>
              <a:t> Ali-Power factor improvement using automatic power factor compensator(APFC) Device-MATEC web of conference-PP.1-6-2017.</a:t>
            </a:r>
          </a:p>
          <a:p>
            <a:endParaRPr lang="en-US" sz="1800" dirty="0" smtClean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minimize the energy consumption and thus reduce the power loss in industries and establishments </a:t>
            </a:r>
          </a:p>
          <a:p>
            <a:r>
              <a:rPr lang="en-US" dirty="0" smtClean="0"/>
              <a:t>Reduces the electricity bill in industries and establishments.</a:t>
            </a:r>
          </a:p>
          <a:p>
            <a:r>
              <a:rPr lang="en-US" dirty="0" smtClean="0"/>
              <a:t>The power factor is also known as the ratio of real power to apparent power. It is also known represented as KW/KVA. </a:t>
            </a:r>
          </a:p>
          <a:p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saver for commercial Establishment, aims to save the energy in industries.</a:t>
            </a:r>
          </a:p>
          <a:p>
            <a:r>
              <a:rPr lang="en-US" dirty="0" smtClean="0"/>
              <a:t> In this we are using shunt capacitors interfaced with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in this project we use shunt capacitors to reduce the power loss in industries. From this, Power factor has also improved. </a:t>
            </a:r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0108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pic>
        <p:nvPicPr>
          <p:cNvPr id="5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857232"/>
          <a:ext cx="8229600" cy="60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854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0496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research</a:t>
                      </a:r>
                      <a:r>
                        <a:rPr lang="en-US" baseline="0" dirty="0" smtClean="0"/>
                        <a:t> journal of engineering and technology(IRJET)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Dr.Sukhdeo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Sao and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K.Prasada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Rao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Power saver for industrial and commercial establishments by power factor compensation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(2019)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Proposed system the lag between zero voltage and zero current pulse duly generated by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Suitable operational amplifier modes are fed to two interrupt pins of microcontroller.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310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</a:t>
                      </a:r>
                      <a:r>
                        <a:rPr lang="en-US" baseline="0" dirty="0" smtClean="0"/>
                        <a:t> journal of </a:t>
                      </a:r>
                      <a:r>
                        <a:rPr lang="en-US" baseline="0" dirty="0" err="1" smtClean="0"/>
                        <a:t>scientifc</a:t>
                      </a:r>
                      <a:r>
                        <a:rPr lang="en-US" baseline="0" dirty="0" smtClean="0"/>
                        <a:t> research and engineering 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Swapnil Namekar and Tushar Sawle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Experimental study on power saver establishment for commercial 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purpose(2020)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By Installing suitable size power capacitor into circuit the facility factor is improved and therefore the values  becomes nearer to 0.9 to 0.95 has minimizing line losses.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73457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</a:t>
                      </a:r>
                      <a:r>
                        <a:rPr lang="en-US" baseline="0" dirty="0" smtClean="0"/>
                        <a:t> journal of advanced engineering and research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Mr.Jadhav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Rohit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Mr.Bhor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Ashish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and Miss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Handore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Saloni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Power saver for industrial and commercial establishment(2018)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The program takes over to actuate shunt capacitors into load circuit to get zero power loss by using 8051 microcontroller.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existing power saver methods, Microcontroller based controlling has been employed.</a:t>
            </a:r>
          </a:p>
          <a:p>
            <a:r>
              <a:rPr lang="en-US" dirty="0" smtClean="0"/>
              <a:t>In microcontroller the number of execution is limited due to low memory and it has complex structure.</a:t>
            </a:r>
          </a:p>
          <a:p>
            <a:r>
              <a:rPr lang="en-US" dirty="0" smtClean="0"/>
              <a:t>In proposed system </a:t>
            </a:r>
            <a:r>
              <a:rPr lang="en-US" dirty="0" err="1" smtClean="0"/>
              <a:t>arduino</a:t>
            </a:r>
            <a:r>
              <a:rPr lang="en-US" dirty="0" smtClean="0"/>
              <a:t> has more memory, easy interfacing, consumes less power compared to other microcontrollers.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6" name="Content Placeholder 5" descr="WhatsApp Image 2022-04-26 at 10.18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1615281"/>
            <a:ext cx="6896100" cy="4495800"/>
          </a:xfrm>
        </p:spPr>
      </p:pic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base papers for our project.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identified the proper components.</a:t>
            </a:r>
          </a:p>
          <a:p>
            <a:endParaRPr lang="en-US" dirty="0" smtClean="0"/>
          </a:p>
          <a:p>
            <a:r>
              <a:rPr lang="en-US" dirty="0" smtClean="0"/>
              <a:t>We presented our paper in ‘Two day national conference on sustainable Infrastructure With Responsible Consumption And Production’ conducted by civil department on 25.03.22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7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24301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Zeroth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Review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of topic.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Selection of base paper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43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First Review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Estimating the price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proper components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43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Second Review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Executing the project design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43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Third Review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Rectify the problems and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improsive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in the project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58204" cy="46434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[1]</a:t>
            </a:r>
            <a:r>
              <a:rPr lang="en-US" sz="1800" dirty="0" err="1" smtClean="0"/>
              <a:t>Dr.Sukhdeo</a:t>
            </a:r>
            <a:r>
              <a:rPr lang="en-US" sz="1800" dirty="0" smtClean="0"/>
              <a:t> Sao and </a:t>
            </a:r>
            <a:r>
              <a:rPr lang="en-US" sz="1800" dirty="0" err="1" smtClean="0"/>
              <a:t>K.Prasada</a:t>
            </a:r>
            <a:r>
              <a:rPr lang="en-US" sz="1800" dirty="0" smtClean="0"/>
              <a:t> </a:t>
            </a:r>
            <a:r>
              <a:rPr lang="en-US" sz="1800" dirty="0" err="1" smtClean="0"/>
              <a:t>Rao</a:t>
            </a:r>
            <a:r>
              <a:rPr lang="en-US" sz="1800" dirty="0" smtClean="0"/>
              <a:t>-Power saver for industrial and commercial establishments by power factor compensation-International research journal of engineering and technology(IRJET)-PP.2806-2812-Volume:06 Issue:04-April 2019.</a:t>
            </a:r>
          </a:p>
          <a:p>
            <a:pPr>
              <a:buNone/>
            </a:pPr>
            <a:r>
              <a:rPr lang="en-US" sz="1800" dirty="0" smtClean="0"/>
              <a:t>[2]</a:t>
            </a:r>
            <a:r>
              <a:rPr lang="en-US" sz="1800" dirty="0" err="1" smtClean="0"/>
              <a:t>Swapnil</a:t>
            </a:r>
            <a:r>
              <a:rPr lang="en-US" sz="1800" dirty="0" smtClean="0"/>
              <a:t> </a:t>
            </a:r>
            <a:r>
              <a:rPr lang="en-US" sz="1800" dirty="0" err="1" smtClean="0"/>
              <a:t>Namekar</a:t>
            </a:r>
            <a:r>
              <a:rPr lang="en-US" sz="1800" dirty="0" smtClean="0"/>
              <a:t> and </a:t>
            </a:r>
            <a:r>
              <a:rPr lang="en-US" sz="1800" dirty="0" err="1" smtClean="0"/>
              <a:t>Tushar</a:t>
            </a:r>
            <a:r>
              <a:rPr lang="en-US" sz="1800" dirty="0" smtClean="0"/>
              <a:t> </a:t>
            </a:r>
            <a:r>
              <a:rPr lang="en-US" sz="1800" dirty="0" err="1" smtClean="0"/>
              <a:t>Sawle</a:t>
            </a:r>
            <a:r>
              <a:rPr lang="en-US" sz="1800" dirty="0" smtClean="0"/>
              <a:t>-Experimental study on power saver establishment for commercial purpose-International journal of scientific research and engineering development-PP.732-734-Volume:03 Issue:02-March-April-2020.</a:t>
            </a:r>
          </a:p>
          <a:p>
            <a:pPr>
              <a:buNone/>
            </a:pPr>
            <a:r>
              <a:rPr lang="en-US" sz="1800" dirty="0" smtClean="0"/>
              <a:t>[3]</a:t>
            </a:r>
            <a:r>
              <a:rPr lang="en-US" sz="1800" dirty="0" err="1" smtClean="0"/>
              <a:t>Mr.Jadhav</a:t>
            </a:r>
            <a:r>
              <a:rPr lang="en-US" sz="1800" dirty="0" smtClean="0"/>
              <a:t> </a:t>
            </a:r>
            <a:r>
              <a:rPr lang="en-US" sz="1800" dirty="0" err="1" smtClean="0"/>
              <a:t>Rohit</a:t>
            </a:r>
            <a:r>
              <a:rPr lang="en-US" sz="1800" dirty="0" smtClean="0"/>
              <a:t>, </a:t>
            </a:r>
            <a:r>
              <a:rPr lang="en-US" sz="1800" dirty="0" err="1" smtClean="0"/>
              <a:t>Mr.Bhor</a:t>
            </a:r>
            <a:r>
              <a:rPr lang="en-US" sz="1800" dirty="0" smtClean="0"/>
              <a:t> </a:t>
            </a:r>
            <a:r>
              <a:rPr lang="en-US" sz="1800" dirty="0" err="1" smtClean="0"/>
              <a:t>Ashish</a:t>
            </a:r>
            <a:r>
              <a:rPr lang="en-US" sz="1800" dirty="0" smtClean="0"/>
              <a:t> and Miss </a:t>
            </a:r>
            <a:r>
              <a:rPr lang="en-US" sz="1800" dirty="0" err="1" smtClean="0"/>
              <a:t>Handore</a:t>
            </a:r>
            <a:r>
              <a:rPr lang="en-US" sz="1800" dirty="0" smtClean="0"/>
              <a:t> </a:t>
            </a:r>
            <a:r>
              <a:rPr lang="en-US" sz="1800" dirty="0" err="1" smtClean="0"/>
              <a:t>Saloni</a:t>
            </a:r>
            <a:r>
              <a:rPr lang="en-US" sz="1800" dirty="0" smtClean="0"/>
              <a:t>-Power saver for industrial and commercial establishment-International journal of advanced engineering and research development-PP.667-672-Volume:05 Issue:05-May 2018.</a:t>
            </a:r>
          </a:p>
          <a:p>
            <a:pPr>
              <a:buNone/>
            </a:pPr>
            <a:r>
              <a:rPr lang="en-US" sz="1800" dirty="0" smtClean="0"/>
              <a:t>[4]</a:t>
            </a:r>
            <a:r>
              <a:rPr lang="en-US" sz="1800" dirty="0" err="1" smtClean="0"/>
              <a:t>Vishal</a:t>
            </a:r>
            <a:r>
              <a:rPr lang="en-US" sz="1800" dirty="0" smtClean="0"/>
              <a:t> </a:t>
            </a:r>
            <a:r>
              <a:rPr lang="en-US" sz="1800" dirty="0" err="1" smtClean="0"/>
              <a:t>Vaibhav</a:t>
            </a:r>
            <a:r>
              <a:rPr lang="en-US" sz="1800" dirty="0" smtClean="0"/>
              <a:t> and </a:t>
            </a:r>
            <a:r>
              <a:rPr lang="en-US" sz="1800" dirty="0" err="1" smtClean="0"/>
              <a:t>Varsha</a:t>
            </a:r>
            <a:r>
              <a:rPr lang="en-US" sz="1800" dirty="0" smtClean="0"/>
              <a:t> </a:t>
            </a:r>
            <a:r>
              <a:rPr lang="en-US" sz="1800" dirty="0" err="1" smtClean="0"/>
              <a:t>Mehar</a:t>
            </a:r>
            <a:r>
              <a:rPr lang="en-US" sz="1800" dirty="0" smtClean="0"/>
              <a:t>-A review on power saver establishments for industrial and commercial purpose-International journal of engineering sciences and research technology-PP.107-113-Volume:07 Issue:09-September2019.</a:t>
            </a:r>
          </a:p>
          <a:p>
            <a:pPr>
              <a:buNone/>
            </a:pPr>
            <a:r>
              <a:rPr lang="en-US" sz="1800" dirty="0" smtClean="0"/>
              <a:t>[5]</a:t>
            </a:r>
            <a:r>
              <a:rPr lang="en-US" sz="1800" dirty="0" err="1" smtClean="0"/>
              <a:t>Mr.Naryanan</a:t>
            </a:r>
            <a:r>
              <a:rPr lang="en-US" sz="1800" dirty="0" smtClean="0"/>
              <a:t> </a:t>
            </a:r>
            <a:r>
              <a:rPr lang="en-US" sz="1800" dirty="0" err="1" smtClean="0"/>
              <a:t>Swamy.R</a:t>
            </a:r>
            <a:r>
              <a:rPr lang="en-US" sz="1800" dirty="0" smtClean="0"/>
              <a:t> and </a:t>
            </a:r>
            <a:r>
              <a:rPr lang="en-US" sz="1800" dirty="0" err="1" smtClean="0"/>
              <a:t>Dr.G.Mahadevan</a:t>
            </a:r>
            <a:r>
              <a:rPr lang="en-US" sz="1800" dirty="0" smtClean="0"/>
              <a:t>-Power Saving Device-International journal of scientific and technology research-PP.14-16-Volume:  Issue-August 2012.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635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</vt:lpstr>
      <vt:lpstr>Objectives</vt:lpstr>
      <vt:lpstr>Introduction</vt:lpstr>
      <vt:lpstr>Literature Survey</vt:lpstr>
      <vt:lpstr>Problem Identification</vt:lpstr>
      <vt:lpstr>Block Diagram</vt:lpstr>
      <vt:lpstr>Work Accomplished</vt:lpstr>
      <vt:lpstr>Work Plan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welcome</dc:creator>
  <cp:lastModifiedBy>Windows User</cp:lastModifiedBy>
  <cp:revision>7</cp:revision>
  <dcterms:created xsi:type="dcterms:W3CDTF">2022-05-23T09:35:41Z</dcterms:created>
  <dcterms:modified xsi:type="dcterms:W3CDTF">2023-05-23T11:00:26Z</dcterms:modified>
</cp:coreProperties>
</file>