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9" r:id="rId3"/>
    <p:sldId id="265" r:id="rId4"/>
    <p:sldId id="273" r:id="rId5"/>
    <p:sldId id="272" r:id="rId6"/>
    <p:sldId id="274" r:id="rId7"/>
    <p:sldId id="270" r:id="rId8"/>
    <p:sldId id="271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6821-0084-4BC9-9206-3AC89DEB8A55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43498-A655-4413-8855-581742414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381000" y="914400"/>
            <a:ext cx="8305800" cy="1470025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28600" y="3214686"/>
            <a:ext cx="8701118" cy="3000396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 smtClean="0">
                <a:solidFill>
                  <a:schemeClr val="tx1"/>
                </a:solidFill>
              </a:rPr>
              <a:t>TITLE               :Commercial Power Saver Project</a:t>
            </a:r>
          </a:p>
          <a:p>
            <a:pPr algn="l"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Presented By: </a:t>
            </a:r>
            <a:r>
              <a:rPr lang="en-US" sz="2000" b="1" dirty="0" err="1" smtClean="0">
                <a:solidFill>
                  <a:schemeClr val="tx1"/>
                </a:solidFill>
              </a:rPr>
              <a:t>Hrithik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Vel.B</a:t>
            </a:r>
            <a:r>
              <a:rPr lang="en-US" sz="2000" b="1" dirty="0" smtClean="0">
                <a:solidFill>
                  <a:schemeClr val="tx1"/>
                </a:solidFill>
              </a:rPr>
              <a:t>(913119105022)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 </a:t>
            </a:r>
            <a:r>
              <a:rPr lang="en-US" sz="2000" b="1" dirty="0" err="1" smtClean="0">
                <a:solidFill>
                  <a:schemeClr val="tx1"/>
                </a:solidFill>
              </a:rPr>
              <a:t>Jeyvishnu</a:t>
            </a:r>
            <a:r>
              <a:rPr lang="en-US" sz="2000" b="1" dirty="0" smtClean="0">
                <a:solidFill>
                  <a:schemeClr val="tx1"/>
                </a:solidFill>
              </a:rPr>
              <a:t> V.BA(913119105028)</a:t>
            </a: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                          Vijay </a:t>
            </a:r>
            <a:r>
              <a:rPr lang="en-US" sz="2000" b="1" dirty="0" err="1" smtClean="0">
                <a:solidFill>
                  <a:schemeClr val="tx1"/>
                </a:solidFill>
              </a:rPr>
              <a:t>KrishnaT.K.B</a:t>
            </a:r>
            <a:r>
              <a:rPr lang="en-US" sz="2000" b="1" dirty="0" smtClean="0">
                <a:solidFill>
                  <a:schemeClr val="tx1"/>
                </a:solidFill>
              </a:rPr>
              <a:t> (913119105304)</a:t>
            </a:r>
          </a:p>
          <a:p>
            <a:pPr algn="l"/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Guided By      : </a:t>
            </a:r>
            <a:r>
              <a:rPr lang="en-US" sz="2000" b="1" dirty="0" err="1" smtClean="0">
                <a:solidFill>
                  <a:schemeClr val="tx1"/>
                </a:solidFill>
              </a:rPr>
              <a:t>Dr.S.Chellam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IN" sz="20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M.E,Ph.D</a:t>
            </a:r>
            <a:r>
              <a:rPr lang="en-IN" sz="2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AP III/Dept Of EEE VCET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                 </a:t>
            </a:r>
          </a:p>
          <a:p>
            <a:r>
              <a:rPr lang="en-US" sz="2000" dirty="0" smtClean="0"/>
              <a:t>                            </a:t>
            </a:r>
          </a:p>
        </p:txBody>
      </p:sp>
      <p:pic>
        <p:nvPicPr>
          <p:cNvPr id="2097152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3581400" y="304801"/>
            <a:ext cx="1575422" cy="990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48588" name="TextBox 4"/>
          <p:cNvSpPr txBox="1"/>
          <p:nvPr/>
        </p:nvSpPr>
        <p:spPr>
          <a:xfrm>
            <a:off x="685800" y="15240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VELAMMAL COLLEGE OF ENGINEERING AND TECHNOLOGY</a:t>
            </a:r>
            <a:endParaRPr lang="en-US" sz="2400" b="1" dirty="0"/>
          </a:p>
        </p:txBody>
      </p:sp>
      <p:sp>
        <p:nvSpPr>
          <p:cNvPr id="1048589" name="TextBox 5"/>
          <p:cNvSpPr txBox="1"/>
          <p:nvPr/>
        </p:nvSpPr>
        <p:spPr>
          <a:xfrm>
            <a:off x="38100" y="236924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PAPER PRESENTATION</a:t>
            </a:r>
            <a:endParaRPr lang="en-US" sz="2400" b="1" dirty="0"/>
          </a:p>
        </p:txBody>
      </p:sp>
      <p:sp>
        <p:nvSpPr>
          <p:cNvPr id="1048590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150C-06F0-4E15-8C19-9215B5123C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Project proposes to minimize the energy consumption and thus reduce the power loss in industries and establishments by making use of a number of shunt capacitors.</a:t>
            </a:r>
          </a:p>
          <a:p>
            <a:r>
              <a:rPr lang="en-US" dirty="0" smtClean="0"/>
              <a:t>This substantially reduces the electricity bill in industries and establishments.</a:t>
            </a:r>
          </a:p>
          <a:p>
            <a:r>
              <a:rPr lang="en-US" dirty="0" smtClean="0"/>
              <a:t>The power factor is also known as the ratio of real power to apparent power. It is also known represented as KW/KVA. </a:t>
            </a:r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285884"/>
          </a:xfrm>
        </p:spPr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720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problem that we as a group are going to focus through our research is on how has been identified and to rectified by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this concern, interfacing is easy </a:t>
            </a:r>
            <a:r>
              <a:rPr lang="en-US" sz="2400" dirty="0"/>
              <a:t>t</a:t>
            </a:r>
            <a:r>
              <a:rPr lang="en-US" sz="2400" dirty="0" smtClean="0"/>
              <a:t>o write and upload computer code to the physical board in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, in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we can communicate the information.</a:t>
            </a:r>
          </a:p>
          <a:p>
            <a:r>
              <a:rPr lang="en-US" sz="2400" dirty="0" smtClean="0"/>
              <a:t>In processor we cannot change the value in same time due to this the program(processor) started from the first whereas in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we can only change the value at the time. </a:t>
            </a:r>
          </a:p>
          <a:p>
            <a:r>
              <a:rPr lang="en-US" sz="2400" dirty="0" smtClean="0"/>
              <a:t>Simple ports are used in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2985"/>
          <a:ext cx="8229600" cy="564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5338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097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Dr.Sukhdeo</a:t>
                      </a:r>
                      <a:r>
                        <a:rPr lang="en-US" sz="1800" dirty="0" smtClean="0"/>
                        <a:t> Sao and </a:t>
                      </a:r>
                      <a:r>
                        <a:rPr lang="en-US" sz="1800" dirty="0" err="1" smtClean="0"/>
                        <a:t>K.Prasada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Rao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Power saver for industrial and commercial establishments by power factor compensation</a:t>
                      </a:r>
                    </a:p>
                    <a:p>
                      <a:pPr algn="ctr"/>
                      <a:r>
                        <a:rPr lang="en-US" sz="1800" dirty="0" smtClean="0"/>
                        <a:t>(2019)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Proposed</a:t>
                      </a:r>
                      <a:r>
                        <a:rPr lang="en-US" sz="1400" baseline="0" dirty="0" smtClean="0"/>
                        <a:t> system the lag between zero voltage and zero current pulse duly generated by</a:t>
                      </a:r>
                    </a:p>
                    <a:p>
                      <a:r>
                        <a:rPr lang="en-US" sz="1400" baseline="0" dirty="0" smtClean="0"/>
                        <a:t>Suitable operational amplifier modes are fed to two interrupt pins of microcontroller.</a:t>
                      </a:r>
                      <a:endParaRPr lang="en-US" sz="1400" dirty="0"/>
                    </a:p>
                  </a:txBody>
                  <a:tcPr/>
                </a:tc>
              </a:tr>
              <a:tr h="15254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Swapnil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Namekar</a:t>
                      </a:r>
                      <a:r>
                        <a:rPr lang="en-US" sz="1800" dirty="0" smtClean="0"/>
                        <a:t> and </a:t>
                      </a:r>
                      <a:r>
                        <a:rPr lang="en-US" sz="1800" dirty="0" err="1" smtClean="0"/>
                        <a:t>Tushar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Sawle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Experimental study on power saver establishment for commercial purpose(2020)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By Installing suitable</a:t>
                      </a:r>
                      <a:r>
                        <a:rPr lang="en-US" sz="1400" baseline="0" dirty="0" smtClean="0"/>
                        <a:t> size power capacitor into circuit the facility factor is improved and therefore the values  becomes nearer to 0.9 to 0.95 has minimizing line losses.</a:t>
                      </a:r>
                      <a:endParaRPr lang="en-US" sz="1400" dirty="0"/>
                    </a:p>
                  </a:txBody>
                  <a:tcPr/>
                </a:tc>
              </a:tr>
              <a:tr h="12394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Mr.Jadhav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Rohit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Mr.Bhor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Ashish</a:t>
                      </a:r>
                      <a:r>
                        <a:rPr lang="en-US" sz="1800" dirty="0" smtClean="0"/>
                        <a:t> and Miss </a:t>
                      </a:r>
                      <a:r>
                        <a:rPr lang="en-US" sz="1800" dirty="0" err="1" smtClean="0"/>
                        <a:t>Handore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Saloni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Power saver for industrial and commercial establishment(2018)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program takes</a:t>
                      </a:r>
                      <a:r>
                        <a:rPr lang="en-US" sz="1400" baseline="0" dirty="0" smtClean="0"/>
                        <a:t> over to actuate shunt capacitors into load circuit to get zero power loss by using 8051 microcontroller.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6" name="Content Placeholder 5" descr="WhatsApp Image 2022-04-26 at 10.18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950" y="1615281"/>
            <a:ext cx="6896100" cy="4495800"/>
          </a:xfrm>
        </p:spPr>
      </p:pic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need external Programmer and the device is inexpensive.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consumes less power which the input has analog to digital input such as sensor data like light ,temperature and sound.</a:t>
            </a:r>
          </a:p>
          <a:p>
            <a:r>
              <a:rPr lang="en-US" dirty="0" smtClean="0"/>
              <a:t>It is used in digital sensors like SPI and 12C.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arduino</a:t>
            </a:r>
            <a:r>
              <a:rPr lang="en-US" dirty="0" smtClean="0"/>
              <a:t> is programmed with a C/C++dialect language are used.</a:t>
            </a:r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186766" cy="1143008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329642" cy="46434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[1]</a:t>
            </a:r>
            <a:r>
              <a:rPr lang="en-US" sz="2200" dirty="0" err="1" smtClean="0"/>
              <a:t>Dr.Sukhdeo</a:t>
            </a:r>
            <a:r>
              <a:rPr lang="en-US" sz="2200" dirty="0" smtClean="0"/>
              <a:t> Sao and </a:t>
            </a:r>
            <a:r>
              <a:rPr lang="en-US" sz="2200" dirty="0" err="1" smtClean="0"/>
              <a:t>K.Prasada</a:t>
            </a:r>
            <a:r>
              <a:rPr lang="en-US" sz="2200" dirty="0" smtClean="0"/>
              <a:t> </a:t>
            </a:r>
            <a:r>
              <a:rPr lang="en-US" sz="2200" dirty="0" err="1" smtClean="0"/>
              <a:t>Rao</a:t>
            </a:r>
            <a:r>
              <a:rPr lang="en-US" sz="2200" dirty="0" smtClean="0"/>
              <a:t>-</a:t>
            </a:r>
            <a:r>
              <a:rPr lang="en-US" sz="2200" i="1" dirty="0" smtClean="0"/>
              <a:t>Power saver for industrial and commercial establishments by power factor compensation</a:t>
            </a:r>
            <a:r>
              <a:rPr lang="en-US" sz="2200" dirty="0" smtClean="0"/>
              <a:t>-’International research journal of engineering and technology(IRJET)’-April 2019-Volume:06 Issue:04-PP.2806-2812.</a:t>
            </a:r>
          </a:p>
          <a:p>
            <a:pPr>
              <a:buNone/>
            </a:pPr>
            <a:r>
              <a:rPr lang="en-US" sz="2200" b="1" dirty="0" smtClean="0"/>
              <a:t>[2]</a:t>
            </a:r>
            <a:r>
              <a:rPr lang="en-US" sz="2200" dirty="0" err="1" smtClean="0"/>
              <a:t>Swapnil</a:t>
            </a:r>
            <a:r>
              <a:rPr lang="en-US" sz="2200" dirty="0" smtClean="0"/>
              <a:t> </a:t>
            </a:r>
            <a:r>
              <a:rPr lang="en-US" sz="2200" dirty="0" err="1" smtClean="0"/>
              <a:t>Namekar</a:t>
            </a:r>
            <a:r>
              <a:rPr lang="en-US" sz="2200" dirty="0" smtClean="0"/>
              <a:t> and </a:t>
            </a:r>
            <a:r>
              <a:rPr lang="en-US" sz="2200" dirty="0" err="1" smtClean="0"/>
              <a:t>Tushar</a:t>
            </a:r>
            <a:r>
              <a:rPr lang="en-US" sz="2200" dirty="0" smtClean="0"/>
              <a:t> </a:t>
            </a:r>
            <a:r>
              <a:rPr lang="en-US" sz="2200" dirty="0" err="1" smtClean="0"/>
              <a:t>Sawle</a:t>
            </a:r>
            <a:r>
              <a:rPr lang="en-US" sz="2200" dirty="0" smtClean="0"/>
              <a:t>-</a:t>
            </a:r>
            <a:r>
              <a:rPr lang="en-US" sz="2200" i="1" dirty="0" smtClean="0"/>
              <a:t>Experimental study on power saver establishment for commercial purpose</a:t>
            </a:r>
            <a:r>
              <a:rPr lang="en-US" sz="2200" dirty="0" smtClean="0"/>
              <a:t>-’International journal of scientific research and engineering development’-March-April 2020-Volume:03 Issue:02-PP.2806-2812.</a:t>
            </a:r>
          </a:p>
          <a:p>
            <a:pPr>
              <a:buNone/>
            </a:pPr>
            <a:r>
              <a:rPr lang="en-US" sz="2200" b="1" dirty="0" smtClean="0"/>
              <a:t>[3]</a:t>
            </a:r>
            <a:r>
              <a:rPr lang="en-US" sz="2200" dirty="0" err="1" smtClean="0"/>
              <a:t>Mr.Jadhav</a:t>
            </a:r>
            <a:r>
              <a:rPr lang="en-US" sz="2200" dirty="0" smtClean="0"/>
              <a:t> </a:t>
            </a:r>
            <a:r>
              <a:rPr lang="en-US" sz="2200" dirty="0" err="1" smtClean="0"/>
              <a:t>Rohit</a:t>
            </a:r>
            <a:r>
              <a:rPr lang="en-US" sz="2200" dirty="0" smtClean="0"/>
              <a:t>, </a:t>
            </a:r>
            <a:r>
              <a:rPr lang="en-US" sz="2200" dirty="0" err="1" smtClean="0"/>
              <a:t>Mr.Bhor</a:t>
            </a:r>
            <a:r>
              <a:rPr lang="en-US" sz="2200" dirty="0" smtClean="0"/>
              <a:t> </a:t>
            </a:r>
            <a:r>
              <a:rPr lang="en-US" sz="2200" dirty="0" err="1" smtClean="0"/>
              <a:t>Ashish</a:t>
            </a:r>
            <a:r>
              <a:rPr lang="en-US" sz="2200" dirty="0" smtClean="0"/>
              <a:t> and Miss </a:t>
            </a:r>
            <a:r>
              <a:rPr lang="en-US" sz="2200" dirty="0" err="1" smtClean="0"/>
              <a:t>Handore</a:t>
            </a:r>
            <a:r>
              <a:rPr lang="en-US" sz="2200" dirty="0" smtClean="0"/>
              <a:t> </a:t>
            </a:r>
            <a:r>
              <a:rPr lang="en-US" sz="2200" dirty="0" err="1" smtClean="0"/>
              <a:t>Saloni</a:t>
            </a:r>
            <a:r>
              <a:rPr lang="en-US" sz="2200" dirty="0" smtClean="0"/>
              <a:t>-</a:t>
            </a:r>
            <a:r>
              <a:rPr lang="en-US" sz="2200" i="1" dirty="0" smtClean="0"/>
              <a:t>Power saver for industrial and commercial establishment</a:t>
            </a:r>
            <a:r>
              <a:rPr lang="en-US" sz="2200" dirty="0" smtClean="0"/>
              <a:t>-’International journal of advanced engineering and research development’-May 2018-Volume:05 Issue:05-PP.667-672.</a:t>
            </a:r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[4]</a:t>
            </a:r>
            <a:r>
              <a:rPr lang="en-US" sz="2800" dirty="0" err="1" smtClean="0"/>
              <a:t>Vishal</a:t>
            </a:r>
            <a:r>
              <a:rPr lang="en-US" sz="2800" dirty="0" smtClean="0"/>
              <a:t> </a:t>
            </a:r>
            <a:r>
              <a:rPr lang="en-US" sz="2800" dirty="0" err="1" smtClean="0"/>
              <a:t>Vaibhav</a:t>
            </a:r>
            <a:r>
              <a:rPr lang="en-US" sz="2800" dirty="0" smtClean="0"/>
              <a:t> and </a:t>
            </a:r>
            <a:r>
              <a:rPr lang="en-US" sz="2800" dirty="0" err="1" smtClean="0"/>
              <a:t>Varsha</a:t>
            </a:r>
            <a:r>
              <a:rPr lang="en-US" sz="2800" dirty="0" smtClean="0"/>
              <a:t> </a:t>
            </a:r>
            <a:r>
              <a:rPr lang="en-US" sz="2800" dirty="0" err="1" smtClean="0"/>
              <a:t>Mehar</a:t>
            </a:r>
            <a:r>
              <a:rPr lang="en-US" sz="2800" dirty="0" smtClean="0"/>
              <a:t>-</a:t>
            </a:r>
            <a:r>
              <a:rPr lang="en-US" sz="2800" i="1" dirty="0" smtClean="0"/>
              <a:t>A</a:t>
            </a:r>
            <a:r>
              <a:rPr lang="en-US" sz="2800" dirty="0" smtClean="0"/>
              <a:t> </a:t>
            </a:r>
            <a:r>
              <a:rPr lang="en-US" sz="2800" i="1" dirty="0" smtClean="0"/>
              <a:t>review on power saver establishments for industrial and commercial purpose-’International </a:t>
            </a:r>
            <a:r>
              <a:rPr lang="en-US" sz="2800" dirty="0" smtClean="0"/>
              <a:t>journal of engineering sciences and research technology’-September 2018-Volume:07 Issue:09-PP.107-113.</a:t>
            </a:r>
          </a:p>
          <a:p>
            <a:pPr>
              <a:buNone/>
            </a:pPr>
            <a:r>
              <a:rPr lang="en-US" sz="2800" b="1" dirty="0" smtClean="0"/>
              <a:t>[5]</a:t>
            </a:r>
            <a:r>
              <a:rPr lang="en-US" sz="2800" dirty="0" err="1" smtClean="0"/>
              <a:t>Mr.Naryanan</a:t>
            </a:r>
            <a:r>
              <a:rPr lang="en-US" sz="2800" dirty="0" smtClean="0"/>
              <a:t> </a:t>
            </a:r>
            <a:r>
              <a:rPr lang="en-US" sz="2800" dirty="0" err="1" smtClean="0"/>
              <a:t>Swamy.R</a:t>
            </a:r>
            <a:r>
              <a:rPr lang="en-US" sz="2800" dirty="0" smtClean="0"/>
              <a:t> and </a:t>
            </a:r>
            <a:r>
              <a:rPr lang="en-US" sz="2800" dirty="0" err="1" smtClean="0"/>
              <a:t>Dr.G.Mahadevan</a:t>
            </a:r>
            <a:r>
              <a:rPr lang="en-US" sz="2800" dirty="0" smtClean="0"/>
              <a:t>-</a:t>
            </a:r>
            <a:r>
              <a:rPr lang="en-US" sz="2800" i="1" dirty="0" smtClean="0"/>
              <a:t>Power Saving Device</a:t>
            </a:r>
            <a:r>
              <a:rPr lang="en-US" sz="2800" dirty="0" smtClean="0"/>
              <a:t>-’International journal of scientific and technology research’-August 2012-PP.14-16.</a:t>
            </a:r>
          </a:p>
          <a:p>
            <a:endParaRPr lang="en-US" sz="1800" dirty="0" smtClean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2" descr="Velammal-Logo-Fina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54000"/>
          </a:blip>
          <a:srcRect l="23039" t="11040" r="24600" b="13921"/>
          <a:stretch>
            <a:fillRect/>
          </a:stretch>
        </p:blipFill>
        <p:spPr bwMode="auto">
          <a:xfrm>
            <a:off x="134441" y="90487"/>
            <a:ext cx="651345" cy="409555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eroth Review Edit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Zeroth Review Edited</Template>
  <TotalTime>313</TotalTime>
  <Words>532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Zeroth Review Edited</vt:lpstr>
      <vt:lpstr> </vt:lpstr>
      <vt:lpstr>Objective </vt:lpstr>
      <vt:lpstr>Problem Identification</vt:lpstr>
      <vt:lpstr>Literature Survey</vt:lpstr>
      <vt:lpstr>Block Diagram</vt:lpstr>
      <vt:lpstr>Advantages Of This Project</vt:lpstr>
      <vt:lpstr>Reference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Title:Commercial Power Saver Project</dc:title>
  <dc:creator>welcome</dc:creator>
  <cp:lastModifiedBy>welcome</cp:lastModifiedBy>
  <cp:revision>10</cp:revision>
  <dcterms:created xsi:type="dcterms:W3CDTF">2022-04-26T05:34:06Z</dcterms:created>
  <dcterms:modified xsi:type="dcterms:W3CDTF">2022-05-23T15:35:48Z</dcterms:modified>
</cp:coreProperties>
</file>