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76" r:id="rId3"/>
    <p:sldId id="275" r:id="rId4"/>
    <p:sldId id="274" r:id="rId5"/>
    <p:sldId id="273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65" r:id="rId14"/>
    <p:sldId id="264" r:id="rId15"/>
    <p:sldId id="263" r:id="rId16"/>
    <p:sldId id="261" r:id="rId17"/>
    <p:sldId id="260" r:id="rId18"/>
    <p:sldId id="258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422564"/>
            <a:ext cx="8512500" cy="33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Rossmann Sales 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D31F62-4497-43A2-B6DF-8C1D41F0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8" y="235527"/>
            <a:ext cx="7100481" cy="782198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stores open on Holidays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00E3B-7D81-4D2E-9444-7977EDC1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4" y="1017725"/>
            <a:ext cx="7488383" cy="40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6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07E45-69D5-43E5-80B4-FB3FF0E5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27" y="166255"/>
            <a:ext cx="6837217" cy="685801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Distribution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8144C-2869-4E39-92B2-134C7308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2056"/>
            <a:ext cx="8520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320D3-4A35-45F7-B976-6D7C4D2F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436" y="138544"/>
            <a:ext cx="6968864" cy="60267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After remove the skewness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8D092-29B7-4BFE-91AB-27AD5C91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741218"/>
            <a:ext cx="8520600" cy="44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7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22530-1386-48E6-94C4-8B11D464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0" y="445025"/>
            <a:ext cx="8021809" cy="57270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Relationship between sales and customer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5C144-EA63-486B-85DA-C9673B9A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" y="1108364"/>
            <a:ext cx="7703127" cy="39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FEA9F-BFEC-44BB-A637-242BD025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2401"/>
            <a:ext cx="8520600" cy="5541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1D966-5BB8-4A37-8706-31F44626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" y="706584"/>
            <a:ext cx="8001000" cy="44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878C6-4EF9-4180-9491-4AABDB62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2345"/>
            <a:ext cx="8520600" cy="51954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1F791-CA31-4852-8386-E3E2BB46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665018"/>
            <a:ext cx="8520600" cy="44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5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DDFE4-6BDF-4344-9942-AE5A4148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1E1BD-C636-4CE8-8799-D8E5B30E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9" y="1214536"/>
            <a:ext cx="2195973" cy="3572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E16DF-B834-40FC-B141-2B96538A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27" y="1214536"/>
            <a:ext cx="2195973" cy="3572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156770-AD4D-4C78-BFF2-D81DE1820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5" y="1214536"/>
            <a:ext cx="2189018" cy="3572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4693E-3AD4-4EFA-8C6A-F0F3CEAD3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148" y="1214536"/>
            <a:ext cx="2112845" cy="35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3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49ECD-8631-4B8F-927E-86C7F49E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FF95A-1FDB-4492-B386-B0D7237A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1136072"/>
            <a:ext cx="2784763" cy="1738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BE3A4-41FF-4AA8-870B-194EA17E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18" y="1136073"/>
            <a:ext cx="2895599" cy="1738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FC74B-40A0-470F-88B5-B97D3BE88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18" y="1136072"/>
            <a:ext cx="3061881" cy="1738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423E51-86DD-4DB4-A806-A605AE210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5" y="2937164"/>
            <a:ext cx="2784763" cy="2001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F238F1-04FF-462E-A44B-964894D8F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818" y="2937164"/>
            <a:ext cx="2895600" cy="20019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3B6682-CA63-4336-B63A-3304B503D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416" y="2937164"/>
            <a:ext cx="3061881" cy="20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35955-98C4-4A43-876B-93D4361A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32F64-A9D9-4767-8C72-40F63931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6" y="1343890"/>
            <a:ext cx="2154438" cy="3408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B356F4-6C4F-4AC8-A51A-95FB1CFC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75" y="1343890"/>
            <a:ext cx="2154438" cy="3408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8A69F9-78A8-4882-95C0-316C656DA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69" y="1343890"/>
            <a:ext cx="2154439" cy="34082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ABDE13-CF05-4EE3-BC21-293F13758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860" y="1343890"/>
            <a:ext cx="2154439" cy="34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AB11-71B3-44FE-B7FE-2EA49777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7396A-6CAC-44B8-AAE0-0A909320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080654"/>
            <a:ext cx="2888673" cy="1814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55DC32-05EE-44EE-A7A5-CEAB9389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55" y="1080654"/>
            <a:ext cx="2888672" cy="1814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D2502-E4F1-4594-9865-11964CB48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27" y="1080655"/>
            <a:ext cx="2957971" cy="1814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A7372C-3020-4334-97CF-3A3C6ABB3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2" y="3110346"/>
            <a:ext cx="2888673" cy="1814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EDA400-4A9F-4DF6-979A-B89D8E61E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655" y="3110346"/>
            <a:ext cx="2888672" cy="18149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B08A12-60A0-4A43-84B5-CAD44C97B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744" y="3110345"/>
            <a:ext cx="2902553" cy="18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9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8358A-A642-4014-82DE-CDD3A57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" y="124691"/>
            <a:ext cx="6837218" cy="64423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Missing Values in the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44962-09E5-408F-98A0-92FA26C0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768927"/>
            <a:ext cx="8014854" cy="43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2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2FD3-0CCB-42F9-9A9D-594BBF43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913CF-AE56-4C82-9DAD-7A7BF515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" y="1094508"/>
            <a:ext cx="1801172" cy="1766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F9EADD-CDA7-47B2-9275-AA164A4B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10" y="1094507"/>
            <a:ext cx="1801170" cy="1766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0C995-D7BF-4A7D-9D84-29795C1B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480" y="1094505"/>
            <a:ext cx="1801170" cy="1766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AE043-2323-4839-BD8F-99AF58BC9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651" y="1094502"/>
            <a:ext cx="1801169" cy="1766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F05297-2B67-4B4A-96B7-5BBC2473F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3820" y="1094498"/>
            <a:ext cx="1801168" cy="1766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70385F-3807-4ABF-A20C-B16A77FF1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38" y="2937734"/>
            <a:ext cx="1801172" cy="17607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21A44F-0F49-439A-975F-06E203535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309" y="2946109"/>
            <a:ext cx="1801171" cy="17607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87422A-3644-418E-9C19-58FCF9FB59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1480" y="2937734"/>
            <a:ext cx="1801169" cy="17691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279758-B106-4AE9-BB43-E52E15972F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648" y="2937734"/>
            <a:ext cx="1801169" cy="17691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5BC647-3969-4903-899B-AD825117BE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3816" y="2937725"/>
            <a:ext cx="1801172" cy="17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1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548A-5815-401F-90B5-D32923DD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8987C-96C2-4E5E-8BFD-4712F77C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1856509" cy="1850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55D6D-D32B-4B06-90BB-D49377D0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09" y="1017724"/>
            <a:ext cx="1856509" cy="1850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21B59-8B9D-4D9C-A5FC-D8BBDE162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018" y="1017725"/>
            <a:ext cx="1856509" cy="1850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054BA1-90F7-473D-92DC-FF87C80EA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27" y="1017724"/>
            <a:ext cx="1856509" cy="1850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94981F-A725-4354-BEB8-63CDBB681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036" y="1017724"/>
            <a:ext cx="1655618" cy="1850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625015-FA44-45C8-84BB-092511F69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92582"/>
            <a:ext cx="1856509" cy="1850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53BDD8-ACB0-4294-8EAF-196ACEAB4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6510" y="2992582"/>
            <a:ext cx="1856508" cy="1850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EBAD2A-5A12-44B9-823C-61573C73E8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3019" y="2992582"/>
            <a:ext cx="1856508" cy="18501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8EBFBB-18C5-4BEE-B115-3614974E7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9527" y="2992582"/>
            <a:ext cx="1856508" cy="1850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A8CA47-8DCC-4A40-B4E8-8A8DC306F8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6035" y="2992582"/>
            <a:ext cx="1655619" cy="18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2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0F48-1FCE-471A-B213-C7ADA910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CEB05-6A3E-4085-A3CD-EF0A3D6F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1239981"/>
            <a:ext cx="8520601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7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9B4D-1A62-41B5-8114-DE60E757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85A14-F797-4574-93D6-D54E442F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33828"/>
            <a:ext cx="2147480" cy="3340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82194-67EE-43D0-9A70-5DA2849D6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80" y="1233827"/>
            <a:ext cx="2147480" cy="3340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B5C98-BFC6-473E-9F57-68D6E004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60" y="1233825"/>
            <a:ext cx="2147480" cy="3340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1CADA-B12C-4BAE-87A7-2C49F5D18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140" y="1233822"/>
            <a:ext cx="2147480" cy="313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9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CAE4-E02D-4C75-9B17-77AF297B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A5C64-D084-4684-B535-891515A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6855"/>
            <a:ext cx="8520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6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1838-F04D-42AA-8778-FFCF535E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87271-2CDE-4245-A955-CBC1C8F0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12273"/>
            <a:ext cx="8520600" cy="34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3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CD10-A4F1-46F6-AA79-1DF3FF3A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A0435-1DF0-4FB0-9B2B-1C66963C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39981"/>
            <a:ext cx="8520600" cy="34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79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36B5-139D-47FE-AE99-B31268A4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7AA3D-BF2B-43FA-BB48-39DEAC51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39981"/>
            <a:ext cx="8520600" cy="36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1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96E7-6C18-4046-B59E-BF33C27F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83F42-BCEC-4A10-834F-916846A3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5345"/>
            <a:ext cx="8520600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9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50A9FE-35AC-4B2D-8E7C-F8339740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76200"/>
            <a:ext cx="7744691" cy="637309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After filling NaN Values in the 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AD3DF-D5D2-4575-9A75-2681A428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796636"/>
            <a:ext cx="7987146" cy="43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2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985B5-08B8-47B2-B2FA-735BAEA6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26" y="76200"/>
            <a:ext cx="7529973" cy="56803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Correlation of variables with each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1907E-FEED-4FEA-9C5D-785400FB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692728"/>
            <a:ext cx="8118764" cy="44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139C4-AA87-4CE7-8608-4A27F2C0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598" y="202660"/>
            <a:ext cx="7577457" cy="82257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Numbers of stores open on a given Dates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C8A18-ECC4-42C6-AB62-CC2C358D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99" y="886691"/>
            <a:ext cx="6592802" cy="4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5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A1AA4B-30BF-432B-8FC0-710A260D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202661"/>
            <a:ext cx="8354318" cy="69788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stores running promo on given Dates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1FA06-677D-4313-A1D7-64F5C06D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962892"/>
            <a:ext cx="6912437" cy="39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1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521F3-443C-473A-86D8-5B355C31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91" y="202661"/>
            <a:ext cx="5230092" cy="106503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school Holidays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44E7B-E6A2-4587-A56F-CD476AFF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879764"/>
            <a:ext cx="7002492" cy="40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9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8DEE0F-3299-4CFA-8E4B-2156C8D7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02661"/>
            <a:ext cx="7384500" cy="69095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Holidays celebrated by stores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FF1EA-24AF-4043-B2D4-BBB1CBB4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93618"/>
            <a:ext cx="7239000" cy="40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5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D9264-081E-42D4-A568-5724B689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26" y="249382"/>
            <a:ext cx="6137565" cy="76834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 data given by 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B51F7-12ED-451E-9B73-604F7F8B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17725"/>
            <a:ext cx="7703127" cy="40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072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79</Words>
  <Application>Microsoft Office PowerPoint</Application>
  <PresentationFormat>On-screen Show (16:9)</PresentationFormat>
  <Paragraphs>14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Montserrat</vt:lpstr>
      <vt:lpstr>Bahnschrift SemiBold</vt:lpstr>
      <vt:lpstr>Simple Light</vt:lpstr>
      <vt:lpstr>           Capstone Project Rossmann Sales Prediction  </vt:lpstr>
      <vt:lpstr> Missing Values in the Datasets</vt:lpstr>
      <vt:lpstr> After filling NaN Values in the Datasets</vt:lpstr>
      <vt:lpstr>Correlation of variables with each others</vt:lpstr>
      <vt:lpstr>Numbers of stores open on a given Dates</vt:lpstr>
      <vt:lpstr>Number of stores running promo on given Dates</vt:lpstr>
      <vt:lpstr>Number of school Holidays</vt:lpstr>
      <vt:lpstr>Number of Holidays celebrated by stores</vt:lpstr>
      <vt:lpstr>Number of store data given by Date</vt:lpstr>
      <vt:lpstr>Number of stores open on Holidays</vt:lpstr>
      <vt:lpstr> Distribution of values</vt:lpstr>
      <vt:lpstr>After remove the skewness</vt:lpstr>
      <vt:lpstr>Relationship between sales and customer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Rossmann Sales Prediction  </dc:title>
  <cp:lastModifiedBy>Hrithik Chourasia</cp:lastModifiedBy>
  <cp:revision>14</cp:revision>
  <dcterms:modified xsi:type="dcterms:W3CDTF">2021-05-13T05:27:55Z</dcterms:modified>
</cp:coreProperties>
</file>