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embedTrueTypeFonts="1" saveSubsetFonts="0">
  <p:sldMasterIdLst>
    <p:sldMasterId id="2147483648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embeddedFontLst>
    <p:embeddedFont>
      <p:font typeface="Libre Franklin" pitchFamily="0" charset="0"/>
      <p:regular r:id="rId13"/>
      <p:bold r:id="rId14"/>
      <p:italic r:id="rId15"/>
      <p:boldItalic r:id="rId16"/>
    </p:embeddedFont>
    <p:embeddedFont>
      <p:font typeface="Roboto" pitchFamily="0" charset="0"/>
      <p:regular r:id="rId17"/>
      <p:bold r:id="rId18"/>
      <p:italic r:id="rId19"/>
      <p:boldItalic r:id="rId20"/>
    </p:embeddedFont>
    <p:embeddedFont>
      <p:font typeface="Franklin Gothic" pitchFamily="0" charset="0"/>
      <p:regular r:id="rId21"/>
      <p:bold r:id="rId22"/>
      <p:italic r:id="rId23"/>
      <p:boldItalic r:id="rId24"/>
    </p:embeddedFont>
    <p:embeddedFont>
      <p:font typeface="Montserrat" pitchFamily="0" charset="0"/>
      <p:regular r:id="rId25"/>
      <p:bold r:id="rId26"/>
      <p:italic r:id="rId27"/>
      <p:boldItalic r:id="rId28"/>
    </p:embeddedFont>
    <p:embeddedFont>
      <p:font typeface="Merriweather" pitchFamily="0" charset="0"/>
      <p:regular r:id="rId29"/>
      <p:bold r:id="rId30"/>
      <p:italic r:id="rId31"/>
      <p:boldItalic r:id="rId32"/>
    </p:embeddedFont>
  </p:embeddedFontLst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48554899" val="1044" revOS="4"/>
      <pr:smFileRevision xmlns:pr="smNativeData" xmlns="smNativeData" dt="1648554899" val="101"/>
      <pr:guideOptions xmlns:pr="smNativeData" xmlns="smNativeData" dt="1648554899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68" d="100"/>
          <a:sy n="68" d="100"/>
        </p:scale>
        <p:origin x="283" y="236"/>
      </p:cViewPr>
      <p:guideLst x="0" y="0"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5" d="100"/>
        <a:sy n="15" d="100"/>
      </p:scale>
      <p:origin x="0" y="0"/>
    </p:cViewPr>
  </p:sorterViewPr>
  <p:notesViewPr>
    <p:cSldViewPr snapToGrid="0">
      <p:cViewPr>
        <p:scale>
          <a:sx n="68" d="100"/>
          <a:sy n="68" d="100"/>
        </p:scale>
        <p:origin x="283" y="236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font" Target="fonts/font5.fntdata"/><Relationship Id="rId18" Type="http://schemas.openxmlformats.org/officeDocument/2006/relationships/font" Target="fonts/font6.fntdata"/><Relationship Id="rId19" Type="http://schemas.openxmlformats.org/officeDocument/2006/relationships/font" Target="fonts/font7.fntdata"/><Relationship Id="rId20" Type="http://schemas.openxmlformats.org/officeDocument/2006/relationships/font" Target="fonts/font8.fntdata"/><Relationship Id="rId21" Type="http://schemas.openxmlformats.org/officeDocument/2006/relationships/font" Target="fonts/font9.fntdata"/><Relationship Id="rId22" Type="http://schemas.openxmlformats.org/officeDocument/2006/relationships/font" Target="fonts/font10.fntdata"/><Relationship Id="rId23" Type="http://schemas.openxmlformats.org/officeDocument/2006/relationships/font" Target="fonts/font11.fntdata"/><Relationship Id="rId24" Type="http://schemas.openxmlformats.org/officeDocument/2006/relationships/font" Target="fonts/font12.fntdata"/><Relationship Id="rId25" Type="http://schemas.openxmlformats.org/officeDocument/2006/relationships/font" Target="fonts/font13.fntdata"/><Relationship Id="rId26" Type="http://schemas.openxmlformats.org/officeDocument/2006/relationships/font" Target="fonts/font14.fntdata"/><Relationship Id="rId27" Type="http://schemas.openxmlformats.org/officeDocument/2006/relationships/font" Target="fonts/font15.fntdata"/><Relationship Id="rId28" Type="http://schemas.openxmlformats.org/officeDocument/2006/relationships/font" Target="fonts/font16.fntdata"/><Relationship Id="rId29" Type="http://schemas.openxmlformats.org/officeDocument/2006/relationships/font" Target="fonts/font17.fntdata"/><Relationship Id="rId30" Type="http://schemas.openxmlformats.org/officeDocument/2006/relationships/font" Target="fonts/font18.fntdata"/><Relationship Id="rId31" Type="http://schemas.openxmlformats.org/officeDocument/2006/relationships/font" Target="fonts/font19.fntdata"/><Relationship Id="rId32" Type="http://schemas.openxmlformats.org/officeDocument/2006/relationships/font" Target="fonts/font20.fntdata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ChangeArrowheads="1"/>
            <a:extLst>
              <a:ext uri="smNativeData">
                <pr:smNativeData xmlns:pr="smNativeData" xmlns="smNativeData" val="SMDATA_15_k/NCYhMAAAAlAAAACwAAAA0AAAAAWAIAADgEAADZJwAAUBk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ZJwAAUBkAABAAAAAmAAAACAAAAAEPAAD/Hw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635" cy="3429000"/>
          </a:xfrm>
          <a:custGeom>
            <a:avLst/>
            <a:gdLst/>
            <a:ahLst/>
            <a:cxnLst/>
            <a:rect l="0" t="0" r="6096635" b="3429000"/>
            <a:pathLst>
              <a:path w="6096635" h="3429000" fill="none" extrusionOk="0">
                <a:moveTo>
                  <a:pt x="0" y="0"/>
                </a:moveTo>
                <a:lnTo>
                  <a:pt x="6096635" y="0"/>
                </a:lnTo>
                <a:lnTo>
                  <a:pt x="6096635" y="3429000"/>
                </a:lnTo>
                <a:lnTo>
                  <a:pt x="0" y="3429000"/>
                </a:lnTo>
                <a:close/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4;n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2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2" charset="0"/>
              <a:buChar char="●"/>
              <a:defRPr sz="11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914400" marR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2" charset="0"/>
              <a:buChar char="○"/>
              <a:defRPr sz="11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1371600" marR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2" charset="0"/>
              <a:buChar char="■"/>
              <a:defRPr sz="11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828800" marR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2" charset="0"/>
              <a:buChar char="●"/>
              <a:defRPr sz="11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2286000" marR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2" charset="0"/>
              <a:buChar char="○"/>
              <a:defRPr sz="11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2743200" marR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2" charset="0"/>
              <a:buChar char="■"/>
              <a:defRPr sz="11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3200400" marR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2" charset="0"/>
              <a:buChar char="●"/>
              <a:defRPr sz="11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3657600" marR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2" charset="0"/>
              <a:buChar char="○"/>
              <a:defRPr sz="11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4114800" marR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2" charset="0"/>
              <a:buChar char="■"/>
              <a:defRPr sz="11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8;p1:notes"/>
          <p:cNvSpPr>
            <a:spLocks noGrp="1" noChangeArrowheads="1"/>
            <a:extLst>
              <a:ext uri="smNativeData">
                <pr:smNativeData xmlns:pr="smNativeData" xmlns="smNativeData" val="SMDATA_15_k/NCYh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L0/AAD/Hw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49;p1:notes"/>
          <p:cNvSpPr>
            <a:spLocks noGrp="1" noChangeArrowheads="1"/>
            <a:extLst>
              <a:ext uri="smNativeData">
                <pr:smNativeData xmlns:pr="smNativeData" xmlns="smNativeData" val="SMDATA_15_k/NCYhMAAAAlAAAACwAAAA0AAAAAOAQAAAgHAAD4JQAABBo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5;p2:notes"/>
          <p:cNvSpPr>
            <a:spLocks noGrp="1" noChangeArrowheads="1"/>
            <a:extLst>
              <a:ext uri="smNativeData">
                <pr:smNativeData xmlns:pr="smNativeData" xmlns="smNativeData" val="SMDATA_15_k/NCYh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L0/AAD/Hw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56;p2:notes"/>
          <p:cNvSpPr>
            <a:spLocks noGrp="1" noChangeArrowheads="1"/>
            <a:extLst>
              <a:ext uri="smNativeData">
                <pr:smNativeData xmlns:pr="smNativeData" xmlns="smNativeData" val="SMDATA_15_k/NCYhMAAAAlAAAACwAAAA0AAAAAOAQAAAgHAAD4JQAABBo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4;p3:notes"/>
          <p:cNvSpPr>
            <a:spLocks noGrp="1" noChangeArrowheads="1"/>
            <a:extLst>
              <a:ext uri="smNativeData">
                <pr:smNativeData xmlns:pr="smNativeData" xmlns="smNativeData" val="SMDATA_15_k/NCYh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L0/AAD/Hw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65;p3:notes"/>
          <p:cNvSpPr>
            <a:spLocks noGrp="1" noChangeArrowheads="1"/>
            <a:extLst>
              <a:ext uri="smNativeData">
                <pr:smNativeData xmlns:pr="smNativeData" xmlns="smNativeData" val="SMDATA_15_k/NCYhMAAAAlAAAACwAAAA0AAAAAOAQAAAgHAAD4JQAABBo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0;p4:notes"/>
          <p:cNvSpPr>
            <a:spLocks noGrp="1" noChangeArrowheads="1"/>
            <a:extLst>
              <a:ext uri="smNativeData">
                <pr:smNativeData xmlns:pr="smNativeData" xmlns="smNativeData" val="SMDATA_15_k/NCYh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L0/AAD/Hw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81;p4:notes"/>
          <p:cNvSpPr>
            <a:spLocks noGrp="1" noChangeArrowheads="1"/>
            <a:extLst>
              <a:ext uri="smNativeData">
                <pr:smNativeData xmlns:pr="smNativeData" xmlns="smNativeData" val="SMDATA_15_k/NCYhMAAAAlAAAACwAAAA0AAAAAOAQAAAgHAAD4JQAABBo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6;p5:notes"/>
          <p:cNvSpPr>
            <a:spLocks noGrp="1" noChangeArrowheads="1"/>
            <a:extLst>
              <a:ext uri="smNativeData">
                <pr:smNativeData xmlns:pr="smNativeData" xmlns="smNativeData" val="SMDATA_15_k/NCYh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L0/AAD/Hw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87;p5:notes"/>
          <p:cNvSpPr>
            <a:spLocks noGrp="1" noChangeArrowheads="1"/>
            <a:extLst>
              <a:ext uri="smNativeData">
                <pr:smNativeData xmlns:pr="smNativeData" xmlns="smNativeData" val="SMDATA_15_k/NCYhMAAAAlAAAACwAAAA0AAAAAOAQAAAgHAAD4JQAABBo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;p7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C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GVGcm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B0AAMMJAAC2NgAAwBAAABAAAAAmAAAACAAAAL2wAAD/HwAA"/>
              </a:ext>
            </a:extLst>
          </p:cNvSpPr>
          <p:nvPr>
            <p:ph type="ctrTitle"/>
          </p:nvPr>
        </p:nvSpPr>
        <p:spPr>
          <a:xfrm>
            <a:off x="4775200" y="1586865"/>
            <a:ext cx="4118610" cy="1136015"/>
          </a:xfrm>
          <a:noFill/>
          <a:ln>
            <a:noFill/>
          </a:ln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500" b="1" i="0" cap="none">
                <a:solidFill>
                  <a:srgbClr val="000000"/>
                </a:solidFill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grpSp>
        <p:nvGrpSpPr>
          <p:cNvPr id="3" name="Google Shape;13;p7"/>
          <p:cNvGrpSpPr>
            <a:extLst>
              <a:ext uri="smNativeData">
                <pr:smNativeData xmlns:pr="smNativeData" xmlns="smNativeData" val="SMDATA_6_k/NCYhMAAAAlAAAAAQAAAA8BAAAAkAAAAEgAAACQAAAASAAAAAAAAAAAAAAAAAAAABcAAAAUAAAAAAAAAAAAAAD/fwAA/38AAAAAAAAJAAAABAAAAAAAAAAfAAAAVAAAAAAAAAAAAAAAAAAAAAAAAAAAAAAAAAAAAAAAAAAAAAAAAAAAAAAAAAAAAAAAAAAAAAAAAAAAAAAAAAAAAAAAAAAAAAAAAAAAAAAAAAAAAAAAAAAAACEAAAAYAAAAFAAAAAAAAACAAwAAJBwAAKQfAAAQAAAAJgAAAAgAAAD/////AAAAAA=="/>
              </a:ext>
            </a:extLst>
          </p:cNvGrpSpPr>
          <p:nvPr/>
        </p:nvGrpSpPr>
        <p:grpSpPr>
          <a:xfrm>
            <a:off x="0" y="568960"/>
            <a:ext cx="4574540" cy="4574540"/>
            <a:chOff x="0" y="568960"/>
            <a:chExt cx="4574540" cy="4574540"/>
          </a:xfrm>
        </p:grpSpPr>
        <p:sp>
          <p:nvSpPr>
            <p:cNvPr id="6" name="Google Shape;14;p7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RJW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JWiAP///wEAAAAAAAAAAAAAAAAAAAAAAAAAAAAAAAAAAAAAAAAAAAAAAAJ/f38A5OTkA8zMzADAwP8Af39/AAAAAAAAAAAAAAAAAAAAAAAAAAAAIQAAABgAAAAUAAAAAAAAAIADAAAuDgAAaRYAAAAAAAAmAAAACAAAAP//////////"/>
                </a:ext>
              </a:extLst>
            </p:cNvSpPr>
            <p:nvPr/>
          </p:nvSpPr>
          <p:spPr>
            <a:xfrm>
              <a:off x="0" y="568960"/>
              <a:ext cx="2305050" cy="3074035"/>
            </a:xfrm>
            <a:custGeom>
              <a:avLst/>
              <a:gdLst/>
              <a:ahLst/>
              <a:cxnLst/>
              <a:rect l="0" t="0" r="2305050" b="3074035"/>
              <a:pathLst>
                <a:path w="2305050" h="3074035">
                  <a:moveTo>
                    <a:pt x="0" y="0"/>
                  </a:moveTo>
                  <a:lnTo>
                    <a:pt x="0" y="1538305"/>
                  </a:lnTo>
                  <a:lnTo>
                    <a:pt x="1535841" y="3074146"/>
                  </a:lnTo>
                  <a:lnTo>
                    <a:pt x="2305050" y="2304937"/>
                  </a:lnTo>
                  <a:lnTo>
                    <a:pt x="0" y="-113"/>
                  </a:lnTo>
                  <a:close/>
                </a:path>
              </a:pathLst>
            </a:custGeom>
            <a:solidFill>
              <a:srgbClr val="4495A2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  <p:sp>
          <p:nvSpPr>
            <p:cNvPr id="5" name="Google Shape;15;p7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fKZV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KZVAP///wEAAAAAAAAAAAAAAAAAAAAAAAAAAAAAAAAAAAAAAAAAAAAAAAJ/f38A5OTkA8zMzADAwP8Af39/AAAAAAAAAAAAAAAAAAAAAAAAAAAAIQAAABgAAAAUAAAAAAAAAG8WAAA2CQAApB8AAAAAAAAmAAAACAAAAP//////////"/>
                </a:ext>
              </a:extLst>
            </p:cNvSpPr>
            <p:nvPr/>
          </p:nvSpPr>
          <p:spPr>
            <a:xfrm>
              <a:off x="0" y="3646805"/>
              <a:ext cx="1497330" cy="1496695"/>
            </a:xfrm>
            <a:custGeom>
              <a:avLst/>
              <a:gdLst/>
              <a:ahLst/>
              <a:cxnLst/>
              <a:rect l="0" t="0" r="1497330" b="1496695"/>
              <a:pathLst>
                <a:path w="1497330" h="1496695">
                  <a:moveTo>
                    <a:pt x="0" y="0"/>
                  </a:moveTo>
                  <a:lnTo>
                    <a:pt x="0" y="1495406"/>
                  </a:lnTo>
                  <a:lnTo>
                    <a:pt x="1496041" y="1495406"/>
                  </a:lnTo>
                  <a:lnTo>
                    <a:pt x="0" y="-635"/>
                  </a:lnTo>
                  <a:close/>
                </a:path>
              </a:pathLst>
            </a:custGeom>
            <a:solidFill>
              <a:srgbClr val="7CA655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  <p:sp>
          <p:nvSpPr>
            <p:cNvPr id="4" name="Google Shape;16;p7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+dR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dRIAP///wEAAAAAAAAAAAAAAAAAAAAAAAAAAAAAAAAAAAAAAAAAAAAAAAJ/f38A5OTkA8zMzADAwP8Af39/AAAAAAAAAAAAAAAAAAAAAAAAAAAAIQAAABgAAAAUAAAArgkAAGkWAAAkHAAApB8AAAAAAAAmAAAACAAAAP//////////"/>
                </a:ext>
              </a:extLst>
            </p:cNvSpPr>
            <p:nvPr/>
          </p:nvSpPr>
          <p:spPr>
            <a:xfrm>
              <a:off x="1573530" y="3642995"/>
              <a:ext cx="3001010" cy="1500505"/>
            </a:xfrm>
            <a:custGeom>
              <a:avLst/>
              <a:gdLst/>
              <a:ahLst/>
              <a:cxnLst/>
              <a:rect l="0" t="0" r="3001010" b="1500505"/>
              <a:pathLst>
                <a:path w="3001010" h="1500505">
                  <a:moveTo>
                    <a:pt x="3001010" y="1499217"/>
                  </a:moveTo>
                  <a:lnTo>
                    <a:pt x="1501149" y="-644"/>
                  </a:lnTo>
                  <a:lnTo>
                    <a:pt x="0" y="1500505"/>
                  </a:lnTo>
                  <a:lnTo>
                    <a:pt x="3001010" y="1500505"/>
                  </a:lnTo>
                </a:path>
              </a:pathLst>
            </a:custGeom>
            <a:solidFill>
              <a:srgbClr val="F9D448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</p:grpSp>
      <p:sp>
        <p:nvSpPr>
          <p:cNvPr id="7" name="Google Shape;17;p7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B0AAP0UAAC2NgAAYxkAABAAAAAmAAAACAAAAD2wAAD/HwAA"/>
              </a:ext>
            </a:extLst>
          </p:cNvSpPr>
          <p:nvPr>
            <p:ph idx="1"/>
          </p:nvPr>
        </p:nvSpPr>
        <p:spPr>
          <a:xfrm>
            <a:off x="4775200" y="3411855"/>
            <a:ext cx="4118610" cy="71501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cap="none">
                <a:solidFill>
                  <a:srgbClr val="7CA655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9144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2pPr>
            <a:lvl3pPr marL="13716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3pPr>
            <a:lvl4pPr marL="18288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4pPr>
            <a:lvl5pPr marL="22860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cxnSp>
        <p:nvCxnSpPr>
          <p:cNvPr id="8" name="Google Shape;18;p7"/>
          <p:cNvCxnSpPr>
            <a:extLst>
              <a:ext uri="smNativeData">
                <pr:smNativeData xmlns:pr="smNativeData" xmlns="smNativeData" val="SMDATA_15_k/NCYhMAAAAlAAAADQAAAA0AAAAAkAAAAEgAAACQAAAASAAAAAAAAAAAAAAAAAAAAAEAAABQAAAAAAAAAAAA8L8AAAAAAAAAAAAAAAAAAP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BAAAAAAAAAHymVQCgAAAAAQAAACMAAAAjAAAAIwAAAB4AAAAAAAAASwAAAEsAAAAAAAAASwAAAEs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TbBf///wEAAAAAAAAAAAAAAAAAAAAAAAAAAAAAAAAAAAAAAAAAAHymVQB/f38A5OTkA8zMzADAwP8Af39/AAAAAAAAAAAAAAAAAAAAAAAAAAAAIQAAABgAAAAUAAAA8RoAALAaAADJJAAAtRoAABAAAAAmAAAACAAAAP//////////"/>
              </a:ext>
            </a:extLst>
          </p:cNvCxnSpPr>
          <p:nvPr/>
        </p:nvCxnSpPr>
        <p:spPr>
          <a:xfrm>
            <a:off x="4379595" y="4338320"/>
            <a:ext cx="1600200" cy="3175"/>
          </a:xfrm>
          <a:prstGeom prst="straightConnector1">
            <a:avLst/>
          </a:prstGeom>
          <a:noFill/>
          <a:ln w="101600" cap="flat" cmpd="sng" algn="ctr">
            <a:solidFill>
              <a:srgbClr val="7CA655"/>
            </a:solidFill>
            <a:prstDash val="solid"/>
            <a:headEnd type="none"/>
            <a:tailEnd type="none"/>
          </a:ln>
          <a:effectLst/>
        </p:spPr>
      </p:cxn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Timeline 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38;p16"/>
          <p:cNvCxnSpPr>
            <a:extLst>
              <a:ext uri="smNativeData">
                <pr:smNativeData xmlns:pr="smNativeData" xmlns="smNativeData" val="SMDATA_15_k/NCYhMAAAAlAAAADQAAAA0AAAAAkAAAAEgAAACQAAAASAAAAAAAAAAAAAAAAAAAAAEAAABQAAAAAAAAAAAA8L8AAAAAAAAAAAAAAAAAAP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BAAAAAAAAAPnUSAAEAQAAAQAAACMAAAAjAAAAIwAAAB4AAAAAAAAASwAAAEsAAAAAAAAASwAAAEs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PnUSAB/f38AAAAAA8zMzADAwP8Af39/AAAAAAAAAAAAAAAAAAAAAAAAAAAAIQAAABgAAAAUAAAA0wQAADcKAADWBAAApxIAABAAAAAmAAAACAAAAP//////////"/>
              </a:ext>
            </a:extLst>
          </p:cNvCxnSpPr>
          <p:nvPr/>
        </p:nvCxnSpPr>
        <p:spPr>
          <a:xfrm flipH="1">
            <a:off x="784225" y="1660525"/>
            <a:ext cx="1905" cy="1371600"/>
          </a:xfrm>
          <a:prstGeom prst="straightConnector1">
            <a:avLst/>
          </a:prstGeom>
          <a:noFill/>
          <a:ln w="165100" cap="flat" cmpd="sng" algn="ctr">
            <a:solidFill>
              <a:srgbClr val="F9D448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3" name="Google Shape;139;p16"/>
          <p:cNvCxnSpPr>
            <a:extLst>
              <a:ext uri="smNativeData">
                <pr:smNativeData xmlns:pr="smNativeData" xmlns="smNativeData" val="SMDATA_15_k/NCYhMAAAAlAAAADQAAAA0AAAAAkAAAAEgAAACQAAAASAAAAAAAAAAAAAAAAAAAAAEAAABQAAAAAAAAAAAA8L8AAAAAAAAAAAAAAAAAAP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BAAAAAAAAAPnUSAAEAQAAAQAAACMAAAAjAAAAIwAAAB4AAAAAAAAASwAAAEsAAAAAAAAASwAAAEs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B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PnUSAB/f38AAAAAA8zMzADAwP8Af39/AAAAAAAAAAAAAAAAAAAAAAAAAAAAIQAAABgAAAAUAAAAhBwAADcKAACRHAAApxIAABAAAAAmAAAACAAAAP//////////"/>
              </a:ext>
            </a:extLst>
          </p:cNvCxnSpPr>
          <p:nvPr/>
        </p:nvCxnSpPr>
        <p:spPr>
          <a:xfrm flipH="1">
            <a:off x="4635500" y="1660525"/>
            <a:ext cx="8255" cy="1371600"/>
          </a:xfrm>
          <a:prstGeom prst="straightConnector1">
            <a:avLst/>
          </a:prstGeom>
          <a:noFill/>
          <a:ln w="165100" cap="flat" cmpd="sng" algn="ctr">
            <a:solidFill>
              <a:srgbClr val="F9D448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4" name="Google Shape;140;p16"/>
          <p:cNvCxnSpPr>
            <a:extLst>
              <a:ext uri="smNativeData">
                <pr:smNativeData xmlns:pr="smNativeData" xmlns="smNativeData" val="SMDATA_15_k/NCYhMAAAAlAAAADQAAAA0AAAAAkAAAAEgAAACQAAAASAAAAAAAAAAAAAAAAAAAAAEAAABQAAAAAAAAAAAA8L8AAAAAAAAAAAAAAAAAAP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BAAAAAAAAAPnUSAAEAQAAAQAAACMAAAAjAAAAIwAAAB4AAAAAAAAASwAAAEsAAAAAAAAASwAAAEs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G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PnUSAB/f38AAAAAA8zMzADAwP8Af39/AAAAAAAAAAAAAAAAAAAAAAAAAAAAIQAAABgAAAAUAAAAWSgAAAQSAABcKAAAdBoAABAAAAAmAAAACAAAAP//////////"/>
              </a:ext>
            </a:extLst>
          </p:cNvCxnSpPr>
          <p:nvPr/>
        </p:nvCxnSpPr>
        <p:spPr>
          <a:xfrm flipH="1">
            <a:off x="6558915" y="2928620"/>
            <a:ext cx="1905" cy="1371600"/>
          </a:xfrm>
          <a:prstGeom prst="straightConnector1">
            <a:avLst/>
          </a:prstGeom>
          <a:noFill/>
          <a:ln w="165100" cap="flat" cmpd="sng" algn="ctr">
            <a:solidFill>
              <a:srgbClr val="F9D448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5" name="Google Shape;141;p16"/>
          <p:cNvCxnSpPr>
            <a:extLst>
              <a:ext uri="smNativeData">
                <pr:smNativeData xmlns:pr="smNativeData" xmlns="smNativeData" val="SMDATA_15_k/NCYhMAAAAlAAAADQAAAA0AAAAAkAAAAEgAAACQAAAASAAAAAAAAAAAAAAAAAAAAAEAAABQAAAAAAAAAAAA8L8AAAAAAAAAAAAAAAAAAP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BAAAAAAAAAPnUSAAEAQAAAQAAACMAAAAjAAAAIwAAAB4AAAAAAAAASwAAAEsAAAAAAAAASwAAAEs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HIAb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PnUSAB/f38AAAAAA8zMzADAwP8Af39/AAAAAAAAAAAAAAAAAAAAAAAAAAAAIQAAABgAAAAUAAAAqRAAAPoRAACsEAAAahoAABAAAAAmAAAACAAAAP//////////"/>
              </a:ext>
            </a:extLst>
          </p:cNvCxnSpPr>
          <p:nvPr/>
        </p:nvCxnSpPr>
        <p:spPr>
          <a:xfrm flipH="1">
            <a:off x="2708275" y="2922270"/>
            <a:ext cx="1905" cy="1371600"/>
          </a:xfrm>
          <a:prstGeom prst="straightConnector1">
            <a:avLst/>
          </a:prstGeom>
          <a:noFill/>
          <a:ln w="165100" cap="flat" cmpd="sng" algn="ctr">
            <a:solidFill>
              <a:srgbClr val="F9D448"/>
            </a:solidFill>
            <a:prstDash val="solid"/>
            <a:headEnd type="none"/>
            <a:tailEnd type="none"/>
          </a:ln>
          <a:effectLst/>
        </p:spPr>
      </p:cxnSp>
      <p:sp>
        <p:nvSpPr>
          <p:cNvPr id="6" name="Google Shape;142;p16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C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CMv+A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wQAAA4EAAA/GwAA4AYAABAAAAAmAAAACAAAAL2wAAD/HwAA"/>
              </a:ext>
            </a:extLst>
          </p:cNvSpPr>
          <p:nvPr>
            <p:ph type="title"/>
          </p:nvPr>
        </p:nvSpPr>
        <p:spPr>
          <a:xfrm>
            <a:off x="723265" y="659130"/>
            <a:ext cx="3705860" cy="458470"/>
          </a:xfrm>
          <a:noFill/>
          <a:ln>
            <a:noFill/>
          </a:ln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1" i="0" cap="none">
                <a:solidFill>
                  <a:srgbClr val="000000"/>
                </a:solidFill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7" name="Google Shape;143;p16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LQs/g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AUAAIoNAADUDwAAPw8AABAAAAAmAAAACAAAAD2wAAD/HwAA"/>
              </a:ext>
            </a:extLst>
          </p:cNvSpPr>
          <p:nvPr>
            <p:ph idx="1"/>
          </p:nvPr>
        </p:nvSpPr>
        <p:spPr>
          <a:xfrm>
            <a:off x="972820" y="2200910"/>
            <a:ext cx="1600200" cy="27749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1100" b="0" i="0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9144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2pPr>
            <a:lvl3pPr marL="13716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3pPr>
            <a:lvl4pPr marL="18288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4pPr>
            <a:lvl5pPr marL="22860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8" name="Google Shape;144;p16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CDNj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AUAANoLAADUDwAAzQwAABAAAAAmAAAACAAAAD2wAAD/HwAA"/>
              </a:ext>
            </a:extLst>
          </p:cNvSpPr>
          <p:nvPr>
            <p:ph idx="2"/>
          </p:nvPr>
        </p:nvSpPr>
        <p:spPr>
          <a:xfrm>
            <a:off x="972820" y="1926590"/>
            <a:ext cx="1600200" cy="15430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cap="none">
                <a:solidFill>
                  <a:srgbClr val="000000"/>
                </a:solidFill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marL="9144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2pPr>
            <a:lvl3pPr marL="13716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3pPr>
            <a:lvl4pPr marL="18288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4pPr>
            <a:lvl5pPr marL="22860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9" name="Google Shape;145;p16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BEAAHkXAADUGwAALRkAABAAAAAmAAAACAAAAD2wAAD/HwAA"/>
              </a:ext>
            </a:extLst>
          </p:cNvSpPr>
          <p:nvPr>
            <p:ph idx="3"/>
          </p:nvPr>
        </p:nvSpPr>
        <p:spPr>
          <a:xfrm>
            <a:off x="2923540" y="3815715"/>
            <a:ext cx="1600200" cy="27686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1100" b="0" i="0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9144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2pPr>
            <a:lvl3pPr marL="13716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3pPr>
            <a:lvl4pPr marL="18288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4pPr>
            <a:lvl5pPr marL="22860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10" name="Google Shape;146;p16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BEAALEVAADUGwAApRYAABAAAAAmAAAACAAAAD2wAAD/HwAA"/>
              </a:ext>
            </a:extLst>
          </p:cNvSpPr>
          <p:nvPr>
            <p:ph idx="4"/>
          </p:nvPr>
        </p:nvSpPr>
        <p:spPr>
          <a:xfrm>
            <a:off x="2923540" y="3526155"/>
            <a:ext cx="1600200" cy="15494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  <a:defRPr sz="1400" cap="none"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marL="9144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2pPr>
            <a:lvl3pPr marL="13716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3pPr>
            <a:lvl4pPr marL="18288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4pPr>
            <a:lvl5pPr marL="22860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11" name="Google Shape;147;p16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CkAAHkXAABgMwAALRkAABAAAAAmAAAACAAAAD2wAAD/HwAA"/>
              </a:ext>
            </a:extLst>
          </p:cNvSpPr>
          <p:nvPr>
            <p:ph idx="5"/>
          </p:nvPr>
        </p:nvSpPr>
        <p:spPr>
          <a:xfrm>
            <a:off x="6751320" y="3815715"/>
            <a:ext cx="1600200" cy="27686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1100" b="0" i="0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9144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2pPr>
            <a:lvl3pPr marL="13716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3pPr>
            <a:lvl4pPr marL="18288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4pPr>
            <a:lvl5pPr marL="22860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12" name="Google Shape;148;p16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Dyoj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CkAALEVAABgMwAApRYAABAAAAAmAAAACAAAAD2wAAD/HwAA"/>
              </a:ext>
            </a:extLst>
          </p:cNvSpPr>
          <p:nvPr>
            <p:ph idx="6"/>
          </p:nvPr>
        </p:nvSpPr>
        <p:spPr>
          <a:xfrm>
            <a:off x="6751320" y="3526155"/>
            <a:ext cx="1600200" cy="15494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  <a:defRPr sz="1400" cap="none"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marL="9144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2pPr>
            <a:lvl3pPr marL="13716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3pPr>
            <a:lvl4pPr marL="18288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4pPr>
            <a:lvl5pPr marL="22860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13" name="Google Shape;149;p16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B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tB0AAIoNAACMJwAAPw8AABAAAAAmAAAACAAAAD2wAAD/HwAA"/>
              </a:ext>
            </a:extLst>
          </p:cNvSpPr>
          <p:nvPr>
            <p:ph idx="7"/>
          </p:nvPr>
        </p:nvSpPr>
        <p:spPr>
          <a:xfrm>
            <a:off x="4828540" y="2200910"/>
            <a:ext cx="1600200" cy="27749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1100" b="0" i="0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9144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2pPr>
            <a:lvl3pPr marL="13716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3pPr>
            <a:lvl4pPr marL="18288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4pPr>
            <a:lvl5pPr marL="22860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14" name="Google Shape;150;p16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tB0AANoLAACMJwAAzQwAABAAAAAmAAAACAAAAD2wAAD/HwAA"/>
              </a:ext>
            </a:extLst>
          </p:cNvSpPr>
          <p:nvPr>
            <p:ph idx="8"/>
          </p:nvPr>
        </p:nvSpPr>
        <p:spPr>
          <a:xfrm>
            <a:off x="4828540" y="1926590"/>
            <a:ext cx="1600200" cy="15430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cap="none">
                <a:solidFill>
                  <a:srgbClr val="000000"/>
                </a:solidFill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marL="9144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2pPr>
            <a:lvl3pPr marL="13716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3pPr>
            <a:lvl4pPr marL="18288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4pPr>
            <a:lvl5pPr marL="22860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cxnSp>
        <p:nvCxnSpPr>
          <p:cNvPr id="15" name="Google Shape;151;p16"/>
          <p:cNvCxnSpPr>
            <a:extLst>
              <a:ext uri="smNativeData">
                <pr:smNativeData xmlns:pr="smNativeData" xmlns="smNativeData" val="SMDATA_15_k/NCYhMAAAAlAAAADQAAAA0AAAAAkAAAAEgAAACQAAAASAAAAAAAAAAAAAAAAAAAAAEAAABQAAAAAAAAAAAA8L8AAAAAAAAAAAAAAAAAAP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BAAAAAAAAAESVogAEAQAAAQAAACMAAAAjAAAAIwAAAB4AAAAAAAAASwAAAEsAAAAAAAAASwAAAEs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ESVogB/f38AAAAAA8zMzADAwP8Af39/AAAAAAAAAAAAAAAAAAAAAAAAAAAAIQAAABgAAAAUAAAAdwQAAFASAADfMwAAZBIAABAAAAAmAAAACAAAAP//////////"/>
              </a:ext>
            </a:extLst>
          </p:cNvCxnSpPr>
          <p:nvPr/>
        </p:nvCxnSpPr>
        <p:spPr>
          <a:xfrm>
            <a:off x="725805" y="2976880"/>
            <a:ext cx="7706360" cy="12700"/>
          </a:xfrm>
          <a:prstGeom prst="straightConnector1">
            <a:avLst/>
          </a:prstGeom>
          <a:noFill/>
          <a:ln w="165100" cap="flat" cmpd="sng" algn="ctr">
            <a:solidFill>
              <a:srgbClr val="4495A2"/>
            </a:solidFill>
            <a:prstDash val="solid"/>
            <a:headEnd type="none"/>
            <a:tailEnd type="none"/>
          </a:ln>
          <a:effectLst/>
        </p:spPr>
      </p:cxnSp>
      <p:sp>
        <p:nvSpPr>
          <p:cNvPr id="16" name="Google Shape;152;p16"/>
          <p:cNvSpPr>
            <a:extLst>
              <a:ext uri="smNativeData">
                <pr:smNativeData xmlns:pr="smNativeData" xmlns="smNativeData" val="SMDATA_15_k/NCYhMAAAAlAAAAZAAAAA0AAAAAbAAAADYAAABsAAAANgAAAAAAAAABAAAAAAAAAAEAAABQAAAAAAAAAAAA4D8AAAAAAADgPwAAAAAAAOA/AAAAAAAA4D8AAAAAAADgPwAAAAAAAOA/AAAAAAAA4D8AAAAAAADgPwAAAAAAAOA/AAAAAAAA4D8CAAAAjAAAAAEAAAAAAAAAfKZV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HQd/g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KZVAAAAAAEAAAAAAAAAAAAAAAAAAAAAAAAAAAAAAAAAAAAAAAAAAAAAAAJ/f38AAAAAA8zMzADAwP8Af39/AAAAAAAAAAAAAAAAAAAAAAAAAAAAIQAAABgAAAAUAAAAcwQAAOsRAAA0BQAAqxIAABAAAAAmAAAACAAAAP//////////"/>
              </a:ext>
            </a:extLst>
          </p:cNvSpPr>
          <p:nvPr/>
        </p:nvSpPr>
        <p:spPr>
          <a:xfrm>
            <a:off x="723265" y="2912745"/>
            <a:ext cx="122555" cy="121920"/>
          </a:xfrm>
          <a:prstGeom prst="rect">
            <a:avLst/>
          </a:prstGeom>
          <a:solidFill>
            <a:srgbClr val="7CA655"/>
          </a:solidFill>
          <a:ln>
            <a:noFill/>
          </a:ln>
          <a:effectLst/>
        </p:spPr>
        <p:txBody>
          <a:bodyPr vert="horz" wrap="square" lIns="68580" tIns="34290" rIns="68580" bIns="34290" numCol="1" spcCol="21590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cap="none">
              <a:solidFill>
                <a:srgbClr val="FFFFFF"/>
              </a:solidFill>
              <a:latin typeface="Libre Franklin" pitchFamily="0" charset="0"/>
              <a:ea typeface="Libre Franklin" pitchFamily="0" charset="0"/>
              <a:cs typeface="Libre Franklin" pitchFamily="0" charset="0"/>
            </a:endParaRPr>
          </a:p>
        </p:txBody>
      </p:sp>
      <p:sp>
        <p:nvSpPr>
          <p:cNvPr id="17" name="Google Shape;153;p16"/>
          <p:cNvSpPr>
            <a:extLst>
              <a:ext uri="smNativeData">
                <pr:smNativeData xmlns:pr="smNativeData" xmlns="smNativeData" val="SMDATA_15_k/NCYhMAAAAlAAAAZAAAAA0AAAAAbAAAADYAAABsAAAANgAAAAAAAAABAAAAAAAAAAEAAABQAAAAAAAAAAAA4D8AAAAAAADgPwAAAAAAAOA/AAAAAAAA4D8AAAAAAADgPwAAAAAAAOA/AAAAAAAA4D8AAAAAAADgPwAAAAAAAOA/AAAAAAAA4D8CAAAAjAAAAAEAAAAAAAAAfKZV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Dylj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KZVAAAAAAEAAAAAAAAAAAAAAAAAAAAAAAAAAAAAAAAAAAAAAAAAAAAAAAJ/f38AAAAAA8zMzADAwP8Af39/AAAAAAAAAAAAAAAAAAAAAAAAAAAAIQAAABgAAAAUAAAASxAAAPURAAAMEQAAthIAABAAAAAmAAAACAAAAP//////////"/>
              </a:ext>
            </a:extLst>
          </p:cNvSpPr>
          <p:nvPr/>
        </p:nvSpPr>
        <p:spPr>
          <a:xfrm>
            <a:off x="2648585" y="2919095"/>
            <a:ext cx="122555" cy="122555"/>
          </a:xfrm>
          <a:prstGeom prst="rect">
            <a:avLst/>
          </a:prstGeom>
          <a:solidFill>
            <a:srgbClr val="7CA655"/>
          </a:solidFill>
          <a:ln>
            <a:noFill/>
          </a:ln>
          <a:effectLst/>
        </p:spPr>
        <p:txBody>
          <a:bodyPr vert="horz" wrap="square" lIns="68580" tIns="34290" rIns="68580" bIns="34290" numCol="1" spcCol="21590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cap="none">
              <a:solidFill>
                <a:srgbClr val="FFFFFF"/>
              </a:solidFill>
              <a:latin typeface="Libre Franklin" pitchFamily="0" charset="0"/>
              <a:ea typeface="Libre Franklin" pitchFamily="0" charset="0"/>
              <a:cs typeface="Libre Franklin" pitchFamily="0" charset="0"/>
            </a:endParaRPr>
          </a:p>
        </p:txBody>
      </p:sp>
      <p:sp>
        <p:nvSpPr>
          <p:cNvPr id="18" name="Google Shape;154;p16"/>
          <p:cNvSpPr>
            <a:extLst>
              <a:ext uri="smNativeData">
                <pr:smNativeData xmlns:pr="smNativeData" xmlns="smNativeData" val="SMDATA_15_k/NCYhMAAAAlAAAAZAAAAA0AAAAAbAAAADYAAABsAAAANgAAAAAAAAABAAAAAAAAAAEAAABQAAAAAAAAAAAA4D8AAAAAAADgPwAAAAAAAOA/AAAAAAAA4D8AAAAAAADgPwAAAAAAAOA/AAAAAAAA4D8AAAAAAADgPwAAAAAAAOA/AAAAAAAA4D8CAAAAjAAAAAEAAAAAAAAAfKZV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ESrj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KZVAAAAAAEAAAAAAAAAAAAAAAAAAAAAAAAAAAAAAAAAAAAAAAAAAAAAAAJ/f38AAAAAA8zMzADAwP8Af39/AAAAAAAAAAAAAAAAAAAAAAAAAAAAIQAAABgAAAAUAAAAIxwAAOsRAADkHAAAqxIAABAAAAAmAAAACAAAAP//////////"/>
              </a:ext>
            </a:extLst>
          </p:cNvSpPr>
          <p:nvPr/>
        </p:nvSpPr>
        <p:spPr>
          <a:xfrm>
            <a:off x="4573905" y="2912745"/>
            <a:ext cx="122555" cy="121920"/>
          </a:xfrm>
          <a:prstGeom prst="rect">
            <a:avLst/>
          </a:prstGeom>
          <a:solidFill>
            <a:srgbClr val="7CA655"/>
          </a:solidFill>
          <a:ln>
            <a:noFill/>
          </a:ln>
          <a:effectLst/>
        </p:spPr>
        <p:txBody>
          <a:bodyPr vert="horz" wrap="square" lIns="68580" tIns="34290" rIns="68580" bIns="34290" numCol="1" spcCol="21590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cap="none">
              <a:solidFill>
                <a:srgbClr val="FFFFFF"/>
              </a:solidFill>
              <a:latin typeface="Libre Franklin" pitchFamily="0" charset="0"/>
              <a:ea typeface="Libre Franklin" pitchFamily="0" charset="0"/>
              <a:cs typeface="Libre Franklin" pitchFamily="0" charset="0"/>
            </a:endParaRPr>
          </a:p>
        </p:txBody>
      </p:sp>
      <p:sp>
        <p:nvSpPr>
          <p:cNvPr id="19" name="Google Shape;155;p16"/>
          <p:cNvSpPr>
            <a:extLst>
              <a:ext uri="smNativeData">
                <pr:smNativeData xmlns:pr="smNativeData" xmlns="smNativeData" val="SMDATA_15_k/NCYhMAAAAlAAAAZAAAAA0AAAAAbAAAADYAAABsAAAANgAAAAAAAAABAAAAAAAAAAEAAABQAAAAAAAAAAAA4D8AAAAAAADgPwAAAAAAAOA/AAAAAAAA4D8AAAAAAADgPwAAAAAAAOA/AAAAAAAA4D8AAAAAAADgPwAAAAAAAOA/AAAAAAAA4D8CAAAAjAAAAAEAAAAAAAAAfKZV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D63rw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KZVAAAAAAEAAAAAAAAAAAAAAAAAAAAAAAAAAAAAAAAAAAAAAAAAAAAAAAJ/f38AAAAAA8zMzADAwP8Af39/AAAAAAAAAAAAAAAAAAAAAAAAAAAAIQAAABgAAAAUAAAA/CcAAPURAAC8KAAAthIAABAAAAAmAAAACAAAAP//////////"/>
              </a:ext>
            </a:extLst>
          </p:cNvSpPr>
          <p:nvPr/>
        </p:nvSpPr>
        <p:spPr>
          <a:xfrm>
            <a:off x="6499860" y="2919095"/>
            <a:ext cx="121920" cy="122555"/>
          </a:xfrm>
          <a:prstGeom prst="rect">
            <a:avLst/>
          </a:prstGeom>
          <a:solidFill>
            <a:srgbClr val="7CA655"/>
          </a:solidFill>
          <a:ln>
            <a:noFill/>
          </a:ln>
          <a:effectLst/>
        </p:spPr>
        <p:txBody>
          <a:bodyPr vert="horz" wrap="square" lIns="68580" tIns="34290" rIns="68580" bIns="34290" numCol="1" spcCol="21590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cap="none">
              <a:solidFill>
                <a:srgbClr val="FFFFFF"/>
              </a:solidFill>
              <a:latin typeface="Libre Franklin" pitchFamily="0" charset="0"/>
              <a:ea typeface="Libre Franklin" pitchFamily="0" charset="0"/>
              <a:cs typeface="Libre Franklin" pitchFamily="0" charset="0"/>
            </a:endParaRPr>
          </a:p>
        </p:txBody>
      </p:sp>
      <p:sp>
        <p:nvSpPr>
          <p:cNvPr id="20" name="Google Shape;156;p16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Ngb/g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g0AADcdAADdEwAAXB4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21" name="Google Shape;157;p16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GV0A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QYAADcdAADODQAAXB4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22" name="Google Shape;158;p16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QAADcdAADmBgAAXB4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2pPr>
            <a:lvl3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3pPr>
            <a:lvl4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4pPr>
            <a:lvl5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5pPr>
            <a:lvl6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6pPr>
            <a:lvl7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7pPr>
            <a:lvl8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8pPr>
            <a:lvl9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fld id="{3F9C592F-61D2-C9AF-9C24-97FA176A6AC2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2 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60;p17"/>
          <p:cNvGrpSpPr>
            <a:extLst>
              <a:ext uri="smNativeData">
                <pr:smNativeData xmlns:pr="smNativeData" xmlns="smNativeData" val="SMDATA_6_k/NCYhMAAAAlAAAAAQAAAA8BAAAAkAAAAEgAAACQAAAASAAAAAAAAAAAAAAAAAAAABcAAAAUAAAAAAAAAAAAAAD/fwAA/38AAAAAAAAJAAAABAAAAAAEBAAfAAAAVAAAAAAAAAAAAAAAAAAAAAAAAAAAAAAAAAAAAAAAAAAAAAAAAAAAAAAAAAAAAAAAAAAAAAAAAAAAAAAAAAAAAAAAAAAAAAAAAAAAAAAAAAAAAAAAAAAAACEAAAAYAAAAFAAAAAAAAAD+EQAApw0AAKYfAAAQAAAAJgAAAAgAAAD/////AAAAAA=="/>
              </a:ext>
            </a:extLst>
          </p:cNvGrpSpPr>
          <p:nvPr/>
        </p:nvGrpSpPr>
        <p:grpSpPr>
          <a:xfrm rot="5400000" flipH="1">
            <a:off x="0" y="2924810"/>
            <a:ext cx="2219960" cy="2219325"/>
            <a:chOff x="0" y="2924810"/>
            <a:chExt cx="2219960" cy="2219325"/>
          </a:xfrm>
        </p:grpSpPr>
        <p:sp>
          <p:nvSpPr>
            <p:cNvPr id="5" name="Google Shape;161;p17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+dR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dRIAAAAAAEAAAAAAAAAAAAAAAAAAAAAAAAAAAAAAAAAAAAAAAAAAAAAAAJ/f38AAAAAA8zMzADAwP8Af39/AAAAAAAAAAAAAAAAAAAAAAAAAAAAIQAAABgAAAAUAAAAAAAAAP4RAADiBgAAKhsAAAAAAAAmAAAACAAAAP//////////"/>
                </a:ext>
              </a:extLst>
            </p:cNvSpPr>
            <p:nvPr/>
          </p:nvSpPr>
          <p:spPr>
            <a:xfrm>
              <a:off x="0" y="2924810"/>
              <a:ext cx="1118870" cy="1490980"/>
            </a:xfrm>
            <a:custGeom>
              <a:avLst/>
              <a:gdLst/>
              <a:ahLst/>
              <a:cxnLst/>
              <a:rect l="0" t="0" r="1118870" b="1490980"/>
              <a:pathLst>
                <a:path w="1118870" h="1490980">
                  <a:moveTo>
                    <a:pt x="0" y="0"/>
                  </a:moveTo>
                  <a:lnTo>
                    <a:pt x="0" y="746115"/>
                  </a:lnTo>
                  <a:lnTo>
                    <a:pt x="745496" y="1491611"/>
                  </a:lnTo>
                  <a:lnTo>
                    <a:pt x="1118870" y="1118237"/>
                  </a:lnTo>
                  <a:lnTo>
                    <a:pt x="0" y="-633"/>
                  </a:lnTo>
                  <a:close/>
                </a:path>
              </a:pathLst>
            </a:custGeom>
            <a:solidFill>
              <a:srgbClr val="F9D448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  <p:sp>
          <p:nvSpPr>
            <p:cNvPr id="4" name="Google Shape;162;p17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fKZV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KZVAAAAAAEAAAAAAAAAAAAAAAAAAAAAAAAAAAAAAAAAAAAAAAAAAAAAAAJ/f38AAAAAA8zMzADAwP8Af39/AAAAAAAAAAAAAAAAAAAAAAAAAAAAIQAAABgAAAAUAAAAAAAAAC0bAAB4BAAApR8AAAAAAAAmAAAACAAAAP//////////"/>
                </a:ext>
              </a:extLst>
            </p:cNvSpPr>
            <p:nvPr/>
          </p:nvSpPr>
          <p:spPr>
            <a:xfrm>
              <a:off x="0" y="4417695"/>
              <a:ext cx="726440" cy="726440"/>
            </a:xfrm>
            <a:custGeom>
              <a:avLst/>
              <a:gdLst/>
              <a:ahLst/>
              <a:cxnLst/>
              <a:rect l="0" t="0" r="726440" b="726440"/>
              <a:pathLst>
                <a:path w="726440" h="726440">
                  <a:moveTo>
                    <a:pt x="0" y="0"/>
                  </a:moveTo>
                  <a:lnTo>
                    <a:pt x="0" y="725815"/>
                  </a:lnTo>
                  <a:lnTo>
                    <a:pt x="725815" y="725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  <p:sp>
          <p:nvSpPr>
            <p:cNvPr id="3" name="Google Shape;163;p17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RJW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JWiAAAAAAEAAAAAAAAAAAAAAAAAAAAAAAAAAAAAAAAAAAAAAAAAAAAAAAJ/f38AAAAAA8zMzADAwP8Af39/AAAAAAAAAAAAAAAAAAAAAAAAAAAAIQAAABgAAAAUAAAAsgQAACobAACoDQAApR8AAAAAAAAmAAAACAAAAP//////////"/>
                </a:ext>
              </a:extLst>
            </p:cNvSpPr>
            <p:nvPr/>
          </p:nvSpPr>
          <p:spPr>
            <a:xfrm>
              <a:off x="763270" y="4415790"/>
              <a:ext cx="1456690" cy="728345"/>
            </a:xfrm>
            <a:custGeom>
              <a:avLst/>
              <a:gdLst/>
              <a:ahLst/>
              <a:cxnLst/>
              <a:rect l="0" t="0" r="1456690" b="728345"/>
              <a:pathLst>
                <a:path w="1456690" h="728345">
                  <a:moveTo>
                    <a:pt x="1456690" y="727719"/>
                  </a:moveTo>
                  <a:lnTo>
                    <a:pt x="728658" y="-313"/>
                  </a:lnTo>
                  <a:lnTo>
                    <a:pt x="0" y="728345"/>
                  </a:lnTo>
                  <a:lnTo>
                    <a:pt x="1456690" y="728345"/>
                  </a:lnTo>
                </a:path>
              </a:pathLst>
            </a:custGeom>
            <a:solidFill>
              <a:srgbClr val="4495A2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</p:grpSp>
      <p:sp>
        <p:nvSpPr>
          <p:cNvPr id="6" name="Google Shape;164;p17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C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wQAAA4EAAA/GwAA4AYAABAAAAAmAAAACAAAAL2wAAD/HwAA"/>
              </a:ext>
            </a:extLst>
          </p:cNvSpPr>
          <p:nvPr>
            <p:ph type="title"/>
          </p:nvPr>
        </p:nvSpPr>
        <p:spPr>
          <a:xfrm>
            <a:off x="723265" y="659130"/>
            <a:ext cx="3705860" cy="458470"/>
          </a:xfrm>
          <a:noFill/>
          <a:ln>
            <a:noFill/>
          </a:ln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1" i="0" cap="none"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cxnSp>
        <p:nvCxnSpPr>
          <p:cNvPr id="7" name="Google Shape;165;p17"/>
          <p:cNvCxnSpPr>
            <a:extLst>
              <a:ext uri="smNativeData">
                <pr:smNativeData xmlns:pr="smNativeData" xmlns="smNativeData" val="SMDATA_15_k/NCYhMAAAAlAAAADQAAAA0AAAAAkAAAAEgAAACQAAAASAAAAAAAAAAAAAAAAAAAAAEAAABQAAAAAAAAAAAA8L8AAAAAAAAAAAAAAAAAAP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BAAAAAAAAAHymVQCgAAAAAQAAACMAAAAjAAAAIwAAAB4AAAAAAAAASwAAAEsAAAAAAAAASwAAAEs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HymVQB/f38AAAAAA8zMzADAwP8Af39/AAAAAAAAAAAAAAAAAAAAAAAAAAAAIQAAABgAAAAUAAAAZQQAAPIIAAA9DgAA9wgAABAAAAAmAAAACAAAAP//////////"/>
              </a:ext>
            </a:extLst>
          </p:cNvCxnSpPr>
          <p:nvPr/>
        </p:nvCxnSpPr>
        <p:spPr>
          <a:xfrm>
            <a:off x="714375" y="1454150"/>
            <a:ext cx="1600200" cy="3175"/>
          </a:xfrm>
          <a:prstGeom prst="straightConnector1">
            <a:avLst/>
          </a:prstGeom>
          <a:noFill/>
          <a:ln w="101600" cap="flat" cmpd="sng" algn="ctr">
            <a:solidFill>
              <a:srgbClr val="7CA655"/>
            </a:solidFill>
            <a:prstDash val="solid"/>
            <a:headEnd type="none"/>
            <a:tailEnd type="none"/>
          </a:ln>
          <a:effectLst/>
        </p:spPr>
      </p:cxnSp>
      <p:sp>
        <p:nvSpPr>
          <p:cNvPr id="8" name="Google Shape;166;p17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F9yZ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wQAAJ4KAAC4GgAAewwAABAAAAAmAAAACAAAAD2wAAD/HwAA"/>
              </a:ext>
            </a:extLst>
          </p:cNvSpPr>
          <p:nvPr>
            <p:ph idx="1"/>
          </p:nvPr>
        </p:nvSpPr>
        <p:spPr>
          <a:xfrm>
            <a:off x="723265" y="1725930"/>
            <a:ext cx="3620135" cy="30289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cap="none">
                <a:solidFill>
                  <a:srgbClr val="7CA655"/>
                </a:solidFill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marL="9144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500" b="1" cap="none"/>
            </a:lvl2pPr>
            <a:lvl3pPr marL="13716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400" b="1" cap="none"/>
            </a:lvl3pPr>
            <a:lvl4pPr marL="18288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b="1" cap="none"/>
            </a:lvl4pPr>
            <a:lvl5pPr marL="22860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b="1" cap="none"/>
            </a:lvl5pPr>
            <a:lvl6pPr marL="27432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b="1" cap="none"/>
            </a:lvl6pPr>
            <a:lvl7pPr marL="32004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b="1" cap="none"/>
            </a:lvl7pPr>
            <a:lvl8pPr marL="36576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b="1" cap="none"/>
            </a:lvl8pPr>
            <a:lvl9pPr marL="41148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b="1" cap="none"/>
            </a:lvl9pPr>
          </a:lstStyle>
          <a:p>
            <a:pPr/>
          </a:p>
        </p:txBody>
      </p:sp>
      <p:sp>
        <p:nvSpPr>
          <p:cNvPr id="9" name="Google Shape;167;p17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YGBF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x0AAJ4KAABXMwAAewwAABAAAAAmAAAACAAAAD2wAAD/HwAA"/>
              </a:ext>
            </a:extLst>
          </p:cNvSpPr>
          <p:nvPr>
            <p:ph idx="2"/>
          </p:nvPr>
        </p:nvSpPr>
        <p:spPr>
          <a:xfrm>
            <a:off x="4772025" y="1725930"/>
            <a:ext cx="3573780" cy="30289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cap="none">
                <a:solidFill>
                  <a:srgbClr val="7CA655"/>
                </a:solidFill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marL="9144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500" b="1" cap="none"/>
            </a:lvl2pPr>
            <a:lvl3pPr marL="13716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400" b="1" cap="none"/>
            </a:lvl3pPr>
            <a:lvl4pPr marL="18288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b="1" cap="none"/>
            </a:lvl4pPr>
            <a:lvl5pPr marL="22860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b="1" cap="none"/>
            </a:lvl5pPr>
            <a:lvl6pPr marL="27432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b="1" cap="none"/>
            </a:lvl6pPr>
            <a:lvl7pPr marL="32004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b="1" cap="none"/>
            </a:lvl7pPr>
            <a:lvl8pPr marL="36576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b="1" cap="none"/>
            </a:lvl8pPr>
            <a:lvl9pPr marL="41148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b="1" cap="none"/>
            </a:lvl9pPr>
          </a:lstStyle>
          <a:p>
            <a:pPr/>
          </a:p>
        </p:txBody>
      </p:sp>
      <p:sp>
        <p:nvSpPr>
          <p:cNvPr id="10" name="Google Shape;168;p17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x//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wQAAOoMAAC4GgAA4BUAABAAAAAmAAAACAAAAD2wAAD/HwAA"/>
              </a:ext>
            </a:extLst>
          </p:cNvSpPr>
          <p:nvPr>
            <p:ph idx="3"/>
          </p:nvPr>
        </p:nvSpPr>
        <p:spPr>
          <a:xfrm>
            <a:off x="723265" y="2099310"/>
            <a:ext cx="3620135" cy="145669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 pitchFamily="0" charset="0"/>
              <a:buChar char="▪"/>
              <a:defRPr sz="1200" cap="none"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914400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2pPr>
            <a:lvl3pPr marL="1371600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3pPr>
            <a:lvl4pPr marL="1828800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4pPr>
            <a:lvl5pPr marL="2286000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11" name="Google Shape;169;p17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BkfDB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x0AAOoMAABNMwAA4BUAABAAAAAmAAAACAAAAD2wAAD/HwAA"/>
              </a:ext>
            </a:extLst>
          </p:cNvSpPr>
          <p:nvPr>
            <p:ph idx="4"/>
          </p:nvPr>
        </p:nvSpPr>
        <p:spPr>
          <a:xfrm>
            <a:off x="4772025" y="2099310"/>
            <a:ext cx="3567430" cy="145669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 pitchFamily="0" charset="0"/>
              <a:buChar char="▪"/>
              <a:defRPr sz="1200" cap="none"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914400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2pPr>
            <a:lvl3pPr marL="1371600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3pPr>
            <a:lvl4pPr marL="1828800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4pPr>
            <a:lvl5pPr marL="2286000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cxnSp>
        <p:nvCxnSpPr>
          <p:cNvPr id="12" name="Google Shape;170;p17"/>
          <p:cNvCxnSpPr>
            <a:extLst>
              <a:ext uri="smNativeData">
                <pr:smNativeData xmlns:pr="smNativeData" xmlns="smNativeData" val="SMDATA_15_k/NCYhMAAAAlAAAADQAAAA0AAAAAkAAAAEgAAACQAAAASAAAAAAAAAAAAAAAAAAAAAEAAABQAAAAAAAAAAAA8L8AAAAAAAAAAAAAAAAAAP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BAAAAAAAAAHymVQCgAAAAAQAAACMAAAAjAAAAIwAAAB4AAAAAAAAASwAAAEsAAAAAAAAASwAAAEs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BUUFj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HymVQB/f38AAAAAA8zMzADAwP8Af39/AAAAAAAAAAAAAAAAAAAAAAAAAAAAIQAAABgAAAAUAAAAWx0AAPIIAAAzJwAA9wgAABAAAAAmAAAACAAAAP//////////"/>
              </a:ext>
            </a:extLst>
          </p:cNvCxnSpPr>
          <p:nvPr/>
        </p:nvCxnSpPr>
        <p:spPr>
          <a:xfrm>
            <a:off x="4772025" y="1454150"/>
            <a:ext cx="1600200" cy="3175"/>
          </a:xfrm>
          <a:prstGeom prst="straightConnector1">
            <a:avLst/>
          </a:prstGeom>
          <a:noFill/>
          <a:ln w="101600" cap="flat" cmpd="sng" algn="ctr">
            <a:solidFill>
              <a:srgbClr val="7CA655"/>
            </a:solidFill>
            <a:prstDash val="solid"/>
            <a:headEnd type="none"/>
            <a:tailEnd type="none"/>
          </a:ln>
          <a:effectLst/>
        </p:spPr>
      </p:cxnSp>
      <p:sp>
        <p:nvSpPr>
          <p:cNvPr id="13" name="Google Shape;171;p17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Cc3Mw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g0AADcdAADdEwAAXB4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14" name="Google Shape;172;p17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KZRQQ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QYAADcdAADODQAAXB4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15" name="Google Shape;173;p17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MAX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QAADcdAADmBgAAXB4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2pPr>
            <a:lvl3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3pPr>
            <a:lvl4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4pPr>
            <a:lvl5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5pPr>
            <a:lvl6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6pPr>
            <a:lvl7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7pPr>
            <a:lvl8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8pPr>
            <a:lvl9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fld id="{3F9C791D-53D2-C98F-9C24-A5DA376A6AF0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3 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75;p18"/>
          <p:cNvGrpSpPr>
            <a:extLst>
              <a:ext uri="smNativeData">
                <pr:smNativeData xmlns:pr="smNativeData" xmlns="smNativeData" val="SMDATA_6_k/NCYhMAAAAlAAAAAQAAAA8BAAAAkAAAAEgAAACQAAAASAAAAAAAAAAAAAAAAAAAABcAAAAUAAAAAAAAAAAAAAD/fwAA/38AAAAAAAAJAAAABAAAAHwACQkfAAAAVAAAAAAAAAAAAAAAAAAAAAAAAAAAAAAAAAAAAAAAAAAAAAAAAAAAAAAAAAAAAAAAAAAAAAAAAAAAAAAAAAAAAAAAAAAAAAAAAAAAAAAAAAAAAAAAAAAAACEAAAAYAAAAFAAAAAAAAAD+EQAApw0AAKYfAAAQAAAAJgAAAAgAAAD/////AAAAAA=="/>
              </a:ext>
            </a:extLst>
          </p:cNvGrpSpPr>
          <p:nvPr/>
        </p:nvGrpSpPr>
        <p:grpSpPr>
          <a:xfrm rot="5400000" flipH="1">
            <a:off x="0" y="2924810"/>
            <a:ext cx="2219960" cy="2219325"/>
            <a:chOff x="0" y="2924810"/>
            <a:chExt cx="2219960" cy="2219325"/>
          </a:xfrm>
        </p:grpSpPr>
        <p:sp>
          <p:nvSpPr>
            <p:cNvPr id="5" name="Google Shape;176;p18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+dR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cHIz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dRIAAAAAAEAAAAAAAAAAAAAAAAAAAAAAAAAAAAAAAAAAAAAAAAAAAAAAAJ/f38AAAAAA8zMzADAwP8Af39/AAAAAAAAAAAAAAAAAAAAAAAAAAAAIQAAABgAAAAUAAAAAAAAAP4RAADiBgAAKhsAAAAAAAAmAAAACAAAAP//////////"/>
                </a:ext>
              </a:extLst>
            </p:cNvSpPr>
            <p:nvPr/>
          </p:nvSpPr>
          <p:spPr>
            <a:xfrm>
              <a:off x="0" y="2924810"/>
              <a:ext cx="1118870" cy="1490980"/>
            </a:xfrm>
            <a:custGeom>
              <a:avLst/>
              <a:gdLst/>
              <a:ahLst/>
              <a:cxnLst/>
              <a:rect l="0" t="0" r="1118870" b="1490980"/>
              <a:pathLst>
                <a:path w="1118870" h="1490980">
                  <a:moveTo>
                    <a:pt x="0" y="0"/>
                  </a:moveTo>
                  <a:lnTo>
                    <a:pt x="0" y="746115"/>
                  </a:lnTo>
                  <a:lnTo>
                    <a:pt x="745496" y="1491611"/>
                  </a:lnTo>
                  <a:lnTo>
                    <a:pt x="1118870" y="1118237"/>
                  </a:lnTo>
                  <a:lnTo>
                    <a:pt x="0" y="-633"/>
                  </a:lnTo>
                  <a:close/>
                </a:path>
              </a:pathLst>
            </a:custGeom>
            <a:solidFill>
              <a:srgbClr val="F9D448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  <p:sp>
          <p:nvSpPr>
            <p:cNvPr id="4" name="Google Shape;177;p18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fKZV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BRMLi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KZVAAAAAAEAAAAAAAAAAAAAAAAAAAAAAAAAAAAAAAAAAAAAAAAAAAAAAAJ/f38AAAAAA8zMzADAwP8Af39/AAAAAAAAAAAAAAAAAAAAAAAAAAAAIQAAABgAAAAUAAAAAAAAAC0bAAB4BAAApR8AAAAAAAAmAAAACAAAAP//////////"/>
                </a:ext>
              </a:extLst>
            </p:cNvSpPr>
            <p:nvPr/>
          </p:nvSpPr>
          <p:spPr>
            <a:xfrm>
              <a:off x="0" y="4417695"/>
              <a:ext cx="726440" cy="726440"/>
            </a:xfrm>
            <a:custGeom>
              <a:avLst/>
              <a:gdLst/>
              <a:ahLst/>
              <a:cxnLst/>
              <a:rect l="0" t="0" r="726440" b="726440"/>
              <a:pathLst>
                <a:path w="726440" h="726440">
                  <a:moveTo>
                    <a:pt x="0" y="0"/>
                  </a:moveTo>
                  <a:lnTo>
                    <a:pt x="0" y="725815"/>
                  </a:lnTo>
                  <a:lnTo>
                    <a:pt x="725815" y="725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  <p:sp>
          <p:nvSpPr>
            <p:cNvPr id="3" name="Google Shape;178;p18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RJW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P/a/w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JWiAAAAAAEAAAAAAAAAAAAAAAAAAAAAAAAAAAAAAAAAAAAAAAAAAAAAAAJ/f38AAAAAA8zMzADAwP8Af39/AAAAAAAAAAAAAAAAAAAAAAAAAAAAIQAAABgAAAAUAAAAsgQAACobAACoDQAApR8AAAAAAAAmAAAACAAAAP//////////"/>
                </a:ext>
              </a:extLst>
            </p:cNvSpPr>
            <p:nvPr/>
          </p:nvSpPr>
          <p:spPr>
            <a:xfrm>
              <a:off x="763270" y="4415790"/>
              <a:ext cx="1456690" cy="728345"/>
            </a:xfrm>
            <a:custGeom>
              <a:avLst/>
              <a:gdLst/>
              <a:ahLst/>
              <a:cxnLst/>
              <a:rect l="0" t="0" r="1456690" b="728345"/>
              <a:pathLst>
                <a:path w="1456690" h="728345">
                  <a:moveTo>
                    <a:pt x="1456690" y="727719"/>
                  </a:moveTo>
                  <a:lnTo>
                    <a:pt x="728658" y="-313"/>
                  </a:lnTo>
                  <a:lnTo>
                    <a:pt x="0" y="728345"/>
                  </a:lnTo>
                  <a:lnTo>
                    <a:pt x="1456690" y="728345"/>
                  </a:lnTo>
                </a:path>
              </a:pathLst>
            </a:custGeom>
            <a:solidFill>
              <a:srgbClr val="4495A2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</p:grpSp>
      <p:sp>
        <p:nvSpPr>
          <p:cNvPr id="6" name="Google Shape;179;p18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C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CITJB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wQAAA4EAAA/GwAA4AYAABAAAAAmAAAACAAAAL2wAAD/HwAA"/>
              </a:ext>
            </a:extLst>
          </p:cNvSpPr>
          <p:nvPr>
            <p:ph type="title"/>
          </p:nvPr>
        </p:nvSpPr>
        <p:spPr>
          <a:xfrm>
            <a:off x="723265" y="659130"/>
            <a:ext cx="3705860" cy="458470"/>
          </a:xfrm>
          <a:noFill/>
          <a:ln>
            <a:noFill/>
          </a:ln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1" i="0" cap="none"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cxnSp>
        <p:nvCxnSpPr>
          <p:cNvPr id="7" name="Google Shape;180;p18"/>
          <p:cNvCxnSpPr>
            <a:extLst>
              <a:ext uri="smNativeData">
                <pr:smNativeData xmlns:pr="smNativeData" xmlns="smNativeData" val="SMDATA_15_k/NCYhMAAAAlAAAADQAAAA0AAAAAkAAAAEgAAACQAAAASAAAAAAAAAAAAAAAAAAAAAEAAABQAAAAAAAAAAAA8L8AAAAAAAAAAAAAAAAAAP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BAAAAAAAAAHymVQCgAAAAAQAAACMAAAAjAAAAIwAAAB4AAAAAAAAASwAAAEsAAAAAAAAASwAAAEs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G5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HymVQB/f38AAAAAA8zMzADAwP8Af39/AAAAAAAAAAAAAAAAAAAAAAAAAAAAIQAAABgAAAAUAAAAZQQAAPIIAAA9DgAA9wgAABAAAAAmAAAACAAAAP//////////"/>
              </a:ext>
            </a:extLst>
          </p:cNvCxnSpPr>
          <p:nvPr/>
        </p:nvCxnSpPr>
        <p:spPr>
          <a:xfrm>
            <a:off x="714375" y="1454150"/>
            <a:ext cx="1600200" cy="3175"/>
          </a:xfrm>
          <a:prstGeom prst="straightConnector1">
            <a:avLst/>
          </a:prstGeom>
          <a:noFill/>
          <a:ln w="101600" cap="flat" cmpd="sng" algn="ctr">
            <a:solidFill>
              <a:srgbClr val="7CA655"/>
            </a:solidFill>
            <a:prstDash val="solid"/>
            <a:headEnd type="none"/>
            <a:tailEnd type="none"/>
          </a:ln>
          <a:effectLst/>
        </p:spPr>
      </p:cxnSp>
      <p:sp>
        <p:nvSpPr>
          <p:cNvPr id="8" name="Google Shape;181;p18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YGIy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QQAAJ0KAABnEgAAegwAABAAAAAmAAAACAAAAD2wAAD/HwAA"/>
              </a:ext>
            </a:extLst>
          </p:cNvSpPr>
          <p:nvPr>
            <p:ph idx="1"/>
          </p:nvPr>
        </p:nvSpPr>
        <p:spPr>
          <a:xfrm>
            <a:off x="714375" y="1725295"/>
            <a:ext cx="2277110" cy="30289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1400" cap="none">
                <a:solidFill>
                  <a:srgbClr val="7CA655"/>
                </a:solidFill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marL="9144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500" b="1" cap="none"/>
            </a:lvl2pPr>
            <a:lvl3pPr marL="13716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400" b="1" cap="none"/>
            </a:lvl3pPr>
            <a:lvl4pPr marL="18288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b="1" cap="none"/>
            </a:lvl4pPr>
            <a:lvl5pPr marL="22860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b="1" cap="none"/>
            </a:lvl5pPr>
            <a:lvl6pPr marL="27432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b="1" cap="none"/>
            </a:lvl6pPr>
            <a:lvl7pPr marL="32004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b="1" cap="none"/>
            </a:lvl7pPr>
            <a:lvl8pPr marL="36576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b="1" cap="none"/>
            </a:lvl8pPr>
            <a:lvl9pPr marL="41148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b="1" cap="none"/>
            </a:lvl9pPr>
          </a:lstStyle>
          <a:p>
            <a:pPr/>
          </a:p>
        </p:txBody>
      </p:sp>
      <p:sp>
        <p:nvSpPr>
          <p:cNvPr id="9" name="Google Shape;182;p18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P/3Al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QQAAOoMAABnEgAA4BUAABAAAAAmAAAACAAAAD2wAAD/HwAA"/>
              </a:ext>
            </a:extLst>
          </p:cNvSpPr>
          <p:nvPr>
            <p:ph idx="2"/>
          </p:nvPr>
        </p:nvSpPr>
        <p:spPr>
          <a:xfrm>
            <a:off x="714375" y="2099310"/>
            <a:ext cx="2277110" cy="145669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 pitchFamily="0" charset="0"/>
              <a:buChar char="▪"/>
              <a:defRPr sz="1200" cap="none"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914400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2pPr>
            <a:lvl3pPr marL="1371600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3pPr>
            <a:lvl4pPr marL="1828800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4pPr>
            <a:lvl5pPr marL="2286000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10" name="Google Shape;183;p18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P/3A8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RUAAJ0KAAAXIwAAegwAABAAAAAmAAAACAAAAD2wAAD/HwAA"/>
              </a:ext>
            </a:extLst>
          </p:cNvSpPr>
          <p:nvPr>
            <p:ph idx="3"/>
          </p:nvPr>
        </p:nvSpPr>
        <p:spPr>
          <a:xfrm>
            <a:off x="3427095" y="1725295"/>
            <a:ext cx="2277110" cy="30289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1400" cap="none">
                <a:solidFill>
                  <a:srgbClr val="7CA655"/>
                </a:solidFill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marL="9144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500" b="1" cap="none"/>
            </a:lvl2pPr>
            <a:lvl3pPr marL="13716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400" b="1" cap="none"/>
            </a:lvl3pPr>
            <a:lvl4pPr marL="18288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b="1" cap="none"/>
            </a:lvl4pPr>
            <a:lvl5pPr marL="22860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b="1" cap="none"/>
            </a:lvl5pPr>
            <a:lvl6pPr marL="27432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b="1" cap="none"/>
            </a:lvl6pPr>
            <a:lvl7pPr marL="32004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b="1" cap="none"/>
            </a:lvl7pPr>
            <a:lvl8pPr marL="36576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b="1" cap="none"/>
            </a:lvl8pPr>
            <a:lvl9pPr marL="41148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b="1" cap="none"/>
            </a:lvl9pPr>
          </a:lstStyle>
          <a:p>
            <a:pPr/>
          </a:p>
        </p:txBody>
      </p:sp>
      <p:sp>
        <p:nvSpPr>
          <p:cNvPr id="11" name="Google Shape;184;p18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BBQD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RUAAOoMAAAoIwAA4BUAABAAAAAmAAAACAAAAD2wAAD/HwAA"/>
              </a:ext>
            </a:extLst>
          </p:cNvSpPr>
          <p:nvPr>
            <p:ph idx="4"/>
          </p:nvPr>
        </p:nvSpPr>
        <p:spPr>
          <a:xfrm>
            <a:off x="3427095" y="2099310"/>
            <a:ext cx="2287905" cy="145669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 pitchFamily="0" charset="0"/>
              <a:buChar char="▪"/>
              <a:defRPr sz="1200" cap="none"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914400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2pPr>
            <a:lvl3pPr marL="1371600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3pPr>
            <a:lvl4pPr marL="1828800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4pPr>
            <a:lvl5pPr marL="2286000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12" name="Google Shape;185;p18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IkGXF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iUAAJ0KAADIMwAAegwAABAAAAAmAAAACAAAAD2wAAD/HwAA"/>
              </a:ext>
            </a:extLst>
          </p:cNvSpPr>
          <p:nvPr>
            <p:ph idx="5"/>
          </p:nvPr>
        </p:nvSpPr>
        <p:spPr>
          <a:xfrm>
            <a:off x="6140450" y="1725295"/>
            <a:ext cx="2277110" cy="30289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1400" cap="none">
                <a:solidFill>
                  <a:srgbClr val="7CA655"/>
                </a:solidFill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marL="9144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500" b="1" cap="none"/>
            </a:lvl2pPr>
            <a:lvl3pPr marL="13716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400" b="1" cap="none"/>
            </a:lvl3pPr>
            <a:lvl4pPr marL="18288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b="1" cap="none"/>
            </a:lvl4pPr>
            <a:lvl5pPr marL="22860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b="1" cap="none"/>
            </a:lvl5pPr>
            <a:lvl6pPr marL="27432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b="1" cap="none"/>
            </a:lvl6pPr>
            <a:lvl7pPr marL="32004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b="1" cap="none"/>
            </a:lvl7pPr>
            <a:lvl8pPr marL="36576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b="1" cap="none"/>
            </a:lvl8pPr>
            <a:lvl9pPr marL="41148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b="1" cap="none"/>
            </a:lvl9pPr>
          </a:lstStyle>
          <a:p>
            <a:pPr/>
          </a:p>
        </p:txBody>
      </p:sp>
      <p:sp>
        <p:nvSpPr>
          <p:cNvPr id="13" name="Google Shape;186;p18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EuwHV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iUAAOoMAADIMwAA4BUAABAAAAAmAAAACAAAAD2wAAD/HwAA"/>
              </a:ext>
            </a:extLst>
          </p:cNvSpPr>
          <p:nvPr>
            <p:ph idx="6"/>
          </p:nvPr>
        </p:nvSpPr>
        <p:spPr>
          <a:xfrm>
            <a:off x="6140450" y="2099310"/>
            <a:ext cx="2277110" cy="145669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 pitchFamily="0" charset="0"/>
              <a:buChar char="▪"/>
              <a:defRPr sz="1200" cap="none"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914400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2pPr>
            <a:lvl3pPr marL="1371600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3pPr>
            <a:lvl4pPr marL="1828800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4pPr>
            <a:lvl5pPr marL="2286000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cxnSp>
        <p:nvCxnSpPr>
          <p:cNvPr id="14" name="Google Shape;187;p18"/>
          <p:cNvCxnSpPr>
            <a:extLst>
              <a:ext uri="smNativeData">
                <pr:smNativeData xmlns:pr="smNativeData" xmlns="smNativeData" val="SMDATA_15_k/NCYhMAAAAlAAAADQAAAA0AAAAAkAAAAEgAAACQAAAASAAAAAAAAAAAAAAAAAAAAAEAAABQAAAAAAAAAAAA8L8AAAAAAAAAAAAAAAAAAP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BAAAAAAAAAHymVQCgAAAAAQAAACMAAAAjAAAAIwAAAB4AAAAAAAAASwAAAEsAAAAAAAAASwAAAEs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Q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HymVQB/f38AAAAAA8zMzADAwP8Af39/AAAAAAAAAAAAAAAAAAAAAAAAAAAAIQAAABgAAAAUAAAAFRUAAPIIAADtHgAA9wgAABAAAAAmAAAACAAAAP//////////"/>
              </a:ext>
            </a:extLst>
          </p:cNvCxnSpPr>
          <p:nvPr/>
        </p:nvCxnSpPr>
        <p:spPr>
          <a:xfrm>
            <a:off x="3427095" y="1454150"/>
            <a:ext cx="1600200" cy="3175"/>
          </a:xfrm>
          <a:prstGeom prst="straightConnector1">
            <a:avLst/>
          </a:prstGeom>
          <a:noFill/>
          <a:ln w="101600" cap="flat" cmpd="sng" algn="ctr">
            <a:solidFill>
              <a:srgbClr val="7CA655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5" name="Google Shape;188;p18"/>
          <p:cNvCxnSpPr>
            <a:extLst>
              <a:ext uri="smNativeData">
                <pr:smNativeData xmlns:pr="smNativeData" xmlns="smNativeData" val="SMDATA_15_k/NCYhMAAAAlAAAADQAAAA0AAAAAkAAAAEgAAACQAAAASAAAAAAAAAAAAAAAAAAAAAEAAABQAAAAAAAAAAAA8L8AAAAAAAAAAAAAAAAAAP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BAAAAAAAAAHymVQCgAAAAAQAAACMAAAAjAAAAIwAAAB4AAAAAAAAASwAAAEsAAAAAAAAASwAAAEs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MBni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HymVQB/f38AAAAAA8zMzADAwP8Af39/AAAAAAAAAAAAAAAAAAAAAAAAAAAAIQAAABgAAAAUAAAAxiUAAPIIAACeLwAA9wgAABAAAAAmAAAACAAAAP//////////"/>
              </a:ext>
            </a:extLst>
          </p:cNvCxnSpPr>
          <p:nvPr/>
        </p:nvCxnSpPr>
        <p:spPr>
          <a:xfrm>
            <a:off x="6140450" y="1454150"/>
            <a:ext cx="1600200" cy="3175"/>
          </a:xfrm>
          <a:prstGeom prst="straightConnector1">
            <a:avLst/>
          </a:prstGeom>
          <a:noFill/>
          <a:ln w="101600" cap="flat" cmpd="sng" algn="ctr">
            <a:solidFill>
              <a:srgbClr val="7CA655"/>
            </a:solidFill>
            <a:prstDash val="solid"/>
            <a:headEnd type="none"/>
            <a:tailEnd type="none"/>
          </a:ln>
          <a:effectLst/>
        </p:spPr>
      </p:cxnSp>
      <p:sp>
        <p:nvSpPr>
          <p:cNvPr id="16" name="Google Shape;189;p18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EsGAe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g0AADcdAADdEwAAXB4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17" name="Google Shape;190;p18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FFFB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QYAADcdAADODQAAXB4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18" name="Google Shape;191;p18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CEcUw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QAADcdAADmBgAAXB4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2pPr>
            <a:lvl3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3pPr>
            <a:lvl4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4pPr>
            <a:lvl5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5pPr>
            <a:lvl6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6pPr>
            <a:lvl7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7pPr>
            <a:lvl8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8pPr>
            <a:lvl9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fld id="{3F9C4EEA-A4D2-C9B8-9C24-52ED006A6A07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Thank You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3;p19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C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E4OLi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R8AAIoXAAB+NgAAQRoAABAAAAAmAAAACAAAAL2wAAD/HwAA"/>
              </a:ext>
            </a:extLst>
          </p:cNvSpPr>
          <p:nvPr>
            <p:ph idx="1"/>
          </p:nvPr>
        </p:nvSpPr>
        <p:spPr>
          <a:xfrm>
            <a:off x="5172075" y="3826510"/>
            <a:ext cx="3686175" cy="441325"/>
          </a:xfrm>
          <a:noFill/>
          <a:ln>
            <a:noFill/>
          </a:ln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1200" b="0" i="0" cap="none">
                <a:solidFill>
                  <a:srgbClr val="7CA655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9144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2pPr>
            <a:lvl3pPr marL="13716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3pPr>
            <a:lvl4pPr marL="18288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4pPr>
            <a:lvl5pPr marL="22860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3" name="Google Shape;194;p19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ocHC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x8AAJEQAAB+NgAAcxUAABAAAAAmAAAACAAAAD2wAAD/HwAA"/>
              </a:ext>
            </a:extLst>
          </p:cNvSpPr>
          <p:nvPr>
            <p:ph type="subTitle" idx="2"/>
          </p:nvPr>
        </p:nvSpPr>
        <p:spPr>
          <a:xfrm>
            <a:off x="5180965" y="2693035"/>
            <a:ext cx="3677285" cy="79375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1200" b="0" i="0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500" cap="none"/>
            </a:lvl2pPr>
            <a:lvl3pPr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400" cap="none"/>
            </a:lvl3pPr>
            <a:lvl4pPr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cap="none"/>
            </a:lvl4pPr>
            <a:lvl5pPr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cap="none"/>
            </a:lvl5pPr>
            <a:lvl6pPr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cap="none"/>
            </a:lvl6pPr>
            <a:lvl7pPr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cap="none"/>
            </a:lvl7pPr>
            <a:lvl8pPr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cap="none"/>
            </a:lvl8pPr>
            <a:lvl9pPr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 cap="none"/>
            </a:lvl9pPr>
          </a:lstStyle>
          <a:p>
            <a:pPr/>
          </a:p>
        </p:txBody>
      </p:sp>
      <p:sp>
        <p:nvSpPr>
          <p:cNvPr id="4" name="Google Shape;195;p19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C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Ff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x8AAAcKAAB+NgAA2QwAABAAAAAmAAAACAAAAL2wAAD/HwAA"/>
              </a:ext>
            </a:extLst>
          </p:cNvSpPr>
          <p:nvPr>
            <p:ph type="title"/>
          </p:nvPr>
        </p:nvSpPr>
        <p:spPr>
          <a:xfrm>
            <a:off x="5180965" y="1630045"/>
            <a:ext cx="3677285" cy="458470"/>
          </a:xfrm>
          <a:noFill/>
          <a:ln>
            <a:noFill/>
          </a:ln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1" i="0" cap="none"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cxnSp>
        <p:nvCxnSpPr>
          <p:cNvPr id="5" name="Google Shape;196;p19"/>
          <p:cNvCxnSpPr>
            <a:extLst>
              <a:ext uri="smNativeData">
                <pr:smNativeData xmlns:pr="smNativeData" xmlns="smNativeData" val="SMDATA_15_k/NCYhMAAAAlAAAADQAAAA0AAAAAkAAAAEgAAACQAAAASAAAAAAAAAAAAAAAAAAAAAEAAABQAAAAAAAAAAAA8L8AAAAAAAAAAAAAAAAAAP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BAAAAAAAAAHymVQCgAAAAAQAAACMAAAAjAAAAIwAAAB4AAAAAAAAASwAAAEsAAAAAAAAASwAAAEs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EBAD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HymVQB/f38AAAAAA8zMzADAwP8Af39/AAAAAAAAAAAAAAAAAAAAAAAAAAAAIQAAABgAAAAUAAAA0R8AAOsOAACpKQAA8A4AABAAAAAmAAAACAAAAP//////////"/>
              </a:ext>
            </a:extLst>
          </p:cNvCxnSpPr>
          <p:nvPr/>
        </p:nvCxnSpPr>
        <p:spPr>
          <a:xfrm>
            <a:off x="5172075" y="2425065"/>
            <a:ext cx="1600200" cy="3175"/>
          </a:xfrm>
          <a:prstGeom prst="straightConnector1">
            <a:avLst/>
          </a:prstGeom>
          <a:noFill/>
          <a:ln w="101600" cap="flat" cmpd="sng" algn="ctr">
            <a:solidFill>
              <a:srgbClr val="7CA655"/>
            </a:solidFill>
            <a:prstDash val="solid"/>
            <a:headEnd type="none"/>
            <a:tailEnd type="none"/>
          </a:ln>
          <a:effectLst/>
        </p:spPr>
      </p:cxnSp>
      <p:sp>
        <p:nvSpPr>
          <p:cNvPr id="6" name="Google Shape;197;p19"/>
          <p:cNvSpPr>
            <a:spLocks noGrp="1" noChangeArrowheads="1"/>
            <a:extLst>
              <a:ext uri="smNativeData">
                <pr:smNativeData xmlns:pr="smNativeData" xmlns="smNativeData" val="SMDATA_15_k/NCYhMAAAAlAAAAZAAAAA0AAAAAbAAAADYAAABsAAAANg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D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AAAAAAgHAAApB8AABAAAAAmAAAACAAAAAGAAAD/HwAA"/>
              </a:ext>
            </a:extLst>
          </p:cNvSpPr>
          <p:nvPr>
            <p:ph type="pic" idx="3"/>
          </p:nvPr>
        </p:nvSpPr>
        <p:spPr>
          <a:xfrm>
            <a:off x="0" y="0"/>
            <a:ext cx="4572000" cy="5143500"/>
          </a:xfrm>
          <a:noFill/>
          <a:ln>
            <a:noFill/>
          </a:ln>
        </p:spPr>
      </p:sp>
      <p:grpSp>
        <p:nvGrpSpPr>
          <p:cNvPr id="7" name="Google Shape;198;p19"/>
          <p:cNvGrpSpPr>
            <a:extLst>
              <a:ext uri="smNativeData">
                <pr:smNativeData xmlns:pr="smNativeData" xmlns="smNativeData" val="SMDATA_6_k/NCYhMAAAAlAAAAAQAAAA8BAAAAkAAAAEgAAACQAAAASAAAAAAAAAAAAAAAAAAAABcAAAAUAAAAAAAAAAAAAAD/fwAA/38AAAAAAAAJAAAABAAAADFtdxwfAAAAVAAAAAAAAAAAAAAAAAAAAAAAAAAAAAAAAAAAAAAAAAAAAAAAAAAAAAAAAAAAAAAAAAAAAAAAAAAAAAAAAAAAAAAAAAAAAAAAAAAAAAAAAAAAAAAAAAAAACEAAAAYAAAAFAAAAOwoAAAAAAAARDgAAFcPAAAQAAAAJgAAAAgAAAD/////AAAAAA=="/>
              </a:ext>
            </a:extLst>
          </p:cNvGrpSpPr>
          <p:nvPr/>
        </p:nvGrpSpPr>
        <p:grpSpPr>
          <a:xfrm rot="10800000">
            <a:off x="6652260" y="0"/>
            <a:ext cx="2494280" cy="2493645"/>
            <a:chOff x="6652260" y="0"/>
            <a:chExt cx="2494280" cy="2493645"/>
          </a:xfrm>
        </p:grpSpPr>
        <p:sp>
          <p:nvSpPr>
            <p:cNvPr id="10" name="Google Shape;199;p19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RJW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BosLQ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JWiAAAAAAEAAAAAAAAAAAAAAAAAAAAAAAAAAAAAAAAAAAAAAAAAAAAAAAJ/f38AAAAAA8zMzADAwP8Af39/AAAAAAAAAAAAAAAAAAAAAAAAAAAAIQAAABgAAAAUAAAA7CgAAAAAAACnMAAATwoAAAAAAAAmAAAACAAAAP//////////"/>
                </a:ext>
              </a:extLst>
            </p:cNvSpPr>
            <p:nvPr/>
          </p:nvSpPr>
          <p:spPr>
            <a:xfrm>
              <a:off x="6652260" y="0"/>
              <a:ext cx="1256665" cy="1675765"/>
            </a:xfrm>
            <a:custGeom>
              <a:avLst/>
              <a:gdLst/>
              <a:ahLst/>
              <a:cxnLst/>
              <a:rect l="0" t="0" r="1256665" b="1675765"/>
              <a:pathLst>
                <a:path w="1256665" h="1675765">
                  <a:moveTo>
                    <a:pt x="0" y="0"/>
                  </a:moveTo>
                  <a:lnTo>
                    <a:pt x="0" y="838583"/>
                  </a:lnTo>
                  <a:lnTo>
                    <a:pt x="837308" y="1675891"/>
                  </a:lnTo>
                  <a:lnTo>
                    <a:pt x="1256665" y="1256534"/>
                  </a:lnTo>
                  <a:lnTo>
                    <a:pt x="0" y="-131"/>
                  </a:lnTo>
                  <a:close/>
                </a:path>
              </a:pathLst>
            </a:custGeom>
            <a:solidFill>
              <a:srgbClr val="4495A2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  <p:sp>
          <p:nvSpPr>
            <p:cNvPr id="9" name="Google Shape;200;p19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fKZV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KZVAAAAAAEAAAAAAAAAAAAAAAAAAAAAAAAAAAAAAAAAAAAAAAAAAAAAAAJ/f38AAAAAA8zMzADAwP8Af39/AAAAAAAAAAAAAAAAAAAAAAAAAAAAIQAAABgAAAAUAAAA7CgAAFIKAADyLQAAVw8AAAAAAAAmAAAACAAAAP//////////"/>
                </a:ext>
              </a:extLst>
            </p:cNvSpPr>
            <p:nvPr/>
          </p:nvSpPr>
          <p:spPr>
            <a:xfrm>
              <a:off x="6652260" y="1677670"/>
              <a:ext cx="816610" cy="815975"/>
            </a:xfrm>
            <a:custGeom>
              <a:avLst/>
              <a:gdLst/>
              <a:ahLst/>
              <a:cxnLst/>
              <a:rect l="0" t="0" r="816610" b="815975"/>
              <a:pathLst>
                <a:path w="816610" h="815975">
                  <a:moveTo>
                    <a:pt x="0" y="0"/>
                  </a:moveTo>
                  <a:lnTo>
                    <a:pt x="0" y="815272"/>
                  </a:lnTo>
                  <a:lnTo>
                    <a:pt x="815907" y="815272"/>
                  </a:lnTo>
                  <a:lnTo>
                    <a:pt x="0" y="-635"/>
                  </a:lnTo>
                  <a:close/>
                </a:path>
              </a:pathLst>
            </a:custGeom>
            <a:solidFill>
              <a:srgbClr val="7CA655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  <p:sp>
          <p:nvSpPr>
            <p:cNvPr id="8" name="Google Shape;201;p19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+dR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CsEBi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dRIAAAAAAEAAAAAAAAAAAAAAAAAAAAAAAAAAAAAAAAAAAAAAAAAAAAAAAJ/f38AAAAAA8zMzADAwP8Af39/AAAAAAAAAAAAAAAAAAAAAAAAAAAAIQAAABgAAAAUAAAAMy4AAE8KAABEOAAAVw8AAAAAAAAmAAAACAAAAP//////////"/>
                </a:ext>
              </a:extLst>
            </p:cNvSpPr>
            <p:nvPr/>
          </p:nvSpPr>
          <p:spPr>
            <a:xfrm>
              <a:off x="7510145" y="1675765"/>
              <a:ext cx="1636395" cy="817880"/>
            </a:xfrm>
            <a:custGeom>
              <a:avLst/>
              <a:gdLst/>
              <a:ahLst/>
              <a:cxnLst/>
              <a:rect l="0" t="0" r="1636395" b="817880"/>
              <a:pathLst>
                <a:path w="1636395" h="817880">
                  <a:moveTo>
                    <a:pt x="1636395" y="817178"/>
                  </a:moveTo>
                  <a:lnTo>
                    <a:pt x="818548" y="-669"/>
                  </a:lnTo>
                  <a:lnTo>
                    <a:pt x="0" y="817879"/>
                  </a:lnTo>
                  <a:lnTo>
                    <a:pt x="1636395" y="817879"/>
                  </a:lnTo>
                </a:path>
              </a:pathLst>
            </a:custGeom>
            <a:solidFill>
              <a:srgbClr val="F9D448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7;p21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H/x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JUEAABVNgAANREAABAAAAAmAAAACAAAAL2wAAD/HwAA"/>
              </a:ext>
            </a:extLst>
          </p:cNvSpPr>
          <p:nvPr>
            <p:ph type="ctrTitle"/>
          </p:nvPr>
        </p:nvSpPr>
        <p:spPr>
          <a:xfrm>
            <a:off x="311785" y="744855"/>
            <a:ext cx="8520430" cy="2052320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00" cap="none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00" cap="none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00" cap="none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00" cap="none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00" cap="none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00" cap="none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00" cap="none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00" cap="none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00" cap="none"/>
            </a:lvl9pPr>
          </a:lstStyle>
          <a:p>
            <a:pPr/>
          </a:p>
        </p:txBody>
      </p:sp>
      <p:sp>
        <p:nvSpPr>
          <p:cNvPr id="3" name="Google Shape;208;p21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EeF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G8RAABVNgAATxYAABAAAAAmAAAACAAAAD2wAAD/HwAA"/>
              </a:ext>
            </a:extLst>
          </p:cNvSpPr>
          <p:nvPr>
            <p:ph type="subTitle" idx="1"/>
          </p:nvPr>
        </p:nvSpPr>
        <p:spPr>
          <a:xfrm>
            <a:off x="311785" y="2834005"/>
            <a:ext cx="8520430" cy="79248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9pPr>
          </a:lstStyle>
          <a:p>
            <a:pPr/>
          </a:p>
        </p:txBody>
      </p:sp>
      <p:sp>
        <p:nvSpPr>
          <p:cNvPr id="4" name="Google Shape;209;p21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Bs4AQ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9C5B35-7BD2-C9AD-9C24-8DF8156A6AD8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1;p22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EyMj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DsNAABVNgAAaRIAABAAAAAmAAAACAAAAL2wAAD/HwAA"/>
              </a:ext>
            </a:extLst>
          </p:cNvSpPr>
          <p:nvPr>
            <p:ph type="title"/>
          </p:nvPr>
        </p:nvSpPr>
        <p:spPr>
          <a:xfrm>
            <a:off x="311785" y="2150745"/>
            <a:ext cx="8520430" cy="842010"/>
          </a:xfr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cap="none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cap="none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cap="none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cap="none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cap="none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cap="none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cap="none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cap="none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cap="none"/>
            </a:lvl9pPr>
          </a:lstStyle>
          <a:p>
            <a:pPr/>
          </a:p>
        </p:txBody>
      </p:sp>
      <p:sp>
        <p:nvSpPr>
          <p:cNvPr id="3" name="Google Shape;212;p22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MyNj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9C7772-3CD2-C981-9C24-CAD4396A6A9F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4;p23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EBHE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L0CAABVNgAAQwY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215;p23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BF7QK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BcHAABVNgAAGxwAABAAAAAmAAAACAAAADywAAD/HwAA"/>
              </a:ext>
            </a:extLst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/>
          </a:p>
        </p:txBody>
      </p:sp>
      <p:sp>
        <p:nvSpPr>
          <p:cNvPr id="4" name="Google Shape;216;p23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EuwC1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9C0C25-6BD2-C9FA-9C24-9DAF426A6AC8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8;p24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BkBAg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L0CAABVNgAAQwY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219;p24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I2NT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BcHAACGGgAAGxwAABAAAAAmAAAACAAAAD2wAAD/HwAA"/>
              </a:ext>
            </a:extLst>
          </p:cNvSpPr>
          <p:nvPr>
            <p:ph idx="1"/>
          </p:nvPr>
        </p:nvSpPr>
        <p:spPr>
          <a:xfrm>
            <a:off x="311785" y="1152525"/>
            <a:ext cx="3999865" cy="341630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cap="none"/>
            </a:lvl1pPr>
            <a:lvl2pPr marL="9144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cap="none"/>
            </a:lvl2pPr>
            <a:lvl3pPr marL="13716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cap="none"/>
            </a:lvl3pPr>
            <a:lvl4pPr marL="18288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cap="none"/>
            </a:lvl4pPr>
            <a:lvl5pPr marL="22860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cap="none"/>
            </a:lvl5pPr>
            <a:lvl6pPr marL="27432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cap="none"/>
            </a:lvl6pPr>
            <a:lvl7pPr marL="32004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cap="none"/>
            </a:lvl7pPr>
            <a:lvl8pPr marL="36576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cap="none"/>
            </a:lvl8pPr>
            <a:lvl9pPr marL="41148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cap="none"/>
            </a:lvl9pPr>
          </a:lstStyle>
          <a:p>
            <a:pPr/>
          </a:p>
        </p:txBody>
      </p:sp>
      <p:sp>
        <p:nvSpPr>
          <p:cNvPr id="4" name="Google Shape;220;p24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IYIjE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h0AABcHAABVNgAAGxwAABAAAAAmAAAACAAAAD2wAAD/HwAA"/>
              </a:ext>
            </a:extLst>
          </p:cNvSpPr>
          <p:nvPr>
            <p:ph idx="2"/>
          </p:nvPr>
        </p:nvSpPr>
        <p:spPr>
          <a:xfrm>
            <a:off x="4832350" y="1152525"/>
            <a:ext cx="3999865" cy="341630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cap="none"/>
            </a:lvl1pPr>
            <a:lvl2pPr marL="9144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cap="none"/>
            </a:lvl2pPr>
            <a:lvl3pPr marL="13716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cap="none"/>
            </a:lvl3pPr>
            <a:lvl4pPr marL="18288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cap="none"/>
            </a:lvl4pPr>
            <a:lvl5pPr marL="22860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cap="none"/>
            </a:lvl5pPr>
            <a:lvl6pPr marL="27432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cap="none"/>
            </a:lvl6pPr>
            <a:lvl7pPr marL="32004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cap="none"/>
            </a:lvl7pPr>
            <a:lvl8pPr marL="36576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cap="none"/>
            </a:lvl8pPr>
            <a:lvl9pPr marL="41148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cap="none"/>
            </a:lvl9pPr>
          </a:lstStyle>
          <a:p>
            <a:pPr/>
          </a:p>
        </p:txBody>
      </p:sp>
      <p:sp>
        <p:nvSpPr>
          <p:cNvPr id="5" name="Google Shape;221;p24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oWHh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9C5A7C-32D2-C9AC-9C24-C4F9146A6A91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3;p25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Bc//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L0CAABVNgAAQwY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224;p25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PvUT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9C21A3-EDD2-C9D7-9C24-1B826F6A6A4E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6;p26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BMzAw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GsDAAAxEwAAEQgAABAAAAAmAAAACAAAAL2wAAD/HwAA"/>
              </a:ext>
            </a:extLst>
          </p:cNvSpPr>
          <p:nvPr>
            <p:ph type="title"/>
          </p:nvPr>
        </p:nvSpPr>
        <p:spPr>
          <a:xfrm>
            <a:off x="311785" y="555625"/>
            <a:ext cx="2807970" cy="755650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cap="none"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cap="none"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cap="none"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cap="none"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cap="none"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cap="none"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cap="none"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cap="none"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cap="none"/>
            </a:lvl9pPr>
          </a:lstStyle>
          <a:p>
            <a:pPr/>
          </a:p>
        </p:txBody>
      </p:sp>
      <p:sp>
        <p:nvSpPr>
          <p:cNvPr id="3" name="Google Shape;227;p26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LL4r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IwIAAAxEwAAGxwAABAAAAAmAAAACAAAAD2wAAD/HwAA"/>
              </a:ext>
            </a:extLst>
          </p:cNvSpPr>
          <p:nvPr>
            <p:ph idx="1"/>
          </p:nvPr>
        </p:nvSpPr>
        <p:spPr>
          <a:xfrm>
            <a:off x="311785" y="1389380"/>
            <a:ext cx="2807970" cy="3179445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cap="none"/>
            </a:lvl1pPr>
            <a:lvl2pPr marL="9144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cap="none"/>
            </a:lvl2pPr>
            <a:lvl3pPr marL="13716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cap="none"/>
            </a:lvl3pPr>
            <a:lvl4pPr marL="18288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cap="none"/>
            </a:lvl4pPr>
            <a:lvl5pPr marL="22860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cap="none"/>
            </a:lvl5pPr>
            <a:lvl6pPr marL="27432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cap="none"/>
            </a:lvl6pPr>
            <a:lvl7pPr marL="32004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cap="none"/>
            </a:lvl7pPr>
            <a:lvl8pPr marL="36576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cap="none"/>
            </a:lvl8pPr>
            <a:lvl9pPr marL="41148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cap="none"/>
            </a:lvl9pPr>
          </a:lstStyle>
          <a:p>
            <a:pPr/>
          </a:p>
        </p:txBody>
      </p:sp>
      <p:sp>
        <p:nvSpPr>
          <p:cNvPr id="4" name="Google Shape;228;p26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fHh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9C40C2-8CD2-C9B6-9C24-7AE30E6A6A2F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0;p8"/>
          <p:cNvGrpSpPr>
            <a:extLst>
              <a:ext uri="smNativeData">
                <pr:smNativeData xmlns:pr="smNativeData" xmlns="smNativeData" val="SMDATA_6_k/NCYhMAAAAlAAAAAQAAAA8BAAAAkAAAAEgAAACQAAAASAAAAAAAAAAAAAAAAAAAABcAAAAUAAAAAAAAAAAAAAD/fwAA/38AAAAAAAAJAAAABAAAAAAAAAAfAAAAVAAAAAAAAAAAAAAAAAAAAAAAAAAAAAAAAAAAAAAAAAAAAAAAAAAAAAAAAAAAAAAAAAAAAAAAAAAAAAAAAAAAAAAAAAAAAAAAAAAAAAAAAAAAAAAAAAAAACEAAAAYAAAAFAAAAAAAAAD+EQAApw0AAKYfAAAQAAAAJgAAAAgAAAD/////AAAAAA=="/>
              </a:ext>
            </a:extLst>
          </p:cNvGrpSpPr>
          <p:nvPr/>
        </p:nvGrpSpPr>
        <p:grpSpPr>
          <a:xfrm rot="5400000" flipH="1">
            <a:off x="0" y="2924810"/>
            <a:ext cx="2219960" cy="2219325"/>
            <a:chOff x="0" y="2924810"/>
            <a:chExt cx="2219960" cy="2219325"/>
          </a:xfrm>
        </p:grpSpPr>
        <p:sp>
          <p:nvSpPr>
            <p:cNvPr id="5" name="Google Shape;21;p8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+dR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dRIAP///wEAAAAAAAAAAAAAAAAAAAAAAAAAAAAAAAAAAAAAAAAAAAAAAAJ/f38A5OTkA8zMzADAwP8Af39/AAAAAAAAAAAAAAAAAAAAAAAAAAAAIQAAABgAAAAUAAAAAAAAAP4RAADiBgAAKhsAAAAAAAAmAAAACAAAAP//////////"/>
                </a:ext>
              </a:extLst>
            </p:cNvSpPr>
            <p:nvPr/>
          </p:nvSpPr>
          <p:spPr>
            <a:xfrm>
              <a:off x="0" y="2924810"/>
              <a:ext cx="1118870" cy="1490980"/>
            </a:xfrm>
            <a:custGeom>
              <a:avLst/>
              <a:gdLst/>
              <a:ahLst/>
              <a:cxnLst/>
              <a:rect l="0" t="0" r="1118870" b="1490980"/>
              <a:pathLst>
                <a:path w="1118870" h="1490980">
                  <a:moveTo>
                    <a:pt x="0" y="0"/>
                  </a:moveTo>
                  <a:lnTo>
                    <a:pt x="0" y="746115"/>
                  </a:lnTo>
                  <a:lnTo>
                    <a:pt x="745496" y="1491611"/>
                  </a:lnTo>
                  <a:lnTo>
                    <a:pt x="1118870" y="1118237"/>
                  </a:lnTo>
                  <a:lnTo>
                    <a:pt x="0" y="-633"/>
                  </a:lnTo>
                  <a:close/>
                </a:path>
              </a:pathLst>
            </a:custGeom>
            <a:solidFill>
              <a:srgbClr val="F9D448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  <p:sp>
          <p:nvSpPr>
            <p:cNvPr id="4" name="Google Shape;22;p8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fKZV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KZVAP///wEAAAAAAAAAAAAAAAAAAAAAAAAAAAAAAAAAAAAAAAAAAAAAAAJ/f38A5OTkA8zMzADAwP8Af39/AAAAAAAAAAAAAAAAAAAAAAAAAAAAIQAAABgAAAAUAAAAAAAAAC0bAAB4BAAApR8AAAAAAAAmAAAACAAAAP//////////"/>
                </a:ext>
              </a:extLst>
            </p:cNvSpPr>
            <p:nvPr/>
          </p:nvSpPr>
          <p:spPr>
            <a:xfrm>
              <a:off x="0" y="4417695"/>
              <a:ext cx="726440" cy="726440"/>
            </a:xfrm>
            <a:custGeom>
              <a:avLst/>
              <a:gdLst/>
              <a:ahLst/>
              <a:cxnLst/>
              <a:rect l="0" t="0" r="726440" b="726440"/>
              <a:pathLst>
                <a:path w="726440" h="726440">
                  <a:moveTo>
                    <a:pt x="0" y="0"/>
                  </a:moveTo>
                  <a:lnTo>
                    <a:pt x="0" y="725815"/>
                  </a:lnTo>
                  <a:lnTo>
                    <a:pt x="725815" y="725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  <p:sp>
          <p:nvSpPr>
            <p:cNvPr id="3" name="Google Shape;23;p8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RJW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JWiAP///wEAAAAAAAAAAAAAAAAAAAAAAAAAAAAAAAAAAAAAAAAAAAAAAAJ/f38A5OTkA8zMzADAwP8Af39/AAAAAAAAAAAAAAAAAAAAAAAAAAAAIQAAABgAAAAUAAAAsgQAACobAACoDQAApR8AAAAAAAAmAAAACAAAAP//////////"/>
                </a:ext>
              </a:extLst>
            </p:cNvSpPr>
            <p:nvPr/>
          </p:nvSpPr>
          <p:spPr>
            <a:xfrm>
              <a:off x="763270" y="4415790"/>
              <a:ext cx="1456690" cy="728345"/>
            </a:xfrm>
            <a:custGeom>
              <a:avLst/>
              <a:gdLst/>
              <a:ahLst/>
              <a:cxnLst/>
              <a:rect l="0" t="0" r="1456690" b="728345"/>
              <a:pathLst>
                <a:path w="1456690" h="728345">
                  <a:moveTo>
                    <a:pt x="1456690" y="727719"/>
                  </a:moveTo>
                  <a:lnTo>
                    <a:pt x="728658" y="-313"/>
                  </a:lnTo>
                  <a:lnTo>
                    <a:pt x="0" y="728345"/>
                  </a:lnTo>
                  <a:lnTo>
                    <a:pt x="1456690" y="728345"/>
                  </a:lnTo>
                </a:path>
              </a:pathLst>
            </a:custGeom>
            <a:solidFill>
              <a:srgbClr val="4495A2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</p:grpSp>
      <p:sp>
        <p:nvSpPr>
          <p:cNvPr id="6" name="Google Shape;24;p8"/>
          <p:cNvSpPr>
            <a:spLocks noGrp="1" noChangeArrowheads="1"/>
            <a:extLst>
              <a:ext uri="smNativeData">
                <pr:smNativeData xmlns:pr="smNativeData" xmlns="smNativeData" val="SMDATA_15_k/NCYhMAAAAlAAAAZAAAAA0AAAAAbAAAADYAAABsAAAANg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BwAAOX///9AOAAAvx8AABAAAAAmAAAACAAAAAGAAAD/HwAA"/>
              </a:ext>
            </a:extLst>
          </p:cNvSpPr>
          <p:nvPr>
            <p:ph type="pic" idx="2"/>
          </p:nvPr>
        </p:nvSpPr>
        <p:spPr>
          <a:xfrm>
            <a:off x="4572000" y="-17145"/>
            <a:ext cx="4572000" cy="5177790"/>
          </a:xfrm>
          <a:noFill/>
          <a:ln>
            <a:noFill/>
          </a:ln>
        </p:spPr>
      </p:sp>
      <p:sp>
        <p:nvSpPr>
          <p:cNvPr id="7" name="Google Shape;25;p8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C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wQAAA4EAAA/GwAA4AYAABAAAAAmAAAACAAAAL2wAAD/HwAA"/>
              </a:ext>
            </a:extLst>
          </p:cNvSpPr>
          <p:nvPr>
            <p:ph type="title"/>
          </p:nvPr>
        </p:nvSpPr>
        <p:spPr>
          <a:xfrm>
            <a:off x="723265" y="659130"/>
            <a:ext cx="3705860" cy="458470"/>
          </a:xfrm>
          <a:noFill/>
          <a:ln>
            <a:noFill/>
          </a:ln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1" i="0" cap="none"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cxnSp>
        <p:nvCxnSpPr>
          <p:cNvPr id="8" name="Google Shape;26;p8"/>
          <p:cNvCxnSpPr>
            <a:extLst>
              <a:ext uri="smNativeData">
                <pr:smNativeData xmlns:pr="smNativeData" xmlns="smNativeData" val="SMDATA_15_k/NCYhMAAAAlAAAADQAAAA0AAAAAkAAAAEgAAACQAAAASAAAAAAAAAAAAAAAAAAAAAEAAABQAAAAAAAAAAAA8L8AAAAAAAAAAAAAAAAAAP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BAAAAAAAAAHymVQCgAAAAAQAAACMAAAAjAAAAIwAAAB4AAAAAAAAASwAAAEsAAAAAAAAASwAAAEs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TbBf///wEAAAAAAAAAAAAAAAAAAAAAAAAAAAAAAAAAAAAAAAAAAHymVQB/f38A5OTkA8zMzADAwP8Af39/AAAAAAAAAAAAAAAAAAAAAAAAAAAAIQAAABgAAAAUAAAAZQQAAPIIAAA9DgAA9wgAABAAAAAmAAAACAAAAP//////////"/>
              </a:ext>
            </a:extLst>
          </p:cNvCxnSpPr>
          <p:nvPr/>
        </p:nvCxnSpPr>
        <p:spPr>
          <a:xfrm>
            <a:off x="714375" y="1454150"/>
            <a:ext cx="1600200" cy="3175"/>
          </a:xfrm>
          <a:prstGeom prst="straightConnector1">
            <a:avLst/>
          </a:prstGeom>
          <a:noFill/>
          <a:ln w="101600" cap="flat" cmpd="sng" algn="ctr">
            <a:solidFill>
              <a:srgbClr val="7CA655"/>
            </a:solidFill>
            <a:prstDash val="solid"/>
            <a:headEnd type="none"/>
            <a:tailEnd type="none"/>
          </a:ln>
          <a:effectLst/>
        </p:spPr>
      </p:cxnSp>
      <p:sp>
        <p:nvSpPr>
          <p:cNvPr id="9" name="Google Shape;27;p8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QQAAJAKAAB9GQAAdRcAABAAAAAmAAAACAAAAD2wAAD/HwAA"/>
              </a:ext>
            </a:extLst>
          </p:cNvSpPr>
          <p:nvPr>
            <p:ph idx="1"/>
          </p:nvPr>
        </p:nvSpPr>
        <p:spPr>
          <a:xfrm>
            <a:off x="714375" y="1717040"/>
            <a:ext cx="3429000" cy="209613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200" b="0" i="0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9144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2pPr>
            <a:lvl3pPr marL="13716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3pPr>
            <a:lvl4pPr marL="18288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4pPr>
            <a:lvl5pPr marL="22860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10" name="Google Shape;28;p8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g0AADcdAADdEwAAXB4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11" name="Google Shape;29;p8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QYAADcdAADODQAAXB4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12" name="Google Shape;30;p8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QAADcdAADmBgAAXB4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2pPr>
            <a:lvl3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3pPr>
            <a:lvl4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4pPr>
            <a:lvl5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5pPr>
            <a:lvl6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6pPr>
            <a:lvl7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7pPr>
            <a:lvl8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8pPr>
            <a:lvl9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fld id="{3F9C5705-4BD2-C9A1-9C24-BDF4196A6AE8}" type="slidenum">
              <a:rPr cap="none" noProof="1"/>
              <a:t>2</a:t>
            </a:fld>
            <a:endParaRPr cap="none" noProof="1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0;p27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QBB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AMAAMUCAAAwKgAA7xsAABAAAAAmAAAACAAAAL2wAAD/HwAA"/>
              </a:ext>
            </a:extLst>
          </p:cNvSpPr>
          <p:nvPr>
            <p:ph type="title"/>
          </p:nvPr>
        </p:nvSpPr>
        <p:spPr>
          <a:xfrm>
            <a:off x="490220" y="450215"/>
            <a:ext cx="6367780" cy="4090670"/>
          </a:xfr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cap="none"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cap="none"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cap="none"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cap="none"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cap="none"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cap="none"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cap="none"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cap="none"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cap="none"/>
            </a:lvl9pPr>
          </a:lstStyle>
          <a:p>
            <a:pPr/>
          </a:p>
        </p:txBody>
      </p:sp>
      <p:sp>
        <p:nvSpPr>
          <p:cNvPr id="3" name="Google Shape;231;p27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c3Nx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9C2D9E-D0D2-C9DB-9C24-268E636A6A73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3;p28"/>
          <p:cNvSpPr>
            <a:extLst>
              <a:ext uri="smNativeData">
                <pr:smNativeData xmlns:pr="smNativeData" xmlns="smNativeData" val="SMDATA_15_k/NCYhMAAAAlAAAAZAAAAA0AAAAAkAAAAJAAAACQAAAAkAAAAAAAAAABAAAAAAAAAAEAAABQAAAAAAAAAAAA4D8AAAAAAADgPwAAAAAAAOA/AAAAAAAA4D8AAAAAAADgPwAAAAAAAOA/AAAAAAAA4D8AAAAAAADgPwAAAAAAAOA/AAAAAAAA4D8CAAAAjAAAAAEAAAAAAAAA7u7u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MHAQ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u7uAAAAAAEAAAAAAAAAAAAAAAAAAAAAAAAAAAAAAAAAAAAAAAAAAAAAAAJ/f38AAAAAA8zMzADAwP8Af39/AAAAAAAAAAAAAAAAAAAAAAAAAAAAIQAAABgAAAAUAAAAIBwAAAAAAABAOAAApB8AABAAAAAmAAAACAAAAP//////////"/>
              </a:ext>
            </a:extLst>
          </p:cNvSpPr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34;p28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VFB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gEAAJYHAACFGgAAtBAAABAAAAAmAAAACAAAAL2wAAD/HwAA"/>
              </a:ext>
            </a:extLst>
          </p:cNvSpPr>
          <p:nvPr>
            <p:ph type="title"/>
          </p:nvPr>
        </p:nvSpPr>
        <p:spPr>
          <a:xfrm>
            <a:off x="265430" y="1233170"/>
            <a:ext cx="4045585" cy="1482090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cap="none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cap="none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cap="none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cap="none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cap="none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cap="none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cap="none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cap="none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cap="none"/>
            </a:lvl9pPr>
          </a:lstStyle>
          <a:p>
            <a:pPr/>
          </a:p>
        </p:txBody>
      </p:sp>
      <p:sp>
        <p:nvSpPr>
          <p:cNvPr id="4" name="Google Shape;235;p28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B8BAg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gEAAD4RAACFGgAA1xgAABAAAAAmAAAACAAAAD2wAAD/HwAA"/>
              </a:ext>
            </a:extLst>
          </p:cNvSpPr>
          <p:nvPr>
            <p:ph type="subTitle" idx="1"/>
          </p:nvPr>
        </p:nvSpPr>
        <p:spPr>
          <a:xfrm>
            <a:off x="265430" y="2802890"/>
            <a:ext cx="4045585" cy="1235075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9pPr>
          </a:lstStyle>
          <a:p>
            <a:pPr/>
          </a:p>
        </p:txBody>
      </p:sp>
      <p:sp>
        <p:nvSpPr>
          <p:cNvPr id="5" name="Google Shape;236;p28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v//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x4AAHQEAAD9NQAALxsAABAAAAAmAAAACAAAAL2wAAD/HwAA"/>
              </a:ext>
            </a:extLst>
          </p:cNvSpPr>
          <p:nvPr>
            <p:ph idx="2"/>
          </p:nvPr>
        </p:nvSpPr>
        <p:spPr>
          <a:xfrm>
            <a:off x="4939665" y="723900"/>
            <a:ext cx="3836670" cy="3695065"/>
          </a:xfr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45720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/>
          </a:p>
        </p:txBody>
      </p:sp>
      <p:sp>
        <p:nvSpPr>
          <p:cNvPr id="6" name="Google Shape;237;p28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ck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9C4302-4CD2-C9B5-9C24-BAE00D6A6AEF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9;p29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EAX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AYaAADSJgAAvx0AABAAAAAmAAAACAAAAL2wAAD/HwAA"/>
              </a:ext>
            </a:extLst>
          </p:cNvSpPr>
          <p:nvPr>
            <p:ph idx="1"/>
          </p:nvPr>
        </p:nvSpPr>
        <p:spPr>
          <a:xfrm>
            <a:off x="311785" y="4230370"/>
            <a:ext cx="5998845" cy="605155"/>
          </a:xfr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</a:lstStyle>
          <a:p>
            <a:pPr/>
          </a:p>
        </p:txBody>
      </p:sp>
      <p:sp>
        <p:nvSpPr>
          <p:cNvPr id="3" name="Google Shape;240;p29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LYj1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9C41BC-F2D2-C9B7-9C24-04E20F6A6A51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2;p30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MqDg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M4GAABVNgAA4hIAABAAAAAmAAAACAAAAL2wAAD/HwAA"/>
              </a:ext>
            </a:extLst>
          </p:cNvSpPr>
          <p:nvPr>
            <p:ph type="title"/>
          </p:nvPr>
        </p:nvSpPr>
        <p:spPr>
          <a:xfrm>
            <a:off x="311785" y="1106170"/>
            <a:ext cx="8520430" cy="1963420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0" cap="none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0" cap="none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0" cap="none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0" cap="none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0" cap="none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0" cap="none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0" cap="none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0" cap="none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0" cap="none"/>
            </a:lvl9pPr>
          </a:lstStyle>
          <a:p>
            <a:pPr/>
            <a:r>
              <a:t>xx%</a:t>
            </a:r>
          </a:p>
        </p:txBody>
      </p:sp>
      <p:sp>
        <p:nvSpPr>
          <p:cNvPr id="3" name="Google Shape;243;p30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/2Ak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GQTAABVNgAAZRsAABAAAAAmAAAACAAAAD2wAAD/HwAA"/>
              </a:ext>
            </a:extLst>
          </p:cNvSpPr>
          <p:nvPr>
            <p:ph idx="1"/>
          </p:nvPr>
        </p:nvSpPr>
        <p:spPr>
          <a:xfrm>
            <a:off x="311785" y="3152140"/>
            <a:ext cx="8520430" cy="1301115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/>
          </a:p>
        </p:txBody>
      </p:sp>
      <p:sp>
        <p:nvSpPr>
          <p:cNvPr id="4" name="Google Shape;244;p30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9C40C5-8BD2-C9B6-9C24-7DE30E6A6A28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6;p31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9C3C41-0FD2-C9CA-9C24-F99F726A6AAC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Summary 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;p9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C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wQAAA4EAAA/GwAA4AYAABAAAAAmAAAACAAAAL2wAAD/HwAA"/>
              </a:ext>
            </a:extLst>
          </p:cNvSpPr>
          <p:nvPr>
            <p:ph type="title"/>
          </p:nvPr>
        </p:nvSpPr>
        <p:spPr>
          <a:xfrm>
            <a:off x="723265" y="659130"/>
            <a:ext cx="3705860" cy="458470"/>
          </a:xfrm>
          <a:noFill/>
          <a:ln>
            <a:noFill/>
          </a:ln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1" i="0" cap="none"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cxnSp>
        <p:nvCxnSpPr>
          <p:cNvPr id="3" name="Google Shape;33;p9"/>
          <p:cNvCxnSpPr>
            <a:extLst>
              <a:ext uri="smNativeData">
                <pr:smNativeData xmlns:pr="smNativeData" xmlns="smNativeData" val="SMDATA_15_k/NCYhMAAAAlAAAADQAAAA0AAAAAkAAAAEgAAACQAAAASAAAAAAAAAAAAAAAAAAAAAEAAABQAAAAAAAAAAAA8L8AAAAAAAAAAAAAAAAAAP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BAAAAAAAAAHymVQCgAAAAAQAAACMAAAAjAAAAIwAAAB4AAAAAAAAASwAAAEsAAAAAAAAASwAAAEs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TbBf///wEAAAAAAAAAAAAAAAAAAAAAAAAAAAAAAAAAAAAAAAAAAHymVQB/f38A5OTkA8zMzADAwP8Af39/AAAAAAAAAAAAAAAAAAAAAAAAAAAAIQAAABgAAAAUAAAAZQQAAPIIAAA9DgAA9wgAABAAAAAmAAAACAAAAP//////////"/>
              </a:ext>
            </a:extLst>
          </p:cNvCxnSpPr>
          <p:nvPr/>
        </p:nvCxnSpPr>
        <p:spPr>
          <a:xfrm>
            <a:off x="714375" y="1454150"/>
            <a:ext cx="1600200" cy="3175"/>
          </a:xfrm>
          <a:prstGeom prst="straightConnector1">
            <a:avLst/>
          </a:prstGeom>
          <a:noFill/>
          <a:ln w="101600" cap="flat" cmpd="sng" algn="ctr">
            <a:solidFill>
              <a:srgbClr val="7CA655"/>
            </a:solidFill>
            <a:prstDash val="solid"/>
            <a:headEnd type="none"/>
            <a:tailEnd type="none"/>
          </a:ln>
          <a:effectLst/>
        </p:spPr>
      </p:cxnSp>
      <p:sp>
        <p:nvSpPr>
          <p:cNvPr id="4" name="Google Shape;34;p9"/>
          <p:cNvSpPr>
            <a:spLocks noGrp="1" noChangeArrowheads="1"/>
            <a:extLst>
              <a:ext uri="smNativeData">
                <pr:smNativeData xmlns:pr="smNativeData" xmlns="smNativeData" val="SMDATA_15_k/NCYhMAAAAlAAAAZAAAAA0AAAAAbAAAADYAAABsAAAANg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QQAAEIMAAC4GgAA6A4AABAAAAAmAAAACAAAAD2wAAD/HwAA"/>
              </a:ext>
            </a:extLst>
          </p:cNvSpPr>
          <p:nvPr>
            <p:ph idx="1"/>
          </p:nvPr>
        </p:nvSpPr>
        <p:spPr>
          <a:xfrm>
            <a:off x="714375" y="1992630"/>
            <a:ext cx="3629025" cy="430530"/>
          </a:xfrm>
          <a:noFill/>
          <a:ln>
            <a:noFill/>
          </a:ln>
        </p:spPr>
        <p:txBody>
          <a:bodyPr vert="horz" wrap="square" lIns="68580" tIns="34290" rIns="68580" bIns="3429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1200" cap="none"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914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2pPr>
            <a:lvl3pPr marL="1371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3pPr>
            <a:lvl4pPr marL="1828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4pPr>
            <a:lvl5pPr marL="22860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grpSp>
        <p:nvGrpSpPr>
          <p:cNvPr id="5" name="Google Shape;35;p9"/>
          <p:cNvGrpSpPr>
            <a:extLst>
              <a:ext uri="smNativeData">
                <pr:smNativeData xmlns:pr="smNativeData" xmlns="smNativeData" val="SMDATA_6_k/NCYhMAAAAlAAAAAQAAAA8BAAAAkAAAAEgAAACQAAAASAAAAAAAAAAAAAAAAAAAABcAAAAUAAAAAAAAAAAAAAD/fwAA/38AAAAAAAAJAAAABAAAAAAAAAAfAAAAVAAAAAAAAAAAAAAAAAAAAAAAAAAAAAAAAAAAAAAAAAAAAAAAAAAAAAAAAAAAAAAAAAAAAAAAAAAAAAAAAAAAAAAAAAAAAAAAAAAAAAAAAAAAAAAAAAAAACEAAAAYAAAAFAAAAOwoAAAAAAAARDgAAFcPAAAQAAAAJgAAAAgAAAD/////AAAAAA=="/>
              </a:ext>
            </a:extLst>
          </p:cNvGrpSpPr>
          <p:nvPr/>
        </p:nvGrpSpPr>
        <p:grpSpPr>
          <a:xfrm rot="10800000">
            <a:off x="6652260" y="0"/>
            <a:ext cx="2494280" cy="2493645"/>
            <a:chOff x="6652260" y="0"/>
            <a:chExt cx="2494280" cy="2493645"/>
          </a:xfrm>
        </p:grpSpPr>
        <p:sp>
          <p:nvSpPr>
            <p:cNvPr id="8" name="Google Shape;36;p9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RJW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JWiAP///wEAAAAAAAAAAAAAAAAAAAAAAAAAAAAAAAAAAAAAAAAAAAAAAAJ/f38A5OTkA8zMzADAwP8Af39/AAAAAAAAAAAAAAAAAAAAAAAAAAAAIQAAABgAAAAUAAAA7CgAAAAAAACnMAAATwoAAAAAAAAmAAAACAAAAP//////////"/>
                </a:ext>
              </a:extLst>
            </p:cNvSpPr>
            <p:nvPr/>
          </p:nvSpPr>
          <p:spPr>
            <a:xfrm>
              <a:off x="6652260" y="0"/>
              <a:ext cx="1256665" cy="1675765"/>
            </a:xfrm>
            <a:custGeom>
              <a:avLst/>
              <a:gdLst/>
              <a:ahLst/>
              <a:cxnLst/>
              <a:rect l="0" t="0" r="1256665" b="1675765"/>
              <a:pathLst>
                <a:path w="1256665" h="1675765">
                  <a:moveTo>
                    <a:pt x="0" y="0"/>
                  </a:moveTo>
                  <a:lnTo>
                    <a:pt x="0" y="838583"/>
                  </a:lnTo>
                  <a:lnTo>
                    <a:pt x="837308" y="1675891"/>
                  </a:lnTo>
                  <a:lnTo>
                    <a:pt x="1256665" y="1256534"/>
                  </a:lnTo>
                  <a:lnTo>
                    <a:pt x="0" y="-131"/>
                  </a:lnTo>
                  <a:close/>
                </a:path>
              </a:pathLst>
            </a:custGeom>
            <a:solidFill>
              <a:srgbClr val="4495A2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  <p:sp>
          <p:nvSpPr>
            <p:cNvPr id="7" name="Google Shape;37;p9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fKZV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KZVAP///wEAAAAAAAAAAAAAAAAAAAAAAAAAAAAAAAAAAAAAAAAAAAAAAAJ/f38A5OTkA8zMzADAwP8Af39/AAAAAAAAAAAAAAAAAAAAAAAAAAAAIQAAABgAAAAUAAAA7CgAAFIKAADyLQAAVw8AAAAAAAAmAAAACAAAAP//////////"/>
                </a:ext>
              </a:extLst>
            </p:cNvSpPr>
            <p:nvPr/>
          </p:nvSpPr>
          <p:spPr>
            <a:xfrm>
              <a:off x="6652260" y="1677670"/>
              <a:ext cx="816610" cy="815975"/>
            </a:xfrm>
            <a:custGeom>
              <a:avLst/>
              <a:gdLst/>
              <a:ahLst/>
              <a:cxnLst/>
              <a:rect l="0" t="0" r="816610" b="815975"/>
              <a:pathLst>
                <a:path w="816610" h="815975">
                  <a:moveTo>
                    <a:pt x="0" y="0"/>
                  </a:moveTo>
                  <a:lnTo>
                    <a:pt x="0" y="815272"/>
                  </a:lnTo>
                  <a:lnTo>
                    <a:pt x="815907" y="815272"/>
                  </a:lnTo>
                  <a:lnTo>
                    <a:pt x="0" y="-635"/>
                  </a:lnTo>
                  <a:close/>
                </a:path>
              </a:pathLst>
            </a:custGeom>
            <a:solidFill>
              <a:srgbClr val="7CA655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  <p:sp>
          <p:nvSpPr>
            <p:cNvPr id="6" name="Google Shape;38;p9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+dR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dRIAP///wEAAAAAAAAAAAAAAAAAAAAAAAAAAAAAAAAAAAAAAAAAAAAAAAJ/f38A5OTkA8zMzADAwP8Af39/AAAAAAAAAAAAAAAAAAAAAAAAAAAAIQAAABgAAAAUAAAAMy4AAE8KAABEOAAAVw8AAAAAAAAmAAAACAAAAP//////////"/>
                </a:ext>
              </a:extLst>
            </p:cNvSpPr>
            <p:nvPr/>
          </p:nvSpPr>
          <p:spPr>
            <a:xfrm>
              <a:off x="7510145" y="1675765"/>
              <a:ext cx="1636395" cy="817880"/>
            </a:xfrm>
            <a:custGeom>
              <a:avLst/>
              <a:gdLst/>
              <a:ahLst/>
              <a:cxnLst/>
              <a:rect l="0" t="0" r="1636395" b="817880"/>
              <a:pathLst>
                <a:path w="1636395" h="817880">
                  <a:moveTo>
                    <a:pt x="1636395" y="817178"/>
                  </a:moveTo>
                  <a:lnTo>
                    <a:pt x="818548" y="-669"/>
                  </a:lnTo>
                  <a:lnTo>
                    <a:pt x="0" y="817879"/>
                  </a:lnTo>
                  <a:lnTo>
                    <a:pt x="1636395" y="817879"/>
                  </a:lnTo>
                </a:path>
              </a:pathLst>
            </a:custGeom>
            <a:solidFill>
              <a:srgbClr val="F9D448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</p:grpSp>
      <p:sp>
        <p:nvSpPr>
          <p:cNvPr id="9" name="Google Shape;39;p9"/>
          <p:cNvSpPr>
            <a:spLocks noGrp="1" noChangeArrowheads="1"/>
            <a:extLst>
              <a:ext uri="smNativeData">
                <pr:smNativeData xmlns:pr="smNativeData" xmlns="smNativeData" val="SMDATA_15_k/NCYhMAAAAlAAAAZAAAAA0AAAAAbAAAADYAAABsAAAANg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QQAAIwKAAC4GgAAAQwAABAAAAAmAAAACAAAAD2wAAD/HwAA"/>
              </a:ext>
            </a:extLst>
          </p:cNvSpPr>
          <p:nvPr>
            <p:ph idx="2"/>
          </p:nvPr>
        </p:nvSpPr>
        <p:spPr>
          <a:xfrm>
            <a:off x="714375" y="1714500"/>
            <a:ext cx="3629025" cy="236855"/>
          </a:xfrm>
          <a:noFill/>
          <a:ln>
            <a:noFill/>
          </a:ln>
        </p:spPr>
        <p:txBody>
          <a:bodyPr vert="horz" wrap="square" lIns="68580" tIns="34290" rIns="68580" bIns="3429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1400" b="0" cap="none">
                <a:solidFill>
                  <a:srgbClr val="7CA655"/>
                </a:solidFill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marL="9144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lvl2pPr>
            <a:lvl3pPr marL="13716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lvl3pPr>
            <a:lvl4pPr marL="18288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lvl4pPr>
            <a:lvl5pPr marL="22860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10" name="Google Shape;40;p9"/>
          <p:cNvSpPr>
            <a:spLocks noGrp="1" noChangeArrowheads="1"/>
            <a:extLst>
              <a:ext uri="smNativeData">
                <pr:smNativeData xmlns:pr="smNativeData" xmlns="smNativeData" val="SMDATA_15_k/NCYhMAAAAlAAAAZAAAAA0AAAAAbAAAADYAAABsAAAANg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gQAALoRAAC5GgAAqhQAABAAAAAmAAAACAAAAD2wAAD/HwAA"/>
              </a:ext>
            </a:extLst>
          </p:cNvSpPr>
          <p:nvPr>
            <p:ph idx="3"/>
          </p:nvPr>
        </p:nvSpPr>
        <p:spPr>
          <a:xfrm>
            <a:off x="715010" y="2881630"/>
            <a:ext cx="3629025" cy="477520"/>
          </a:xfrm>
          <a:noFill/>
          <a:ln>
            <a:noFill/>
          </a:ln>
        </p:spPr>
        <p:txBody>
          <a:bodyPr vert="horz" wrap="square" lIns="68580" tIns="34290" rIns="68580" bIns="3429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1200" cap="none"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914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2pPr>
            <a:lvl3pPr marL="1371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3pPr>
            <a:lvl4pPr marL="1828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4pPr>
            <a:lvl5pPr marL="22860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11" name="Google Shape;41;p9"/>
          <p:cNvSpPr>
            <a:spLocks noGrp="1" noChangeArrowheads="1"/>
            <a:extLst>
              <a:ext uri="smNativeData">
                <pr:smNativeData xmlns:pr="smNativeData" xmlns="smNativeData" val="SMDATA_15_k/NCYhMAAAAlAAAAZAAAAA0AAAAAbAAAADYAAABsAAAANg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gQAAAQQAAC5GgAAeREAABAAAAAmAAAACAAAAD2wAAD/HwAA"/>
              </a:ext>
            </a:extLst>
          </p:cNvSpPr>
          <p:nvPr>
            <p:ph idx="4"/>
          </p:nvPr>
        </p:nvSpPr>
        <p:spPr>
          <a:xfrm>
            <a:off x="715010" y="2603500"/>
            <a:ext cx="3629025" cy="236855"/>
          </a:xfrm>
          <a:noFill/>
          <a:ln>
            <a:noFill/>
          </a:ln>
        </p:spPr>
        <p:txBody>
          <a:bodyPr vert="horz" wrap="square" lIns="68580" tIns="34290" rIns="68580" bIns="3429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1400" b="0" cap="none">
                <a:solidFill>
                  <a:srgbClr val="7CA655"/>
                </a:solidFill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marL="9144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lvl2pPr>
            <a:lvl3pPr marL="13716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lvl3pPr>
            <a:lvl4pPr marL="18288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lvl4pPr>
            <a:lvl5pPr marL="22860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12" name="Google Shape;42;p9"/>
          <p:cNvSpPr>
            <a:spLocks noGrp="1" noChangeArrowheads="1"/>
            <a:extLst>
              <a:ext uri="smNativeData">
                <pr:smNativeData xmlns:pr="smNativeData" xmlns="smNativeData" val="SMDATA_15_k/NCYhMAAAAlAAAAZAAAAA0AAAAAbAAAADYAAABsAAAANg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QQAACcXAAC4GgAAVxsAABAAAAAmAAAACAAAAD2wAAD/HwAA"/>
              </a:ext>
            </a:extLst>
          </p:cNvSpPr>
          <p:nvPr>
            <p:ph idx="5"/>
          </p:nvPr>
        </p:nvSpPr>
        <p:spPr>
          <a:xfrm>
            <a:off x="714375" y="3763645"/>
            <a:ext cx="3629025" cy="680720"/>
          </a:xfrm>
          <a:noFill/>
          <a:ln>
            <a:noFill/>
          </a:ln>
        </p:spPr>
        <p:txBody>
          <a:bodyPr vert="horz" wrap="square" lIns="68580" tIns="34290" rIns="68580" bIns="3429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1200" cap="none"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914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2pPr>
            <a:lvl3pPr marL="1371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3pPr>
            <a:lvl4pPr marL="1828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4pPr>
            <a:lvl5pPr marL="22860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13" name="Google Shape;43;p9"/>
          <p:cNvSpPr>
            <a:spLocks noGrp="1" noChangeArrowheads="1"/>
            <a:extLst>
              <a:ext uri="smNativeData">
                <pr:smNativeData xmlns:pr="smNativeData" xmlns="smNativeData" val="SMDATA_15_k/NCYhMAAAAlAAAAZAAAAA0AAAAAbAAAADYAAABsAAAANg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QQAAHEVAAC4GgAA5hYAABAAAAAmAAAACAAAAD2wAAD/HwAA"/>
              </a:ext>
            </a:extLst>
          </p:cNvSpPr>
          <p:nvPr>
            <p:ph idx="6"/>
          </p:nvPr>
        </p:nvSpPr>
        <p:spPr>
          <a:xfrm>
            <a:off x="714375" y="3485515"/>
            <a:ext cx="3629025" cy="236855"/>
          </a:xfrm>
          <a:noFill/>
          <a:ln>
            <a:noFill/>
          </a:ln>
        </p:spPr>
        <p:txBody>
          <a:bodyPr vert="horz" wrap="square" lIns="68580" tIns="34290" rIns="68580" bIns="3429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1400" b="0" cap="none">
                <a:solidFill>
                  <a:srgbClr val="7CA655"/>
                </a:solidFill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marL="9144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lvl2pPr>
            <a:lvl3pPr marL="13716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lvl3pPr>
            <a:lvl4pPr marL="18288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lvl4pPr>
            <a:lvl5pPr marL="22860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14" name="Google Shape;44;p9"/>
          <p:cNvSpPr>
            <a:spLocks noGrp="1" noChangeArrowheads="1"/>
            <a:extLst>
              <a:ext uri="smNativeData">
                <pr:smNativeData xmlns:pr="smNativeData" xmlns="smNativeData" val="SMDATA_15_k/NCYhMAAAAlAAAAZAAAAA0AAAAAbAAAADYAAABsAAAANg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x0AAEIMAADaMwAA6A4AABAAAAAmAAAACAAAAD2wAAD/HwAA"/>
              </a:ext>
            </a:extLst>
          </p:cNvSpPr>
          <p:nvPr>
            <p:ph idx="7"/>
          </p:nvPr>
        </p:nvSpPr>
        <p:spPr>
          <a:xfrm>
            <a:off x="4799965" y="1992630"/>
            <a:ext cx="3629025" cy="430530"/>
          </a:xfrm>
          <a:noFill/>
          <a:ln>
            <a:noFill/>
          </a:ln>
        </p:spPr>
        <p:txBody>
          <a:bodyPr vert="horz" wrap="square" lIns="68580" tIns="34290" rIns="68580" bIns="3429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1200" cap="none"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914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2pPr>
            <a:lvl3pPr marL="1371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3pPr>
            <a:lvl4pPr marL="1828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4pPr>
            <a:lvl5pPr marL="22860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15" name="Google Shape;45;p9"/>
          <p:cNvSpPr>
            <a:spLocks noGrp="1" noChangeArrowheads="1"/>
            <a:extLst>
              <a:ext uri="smNativeData">
                <pr:smNativeData xmlns:pr="smNativeData" xmlns="smNativeData" val="SMDATA_15_k/NCYhMAAAAlAAAAZAAAAA0AAAAAbAAAADYAAABsAAAANg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x0AAIwKAADaMwAAAQwAABAAAAAmAAAACAAAAD2wAAD/HwAA"/>
              </a:ext>
            </a:extLst>
          </p:cNvSpPr>
          <p:nvPr>
            <p:ph idx="8"/>
          </p:nvPr>
        </p:nvSpPr>
        <p:spPr>
          <a:xfrm>
            <a:off x="4799965" y="1714500"/>
            <a:ext cx="3629025" cy="236855"/>
          </a:xfrm>
          <a:noFill/>
          <a:ln>
            <a:noFill/>
          </a:ln>
        </p:spPr>
        <p:txBody>
          <a:bodyPr vert="horz" wrap="square" lIns="68580" tIns="34290" rIns="68580" bIns="3429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1400" b="0" cap="none">
                <a:solidFill>
                  <a:srgbClr val="7CA655"/>
                </a:solidFill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marL="9144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lvl2pPr>
            <a:lvl3pPr marL="13716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lvl3pPr>
            <a:lvl4pPr marL="18288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lvl4pPr>
            <a:lvl5pPr marL="22860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16" name="Google Shape;46;p9"/>
          <p:cNvSpPr>
            <a:spLocks noGrp="1" noChangeArrowheads="1"/>
            <a:extLst>
              <a:ext uri="smNativeData">
                <pr:smNativeData xmlns:pr="smNativeData" xmlns="smNativeData" val="SMDATA_15_k/NCYhMAAAAlAAAAZAAAAA0AAAAAbAAAADYAAABsAAAANg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x0AALoRAADaMwAA6hUAABAAAAAmAAAACAAAAD2wAAD/HwAA"/>
              </a:ext>
            </a:extLst>
          </p:cNvSpPr>
          <p:nvPr>
            <p:ph idx="9"/>
          </p:nvPr>
        </p:nvSpPr>
        <p:spPr>
          <a:xfrm>
            <a:off x="4799965" y="2881630"/>
            <a:ext cx="3629025" cy="680720"/>
          </a:xfrm>
          <a:noFill/>
          <a:ln>
            <a:noFill/>
          </a:ln>
        </p:spPr>
        <p:txBody>
          <a:bodyPr vert="horz" wrap="square" lIns="68580" tIns="34290" rIns="68580" bIns="3429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1200" cap="none"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914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2pPr>
            <a:lvl3pPr marL="1371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3pPr>
            <a:lvl4pPr marL="1828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4pPr>
            <a:lvl5pPr marL="22860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17" name="Google Shape;47;p9"/>
          <p:cNvSpPr>
            <a:spLocks noGrp="1" noChangeArrowheads="1"/>
            <a:extLst>
              <a:ext uri="smNativeData">
                <pr:smNativeData xmlns:pr="smNativeData" xmlns="smNativeData" val="SMDATA_15_k/NCYhMAAAAlAAAAZAAAAA0AAAAAbAAAADYAAABsAAAANg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x0AAAQQAADaMwAAeREAABAAAAAmAAAACAAAAD2wAAD/HwAA"/>
              </a:ext>
            </a:extLst>
          </p:cNvSpPr>
          <p:nvPr>
            <p:ph idx="13"/>
          </p:nvPr>
        </p:nvSpPr>
        <p:spPr>
          <a:xfrm>
            <a:off x="4799965" y="2603500"/>
            <a:ext cx="3629025" cy="236855"/>
          </a:xfrm>
          <a:noFill/>
          <a:ln>
            <a:noFill/>
          </a:ln>
        </p:spPr>
        <p:txBody>
          <a:bodyPr vert="horz" wrap="square" lIns="68580" tIns="34290" rIns="68580" bIns="3429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1400" b="0" cap="none">
                <a:solidFill>
                  <a:srgbClr val="7CA655"/>
                </a:solidFill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marL="9144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lvl2pPr>
            <a:lvl3pPr marL="13716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lvl3pPr>
            <a:lvl4pPr marL="18288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lvl4pPr>
            <a:lvl5pPr marL="228600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18" name="Google Shape;48;p9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g0AADcdAADdEwAAXB4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19" name="Google Shape;49;p9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QYAADcdAADODQAAXB4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20" name="Google Shape;50;p9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QAADcdAADmBgAAXB4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2pPr>
            <a:lvl3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3pPr>
            <a:lvl4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4pPr>
            <a:lvl5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5pPr>
            <a:lvl6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6pPr>
            <a:lvl7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7pPr>
            <a:lvl8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8pPr>
            <a:lvl9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fld id="{3F9C6AC4-8AD2-C99C-9C24-7CC9246A6A29}" type="slidenum">
              <a:rPr cap="none" noProof="1"/>
              <a:t/>
            </a:fld>
            <a:endParaRPr cap="none" noProof="1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2;p10"/>
          <p:cNvGrpSpPr>
            <a:extLst>
              <a:ext uri="smNativeData">
                <pr:smNativeData xmlns:pr="smNativeData" xmlns="smNativeData" val="SMDATA_6_k/NCYhMAAAAlAAAAAQAAAA8BAAAAkAAAAEgAAACQAAAASAAAAAAAAAAAAAAAAAAAABcAAAAUAAAAAAAAAAAAAAD/fwAA/38AAAAAAAAJAAAABAAAAAAAAAAfAAAAVAAAAAAAAAAAAAAAAAAAAAAAAAAAAAAAAAAAAAAAAAAAAAAAAAAAAAAAAAAAAAAAAAAAAAAAAAAAAAAAAAAAAAAAAAAAAAAAAAAAAAAAAAAAAAAAAAAAACEAAAAYAAAAFAAAAFsdAAAAAAAAQDgAAO4OAAAQAAAAJgAAAAgAAAD/////AAAAAA=="/>
              </a:ext>
            </a:extLst>
          </p:cNvGrpSpPr>
          <p:nvPr/>
        </p:nvGrpSpPr>
        <p:grpSpPr>
          <a:xfrm>
            <a:off x="4772025" y="0"/>
            <a:ext cx="4371975" cy="2426970"/>
            <a:chOff x="4772025" y="0"/>
            <a:chExt cx="4371975" cy="2426970"/>
          </a:xfrm>
        </p:grpSpPr>
        <p:sp>
          <p:nvSpPr>
            <p:cNvPr id="7" name="Google Shape;53;p10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RJW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JWiAAAAAAEAAAAAAAAAAAAAAAAAAAAAAAAAAAAAAAAAAAAAAAAAAAAAAAJ/f38AAAAAA8zMzADAwP8Af39/AAAAAAAAAAAAAAAAAAAAAAAAAAAAIQAAABgAAAAUAAAAWx0AAAAAAABHLwAA7g4AAAAAAAAmAAAACAAAAP//////////"/>
                </a:ext>
              </a:extLst>
            </p:cNvSpPr>
            <p:nvPr/>
          </p:nvSpPr>
          <p:spPr>
            <a:xfrm>
              <a:off x="4772025" y="0"/>
              <a:ext cx="2913380" cy="2426970"/>
            </a:xfrm>
            <a:custGeom>
              <a:avLst/>
              <a:gdLst/>
              <a:ahLst/>
              <a:cxnLst/>
              <a:rect l="0" t="0" r="2913380" b="2426970"/>
              <a:pathLst>
                <a:path w="2913380" h="2426970">
                  <a:moveTo>
                    <a:pt x="1454247" y="481322"/>
                  </a:moveTo>
                  <a:lnTo>
                    <a:pt x="972212" y="-713"/>
                  </a:lnTo>
                  <a:lnTo>
                    <a:pt x="0" y="-713"/>
                  </a:lnTo>
                  <a:lnTo>
                    <a:pt x="967327" y="966614"/>
                  </a:lnTo>
                  <a:lnTo>
                    <a:pt x="1454247" y="479694"/>
                  </a:lnTo>
                  <a:moveTo>
                    <a:pt x="2912566" y="1940762"/>
                  </a:moveTo>
                  <a:lnTo>
                    <a:pt x="2426460" y="1454656"/>
                  </a:lnTo>
                  <a:lnTo>
                    <a:pt x="1940353" y="1940763"/>
                  </a:lnTo>
                  <a:lnTo>
                    <a:pt x="2426460" y="2426870"/>
                  </a:lnTo>
                  <a:lnTo>
                    <a:pt x="2912566" y="1940764"/>
                  </a:lnTo>
                </a:path>
              </a:pathLst>
            </a:custGeom>
            <a:solidFill>
              <a:srgbClr val="4495A2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  <p:sp>
          <p:nvSpPr>
            <p:cNvPr id="6" name="Google Shape;54;p10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+dR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dRIAAAAAAEAAAAAAAAAAAAAAAAAAAAAAAAAAAAAAAAAAAAAAAAAAAAAAAJ/f38AAAAAA8zMzADAwP8Af39/AAAAAAAAAAAAAAAAAAAAAAAAAAAAIQAAABgAAAAUAAAAUSAAAPQFAABLKQAA7g4AAAAAAAAmAAAACAAAAP//////////"/>
                </a:ext>
              </a:extLst>
            </p:cNvSpPr>
            <p:nvPr/>
          </p:nvSpPr>
          <p:spPr>
            <a:xfrm>
              <a:off x="5253355" y="967740"/>
              <a:ext cx="1459230" cy="1459230"/>
            </a:xfrm>
            <a:custGeom>
              <a:avLst/>
              <a:gdLst/>
              <a:ahLst/>
              <a:cxnLst/>
              <a:rect l="0" t="0" r="1459230" b="1459230"/>
              <a:pathLst>
                <a:path w="1459230" h="1459230">
                  <a:moveTo>
                    <a:pt x="486139" y="0"/>
                  </a:moveTo>
                  <a:lnTo>
                    <a:pt x="0" y="486139"/>
                  </a:lnTo>
                  <a:lnTo>
                    <a:pt x="973091" y="1459230"/>
                  </a:lnTo>
                  <a:lnTo>
                    <a:pt x="1459230" y="973091"/>
                  </a:lnTo>
                  <a:lnTo>
                    <a:pt x="486139" y="0"/>
                  </a:lnTo>
                  <a:close/>
                </a:path>
              </a:pathLst>
            </a:custGeom>
            <a:solidFill>
              <a:srgbClr val="F9D448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  <p:sp>
          <p:nvSpPr>
            <p:cNvPr id="5" name="Google Shape;55;p10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RJW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JWiAAAAAAEAAAAAAAAAAAAAAAAAAAAAAAAAAAAAAAAAAAAAAAAAAAAAAAJ/f38AAAAAA8zMzADAwP8Af39/AAAAAAAAAAAAAAAAAAAAAAAAAAAAIQAAABgAAAAUAAAAUSkAAAAAAAA+LwAA9wIAAAAAAAAmAAAACAAAAP//////////"/>
                </a:ext>
              </a:extLst>
            </p:cNvSpPr>
            <p:nvPr/>
          </p:nvSpPr>
          <p:spPr>
            <a:xfrm>
              <a:off x="6716395" y="0"/>
              <a:ext cx="963295" cy="481965"/>
            </a:xfrm>
            <a:custGeom>
              <a:avLst/>
              <a:gdLst/>
              <a:ahLst/>
              <a:cxnLst/>
              <a:rect l="0" t="0" r="963295" b="481965"/>
              <a:pathLst>
                <a:path w="963295" h="481965">
                  <a:moveTo>
                    <a:pt x="963295" y="0"/>
                  </a:moveTo>
                  <a:lnTo>
                    <a:pt x="0" y="0"/>
                  </a:lnTo>
                  <a:lnTo>
                    <a:pt x="481240" y="481240"/>
                  </a:lnTo>
                  <a:lnTo>
                    <a:pt x="963295" y="-815"/>
                  </a:lnTo>
                  <a:close/>
                </a:path>
              </a:pathLst>
            </a:custGeom>
            <a:solidFill>
              <a:srgbClr val="4495A2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  <p:sp>
          <p:nvSpPr>
            <p:cNvPr id="4" name="Google Shape;56;p10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fKZV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KZVAAAAAAEAAAAAAAAAAAAAAAAAAAAAAAAAAAAAAAAAAAAAAAAAAAAAAAJ/f38AAAAAA8zMzADAwP8Af39/AAAAAAAAAAAAAAAAAAAAAAAAAAAAIQAAABgAAAAUAAAATiMAAPYCAABILAAA8AsAAAAAAAAmAAAACAAAAP//////////"/>
                </a:ext>
              </a:extLst>
            </p:cNvSpPr>
            <p:nvPr/>
          </p:nvSpPr>
          <p:spPr>
            <a:xfrm>
              <a:off x="5739130" y="481330"/>
              <a:ext cx="1459230" cy="1459230"/>
            </a:xfrm>
            <a:custGeom>
              <a:avLst/>
              <a:gdLst/>
              <a:ahLst/>
              <a:cxnLst/>
              <a:rect l="0" t="0" r="1459230" b="1459230"/>
              <a:pathLst>
                <a:path w="1459230" h="1459230">
                  <a:moveTo>
                    <a:pt x="486953" y="0"/>
                  </a:moveTo>
                  <a:lnTo>
                    <a:pt x="0" y="486953"/>
                  </a:lnTo>
                  <a:lnTo>
                    <a:pt x="973091" y="1460044"/>
                  </a:lnTo>
                  <a:lnTo>
                    <a:pt x="1459230" y="973905"/>
                  </a:lnTo>
                  <a:lnTo>
                    <a:pt x="486953" y="1628"/>
                  </a:lnTo>
                  <a:close/>
                </a:path>
              </a:pathLst>
            </a:custGeom>
            <a:solidFill>
              <a:srgbClr val="7CA655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  <p:sp>
          <p:nvSpPr>
            <p:cNvPr id="3" name="Google Shape;57;p10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+dR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dRIAAAAAAEAAAAAAAAAAAAAAAAAAAAAAAAAAAAAAAAAAAAAAAAAAAAAAAJ/f38AAAAAA8zMzADAwP8Af39/AAAAAAAAAAAAAAAAAAAAAAAAAAAAIQAAABgAAAAUAAAASCwAAPYCAABAOAAA7g4AAAAAAAAmAAAACAAAAP//////////"/>
                </a:ext>
              </a:extLst>
            </p:cNvSpPr>
            <p:nvPr/>
          </p:nvSpPr>
          <p:spPr>
            <a:xfrm>
              <a:off x="7198360" y="481330"/>
              <a:ext cx="1945640" cy="1945640"/>
            </a:xfrm>
            <a:custGeom>
              <a:avLst/>
              <a:gdLst/>
              <a:ahLst/>
              <a:cxnLst/>
              <a:rect l="0" t="0" r="1945640" b="1945640"/>
              <a:pathLst>
                <a:path w="1945640" h="1945640">
                  <a:moveTo>
                    <a:pt x="1945640" y="973227"/>
                  </a:moveTo>
                  <a:lnTo>
                    <a:pt x="972413" y="0"/>
                  </a:lnTo>
                  <a:lnTo>
                    <a:pt x="0" y="972413"/>
                  </a:lnTo>
                  <a:lnTo>
                    <a:pt x="972413" y="1944826"/>
                  </a:lnTo>
                  <a:lnTo>
                    <a:pt x="1945640" y="971599"/>
                  </a:lnTo>
                </a:path>
              </a:pathLst>
            </a:custGeom>
            <a:solidFill>
              <a:srgbClr val="F9D448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</p:grpSp>
      <p:sp>
        <p:nvSpPr>
          <p:cNvPr id="8" name="Google Shape;58;p10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C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wQAAA4EAAA/GwAA4AYAABAAAAAmAAAACAAAAL2wAAD/HwAA"/>
              </a:ext>
            </a:extLst>
          </p:cNvSpPr>
          <p:nvPr>
            <p:ph type="title"/>
          </p:nvPr>
        </p:nvSpPr>
        <p:spPr>
          <a:xfrm>
            <a:off x="723265" y="659130"/>
            <a:ext cx="3705860" cy="458470"/>
          </a:xfrm>
          <a:noFill/>
          <a:ln>
            <a:noFill/>
          </a:ln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1" i="0" cap="none"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cxnSp>
        <p:nvCxnSpPr>
          <p:cNvPr id="9" name="Google Shape;59;p10"/>
          <p:cNvCxnSpPr>
            <a:extLst>
              <a:ext uri="smNativeData">
                <pr:smNativeData xmlns:pr="smNativeData" xmlns="smNativeData" val="SMDATA_15_k/NCYhMAAAAlAAAADQAAAA0AAAAAkAAAAEgAAACQAAAASAAAAAAAAAAAAAAAAAAAAAEAAABQAAAAAAAAAAAA8L8AAAAAAAAAAAAAAAAAAP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BAAAAAAAAAHymVQCgAAAAAQAAACMAAAAjAAAAIwAAAB4AAAAAAAAASwAAAEsAAAAAAAAASwAAAEs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HymVQB/f38AAAAAA8zMzADAwP8Af39/AAAAAAAAAAAAAAAAAAAAAAAAAAAAIQAAABgAAAAUAAAAZQQAAO0IAAA9DgAA8ggAABAAAAAmAAAACAAAAP//////////"/>
              </a:ext>
            </a:extLst>
          </p:cNvCxnSpPr>
          <p:nvPr/>
        </p:nvCxnSpPr>
        <p:spPr>
          <a:xfrm>
            <a:off x="714375" y="1450975"/>
            <a:ext cx="1600200" cy="3175"/>
          </a:xfrm>
          <a:prstGeom prst="straightConnector1">
            <a:avLst/>
          </a:prstGeom>
          <a:noFill/>
          <a:ln w="101600" cap="flat" cmpd="sng" algn="ctr">
            <a:solidFill>
              <a:srgbClr val="7CA655"/>
            </a:solidFill>
            <a:prstDash val="solid"/>
            <a:headEnd type="none"/>
            <a:tailEnd type="none"/>
          </a:ln>
          <a:effectLst/>
        </p:spPr>
      </p:cxnSp>
      <p:sp>
        <p:nvSpPr>
          <p:cNvPr id="10" name="Google Shape;60;p10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Do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QQAAAENAAA9DgAAtQ4AABAAAAAmAAAACAAAAD2wAAD/HwAA"/>
              </a:ext>
            </a:extLst>
          </p:cNvSpPr>
          <p:nvPr>
            <p:ph idx="1"/>
          </p:nvPr>
        </p:nvSpPr>
        <p:spPr>
          <a:xfrm>
            <a:off x="714375" y="2113915"/>
            <a:ext cx="1600200" cy="27686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100" b="0" i="0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9144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2pPr>
            <a:lvl3pPr marL="13716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3pPr>
            <a:lvl4pPr marL="18288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4pPr>
            <a:lvl5pPr marL="22860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11" name="Google Shape;61;p10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H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QQAADIKAAA9DgAAJQsAABAAAAAmAAAACAAAAD2wAAD/HwAA"/>
              </a:ext>
            </a:extLst>
          </p:cNvSpPr>
          <p:nvPr>
            <p:ph idx="2"/>
          </p:nvPr>
        </p:nvSpPr>
        <p:spPr>
          <a:xfrm>
            <a:off x="714375" y="1657350"/>
            <a:ext cx="1600200" cy="15430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cap="none">
                <a:solidFill>
                  <a:srgbClr val="7CA655"/>
                </a:solidFill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marL="9144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2pPr>
            <a:lvl3pPr marL="13716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3pPr>
            <a:lvl4pPr marL="18288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4pPr>
            <a:lvl5pPr marL="22860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cxnSp>
        <p:nvCxnSpPr>
          <p:cNvPr id="12" name="Google Shape;62;p10"/>
          <p:cNvCxnSpPr>
            <a:extLst>
              <a:ext uri="smNativeData">
                <pr:smNativeData xmlns:pr="smNativeData" xmlns="smNativeData" val="SMDATA_15_k/NCYhMAAAAlAAAADQAAAA0AAAAAkAAAAEgAAACQAAAASAAAAAAAAAAAAAAAAAAAAAEAAABQAAAAAAAAAAAA8L8AAAAAAAAAAAAAAAAAAP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BAAAAAAAAAHymVQCgAAAAAQAAACMAAAAjAAAAIwAAAB4AAAAAAAAASwAAAEsAAAAAAAAASwAAAEs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HymVQB/f38AAAAAA8zMzADAwP8Af39/AAAAAAAAAAAAAAAAAAAAAAAAAAAAIQAAABgAAAAUAAAA5hAAAPIIAAC+GgAA9wgAABAAAAAmAAAACAAAAP//////////"/>
              </a:ext>
            </a:extLst>
          </p:cNvCxnSpPr>
          <p:nvPr/>
        </p:nvCxnSpPr>
        <p:spPr>
          <a:xfrm>
            <a:off x="2747010" y="1454150"/>
            <a:ext cx="1600200" cy="3175"/>
          </a:xfrm>
          <a:prstGeom prst="straightConnector1">
            <a:avLst/>
          </a:prstGeom>
          <a:noFill/>
          <a:ln w="101600" cap="flat" cmpd="sng" algn="ctr">
            <a:solidFill>
              <a:srgbClr val="7CA655"/>
            </a:solidFill>
            <a:prstDash val="solid"/>
            <a:headEnd type="none"/>
            <a:tailEnd type="none"/>
          </a:ln>
          <a:effectLst/>
        </p:spPr>
      </p:cxnSp>
      <p:sp>
        <p:nvSpPr>
          <p:cNvPr id="13" name="Google Shape;63;p10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AAAAENAAC4GgAAtQ4AABAAAAAmAAAACAAAAD2wAAD/HwAA"/>
              </a:ext>
            </a:extLst>
          </p:cNvSpPr>
          <p:nvPr>
            <p:ph idx="3"/>
          </p:nvPr>
        </p:nvSpPr>
        <p:spPr>
          <a:xfrm>
            <a:off x="2747010" y="2113915"/>
            <a:ext cx="1596390" cy="27686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100" b="0" i="0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9144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2pPr>
            <a:lvl3pPr marL="13716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3pPr>
            <a:lvl4pPr marL="18288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4pPr>
            <a:lvl5pPr marL="22860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14" name="Google Shape;64;p10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AAADIKAAC4GgAAJQsAABAAAAAmAAAACAAAAD2wAAD/HwAA"/>
              </a:ext>
            </a:extLst>
          </p:cNvSpPr>
          <p:nvPr>
            <p:ph idx="4"/>
          </p:nvPr>
        </p:nvSpPr>
        <p:spPr>
          <a:xfrm>
            <a:off x="2747010" y="1657350"/>
            <a:ext cx="1596390" cy="15430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cap="none">
                <a:solidFill>
                  <a:srgbClr val="7CA655"/>
                </a:solidFill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marL="9144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2pPr>
            <a:lvl3pPr marL="13716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3pPr>
            <a:lvl4pPr marL="18288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4pPr>
            <a:lvl5pPr marL="22860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cxnSp>
        <p:nvCxnSpPr>
          <p:cNvPr id="15" name="Google Shape;65;p10"/>
          <p:cNvCxnSpPr>
            <a:extLst>
              <a:ext uri="smNativeData">
                <pr:smNativeData xmlns:pr="smNativeData" xmlns="smNativeData" val="SMDATA_15_k/NCYhMAAAAlAAAADQAAAA0AAAAAkAAAAEgAAACQAAAASAAAAAAAAAAAAAAAAAAAAAEAAABQAAAAAAAAAAAA8L8AAAAAAAAAAAAAAAAAAP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BAAAAAAAAAHymVQCgAAAAAQAAACMAAAAjAAAAIwAAAB4AAAAAAAAASwAAAEsAAAAAAAAASwAAAEs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HymVQB/f38AAAAAA8zMzADAwP8Af39/AAAAAAAAAAAAAAAAAAAAAAAAAAAAIQAAABgAAAAUAAAAZQQAAJkTAAA9DgAAnhMAABAAAAAmAAAACAAAAP//////////"/>
              </a:ext>
            </a:extLst>
          </p:cNvCxnSpPr>
          <p:nvPr/>
        </p:nvCxnSpPr>
        <p:spPr>
          <a:xfrm>
            <a:off x="714375" y="3185795"/>
            <a:ext cx="1600200" cy="3175"/>
          </a:xfrm>
          <a:prstGeom prst="straightConnector1">
            <a:avLst/>
          </a:prstGeom>
          <a:noFill/>
          <a:ln w="101600" cap="flat" cmpd="sng" algn="ctr">
            <a:solidFill>
              <a:srgbClr val="7CA655"/>
            </a:solidFill>
            <a:prstDash val="solid"/>
            <a:headEnd type="none"/>
            <a:tailEnd type="none"/>
          </a:ln>
          <a:effectLst/>
        </p:spPr>
      </p:cxnSp>
      <p:sp>
        <p:nvSpPr>
          <p:cNvPr id="16" name="Google Shape;66;p10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QQAAK0XAAA9DgAAYRkAABAAAAAmAAAACAAAAD2wAAD/HwAA"/>
              </a:ext>
            </a:extLst>
          </p:cNvSpPr>
          <p:nvPr>
            <p:ph idx="5"/>
          </p:nvPr>
        </p:nvSpPr>
        <p:spPr>
          <a:xfrm>
            <a:off x="714375" y="3848735"/>
            <a:ext cx="1600200" cy="27686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100" b="0" i="0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9144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2pPr>
            <a:lvl3pPr marL="13716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3pPr>
            <a:lvl4pPr marL="18288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4pPr>
            <a:lvl5pPr marL="22860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17" name="Google Shape;67;p10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QQAAN4UAAA9DgAA0RUAABAAAAAmAAAACAAAAD2wAAD/HwAA"/>
              </a:ext>
            </a:extLst>
          </p:cNvSpPr>
          <p:nvPr>
            <p:ph idx="6"/>
          </p:nvPr>
        </p:nvSpPr>
        <p:spPr>
          <a:xfrm>
            <a:off x="714375" y="3392170"/>
            <a:ext cx="1600200" cy="15430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cap="none">
                <a:solidFill>
                  <a:srgbClr val="7CA655"/>
                </a:solidFill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marL="9144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2pPr>
            <a:lvl3pPr marL="13716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3pPr>
            <a:lvl4pPr marL="18288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4pPr>
            <a:lvl5pPr marL="22860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cxnSp>
        <p:nvCxnSpPr>
          <p:cNvPr id="18" name="Google Shape;68;p10"/>
          <p:cNvCxnSpPr>
            <a:extLst>
              <a:ext uri="smNativeData">
                <pr:smNativeData xmlns:pr="smNativeData" xmlns="smNativeData" val="SMDATA_15_k/NCYhMAAAAlAAAADQAAAA0AAAAAkAAAAEgAAACQAAAASAAAAAAAAAAAAAAAAAAAAAEAAABQAAAAAAAAAAAA8L8AAAAAAAAAAAAAAAAAAP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BAAAAAAAAAHymVQCgAAAAAQAAACMAAAAjAAAAIwAAAB4AAAAAAAAASwAAAEsAAAAAAAAASwAAAEs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HymVQB/f38AAAAAA8zMzADAwP8Af39/AAAAAAAAAAAAAAAAAAAAAAAAAAAAIQAAABgAAAAUAAAA5hAAAJ4TAAC+GgAAoxMAABAAAAAmAAAACAAAAP//////////"/>
              </a:ext>
            </a:extLst>
          </p:cNvCxnSpPr>
          <p:nvPr/>
        </p:nvCxnSpPr>
        <p:spPr>
          <a:xfrm>
            <a:off x="2747010" y="3188970"/>
            <a:ext cx="1600200" cy="3175"/>
          </a:xfrm>
          <a:prstGeom prst="straightConnector1">
            <a:avLst/>
          </a:prstGeom>
          <a:noFill/>
          <a:ln w="101600" cap="flat" cmpd="sng" algn="ctr">
            <a:solidFill>
              <a:srgbClr val="7CA655"/>
            </a:solidFill>
            <a:prstDash val="solid"/>
            <a:headEnd type="none"/>
            <a:tailEnd type="none"/>
          </a:ln>
          <a:effectLst/>
        </p:spPr>
      </p:cxnSp>
      <p:sp>
        <p:nvSpPr>
          <p:cNvPr id="19" name="Google Shape;69;p10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AAAK0XAAC4GgAAYRkAABAAAAAmAAAACAAAAD2wAAD/HwAA"/>
              </a:ext>
            </a:extLst>
          </p:cNvSpPr>
          <p:nvPr>
            <p:ph idx="7"/>
          </p:nvPr>
        </p:nvSpPr>
        <p:spPr>
          <a:xfrm>
            <a:off x="2747010" y="3848735"/>
            <a:ext cx="1596390" cy="27686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100" b="0" i="0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9144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2pPr>
            <a:lvl3pPr marL="13716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3pPr>
            <a:lvl4pPr marL="18288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4pPr>
            <a:lvl5pPr marL="22860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20" name="Google Shape;70;p10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AAAN4UAAC4GgAA0RUAABAAAAAmAAAACAAAAD2wAAD/HwAA"/>
              </a:ext>
            </a:extLst>
          </p:cNvSpPr>
          <p:nvPr>
            <p:ph idx="8"/>
          </p:nvPr>
        </p:nvSpPr>
        <p:spPr>
          <a:xfrm>
            <a:off x="2747010" y="3392170"/>
            <a:ext cx="1596390" cy="15430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cap="none">
                <a:solidFill>
                  <a:srgbClr val="7CA655"/>
                </a:solidFill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marL="9144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2pPr>
            <a:lvl3pPr marL="13716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3pPr>
            <a:lvl4pPr marL="18288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4pPr>
            <a:lvl5pPr marL="22860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cxnSp>
        <p:nvCxnSpPr>
          <p:cNvPr id="21" name="Google Shape;71;p10"/>
          <p:cNvCxnSpPr>
            <a:extLst>
              <a:ext uri="smNativeData">
                <pr:smNativeData xmlns:pr="smNativeData" xmlns="smNativeData" val="SMDATA_15_k/NCYhMAAAAlAAAADQAAAA0AAAAAkAAAAEgAAACQAAAASAAAAAAAAAAAAAAAAAAAAAEAAABQAAAAAAAAAAAA8L8AAAAAAAAAAAAAAAAAAP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BAAAAAAAAAHymVQCgAAAAAQAAACMAAAAjAAAAIwAAAB4AAAAAAAAASwAAAEsAAAAAAAAASwAAAEs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HymVQB/f38AAAAAA8zMzADAwP8Af39/AAAAAAAAAAAAAAAAAAAAAAAAAAAAIQAAABgAAAAUAAAAYB0AAJ4TAAA4JwAAoxMAABAAAAAmAAAACAAAAP//////////"/>
              </a:ext>
            </a:extLst>
          </p:cNvCxnSpPr>
          <p:nvPr/>
        </p:nvCxnSpPr>
        <p:spPr>
          <a:xfrm>
            <a:off x="4775200" y="3188970"/>
            <a:ext cx="1600200" cy="3175"/>
          </a:xfrm>
          <a:prstGeom prst="straightConnector1">
            <a:avLst/>
          </a:prstGeom>
          <a:noFill/>
          <a:ln w="101600" cap="flat" cmpd="sng" algn="ctr">
            <a:solidFill>
              <a:srgbClr val="7CA655"/>
            </a:solidFill>
            <a:prstDash val="solid"/>
            <a:headEnd type="none"/>
            <a:tailEnd type="none"/>
          </a:ln>
          <a:effectLst/>
        </p:spPr>
      </p:cxnSp>
      <p:sp>
        <p:nvSpPr>
          <p:cNvPr id="22" name="Google Shape;72;p10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B0AAK0XAAAzJwAAYRkAABAAAAAmAAAACAAAAD2wAAD/HwAA"/>
              </a:ext>
            </a:extLst>
          </p:cNvSpPr>
          <p:nvPr>
            <p:ph idx="9"/>
          </p:nvPr>
        </p:nvSpPr>
        <p:spPr>
          <a:xfrm>
            <a:off x="4775200" y="3848735"/>
            <a:ext cx="1597025" cy="27686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100" b="0" i="0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9144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2pPr>
            <a:lvl3pPr marL="13716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3pPr>
            <a:lvl4pPr marL="18288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4pPr>
            <a:lvl5pPr marL="22860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23" name="Google Shape;73;p10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B0AAN4UAAAzJwAA0RUAABAAAAAmAAAACAAAAD2wAAD/HwAA"/>
              </a:ext>
            </a:extLst>
          </p:cNvSpPr>
          <p:nvPr>
            <p:ph idx="13"/>
          </p:nvPr>
        </p:nvSpPr>
        <p:spPr>
          <a:xfrm>
            <a:off x="4775200" y="3392170"/>
            <a:ext cx="1597025" cy="15430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cap="none">
                <a:solidFill>
                  <a:srgbClr val="7CA655"/>
                </a:solidFill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marL="9144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2pPr>
            <a:lvl3pPr marL="13716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3pPr>
            <a:lvl4pPr marL="18288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4pPr>
            <a:lvl5pPr marL="22860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24" name="Google Shape;74;p10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g0AADcdAADdEwAAXB4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25" name="Google Shape;75;p10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QYAADcdAADODQAAXB4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26" name="Google Shape;76;p10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QAADcdAADmBgAAXB4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2pPr>
            <a:lvl3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3pPr>
            <a:lvl4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4pPr>
            <a:lvl5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5pPr>
            <a:lvl6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6pPr>
            <a:lvl7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7pPr>
            <a:lvl8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8pPr>
            <a:lvl9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fld id="{3F9C182F-61D2-C9EE-9C24-97BB566A6AC2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rea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11"/>
          <p:cNvSpPr>
            <a:spLocks noGrp="1" noChangeArrowheads="1"/>
            <a:extLst>
              <a:ext uri="smNativeData">
                <pr:smNativeData xmlns:pr="smNativeData" xmlns="smNativeData" val="SMDATA_15_k/NCYhMAAAAlAAAAZAAAAA0AAAAAbAAAADYAAABsAAAANgAAAAAAAAAAAAAAAAAAAAEAAABQAAAAAAAAAAAA4D8AAAAAAADgPwAAAAAAAOA/AAAAAAAA4D8AAAAAAADgPwAAAAAAAOA/AAAAAAAA4D8AAAAAAADgPwAAAAAAAOA/AAAAAAAA4D8CAAAAjAAAAAEAAAAAAAAA++KEDf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gAAAAEAAAAAAAAAAAAAAAAAAAAAAAAAAAAAAAAAAAAAAAAAAAAAAAJ/f38AAAAAA8zMzADAwP8Af39/AAAAAAAAAAAAAAAAAAAAAAAAAAAAIQAAABgAAAAUAAAAAAAAAAAAAABAOAAApB8AABAAAAAmAAAACAAAAAGAAAD/HwAA"/>
              </a:ext>
            </a:extLst>
          </p:cNvSpPr>
          <p:nvPr>
            <p:ph type="pic" idx="2"/>
          </p:nvPr>
        </p:nvSpPr>
        <p:spPr>
          <a:xfrm>
            <a:off x="0" y="0"/>
            <a:ext cx="9144000" cy="5143500"/>
          </a:xfrm>
          <a:solidFill>
            <a:schemeClr val="accent2"/>
          </a:solidFill>
          <a:ln>
            <a:noFill/>
          </a:ln>
        </p:spPr>
      </p:sp>
      <p:sp>
        <p:nvSpPr>
          <p:cNvPr id="3" name="Google Shape;79;p11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C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SEAAA0OAAD9NwAA3hAAABAAAAAmAAAACAAAAL2wAAD/HwAA"/>
              </a:ext>
            </a:extLst>
          </p:cNvSpPr>
          <p:nvPr>
            <p:ph type="title"/>
          </p:nvPr>
        </p:nvSpPr>
        <p:spPr>
          <a:xfrm>
            <a:off x="5395595" y="2284095"/>
            <a:ext cx="3705860" cy="457835"/>
          </a:xfrm>
          <a:noFill/>
          <a:ln>
            <a:noFill/>
          </a:ln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100" b="1" i="0" cap="none">
                <a:solidFill>
                  <a:srgbClr val="FFFFFF"/>
                </a:solidFill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cxnSp>
        <p:nvCxnSpPr>
          <p:cNvPr id="4" name="Google Shape;80;p11"/>
          <p:cNvCxnSpPr>
            <a:extLst>
              <a:ext uri="smNativeData">
                <pr:smNativeData xmlns:pr="smNativeData" xmlns="smNativeData" val="SMDATA_15_k/NCYhMAAAAlAAAADQAAAA0AAAAAkAAAAEgAAACQAAAASAAAAAAAAAAAAAAAAAAAAAEAAABQAAAAAAAAAAAA8L8AAAAAAAAAAAAAAAAAAP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BAAAAAAAAAHymVQCgAAAAAQAAACMAAAAjAAAAIwAAAB4AAAAAAAAASwAAAEsAAAAAAAAASwAAAEs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HymVQB/f38AAAAAA8zMzADAwP8Af39/AAAAAAAAAAAAAAAAAAAAAAAAAAAAIQAAABgAAAAUAAAAAiEAAHkSAADaKgAAfhIAABAAAAAmAAAACAAAAP//////////"/>
              </a:ext>
            </a:extLst>
          </p:cNvCxnSpPr>
          <p:nvPr/>
        </p:nvCxnSpPr>
        <p:spPr>
          <a:xfrm>
            <a:off x="5365750" y="3002915"/>
            <a:ext cx="1600200" cy="3175"/>
          </a:xfrm>
          <a:prstGeom prst="straightConnector1">
            <a:avLst/>
          </a:prstGeom>
          <a:noFill/>
          <a:ln w="101600" cap="flat" cmpd="sng" algn="ctr">
            <a:solidFill>
              <a:srgbClr val="7CA655"/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5" name="Google Shape;81;p11"/>
          <p:cNvGrpSpPr>
            <a:extLst>
              <a:ext uri="smNativeData">
                <pr:smNativeData xmlns:pr="smNativeData" xmlns="smNativeData" val="SMDATA_6_k/NCYhMAAAAlAAAAAQAAAA8BAAAAkAAAAEgAAACQAAAASAAAAAAAAAAAAAAAAAAAABcAAAAUAAAAAAAAAAAAAAD/fwAA/38AAAAAAAAJAAAABAAAAAAAAAAfAAAAVAAAAAAAAAAAAAAAAAAAAAAAAAAAAAAAAAAAAAAAAAAAAAAAAAAAAAAAAAAAAAAAAAAAAAAAAAAAAAAAAAAAAAAAAAAAAAAAAAAAAAAAAAAAAAAAAAAAACEAAAAYAAAAFAAAAOArAAAAAAAAQDgAAGAMAAAQAAAAJgAAAAgAAAD/////AAAAAA=="/>
              </a:ext>
            </a:extLst>
          </p:cNvGrpSpPr>
          <p:nvPr/>
        </p:nvGrpSpPr>
        <p:grpSpPr>
          <a:xfrm rot="10800000">
            <a:off x="7132320" y="0"/>
            <a:ext cx="2011680" cy="2011680"/>
            <a:chOff x="7132320" y="0"/>
            <a:chExt cx="2011680" cy="2011680"/>
          </a:xfrm>
        </p:grpSpPr>
        <p:sp>
          <p:nvSpPr>
            <p:cNvPr id="8" name="Google Shape;82;p11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4CsAAAAAAAAcMgAAUQgAAAAAAAAmAAAACAAAAP//////////"/>
                </a:ext>
              </a:extLst>
            </p:cNvSpPr>
            <p:nvPr/>
          </p:nvSpPr>
          <p:spPr>
            <a:xfrm>
              <a:off x="7132320" y="0"/>
              <a:ext cx="1013460" cy="1351915"/>
            </a:xfrm>
            <a:custGeom>
              <a:avLst/>
              <a:gdLst/>
              <a:ahLst/>
              <a:cxnLst/>
              <a:rect l="0" t="0" r="1013460" b="1351915"/>
              <a:pathLst>
                <a:path w="1013460" h="1351915">
                  <a:moveTo>
                    <a:pt x="0" y="0"/>
                  </a:moveTo>
                  <a:lnTo>
                    <a:pt x="0" y="676524"/>
                  </a:lnTo>
                  <a:lnTo>
                    <a:pt x="675262" y="1351786"/>
                  </a:lnTo>
                  <a:lnTo>
                    <a:pt x="1013460" y="101358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  <p:sp>
          <p:nvSpPr>
            <p:cNvPr id="7" name="Google Shape;83;p11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CEOQs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4CsAAFMIAADtLwAAYAwAAAAAAAAmAAAACAAAAP//////////"/>
                </a:ext>
              </a:extLst>
            </p:cNvSpPr>
            <p:nvPr/>
          </p:nvSpPr>
          <p:spPr>
            <a:xfrm>
              <a:off x="7132320" y="1353185"/>
              <a:ext cx="658495" cy="658495"/>
            </a:xfrm>
            <a:custGeom>
              <a:avLst/>
              <a:gdLst/>
              <a:ahLst/>
              <a:cxnLst/>
              <a:rect l="0" t="0" r="658495" b="658495"/>
              <a:pathLst>
                <a:path w="658495" h="658495">
                  <a:moveTo>
                    <a:pt x="0" y="0"/>
                  </a:moveTo>
                  <a:lnTo>
                    <a:pt x="0" y="657928"/>
                  </a:lnTo>
                  <a:lnTo>
                    <a:pt x="657928" y="657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  <p:sp>
          <p:nvSpPr>
            <p:cNvPr id="6" name="Google Shape;84;p11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IjAAAFEIAABAOAAAYAwAAAAAAAAmAAAACAAAAP//////////"/>
                </a:ext>
              </a:extLst>
            </p:cNvSpPr>
            <p:nvPr/>
          </p:nvSpPr>
          <p:spPr>
            <a:xfrm>
              <a:off x="7824470" y="1351915"/>
              <a:ext cx="1319530" cy="659765"/>
            </a:xfrm>
            <a:custGeom>
              <a:avLst/>
              <a:gdLst/>
              <a:ahLst/>
              <a:cxnLst/>
              <a:rect l="0" t="0" r="1319530" b="659765"/>
              <a:pathLst>
                <a:path w="1319530" h="659765">
                  <a:moveTo>
                    <a:pt x="1319530" y="659198"/>
                  </a:moveTo>
                  <a:lnTo>
                    <a:pt x="660048" y="-284"/>
                  </a:lnTo>
                  <a:lnTo>
                    <a:pt x="0" y="659764"/>
                  </a:lnTo>
                  <a:lnTo>
                    <a:pt x="1319530" y="6597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har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6;p12"/>
          <p:cNvSpPr>
            <a:spLocks noGrp="1" noChangeArrowheads="1"/>
            <a:extLst>
              <a:ext uri="smNativeData">
                <pr:smNativeData xmlns:pr="smNativeData" xmlns="smNativeData" val="SMDATA_15_k/NCYhMAAAAlAAAAZAAAAA0AAAAAbAAAADYAAABsAAAANgAAAAAAAAAB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QQAAPIIAAApNAAA6RsAABAAAAAmAAAACAAAAL2wAAD/HwAA"/>
              </a:ext>
            </a:extLst>
          </p:cNvSpPr>
          <p:nvPr>
            <p:ph type="chart" idx="2"/>
          </p:nvPr>
        </p:nvSpPr>
        <p:spPr>
          <a:xfrm>
            <a:off x="714375" y="1454150"/>
            <a:ext cx="7764780" cy="3082925"/>
          </a:xfrm>
          <a:noFill/>
          <a:ln>
            <a:noFill/>
          </a:ln>
        </p:spPr>
        <p:txBody>
          <a:bodyPr vert="horz" wrap="square" lIns="68580" tIns="34290" rIns="68580" bIns="34290" numCol="1" spcCol="215900" anchor="ctr">
            <a:prstTxWarp prst="textNoShape">
              <a:avLst/>
            </a:prstTxWarp>
          </a:bodyPr>
          <a:lstStyle>
            <a:lvl1pPr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 pitchFamily="2" charset="0"/>
              <a:buChar char="•"/>
              <a:defRPr sz="2100" b="0" i="0" u="none" strike="noStrike" cap="none">
                <a:solidFill>
                  <a:srgbClr val="FFFFFF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itchFamily="2" charset="0"/>
              <a:buChar char="•"/>
              <a:defRPr sz="1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itchFamily="2" charset="0"/>
              <a:buChar char="•"/>
              <a:defRPr sz="15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2" charset="0"/>
              <a:buChar char="•"/>
              <a:defRPr sz="14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2" charset="0"/>
              <a:buChar char="•"/>
              <a:defRPr sz="14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itchFamily="2" charset="0"/>
              <a:buChar char="•"/>
              <a:defRPr sz="1400" b="0" i="0" u="none" strike="noStrike" cap="none">
                <a:solidFill>
                  <a:srgbClr val="FFFFFF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itchFamily="2" charset="0"/>
              <a:buChar char="•"/>
              <a:defRPr sz="1400" b="0" i="0" u="none" strike="noStrike" cap="none">
                <a:solidFill>
                  <a:srgbClr val="FFFFFF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itchFamily="2" charset="0"/>
              <a:buChar char="•"/>
              <a:defRPr sz="1400" b="0" i="0" u="none" strike="noStrike" cap="none">
                <a:solidFill>
                  <a:srgbClr val="FFFFFF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itchFamily="2" charset="0"/>
              <a:buChar char="•"/>
              <a:defRPr sz="1400" b="0" i="0" u="none" strike="noStrike" cap="none">
                <a:solidFill>
                  <a:srgbClr val="FFFFFF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3" name="Google Shape;87;p12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C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wQAAA4EAAA/GwAA4AYAABAAAAAmAAAACAAAAL2wAAD/HwAA"/>
              </a:ext>
            </a:extLst>
          </p:cNvSpPr>
          <p:nvPr>
            <p:ph type="title"/>
          </p:nvPr>
        </p:nvSpPr>
        <p:spPr>
          <a:xfrm>
            <a:off x="723265" y="659130"/>
            <a:ext cx="3705860" cy="458470"/>
          </a:xfrm>
          <a:noFill/>
          <a:ln>
            <a:noFill/>
          </a:ln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1" i="0" cap="none">
                <a:solidFill>
                  <a:srgbClr val="000000"/>
                </a:solidFill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4" name="Google Shape;88;p12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g0AADcdAADdEwAAXB4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89;p12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MICvA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QYAADcdAADODQAAXB4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90;p12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QAADcdAADmBgAAXB4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2pPr>
            <a:lvl3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3pPr>
            <a:lvl4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4pPr>
            <a:lvl5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5pPr>
            <a:lvl6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6pPr>
            <a:lvl7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7pPr>
            <a:lvl8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8pPr>
            <a:lvl9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fld id="{3F9C66EF-A1D2-C990-9C24-57C5286A6A02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Tab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;p13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C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wQAAA4EAAA/GwAA4AYAABAAAAAmAAAACAAAAL2wAAD/HwAA"/>
              </a:ext>
            </a:extLst>
          </p:cNvSpPr>
          <p:nvPr>
            <p:ph type="title"/>
          </p:nvPr>
        </p:nvSpPr>
        <p:spPr>
          <a:xfrm>
            <a:off x="723265" y="659130"/>
            <a:ext cx="3705860" cy="458470"/>
          </a:xfrm>
          <a:noFill/>
          <a:ln>
            <a:noFill/>
          </a:ln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1" i="0" cap="none">
                <a:solidFill>
                  <a:srgbClr val="000000"/>
                </a:solidFill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93;p13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g0AADcdAADdEwAAXB4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4" name="Google Shape;94;p13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QYAADcdAADODQAAXB4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95;p13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QAADcdAADmBgAAXB4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2pPr>
            <a:lvl3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3pPr>
            <a:lvl4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4pPr>
            <a:lvl5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5pPr>
            <a:lvl6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6pPr>
            <a:lvl7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7pPr>
            <a:lvl8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8pPr>
            <a:lvl9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fld id="{3F9C338D-C3D2-C9C5-9C24-35907D6A6A60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7;p14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wQAAG0LAABbJQAAmxoAABAAAAAmAAAACAAAAL2wAAD/HwAA"/>
              </a:ext>
            </a:extLst>
          </p:cNvSpPr>
          <p:nvPr>
            <p:ph type="title"/>
          </p:nvPr>
        </p:nvSpPr>
        <p:spPr>
          <a:xfrm>
            <a:off x="723265" y="1857375"/>
            <a:ext cx="5349240" cy="246761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0" i="0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98;p14"/>
          <p:cNvSpPr>
            <a:extLst>
              <a:ext uri="smNativeData">
                <pr:smNativeData xmlns:pr="smNativeData" xmlns="smNativeData" val="SMDATA_15_k/NCYhMAAAAlAAAAZAAAAE0AAAAAbAAAADYAAABsAAAANg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wMAAIgCAACQCgAAKBEAABAgAAAmAAAACAAAAP//////////"/>
              </a:ext>
            </a:extLst>
          </p:cNvSpPr>
          <p:nvPr/>
        </p:nvSpPr>
        <p:spPr>
          <a:xfrm>
            <a:off x="525145" y="411480"/>
            <a:ext cx="1191895" cy="2377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34290" rIns="68580" bIns="3429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5000" b="1" cap="none" noProof="1">
                <a:latin typeface="Libre Franklin" pitchFamily="0" charset="0"/>
                <a:ea typeface="Libre Franklin" pitchFamily="0" charset="0"/>
                <a:cs typeface="Libre Franklin" pitchFamily="0" charset="0"/>
              </a:rPr>
              <a:t>“</a:t>
            </a:r>
            <a:endParaRPr sz="1100" cap="none"/>
          </a:p>
        </p:txBody>
      </p:sp>
      <p:grpSp>
        <p:nvGrpSpPr>
          <p:cNvPr id="4" name="Google Shape;99;p14"/>
          <p:cNvGrpSpPr>
            <a:extLst>
              <a:ext uri="smNativeData">
                <pr:smNativeData xmlns:pr="smNativeData" xmlns="smNativeData" val="SMDATA_6_k/NCYhMAAAAlAAAAAQAAAA8BAAAAkAAAAEgAAACQAAAASAAAAAAAAAAAAAAAAAAAABcAAAAUAAAAAAAAAAAAAAD/fwAA/38AAAAAAAAJAAAABAAAAAAAAAAfAAAAVAAAAAAAAAAAAAAAAAAAAAAAAAAAAAAAAAAAAAAAAAAAAAAAAAAAAAAAAAAAAAAAAAAAAAAAAAAAAAAAAAAAAAAAAAAAAAAAAAAAAAAAAAAAAAAAAAAAACEAAAAYAAAAFAAAAFsdAAAAAAAAQDgAAO4OAAAQAAAAJgAAAAgAAAD/////AAAAAA=="/>
              </a:ext>
            </a:extLst>
          </p:cNvGrpSpPr>
          <p:nvPr/>
        </p:nvGrpSpPr>
        <p:grpSpPr>
          <a:xfrm>
            <a:off x="4772025" y="0"/>
            <a:ext cx="4371975" cy="2426970"/>
            <a:chOff x="4772025" y="0"/>
            <a:chExt cx="4371975" cy="2426970"/>
          </a:xfrm>
        </p:grpSpPr>
        <p:sp>
          <p:nvSpPr>
            <p:cNvPr id="9" name="Google Shape;100;p14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RJW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JWiAAAAAAEAAAAAAAAAAAAAAAAAAAAAAAAAAAAAAAAAAAAAAAAAAAAAAAJ/f38AAAAAA8zMzADAwP8Af39/AAAAAAAAAAAAAAAAAAAAAAAAAAAAIQAAABgAAAAUAAAAWx0AAAAAAABHLwAA7g4AAAAAAAAmAAAACAAAAP//////////"/>
                </a:ext>
              </a:extLst>
            </p:cNvSpPr>
            <p:nvPr/>
          </p:nvSpPr>
          <p:spPr>
            <a:xfrm>
              <a:off x="4772025" y="0"/>
              <a:ext cx="2913380" cy="2426970"/>
            </a:xfrm>
            <a:custGeom>
              <a:avLst/>
              <a:gdLst/>
              <a:ahLst/>
              <a:cxnLst/>
              <a:rect l="0" t="0" r="2913380" b="2426970"/>
              <a:pathLst>
                <a:path w="2913380" h="2426970">
                  <a:moveTo>
                    <a:pt x="1454247" y="481322"/>
                  </a:moveTo>
                  <a:lnTo>
                    <a:pt x="972212" y="-713"/>
                  </a:lnTo>
                  <a:lnTo>
                    <a:pt x="0" y="-713"/>
                  </a:lnTo>
                  <a:lnTo>
                    <a:pt x="967327" y="966614"/>
                  </a:lnTo>
                  <a:lnTo>
                    <a:pt x="1454247" y="479694"/>
                  </a:lnTo>
                  <a:moveTo>
                    <a:pt x="2912566" y="1940762"/>
                  </a:moveTo>
                  <a:lnTo>
                    <a:pt x="2426460" y="1454656"/>
                  </a:lnTo>
                  <a:lnTo>
                    <a:pt x="1940353" y="1940763"/>
                  </a:lnTo>
                  <a:lnTo>
                    <a:pt x="2426460" y="2426870"/>
                  </a:lnTo>
                  <a:lnTo>
                    <a:pt x="2912566" y="1940764"/>
                  </a:lnTo>
                </a:path>
              </a:pathLst>
            </a:custGeom>
            <a:solidFill>
              <a:srgbClr val="4495A2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  <p:sp>
          <p:nvSpPr>
            <p:cNvPr id="8" name="Google Shape;101;p14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+dR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dRIAAAAAAEAAAAAAAAAAAAAAAAAAAAAAAAAAAAAAAAAAAAAAAAAAAAAAAJ/f38AAAAAA8zMzADAwP8Af39/AAAAAAAAAAAAAAAAAAAAAAAAAAAAIQAAABgAAAAUAAAAUSAAAPQFAABLKQAA7g4AAAAAAAAmAAAACAAAAP//////////"/>
                </a:ext>
              </a:extLst>
            </p:cNvSpPr>
            <p:nvPr/>
          </p:nvSpPr>
          <p:spPr>
            <a:xfrm>
              <a:off x="5253355" y="967740"/>
              <a:ext cx="1459230" cy="1459230"/>
            </a:xfrm>
            <a:custGeom>
              <a:avLst/>
              <a:gdLst/>
              <a:ahLst/>
              <a:cxnLst/>
              <a:rect l="0" t="0" r="1459230" b="1459230"/>
              <a:pathLst>
                <a:path w="1459230" h="1459230">
                  <a:moveTo>
                    <a:pt x="486139" y="0"/>
                  </a:moveTo>
                  <a:lnTo>
                    <a:pt x="0" y="486139"/>
                  </a:lnTo>
                  <a:lnTo>
                    <a:pt x="973091" y="1459230"/>
                  </a:lnTo>
                  <a:lnTo>
                    <a:pt x="1459230" y="973091"/>
                  </a:lnTo>
                  <a:lnTo>
                    <a:pt x="486139" y="0"/>
                  </a:lnTo>
                  <a:close/>
                </a:path>
              </a:pathLst>
            </a:custGeom>
            <a:solidFill>
              <a:srgbClr val="F9D448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  <p:sp>
          <p:nvSpPr>
            <p:cNvPr id="7" name="Google Shape;102;p14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RJW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JWiAAAAAAEAAAAAAAAAAAAAAAAAAAAAAAAAAAAAAAAAAAAAAAAAAAAAAAJ/f38AAAAAA8zMzADAwP8Af39/AAAAAAAAAAAAAAAAAAAAAAAAAAAAIQAAABgAAAAUAAAAUSkAAAAAAAA+LwAA9wIAAAAAAAAmAAAACAAAAP//////////"/>
                </a:ext>
              </a:extLst>
            </p:cNvSpPr>
            <p:nvPr/>
          </p:nvSpPr>
          <p:spPr>
            <a:xfrm>
              <a:off x="6716395" y="0"/>
              <a:ext cx="963295" cy="481965"/>
            </a:xfrm>
            <a:custGeom>
              <a:avLst/>
              <a:gdLst/>
              <a:ahLst/>
              <a:cxnLst/>
              <a:rect l="0" t="0" r="963295" b="481965"/>
              <a:pathLst>
                <a:path w="963295" h="481965">
                  <a:moveTo>
                    <a:pt x="963295" y="0"/>
                  </a:moveTo>
                  <a:lnTo>
                    <a:pt x="0" y="0"/>
                  </a:lnTo>
                  <a:lnTo>
                    <a:pt x="481240" y="481240"/>
                  </a:lnTo>
                  <a:lnTo>
                    <a:pt x="963295" y="-815"/>
                  </a:lnTo>
                  <a:close/>
                </a:path>
              </a:pathLst>
            </a:custGeom>
            <a:solidFill>
              <a:srgbClr val="4495A2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  <p:sp>
          <p:nvSpPr>
            <p:cNvPr id="6" name="Google Shape;103;p14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fKZV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KZVAAAAAAEAAAAAAAAAAAAAAAAAAAAAAAAAAAAAAAAAAAAAAAAAAAAAAAJ/f38AAAAAA8zMzADAwP8Af39/AAAAAAAAAAAAAAAAAAAAAAAAAAAAIQAAABgAAAAUAAAATiMAAPYCAABILAAA8AsAAAAAAAAmAAAACAAAAP//////////"/>
                </a:ext>
              </a:extLst>
            </p:cNvSpPr>
            <p:nvPr/>
          </p:nvSpPr>
          <p:spPr>
            <a:xfrm>
              <a:off x="5739130" y="481330"/>
              <a:ext cx="1459230" cy="1459230"/>
            </a:xfrm>
            <a:custGeom>
              <a:avLst/>
              <a:gdLst/>
              <a:ahLst/>
              <a:cxnLst/>
              <a:rect l="0" t="0" r="1459230" b="1459230"/>
              <a:pathLst>
                <a:path w="1459230" h="1459230">
                  <a:moveTo>
                    <a:pt x="486953" y="0"/>
                  </a:moveTo>
                  <a:lnTo>
                    <a:pt x="0" y="486953"/>
                  </a:lnTo>
                  <a:lnTo>
                    <a:pt x="973091" y="1460044"/>
                  </a:lnTo>
                  <a:lnTo>
                    <a:pt x="1459230" y="973905"/>
                  </a:lnTo>
                  <a:lnTo>
                    <a:pt x="486953" y="1628"/>
                  </a:lnTo>
                  <a:close/>
                </a:path>
              </a:pathLst>
            </a:custGeom>
            <a:solidFill>
              <a:srgbClr val="7CA655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  <p:sp>
          <p:nvSpPr>
            <p:cNvPr id="5" name="Google Shape;104;p14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+dR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dRIAAAAAAEAAAAAAAAAAAAAAAAAAAAAAAAAAAAAAAAAAAAAAAAAAAAAAAJ/f38AAAAAA8zMzADAwP8Af39/AAAAAAAAAAAAAAAAAAAAAAAAAAAAIQAAABgAAAAUAAAASCwAAPYCAABAOAAA7g4AAAAAAAAmAAAACAAAAP//////////"/>
                </a:ext>
              </a:extLst>
            </p:cNvSpPr>
            <p:nvPr/>
          </p:nvSpPr>
          <p:spPr>
            <a:xfrm>
              <a:off x="7198360" y="481330"/>
              <a:ext cx="1945640" cy="1945640"/>
            </a:xfrm>
            <a:custGeom>
              <a:avLst/>
              <a:gdLst/>
              <a:ahLst/>
              <a:cxnLst/>
              <a:rect l="0" t="0" r="1945640" b="1945640"/>
              <a:pathLst>
                <a:path w="1945640" h="1945640">
                  <a:moveTo>
                    <a:pt x="1945640" y="973227"/>
                  </a:moveTo>
                  <a:lnTo>
                    <a:pt x="972413" y="0"/>
                  </a:lnTo>
                  <a:lnTo>
                    <a:pt x="0" y="972413"/>
                  </a:lnTo>
                  <a:lnTo>
                    <a:pt x="972413" y="1944826"/>
                  </a:lnTo>
                  <a:lnTo>
                    <a:pt x="1945640" y="971599"/>
                  </a:lnTo>
                </a:path>
              </a:pathLst>
            </a:custGeom>
            <a:solidFill>
              <a:srgbClr val="F9D448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</p:grpSp>
      <p:grpSp>
        <p:nvGrpSpPr>
          <p:cNvPr id="10" name="Google Shape;105;p14"/>
          <p:cNvGrpSpPr>
            <a:extLst>
              <a:ext uri="smNativeData">
                <pr:smNativeData xmlns:pr="smNativeData" xmlns="smNativeData" val="SMDATA_6_k/NCYhMAAAAlAAAAAQAAAA8BAAAAkAAAAEgAAACQAAAASAAAAAAAAAAAAAAAAAAAABcAAAAUAAAAAAAAAAAAAAD/fwAA/38AAAAAAAAJAAAABAAAAAAABAAfAAAAVAAAAAAAAAAAAAAAAAAAAAAAAAAAAAAAAAAAAAAAAAAAAAAAAAAAAAAAAAAAAAAAAAAAAAAAAAAAAAAAAAAAAAAAAAAAAAAAAAAAAAAAAAAAAAAAAAAAACEAAAAYAAAAFAAAAAAAAAD+EQAApw0AAKYfAAAQAAAAJgAAAAgAAAD/////AAAAAA=="/>
              </a:ext>
            </a:extLst>
          </p:cNvGrpSpPr>
          <p:nvPr/>
        </p:nvGrpSpPr>
        <p:grpSpPr>
          <a:xfrm rot="5400000" flipH="1">
            <a:off x="0" y="2924810"/>
            <a:ext cx="2219960" cy="2219325"/>
            <a:chOff x="0" y="2924810"/>
            <a:chExt cx="2219960" cy="2219325"/>
          </a:xfrm>
        </p:grpSpPr>
        <p:sp>
          <p:nvSpPr>
            <p:cNvPr id="13" name="Google Shape;106;p14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+dR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dRIAAAAAAEAAAAAAAAAAAAAAAAAAAAAAAAAAAAAAAAAAAAAAAAAAAAAAAJ/f38AAAAAA8zMzADAwP8Af39/AAAAAAAAAAAAAAAAAAAAAAAAAAAAIQAAABgAAAAUAAAAAAAAAP4RAADiBgAAKhsAAAAAAAAmAAAACAAAAP//////////"/>
                </a:ext>
              </a:extLst>
            </p:cNvSpPr>
            <p:nvPr/>
          </p:nvSpPr>
          <p:spPr>
            <a:xfrm>
              <a:off x="0" y="2924810"/>
              <a:ext cx="1118870" cy="1490980"/>
            </a:xfrm>
            <a:custGeom>
              <a:avLst/>
              <a:gdLst/>
              <a:ahLst/>
              <a:cxnLst/>
              <a:rect l="0" t="0" r="1118870" b="1490980"/>
              <a:pathLst>
                <a:path w="1118870" h="1490980">
                  <a:moveTo>
                    <a:pt x="0" y="0"/>
                  </a:moveTo>
                  <a:lnTo>
                    <a:pt x="0" y="746115"/>
                  </a:lnTo>
                  <a:lnTo>
                    <a:pt x="745496" y="1491611"/>
                  </a:lnTo>
                  <a:lnTo>
                    <a:pt x="1118870" y="1118237"/>
                  </a:lnTo>
                  <a:lnTo>
                    <a:pt x="0" y="-633"/>
                  </a:lnTo>
                  <a:close/>
                </a:path>
              </a:pathLst>
            </a:custGeom>
            <a:solidFill>
              <a:srgbClr val="F9D448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  <p:sp>
          <p:nvSpPr>
            <p:cNvPr id="12" name="Google Shape;107;p14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fKZV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KZVAAAAAAEAAAAAAAAAAAAAAAAAAAAAAAAAAAAAAAAAAAAAAAAAAAAAAAJ/f38AAAAAA8zMzADAwP8Af39/AAAAAAAAAAAAAAAAAAAAAAAAAAAAIQAAABgAAAAUAAAAAAAAAC0bAAB4BAAApR8AAAAAAAAmAAAACAAAAP//////////"/>
                </a:ext>
              </a:extLst>
            </p:cNvSpPr>
            <p:nvPr/>
          </p:nvSpPr>
          <p:spPr>
            <a:xfrm>
              <a:off x="0" y="4417695"/>
              <a:ext cx="726440" cy="726440"/>
            </a:xfrm>
            <a:custGeom>
              <a:avLst/>
              <a:gdLst/>
              <a:ahLst/>
              <a:cxnLst/>
              <a:rect l="0" t="0" r="726440" b="726440"/>
              <a:pathLst>
                <a:path w="726440" h="726440">
                  <a:moveTo>
                    <a:pt x="0" y="0"/>
                  </a:moveTo>
                  <a:lnTo>
                    <a:pt x="0" y="725815"/>
                  </a:lnTo>
                  <a:lnTo>
                    <a:pt x="725815" y="725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  <p:sp>
          <p:nvSpPr>
            <p:cNvPr id="11" name="Google Shape;108;p14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RJW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JWiAAAAAAEAAAAAAAAAAAAAAAAAAAAAAAAAAAAAAAAAAAAAAAAAAAAAAAJ/f38AAAAAA8zMzADAwP8Af39/AAAAAAAAAAAAAAAAAAAAAAAAAAAAIQAAABgAAAAUAAAAsgQAACobAACoDQAApR8AAAAAAAAmAAAACAAAAP//////////"/>
                </a:ext>
              </a:extLst>
            </p:cNvSpPr>
            <p:nvPr/>
          </p:nvSpPr>
          <p:spPr>
            <a:xfrm>
              <a:off x="763270" y="4415790"/>
              <a:ext cx="1456690" cy="728345"/>
            </a:xfrm>
            <a:custGeom>
              <a:avLst/>
              <a:gdLst/>
              <a:ahLst/>
              <a:cxnLst/>
              <a:rect l="0" t="0" r="1456690" b="728345"/>
              <a:pathLst>
                <a:path w="1456690" h="728345">
                  <a:moveTo>
                    <a:pt x="1456690" y="727719"/>
                  </a:moveTo>
                  <a:lnTo>
                    <a:pt x="728658" y="-313"/>
                  </a:lnTo>
                  <a:lnTo>
                    <a:pt x="0" y="728345"/>
                  </a:lnTo>
                  <a:lnTo>
                    <a:pt x="1456690" y="728345"/>
                  </a:lnTo>
                </a:path>
              </a:pathLst>
            </a:custGeom>
            <a:solidFill>
              <a:srgbClr val="4495A2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Team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10;p15"/>
          <p:cNvGrpSpPr>
            <a:extLst>
              <a:ext uri="smNativeData">
                <pr:smNativeData xmlns:pr="smNativeData" xmlns="smNativeData" val="SMDATA_6_k/NCYhMAAAAlAAAAAQAAAA8BAAAAkAAAAEgAAACQAAAASAAAAAAAAAAAAAAAAAAAABcAAAAUAAAAAAAAAAAAAAD/fwAA/38AAAAAAAAJAAAABAAAAAAABAAfAAAAVAAAAAAAAAAAAAAAAAAAAAAAAAAAAAAAAAAAAAAAAAAAAAAAAAAAAAAAAAAAAAAAAAAAAAAAAAAAAAAAAAAAAAAAAAAAAAAAAAAAAAAAAAAAAAAAAAAAACEAAAAYAAAAFAAAAAAAAAD+EQAApw0AAKYfAAAQAAAAJgAAAAgAAAD/////AAAAAA=="/>
              </a:ext>
            </a:extLst>
          </p:cNvGrpSpPr>
          <p:nvPr/>
        </p:nvGrpSpPr>
        <p:grpSpPr>
          <a:xfrm rot="5400000" flipH="1">
            <a:off x="0" y="2924810"/>
            <a:ext cx="2219960" cy="2219325"/>
            <a:chOff x="0" y="2924810"/>
            <a:chExt cx="2219960" cy="2219325"/>
          </a:xfrm>
        </p:grpSpPr>
        <p:sp>
          <p:nvSpPr>
            <p:cNvPr id="5" name="Google Shape;111;p15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+dR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dRIAAAAAAEAAAAAAAAAAAAAAAAAAAAAAAAAAAAAAAAAAAAAAAAAAAAAAAJ/f38AAAAAA8zMzADAwP8Af39/AAAAAAAAAAAAAAAAAAAAAAAAAAAAIQAAABgAAAAUAAAAAAAAAP4RAADiBgAAKhsAAAAAAAAmAAAACAAAAP//////////"/>
                </a:ext>
              </a:extLst>
            </p:cNvSpPr>
            <p:nvPr/>
          </p:nvSpPr>
          <p:spPr>
            <a:xfrm>
              <a:off x="0" y="2924810"/>
              <a:ext cx="1118870" cy="1490980"/>
            </a:xfrm>
            <a:custGeom>
              <a:avLst/>
              <a:gdLst/>
              <a:ahLst/>
              <a:cxnLst/>
              <a:rect l="0" t="0" r="1118870" b="1490980"/>
              <a:pathLst>
                <a:path w="1118870" h="1490980">
                  <a:moveTo>
                    <a:pt x="0" y="0"/>
                  </a:moveTo>
                  <a:lnTo>
                    <a:pt x="0" y="746115"/>
                  </a:lnTo>
                  <a:lnTo>
                    <a:pt x="745496" y="1491611"/>
                  </a:lnTo>
                  <a:lnTo>
                    <a:pt x="1118870" y="1118237"/>
                  </a:lnTo>
                  <a:lnTo>
                    <a:pt x="0" y="-633"/>
                  </a:lnTo>
                  <a:close/>
                </a:path>
              </a:pathLst>
            </a:custGeom>
            <a:solidFill>
              <a:srgbClr val="F9D448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  <p:sp>
          <p:nvSpPr>
            <p:cNvPr id="4" name="Google Shape;112;p15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fKZV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KZVAAAAAAEAAAAAAAAAAAAAAAAAAAAAAAAAAAAAAAAAAAAAAAAAAAAAAAJ/f38AAAAAA8zMzADAwP8Af39/AAAAAAAAAAAAAAAAAAAAAAAAAAAAIQAAABgAAAAUAAAAAAAAAC0bAAB4BAAApR8AAAAAAAAmAAAACAAAAP//////////"/>
                </a:ext>
              </a:extLst>
            </p:cNvSpPr>
            <p:nvPr/>
          </p:nvSpPr>
          <p:spPr>
            <a:xfrm>
              <a:off x="0" y="4417695"/>
              <a:ext cx="726440" cy="726440"/>
            </a:xfrm>
            <a:custGeom>
              <a:avLst/>
              <a:gdLst/>
              <a:ahLst/>
              <a:cxnLst/>
              <a:rect l="0" t="0" r="726440" b="726440"/>
              <a:pathLst>
                <a:path w="726440" h="726440">
                  <a:moveTo>
                    <a:pt x="0" y="0"/>
                  </a:moveTo>
                  <a:lnTo>
                    <a:pt x="0" y="725815"/>
                  </a:lnTo>
                  <a:lnTo>
                    <a:pt x="725815" y="725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  <p:sp>
          <p:nvSpPr>
            <p:cNvPr id="3" name="Google Shape;113;p15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RJW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JWiAAAAAAEAAAAAAAAAAAAAAAAAAAAAAAAAAAAAAAAAAAAAAAAAAAAAAAJ/f38AAAAAA8zMzADAwP8Af39/AAAAAAAAAAAAAAAAAAAAAAAAAAAAIQAAABgAAAAUAAAAsgQAACobAACoDQAApR8AAAAAAAAmAAAACAAAAP//////////"/>
                </a:ext>
              </a:extLst>
            </p:cNvSpPr>
            <p:nvPr/>
          </p:nvSpPr>
          <p:spPr>
            <a:xfrm>
              <a:off x="763270" y="4415790"/>
              <a:ext cx="1456690" cy="728345"/>
            </a:xfrm>
            <a:custGeom>
              <a:avLst/>
              <a:gdLst/>
              <a:ahLst/>
              <a:cxnLst/>
              <a:rect l="0" t="0" r="1456690" b="728345"/>
              <a:pathLst>
                <a:path w="1456690" h="728345">
                  <a:moveTo>
                    <a:pt x="1456690" y="727719"/>
                  </a:moveTo>
                  <a:lnTo>
                    <a:pt x="728658" y="-313"/>
                  </a:lnTo>
                  <a:lnTo>
                    <a:pt x="0" y="728345"/>
                  </a:lnTo>
                  <a:lnTo>
                    <a:pt x="1456690" y="728345"/>
                  </a:lnTo>
                </a:path>
              </a:pathLst>
            </a:custGeom>
            <a:solidFill>
              <a:srgbClr val="4495A2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</p:grpSp>
      <p:sp>
        <p:nvSpPr>
          <p:cNvPr id="6" name="Google Shape;114;p15"/>
          <p:cNvSpPr>
            <a:spLocks noGrp="1" noChangeArrowheads="1"/>
            <a:extLst>
              <a:ext uri="smNativeData">
                <pr:smNativeData xmlns:pr="smNativeData" xmlns="smNativeData" val="SMDATA_15_k/NCYhMAAAAlAAAAZAAAAA0AAAAAbAAAADYAAABsAAAANg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wQAAN8LAAAtDgAARRUAABAAAAAmAAAACAAAAAGAAAD/HwAA"/>
              </a:ext>
            </a:extLst>
          </p:cNvSpPr>
          <p:nvPr>
            <p:ph type="pic" idx="2"/>
          </p:nvPr>
        </p:nvSpPr>
        <p:spPr>
          <a:xfrm>
            <a:off x="715645" y="1929765"/>
            <a:ext cx="1588770" cy="1527810"/>
          </a:xfrm>
          <a:noFill/>
          <a:ln>
            <a:noFill/>
          </a:ln>
        </p:spPr>
      </p:sp>
      <p:sp>
        <p:nvSpPr>
          <p:cNvPr id="7" name="Google Shape;115;p15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C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wQAAA4EAAAzJwAA4AYAABAAAAAmAAAACAAAAL2wAAD/HwAA"/>
              </a:ext>
            </a:extLst>
          </p:cNvSpPr>
          <p:nvPr>
            <p:ph type="title"/>
          </p:nvPr>
        </p:nvSpPr>
        <p:spPr>
          <a:xfrm>
            <a:off x="723265" y="659130"/>
            <a:ext cx="5648960" cy="458470"/>
          </a:xfrm>
          <a:noFill/>
          <a:ln>
            <a:noFill/>
          </a:ln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1" i="0" cap="none">
                <a:solidFill>
                  <a:srgbClr val="000000"/>
                </a:solidFill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cxnSp>
        <p:nvCxnSpPr>
          <p:cNvPr id="8" name="Google Shape;116;p15"/>
          <p:cNvCxnSpPr>
            <a:extLst>
              <a:ext uri="smNativeData">
                <pr:smNativeData xmlns:pr="smNativeData" xmlns="smNativeData" val="SMDATA_15_k/NCYhMAAAAlAAAADQAAAA0AAAAAkAAAAEgAAACQAAAASAAAAAAAAAAAAAAAAAAAAAEAAABQAAAAAAAAAAAA8L8AAAAAAAAAAAAAAAAAAP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BAAAAAAAAAP///wCgAAAAAQAAACMAAAAjAAAAIwAAAB4AAAAAAAAASwAAAEsAAAAAAAAASwAAAEs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P///wB/f38AAAAAA8zMzADAwP8Af39/AAAAAAAAAAAAAAAAAAAAAAAAAAAAIQAAABgAAAAUAAAAZQQAAPIIAAA9DgAABgkAABAAAAAmAAAACAAAAP//////////"/>
              </a:ext>
            </a:extLst>
          </p:cNvCxnSpPr>
          <p:nvPr/>
        </p:nvCxnSpPr>
        <p:spPr>
          <a:xfrm>
            <a:off x="714375" y="1454150"/>
            <a:ext cx="1600200" cy="12700"/>
          </a:xfrm>
          <a:prstGeom prst="straightConnector1">
            <a:avLst/>
          </a:prstGeom>
          <a:noFill/>
          <a:ln w="1016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9" name="Google Shape;117;p15"/>
          <p:cNvSpPr>
            <a:spLocks noGrp="1" noChangeArrowheads="1"/>
            <a:extLst>
              <a:ext uri="smNativeData">
                <pr:smNativeData xmlns:pr="smNativeData" xmlns="smNativeData" val="SMDATA_15_k/NCYhMAAAAlAAAAZAAAAA0AAAAAbAAAADYAAABsAAAANg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RAAAN8LAACnGgAARRUAABAAAAAmAAAACAAAAAGAAAD/HwAA"/>
              </a:ext>
            </a:extLst>
          </p:cNvSpPr>
          <p:nvPr>
            <p:ph type="pic" idx="3"/>
          </p:nvPr>
        </p:nvSpPr>
        <p:spPr>
          <a:xfrm>
            <a:off x="2743835" y="1929765"/>
            <a:ext cx="1588770" cy="1527810"/>
          </a:xfrm>
          <a:noFill/>
          <a:ln>
            <a:noFill/>
          </a:ln>
        </p:spPr>
      </p:sp>
      <p:sp>
        <p:nvSpPr>
          <p:cNvPr id="10" name="Google Shape;118;p15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QQAAOIYAAA9DgAAlhoAABAAAAAmAAAACAAAAD2wAAD/HwAA"/>
              </a:ext>
            </a:extLst>
          </p:cNvSpPr>
          <p:nvPr>
            <p:ph idx="1"/>
          </p:nvPr>
        </p:nvSpPr>
        <p:spPr>
          <a:xfrm>
            <a:off x="714375" y="4044950"/>
            <a:ext cx="1600200" cy="27686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1100" b="0" i="0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9144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2pPr>
            <a:lvl3pPr marL="13716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3pPr>
            <a:lvl4pPr marL="18288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4pPr>
            <a:lvl5pPr marL="22860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11" name="Google Shape;119;p15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QQAAAIXAAA9DgAA9RcAABAAAAAmAAAACAAAAD2wAAD/HwAA"/>
              </a:ext>
            </a:extLst>
          </p:cNvSpPr>
          <p:nvPr>
            <p:ph idx="4"/>
          </p:nvPr>
        </p:nvSpPr>
        <p:spPr>
          <a:xfrm>
            <a:off x="714375" y="3740150"/>
            <a:ext cx="1600200" cy="15430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cap="none">
                <a:solidFill>
                  <a:srgbClr val="000000"/>
                </a:solidFill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marL="9144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2pPr>
            <a:lvl3pPr marL="13716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3pPr>
            <a:lvl4pPr marL="18288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4pPr>
            <a:lvl5pPr marL="22860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12" name="Google Shape;120;p15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G4bD9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AAAOIYAAC4GgAAlhoAABAAAAAmAAAACAAAAD2wAAD/HwAA"/>
              </a:ext>
            </a:extLst>
          </p:cNvSpPr>
          <p:nvPr>
            <p:ph idx="5"/>
          </p:nvPr>
        </p:nvSpPr>
        <p:spPr>
          <a:xfrm>
            <a:off x="2747010" y="4044950"/>
            <a:ext cx="1596390" cy="27686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1100" b="0" i="0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9144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2pPr>
            <a:lvl3pPr marL="13716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3pPr>
            <a:lvl4pPr marL="18288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4pPr>
            <a:lvl5pPr marL="22860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13" name="Google Shape;121;p15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AAAAIXAAC4GgAA9RcAABAAAAAmAAAACAAAAD2wAAD/HwAA"/>
              </a:ext>
            </a:extLst>
          </p:cNvSpPr>
          <p:nvPr>
            <p:ph idx="6"/>
          </p:nvPr>
        </p:nvSpPr>
        <p:spPr>
          <a:xfrm>
            <a:off x="2747010" y="3740150"/>
            <a:ext cx="1596390" cy="15430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cap="none">
                <a:solidFill>
                  <a:srgbClr val="000000"/>
                </a:solidFill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marL="9144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2pPr>
            <a:lvl3pPr marL="13716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3pPr>
            <a:lvl4pPr marL="18288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4pPr>
            <a:lvl5pPr marL="22860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14" name="Google Shape;122;p15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B0AAOIYAAAzJwAAlhoAABAAAAAmAAAACAAAAD2wAAD/HwAA"/>
              </a:ext>
            </a:extLst>
          </p:cNvSpPr>
          <p:nvPr>
            <p:ph idx="7"/>
          </p:nvPr>
        </p:nvSpPr>
        <p:spPr>
          <a:xfrm>
            <a:off x="4775200" y="4044950"/>
            <a:ext cx="1597025" cy="27686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1100" b="0" i="0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9144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2pPr>
            <a:lvl3pPr marL="13716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3pPr>
            <a:lvl4pPr marL="18288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4pPr>
            <a:lvl5pPr marL="22860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15" name="Google Shape;123;p15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B0AAAIXAAAzJwAA9RcAABAAAAAmAAAACAAAAD2wAAD/HwAA"/>
              </a:ext>
            </a:extLst>
          </p:cNvSpPr>
          <p:nvPr>
            <p:ph idx="8"/>
          </p:nvPr>
        </p:nvSpPr>
        <p:spPr>
          <a:xfrm>
            <a:off x="4775200" y="3740150"/>
            <a:ext cx="1597025" cy="15430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cap="none">
                <a:solidFill>
                  <a:srgbClr val="000000"/>
                </a:solidFill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marL="9144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2pPr>
            <a:lvl3pPr marL="13716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3pPr>
            <a:lvl4pPr marL="18288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4pPr>
            <a:lvl5pPr marL="22860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16" name="Google Shape;124;p15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CoAAOIYAADbMwAAlhoAABAAAAAmAAAACAAAAD2wAAD/HwAA"/>
              </a:ext>
            </a:extLst>
          </p:cNvSpPr>
          <p:nvPr>
            <p:ph idx="9"/>
          </p:nvPr>
        </p:nvSpPr>
        <p:spPr>
          <a:xfrm>
            <a:off x="6832600" y="4044950"/>
            <a:ext cx="1597025" cy="27686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1100" b="0" i="0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9144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2pPr>
            <a:lvl3pPr marL="13716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3pPr>
            <a:lvl4pPr marL="18288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4pPr>
            <a:lvl5pPr marL="22860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sp>
        <p:nvSpPr>
          <p:cNvPr id="17" name="Google Shape;125;p15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CoAAAIXAADbMwAA9RcAABAAAAAmAAAACAAAAD2wAAD/HwAA"/>
              </a:ext>
            </a:extLst>
          </p:cNvSpPr>
          <p:nvPr>
            <p:ph idx="13"/>
          </p:nvPr>
        </p:nvSpPr>
        <p:spPr>
          <a:xfrm>
            <a:off x="6832600" y="3740150"/>
            <a:ext cx="1597025" cy="15430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cap="none">
                <a:solidFill>
                  <a:srgbClr val="000000"/>
                </a:solidFill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marL="9144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2pPr>
            <a:lvl3pPr marL="13716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3pPr>
            <a:lvl4pPr marL="18288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4pPr>
            <a:lvl5pPr marL="2286000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  <a:defRPr sz="3000" cap="none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/>
          </a:p>
        </p:txBody>
      </p:sp>
      <p:grpSp>
        <p:nvGrpSpPr>
          <p:cNvPr id="18" name="Google Shape;126;p15"/>
          <p:cNvGrpSpPr>
            <a:extLst>
              <a:ext uri="smNativeData">
                <pr:smNativeData xmlns:pr="smNativeData" xmlns="smNativeData" val="SMDATA_6_k/NCYhMAAAAlAAAAAQAAAA8BAAAAkAAAAEgAAACQAAAASAAAAAAAAAAAAAAAAAAAABcAAAAUAAAAAAAAAAAAAAD/fwAA/38AAAAAAAAJAAAABAAAAAAAAAAfAAAAVAAAAAAAAAAAAAAAAAAAAAAAAAAAAAAAAAAAAAAAAAAAAAAAAAAAAAAAAAAAAAAAAAAAAAAAAAAAAAAAAAAAAAAAAAAAAAAAAAAAAAAAAAAAAAAAAAAAACEAAAAYAAAAFAAAAFsdAAAAAAAAQDgAAO4OAAAQAAAAJgAAAAgAAAD/////AAAAAA=="/>
              </a:ext>
            </a:extLst>
          </p:cNvGrpSpPr>
          <p:nvPr/>
        </p:nvGrpSpPr>
        <p:grpSpPr>
          <a:xfrm>
            <a:off x="4772025" y="0"/>
            <a:ext cx="4371975" cy="2426970"/>
            <a:chOff x="4772025" y="0"/>
            <a:chExt cx="4371975" cy="2426970"/>
          </a:xfrm>
        </p:grpSpPr>
        <p:sp>
          <p:nvSpPr>
            <p:cNvPr id="23" name="Google Shape;127;p15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RJW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JWiAAAAAAEAAAAAAAAAAAAAAAAAAAAAAAAAAAAAAAAAAAAAAAAAAAAAAAJ/f38AAAAAA8zMzADAwP8Af39/AAAAAAAAAAAAAAAAAAAAAAAAAAAAIQAAABgAAAAUAAAAWx0AAAAAAABHLwAA7g4AAAAAAAAmAAAACAAAAP//////////"/>
                </a:ext>
              </a:extLst>
            </p:cNvSpPr>
            <p:nvPr/>
          </p:nvSpPr>
          <p:spPr>
            <a:xfrm>
              <a:off x="4772025" y="0"/>
              <a:ext cx="2913380" cy="2426970"/>
            </a:xfrm>
            <a:custGeom>
              <a:avLst/>
              <a:gdLst/>
              <a:ahLst/>
              <a:cxnLst/>
              <a:rect l="0" t="0" r="2913380" b="2426970"/>
              <a:pathLst>
                <a:path w="2913380" h="2426970">
                  <a:moveTo>
                    <a:pt x="1454247" y="481322"/>
                  </a:moveTo>
                  <a:lnTo>
                    <a:pt x="972212" y="-713"/>
                  </a:lnTo>
                  <a:lnTo>
                    <a:pt x="0" y="-713"/>
                  </a:lnTo>
                  <a:lnTo>
                    <a:pt x="967327" y="966614"/>
                  </a:lnTo>
                  <a:lnTo>
                    <a:pt x="1454247" y="479694"/>
                  </a:lnTo>
                  <a:moveTo>
                    <a:pt x="2912566" y="1940762"/>
                  </a:moveTo>
                  <a:lnTo>
                    <a:pt x="2426460" y="1454656"/>
                  </a:lnTo>
                  <a:lnTo>
                    <a:pt x="1940353" y="1940763"/>
                  </a:lnTo>
                  <a:lnTo>
                    <a:pt x="2426460" y="2426870"/>
                  </a:lnTo>
                  <a:lnTo>
                    <a:pt x="2912566" y="1940764"/>
                  </a:lnTo>
                </a:path>
              </a:pathLst>
            </a:custGeom>
            <a:solidFill>
              <a:srgbClr val="4495A2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  <p:sp>
          <p:nvSpPr>
            <p:cNvPr id="22" name="Google Shape;128;p15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+dR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dRIAAAAAAEAAAAAAAAAAAAAAAAAAAAAAAAAAAAAAAAAAAAAAAAAAAAAAAJ/f38AAAAAA8zMzADAwP8Af39/AAAAAAAAAAAAAAAAAAAAAAAAAAAAIQAAABgAAAAUAAAAUSAAAPQFAABLKQAA7g4AAAAAAAAmAAAACAAAAP//////////"/>
                </a:ext>
              </a:extLst>
            </p:cNvSpPr>
            <p:nvPr/>
          </p:nvSpPr>
          <p:spPr>
            <a:xfrm>
              <a:off x="5253355" y="967740"/>
              <a:ext cx="1459230" cy="1459230"/>
            </a:xfrm>
            <a:custGeom>
              <a:avLst/>
              <a:gdLst/>
              <a:ahLst/>
              <a:cxnLst/>
              <a:rect l="0" t="0" r="1459230" b="1459230"/>
              <a:pathLst>
                <a:path w="1459230" h="1459230">
                  <a:moveTo>
                    <a:pt x="486139" y="0"/>
                  </a:moveTo>
                  <a:lnTo>
                    <a:pt x="0" y="486139"/>
                  </a:lnTo>
                  <a:lnTo>
                    <a:pt x="973091" y="1459230"/>
                  </a:lnTo>
                  <a:lnTo>
                    <a:pt x="1459230" y="973091"/>
                  </a:lnTo>
                  <a:lnTo>
                    <a:pt x="486139" y="0"/>
                  </a:lnTo>
                  <a:close/>
                </a:path>
              </a:pathLst>
            </a:custGeom>
            <a:solidFill>
              <a:srgbClr val="F9D448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  <p:sp>
          <p:nvSpPr>
            <p:cNvPr id="21" name="Google Shape;129;p15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RJW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JWiAAAAAAEAAAAAAAAAAAAAAAAAAAAAAAAAAAAAAAAAAAAAAAAAAAAAAAJ/f38AAAAAA8zMzADAwP8Af39/AAAAAAAAAAAAAAAAAAAAAAAAAAAAIQAAABgAAAAUAAAAUSkAAAAAAAA+LwAA9wIAAAAAAAAmAAAACAAAAP//////////"/>
                </a:ext>
              </a:extLst>
            </p:cNvSpPr>
            <p:nvPr/>
          </p:nvSpPr>
          <p:spPr>
            <a:xfrm>
              <a:off x="6716395" y="0"/>
              <a:ext cx="963295" cy="481965"/>
            </a:xfrm>
            <a:custGeom>
              <a:avLst/>
              <a:gdLst/>
              <a:ahLst/>
              <a:cxnLst/>
              <a:rect l="0" t="0" r="963295" b="481965"/>
              <a:pathLst>
                <a:path w="963295" h="481965">
                  <a:moveTo>
                    <a:pt x="963295" y="0"/>
                  </a:moveTo>
                  <a:lnTo>
                    <a:pt x="0" y="0"/>
                  </a:lnTo>
                  <a:lnTo>
                    <a:pt x="481240" y="481240"/>
                  </a:lnTo>
                  <a:lnTo>
                    <a:pt x="963295" y="-815"/>
                  </a:lnTo>
                  <a:close/>
                </a:path>
              </a:pathLst>
            </a:custGeom>
            <a:solidFill>
              <a:srgbClr val="4495A2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  <p:sp>
          <p:nvSpPr>
            <p:cNvPr id="20" name="Google Shape;130;p15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fKZV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KZVAAAAAAEAAAAAAAAAAAAAAAAAAAAAAAAAAAAAAAAAAAAAAAAAAAAAAAJ/f38AAAAAA8zMzADAwP8Af39/AAAAAAAAAAAAAAAAAAAAAAAAAAAAIQAAABgAAAAUAAAATiMAAPYCAABILAAA8AsAAAAAAAAmAAAACAAAAP//////////"/>
                </a:ext>
              </a:extLst>
            </p:cNvSpPr>
            <p:nvPr/>
          </p:nvSpPr>
          <p:spPr>
            <a:xfrm>
              <a:off x="5739130" y="481330"/>
              <a:ext cx="1459230" cy="1459230"/>
            </a:xfrm>
            <a:custGeom>
              <a:avLst/>
              <a:gdLst/>
              <a:ahLst/>
              <a:cxnLst/>
              <a:rect l="0" t="0" r="1459230" b="1459230"/>
              <a:pathLst>
                <a:path w="1459230" h="1459230">
                  <a:moveTo>
                    <a:pt x="486953" y="0"/>
                  </a:moveTo>
                  <a:lnTo>
                    <a:pt x="0" y="486953"/>
                  </a:lnTo>
                  <a:lnTo>
                    <a:pt x="973091" y="1460044"/>
                  </a:lnTo>
                  <a:lnTo>
                    <a:pt x="1459230" y="973905"/>
                  </a:lnTo>
                  <a:lnTo>
                    <a:pt x="486953" y="1628"/>
                  </a:lnTo>
                  <a:close/>
                </a:path>
              </a:pathLst>
            </a:custGeom>
            <a:solidFill>
              <a:srgbClr val="7CA655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  <p:sp>
          <p:nvSpPr>
            <p:cNvPr id="19" name="Google Shape;131;p15"/>
            <p:cNvSpPr>
              <a:extLst>
                <a:ext uri="smNativeData">
                  <pr:smNativeData xmlns:pr="smNativeData" xmlns="smNativeData" val="SMDATA_15_k/NCYhMAAAAlAAAACwAAAA0AAAAAbAAAADYAAABsAAAANgAAAAAAAAAAAAAAAAAAAAEAAABQAAAAAAAAAAAA4D8AAAAAAADgPwAAAAAAAOA/AAAAAAAA4D8AAAAAAADgPwAAAAAAAOA/AAAAAAAA4D8AAAAAAADgPwAAAAAAAOA/AAAAAAAA4D8CAAAAjAAAAAEAAAAAAAAA+dRI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dRIAAAAAAEAAAAAAAAAAAAAAAAAAAAAAAAAAAAAAAAAAAAAAAAAAAAAAAJ/f38AAAAAA8zMzADAwP8Af39/AAAAAAAAAAAAAAAAAAAAAAAAAAAAIQAAABgAAAAUAAAASCwAAPYCAABAOAAA7g4AAAAAAAAmAAAACAAAAP//////////"/>
                </a:ext>
              </a:extLst>
            </p:cNvSpPr>
            <p:nvPr/>
          </p:nvSpPr>
          <p:spPr>
            <a:xfrm>
              <a:off x="7198360" y="481330"/>
              <a:ext cx="1945640" cy="1945640"/>
            </a:xfrm>
            <a:custGeom>
              <a:avLst/>
              <a:gdLst/>
              <a:ahLst/>
              <a:cxnLst/>
              <a:rect l="0" t="0" r="1945640" b="1945640"/>
              <a:pathLst>
                <a:path w="1945640" h="1945640">
                  <a:moveTo>
                    <a:pt x="1945640" y="973227"/>
                  </a:moveTo>
                  <a:lnTo>
                    <a:pt x="972413" y="0"/>
                  </a:lnTo>
                  <a:lnTo>
                    <a:pt x="0" y="972413"/>
                  </a:lnTo>
                  <a:lnTo>
                    <a:pt x="972413" y="1944826"/>
                  </a:lnTo>
                  <a:lnTo>
                    <a:pt x="1945640" y="971599"/>
                  </a:lnTo>
                </a:path>
              </a:pathLst>
            </a:custGeom>
            <a:solidFill>
              <a:srgbClr val="F9D448"/>
            </a:solidFill>
            <a:ln>
              <a:noFill/>
            </a:ln>
            <a:effectLst/>
          </p:spPr>
          <p:txBody>
            <a:bodyPr vert="horz" wrap="square" lIns="68580" tIns="34290" rIns="68580" bIns="3429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</a:endParaRPr>
            </a:p>
          </p:txBody>
        </p:sp>
      </p:grpSp>
      <p:sp>
        <p:nvSpPr>
          <p:cNvPr id="24" name="Google Shape;132;p15"/>
          <p:cNvSpPr>
            <a:spLocks noGrp="1" noChangeArrowheads="1"/>
            <a:extLst>
              <a:ext uri="smNativeData">
                <pr:smNativeData xmlns:pr="smNativeData" xmlns="smNativeData" val="SMDATA_15_k/NCYhMAAAAlAAAAZAAAAA0AAAAAbAAAADYAAABsAAAANg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x0AAN8LAAAgJwAARRUAABAAAAAmAAAACAAAAAGAAAD/HwAA"/>
              </a:ext>
            </a:extLst>
          </p:cNvSpPr>
          <p:nvPr>
            <p:ph type="pic" idx="14"/>
          </p:nvPr>
        </p:nvSpPr>
        <p:spPr>
          <a:xfrm>
            <a:off x="4772025" y="1929765"/>
            <a:ext cx="1588135" cy="1527810"/>
          </a:xfrm>
          <a:noFill/>
          <a:ln>
            <a:noFill/>
          </a:ln>
        </p:spPr>
      </p:sp>
      <p:sp>
        <p:nvSpPr>
          <p:cNvPr id="25" name="Google Shape;133;p15"/>
          <p:cNvSpPr>
            <a:spLocks noGrp="1" noChangeArrowheads="1"/>
            <a:extLst>
              <a:ext uri="smNativeData">
                <pr:smNativeData xmlns:pr="smNativeData" xmlns="smNativeData" val="SMDATA_15_k/NCYhMAAAAlAAAAZAAAAA0AAAAAbAAAADYAAABsAAAANg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ioAAN8LAADQMwAARRUAABAAAAAmAAAACAAAAAGAAAD/HwAA"/>
              </a:ext>
            </a:extLst>
          </p:cNvSpPr>
          <p:nvPr>
            <p:ph type="pic" idx="15"/>
          </p:nvPr>
        </p:nvSpPr>
        <p:spPr>
          <a:xfrm>
            <a:off x="6833870" y="1929765"/>
            <a:ext cx="1588770" cy="1527810"/>
          </a:xfrm>
          <a:noFill/>
          <a:ln>
            <a:noFill/>
          </a:ln>
        </p:spPr>
      </p:sp>
      <p:sp>
        <p:nvSpPr>
          <p:cNvPr id="26" name="Google Shape;134;p15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g0AADcdAADdEwAAXB4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27" name="Google Shape;135;p15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QYAADcdAADODQAAXB4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28" name="Google Shape;136;p15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IYRb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QAADcdAADmBgAAXB4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2pPr>
            <a:lvl3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3pPr>
            <a:lvl4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4pPr>
            <a:lvl5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5pPr>
            <a:lvl6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6pPr>
            <a:lvl7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7pPr>
            <a:lvl8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8pPr>
            <a:lvl9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fld id="{3F9C1A57-19D2-C9EC-9C24-EFB9546A6ABA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3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6"/>
          <p:cNvSpPr>
            <a:spLocks noGrp="1" noChangeArrowheads="1"/>
            <a:extLst>
              <a:ext uri="smNativeData">
                <pr:smNativeData xmlns:pr="smNativeData" xmlns="smNativeData" val="SMDATA_15_k/NCYhMAAAAlAAAAZAAAAA0AAAAAbAAAADYAAABsAAAANg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QAAGwIAABiNAAAgBwAABAAAAAmAAAACAAAAL2/AAD/HwAA"/>
              </a:ext>
            </a:extLst>
          </p:cNvSpPr>
          <p:nvPr>
            <p:ph type="body" idx="1"/>
          </p:nvPr>
        </p:nvSpPr>
        <p:spPr>
          <a:xfrm>
            <a:off x="728980" y="1369060"/>
            <a:ext cx="7786370" cy="3263900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spcCol="215900" anchor="t">
            <a:prstTxWarp prst="textNoShape">
              <a:avLst/>
            </a:prstTxWarp>
          </a:bodyPr>
          <a:lstStyle>
            <a:lvl1pPr marL="457200" marR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itchFamily="2" charset="0"/>
              <a:buChar char="•"/>
              <a:defRPr sz="21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914400" marR="0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itchFamily="2" charset="0"/>
              <a:buChar char="•"/>
              <a:defRPr sz="1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2pPr>
            <a:lvl3pPr marL="1371600" marR="0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itchFamily="2" charset="0"/>
              <a:buChar char="•"/>
              <a:defRPr sz="15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3pPr>
            <a:lvl4pPr marL="1828800" marR="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2" charset="0"/>
              <a:buChar char="•"/>
              <a:defRPr sz="14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4pPr>
            <a:lvl5pPr marL="2286000" marR="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2" charset="0"/>
              <a:buChar char="•"/>
              <a:defRPr sz="14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5pPr>
            <a:lvl6pPr marL="2743200" marR="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itchFamily="2" charset="0"/>
              <a:buChar char="•"/>
              <a:defRPr sz="1400" b="0" i="0" u="none" strike="noStrike" cap="none">
                <a:solidFill>
                  <a:srgbClr val="FFFFFF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6pPr>
            <a:lvl7pPr marL="3200400" marR="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itchFamily="2" charset="0"/>
              <a:buChar char="•"/>
              <a:defRPr sz="1400" b="0" i="0" u="none" strike="noStrike" cap="none">
                <a:solidFill>
                  <a:srgbClr val="FFFFFF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7pPr>
            <a:lvl8pPr marL="3657600" marR="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itchFamily="2" charset="0"/>
              <a:buChar char="•"/>
              <a:defRPr sz="1400" b="0" i="0" u="none" strike="noStrike" cap="none">
                <a:solidFill>
                  <a:srgbClr val="FFFFFF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8pPr>
            <a:lvl9pPr marL="4114800" marR="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itchFamily="2" charset="0"/>
              <a:buChar char="•"/>
              <a:defRPr sz="1400" b="0" i="0" u="none" strike="noStrike" cap="none">
                <a:solidFill>
                  <a:srgbClr val="FFFFFF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3" name="Google Shape;7;p6"/>
          <p:cNvSpPr>
            <a:spLocks noGrp="1" noChangeArrowheads="1"/>
            <a:extLst>
              <a:ext uri="smNativeData">
                <pr:smNativeData xmlns:pr="smNativeData" xmlns="smNativeData" val="SMDATA_15_k/NCYhMAAAAlAAAAZAAAAA0AAAAAbAAAADYAAABsAAAANgAAAAAAAAAB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QQAAK8BAABiNAAAzQcAABAAAAAmAAAACAAAAL2/AAD/HwAA"/>
              </a:ext>
            </a:extLst>
          </p:cNvSpPr>
          <p:nvPr>
            <p:ph type="title"/>
          </p:nvPr>
        </p:nvSpPr>
        <p:spPr>
          <a:xfrm>
            <a:off x="714375" y="273685"/>
            <a:ext cx="7800975" cy="994410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spcCol="215900" anchor="ctr">
            <a:prstTxWarp prst="textNoShape">
              <a:avLst/>
            </a:prstTxWarp>
          </a:bodyPr>
          <a:lstStyle>
            <a:lvl1pPr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1" i="0" u="none" strike="noStrike" cap="none">
                <a:solidFill>
                  <a:srgbClr val="000000"/>
                </a:solidFill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7CA655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7CA655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7CA655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7CA655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7CA655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7CA655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7CA655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7CA655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Google Shape;8;p6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GVGcm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g0AADcdAADdEwAAXB4AABAAAAAmAAAACAAAAL2/AAD/HwAA"/>
              </a:ext>
            </a:extLst>
          </p:cNvSpPr>
          <p:nvPr>
            <p:ph type="dt" idx="10"/>
          </p:nvPr>
        </p:nvSpPr>
        <p:spPr>
          <a:xfrm>
            <a:off x="2244090" y="4749165"/>
            <a:ext cx="984885" cy="1860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Google Shape;9;p6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GVGcm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QYAADcdAADODQAAXB4AABAAAAAmAAAACAAAAL2/AAD/HwAA"/>
              </a:ext>
            </a:extLst>
          </p:cNvSpPr>
          <p:nvPr>
            <p:ph type="ftr" idx="11"/>
          </p:nvPr>
        </p:nvSpPr>
        <p:spPr>
          <a:xfrm>
            <a:off x="1120775" y="4749165"/>
            <a:ext cx="1123315" cy="1860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Franklin Gothic" pitchFamily="0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Google Shape;10;p6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dTb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k5O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QAADcdAADmBgAAXB4AABAAAAAmAAAACAAAAL2/AAD/HwAA"/>
              </a:ext>
            </a:extLst>
          </p:cNvSpPr>
          <p:nvPr>
            <p:ph type="sldNum" idx="12"/>
          </p:nvPr>
        </p:nvSpPr>
        <p:spPr>
          <a:xfrm>
            <a:off x="728980" y="4749165"/>
            <a:ext cx="392430" cy="1860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2pPr>
            <a:lvl3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3pPr>
            <a:lvl4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4pPr>
            <a:lvl5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5pPr>
            <a:lvl6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6pPr>
            <a:lvl7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7pPr>
            <a:lvl8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8pPr>
            <a:lvl9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0000"/>
                </a:solidFill>
                <a:latin typeface="Libre Franklin" pitchFamily="0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fld id="{3F9C04E6-A8D2-C9F2-9C24-5EA74A6A6A0B}" type="slidenum">
              <a:rPr cap="none" noProof="1"/>
              <a:t>2</a:t>
            </a:fld>
            <a:endParaRPr cap="non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Masters/slideMaster2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simple-light-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3;p20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L0CAABVNgAAQwYAABAAAAAmAAAACAAAAL2/AAD/HwAA"/>
              </a:ext>
            </a:extLst>
          </p:cNvSpPr>
          <p:nvPr>
            <p:ph type="title"/>
          </p:nvPr>
        </p:nvSpPr>
        <p:spPr>
          <a:xfrm>
            <a:off x="311785" y="445135"/>
            <a:ext cx="8520430" cy="5727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3" name="Google Shape;204;p20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BcHAABVNgAAGxwAABAAAAAmAAAACAAAAL2/AAD/HwAA"/>
              </a:ext>
            </a:extLst>
          </p:cNvSpPr>
          <p:nvPr>
            <p:ph type="body" idx="1"/>
          </p:nvPr>
        </p:nvSpPr>
        <p:spPr>
          <a:xfrm>
            <a:off x="311785" y="1152525"/>
            <a:ext cx="8520430" cy="3416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 pitchFamily="2" charset="0"/>
              <a:buChar char="●"/>
              <a:defRPr sz="18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914400" marR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 pitchFamily="2" charset="0"/>
              <a:buChar char="○"/>
              <a:defRPr sz="14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1371600" marR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 pitchFamily="2" charset="0"/>
              <a:buChar char="■"/>
              <a:defRPr sz="14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828800" marR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 pitchFamily="2" charset="0"/>
              <a:buChar char="●"/>
              <a:defRPr sz="14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2286000" marR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 pitchFamily="2" charset="0"/>
              <a:buChar char="○"/>
              <a:defRPr sz="14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2743200" marR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 pitchFamily="2" charset="0"/>
              <a:buChar char="■"/>
              <a:defRPr sz="14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3200400" marR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 pitchFamily="2" charset="0"/>
              <a:buChar char="●"/>
              <a:defRPr sz="14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3657600" marR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 pitchFamily="2" charset="0"/>
              <a:buChar char="○"/>
              <a:defRPr sz="14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4114800" marR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 pitchFamily="2" charset="0"/>
              <a:buChar char="■"/>
              <a:defRPr sz="14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Google Shape;205;p20"/>
          <p:cNvSpPr>
            <a:spLocks noGrp="1" noChangeArrowheads="1"/>
            <a:extLst>
              <a:ext uri="smNativeData">
                <pr:smNativeData xmlns:pr="smNativeData" xmlns="smNativeData" val="SMDATA_15_k/NCY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L2/AAD/HwAA"/>
              </a:ext>
            </a:extLst>
          </p:cNvSpPr>
          <p:nvPr>
            <p:ph type="sldNum" idx="12"/>
          </p:nvPr>
        </p:nvSpPr>
        <p:spPr>
          <a:xfrm>
            <a:off x="8472170" y="4663440"/>
            <a:ext cx="549275" cy="3930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9C63C7-89D2-C995-9C24-7FC02D6A6A2A}" type="slidenum">
              <a:rPr cap="none" noProof="1"/>
              <a:t>‹#›</a:t>
            </a:fld>
            <a:endParaRPr cap="non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1;p1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TbBf///wEAAAAAAAAAAAAAAAAAAAAAAAAAAAAAAAAAAAAAAAAAAAAAAAJ/f38A5OTkA8zMzADAwP8Af39/AAAAAAAAAAAAAAAAAAAAAAAAAAAAIQAAABgAAAAUAAAAORgAAK8AAAAJNgAA/wUAABAAAAAmAAAACAAAAL0wAAD/HwAA"/>
              </a:ext>
            </a:extLst>
          </p:cNvSpPr>
          <p:nvPr>
            <p:ph type="ctrTitle"/>
          </p:nvPr>
        </p:nvSpPr>
        <p:spPr>
          <a:xfrm>
            <a:off x="3937635" y="111125"/>
            <a:ext cx="4846320" cy="86360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700" cap="none" noProof="1"/>
              <a:t>Basic Details of the Team and Problem Statement</a:t>
            </a:r>
            <a:endParaRPr sz="2700" cap="none" noProof="1"/>
          </a:p>
        </p:txBody>
      </p:sp>
      <p:sp>
        <p:nvSpPr>
          <p:cNvPr id="3" name="Google Shape;252;p1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TbBf///wEAAAAAAAAAAAAAAAAAAAAAAAAAAAAAAAAAAAAAAAAAAAAAAAJ/f38A5OTkA8zMzADAwP8Af39/AAAAAAAAAAAAAAAAAAAAAAAAAAAAIQAAABgAAAAUAAAA3hoAAEUHAADDNgAA+x0AABAAAAAmAAAACAAAAD0wAAD/HwAA"/>
              </a:ext>
            </a:extLst>
          </p:cNvSpPr>
          <p:nvPr>
            <p:ph type="body" idx="1"/>
          </p:nvPr>
        </p:nvSpPr>
        <p:spPr>
          <a:xfrm>
            <a:off x="4367530" y="1181735"/>
            <a:ext cx="4534535" cy="369189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noProof="1">
                <a:latin typeface="Franklin Gothic" pitchFamily="0" charset="0"/>
                <a:ea typeface="Franklin Gothic" pitchFamily="0" charset="0"/>
                <a:cs typeface="Franklin Gothic" pitchFamily="0" charset="0"/>
              </a:rPr>
              <a:t>Ministry/Organization Name/Student Innovation: </a:t>
            </a:r>
            <a:r>
              <a:rPr cap="none" noProof="1">
                <a:solidFill>
                  <a:srgbClr val="212529"/>
                </a:solidFill>
                <a:latin typeface="Montserrat" pitchFamily="0" charset="0"/>
                <a:ea typeface="Montserrat" pitchFamily="0" charset="0"/>
                <a:cs typeface="Montserrat" pitchFamily="0" charset="0"/>
              </a:rPr>
              <a:t>Gas Authority of India Ltd (GAIL).</a:t>
            </a:r>
            <a:endParaRPr cap="none">
              <a:latin typeface="Franklin Gothic" pitchFamily="0" charset="0"/>
              <a:ea typeface="Franklin Gothic" pitchFamily="0" charset="0"/>
              <a:cs typeface="Franklin Gothic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cap="none" noProof="1">
                <a:latin typeface="Franklin Gothic" pitchFamily="0" charset="0"/>
                <a:ea typeface="Franklin Gothic" pitchFamily="0" charset="0"/>
                <a:cs typeface="Franklin Gothic" pitchFamily="0" charset="0"/>
              </a:rPr>
              <a:t>PS Code: SK793</a:t>
            </a:r>
            <a:endParaRPr cap="none" noProof="1">
              <a:latin typeface="Franklin Gothic" pitchFamily="0" charset="0"/>
              <a:ea typeface="Franklin Gothic" pitchFamily="0" charset="0"/>
              <a:cs typeface="Franklin Gothic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cap="none" noProof="1">
                <a:latin typeface="Franklin Gothic" pitchFamily="0" charset="0"/>
                <a:ea typeface="Franklin Gothic" pitchFamily="0" charset="0"/>
                <a:cs typeface="Franklin Gothic" pitchFamily="0" charset="0"/>
              </a:rPr>
              <a:t>   </a:t>
            </a:r>
            <a:br/>
            <a:r>
              <a:rPr cap="none" noProof="1">
                <a:latin typeface="Franklin Gothic" pitchFamily="0" charset="0"/>
                <a:ea typeface="Franklin Gothic" pitchFamily="0" charset="0"/>
                <a:cs typeface="Franklin Gothic" pitchFamily="0" charset="0"/>
              </a:rPr>
              <a:t>Problem Statement Title: </a:t>
            </a:r>
            <a:r>
              <a:rPr cap="none" noProof="1">
                <a:latin typeface="Montserrat" pitchFamily="0" charset="0"/>
                <a:ea typeface="Montserrat" pitchFamily="0" charset="0"/>
                <a:cs typeface="Montserrat" pitchFamily="0" charset="0"/>
              </a:rPr>
              <a:t>Forecasting Natural Gas International Prices using advanced Time-Series Techniques</a:t>
            </a:r>
            <a:endParaRPr cap="none" noProof="1">
              <a:latin typeface="Montserrat" pitchFamily="0" charset="0"/>
              <a:ea typeface="Montserrat" pitchFamily="0" charset="0"/>
              <a:cs typeface="Montserrat" pitchFamily="0" charset="0"/>
            </a:endParaRPr>
          </a:p>
          <a:p>
            <a:pPr marL="0" indent="0" algn="l">
              <a:lnSpc>
                <a:spcPct val="60000"/>
              </a:lnSpc>
              <a:spcBef>
                <a:spcPts val="800"/>
              </a:spcBef>
              <a:spcAft>
                <a:spcPts val="0"/>
              </a:spcAft>
              <a:buNone/>
            </a:pPr>
            <a:br/>
            <a:r>
              <a:rPr cap="none" noProof="1">
                <a:latin typeface="Franklin Gothic" pitchFamily="0" charset="0"/>
                <a:ea typeface="Franklin Gothic" pitchFamily="0" charset="0"/>
                <a:cs typeface="Franklin Gothic" pitchFamily="0" charset="0"/>
              </a:rPr>
              <a:t>Team Name: Coding_Nahi_Aati</a:t>
            </a:r>
            <a:endParaRPr cap="none" noProof="1">
              <a:latin typeface="Franklin Gothic" pitchFamily="0" charset="0"/>
              <a:ea typeface="Franklin Gothic" pitchFamily="0" charset="0"/>
              <a:cs typeface="Franklin Gothic" pitchFamily="0" charset="0"/>
            </a:endParaRPr>
          </a:p>
          <a:p>
            <a:pPr marL="0" indent="0" algn="l">
              <a:lnSpc>
                <a:spcPct val="60000"/>
              </a:lnSpc>
              <a:spcBef>
                <a:spcPts val="800"/>
              </a:spcBef>
              <a:spcAft>
                <a:spcPts val="0"/>
              </a:spcAft>
              <a:buNone/>
            </a:pPr>
            <a:br/>
            <a:r>
              <a:rPr cap="none" noProof="1">
                <a:latin typeface="Franklin Gothic" pitchFamily="0" charset="0"/>
                <a:ea typeface="Franklin Gothic" pitchFamily="0" charset="0"/>
                <a:cs typeface="Franklin Gothic" pitchFamily="0" charset="0"/>
              </a:rPr>
              <a:t>Team Leader Name: Shivam Tyagi</a:t>
            </a:r>
            <a:endParaRPr cap="none" noProof="1">
              <a:latin typeface="Franklin Gothic" pitchFamily="0" charset="0"/>
              <a:ea typeface="Franklin Gothic" pitchFamily="0" charset="0"/>
              <a:cs typeface="Franklin Gothic" pitchFamily="0" charset="0"/>
            </a:endParaRPr>
          </a:p>
          <a:p>
            <a:pPr marL="0" indent="0" algn="l">
              <a:lnSpc>
                <a:spcPct val="60000"/>
              </a:lnSpc>
              <a:spcBef>
                <a:spcPts val="800"/>
              </a:spcBef>
              <a:spcAft>
                <a:spcPts val="0"/>
              </a:spcAft>
              <a:buNone/>
            </a:pPr>
            <a:br/>
            <a:r>
              <a:rPr cap="none" noProof="1">
                <a:latin typeface="Franklin Gothic" pitchFamily="0" charset="0"/>
                <a:ea typeface="Franklin Gothic" pitchFamily="0" charset="0"/>
                <a:cs typeface="Franklin Gothic" pitchFamily="0" charset="0"/>
              </a:rPr>
              <a:t>Institute Code (AISHE): U - 1056</a:t>
            </a:r>
            <a:endParaRPr cap="none" noProof="1">
              <a:latin typeface="Franklin Gothic" pitchFamily="0" charset="0"/>
              <a:ea typeface="Franklin Gothic" pitchFamily="0" charset="0"/>
              <a:cs typeface="Franklin Gothic" pitchFamily="0" charset="0"/>
            </a:endParaRPr>
          </a:p>
          <a:p>
            <a:pPr marL="0" indent="0" algn="l">
              <a:lnSpc>
                <a:spcPct val="60000"/>
              </a:lnSpc>
              <a:spcBef>
                <a:spcPts val="800"/>
              </a:spcBef>
              <a:spcAft>
                <a:spcPts val="0"/>
              </a:spcAft>
              <a:buNone/>
            </a:pPr>
            <a:br/>
            <a:r>
              <a:rPr cap="none" noProof="1">
                <a:latin typeface="Franklin Gothic" pitchFamily="0" charset="0"/>
                <a:ea typeface="Franklin Gothic" pitchFamily="0" charset="0"/>
                <a:cs typeface="Franklin Gothic" pitchFamily="0" charset="0"/>
              </a:rPr>
              <a:t>Institute Name: Netaji Subhas University of Technology</a:t>
            </a:r>
            <a:endParaRPr cap="none" noProof="1">
              <a:latin typeface="Franklin Gothic" pitchFamily="0" charset="0"/>
              <a:ea typeface="Franklin Gothic" pitchFamily="0" charset="0"/>
              <a:cs typeface="Franklin Gothic" pitchFamily="0" charset="0"/>
            </a:endParaRPr>
          </a:p>
          <a:p>
            <a:pPr marL="0" indent="0" algn="l">
              <a:lnSpc>
                <a:spcPct val="6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cap="none">
              <a:latin typeface="Franklin Gothic" pitchFamily="0" charset="0"/>
              <a:ea typeface="Franklin Gothic" pitchFamily="0" charset="0"/>
              <a:cs typeface="Franklin Gothic" pitchFamily="0" charset="0"/>
            </a:endParaRPr>
          </a:p>
          <a:p>
            <a:pPr marL="0" indent="0" algn="l">
              <a:lnSpc>
                <a:spcPct val="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cap="none" noProof="1">
                <a:latin typeface="Franklin Gothic" pitchFamily="0" charset="0"/>
                <a:ea typeface="Franklin Gothic" pitchFamily="0" charset="0"/>
                <a:cs typeface="Franklin Gothic" pitchFamily="0" charset="0"/>
              </a:rPr>
              <a:t>Theme Name: </a:t>
            </a:r>
            <a:r>
              <a:rPr cap="none" noProof="1">
                <a:solidFill>
                  <a:srgbClr val="212529"/>
                </a:solidFill>
                <a:latin typeface="Montserrat" pitchFamily="0" charset="0"/>
                <a:ea typeface="Montserrat" pitchFamily="0" charset="0"/>
                <a:cs typeface="Montserrat" pitchFamily="0" charset="0"/>
              </a:rPr>
              <a:t>Heritage &amp; Culture</a:t>
            </a:r>
            <a:endParaRPr cap="none" noProof="1">
              <a:solidFill>
                <a:srgbClr val="212529"/>
              </a:solidFill>
              <a:latin typeface="Montserrat" pitchFamily="0" charset="0"/>
              <a:ea typeface="Montserrat" pitchFamily="0" charset="0"/>
              <a:cs typeface="Montserrat" pitchFamily="0" charset="0"/>
            </a:endParaRPr>
          </a:p>
        </p:txBody>
      </p:sp>
      <p:pic>
        <p:nvPicPr>
          <p:cNvPr id="4" name="Google Shape;253;p1"/>
          <p:cNvPicPr>
            <a:extLst>
              <a:ext uri="smNativeData">
                <pr:smNativeData xmlns:pr="smNativeData" xmlns="smNativeData" val="SMDATA_17_k/NCYh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KnU2wX///8BAAAAAAAAAAAAAAAAAAAAAAAAAAAAAAAAAAAAAAAAAAAAAAACf39/AOTk5APMzMwAwMD/AH9/fwAAAAAAAAAAAAAAAAD///8AAAAAACEAAAAYAAAAFAAAAMgEAAAqAQAAnRQAAPcH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189230"/>
            <a:ext cx="2573655" cy="11055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8;p2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TbBf///wEAAAAAAAAAAAAAAAAAAAAAAAAAAAAAAAAAAAAAAAAAAAAAAAJ/f38A5OTkA8zMzADAwP8Af39/AAAAAAAAAAAAAAAAAAAAAAAAAAAAIQAAABgAAAAUAAAAcwQAAA4EAAD7HQAA4AYAABAAAAAmAAAACAAAAD0wAAD/HwAA"/>
              </a:ext>
            </a:extLst>
          </p:cNvSpPr>
          <p:nvPr>
            <p:ph type="title"/>
          </p:nvPr>
        </p:nvSpPr>
        <p:spPr>
          <a:xfrm>
            <a:off x="723265" y="659130"/>
            <a:ext cx="4150360" cy="458470"/>
          </a:xfrm>
          <a:noFill/>
          <a:ln>
            <a:noFill/>
          </a:ln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noProof="1"/>
              <a:t>Idea/Approach Details</a:t>
            </a:r>
            <a:endParaRPr cap="none" noProof="1"/>
          </a:p>
        </p:txBody>
      </p:sp>
      <p:sp>
        <p:nvSpPr>
          <p:cNvPr id="3" name="Google Shape;259;p2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TbBf///wEAAAAAAAAAAAAAAAAAAAAAAAAAAAAAAAAAAAAAAAAAAAAAAAB/f38A5OTkA8zMzADAwP8Af39/AAAAAAAAAAAAAAAAAAAAAAAAAAAAIQAAABgAAAAUAAAAfAQAAI0HAAAEHgAAyx4AAAAAAAAmAAAACAAAAL0wAAD/HwAA"/>
              </a:ext>
            </a:extLst>
          </p:cNvSpPr>
          <p:nvPr>
            <p:ph type="body" idx="1"/>
          </p:nvPr>
        </p:nvSpPr>
        <p:spPr>
          <a:xfrm>
            <a:off x="728980" y="1227455"/>
            <a:ext cx="4150360" cy="3778250"/>
          </a:xfr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marL="215900" indent="-1397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</a:p>
          <a:p>
            <a:pPr marL="457200" indent="-3111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300"/>
              <a:buAutoNum type="arabicPeriod"/>
            </a:pPr>
            <a:r>
              <a:rPr sz="1300" cap="none" noProof="1"/>
              <a:t>Feature extraction </a:t>
            </a:r>
            <a:endParaRPr sz="1300" cap="none"/>
          </a:p>
          <a:p>
            <a:pPr marL="45720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sz="1300" cap="none" noProof="1"/>
              <a:t>Using LSTM(long term short term memory) for long term predictions</a:t>
            </a:r>
            <a:endParaRPr sz="1300" cap="none"/>
          </a:p>
          <a:p>
            <a:pPr marL="457200" indent="-3111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sz="1300" cap="none" noProof="1"/>
              <a:t>Using Regular Models then shifting to Novel Models.</a:t>
            </a:r>
            <a:endParaRPr sz="1300" cap="none"/>
          </a:p>
          <a:p>
            <a:pPr marL="457200" indent="-3111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sz="1300" cap="none" noProof="1"/>
              <a:t>Use Cnn As Feature Extraction</a:t>
            </a:r>
            <a:endParaRPr sz="1300" cap="none"/>
          </a:p>
          <a:p>
            <a:pPr marL="457200" indent="-3111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sz="1300" cap="none" noProof="1"/>
              <a:t>Gaussian Mixture Modelling</a:t>
            </a:r>
            <a:endParaRPr sz="1300" cap="none"/>
          </a:p>
          <a:p>
            <a:pPr marL="457200" indent="-3111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sz="1300" cap="none" noProof="1"/>
              <a:t>Autoencoders</a:t>
            </a:r>
            <a:endParaRPr sz="1300" cap="none"/>
          </a:p>
          <a:p>
            <a:pPr marL="457200" indent="-3111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sz="1300" cap="none" noProof="1"/>
              <a:t>Unforeseen Event Analysis</a:t>
            </a:r>
            <a:endParaRPr sz="1300" cap="none"/>
          </a:p>
          <a:p>
            <a:pPr marL="457200" indent="-3111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sz="1300" cap="none" noProof="1"/>
              <a:t>Sequential Feature Capturing</a:t>
            </a:r>
            <a:endParaRPr sz="1300" cap="none"/>
          </a:p>
          <a:p>
            <a:pPr marL="457200" indent="-3111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sz="1300" cap="none" noProof="1"/>
              <a:t>Interactive Plots</a:t>
            </a:r>
            <a:endParaRPr sz="1300" cap="none"/>
          </a:p>
          <a:p>
            <a:pPr marL="457200" indent="-3111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sz="1300" cap="none" noProof="1"/>
              <a:t>Model Comparisons</a:t>
            </a:r>
            <a:endParaRPr sz="1300" cap="none"/>
          </a:p>
          <a:p>
            <a:pPr marL="215900" indent="-1397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000" cap="none"/>
          </a:p>
        </p:txBody>
      </p:sp>
      <p:sp>
        <p:nvSpPr>
          <p:cNvPr id="4" name="Google Shape;260;p2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TbBf///wEAAAAAAAAAAAAAAAAAAAAAAAAAAAAAAAAAAAAAAAAAAAAAAAJ/f38A5OTkA8zMzADAwP8Af39/AAAAAAAAAAAAAAAAAAAAAAAAAAAAIQAAABgAAAAUAAAAfAQAADcdAADmBgAAXB4AABAAAAAmAAAACAAAADw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3F9C5140-0ED2-C9A7-9C24-F8F21F6A6AAD}" type="slidenum">
              <a:rPr cap="none" noProof="1"/>
              <a:t>2</a:t>
            </a:fld>
            <a:endParaRPr cap="none" noProof="1"/>
          </a:p>
        </p:txBody>
      </p:sp>
      <p:sp>
        <p:nvSpPr>
          <p:cNvPr id="5" name="Google Shape;261;p2"/>
          <p:cNvSpPr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TbBf///wEAAAAAAAAAAAAAAAAAAAAAAAAAAAAAAAAAAAAAAAAAAAAAAAB/f38A5OTkA8zMzADAwP8Af39/AAAAAAAAAAAAAAAAAAAAAAAAAAAAIQAAABgAAAAUAAAAgCEAAKERAAAjNwAAXB4AABAAAAAmAAAACAAAAP//////////"/>
              </a:ext>
            </a:extLst>
          </p:cNvSpPr>
          <p:nvPr/>
        </p:nvSpPr>
        <p:spPr>
          <a:xfrm>
            <a:off x="5445760" y="2865755"/>
            <a:ext cx="3517265" cy="206946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noProof="1">
                <a:solidFill>
                  <a:srgbClr val="7CA655"/>
                </a:solidFill>
                <a:latin typeface="Franklin Gothic" pitchFamily="0" charset="0"/>
                <a:ea typeface="Franklin Gothic" pitchFamily="0" charset="0"/>
                <a:cs typeface="Franklin Gothic" pitchFamily="0" charset="0"/>
              </a:rPr>
              <a:t> Describe your Technology stack here</a:t>
            </a:r>
            <a:r>
              <a:rPr sz="1200" cap="none" noProof="1">
                <a:latin typeface="Libre Franklin" pitchFamily="0" charset="0"/>
                <a:ea typeface="Libre Franklin" pitchFamily="0" charset="0"/>
                <a:cs typeface="Libre Franklin" pitchFamily="0" charset="0"/>
              </a:rPr>
              <a:t>:</a:t>
            </a:r>
            <a:endParaRPr sz="1100" cap="none"/>
          </a:p>
          <a:p>
            <a:pPr marL="673100" marR="0" indent="-215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ts val="1200"/>
              <a:buFont typeface="Noto Sans Symbols" pitchFamily="0" charset="0"/>
              <a:buChar char="⮚"/>
            </a:pPr>
            <a:r>
              <a:rPr sz="1200" cap="none" noProof="1">
                <a:latin typeface="Libre Franklin" pitchFamily="0" charset="0"/>
                <a:ea typeface="Libre Franklin" pitchFamily="0" charset="0"/>
                <a:cs typeface="Libre Franklin" pitchFamily="0" charset="0"/>
              </a:rPr>
              <a:t> Pytorch</a:t>
            </a:r>
            <a:endParaRPr sz="1200" cap="none">
              <a:latin typeface="Libre Franklin" pitchFamily="0" charset="0"/>
              <a:ea typeface="Libre Franklin" pitchFamily="0" charset="0"/>
              <a:cs typeface="Libre Franklin" pitchFamily="0" charset="0"/>
            </a:endParaRPr>
          </a:p>
          <a:p>
            <a:pPr marL="673100" marR="0" indent="-215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ts val="1200"/>
              <a:buFont typeface="Noto Sans Symbols" pitchFamily="0" charset="0"/>
              <a:buChar char="⮚"/>
            </a:pPr>
            <a:r>
              <a:rPr sz="1200" cap="none" noProof="1">
                <a:latin typeface="Libre Franklin" pitchFamily="0" charset="0"/>
                <a:ea typeface="Libre Franklin" pitchFamily="0" charset="0"/>
                <a:cs typeface="Libre Franklin" pitchFamily="0" charset="0"/>
              </a:rPr>
              <a:t>Keras</a:t>
            </a:r>
            <a:endParaRPr sz="1200" cap="none">
              <a:latin typeface="Libre Franklin" pitchFamily="0" charset="0"/>
              <a:ea typeface="Libre Franklin" pitchFamily="0" charset="0"/>
              <a:cs typeface="Libre Franklin" pitchFamily="0" charset="0"/>
            </a:endParaRPr>
          </a:p>
          <a:p>
            <a:pPr marL="673100" marR="0" indent="-215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ts val="1200"/>
              <a:buFont typeface="Noto Sans Symbols" pitchFamily="0" charset="0"/>
              <a:buChar char="⮚"/>
            </a:pPr>
            <a:r>
              <a:rPr sz="1200" cap="none" noProof="1">
                <a:latin typeface="Libre Franklin" pitchFamily="0" charset="0"/>
                <a:ea typeface="Libre Franklin" pitchFamily="0" charset="0"/>
                <a:cs typeface="Libre Franklin" pitchFamily="0" charset="0"/>
              </a:rPr>
              <a:t>React.js</a:t>
            </a:r>
            <a:endParaRPr sz="1100" cap="none"/>
          </a:p>
          <a:p>
            <a:pPr marL="673100" marR="0" indent="-215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ts val="1200"/>
              <a:buFont typeface="Noto Sans Symbols" pitchFamily="0" charset="0"/>
              <a:buChar char="⮚"/>
            </a:pPr>
            <a:r>
              <a:rPr sz="1200" cap="none" noProof="1">
                <a:latin typeface="Libre Franklin" pitchFamily="0" charset="0"/>
                <a:ea typeface="Libre Franklin" pitchFamily="0" charset="0"/>
                <a:cs typeface="Libre Franklin" pitchFamily="0" charset="0"/>
              </a:rPr>
              <a:t>Node.js/Express.js</a:t>
            </a:r>
            <a:endParaRPr sz="1200" cap="none">
              <a:latin typeface="Libre Franklin" pitchFamily="0" charset="0"/>
              <a:ea typeface="Libre Franklin" pitchFamily="0" charset="0"/>
              <a:cs typeface="Libre Franklin" pitchFamily="0" charset="0"/>
            </a:endParaRPr>
          </a:p>
          <a:p>
            <a:pPr marL="914400" marR="0" indent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200" cap="none">
              <a:latin typeface="Libre Franklin" pitchFamily="0" charset="0"/>
              <a:ea typeface="Libre Franklin" pitchFamily="0" charset="0"/>
              <a:cs typeface="Libre Franklin" pitchFamily="0" charset="0"/>
            </a:endParaRPr>
          </a:p>
          <a:p>
            <a:pPr marL="215900" marR="0" indent="-1397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00" cap="none"/>
          </a:p>
          <a:p>
            <a:pPr marL="0" marR="0" indent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200" cap="none">
              <a:latin typeface="Libre Franklin" pitchFamily="0" charset="0"/>
              <a:ea typeface="Libre Franklin" pitchFamily="0" charset="0"/>
              <a:cs typeface="Libre Franklin" pitchFamily="0" charset="0"/>
            </a:endParaRPr>
          </a:p>
        </p:txBody>
      </p:sp>
      <p:pic>
        <p:nvPicPr>
          <p:cNvPr id="6" name="Google Shape;262;p2"/>
          <p:cNvPicPr>
            <a:extLst>
              <a:ext uri="smNativeData">
                <pr:smNativeData xmlns:pr="smNativeData" xmlns="smNativeData" val="SMDATA_17_k/NCYh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RP7//wAAAAC8AQAAAAAAAAAAAABkAAAAZAAAAAAAAAAjAAAABAAAAGQAAAAXAAAAFAAAAAAAAAAAAAAA/38AAP9/AAAAAAAACQAAAAQAAAAheSlh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KnU2wX///8BAAAAAAAAAAAAAAAAAAAAAAAAAAAAAAAAAAAAAAAAAAAAAAACf39/AOTk5APMzMwAwMD/AH9/fwAAAAAAAAAAAAAAAAD///8AAAAAACEAAAAYAAAAFAAAAE4hAABgAQAA8DYAAI4QAAAQAAAAJgAAAAgAAAD//////////w=="/>
              </a:ext>
            </a:extLst>
          </p:cNvPicPr>
          <p:nvPr/>
        </p:nvPicPr>
        <p:blipFill>
          <a:blip r:embed="rId3"/>
          <a:srcRect l="-4440" t="0" r="4440" b="0"/>
          <a:stretch>
            <a:fillRect/>
          </a:stretch>
        </p:blipFill>
        <p:spPr>
          <a:xfrm>
            <a:off x="5414010" y="223520"/>
            <a:ext cx="3516630" cy="24676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7;p3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TbBf///wEAAAAAAAAAAAAAAAAAAAAAAAAAAAAAAAAAAAAAAAAAAAAAAAJ/f38A5OTkA8zMzADAwP8Af39/AAAAAAAAAAAAAAAAAAAAAAAAAAAAIQAAABgAAAAUAAAAZQQAAA8FAAARHwAA4AcAABAAAAAmAAAACAAAAD0wAAD/HwAA"/>
              </a:ext>
            </a:extLst>
          </p:cNvSpPr>
          <p:nvPr>
            <p:ph type="title"/>
          </p:nvPr>
        </p:nvSpPr>
        <p:spPr>
          <a:xfrm>
            <a:off x="714375" y="822325"/>
            <a:ext cx="4335780" cy="457835"/>
          </a:xfrm>
          <a:noFill/>
          <a:ln>
            <a:noFill/>
          </a:ln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noProof="1"/>
              <a:t>Idea/Approach Details</a:t>
            </a:r>
            <a:endParaRPr cap="none" noProof="1"/>
          </a:p>
        </p:txBody>
      </p:sp>
      <p:sp>
        <p:nvSpPr>
          <p:cNvPr id="3" name="Google Shape;268;p3"/>
          <p:cNvSpPr>
            <a:spLocks noGrp="1" noChangeArrowheads="1"/>
            <a:extLst>
              <a:ext uri="smNativeData">
                <pr:smNativeData xmlns:pr="smNativeData" xmlns="smNativeData" val="SMDATA_15_k/NCYhMAAAAlAAAAZAAAAA0AAAAAbAAAADYAAABsAAAANg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TbBf///wEAAAAAAAAAAAAAAAAAAAAAAAAAAAAAAAAAAAAAAAAAAAAAAAJ/f38A5OTkA8zMzADAwP8Af39/AAAAAAAAAAAAAAAAAAAAAAAAAAAAIQAAABgAAAAUAAAAZQQAAIwKAAC4GgAAAQwAABAAAAAmAAAACAAAAD0wAAD/HwAA"/>
              </a:ext>
            </a:extLst>
          </p:cNvSpPr>
          <p:nvPr>
            <p:ph type="body" idx="2"/>
          </p:nvPr>
        </p:nvSpPr>
        <p:spPr>
          <a:xfrm>
            <a:off x="714375" y="1714500"/>
            <a:ext cx="3629025" cy="236855"/>
          </a:xfrm>
          <a:noFill/>
          <a:ln>
            <a:noFill/>
          </a:ln>
        </p:spPr>
        <p:txBody>
          <a:bodyPr vert="horz" wrap="square" lIns="68580" tIns="34290" rIns="68580" bIns="34290" numCol="1" spcCol="215900" anchor="t">
            <a:prstTxWarp prst="textNoShape">
              <a:avLst/>
            </a:prstTxWarp>
          </a:bodyPr>
          <a:lstStyle/>
          <a:p>
            <a:pPr marL="177800" indent="-177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noProof="1"/>
              <a:t>Use Cases</a:t>
            </a:r>
            <a:endParaRPr cap="none" noProof="1"/>
          </a:p>
        </p:txBody>
      </p:sp>
      <p:sp>
        <p:nvSpPr>
          <p:cNvPr id="4" name="Google Shape;269;p3"/>
          <p:cNvSpPr>
            <a:spLocks noGrp="1" noChangeArrowheads="1"/>
            <a:extLst>
              <a:ext uri="smNativeData">
                <pr:smNativeData xmlns:pr="smNativeData" xmlns="smNativeData" val="SMDATA_15_k/NCYhMAAAAlAAAAZAAAAA0AAAAAbAAAADYAAABsAAAANg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TbBf///wEAAAAAAAAAAAAAAAAAAAAAAAAAAAAAAAAAAAAAAAAAAAAAAAB/f38A5OTkA8zMzADAwP8Af39/AAAAAAAAAAAAAAAAAAAAAAAAAAAAIQAAABgAAAAUAAAAZQQAAEIMAAC4GgAAXB4AABAAAAAmAAAACAAAAD2wAAD/HwAA"/>
              </a:ext>
            </a:extLst>
          </p:cNvSpPr>
          <p:nvPr>
            <p:ph type="body" idx="1"/>
          </p:nvPr>
        </p:nvSpPr>
        <p:spPr>
          <a:xfrm>
            <a:off x="714375" y="1992630"/>
            <a:ext cx="3629025" cy="2942590"/>
          </a:xfr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68580" tIns="34290" rIns="68580" bIns="3429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1200" cap="none"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914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2pPr>
            <a:lvl3pPr marL="1371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3pPr>
            <a:lvl4pPr marL="1828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4pPr>
            <a:lvl5pPr marL="22860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 marL="4572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457200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cap="none" noProof="1"/>
              <a:t>User Interaction</a:t>
            </a:r>
            <a:endParaRPr cap="none" noProof="1"/>
          </a:p>
          <a:p>
            <a:pPr marL="4572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4572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457200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cap="none" noProof="1"/>
              <a:t>Functionalities/features  that user can get</a:t>
            </a:r>
            <a:endParaRPr cap="none" noProof="1"/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4572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Roboto" pitchFamily="0" charset="0"/>
              <a:buAutoNum type="arabicPeriod"/>
            </a:pPr>
            <a:r>
              <a:rPr cap="none" noProof="1">
                <a:solidFill>
                  <a:srgbClr val="202124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Price Prediction</a:t>
            </a:r>
            <a:endParaRPr cap="none">
              <a:solidFill>
                <a:srgbClr val="202124"/>
              </a:solidFill>
              <a:latin typeface="Roboto" pitchFamily="0" charset="0"/>
              <a:ea typeface="Roboto" pitchFamily="0" charset="0"/>
              <a:cs typeface="Roboto" pitchFamily="0" charset="0"/>
            </a:endParaRPr>
          </a:p>
          <a:p>
            <a:pPr marL="4572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Roboto" pitchFamily="0" charset="0"/>
              <a:buAutoNum type="arabicPeriod"/>
            </a:pPr>
            <a:r>
              <a:rPr cap="none" noProof="1">
                <a:solidFill>
                  <a:srgbClr val="202124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Analysis</a:t>
            </a:r>
            <a:endParaRPr cap="none">
              <a:solidFill>
                <a:srgbClr val="202124"/>
              </a:solidFill>
              <a:latin typeface="Roboto" pitchFamily="0" charset="0"/>
              <a:ea typeface="Roboto" pitchFamily="0" charset="0"/>
              <a:cs typeface="Roboto" pitchFamily="0" charset="0"/>
            </a:endParaRPr>
          </a:p>
          <a:p>
            <a:pPr marL="4572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Roboto" pitchFamily="0" charset="0"/>
              <a:buAutoNum type="arabicPeriod"/>
            </a:pPr>
            <a:r>
              <a:rPr cap="none" noProof="1">
                <a:solidFill>
                  <a:srgbClr val="202124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Unforeseen event detection</a:t>
            </a:r>
            <a:endParaRPr cap="none">
              <a:solidFill>
                <a:srgbClr val="202124"/>
              </a:solidFill>
              <a:latin typeface="Roboto" pitchFamily="0" charset="0"/>
              <a:ea typeface="Roboto" pitchFamily="0" charset="0"/>
              <a:cs typeface="Roboto" pitchFamily="0" charset="0"/>
            </a:endParaRPr>
          </a:p>
          <a:p>
            <a:pPr marL="4572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Roboto" pitchFamily="0" charset="0"/>
              <a:buAutoNum type="arabicPeriod"/>
            </a:pPr>
            <a:r>
              <a:rPr cap="none" noProof="1">
                <a:solidFill>
                  <a:srgbClr val="202124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Model comparison</a:t>
            </a:r>
            <a:endParaRPr cap="none">
              <a:solidFill>
                <a:srgbClr val="202124"/>
              </a:solidFill>
              <a:latin typeface="Roboto" pitchFamily="0" charset="0"/>
              <a:ea typeface="Roboto" pitchFamily="0" charset="0"/>
              <a:cs typeface="Roboto" pitchFamily="0" charset="0"/>
            </a:endParaRPr>
          </a:p>
          <a:p>
            <a:pPr marL="4572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Roboto" pitchFamily="0" charset="0"/>
              <a:buAutoNum type="arabicPeriod"/>
            </a:pPr>
            <a:r>
              <a:rPr cap="none" noProof="1">
                <a:solidFill>
                  <a:srgbClr val="202124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Interactive plot</a:t>
            </a:r>
            <a:endParaRPr sz="1400" cap="none"/>
          </a:p>
        </p:txBody>
      </p:sp>
      <p:sp>
        <p:nvSpPr>
          <p:cNvPr id="5" name="Google Shape;270;p3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TbBf///wEAAAAAAAAAAAAAAAAAAAAAAAAAAAAAAAAAAAAAAAAAAAAAAAJ/f38A5OTkA8zMzADAwP8Af39/AAAAAAAAAAAAAAAAAAAAAAAAAAAAIQAAABgAAAAUAAAAfAQAADcdAADlBgAAWx4AABAAAAAmAAAACAAAAD0wAAD/HwAA"/>
              </a:ext>
            </a:extLst>
          </p:cNvSpPr>
          <p:nvPr>
            <p:ph type="sldNum" idx="12"/>
          </p:nvPr>
        </p:nvSpPr>
        <p:spPr>
          <a:xfrm>
            <a:off x="728980" y="4749165"/>
            <a:ext cx="391795" cy="18542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3F9C735C-12D2-C985-9C24-E4D03D6A6AB1}" type="slidenum">
              <a:rPr cap="none" noProof="1"/>
              <a:t>3</a:t>
            </a:fld>
            <a:endParaRPr cap="none" noProof="1"/>
          </a:p>
        </p:txBody>
      </p:sp>
      <p:sp>
        <p:nvSpPr>
          <p:cNvPr id="6" name="Google Shape;271;p3"/>
          <p:cNvSpPr>
            <a:extLst>
              <a:ext uri="smNativeData">
                <pr:smNativeData xmlns:pr="smNativeData" xmlns="smNativeData" val="SMDATA_15_k/NCYhMAAAAlAAAAZAAAAA0AAAAAbAAAADYAAABsAAAANg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TbBf///wEAAAAAAAAAAAAAAAAAAAAAAAAAAAAAAAAAAAAAAAAAAAAAAAJ/f38A5OTkA8zMzADAwP8Af39/AAAAAAAAAAAAAAAAAAAAAAAAAAAAIQAAABgAAAAUAAAAIBwAAIwKAADbMwAAAQwAABAAAAAmAAAACAAAAP//////////"/>
              </a:ext>
            </a:extLst>
          </p:cNvSpPr>
          <p:nvPr/>
        </p:nvSpPr>
        <p:spPr>
          <a:xfrm>
            <a:off x="4572000" y="1714500"/>
            <a:ext cx="3857625" cy="2368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34290" rIns="68580" bIns="34290" numCol="1" spcCol="215900" anchor="t"/>
          <a:lstStyle/>
          <a:p>
            <a:pPr marL="177800" marR="0" indent="-177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noProof="1">
                <a:solidFill>
                  <a:srgbClr val="7CA655"/>
                </a:solidFill>
                <a:latin typeface="Franklin Gothic" pitchFamily="0" charset="0"/>
                <a:ea typeface="Franklin Gothic" pitchFamily="0" charset="0"/>
                <a:cs typeface="Franklin Gothic" pitchFamily="0" charset="0"/>
              </a:rPr>
              <a:t>Dependencies / Show stopper </a:t>
            </a:r>
            <a:endParaRPr sz="1100" cap="none"/>
          </a:p>
        </p:txBody>
      </p:sp>
      <p:sp>
        <p:nvSpPr>
          <p:cNvPr id="7" name="Google Shape;272;p3"/>
          <p:cNvSpPr>
            <a:extLst>
              <a:ext uri="smNativeData">
                <pr:smNativeData xmlns:pr="smNativeData" xmlns="smNativeData" val="SMDATA_15_k/NCYhMAAAAlAAAAZAAAAA0AAAAAbAAAADYAAABsAAAANg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TbBf///wEAAAAAAAAAAAAAAAAAAAAAAAAAAAAAAAAAAAAAAAAAAAAAAAB/f38A5OTkA8zMzADAwP8Af39/AAAAAAAAAAAAAAAAAAAAAAAAAAAAIQAAABgAAAAUAAAA3BwAAEIMAADyMwAAWx4AABAAAAAmAAAACAAAAP//////////"/>
              </a:ext>
            </a:extLst>
          </p:cNvSpPr>
          <p:nvPr/>
        </p:nvSpPr>
        <p:spPr>
          <a:xfrm>
            <a:off x="4691380" y="1992630"/>
            <a:ext cx="3752850" cy="294195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txBody>
          <a:bodyPr vert="horz" wrap="square" lIns="68580" tIns="34290" rIns="68580" bIns="34290" numCol="1" spcCol="215900" anchor="t"/>
          <a:lstStyle/>
          <a:p>
            <a:pPr marL="215900" marR="0" indent="-215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Libre Franklin" pitchFamily="0" charset="0"/>
              <a:buChar char="⮚"/>
            </a:pPr>
            <a:r>
              <a:rPr sz="1200" cap="none" noProof="1">
                <a:latin typeface="Libre Franklin" pitchFamily="0" charset="0"/>
                <a:ea typeface="Libre Franklin" pitchFamily="0" charset="0"/>
                <a:cs typeface="Libre Franklin" pitchFamily="0" charset="0"/>
              </a:rPr>
              <a:t>Pytorch</a:t>
            </a:r>
            <a:endParaRPr sz="1200" cap="none">
              <a:latin typeface="Libre Franklin" pitchFamily="0" charset="0"/>
              <a:ea typeface="Libre Franklin" pitchFamily="0" charset="0"/>
              <a:cs typeface="Libre Franklin" pitchFamily="0" charset="0"/>
            </a:endParaRPr>
          </a:p>
          <a:p>
            <a:pPr marL="215900" marR="0" indent="-215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Libre Franklin" pitchFamily="0" charset="0"/>
              <a:buChar char="⮚"/>
            </a:pPr>
            <a:r>
              <a:rPr sz="1200" cap="none" noProof="1">
                <a:latin typeface="Libre Franklin" pitchFamily="0" charset="0"/>
                <a:ea typeface="Libre Franklin" pitchFamily="0" charset="0"/>
                <a:cs typeface="Libre Franklin" pitchFamily="0" charset="0"/>
              </a:rPr>
              <a:t>TensorFlow</a:t>
            </a:r>
            <a:endParaRPr sz="1200" cap="none">
              <a:latin typeface="Libre Franklin" pitchFamily="0" charset="0"/>
              <a:ea typeface="Libre Franklin" pitchFamily="0" charset="0"/>
              <a:cs typeface="Libre Franklin" pitchFamily="0" charset="0"/>
            </a:endParaRPr>
          </a:p>
          <a:p>
            <a:pPr marL="215900" marR="0" indent="-215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Libre Franklin" pitchFamily="0" charset="0"/>
              <a:buChar char="⮚"/>
            </a:pPr>
            <a:r>
              <a:rPr sz="1200" cap="none" noProof="1">
                <a:latin typeface="Libre Franklin" pitchFamily="0" charset="0"/>
                <a:ea typeface="Libre Franklin" pitchFamily="0" charset="0"/>
                <a:cs typeface="Libre Franklin" pitchFamily="0" charset="0"/>
              </a:rPr>
              <a:t>Npm</a:t>
            </a:r>
            <a:endParaRPr sz="1200" cap="none">
              <a:latin typeface="Libre Franklin" pitchFamily="0" charset="0"/>
              <a:ea typeface="Libre Franklin" pitchFamily="0" charset="0"/>
              <a:cs typeface="Libre Franklin" pitchFamily="0" charset="0"/>
            </a:endParaRPr>
          </a:p>
          <a:p>
            <a:pPr marL="215900" marR="0" indent="-215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Libre Franklin" pitchFamily="0" charset="0"/>
              <a:buChar char="⮚"/>
            </a:pPr>
            <a:r>
              <a:rPr sz="1200" cap="none" noProof="1">
                <a:latin typeface="Libre Franklin" pitchFamily="0" charset="0"/>
                <a:ea typeface="Libre Franklin" pitchFamily="0" charset="0"/>
                <a:cs typeface="Libre Franklin" pitchFamily="0" charset="0"/>
              </a:rPr>
              <a:t>Node modules</a:t>
            </a:r>
            <a:endParaRPr sz="1200" cap="none">
              <a:latin typeface="Libre Franklin" pitchFamily="0" charset="0"/>
              <a:ea typeface="Libre Franklin" pitchFamily="0" charset="0"/>
              <a:cs typeface="Libre Franklin" pitchFamily="0" charset="0"/>
            </a:endParaRPr>
          </a:p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cap="none">
              <a:latin typeface="Roboto" pitchFamily="0" charset="0"/>
              <a:ea typeface="Roboto" pitchFamily="0" charset="0"/>
              <a:cs typeface="Roboto" pitchFamily="0" charset="0"/>
            </a:endParaRPr>
          </a:p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cap="none">
              <a:latin typeface="Libre Franklin" pitchFamily="0" charset="0"/>
              <a:ea typeface="Libre Franklin" pitchFamily="0" charset="0"/>
              <a:cs typeface="Libre Franklin" pitchFamily="0" charset="0"/>
            </a:endParaRPr>
          </a:p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cap="none" noProof="1">
                <a:latin typeface="Libre Franklin" pitchFamily="0" charset="0"/>
                <a:ea typeface="Libre Franklin" pitchFamily="0" charset="0"/>
                <a:cs typeface="Libre Franklin" pitchFamily="0" charset="0"/>
              </a:rPr>
              <a:t>Show Stopper-</a:t>
            </a:r>
            <a:endParaRPr sz="1200" cap="none">
              <a:latin typeface="Libre Franklin" pitchFamily="0" charset="0"/>
              <a:ea typeface="Libre Franklin" pitchFamily="0" charset="0"/>
              <a:cs typeface="Libre Franklin" pitchFamily="0" charset="0"/>
            </a:endParaRPr>
          </a:p>
          <a:p>
            <a:pPr marL="4572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Libre Franklin" pitchFamily="0" charset="0"/>
              <a:buChar char="➢"/>
            </a:pPr>
            <a:r>
              <a:rPr sz="1200" cap="none" noProof="1">
                <a:latin typeface="Libre Franklin" pitchFamily="0" charset="0"/>
                <a:ea typeface="Libre Franklin" pitchFamily="0" charset="0"/>
                <a:cs typeface="Libre Franklin" pitchFamily="0" charset="0"/>
              </a:rPr>
              <a:t>Crises when global economy is affected  like pandemic, war or market crash.</a:t>
            </a:r>
            <a:endParaRPr sz="1200" cap="none">
              <a:latin typeface="Libre Franklin" pitchFamily="0" charset="0"/>
              <a:ea typeface="Libre Franklin" pitchFamily="0" charset="0"/>
              <a:cs typeface="Libre Franklin" pitchFamily="0" charset="0"/>
            </a:endParaRPr>
          </a:p>
          <a:p>
            <a:pPr marL="45720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grpSp>
        <p:nvGrpSpPr>
          <p:cNvPr id="8" name="Google Shape;273;p3"/>
          <p:cNvGrpSpPr>
            <a:extLst>
              <a:ext uri="smNativeData">
                <pr:smNativeData xmlns:pr="smNativeData" xmlns="smNativeData" val="SMDATA_6_k/NCYhMAAAAlAAAAAQAAAA8BAAAAkAAAAEgAAACQAAAASAAAAAAAAAAAAAAAAAAAABcAAAAUAAAAAAAAAAAAAAD/fwAA/38AAAAAAAAJAAAABAAAAF8AAAAfAAAAVAAAAAAAAAAAAAAAAAAAAAAAAAAAAAAAAAAAAAAAAAAAAAAAAAAAAAAAAAAAAAAAAAAAAAAAAAAAAAAAAAAAAAAAAAAAAAAAAAAAAAAAAAAAAAAAAAAAACEAAAAYAAAAFAAAAN0EAABaDwAAZRoAACwSAAAQAAAAJgAAAAgAAAD/////AAAAAA=="/>
              </a:ext>
            </a:extLst>
          </p:cNvGrpSpPr>
          <p:nvPr/>
        </p:nvGrpSpPr>
        <p:grpSpPr>
          <a:xfrm>
            <a:off x="790575" y="2495550"/>
            <a:ext cx="3500120" cy="458470"/>
            <a:chOff x="790575" y="2495550"/>
            <a:chExt cx="3500120" cy="458470"/>
          </a:xfrm>
        </p:grpSpPr>
        <p:sp>
          <p:nvSpPr>
            <p:cNvPr id="13" name="Google Shape;274;p3"/>
            <p:cNvSpPr>
              <a:extLst>
                <a:ext uri="smNativeData">
                  <pr:smNativeData xmlns:pr="smNativeData" xmlns="smNativeData" val="SMDATA_15_k/NCYhMAAAAlAAAAZAAAAA0AAAAAkAAAAJAAAACQAAAAkAAAAAAAAAABAAAAAAAAAAEAAABQAAAAAAAAAAAA4D8AAAAAAADgPwAAAAAAAOA/AAAAAAAA4D8AAAAAAADgPwAAAAAAAOA/AAAAAAAA4D8AAAAAAADgPwAAAAAAAOA/AAAAAAAA4D8CAAAAjAAAAAEAAAADAAAA5P/4AGb71gAAAAAAAAAAAAAAAAAAAAAAAAAAAAAAAAAAAAAAeAAAAAEAAABAAAAAAAAAAGQAAAAN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P/4AGb71gAAAAAAAAAAAAAAAAAAAAAAAAAAAAAAAAAAAAAAAAAAAAAAAAJ/f38A5OTkA8zMzADAwP8Af39/AAAAAAAAAAAAAAAAAAAAAAAAAAAAIQAAABgAAAAUAAAAbw0AAFoPAAAEEgAALBIAAAAAAAAmAAAACAAAAP//////////"/>
                </a:ext>
              </a:extLst>
            </p:cNvSpPr>
            <p:nvPr/>
          </p:nvSpPr>
          <p:spPr>
            <a:xfrm>
              <a:off x="2183765" y="2495550"/>
              <a:ext cx="744855" cy="458470"/>
            </a:xfrm>
            <a:prstGeom prst="rect">
              <a:avLst/>
            </a:prstGeom>
            <a:gradFill flip="none" rotWithShape="0">
              <a:gsLst>
                <a:gs pos="0">
                  <a:srgbClr val="E4FFF8"/>
                </a:gs>
                <a:gs pos="100000">
                  <a:srgbClr val="66FBD6"/>
                </a:gs>
              </a:gsLst>
              <a:lin ang="5460000" scaled="0"/>
              <a:tileRect/>
            </a:gra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1200" cap="none" noProof="1">
                  <a:latin typeface="Merriweather" pitchFamily="0" charset="0"/>
                  <a:ea typeface="Merriweather" pitchFamily="0" charset="0"/>
                  <a:cs typeface="Merriweather" pitchFamily="0" charset="0"/>
                </a:rPr>
                <a:t>UI/UX</a:t>
              </a:r>
              <a:endParaRPr sz="1200" cap="none">
                <a:latin typeface="Merriweather" pitchFamily="0" charset="0"/>
                <a:ea typeface="Merriweather" pitchFamily="0" charset="0"/>
                <a:cs typeface="Merriweather" pitchFamily="0" charset="0"/>
              </a:endParaRPr>
            </a:p>
          </p:txBody>
        </p:sp>
        <p:sp>
          <p:nvSpPr>
            <p:cNvPr id="12" name="Google Shape;275;p3"/>
            <p:cNvSpPr>
              <a:extLst>
                <a:ext uri="smNativeData">
                  <pr:smNativeData xmlns:pr="smNativeData" xmlns="smNativeData" val="SMDATA_15_k/NCYhMAAAAlAAAAZAAAAA0AAAAAkAAAAJAAAACQAAAAkAAAAAAAAAABAAAAAAAAAAEAAABQAAAAAAAAAAAA4D8AAAAAAADgPwAAAAAAAOA/AAAAAAAA4D8AAAAAAADgPwAAAAAAAOA/AAAAAAAA4D8AAAAAAADgPwAAAAAAAOA/AAAAAAAA4D8CAAAAjAAAAAEAAAADAAAA5P/4AGb71gAAAAAAAAAAAAAAAAAAAAAAAAAAAAAAAAAAAAAAeAAAAAEAAABAAAAAAAAAAGQAAAAN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P/4AGb71gAAAAAAAAAAAAAAAAAAAAAAAAAAAAAAAAAAAAAAAAAAAAAAAAJ/f38A5OTkA8zMzADAwP8Af39/AAAAAAAAAAAAAAAAAAAAAAAAAAAAIQAAABgAAAAUAAAA0BUAAFoPAABlGgAALBIAAAAAAAAmAAAACAAAAP//////////"/>
                </a:ext>
              </a:extLst>
            </p:cNvSpPr>
            <p:nvPr/>
          </p:nvSpPr>
          <p:spPr>
            <a:xfrm>
              <a:off x="3545840" y="2495550"/>
              <a:ext cx="744855" cy="458470"/>
            </a:xfrm>
            <a:prstGeom prst="rect">
              <a:avLst/>
            </a:prstGeom>
            <a:gradFill flip="none" rotWithShape="0">
              <a:gsLst>
                <a:gs pos="0">
                  <a:srgbClr val="E4FFF8"/>
                </a:gs>
                <a:gs pos="100000">
                  <a:srgbClr val="66FBD6"/>
                </a:gs>
              </a:gsLst>
              <a:lin ang="5460000" scaled="0"/>
              <a:tileRect/>
            </a:gra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1200" cap="none" noProof="1">
                  <a:latin typeface="Merriweather" pitchFamily="0" charset="0"/>
                  <a:ea typeface="Merriweather" pitchFamily="0" charset="0"/>
                  <a:cs typeface="Merriweather" pitchFamily="0" charset="0"/>
                </a:rPr>
                <a:t>Server</a:t>
              </a:r>
              <a:endParaRPr sz="1200" cap="none">
                <a:latin typeface="Merriweather" pitchFamily="0" charset="0"/>
                <a:ea typeface="Merriweather" pitchFamily="0" charset="0"/>
                <a:cs typeface="Merriweather" pitchFamily="0" charset="0"/>
              </a:endParaRPr>
            </a:p>
          </p:txBody>
        </p:sp>
        <p:sp>
          <p:nvSpPr>
            <p:cNvPr id="11" name="Google Shape;276;p3"/>
            <p:cNvSpPr>
              <a:extLst>
                <a:ext uri="smNativeData">
                  <pr:smNativeData xmlns:pr="smNativeData" xmlns="smNativeData" val="SMDATA_15_k/NCYhMAAAAlAAAAZAAAAA0AAAAAkAAAAJAAAACQAAAAkAAAAAAAAAABAAAAAAAAAAEAAABQAAAAAAAAAAAA4D8AAAAAAADgPwAAAAAAAOA/AAAAAAAA4D8AAAAAAADgPwAAAAAAAOA/AAAAAAAA4D8AAAAAAADgPwAAAAAAAOA/AAAAAAAA4D8CAAAAjAAAAAEAAAADAAAA5P/4AGb71gAAAAAAAAAAAAAAAAAAAAAAAAAAAAAAAAAAAAAAeAAAAAEAAABAAAAAAAAAAGQAAAAN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P/4AGb71gAAAAAAAAAAAAAAAAAAAAAAAAAAAAAAAAAAAAAAAAAAAAAAAAJ/f38A5OTkA8zMzADAwP8Af39/AAAAAAAAAAAAAAAAAAAAAAAAAAAAIQAAABgAAAAUAAAA3QQAAFoPAAByCQAALBIAAAAAAAAmAAAACAAAAP//////////"/>
                </a:ext>
              </a:extLst>
            </p:cNvSpPr>
            <p:nvPr/>
          </p:nvSpPr>
          <p:spPr>
            <a:xfrm>
              <a:off x="790575" y="2495550"/>
              <a:ext cx="744855" cy="458470"/>
            </a:xfrm>
            <a:prstGeom prst="rect">
              <a:avLst/>
            </a:prstGeom>
            <a:gradFill flip="none" rotWithShape="0">
              <a:gsLst>
                <a:gs pos="0">
                  <a:srgbClr val="E4FFF8"/>
                </a:gs>
                <a:gs pos="100000">
                  <a:srgbClr val="66FBD6"/>
                </a:gs>
              </a:gsLst>
              <a:lin ang="5460000" scaled="0"/>
              <a:tileRect/>
            </a:gra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1200" cap="none" noProof="1">
                  <a:latin typeface="Merriweather" pitchFamily="0" charset="0"/>
                  <a:ea typeface="Merriweather" pitchFamily="0" charset="0"/>
                  <a:cs typeface="Merriweather" pitchFamily="0" charset="0"/>
                </a:rPr>
                <a:t>Site User</a:t>
              </a:r>
              <a:endParaRPr sz="1200" cap="none">
                <a:latin typeface="Merriweather" pitchFamily="0" charset="0"/>
                <a:ea typeface="Merriweather" pitchFamily="0" charset="0"/>
                <a:cs typeface="Merriweather" pitchFamily="0" charset="0"/>
              </a:endParaRPr>
            </a:p>
          </p:txBody>
        </p:sp>
        <p:sp>
          <p:nvSpPr>
            <p:cNvPr id="10" name="Google Shape;277;p3"/>
            <p:cNvSpPr>
              <a:extLst>
                <a:ext uri="smNativeData">
                  <pr:smNativeData xmlns:pr="smNativeData" xmlns="smNativeData" val="SMDATA_15_k/NCYhMAAAAlAAAAyAAAAA0AAAAAkAAAAJAAAACQAAAAkAAAAAAAAAABAAAAAAAAAAEAAABQAAAAuP0DOZxu6j8AAAAAAADgPwAAAAAAAOA/AAAAAAAA4D8AAAAAAADgPwAAAAAAAOA/AAAAAAAA4D8AAAAAAADgPwAAAAAAAOA/AAAAAAAA4D8CAAAAjAAAAAEAAAAGAAAA778RAPviiAAAAAAAAAAAAAAAAAAAAAAAAAAAAAAAAAAAAAAAeAAAAAEAAABAAAAAnf///53///8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78RAPviiAAAAAAAAAAAAAAAAAAAAAAAAAAAAAAAAAAAAAAAAAAAAAAAAAJ/f38A5OTkA8zMzADAwP8Af39/AAAAAAAAAAAAAAAAAAAAAAAAAAAAIQAAABgAAAAUAAAA5gkAACcQAAD7DAAAXxEAAAAAAAAmAAAACAAAAP//////////"/>
                </a:ext>
              </a:extLst>
            </p:cNvSpPr>
            <p:nvPr/>
          </p:nvSpPr>
          <p:spPr>
            <a:xfrm>
              <a:off x="1609090" y="2625725"/>
              <a:ext cx="501015" cy="198120"/>
            </a:xfrm>
            <a:prstGeom prst="rightArrow">
              <a:avLst>
                <a:gd name="adj1" fmla="val 50000"/>
                <a:gd name="adj2" fmla="val 44001"/>
              </a:avLst>
            </a:prstGeom>
            <a:gradFill flip="none" rotWithShape="0">
              <a:gsLst>
                <a:gs pos="0">
                  <a:srgbClr val="FBE288"/>
                </a:gs>
                <a:gs pos="100000">
                  <a:srgbClr val="EFBF11"/>
                </a:gs>
              </a:gsLst>
              <a:path path="circle">
                <a:fillToRect l="500" t="500" r="99500" b="99500"/>
              </a:path>
              <a:tileRect/>
            </a:gra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278;p3"/>
            <p:cNvSpPr>
              <a:extLst>
                <a:ext uri="smNativeData">
                  <pr:smNativeData xmlns:pr="smNativeData" xmlns="smNativeData" val="SMDATA_15_k/NCYhMAAAAlAAAAyAAAAA0AAAAAkAAAAJAAAACQAAAAkAAAAAAAAAABAAAAAAAAAAEAAABQAAAAuP0DOZxu6j8AAAAAAADgPwAAAAAAAOA/AAAAAAAA4D8AAAAAAADgPwAAAAAAAOA/AAAAAAAA4D8AAAAAAADgPwAAAAAAAOA/AAAAAAAA4D8CAAAAjAAAAAEAAAADAAAA++KIAO+/EQAAAAAAAAAAAAAAAAAAAAAAAAAAAAAAAAAAAAAAeAAAAAEAAABAAAAAAAAAAGQAAAAN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+KIAO+/EQAAAAAAAAAAAAAAAAAAAAAAAAAAAAAAAAAAAAAAAAAAAAAAAAJ/f38A5OTkA8zMzADAwP8Af39/AAAAAAAAAAAAAAAAAAAAAAAAAAAAIQAAABgAAAAUAAAAdxIAACcQAACNFQAAXxEAAAAAAAAmAAAACAAAAP//////////"/>
                </a:ext>
              </a:extLst>
            </p:cNvSpPr>
            <p:nvPr/>
          </p:nvSpPr>
          <p:spPr>
            <a:xfrm>
              <a:off x="3001645" y="2625725"/>
              <a:ext cx="501650" cy="198120"/>
            </a:xfrm>
            <a:prstGeom prst="rightArrow">
              <a:avLst>
                <a:gd name="adj1" fmla="val 50000"/>
                <a:gd name="adj2" fmla="val 44057"/>
              </a:avLst>
            </a:prstGeom>
            <a:gradFill flip="none" rotWithShape="0">
              <a:gsLst>
                <a:gs pos="0">
                  <a:srgbClr val="FBE288"/>
                </a:gs>
                <a:gs pos="100000">
                  <a:srgbClr val="EFBF11"/>
                </a:gs>
              </a:gsLst>
              <a:lin ang="5460000" scaled="0"/>
              <a:tileRect/>
            </a:gra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3;p4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TbBf///wEAAAAAAAAAAAAAAAAAAAAAAAAAAAAAAAAAAAAAAAAAAAAAAAJ/f38A5OTkA8zMzADAwP8Af39/AAAAAAAAAAAAAAAAAAAAAAAAAAAAIQAAABgAAAAUAAAAZAQAAPsBAADsIgAAzQQAABAAAAAmAAAACAAAAD0wAAD/HwAA"/>
              </a:ext>
            </a:extLst>
          </p:cNvSpPr>
          <p:nvPr>
            <p:ph type="title"/>
          </p:nvPr>
        </p:nvSpPr>
        <p:spPr>
          <a:xfrm>
            <a:off x="713740" y="321945"/>
            <a:ext cx="4963160" cy="458470"/>
          </a:xfrm>
          <a:noFill/>
          <a:ln>
            <a:noFill/>
          </a:ln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noProof="1"/>
              <a:t>Team Member Details </a:t>
            </a:r>
            <a:endParaRPr cap="none" noProof="1"/>
          </a:p>
        </p:txBody>
      </p:sp>
      <p:sp>
        <p:nvSpPr>
          <p:cNvPr id="3" name="Google Shape;284;p4"/>
          <p:cNvSpPr>
            <a:spLocks noGrp="1" noChangeArrowheads="1"/>
            <a:extLst>
              <a:ext uri="smNativeData">
                <pr:smNativeData xmlns:pr="smNativeData" xmlns="smNativeData" val="SMDATA_15_k/NCYhMAAAAlAAAAZAAAAA0AAAAAbAAAADYAAABsAAAANg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TbBf///wEAAAAAAAAAAAAAAAAAAAAAAAAAAAAAAAAAAAAAAAAAAAAAAAJ/f38A5OTkA8zMzADAwP8Af39/AAAAAAAAAAAAAAAAAAAAAAAAAAAAIQAAABgAAAAUAAAAcwQAAEYJAADeNwAASx8AABAAAAAmAAAACAAAAD2wAAD/HwAA"/>
              </a:ext>
            </a:extLst>
          </p:cNvSpPr>
          <p:nvPr>
            <p:ph type="body" idx="1"/>
          </p:nvPr>
        </p:nvSpPr>
        <p:spPr>
          <a:xfrm>
            <a:off x="723265" y="1507490"/>
            <a:ext cx="8358505" cy="3579495"/>
          </a:xfrm>
          <a:noFill/>
          <a:ln>
            <a:noFill/>
          </a:ln>
        </p:spPr>
        <p:txBody>
          <a:bodyPr vert="horz" wrap="square" lIns="68580" tIns="34290" rIns="68580" bIns="3429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1200" cap="none"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914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2pPr>
            <a:lvl3pPr marL="1371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3pPr>
            <a:lvl4pPr marL="1828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4pPr>
            <a:lvl5pPr marL="22860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900" b="1" cap="none" noProof="1">
                <a:solidFill>
                  <a:srgbClr val="5D7C3F"/>
                </a:solidFill>
              </a:rPr>
              <a:t>Team Leader Name: Shivam Tyagi</a:t>
            </a:r>
            <a:endParaRPr sz="900" b="1" cap="none" noProof="1">
              <a:solidFill>
                <a:srgbClr val="5D7C3F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sz="900" cap="none" noProof="1"/>
              <a:t>Branch- Btech			Stream (COE):			Year (III) </a:t>
            </a:r>
            <a:endParaRPr sz="900" cap="none" noProof="1"/>
          </a:p>
          <a:p>
            <a:pPr marL="0" indent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sz="900" b="1" cap="none" noProof="1">
                <a:solidFill>
                  <a:srgbClr val="5D7C3F"/>
                </a:solidFill>
              </a:rPr>
              <a:t>Team Member 1 Name: Bhavya Dhingra</a:t>
            </a:r>
            <a:endParaRPr sz="900" cap="none"/>
          </a:p>
          <a:p>
            <a:pPr marL="0" indent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sz="900" cap="none" noProof="1"/>
              <a:t>Branch- Btech			Stream (EE):		                                  Year (III): </a:t>
            </a:r>
            <a:endParaRPr sz="900" cap="none"/>
          </a:p>
          <a:p>
            <a:pPr marL="0" indent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sz="900" b="1" cap="none" noProof="1">
                <a:solidFill>
                  <a:srgbClr val="5D7C3F"/>
                </a:solidFill>
              </a:rPr>
              <a:t>Team Member 2 Name: Arnav Talwar</a:t>
            </a:r>
            <a:endParaRPr sz="900" b="1" cap="none" noProof="1">
              <a:solidFill>
                <a:srgbClr val="5D7C3F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sz="900" cap="none" noProof="1"/>
              <a:t>Branch (Btech):			Stream (ICE):			Year (II) </a:t>
            </a:r>
            <a:endParaRPr sz="900" cap="none" noProof="1"/>
          </a:p>
          <a:p>
            <a:pPr marL="0" indent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sz="900" b="1" cap="none" noProof="1">
                <a:solidFill>
                  <a:srgbClr val="5D7C3F"/>
                </a:solidFill>
              </a:rPr>
              <a:t>Team Member 3 Name: Hritik Kumar</a:t>
            </a:r>
            <a:endParaRPr sz="900" b="1" cap="none" noProof="1">
              <a:solidFill>
                <a:srgbClr val="5D7C3F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sz="900" cap="none" noProof="1"/>
              <a:t>Branch (Btech):			Stream (ICE):			Year (II): </a:t>
            </a:r>
            <a:endParaRPr sz="900" cap="none" noProof="1"/>
          </a:p>
          <a:p>
            <a:pPr marL="0" indent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sz="900" b="1" cap="none" noProof="1">
                <a:solidFill>
                  <a:srgbClr val="5D7C3F"/>
                </a:solidFill>
              </a:rPr>
              <a:t>Team Member 4 Name: Shreya Singh</a:t>
            </a:r>
            <a:endParaRPr sz="900" b="1" cap="none" noProof="1">
              <a:solidFill>
                <a:srgbClr val="5D7C3F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sz="900" cap="none" noProof="1"/>
              <a:t>Branch (Btech):			Stream (COE):			Year (II): </a:t>
            </a:r>
            <a:endParaRPr sz="900" cap="none" noProof="1"/>
          </a:p>
          <a:p>
            <a:pPr marL="0" indent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sz="900" b="1" cap="none" noProof="1">
                <a:solidFill>
                  <a:srgbClr val="5D7C3F"/>
                </a:solidFill>
              </a:rPr>
              <a:t>Team Member 5 Name: Aditya Bhalla</a:t>
            </a:r>
            <a:endParaRPr sz="900" b="1" cap="none" noProof="1">
              <a:solidFill>
                <a:srgbClr val="5D7C3F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sz="900" cap="none" noProof="1"/>
              <a:t>Branch (Btech):			Stream (ICE):			Year (II): </a:t>
            </a:r>
            <a:endParaRPr sz="900" cap="none" noProof="1"/>
          </a:p>
          <a:p>
            <a:pPr marL="0" indent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sz="900" b="1" cap="none" noProof="1">
                <a:solidFill>
                  <a:srgbClr val="804160"/>
                </a:solidFill>
              </a:rPr>
              <a:t>Team Mentor 1 Name: Dr. Pinaki Chakraborty </a:t>
            </a:r>
            <a:endParaRPr sz="900" b="1" cap="none" noProof="1">
              <a:solidFill>
                <a:srgbClr val="804160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sz="900" cap="none" noProof="1"/>
              <a:t>Category (Academic/Industry): Academic |   Expertise: software Engg,OS,Design Software,Backend Engg,  | Domain Experience (in years):20+    </a:t>
            </a:r>
            <a:endParaRPr sz="900" cap="none" noProof="1"/>
          </a:p>
          <a:p>
            <a:pPr marL="0" indent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sz="900" b="1" cap="none" noProof="1">
                <a:solidFill>
                  <a:srgbClr val="804160"/>
                </a:solidFill>
              </a:rPr>
              <a:t>Team Mentor 2 Name: Dr.  Mohinder Pal Singh Bhatia</a:t>
            </a:r>
            <a:endParaRPr sz="900" b="1" cap="none" noProof="1">
              <a:solidFill>
                <a:srgbClr val="804160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sz="900" cap="none" noProof="1"/>
              <a:t>Category (Academic/Industry):Academic  |    Expertise:software Engg,OS,Design Software,Backend Engg,     |   Domain Experience (in years):  30+</a:t>
            </a:r>
            <a:endParaRPr sz="900" cap="non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9;p5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TbBf///wEAAAAAAAAAAAAAAAAAAAAAAAAAAAAAAAAAAAAAAAAAAAAAAAJ/f38A5OTkA8zMzADAwP8Af39/AAAAAAAAAAAAAAAAAAAAAAAAAAAAIQAAABgAAAAUAAAAcwQAAA4EAAA/GwAA4AYAABAAAAAmAAAACAAAADw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noProof="1"/>
              <a:t>Important Pointers</a:t>
            </a:r>
            <a:endParaRPr cap="none" noProof="1"/>
          </a:p>
        </p:txBody>
      </p:sp>
      <p:sp>
        <p:nvSpPr>
          <p:cNvPr id="3" name="Google Shape;290;p5"/>
          <p:cNvSpPr>
            <a:spLocks noGrp="1" noChangeArrowheads="1"/>
            <a:extLst>
              <a:ext uri="smNativeData">
                <pr:smNativeData xmlns:pr="smNativeData" xmlns="smNativeData" val="SMDATA_15_k/NCYhMAAAAlAAAAZAAAAA0AAAAAbAAAADYAAABsAAAANg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TbBf///wEAAAAAAAAAAAAAAAAAAAAAAAAAAAAAAAAAAAAAAAAAAAAAAAJ/f38A5OTkA8zMzADAwP8Af39/AAAAAAAAAAAAAAAAAAAAAAAAAAAAIQAAABgAAAAUAAAAZQQAAIwKAAC4GgAAAQwAABAAAAAmAAAACAAAAD0wAAD/HwAA"/>
              </a:ext>
            </a:extLst>
          </p:cNvSpPr>
          <p:nvPr>
            <p:ph type="body" idx="2"/>
          </p:nvPr>
        </p:nvSpPr>
        <p:spPr>
          <a:xfrm>
            <a:off x="714375" y="1714500"/>
            <a:ext cx="3629025" cy="236855"/>
          </a:xfrm>
          <a:noFill/>
          <a:ln>
            <a:noFill/>
          </a:ln>
        </p:spPr>
        <p:txBody>
          <a:bodyPr vert="horz" wrap="square" lIns="68580" tIns="34290" rIns="68580" bIns="34290" numCol="1" spcCol="215900" anchor="t">
            <a:prstTxWarp prst="textNoShape">
              <a:avLst/>
            </a:prstTxWarp>
          </a:bodyPr>
          <a:lstStyle/>
          <a:p>
            <a:pPr marL="177800" indent="-177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noProof="1"/>
              <a:t>Please ensure below pointers are met while  </a:t>
            </a:r>
            <a:endParaRPr cap="none" noProof="1"/>
          </a:p>
        </p:txBody>
      </p:sp>
      <p:sp>
        <p:nvSpPr>
          <p:cNvPr id="4" name="Google Shape;291;p5"/>
          <p:cNvSpPr>
            <a:spLocks noGrp="1" noChangeArrowheads="1"/>
            <a:extLst>
              <a:ext uri="smNativeData">
                <pr:smNativeData xmlns:pr="smNativeData" xmlns="smNativeData" val="SMDATA_15_k/NCYhMAAAAlAAAAZAAAAA0AAAAAbAAAADYAAABsAAAANg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TbBf///wEAAAAAAAAAAAAAAAAAAAAAAAAAAAAAAAAAAAAAAAAAAAAAAAJ/f38A5OTkA8zMzADAwP8Af39/AAAAAAAAAAAAAAAAAAAAAAAAAAAAIQAAABgAAAAUAAAAZQQAAEIMAAAsNQAAXB4AABAAAAAmAAAACAAAAD2wAAD/HwAA"/>
              </a:ext>
            </a:extLst>
          </p:cNvSpPr>
          <p:nvPr>
            <p:ph type="body" idx="1"/>
          </p:nvPr>
        </p:nvSpPr>
        <p:spPr>
          <a:xfrm>
            <a:off x="714375" y="1992630"/>
            <a:ext cx="7929245" cy="2942590"/>
          </a:xfrm>
          <a:noFill/>
          <a:ln>
            <a:noFill/>
          </a:ln>
        </p:spPr>
        <p:txBody>
          <a:bodyPr vert="horz" wrap="square" lIns="68580" tIns="34290" rIns="68580" bIns="3429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1200" cap="none">
                <a:latin typeface="Libre Franklin" pitchFamily="0" charset="0"/>
                <a:ea typeface="Arial" pitchFamily="2" charset="0"/>
                <a:cs typeface="Arial" pitchFamily="2" charset="0"/>
              </a:defRPr>
            </a:lvl1pPr>
            <a:lvl2pPr marL="914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2pPr>
            <a:lvl3pPr marL="1371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3pPr>
            <a:lvl4pPr marL="1828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4pPr>
            <a:lvl5pPr marL="22860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lvl5pPr>
            <a:lvl6pPr marL="27432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6pPr>
            <a:lvl7pPr marL="32004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7pPr>
            <a:lvl8pPr marL="36576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8pPr>
            <a:lvl9pPr marL="4114800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lvl9pPr>
          </a:lstStyle>
          <a:p>
            <a:pPr marL="215900" indent="-215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Noto Sans Symbols" pitchFamily="0" charset="0"/>
              <a:buChar char="⮚"/>
            </a:pPr>
            <a:r>
              <a:rPr cap="none" noProof="1"/>
              <a:t>Kindly keep the maximum slides limit to 4 pages</a:t>
            </a:r>
            <a:endParaRPr cap="none" noProof="1"/>
          </a:p>
          <a:p>
            <a:pPr marL="215900" indent="-215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ts val="1200"/>
              <a:buFont typeface="Noto Sans Symbols" pitchFamily="0" charset="0"/>
              <a:buChar char="⮚"/>
            </a:pPr>
            <a:r>
              <a:rPr cap="none" noProof="1"/>
              <a:t>All the topics should be utilized for description of your idea</a:t>
            </a:r>
            <a:endParaRPr cap="none" noProof="1"/>
          </a:p>
          <a:p>
            <a:pPr marL="215900" indent="-215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ts val="1200"/>
              <a:buFont typeface="Noto Sans Symbols" pitchFamily="0" charset="0"/>
              <a:buChar char="⮚"/>
            </a:pPr>
            <a:r>
              <a:rPr cap="none" noProof="1"/>
              <a:t>Try to avoid paragraphs and post your idea in points</a:t>
            </a:r>
            <a:endParaRPr cap="none" noProof="1"/>
          </a:p>
          <a:p>
            <a:pPr marL="215900" indent="-215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ts val="1200"/>
              <a:buFont typeface="Noto Sans Symbols" pitchFamily="0" charset="0"/>
              <a:buChar char="⮚"/>
            </a:pPr>
            <a:r>
              <a:rPr cap="none" noProof="1"/>
              <a:t>Keep your explanation precisely and easy to understand</a:t>
            </a:r>
            <a:endParaRPr cap="none" noProof="1"/>
          </a:p>
          <a:p>
            <a:pPr marL="215900" indent="-215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ts val="1200"/>
              <a:buFont typeface="Noto Sans Symbols" pitchFamily="0" charset="0"/>
              <a:buChar char="⮚"/>
            </a:pPr>
            <a:r>
              <a:rPr cap="none" noProof="1"/>
              <a:t>Idea should be unique and novel. If it has a business potential more weightage will be given. </a:t>
            </a:r>
            <a:endParaRPr cap="none" noProof="1"/>
          </a:p>
          <a:p>
            <a:pPr marL="215900" indent="-215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ts val="1200"/>
              <a:buFont typeface="Noto Sans Symbols" pitchFamily="0" charset="0"/>
              <a:buChar char="⮚"/>
            </a:pPr>
            <a:r>
              <a:rPr cap="none" noProof="1"/>
              <a:t>Apart from this PPT abstract of your idea will be asked separately while submitting</a:t>
            </a:r>
            <a:endParaRPr cap="none" noProof="1"/>
          </a:p>
          <a:p>
            <a:pPr marL="215900" indent="-215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ts val="1200"/>
              <a:buFont typeface="Noto Sans Symbols" pitchFamily="0" charset="0"/>
              <a:buChar char="⮚"/>
            </a:pPr>
            <a:r>
              <a:rPr cap="none" noProof="1"/>
              <a:t>You need to save the file in PDF and upload the same on portal. No PPT, Word Doc or any other format will be supported</a:t>
            </a:r>
            <a:endParaRPr cap="none" noProof="1"/>
          </a:p>
          <a:p>
            <a:pPr marL="215900" indent="-215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ts val="1200"/>
              <a:buFont typeface="Noto Sans Symbols" pitchFamily="0" charset="0"/>
              <a:buChar char="⮚"/>
            </a:pPr>
            <a:r>
              <a:rPr cap="none" noProof="1"/>
              <a:t>You can delete this slide (Important Pointers) when you upload the details of your idea on SIH portal.</a:t>
            </a:r>
            <a:endParaRPr cap="none" noProof="1"/>
          </a:p>
        </p:txBody>
      </p:sp>
      <p:sp>
        <p:nvSpPr>
          <p:cNvPr id="5" name="Google Shape;292;p5"/>
          <p:cNvSpPr>
            <a:spLocks noGrp="1" noChangeArrowheads="1"/>
            <a:extLst>
              <a:ext uri="smNativeData">
                <pr:smNativeData xmlns:pr="smNativeData" xmlns="smNativeData" val="SMDATA_15_k/NCYhMAAAAlAAAAZAAAAA0AAAAAAAAAAAAAAAAAAAAAA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TbBf///wEAAAAAAAAAAAAAAAAAAAAAAAAAAAAAAAAAAAAAAAAAAAAAAAJ/f38A5OTkA8zMzADAwP8Af39/AAAAAAAAAAAAAAAAAAAAAAAAAAAAIQAAABgAAAAUAAAAfAQAADcdAADmBgAAXB4AABAAAAAmAAAACAAAADw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3F9C2ADC-92D2-C9DC-9C24-6489646A6A31}" type="slidenum">
              <a:rPr cap="none" noProof="1"/>
              <a:t>5</a:t>
            </a:fld>
            <a:endParaRPr cap="non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7CA655"/>
      </a:dk2>
      <a:lt2>
        <a:srgbClr val="E4E4E4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7CA655"/>
        </a:dk2>
        <a:lt2>
          <a:srgbClr val="E4E4E4"/>
        </a:lt2>
        <a:accent1>
          <a:srgbClr val="A9D4DB"/>
        </a:accent1>
        <a:accent2>
          <a:srgbClr val="FBE284"/>
        </a:accent2>
        <a:accent3>
          <a:srgbClr val="4495A2"/>
        </a:accent3>
        <a:accent4>
          <a:srgbClr val="AA5881"/>
        </a:accent4>
        <a:accent5>
          <a:srgbClr val="E06742"/>
        </a:accent5>
        <a:accent6>
          <a:srgbClr val="F9D448"/>
        </a:accent6>
        <a:hlink>
          <a:srgbClr val="4495A2"/>
        </a:hlink>
        <a:folHlink>
          <a:srgbClr val="AA58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7CA655"/>
        </a:dk2>
        <a:lt2>
          <a:srgbClr val="E4E4E4"/>
        </a:lt2>
        <a:accent1>
          <a:srgbClr val="A9D4DB"/>
        </a:accent1>
        <a:accent2>
          <a:srgbClr val="FBE284"/>
        </a:accent2>
        <a:accent3>
          <a:srgbClr val="4495A2"/>
        </a:accent3>
        <a:accent4>
          <a:srgbClr val="AA5881"/>
        </a:accent4>
        <a:accent5>
          <a:srgbClr val="E06742"/>
        </a:accent5>
        <a:accent6>
          <a:srgbClr val="F9D448"/>
        </a:accent6>
        <a:hlink>
          <a:srgbClr val="4495A2"/>
        </a:hlink>
        <a:folHlink>
          <a:srgbClr val="AA58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EEEEE"/>
      </a:dk2>
      <a:lt2>
        <a:srgbClr val="595959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EEEEEE"/>
        </a:dk2>
        <a:lt2>
          <a:srgbClr val="595959"/>
        </a:lt2>
        <a:accent1>
          <a:srgbClr val="4285F4"/>
        </a:accent1>
        <a:accent2>
          <a:srgbClr val="212121"/>
        </a:accent2>
        <a:accent3>
          <a:srgbClr val="78909C"/>
        </a:accent3>
        <a:accent4>
          <a:srgbClr val="FFAB40"/>
        </a:accent4>
        <a:accent5>
          <a:srgbClr val="0097A7"/>
        </a:accent5>
        <a:accent6>
          <a:srgbClr val="EEFF41"/>
        </a:accent6>
        <a:hlink>
          <a:srgbClr val="0097A7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EEEEEE"/>
        </a:dk2>
        <a:lt2>
          <a:srgbClr val="595959"/>
        </a:lt2>
        <a:accent1>
          <a:srgbClr val="4285F4"/>
        </a:accent1>
        <a:accent2>
          <a:srgbClr val="212121"/>
        </a:accent2>
        <a:accent3>
          <a:srgbClr val="78909C"/>
        </a:accent3>
        <a:accent4>
          <a:srgbClr val="FFAB40"/>
        </a:accent4>
        <a:accent5>
          <a:srgbClr val="0097A7"/>
        </a:accent5>
        <a:accent6>
          <a:srgbClr val="EEFF41"/>
        </a:accent6>
        <a:hlink>
          <a:srgbClr val="0097A7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HK</cp:lastModifiedBy>
  <cp:revision>0</cp:revision>
  <dcterms:created xsi:type="dcterms:W3CDTF">2022-03-29T17:02:24Z</dcterms:created>
  <dcterms:modified xsi:type="dcterms:W3CDTF">2022-03-29T11:54:59Z</dcterms:modified>
</cp:coreProperties>
</file>