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Franklin Gothic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T0GRefeXGUQlXABumO2eTcra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" name="Google Shape;13;p7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14" name="Google Shape;14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" name="Google Shape;18;p7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6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6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4" type="body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5" type="body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6" type="body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7" type="body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8" type="body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1" name="Google Shape;151;p16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6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7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4" name="Google Shape;164;p17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5" name="Google Shape;165;p17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17"/>
          <p:cNvSpPr txBox="1"/>
          <p:nvPr>
            <p:ph idx="3" type="body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4" type="body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17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7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9" name="Google Shape;179;p18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0" name="Google Shape;180;p18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3" type="body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18"/>
          <p:cNvSpPr txBox="1"/>
          <p:nvPr>
            <p:ph idx="4" type="body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5" type="body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18"/>
          <p:cNvSpPr txBox="1"/>
          <p:nvPr>
            <p:ph idx="6" type="body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18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8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8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subTitle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6" name="Google Shape;196;p19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9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8" name="Google Shape;198;p19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199" name="Google Shape;199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1" name="Google Shape;21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8"/>
          <p:cNvSpPr/>
          <p:nvPr>
            <p:ph idx="2" type="pic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8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6" name="Google Shape;26;p8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5" name="Google Shape;35;p9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36" name="Google Shape;36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5" type="body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6" type="body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7" type="body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8" type="body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9" type="body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3" type="body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0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53" name="Google Shape;53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10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9" name="Google Shape;59;p10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5" name="Google Shape;65;p10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idx="5" type="body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6" type="body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8" name="Google Shape;68;p10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0"/>
          <p:cNvSpPr txBox="1"/>
          <p:nvPr>
            <p:ph idx="7" type="body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8" type="body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0"/>
          <p:cNvSpPr txBox="1"/>
          <p:nvPr>
            <p:ph idx="9" type="body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3" type="body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>
            <p:ph idx="2" type="pic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0" name="Google Shape;80;p11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1" name="Google Shape;81;p11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82" name="Google Shape;82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>
            <p:ph idx="2" type="chart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00" name="Google Shape;100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4" name="Google Shape;114;p15"/>
          <p:cNvSpPr/>
          <p:nvPr>
            <p:ph idx="2" type="pic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5"/>
          <p:cNvSpPr/>
          <p:nvPr>
            <p:ph idx="3" type="pic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body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5" type="body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6" type="body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7" type="body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8" type="body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9" type="body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3" type="body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26" name="Google Shape;126;p15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27" name="Google Shape;127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2" name="Google Shape;132;p15"/>
          <p:cNvSpPr/>
          <p:nvPr>
            <p:ph idx="14" type="pic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5"/>
          <p:cNvSpPr/>
          <p:nvPr>
            <p:ph idx="15" type="pic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" type="body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/>
          <p:nvPr>
            <p:ph type="ctrTitle"/>
          </p:nvPr>
        </p:nvSpPr>
        <p:spPr>
          <a:xfrm>
            <a:off x="3937691" y="111129"/>
            <a:ext cx="4846319" cy="863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b="1" lang="en" sz="2700"/>
              <a:t>Basic Details of the Team and Problem Statement</a:t>
            </a:r>
            <a:endParaRPr/>
          </a:p>
        </p:txBody>
      </p:sp>
      <p:sp>
        <p:nvSpPr>
          <p:cNvPr id="252" name="Google Shape;252;p1"/>
          <p:cNvSpPr txBox="1"/>
          <p:nvPr>
            <p:ph idx="1" type="body"/>
          </p:nvPr>
        </p:nvSpPr>
        <p:spPr>
          <a:xfrm>
            <a:off x="4367813" y="1181716"/>
            <a:ext cx="4534271" cy="36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b="0" i="0" lang="en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Gas Authority of India Ltd (GAIL).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PS Code: SK793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b="0" i="0" lang="en" u="none" strike="noStrike">
                <a:latin typeface="Montserrat"/>
                <a:ea typeface="Montserrat"/>
                <a:cs typeface="Montserrat"/>
                <a:sym typeface="Montserrat"/>
              </a:rPr>
              <a:t>Forecasting Natural Gas International Prices using advanced Time-Series Techniques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Team Name: Coding_Nahi_Aati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Team Leader Name: Shivam Tyagi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Institute Code (AISHE): U - 1056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lang="en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Institute Name: Netaji Subhas University of Technology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6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b="0" i="0" lang="en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Heritage &amp; Culture</a:t>
            </a:r>
            <a:endParaRPr/>
          </a:p>
        </p:txBody>
      </p:sp>
      <p:pic>
        <p:nvPicPr>
          <p:cNvPr id="253" name="Google Shape;2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" y="189155"/>
            <a:ext cx="2573383" cy="11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"/>
          <p:cNvSpPr txBox="1"/>
          <p:nvPr>
            <p:ph type="title"/>
          </p:nvPr>
        </p:nvSpPr>
        <p:spPr>
          <a:xfrm>
            <a:off x="723017" y="659297"/>
            <a:ext cx="4150823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Idea/Approach Details</a:t>
            </a:r>
            <a:endParaRPr/>
          </a:p>
        </p:txBody>
      </p:sp>
      <p:sp>
        <p:nvSpPr>
          <p:cNvPr id="259" name="Google Shape;259;p2"/>
          <p:cNvSpPr txBox="1"/>
          <p:nvPr>
            <p:ph idx="1" type="body"/>
          </p:nvPr>
        </p:nvSpPr>
        <p:spPr>
          <a:xfrm>
            <a:off x="728675" y="1227175"/>
            <a:ext cx="4150800" cy="377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397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Feature extraction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Using lstm(long term short term memory) for long term predictions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Using Regular Models then shifting to Novel Models.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Use Cnn As Feature Extraction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Gaussian Mixture Modelling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Autoencoders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Unforeseen Event Analysis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Sequential Feature Capturing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Interactive Plots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Model Comparisons</a:t>
            </a:r>
            <a:endParaRPr sz="1300"/>
          </a:p>
          <a:p>
            <a:pPr indent="-139700" lvl="0" marL="215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000"/>
          </a:p>
        </p:txBody>
      </p:sp>
      <p:sp>
        <p:nvSpPr>
          <p:cNvPr id="260" name="Google Shape;260;p2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5446075" y="2865575"/>
            <a:ext cx="3516900" cy="20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0" i="0" lang="en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6731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ytorch</a:t>
            </a:r>
            <a:endParaRPr b="0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6731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Keras</a:t>
            </a:r>
            <a:endParaRPr b="0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6731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eact.js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6731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Node.js/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Express.js</a:t>
            </a:r>
            <a:endParaRPr b="0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2" name="Google Shape;262;p2"/>
          <p:cNvPicPr preferRelativeResize="0"/>
          <p:nvPr/>
        </p:nvPicPr>
        <p:blipFill rotWithShape="1">
          <a:blip r:embed="rId3">
            <a:alphaModFix/>
          </a:blip>
          <a:srcRect b="0" l="-4440" r="4439" t="0"/>
          <a:stretch/>
        </p:blipFill>
        <p:spPr>
          <a:xfrm>
            <a:off x="5413900" y="223488"/>
            <a:ext cx="3516851" cy="246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/>
          <p:nvPr>
            <p:ph type="title"/>
          </p:nvPr>
        </p:nvSpPr>
        <p:spPr>
          <a:xfrm>
            <a:off x="714374" y="822259"/>
            <a:ext cx="4335607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Idea/Approach Details</a:t>
            </a:r>
            <a:endParaRPr/>
          </a:p>
        </p:txBody>
      </p:sp>
      <p:sp>
        <p:nvSpPr>
          <p:cNvPr id="268" name="Google Shape;268;p3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 sz="1400"/>
              <a:t>Use Cases</a:t>
            </a:r>
            <a:endParaRPr/>
          </a:p>
        </p:txBody>
      </p:sp>
      <p:sp>
        <p:nvSpPr>
          <p:cNvPr id="269" name="Google Shape;269;p3"/>
          <p:cNvSpPr txBox="1"/>
          <p:nvPr>
            <p:ph idx="1" type="body"/>
          </p:nvPr>
        </p:nvSpPr>
        <p:spPr>
          <a:xfrm>
            <a:off x="714374" y="1992677"/>
            <a:ext cx="3629026" cy="2942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User Interaction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Functionalities/features  that user can 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 Prediction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Unforeseen event detection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comparison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plot</a:t>
            </a:r>
            <a:endParaRPr sz="1400"/>
          </a:p>
        </p:txBody>
      </p:sp>
      <p:sp>
        <p:nvSpPr>
          <p:cNvPr id="270" name="Google Shape;270;p3"/>
          <p:cNvSpPr txBox="1"/>
          <p:nvPr>
            <p:ph idx="12" type="sldNum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"/>
          <p:cNvSpPr txBox="1"/>
          <p:nvPr/>
        </p:nvSpPr>
        <p:spPr>
          <a:xfrm>
            <a:off x="4572000" y="1714500"/>
            <a:ext cx="38576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4691075" y="1992675"/>
            <a:ext cx="3753000" cy="29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⮚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Pytorch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⮚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TensorFlow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⮚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Npm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⮚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 modules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 Stopper-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➢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Crises when global economy is affected  like pandemic, war or market crash.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3"/>
          <p:cNvGrpSpPr/>
          <p:nvPr/>
        </p:nvGrpSpPr>
        <p:grpSpPr>
          <a:xfrm>
            <a:off x="790579" y="2495623"/>
            <a:ext cx="3499819" cy="458172"/>
            <a:chOff x="1148500" y="3288525"/>
            <a:chExt cx="8616000" cy="991500"/>
          </a:xfrm>
        </p:grpSpPr>
        <p:sp>
          <p:nvSpPr>
            <p:cNvPr id="274" name="Google Shape;274;p3"/>
            <p:cNvSpPr/>
            <p:nvPr/>
          </p:nvSpPr>
          <p:spPr>
            <a:xfrm>
              <a:off x="4577500" y="3288525"/>
              <a:ext cx="1834200" cy="991500"/>
            </a:xfrm>
            <a:prstGeom prst="rect">
              <a:avLst/>
            </a:prstGeom>
            <a:gradFill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UI/UX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930300" y="3288525"/>
              <a:ext cx="1834200" cy="991500"/>
            </a:xfrm>
            <a:prstGeom prst="rect">
              <a:avLst/>
            </a:prstGeom>
            <a:gradFill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Server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148500" y="3288525"/>
              <a:ext cx="1834200" cy="991500"/>
            </a:xfrm>
            <a:prstGeom prst="rect">
              <a:avLst/>
            </a:prstGeom>
            <a:gradFill>
              <a:gsLst>
                <a:gs pos="0">
                  <a:srgbClr val="E4FFF8"/>
                </a:gs>
                <a:gs pos="100000">
                  <a:srgbClr val="66FB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Site User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162925" y="3569475"/>
              <a:ext cx="1234500" cy="4296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BE288"/>
                </a:gs>
                <a:gs pos="100000">
                  <a:srgbClr val="EFBF1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591925" y="3569475"/>
              <a:ext cx="1234500" cy="4296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BE288"/>
                </a:gs>
                <a:gs pos="100000">
                  <a:srgbClr val="EFBF1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"/>
          <p:cNvSpPr txBox="1"/>
          <p:nvPr>
            <p:ph type="title"/>
          </p:nvPr>
        </p:nvSpPr>
        <p:spPr>
          <a:xfrm>
            <a:off x="723017" y="659297"/>
            <a:ext cx="4963130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Team Member Details </a:t>
            </a:r>
            <a:endParaRPr/>
          </a:p>
        </p:txBody>
      </p:sp>
      <p:sp>
        <p:nvSpPr>
          <p:cNvPr id="284" name="Google Shape;284;p4"/>
          <p:cNvSpPr txBox="1"/>
          <p:nvPr>
            <p:ph idx="1" type="body"/>
          </p:nvPr>
        </p:nvSpPr>
        <p:spPr>
          <a:xfrm>
            <a:off x="723017" y="1546574"/>
            <a:ext cx="8358839" cy="35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Leader Name: Shivam Tyagi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lang="en" sz="900"/>
              <a:t>Branch (Btech):			Stream (COE):			Year (III)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Member 1 Name: Bhavya Dhingra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rPr lang="en" sz="900"/>
              <a:t>Branch (Btech):			Stream (EE):		                  Year (III): 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Member 2 Name: Arnav Talwar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Branch (Btech):			Stream (ICE):			Year (II)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Member 3 Name: Hritik Kumar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Branch (Btech):			Stream (ICE):			Year (II):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Member 4 Name: Shreya Singh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Branch (Btech):			Stream (COE):			Year (II):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900"/>
              <a:buNone/>
            </a:pPr>
            <a:r>
              <a:rPr b="1" lang="en" sz="900">
                <a:solidFill>
                  <a:srgbClr val="5D7C3F"/>
                </a:solidFill>
              </a:rPr>
              <a:t>Team Member 5 Name: Aditya Bhalla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Branch (Btech):			Stream (ICE):			Year (II):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04160"/>
              </a:buClr>
              <a:buSzPts val="900"/>
              <a:buNone/>
            </a:pPr>
            <a:r>
              <a:rPr b="1" lang="en" sz="900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04160"/>
              </a:buClr>
              <a:buSzPts val="900"/>
              <a:buNone/>
            </a:pPr>
            <a:r>
              <a:rPr b="1" lang="en" sz="90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Important Pointers</a:t>
            </a:r>
            <a:endParaRPr/>
          </a:p>
        </p:txBody>
      </p:sp>
      <p:sp>
        <p:nvSpPr>
          <p:cNvPr id="290" name="Google Shape;290;p5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/>
              <a:t>Please ensure below pointers are met while  </a:t>
            </a:r>
            <a:endParaRPr/>
          </a:p>
        </p:txBody>
      </p:sp>
      <p:sp>
        <p:nvSpPr>
          <p:cNvPr id="291" name="Google Shape;291;p5"/>
          <p:cNvSpPr txBox="1"/>
          <p:nvPr>
            <p:ph idx="1" type="body"/>
          </p:nvPr>
        </p:nvSpPr>
        <p:spPr>
          <a:xfrm>
            <a:off x="714374" y="1992677"/>
            <a:ext cx="7929421" cy="29422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Kindly keep the maximum slides limit to 4 pages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All the topics should be utilized for description of your idea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Try to avoid paragraphs and post your idea in points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Keep your explanation precisely and easy to understand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Idea should be unique and novel. If it has a business potential more weightage will be given. 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Apart from this PPT abstract of your idea will be asked separately while submitting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You need to save the file in PDF and upload the same on portal. No PPT, Word Doc or any other format will be supported</a:t>
            </a:r>
            <a:endParaRPr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92" name="Google Shape;292;p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