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tik Kumar" userId="S::hritik@advancelabiitpoutlook.onmicrosoft.com::3634d071-574d-4237-8e7b-6df235374aee" providerId="AD" clId="Web-{797C7B27-48CE-4B7E-A0A9-7424F9FBF413}"/>
    <pc:docChg chg="addSld modSld addMainMaster delMainMaster">
      <pc:chgData name="Hritik Kumar" userId="S::hritik@advancelabiitpoutlook.onmicrosoft.com::3634d071-574d-4237-8e7b-6df235374aee" providerId="AD" clId="Web-{797C7B27-48CE-4B7E-A0A9-7424F9FBF413}" dt="2022-02-15T09:16:45.561" v="421" actId="20577"/>
      <pc:docMkLst>
        <pc:docMk/>
      </pc:docMkLst>
      <pc:sldChg chg="addSp delSp modSp mod setBg modClrScheme chgLayout">
        <pc:chgData name="Hritik Kumar" userId="S::hritik@advancelabiitpoutlook.onmicrosoft.com::3634d071-574d-4237-8e7b-6df235374aee" providerId="AD" clId="Web-{797C7B27-48CE-4B7E-A0A9-7424F9FBF413}" dt="2022-02-15T08:52:16.533" v="29"/>
        <pc:sldMkLst>
          <pc:docMk/>
          <pc:sldMk cId="109857222" sldId="256"/>
        </pc:sldMkLst>
        <pc:spChg chg="mod">
          <ac:chgData name="Hritik Kumar" userId="S::hritik@advancelabiitpoutlook.onmicrosoft.com::3634d071-574d-4237-8e7b-6df235374aee" providerId="AD" clId="Web-{797C7B27-48CE-4B7E-A0A9-7424F9FBF413}" dt="2022-02-15T08:52:05.830" v="28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Hritik Kumar" userId="S::hritik@advancelabiitpoutlook.onmicrosoft.com::3634d071-574d-4237-8e7b-6df235374aee" providerId="AD" clId="Web-{797C7B27-48CE-4B7E-A0A9-7424F9FBF413}" dt="2022-02-15T08:52:16.533" v="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8" creationId="{99DBCE2B-3053-46F7-8268-4C470924F7E2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10" creationId="{420F3E83-4E0C-4F58-B9AB-5C1E99535EE6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12" creationId="{AA3A822F-A23C-43CA-9EFD-FB63EBE2CB87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14" creationId="{B7B879C8-59DC-480C-9A25-717762139DD8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16" creationId="{35F0671C-AB05-4096-9BD3-40BF6A4D819E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18" creationId="{239DBA70-EE2C-4FFF-9388-FAA5A3203019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39:41.402" v="1"/>
          <ac:spMkLst>
            <pc:docMk/>
            <pc:sldMk cId="109857222" sldId="256"/>
            <ac:spMk id="20" creationId="{7A9811F9-20B2-4BB6-A99A-7CF01D32EDF5}"/>
          </ac:spMkLst>
        </pc:spChg>
        <pc:spChg chg="add">
          <ac:chgData name="Hritik Kumar" userId="S::hritik@advancelabiitpoutlook.onmicrosoft.com::3634d071-574d-4237-8e7b-6df235374aee" providerId="AD" clId="Web-{797C7B27-48CE-4B7E-A0A9-7424F9FBF413}" dt="2022-02-15T08:39:41.433" v="2"/>
          <ac:spMkLst>
            <pc:docMk/>
            <pc:sldMk cId="109857222" sldId="256"/>
            <ac:spMk id="22" creationId="{4905C695-F54E-4EF8-8AEF-811D460E7AFE}"/>
          </ac:spMkLst>
        </pc:spChg>
        <pc:spChg chg="add">
          <ac:chgData name="Hritik Kumar" userId="S::hritik@advancelabiitpoutlook.onmicrosoft.com::3634d071-574d-4237-8e7b-6df235374aee" providerId="AD" clId="Web-{797C7B27-48CE-4B7E-A0A9-7424F9FBF413}" dt="2022-02-15T08:39:41.433" v="2"/>
          <ac:spMkLst>
            <pc:docMk/>
            <pc:sldMk cId="109857222" sldId="256"/>
            <ac:spMk id="23" creationId="{485CD2A3-2099-476E-9A85-55DC735FA2B7}"/>
          </ac:spMkLst>
        </pc:spChg>
        <pc:grpChg chg="add">
          <ac:chgData name="Hritik Kumar" userId="S::hritik@advancelabiitpoutlook.onmicrosoft.com::3634d071-574d-4237-8e7b-6df235374aee" providerId="AD" clId="Web-{797C7B27-48CE-4B7E-A0A9-7424F9FBF413}" dt="2022-02-15T08:39:41.433" v="2"/>
          <ac:grpSpMkLst>
            <pc:docMk/>
            <pc:sldMk cId="109857222" sldId="256"/>
            <ac:grpSpMk id="24" creationId="{E92979E8-2E86-433E-A7E4-5F102E45A8EE}"/>
          </ac:grpSpMkLst>
        </pc:grpChg>
      </pc:sldChg>
      <pc:sldChg chg="addSp delSp modSp new">
        <pc:chgData name="Hritik Kumar" userId="S::hritik@advancelabiitpoutlook.onmicrosoft.com::3634d071-574d-4237-8e7b-6df235374aee" providerId="AD" clId="Web-{797C7B27-48CE-4B7E-A0A9-7424F9FBF413}" dt="2022-02-15T09:16:45.561" v="421" actId="20577"/>
        <pc:sldMkLst>
          <pc:docMk/>
          <pc:sldMk cId="1265501564" sldId="257"/>
        </pc:sldMkLst>
        <pc:spChg chg="del">
          <ac:chgData name="Hritik Kumar" userId="S::hritik@advancelabiitpoutlook.onmicrosoft.com::3634d071-574d-4237-8e7b-6df235374aee" providerId="AD" clId="Web-{797C7B27-48CE-4B7E-A0A9-7424F9FBF413}" dt="2022-02-15T08:53:14.613" v="34"/>
          <ac:spMkLst>
            <pc:docMk/>
            <pc:sldMk cId="1265501564" sldId="257"/>
            <ac:spMk id="2" creationId="{9B157A3B-4571-443C-A907-A27A91670C3A}"/>
          </ac:spMkLst>
        </pc:spChg>
        <pc:spChg chg="del">
          <ac:chgData name="Hritik Kumar" userId="S::hritik@advancelabiitpoutlook.onmicrosoft.com::3634d071-574d-4237-8e7b-6df235374aee" providerId="AD" clId="Web-{797C7B27-48CE-4B7E-A0A9-7424F9FBF413}" dt="2022-02-15T08:53:14.613" v="33"/>
          <ac:spMkLst>
            <pc:docMk/>
            <pc:sldMk cId="1265501564" sldId="257"/>
            <ac:spMk id="3" creationId="{DA9963E5-8E6A-42F2-AC23-FA10BF5B4F8A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8:53:14.613" v="32"/>
          <ac:spMkLst>
            <pc:docMk/>
            <pc:sldMk cId="1265501564" sldId="257"/>
            <ac:spMk id="4" creationId="{1E14CCA7-3692-4BA4-ABEC-6353479D04EA}"/>
          </ac:spMkLst>
        </pc:spChg>
        <pc:spChg chg="add mod">
          <ac:chgData name="Hritik Kumar" userId="S::hritik@advancelabiitpoutlook.onmicrosoft.com::3634d071-574d-4237-8e7b-6df235374aee" providerId="AD" clId="Web-{797C7B27-48CE-4B7E-A0A9-7424F9FBF413}" dt="2022-02-15T09:16:45.561" v="421" actId="20577"/>
          <ac:spMkLst>
            <pc:docMk/>
            <pc:sldMk cId="1265501564" sldId="257"/>
            <ac:spMk id="5" creationId="{4BCD30C8-4C15-48FC-A714-88D52E6D0517}"/>
          </ac:spMkLst>
        </pc:spChg>
        <pc:picChg chg="add mod">
          <ac:chgData name="Hritik Kumar" userId="S::hritik@advancelabiitpoutlook.onmicrosoft.com::3634d071-574d-4237-8e7b-6df235374aee" providerId="AD" clId="Web-{797C7B27-48CE-4B7E-A0A9-7424F9FBF413}" dt="2022-02-15T09:16:24.326" v="397" actId="1076"/>
          <ac:picMkLst>
            <pc:docMk/>
            <pc:sldMk cId="1265501564" sldId="257"/>
            <ac:picMk id="6" creationId="{EEBA50FC-9518-488C-AD91-8AB90479B00B}"/>
          </ac:picMkLst>
        </pc:picChg>
      </pc:sldChg>
      <pc:sldChg chg="addSp delSp modSp new mod setBg">
        <pc:chgData name="Hritik Kumar" userId="S::hritik@advancelabiitpoutlook.onmicrosoft.com::3634d071-574d-4237-8e7b-6df235374aee" providerId="AD" clId="Web-{797C7B27-48CE-4B7E-A0A9-7424F9FBF413}" dt="2022-02-15T09:10:35.581" v="254" actId="1076"/>
        <pc:sldMkLst>
          <pc:docMk/>
          <pc:sldMk cId="1452914060" sldId="258"/>
        </pc:sldMkLst>
        <pc:spChg chg="del">
          <ac:chgData name="Hritik Kumar" userId="S::hritik@advancelabiitpoutlook.onmicrosoft.com::3634d071-574d-4237-8e7b-6df235374aee" providerId="AD" clId="Web-{797C7B27-48CE-4B7E-A0A9-7424F9FBF413}" dt="2022-02-15T09:04:10.929" v="173"/>
          <ac:spMkLst>
            <pc:docMk/>
            <pc:sldMk cId="1452914060" sldId="258"/>
            <ac:spMk id="2" creationId="{8C996F51-EDC1-4659-943B-A9944A6C2A80}"/>
          </ac:spMkLst>
        </pc:spChg>
        <pc:spChg chg="del">
          <ac:chgData name="Hritik Kumar" userId="S::hritik@advancelabiitpoutlook.onmicrosoft.com::3634d071-574d-4237-8e7b-6df235374aee" providerId="AD" clId="Web-{797C7B27-48CE-4B7E-A0A9-7424F9FBF413}" dt="2022-02-15T09:04:10.929" v="172"/>
          <ac:spMkLst>
            <pc:docMk/>
            <pc:sldMk cId="1452914060" sldId="258"/>
            <ac:spMk id="3" creationId="{55CE4B9A-BC53-499C-BAC2-B7B1109B293E}"/>
          </ac:spMkLst>
        </pc:spChg>
        <pc:spChg chg="add mod ord">
          <ac:chgData name="Hritik Kumar" userId="S::hritik@advancelabiitpoutlook.onmicrosoft.com::3634d071-574d-4237-8e7b-6df235374aee" providerId="AD" clId="Web-{797C7B27-48CE-4B7E-A0A9-7424F9FBF413}" dt="2022-02-15T09:10:16.018" v="251"/>
          <ac:spMkLst>
            <pc:docMk/>
            <pc:sldMk cId="1452914060" sldId="258"/>
            <ac:spMk id="4" creationId="{4B54B230-676D-4ECC-97C4-D900D7FF40CD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9:10:16.018" v="251"/>
          <ac:spMkLst>
            <pc:docMk/>
            <pc:sldMk cId="1452914060" sldId="258"/>
            <ac:spMk id="10" creationId="{9EB54D17-3792-403D-9127-495845021D2B}"/>
          </ac:spMkLst>
        </pc:spChg>
        <pc:spChg chg="add del">
          <ac:chgData name="Hritik Kumar" userId="S::hritik@advancelabiitpoutlook.onmicrosoft.com::3634d071-574d-4237-8e7b-6df235374aee" providerId="AD" clId="Web-{797C7B27-48CE-4B7E-A0A9-7424F9FBF413}" dt="2022-02-15T09:10:16.018" v="251"/>
          <ac:spMkLst>
            <pc:docMk/>
            <pc:sldMk cId="1452914060" sldId="258"/>
            <ac:spMk id="12" creationId="{05FB7726-C6A8-44D0-B179-A65DE454D836}"/>
          </ac:spMkLst>
        </pc:spChg>
        <pc:picChg chg="add mod">
          <ac:chgData name="Hritik Kumar" userId="S::hritik@advancelabiitpoutlook.onmicrosoft.com::3634d071-574d-4237-8e7b-6df235374aee" providerId="AD" clId="Web-{797C7B27-48CE-4B7E-A0A9-7424F9FBF413}" dt="2022-02-15T09:10:35.581" v="254" actId="1076"/>
          <ac:picMkLst>
            <pc:docMk/>
            <pc:sldMk cId="1452914060" sldId="258"/>
            <ac:picMk id="5" creationId="{978F4A59-0765-4150-AACA-07217C2FD00D}"/>
          </ac:picMkLst>
        </pc:picChg>
      </pc:sldChg>
      <pc:sldMasterChg chg="add del addSldLayout delSldLayout">
        <pc:chgData name="Hritik Kumar" userId="S::hritik@advancelabiitpoutlook.onmicrosoft.com::3634d071-574d-4237-8e7b-6df235374aee" providerId="AD" clId="Web-{797C7B27-48CE-4B7E-A0A9-7424F9FBF413}" dt="2022-02-15T08:39:41.433" v="2"/>
        <pc:sldMasterMkLst>
          <pc:docMk/>
          <pc:sldMasterMk cId="2460954070" sldId="2147483660"/>
        </pc:sldMasterMkLst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ritik Kumar" userId="S::hritik@advancelabiitpoutlook.onmicrosoft.com::3634d071-574d-4237-8e7b-6df235374aee" providerId="AD" clId="Web-{797C7B27-48CE-4B7E-A0A9-7424F9FBF413}" dt="2022-02-15T08:39:41.402" v="1"/>
        <pc:sldMasterMkLst>
          <pc:docMk/>
          <pc:sldMasterMk cId="4264475302" sldId="2147483685"/>
        </pc:sldMasterMkLst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409869274" sldId="2147483674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4067854375" sldId="2147483675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3878415269" sldId="2147483676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1347901465" sldId="2147483677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947007255" sldId="2147483678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853711601" sldId="2147483679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3520968708" sldId="2147483680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2937395745" sldId="2147483681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2745479478" sldId="2147483682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3921769840" sldId="2147483683"/>
          </pc:sldLayoutMkLst>
        </pc:sldLayoutChg>
        <pc:sldLayoutChg chg="add del">
          <pc:chgData name="Hritik Kumar" userId="S::hritik@advancelabiitpoutlook.onmicrosoft.com::3634d071-574d-4237-8e7b-6df235374aee" providerId="AD" clId="Web-{797C7B27-48CE-4B7E-A0A9-7424F9FBF413}" dt="2022-02-15T08:39:41.402" v="1"/>
          <pc:sldLayoutMkLst>
            <pc:docMk/>
            <pc:sldMasterMk cId="4264475302" sldId="2147483685"/>
            <pc:sldLayoutMk cId="1485721695" sldId="2147483684"/>
          </pc:sldLayoutMkLst>
        </pc:sldLayoutChg>
      </pc:sldMasterChg>
      <pc:sldMasterChg chg="add addSldLayout">
        <pc:chgData name="Hritik Kumar" userId="S::hritik@advancelabiitpoutlook.onmicrosoft.com::3634d071-574d-4237-8e7b-6df235374aee" providerId="AD" clId="Web-{797C7B27-48CE-4B7E-A0A9-7424F9FBF413}" dt="2022-02-15T08:39:41.433" v="2"/>
        <pc:sldMasterMkLst>
          <pc:docMk/>
          <pc:sldMasterMk cId="114686249" sldId="2147483711"/>
        </pc:sldMasterMkLst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739982144" sldId="2147483700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605244806" sldId="2147483701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3794919785" sldId="2147483702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3162767578" sldId="2147483703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939242356" sldId="2147483704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1172758" sldId="2147483705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2044553515" sldId="2147483706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3394974215" sldId="2147483707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168814269" sldId="2147483708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4161352488" sldId="2147483709"/>
          </pc:sldLayoutMkLst>
        </pc:sldLayoutChg>
        <pc:sldLayoutChg chg="add">
          <pc:chgData name="Hritik Kumar" userId="S::hritik@advancelabiitpoutlook.onmicrosoft.com::3634d071-574d-4237-8e7b-6df235374aee" providerId="AD" clId="Web-{797C7B27-48CE-4B7E-A0A9-7424F9FBF413}" dt="2022-02-15T08:39:41.433" v="2"/>
          <pc:sldLayoutMkLst>
            <pc:docMk/>
            <pc:sldMasterMk cId="114686249" sldId="2147483711"/>
            <pc:sldLayoutMk cId="269809017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1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53" y="2002659"/>
            <a:ext cx="7113494" cy="1504384"/>
          </a:xfrm>
        </p:spPr>
        <p:txBody>
          <a:bodyPr>
            <a:normAutofit/>
          </a:bodyPr>
          <a:lstStyle/>
          <a:p>
            <a:r>
              <a:rPr lang="en-US" dirty="0"/>
              <a:t>IoT Based Solar-Powered Smart Home Automation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B9872-B35A-437D-9D22-841411B7D60A}"/>
              </a:ext>
            </a:extLst>
          </p:cNvPr>
          <p:cNvSpPr txBox="1"/>
          <p:nvPr/>
        </p:nvSpPr>
        <p:spPr>
          <a:xfrm>
            <a:off x="9350188" y="515280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Hritik Kumar</a:t>
            </a:r>
          </a:p>
          <a:p>
            <a:r>
              <a:rPr lang="en-IN" dirty="0"/>
              <a:t>Roll: 1901EE26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8650" y="1246093"/>
            <a:ext cx="3314700" cy="557655"/>
          </a:xfrm>
        </p:spPr>
        <p:txBody>
          <a:bodyPr>
            <a:normAutofit/>
          </a:bodyPr>
          <a:lstStyle/>
          <a:p>
            <a:r>
              <a:rPr lang="en-US" dirty="0"/>
              <a:t>What is IoT?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D2FCD-389F-4FEF-873F-09E56CDC7B5A}"/>
              </a:ext>
            </a:extLst>
          </p:cNvPr>
          <p:cNvSpPr txBox="1"/>
          <p:nvPr/>
        </p:nvSpPr>
        <p:spPr>
          <a:xfrm>
            <a:off x="1880597" y="2703383"/>
            <a:ext cx="8788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dirty="0"/>
              <a:t>It describes the network of physical objects, that are embedded with sensors, software, and other technologies for the purpose of connecting and exchanging data with other devices.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62339-82B8-4D9B-93A3-1FB378AE5CA7}"/>
              </a:ext>
            </a:extLst>
          </p:cNvPr>
          <p:cNvSpPr txBox="1"/>
          <p:nvPr/>
        </p:nvSpPr>
        <p:spPr>
          <a:xfrm>
            <a:off x="2301938" y="3611906"/>
            <a:ext cx="2601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Of IoT: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Medical and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A35FB-565F-46F4-A974-8372E4C77E46}"/>
              </a:ext>
            </a:extLst>
          </p:cNvPr>
          <p:cNvSpPr txBox="1"/>
          <p:nvPr/>
        </p:nvSpPr>
        <p:spPr>
          <a:xfrm>
            <a:off x="1880597" y="1930400"/>
            <a:ext cx="738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main concept of smart devices was discussed as early as 1982. A Coca-Cola vending machine. </a:t>
            </a:r>
          </a:p>
        </p:txBody>
      </p:sp>
    </p:spTree>
    <p:extLst>
      <p:ext uri="{BB962C8B-B14F-4D97-AF65-F5344CB8AC3E}">
        <p14:creationId xmlns:p14="http://schemas.microsoft.com/office/powerpoint/2010/main" val="12708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7078" y="786901"/>
            <a:ext cx="3817844" cy="609601"/>
          </a:xfrm>
        </p:spPr>
        <p:txBody>
          <a:bodyPr>
            <a:normAutofit/>
          </a:bodyPr>
          <a:lstStyle/>
          <a:p>
            <a:r>
              <a:rPr lang="en-US" dirty="0"/>
              <a:t>A smart Home?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B8D55-5D9A-4EC6-87DD-DF2B384A117A}"/>
              </a:ext>
            </a:extLst>
          </p:cNvPr>
          <p:cNvSpPr txBox="1"/>
          <p:nvPr/>
        </p:nvSpPr>
        <p:spPr>
          <a:xfrm>
            <a:off x="1456765" y="1829235"/>
            <a:ext cx="927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convenient home setup where appliances and devices can be automatically controlled, remotely from anywhere with the internet.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6CB29-9347-421A-B0F1-5EFC7E2B032F}"/>
              </a:ext>
            </a:extLst>
          </p:cNvPr>
          <p:cNvSpPr txBox="1"/>
          <p:nvPr/>
        </p:nvSpPr>
        <p:spPr>
          <a:xfrm>
            <a:off x="1456765" y="2605454"/>
            <a:ext cx="167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Functionalities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72C41-35EA-43B9-9041-911F68316328}"/>
              </a:ext>
            </a:extLst>
          </p:cNvPr>
          <p:cNvSpPr txBox="1"/>
          <p:nvPr/>
        </p:nvSpPr>
        <p:spPr>
          <a:xfrm>
            <a:off x="1604681" y="3128681"/>
            <a:ext cx="3458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Remote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Advanced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Appliances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Energy Consumption</a:t>
            </a:r>
          </a:p>
        </p:txBody>
      </p:sp>
      <p:pic>
        <p:nvPicPr>
          <p:cNvPr id="8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E00500A1-88F7-4429-A699-CB1C42E0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5" y="2475566"/>
            <a:ext cx="4046492" cy="30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7078" y="770966"/>
            <a:ext cx="3809440" cy="831726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home Implementation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304E5-5824-46B1-8AD7-9EF6F05B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08" y="1760662"/>
            <a:ext cx="4141980" cy="3949856"/>
          </a:xfrm>
          <a:prstGeom prst="rect">
            <a:avLst/>
          </a:prstGeom>
        </p:spPr>
      </p:pic>
      <p:sp>
        <p:nvSpPr>
          <p:cNvPr id="9" name="Text Box 12">
            <a:extLst>
              <a:ext uri="{FF2B5EF4-FFF2-40B4-BE49-F238E27FC236}">
                <a16:creationId xmlns:a16="http://schemas.microsoft.com/office/drawing/2014/main" id="{7F9151D1-5EB0-40C1-BF14-C89046221565}"/>
              </a:ext>
            </a:extLst>
          </p:cNvPr>
          <p:cNvSpPr/>
          <p:nvPr/>
        </p:nvSpPr>
        <p:spPr>
          <a:xfrm>
            <a:off x="3888538" y="6087034"/>
            <a:ext cx="440652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  <a:effectLst/>
        </p:spPr>
        <p:txBody>
          <a:bodyPr wrap="square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Block Diagram of Overall Circuit for implementation.</a:t>
            </a:r>
            <a:endParaRPr kumimoji="0" lang="en-IN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6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7078" y="770966"/>
            <a:ext cx="3809440" cy="831726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Implementation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5D8BB-C246-43EB-80AC-4170FAB93C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7758" y="2117854"/>
            <a:ext cx="4859655" cy="3644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AC1DE-2028-4C81-81BB-B783846292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64589" y="2117854"/>
            <a:ext cx="4859653" cy="3644265"/>
          </a:xfrm>
          <a:prstGeom prst="rect">
            <a:avLst/>
          </a:prstGeom>
        </p:spPr>
      </p:pic>
      <p:sp>
        <p:nvSpPr>
          <p:cNvPr id="7" name="Text Box 23">
            <a:extLst>
              <a:ext uri="{FF2B5EF4-FFF2-40B4-BE49-F238E27FC236}">
                <a16:creationId xmlns:a16="http://schemas.microsoft.com/office/drawing/2014/main" id="{BF10FF3A-0C8A-450C-9A17-47AC3E9BA2EC}"/>
              </a:ext>
            </a:extLst>
          </p:cNvPr>
          <p:cNvSpPr/>
          <p:nvPr/>
        </p:nvSpPr>
        <p:spPr>
          <a:xfrm>
            <a:off x="1409251" y="5995341"/>
            <a:ext cx="3169920" cy="28194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1 Complete implementation of the Smart Home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2004F09D-96BC-4A26-9020-36AD4D9D500C}"/>
              </a:ext>
            </a:extLst>
          </p:cNvPr>
          <p:cNvSpPr/>
          <p:nvPr/>
        </p:nvSpPr>
        <p:spPr>
          <a:xfrm>
            <a:off x="8374604" y="5995341"/>
            <a:ext cx="1592580" cy="2635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2 Internal Circuits.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6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1807" y="486282"/>
            <a:ext cx="2572310" cy="55581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0710F-B9B8-4F12-BD9A-A65A4C75C2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02660" y="1042092"/>
            <a:ext cx="3619387" cy="2518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559E3D-01DA-49B0-BB94-C18DE31A55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02661" y="3971365"/>
            <a:ext cx="3619387" cy="2277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03DE7-A3C7-4F00-9CC7-5F7590F227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174116" y="1042092"/>
            <a:ext cx="3499148" cy="248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D8FC5A-1C0F-4B12-94A5-BFF87A38126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174117" y="3762233"/>
            <a:ext cx="3520777" cy="2486725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9640E433-FBEA-4E22-853E-C35FBDE55642}"/>
              </a:ext>
            </a:extLst>
          </p:cNvPr>
          <p:cNvSpPr/>
          <p:nvPr/>
        </p:nvSpPr>
        <p:spPr>
          <a:xfrm>
            <a:off x="1240752" y="3156527"/>
            <a:ext cx="3361055" cy="40386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3 Representing a number of individuals present in the house.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D86C2A5-6180-4876-83F7-EDBE9EC912B1}"/>
              </a:ext>
            </a:extLst>
          </p:cNvPr>
          <p:cNvSpPr/>
          <p:nvPr/>
        </p:nvSpPr>
        <p:spPr>
          <a:xfrm>
            <a:off x="7846135" y="3279765"/>
            <a:ext cx="2308860" cy="24384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4 Reading humidity on the LCD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B9216C41-41FC-4198-A410-C5C1CB881B80}"/>
              </a:ext>
            </a:extLst>
          </p:cNvPr>
          <p:cNvSpPr/>
          <p:nvPr/>
        </p:nvSpPr>
        <p:spPr>
          <a:xfrm>
            <a:off x="1858253" y="5984041"/>
            <a:ext cx="2108200" cy="2546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5 Reading pulse on the LCD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89F056B2-F3E4-4789-A123-368005BBEFFB}"/>
              </a:ext>
            </a:extLst>
          </p:cNvPr>
          <p:cNvSpPr/>
          <p:nvPr/>
        </p:nvSpPr>
        <p:spPr>
          <a:xfrm>
            <a:off x="7946465" y="5975076"/>
            <a:ext cx="2108200" cy="2546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5 Reading pulse on the LCD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2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1807" y="486282"/>
            <a:ext cx="2572310" cy="55581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snippet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B9216C41-41FC-4198-A410-C5C1CB881B80}"/>
              </a:ext>
            </a:extLst>
          </p:cNvPr>
          <p:cNvSpPr/>
          <p:nvPr/>
        </p:nvSpPr>
        <p:spPr>
          <a:xfrm>
            <a:off x="1858253" y="5984041"/>
            <a:ext cx="2108200" cy="2546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Individuals Present Inside Room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B73D2-CC1E-4542-B59E-C443D8AD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8" y="1020871"/>
            <a:ext cx="4343776" cy="481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7B842F-849C-4A2E-B8EE-8F9525E3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64" y="1020871"/>
            <a:ext cx="4808637" cy="1691787"/>
          </a:xfrm>
          <a:prstGeom prst="rect">
            <a:avLst/>
          </a:prstGeom>
        </p:spPr>
      </p:pic>
      <p:sp>
        <p:nvSpPr>
          <p:cNvPr id="17" name="Text Box 19">
            <a:extLst>
              <a:ext uri="{FF2B5EF4-FFF2-40B4-BE49-F238E27FC236}">
                <a16:creationId xmlns:a16="http://schemas.microsoft.com/office/drawing/2014/main" id="{EE757EB0-64E1-41FE-B26E-0D06121C332D}"/>
              </a:ext>
            </a:extLst>
          </p:cNvPr>
          <p:cNvSpPr/>
          <p:nvPr/>
        </p:nvSpPr>
        <p:spPr>
          <a:xfrm>
            <a:off x="7739100" y="2864323"/>
            <a:ext cx="2108200" cy="2546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Leakage Alert to owner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01DAE-D999-4653-B3C7-98C745CC5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16" y="3428999"/>
            <a:ext cx="3589331" cy="2225233"/>
          </a:xfrm>
          <a:prstGeom prst="rect">
            <a:avLst/>
          </a:prstGeom>
        </p:spPr>
      </p:pic>
      <p:sp>
        <p:nvSpPr>
          <p:cNvPr id="18" name="Text Box 19">
            <a:extLst>
              <a:ext uri="{FF2B5EF4-FFF2-40B4-BE49-F238E27FC236}">
                <a16:creationId xmlns:a16="http://schemas.microsoft.com/office/drawing/2014/main" id="{00DB4CB1-6DCE-446D-99BF-5459B270FABF}"/>
              </a:ext>
            </a:extLst>
          </p:cNvPr>
          <p:cNvSpPr/>
          <p:nvPr/>
        </p:nvSpPr>
        <p:spPr>
          <a:xfrm>
            <a:off x="7891481" y="5856723"/>
            <a:ext cx="2108200" cy="2546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 Control in the corridor.</a:t>
            </a:r>
          </a:p>
        </p:txBody>
      </p:sp>
    </p:spTree>
    <p:extLst>
      <p:ext uri="{BB962C8B-B14F-4D97-AF65-F5344CB8AC3E}">
        <p14:creationId xmlns:p14="http://schemas.microsoft.com/office/powerpoint/2010/main" val="42217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1272" y="2734234"/>
            <a:ext cx="2303928" cy="950259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6D59A-4178-4B1B-BCDA-905714459F62}"/>
              </a:ext>
            </a:extLst>
          </p:cNvPr>
          <p:cNvSpPr txBox="1"/>
          <p:nvPr/>
        </p:nvSpPr>
        <p:spPr>
          <a:xfrm>
            <a:off x="5934635" y="69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682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198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Times New Roman</vt:lpstr>
      <vt:lpstr>AdornVTI</vt:lpstr>
      <vt:lpstr>IoT Based Solar-Powered Smart Home Automation System</vt:lpstr>
      <vt:lpstr>What is IoT?</vt:lpstr>
      <vt:lpstr>A smart Home?</vt:lpstr>
      <vt:lpstr>Smart home Implementation </vt:lpstr>
      <vt:lpstr>Hardware Implementation </vt:lpstr>
      <vt:lpstr>Results</vt:lpstr>
      <vt:lpstr>Code snippet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Hritik Kumar</cp:lastModifiedBy>
  <cp:revision>98</cp:revision>
  <dcterms:created xsi:type="dcterms:W3CDTF">2022-02-15T08:30:08Z</dcterms:created>
  <dcterms:modified xsi:type="dcterms:W3CDTF">2022-04-22T09:10:51Z</dcterms:modified>
</cp:coreProperties>
</file>