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8" r:id="rId5"/>
    <p:sldId id="259" r:id="rId6"/>
    <p:sldId id="275" r:id="rId7"/>
    <p:sldId id="276" r:id="rId8"/>
    <p:sldId id="277" r:id="rId9"/>
    <p:sldId id="260" r:id="rId10"/>
    <p:sldId id="261" r:id="rId11"/>
    <p:sldId id="262" r:id="rId12"/>
    <p:sldId id="265" r:id="rId13"/>
    <p:sldId id="263" r:id="rId14"/>
    <p:sldId id="264" r:id="rId15"/>
    <p:sldId id="267" r:id="rId16"/>
    <p:sldId id="266" r:id="rId17"/>
    <p:sldId id="269" r:id="rId18"/>
    <p:sldId id="272" r:id="rId19"/>
    <p:sldId id="270" r:id="rId20"/>
    <p:sldId id="271" r:id="rId21"/>
    <p:sldId id="273" r:id="rId22"/>
    <p:sldId id="274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2" autoAdjust="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22772488" cy="1227724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A1E70-3D9D-4BDA-940F-AB685B516240}" type="doc">
      <dgm:prSet loTypeId="urn:microsoft.com/office/officeart/2005/8/layout/vList2" loCatId="list" qsTypeId="urn:microsoft.com/office/officeart/2005/8/quickstyle/simple2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E3706A61-EC92-4735-A5BC-A5C522BD0A01}">
      <dgm:prSet custT="1"/>
      <dgm:spPr/>
      <dgm:t>
        <a:bodyPr/>
        <a:lstStyle/>
        <a:p>
          <a:pPr algn="l" rtl="0"/>
          <a:r>
            <a:rPr lang="en-IN" sz="2000" dirty="0" smtClean="0">
              <a:latin typeface="Arial" pitchFamily="34" charset="0"/>
              <a:cs typeface="Arial" pitchFamily="34" charset="0"/>
            </a:rPr>
            <a:t>Extraction was  </a:t>
          </a:r>
          <a:r>
            <a:rPr lang="en-IN" sz="2000" b="0" i="0" dirty="0" smtClean="0">
              <a:latin typeface="Arial" pitchFamily="34" charset="0"/>
              <a:cs typeface="Arial" pitchFamily="34" charset="0"/>
            </a:rPr>
            <a:t>done by Barry Becker from the 1994 Census database. A set of reasonably clean records was extracted using the following conditions:</a:t>
          </a:r>
        </a:p>
        <a:p>
          <a:pPr algn="ctr" rtl="0"/>
          <a:endParaRPr lang="en-IN" sz="1800" b="0" i="0" dirty="0" smtClean="0">
            <a:latin typeface="Arial" pitchFamily="34" charset="0"/>
            <a:cs typeface="Arial" pitchFamily="34" charset="0"/>
          </a:endParaRPr>
        </a:p>
        <a:p>
          <a:pPr algn="ctr" rtl="0"/>
          <a:r>
            <a:rPr lang="en-IN" sz="1800" b="0" i="0" dirty="0" smtClean="0">
              <a:latin typeface="Arial" pitchFamily="34" charset="0"/>
              <a:cs typeface="Arial" pitchFamily="34" charset="0"/>
            </a:rPr>
            <a:t> ((AAGE&gt;16) &amp;&amp; (AGI&gt;100) &amp;&amp; (AFNLWGT&gt;1)&amp;&amp; (HRSWK&gt;0))</a:t>
          </a:r>
          <a:endParaRPr lang="en-IN" sz="1800" dirty="0">
            <a:latin typeface="Arial" pitchFamily="34" charset="0"/>
            <a:cs typeface="Arial" pitchFamily="34" charset="0"/>
          </a:endParaRPr>
        </a:p>
      </dgm:t>
    </dgm:pt>
    <dgm:pt modelId="{2F295891-AFC5-4FC3-AE09-6EA689310F6D}" type="parTrans" cxnId="{FE940930-D36B-48FD-9319-06714C40D195}">
      <dgm:prSet/>
      <dgm:spPr/>
      <dgm:t>
        <a:bodyPr/>
        <a:lstStyle/>
        <a:p>
          <a:endParaRPr lang="en-IN"/>
        </a:p>
      </dgm:t>
    </dgm:pt>
    <dgm:pt modelId="{E89D3545-49A5-45FA-8CB6-5D0AECAD9448}" type="sibTrans" cxnId="{FE940930-D36B-48FD-9319-06714C40D195}">
      <dgm:prSet/>
      <dgm:spPr/>
      <dgm:t>
        <a:bodyPr/>
        <a:lstStyle/>
        <a:p>
          <a:endParaRPr lang="en-IN"/>
        </a:p>
      </dgm:t>
    </dgm:pt>
    <dgm:pt modelId="{4D8F6E9C-277A-40C3-AE58-24BEE597E0DE}">
      <dgm:prSet custT="1"/>
      <dgm:spPr/>
      <dgm:t>
        <a:bodyPr/>
        <a:lstStyle/>
        <a:p>
          <a:pPr rtl="0"/>
          <a:r>
            <a:rPr lang="en-IN" sz="3200" dirty="0" smtClean="0">
              <a:latin typeface="Arial" pitchFamily="34" charset="0"/>
              <a:cs typeface="Arial" pitchFamily="34" charset="0"/>
            </a:rPr>
            <a:t>Prediction task is to determine whether or not a person makes over 50K a year.</a:t>
          </a:r>
          <a:endParaRPr lang="en-IN" sz="3200" dirty="0">
            <a:latin typeface="Arial" pitchFamily="34" charset="0"/>
            <a:cs typeface="Arial" pitchFamily="34" charset="0"/>
          </a:endParaRPr>
        </a:p>
      </dgm:t>
    </dgm:pt>
    <dgm:pt modelId="{F0EAC9C8-3AA0-4782-A1CE-1C073EE295D8}" type="parTrans" cxnId="{8BDA7FAF-41A4-4479-A2DD-D6184A9F1306}">
      <dgm:prSet/>
      <dgm:spPr/>
      <dgm:t>
        <a:bodyPr/>
        <a:lstStyle/>
        <a:p>
          <a:endParaRPr lang="en-IN"/>
        </a:p>
      </dgm:t>
    </dgm:pt>
    <dgm:pt modelId="{7727E755-89C9-43BB-A0AE-856E0C307CF1}" type="sibTrans" cxnId="{8BDA7FAF-41A4-4479-A2DD-D6184A9F1306}">
      <dgm:prSet/>
      <dgm:spPr/>
      <dgm:t>
        <a:bodyPr/>
        <a:lstStyle/>
        <a:p>
          <a:endParaRPr lang="en-IN"/>
        </a:p>
      </dgm:t>
    </dgm:pt>
    <dgm:pt modelId="{D010EEF1-D0E2-4834-A3A9-211427708CBE}" type="pres">
      <dgm:prSet presAssocID="{596A1E70-3D9D-4BDA-940F-AB685B5162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C82FC5-7D6A-4FA4-9DB9-03DA472504E7}" type="pres">
      <dgm:prSet presAssocID="{E3706A61-EC92-4735-A5BC-A5C522BD0A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6698B3-5C4F-428C-A2D2-CC0FACA0CA17}" type="pres">
      <dgm:prSet presAssocID="{E89D3545-49A5-45FA-8CB6-5D0AECAD9448}" presName="spacer" presStyleCnt="0"/>
      <dgm:spPr/>
    </dgm:pt>
    <dgm:pt modelId="{BE04D6F1-460B-46B3-B464-306CD09CA746}" type="pres">
      <dgm:prSet presAssocID="{4D8F6E9C-277A-40C3-AE58-24BEE597E0D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7C7EAC9-84CD-44C2-8EA6-B94E75315AC8}" type="presOf" srcId="{596A1E70-3D9D-4BDA-940F-AB685B516240}" destId="{D010EEF1-D0E2-4834-A3A9-211427708CBE}" srcOrd="0" destOrd="0" presId="urn:microsoft.com/office/officeart/2005/8/layout/vList2"/>
    <dgm:cxn modelId="{B76350EE-8B28-423A-AEAA-2A9D68D6C9CD}" type="presOf" srcId="{E3706A61-EC92-4735-A5BC-A5C522BD0A01}" destId="{49C82FC5-7D6A-4FA4-9DB9-03DA472504E7}" srcOrd="0" destOrd="0" presId="urn:microsoft.com/office/officeart/2005/8/layout/vList2"/>
    <dgm:cxn modelId="{FE940930-D36B-48FD-9319-06714C40D195}" srcId="{596A1E70-3D9D-4BDA-940F-AB685B516240}" destId="{E3706A61-EC92-4735-A5BC-A5C522BD0A01}" srcOrd="0" destOrd="0" parTransId="{2F295891-AFC5-4FC3-AE09-6EA689310F6D}" sibTransId="{E89D3545-49A5-45FA-8CB6-5D0AECAD9448}"/>
    <dgm:cxn modelId="{CED57EF1-58EB-4ABE-8DDF-5DEF9865AA97}" type="presOf" srcId="{4D8F6E9C-277A-40C3-AE58-24BEE597E0DE}" destId="{BE04D6F1-460B-46B3-B464-306CD09CA746}" srcOrd="0" destOrd="0" presId="urn:microsoft.com/office/officeart/2005/8/layout/vList2"/>
    <dgm:cxn modelId="{8BDA7FAF-41A4-4479-A2DD-D6184A9F1306}" srcId="{596A1E70-3D9D-4BDA-940F-AB685B516240}" destId="{4D8F6E9C-277A-40C3-AE58-24BEE597E0DE}" srcOrd="1" destOrd="0" parTransId="{F0EAC9C8-3AA0-4782-A1CE-1C073EE295D8}" sibTransId="{7727E755-89C9-43BB-A0AE-856E0C307CF1}"/>
    <dgm:cxn modelId="{C8DCC446-F6DE-42A7-8BF0-DE99CB917E1D}" type="presParOf" srcId="{D010EEF1-D0E2-4834-A3A9-211427708CBE}" destId="{49C82FC5-7D6A-4FA4-9DB9-03DA472504E7}" srcOrd="0" destOrd="0" presId="urn:microsoft.com/office/officeart/2005/8/layout/vList2"/>
    <dgm:cxn modelId="{49C75CFA-275F-480D-8E3B-D03475B6E4D6}" type="presParOf" srcId="{D010EEF1-D0E2-4834-A3A9-211427708CBE}" destId="{FC6698B3-5C4F-428C-A2D2-CC0FACA0CA17}" srcOrd="1" destOrd="0" presId="urn:microsoft.com/office/officeart/2005/8/layout/vList2"/>
    <dgm:cxn modelId="{29E59F3C-ADFE-4822-AA41-1E5658EA2A4D}" type="presParOf" srcId="{D010EEF1-D0E2-4834-A3A9-211427708CBE}" destId="{BE04D6F1-460B-46B3-B464-306CD09CA746}" srcOrd="2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1BA98-2CFB-4659-823E-F080EE9A7B5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8C3D6D1-14D1-46D9-AC21-AD497BE0AD58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200" dirty="0" smtClean="0"/>
            <a:t>Categorical</a:t>
          </a:r>
          <a:endParaRPr lang="en-IN" sz="1100" dirty="0"/>
        </a:p>
      </dgm:t>
    </dgm:pt>
    <dgm:pt modelId="{A953C8D8-F5D1-4F02-B547-A69760F2A503}" type="parTrans" cxnId="{CF16B156-776F-4B2B-95DA-BBF156A3356A}">
      <dgm:prSet/>
      <dgm:spPr/>
      <dgm:t>
        <a:bodyPr/>
        <a:lstStyle/>
        <a:p>
          <a:endParaRPr lang="en-IN"/>
        </a:p>
      </dgm:t>
    </dgm:pt>
    <dgm:pt modelId="{0E8CB08B-934A-4B95-81B8-86BACC755D46}" type="sibTrans" cxnId="{CF16B156-776F-4B2B-95DA-BBF156A3356A}">
      <dgm:prSet/>
      <dgm:spPr/>
      <dgm:t>
        <a:bodyPr/>
        <a:lstStyle/>
        <a:p>
          <a:endParaRPr lang="en-IN"/>
        </a:p>
      </dgm:t>
    </dgm:pt>
    <dgm:pt modelId="{B7492E96-E3FF-4D32-BCEC-7826F5256938}">
      <dgm:prSet phldrT="[Text]" custT="1"/>
      <dgm:spPr/>
      <dgm:t>
        <a:bodyPr/>
        <a:lstStyle/>
        <a:p>
          <a:pPr algn="ctr"/>
          <a:r>
            <a:rPr lang="en-IN" sz="1800" dirty="0" err="1" smtClean="0"/>
            <a:t>workclass</a:t>
          </a:r>
          <a:endParaRPr lang="en-IN" sz="1800" dirty="0"/>
        </a:p>
      </dgm:t>
    </dgm:pt>
    <dgm:pt modelId="{FD49C389-BEF8-4573-9131-A6443A6ED0EE}" type="parTrans" cxnId="{2A20C824-7623-440C-AAA9-E13D416CE90F}">
      <dgm:prSet/>
      <dgm:spPr/>
      <dgm:t>
        <a:bodyPr/>
        <a:lstStyle/>
        <a:p>
          <a:endParaRPr lang="en-IN"/>
        </a:p>
      </dgm:t>
    </dgm:pt>
    <dgm:pt modelId="{3D49D46E-321E-4718-9242-5D8C0A3962FF}" type="sibTrans" cxnId="{2A20C824-7623-440C-AAA9-E13D416CE90F}">
      <dgm:prSet/>
      <dgm:spPr/>
      <dgm:t>
        <a:bodyPr/>
        <a:lstStyle/>
        <a:p>
          <a:endParaRPr lang="en-IN"/>
        </a:p>
      </dgm:t>
    </dgm:pt>
    <dgm:pt modelId="{EC40AFC3-1207-459E-ABDF-5FA306073104}">
      <dgm:prSet phldrT="[Text]" custT="1"/>
      <dgm:spPr/>
      <dgm:t>
        <a:bodyPr/>
        <a:lstStyle/>
        <a:p>
          <a:pPr algn="ctr"/>
          <a:r>
            <a:rPr lang="en-IN" sz="1800" dirty="0" smtClean="0"/>
            <a:t>education</a:t>
          </a:r>
          <a:endParaRPr lang="en-IN" sz="1800" dirty="0"/>
        </a:p>
      </dgm:t>
    </dgm:pt>
    <dgm:pt modelId="{D494DAA6-C050-46C3-A661-60EEE8CD928B}" type="parTrans" cxnId="{CA7CCDA7-C5DD-46B7-9CF4-44AF0C3A646E}">
      <dgm:prSet/>
      <dgm:spPr/>
      <dgm:t>
        <a:bodyPr/>
        <a:lstStyle/>
        <a:p>
          <a:endParaRPr lang="en-IN"/>
        </a:p>
      </dgm:t>
    </dgm:pt>
    <dgm:pt modelId="{508687A1-2AA8-4B66-9B12-D1A806738691}" type="sibTrans" cxnId="{CA7CCDA7-C5DD-46B7-9CF4-44AF0C3A646E}">
      <dgm:prSet/>
      <dgm:spPr/>
      <dgm:t>
        <a:bodyPr/>
        <a:lstStyle/>
        <a:p>
          <a:endParaRPr lang="en-IN"/>
        </a:p>
      </dgm:t>
    </dgm:pt>
    <dgm:pt modelId="{409A7587-8520-48B2-B6EC-5165BA8C884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 smtClean="0"/>
            <a:t>Continuous</a:t>
          </a:r>
          <a:endParaRPr lang="en-IN" dirty="0"/>
        </a:p>
      </dgm:t>
    </dgm:pt>
    <dgm:pt modelId="{80A23D33-8E99-4AFD-807D-01C7AC439A00}" type="parTrans" cxnId="{51CFE86E-C89C-4500-A87A-E38E964913E4}">
      <dgm:prSet/>
      <dgm:spPr/>
      <dgm:t>
        <a:bodyPr/>
        <a:lstStyle/>
        <a:p>
          <a:endParaRPr lang="en-IN"/>
        </a:p>
      </dgm:t>
    </dgm:pt>
    <dgm:pt modelId="{7F5F65AC-B72B-46C6-9A3C-DD39BE77DC5D}" type="sibTrans" cxnId="{51CFE86E-C89C-4500-A87A-E38E964913E4}">
      <dgm:prSet/>
      <dgm:spPr/>
      <dgm:t>
        <a:bodyPr/>
        <a:lstStyle/>
        <a:p>
          <a:endParaRPr lang="en-IN"/>
        </a:p>
      </dgm:t>
    </dgm:pt>
    <dgm:pt modelId="{8ED92975-72A7-428E-89D1-9E2204E72C99}">
      <dgm:prSet phldrT="[Text]" custT="1"/>
      <dgm:spPr/>
      <dgm:t>
        <a:bodyPr/>
        <a:lstStyle/>
        <a:p>
          <a:r>
            <a:rPr lang="en-IN" sz="1800" dirty="0" smtClean="0"/>
            <a:t>capital-gain</a:t>
          </a:r>
          <a:r>
            <a:rPr lang="en-IN" sz="900" dirty="0" smtClean="0"/>
            <a:t> </a:t>
          </a:r>
          <a:endParaRPr lang="en-IN" sz="900" dirty="0"/>
        </a:p>
      </dgm:t>
    </dgm:pt>
    <dgm:pt modelId="{04E8BA9E-8157-4CF2-956D-DEC433E0245C}" type="parTrans" cxnId="{139EA5EE-3CE4-4E73-A85D-8C45403E0456}">
      <dgm:prSet/>
      <dgm:spPr/>
      <dgm:t>
        <a:bodyPr/>
        <a:lstStyle/>
        <a:p>
          <a:endParaRPr lang="en-IN"/>
        </a:p>
      </dgm:t>
    </dgm:pt>
    <dgm:pt modelId="{1EE002B3-4545-4BC5-A714-C9D9B462CE1D}" type="sibTrans" cxnId="{139EA5EE-3CE4-4E73-A85D-8C45403E0456}">
      <dgm:prSet/>
      <dgm:spPr/>
      <dgm:t>
        <a:bodyPr/>
        <a:lstStyle/>
        <a:p>
          <a:endParaRPr lang="en-IN"/>
        </a:p>
      </dgm:t>
    </dgm:pt>
    <dgm:pt modelId="{96BD270B-3AE5-47F6-8E61-F57C7296D7C9}">
      <dgm:prSet phldrT="[Text]" custT="1"/>
      <dgm:spPr/>
      <dgm:t>
        <a:bodyPr/>
        <a:lstStyle/>
        <a:p>
          <a:r>
            <a:rPr lang="en-IN" sz="1800" dirty="0" smtClean="0"/>
            <a:t>capital-loss </a:t>
          </a:r>
          <a:endParaRPr lang="en-IN" sz="1800" dirty="0"/>
        </a:p>
      </dgm:t>
    </dgm:pt>
    <dgm:pt modelId="{BB15D159-D119-4B98-A6BE-6679523E0C0B}" type="parTrans" cxnId="{B56A9181-2051-465D-B29C-AA8E4E8B0E7D}">
      <dgm:prSet/>
      <dgm:spPr/>
      <dgm:t>
        <a:bodyPr/>
        <a:lstStyle/>
        <a:p>
          <a:endParaRPr lang="en-IN"/>
        </a:p>
      </dgm:t>
    </dgm:pt>
    <dgm:pt modelId="{9CAD6159-B0BF-4ED9-9F5A-EA590D1819CE}" type="sibTrans" cxnId="{B56A9181-2051-465D-B29C-AA8E4E8B0E7D}">
      <dgm:prSet/>
      <dgm:spPr/>
      <dgm:t>
        <a:bodyPr/>
        <a:lstStyle/>
        <a:p>
          <a:endParaRPr lang="en-IN"/>
        </a:p>
      </dgm:t>
    </dgm:pt>
    <dgm:pt modelId="{9D62B15F-DC75-4EA5-AD65-A0A2AAB3ADCC}">
      <dgm:prSet phldrT="[Text]" custT="1"/>
      <dgm:spPr/>
      <dgm:t>
        <a:bodyPr/>
        <a:lstStyle/>
        <a:p>
          <a:r>
            <a:rPr lang="en-IN" sz="1800" dirty="0" smtClean="0"/>
            <a:t>marital-status</a:t>
          </a:r>
          <a:endParaRPr lang="en-IN" sz="1800" dirty="0"/>
        </a:p>
      </dgm:t>
    </dgm:pt>
    <dgm:pt modelId="{8FA7FEE0-A6DE-4DB1-8D04-861FD2367080}" type="parTrans" cxnId="{1BCA411E-5C89-4DC5-A06D-FFDB9AD0B1C6}">
      <dgm:prSet/>
      <dgm:spPr/>
      <dgm:t>
        <a:bodyPr/>
        <a:lstStyle/>
        <a:p>
          <a:endParaRPr lang="en-IN"/>
        </a:p>
      </dgm:t>
    </dgm:pt>
    <dgm:pt modelId="{76692B29-6EF6-40DB-9C33-A8C742CD4B94}" type="sibTrans" cxnId="{1BCA411E-5C89-4DC5-A06D-FFDB9AD0B1C6}">
      <dgm:prSet/>
      <dgm:spPr/>
      <dgm:t>
        <a:bodyPr/>
        <a:lstStyle/>
        <a:p>
          <a:endParaRPr lang="en-IN"/>
        </a:p>
      </dgm:t>
    </dgm:pt>
    <dgm:pt modelId="{A2F8C696-3EC6-4113-8173-E93F5523FBEF}">
      <dgm:prSet phldrT="[Text]" custT="1"/>
      <dgm:spPr/>
      <dgm:t>
        <a:bodyPr/>
        <a:lstStyle/>
        <a:p>
          <a:r>
            <a:rPr lang="en-IN" sz="1800" dirty="0" smtClean="0"/>
            <a:t>occupation</a:t>
          </a:r>
          <a:endParaRPr lang="en-IN" sz="2500" dirty="0"/>
        </a:p>
      </dgm:t>
    </dgm:pt>
    <dgm:pt modelId="{952B0A94-833E-4E44-A2E8-2E05D13E7961}" type="parTrans" cxnId="{AC3C386E-C99D-4602-B40B-DD3B3D2E403A}">
      <dgm:prSet/>
      <dgm:spPr/>
      <dgm:t>
        <a:bodyPr/>
        <a:lstStyle/>
        <a:p>
          <a:endParaRPr lang="en-IN"/>
        </a:p>
      </dgm:t>
    </dgm:pt>
    <dgm:pt modelId="{6F2F9D7A-BB20-4152-B48A-6CFBD02C9AC9}" type="sibTrans" cxnId="{AC3C386E-C99D-4602-B40B-DD3B3D2E403A}">
      <dgm:prSet/>
      <dgm:spPr/>
      <dgm:t>
        <a:bodyPr/>
        <a:lstStyle/>
        <a:p>
          <a:endParaRPr lang="en-IN"/>
        </a:p>
      </dgm:t>
    </dgm:pt>
    <dgm:pt modelId="{82EEBAAB-8029-4639-B0D4-8B765DED86BB}">
      <dgm:prSet phldrT="[Text]" custT="1"/>
      <dgm:spPr/>
      <dgm:t>
        <a:bodyPr/>
        <a:lstStyle/>
        <a:p>
          <a:r>
            <a:rPr lang="en-IN" sz="1800" dirty="0" smtClean="0"/>
            <a:t>relationship</a:t>
          </a:r>
          <a:endParaRPr lang="en-IN" sz="2500" dirty="0"/>
        </a:p>
      </dgm:t>
    </dgm:pt>
    <dgm:pt modelId="{0B00D4EC-7595-4C0F-92C4-7F15A3272E51}" type="parTrans" cxnId="{D02E77EE-6919-40ED-A5E9-FD9E844592C4}">
      <dgm:prSet/>
      <dgm:spPr/>
      <dgm:t>
        <a:bodyPr/>
        <a:lstStyle/>
        <a:p>
          <a:endParaRPr lang="en-IN"/>
        </a:p>
      </dgm:t>
    </dgm:pt>
    <dgm:pt modelId="{DF986111-537A-4DA3-9594-EE41C42528B8}" type="sibTrans" cxnId="{D02E77EE-6919-40ED-A5E9-FD9E844592C4}">
      <dgm:prSet/>
      <dgm:spPr/>
      <dgm:t>
        <a:bodyPr/>
        <a:lstStyle/>
        <a:p>
          <a:endParaRPr lang="en-IN"/>
        </a:p>
      </dgm:t>
    </dgm:pt>
    <dgm:pt modelId="{E462A6C0-1D64-44E6-B864-CB2AE9FDFCB9}">
      <dgm:prSet phldrT="[Text]" custT="1"/>
      <dgm:spPr/>
      <dgm:t>
        <a:bodyPr/>
        <a:lstStyle/>
        <a:p>
          <a:pPr algn="ctr"/>
          <a:r>
            <a:rPr lang="en-IN" sz="1800" dirty="0" smtClean="0"/>
            <a:t>race</a:t>
          </a:r>
          <a:endParaRPr lang="en-IN" sz="2500" dirty="0"/>
        </a:p>
      </dgm:t>
    </dgm:pt>
    <dgm:pt modelId="{4B150026-5B87-4343-86B7-4A7E544AF9BB}" type="parTrans" cxnId="{286C9396-E0E2-4EC8-BCB2-C5B4215A1B33}">
      <dgm:prSet/>
      <dgm:spPr/>
      <dgm:t>
        <a:bodyPr/>
        <a:lstStyle/>
        <a:p>
          <a:endParaRPr lang="en-IN"/>
        </a:p>
      </dgm:t>
    </dgm:pt>
    <dgm:pt modelId="{342191D6-185C-4214-96CA-5A1EFFFB7B76}" type="sibTrans" cxnId="{286C9396-E0E2-4EC8-BCB2-C5B4215A1B33}">
      <dgm:prSet/>
      <dgm:spPr/>
      <dgm:t>
        <a:bodyPr/>
        <a:lstStyle/>
        <a:p>
          <a:endParaRPr lang="en-IN"/>
        </a:p>
      </dgm:t>
    </dgm:pt>
    <dgm:pt modelId="{E5237D19-F562-45CF-9ED3-EF1746D3FD9A}">
      <dgm:prSet phldrT="[Text]" custT="1"/>
      <dgm:spPr/>
      <dgm:t>
        <a:bodyPr/>
        <a:lstStyle/>
        <a:p>
          <a:r>
            <a:rPr lang="en-IN" sz="1800" dirty="0" smtClean="0"/>
            <a:t>sex</a:t>
          </a:r>
          <a:endParaRPr lang="en-IN" sz="1800" dirty="0"/>
        </a:p>
      </dgm:t>
    </dgm:pt>
    <dgm:pt modelId="{E06F06D8-1D24-4E32-9181-3301AE2C81E6}" type="parTrans" cxnId="{2EBD4712-C676-4384-AC7F-C615D7EB56BD}">
      <dgm:prSet/>
      <dgm:spPr/>
      <dgm:t>
        <a:bodyPr/>
        <a:lstStyle/>
        <a:p>
          <a:endParaRPr lang="en-IN"/>
        </a:p>
      </dgm:t>
    </dgm:pt>
    <dgm:pt modelId="{F404C524-75A3-4BDD-A234-ABC83C5608D3}" type="sibTrans" cxnId="{2EBD4712-C676-4384-AC7F-C615D7EB56BD}">
      <dgm:prSet/>
      <dgm:spPr/>
      <dgm:t>
        <a:bodyPr/>
        <a:lstStyle/>
        <a:p>
          <a:endParaRPr lang="en-IN"/>
        </a:p>
      </dgm:t>
    </dgm:pt>
    <dgm:pt modelId="{D82DBC81-5ABC-4DFD-8EC1-6845D84AFD57}">
      <dgm:prSet phldrT="[Text]" custT="1"/>
      <dgm:spPr/>
      <dgm:t>
        <a:bodyPr/>
        <a:lstStyle/>
        <a:p>
          <a:r>
            <a:rPr lang="en-IN" sz="1800" dirty="0" smtClean="0"/>
            <a:t>native-country</a:t>
          </a:r>
          <a:endParaRPr lang="en-IN" sz="2500" dirty="0"/>
        </a:p>
      </dgm:t>
    </dgm:pt>
    <dgm:pt modelId="{BC8C0B83-3657-4546-9524-C8D855CB22D4}" type="parTrans" cxnId="{4E50F4A5-3E8B-445C-9AE7-564FA57C15F2}">
      <dgm:prSet/>
      <dgm:spPr/>
      <dgm:t>
        <a:bodyPr/>
        <a:lstStyle/>
        <a:p>
          <a:endParaRPr lang="en-IN"/>
        </a:p>
      </dgm:t>
    </dgm:pt>
    <dgm:pt modelId="{F22C8D41-A6B2-4BA9-98B0-A96FAF79C44D}" type="sibTrans" cxnId="{4E50F4A5-3E8B-445C-9AE7-564FA57C15F2}">
      <dgm:prSet/>
      <dgm:spPr/>
      <dgm:t>
        <a:bodyPr/>
        <a:lstStyle/>
        <a:p>
          <a:endParaRPr lang="en-IN"/>
        </a:p>
      </dgm:t>
    </dgm:pt>
    <dgm:pt modelId="{96DA4B09-1340-42B5-A191-D0F37C1BEBA7}">
      <dgm:prSet phldrT="[Text]" custT="1"/>
      <dgm:spPr/>
      <dgm:t>
        <a:bodyPr/>
        <a:lstStyle/>
        <a:p>
          <a:r>
            <a:rPr lang="en-IN" sz="1800" dirty="0" err="1" smtClean="0"/>
            <a:t>fnlwgt</a:t>
          </a:r>
          <a:endParaRPr lang="en-IN" sz="900" dirty="0"/>
        </a:p>
      </dgm:t>
    </dgm:pt>
    <dgm:pt modelId="{884C21F8-5509-42A0-9191-42E262A4D9C2}" type="parTrans" cxnId="{F762BA04-F14F-437B-8659-25787FD3403B}">
      <dgm:prSet/>
      <dgm:spPr/>
      <dgm:t>
        <a:bodyPr/>
        <a:lstStyle/>
        <a:p>
          <a:endParaRPr lang="en-IN"/>
        </a:p>
      </dgm:t>
    </dgm:pt>
    <dgm:pt modelId="{AA26EC06-EC82-45AC-AA43-65495A993A08}" type="sibTrans" cxnId="{F762BA04-F14F-437B-8659-25787FD3403B}">
      <dgm:prSet/>
      <dgm:spPr/>
      <dgm:t>
        <a:bodyPr/>
        <a:lstStyle/>
        <a:p>
          <a:endParaRPr lang="en-IN"/>
        </a:p>
      </dgm:t>
    </dgm:pt>
    <dgm:pt modelId="{2F4970BB-E54B-44B1-BE08-49715AE02EEA}">
      <dgm:prSet phldrT="[Text]" custT="1"/>
      <dgm:spPr/>
      <dgm:t>
        <a:bodyPr/>
        <a:lstStyle/>
        <a:p>
          <a:r>
            <a:rPr lang="en-IN" sz="1800" dirty="0" smtClean="0"/>
            <a:t>education-num</a:t>
          </a:r>
          <a:r>
            <a:rPr lang="en-IN" sz="2400" dirty="0" smtClean="0"/>
            <a:t> </a:t>
          </a:r>
          <a:endParaRPr lang="en-IN" sz="900" dirty="0"/>
        </a:p>
      </dgm:t>
    </dgm:pt>
    <dgm:pt modelId="{267EEDBC-26DC-45F3-8F09-CF433D3872E5}" type="parTrans" cxnId="{54D85D3D-9D10-4100-B049-448E413F2518}">
      <dgm:prSet/>
      <dgm:spPr/>
      <dgm:t>
        <a:bodyPr/>
        <a:lstStyle/>
        <a:p>
          <a:endParaRPr lang="en-IN"/>
        </a:p>
      </dgm:t>
    </dgm:pt>
    <dgm:pt modelId="{B67159AE-1F15-4559-8436-5661D7B721A8}" type="sibTrans" cxnId="{54D85D3D-9D10-4100-B049-448E413F2518}">
      <dgm:prSet/>
      <dgm:spPr/>
      <dgm:t>
        <a:bodyPr/>
        <a:lstStyle/>
        <a:p>
          <a:endParaRPr lang="en-IN"/>
        </a:p>
      </dgm:t>
    </dgm:pt>
    <dgm:pt modelId="{54E89112-0317-4969-867B-A5F74EAB5B11}">
      <dgm:prSet phldrT="[Text]" custT="1"/>
      <dgm:spPr/>
      <dgm:t>
        <a:bodyPr/>
        <a:lstStyle/>
        <a:p>
          <a:r>
            <a:rPr lang="en-IN" sz="1800" dirty="0" smtClean="0"/>
            <a:t>hours-per-week </a:t>
          </a:r>
          <a:endParaRPr lang="en-IN" sz="1800" dirty="0"/>
        </a:p>
      </dgm:t>
    </dgm:pt>
    <dgm:pt modelId="{EDA66EFC-A43B-46D1-91EF-8A124F4EB632}" type="parTrans" cxnId="{903B6AE8-A8EC-4399-B929-6316755322AC}">
      <dgm:prSet/>
      <dgm:spPr/>
      <dgm:t>
        <a:bodyPr/>
        <a:lstStyle/>
        <a:p>
          <a:endParaRPr lang="en-IN"/>
        </a:p>
      </dgm:t>
    </dgm:pt>
    <dgm:pt modelId="{C21787B3-000C-4158-BE79-F86E377F1C6C}" type="sibTrans" cxnId="{903B6AE8-A8EC-4399-B929-6316755322AC}">
      <dgm:prSet/>
      <dgm:spPr/>
      <dgm:t>
        <a:bodyPr/>
        <a:lstStyle/>
        <a:p>
          <a:endParaRPr lang="en-IN"/>
        </a:p>
      </dgm:t>
    </dgm:pt>
    <dgm:pt modelId="{93338907-66AE-45ED-87A4-46A652EDA0EA}" type="pres">
      <dgm:prSet presAssocID="{1481BA98-2CFB-4659-823E-F080EE9A7B5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F65F0B6D-56E0-42A3-B311-C27C4F3C1FBB}" type="pres">
      <dgm:prSet presAssocID="{48C3D6D1-14D1-46D9-AC21-AD497BE0AD58}" presName="root" presStyleCnt="0"/>
      <dgm:spPr/>
    </dgm:pt>
    <dgm:pt modelId="{B9E8BBCC-8679-4568-BD15-DF145B965A45}" type="pres">
      <dgm:prSet presAssocID="{48C3D6D1-14D1-46D9-AC21-AD497BE0AD58}" presName="rootComposite" presStyleCnt="0"/>
      <dgm:spPr/>
    </dgm:pt>
    <dgm:pt modelId="{41A6E245-E367-4C0B-8310-92A60520FE1B}" type="pres">
      <dgm:prSet presAssocID="{48C3D6D1-14D1-46D9-AC21-AD497BE0AD58}" presName="rootText" presStyleLbl="node1" presStyleIdx="0" presStyleCnt="2" custScaleX="319052" custScaleY="192234" custLinFactX="-43549" custLinFactNeighborX="-100000" custLinFactNeighborY="-6"/>
      <dgm:spPr/>
      <dgm:t>
        <a:bodyPr/>
        <a:lstStyle/>
        <a:p>
          <a:endParaRPr lang="en-IN"/>
        </a:p>
      </dgm:t>
    </dgm:pt>
    <dgm:pt modelId="{ADB50597-0BE6-4EEB-8E40-95C944FA110D}" type="pres">
      <dgm:prSet presAssocID="{48C3D6D1-14D1-46D9-AC21-AD497BE0AD58}" presName="rootConnector" presStyleLbl="node1" presStyleIdx="0" presStyleCnt="2"/>
      <dgm:spPr/>
      <dgm:t>
        <a:bodyPr/>
        <a:lstStyle/>
        <a:p>
          <a:endParaRPr lang="en-IN"/>
        </a:p>
      </dgm:t>
    </dgm:pt>
    <dgm:pt modelId="{D040487F-8224-419F-8F79-CCF900B3DE96}" type="pres">
      <dgm:prSet presAssocID="{48C3D6D1-14D1-46D9-AC21-AD497BE0AD58}" presName="childShape" presStyleCnt="0"/>
      <dgm:spPr/>
    </dgm:pt>
    <dgm:pt modelId="{53DC4A30-0887-4578-93DA-70C1CBDCF199}" type="pres">
      <dgm:prSet presAssocID="{FD49C389-BEF8-4573-9131-A6443A6ED0EE}" presName="Name13" presStyleLbl="parChTrans1D2" presStyleIdx="0" presStyleCnt="13"/>
      <dgm:spPr/>
      <dgm:t>
        <a:bodyPr/>
        <a:lstStyle/>
        <a:p>
          <a:endParaRPr lang="en-IN"/>
        </a:p>
      </dgm:t>
    </dgm:pt>
    <dgm:pt modelId="{C06C2D8C-5FF8-433D-907F-2C249C224ACB}" type="pres">
      <dgm:prSet presAssocID="{B7492E96-E3FF-4D32-BCEC-7826F5256938}" presName="childText" presStyleLbl="bgAcc1" presStyleIdx="0" presStyleCnt="13" custScaleX="330117" custLinFactX="-22276" custLinFactNeighborX="-100000" custLinFactNeighborY="2603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5EAA49-F7FF-4B24-A23C-35E6A0482AF5}" type="pres">
      <dgm:prSet presAssocID="{D494DAA6-C050-46C3-A661-60EEE8CD928B}" presName="Name13" presStyleLbl="parChTrans1D2" presStyleIdx="1" presStyleCnt="13"/>
      <dgm:spPr/>
      <dgm:t>
        <a:bodyPr/>
        <a:lstStyle/>
        <a:p>
          <a:endParaRPr lang="en-IN"/>
        </a:p>
      </dgm:t>
    </dgm:pt>
    <dgm:pt modelId="{B42659A6-00B7-4B0C-9D4A-7B73EFBFDCD1}" type="pres">
      <dgm:prSet presAssocID="{EC40AFC3-1207-459E-ABDF-5FA306073104}" presName="childText" presStyleLbl="bgAcc1" presStyleIdx="1" presStyleCnt="13" custScaleX="330118" custLinFactX="-22276" custLinFactNeighborX="-100000" custLinFactNeighborY="1466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F810A0-F28B-4ABE-9894-5DD2718A8958}" type="pres">
      <dgm:prSet presAssocID="{8FA7FEE0-A6DE-4DB1-8D04-861FD2367080}" presName="Name13" presStyleLbl="parChTrans1D2" presStyleIdx="2" presStyleCnt="13"/>
      <dgm:spPr/>
      <dgm:t>
        <a:bodyPr/>
        <a:lstStyle/>
        <a:p>
          <a:endParaRPr lang="en-IN"/>
        </a:p>
      </dgm:t>
    </dgm:pt>
    <dgm:pt modelId="{C7BB9F84-10EE-41C5-BB9A-882496974282}" type="pres">
      <dgm:prSet presAssocID="{9D62B15F-DC75-4EA5-AD65-A0A2AAB3ADCC}" presName="childText" presStyleLbl="bgAcc1" presStyleIdx="2" presStyleCnt="13" custScaleX="344551" custLinFactX="-22276" custLinFactNeighborX="-100000" custLinFactNeighborY="32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274D69-CFAB-49BD-BF2B-79BDBDE6DEEA}" type="pres">
      <dgm:prSet presAssocID="{952B0A94-833E-4E44-A2E8-2E05D13E7961}" presName="Name13" presStyleLbl="parChTrans1D2" presStyleIdx="3" presStyleCnt="13"/>
      <dgm:spPr/>
      <dgm:t>
        <a:bodyPr/>
        <a:lstStyle/>
        <a:p>
          <a:endParaRPr lang="en-IN"/>
        </a:p>
      </dgm:t>
    </dgm:pt>
    <dgm:pt modelId="{13FD92B0-2DC8-4445-9631-951D529BC7D5}" type="pres">
      <dgm:prSet presAssocID="{A2F8C696-3EC6-4113-8173-E93F5523FBEF}" presName="childText" presStyleLbl="bgAcc1" presStyleIdx="3" presStyleCnt="13" custScaleX="344551" custLinFactX="-22276" custLinFactNeighborX="-100000" custLinFactNeighborY="-80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601867-452A-43B5-A5B6-DE4F539C633A}" type="pres">
      <dgm:prSet presAssocID="{0B00D4EC-7595-4C0F-92C4-7F15A3272E51}" presName="Name13" presStyleLbl="parChTrans1D2" presStyleIdx="4" presStyleCnt="13"/>
      <dgm:spPr/>
      <dgm:t>
        <a:bodyPr/>
        <a:lstStyle/>
        <a:p>
          <a:endParaRPr lang="en-IN"/>
        </a:p>
      </dgm:t>
    </dgm:pt>
    <dgm:pt modelId="{67F67A3C-0154-43A5-AC9D-25E10B89FF19}" type="pres">
      <dgm:prSet presAssocID="{82EEBAAB-8029-4639-B0D4-8B765DED86BB}" presName="childText" presStyleLbl="bgAcc1" presStyleIdx="4" presStyleCnt="13" custScaleX="344551" custLinFactX="-22276" custLinFactNeighborX="-100000" custLinFactNeighborY="-194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0F98D8-9FB8-417E-95C7-072F49AA0D57}" type="pres">
      <dgm:prSet presAssocID="{4B150026-5B87-4343-86B7-4A7E544AF9BB}" presName="Name13" presStyleLbl="parChTrans1D2" presStyleIdx="5" presStyleCnt="13"/>
      <dgm:spPr/>
      <dgm:t>
        <a:bodyPr/>
        <a:lstStyle/>
        <a:p>
          <a:endParaRPr lang="en-IN"/>
        </a:p>
      </dgm:t>
    </dgm:pt>
    <dgm:pt modelId="{9A93D605-4181-40D3-AD08-299A89BF30A0}" type="pres">
      <dgm:prSet presAssocID="{E462A6C0-1D64-44E6-B864-CB2AE9FDFCB9}" presName="childText" presStyleLbl="bgAcc1" presStyleIdx="5" presStyleCnt="13" custScaleX="348562" custLinFactX="-22276" custLinFactNeighborX="-100000" custLinFactNeighborY="8280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2E49AA-E509-4FF5-9594-B75499C45F77}" type="pres">
      <dgm:prSet presAssocID="{E06F06D8-1D24-4E32-9181-3301AE2C81E6}" presName="Name13" presStyleLbl="parChTrans1D2" presStyleIdx="6" presStyleCnt="13"/>
      <dgm:spPr/>
      <dgm:t>
        <a:bodyPr/>
        <a:lstStyle/>
        <a:p>
          <a:endParaRPr lang="en-IN"/>
        </a:p>
      </dgm:t>
    </dgm:pt>
    <dgm:pt modelId="{85769B74-1868-4E83-AD01-547B197E14B7}" type="pres">
      <dgm:prSet presAssocID="{E5237D19-F562-45CF-9ED3-EF1746D3FD9A}" presName="childText" presStyleLbl="bgAcc1" presStyleIdx="6" presStyleCnt="13" custScaleX="348562" custLinFactX="-22276" custLinFactNeighborX="-100000" custLinFactNeighborY="7143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749E5C-78DC-4B72-B8A3-CDCA6062F5F2}" type="pres">
      <dgm:prSet presAssocID="{BC8C0B83-3657-4546-9524-C8D855CB22D4}" presName="Name13" presStyleLbl="parChTrans1D2" presStyleIdx="7" presStyleCnt="13"/>
      <dgm:spPr/>
      <dgm:t>
        <a:bodyPr/>
        <a:lstStyle/>
        <a:p>
          <a:endParaRPr lang="en-IN"/>
        </a:p>
      </dgm:t>
    </dgm:pt>
    <dgm:pt modelId="{1CA3A6A7-F146-4D0F-8090-CA71049B0D23}" type="pres">
      <dgm:prSet presAssocID="{D82DBC81-5ABC-4DFD-8EC1-6845D84AFD57}" presName="childText" presStyleLbl="bgAcc1" presStyleIdx="7" presStyleCnt="13" custScaleX="336607" custLinFactX="-22276" custLinFactY="-100000" custLinFactNeighborX="-100000" custLinFactNeighborY="-1808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87ABE2-71E3-4C7C-8E46-83BAB9BE297F}" type="pres">
      <dgm:prSet presAssocID="{409A7587-8520-48B2-B6EC-5165BA8C8845}" presName="root" presStyleCnt="0"/>
      <dgm:spPr/>
    </dgm:pt>
    <dgm:pt modelId="{D6F85966-5491-44FB-AD53-078349815866}" type="pres">
      <dgm:prSet presAssocID="{409A7587-8520-48B2-B6EC-5165BA8C8845}" presName="rootComposite" presStyleCnt="0"/>
      <dgm:spPr/>
    </dgm:pt>
    <dgm:pt modelId="{D29A1229-D1DD-4996-8ABF-4AE566DF01ED}" type="pres">
      <dgm:prSet presAssocID="{409A7587-8520-48B2-B6EC-5165BA8C8845}" presName="rootText" presStyleLbl="node1" presStyleIdx="1" presStyleCnt="2" custScaleX="286955" custScaleY="180751" custLinFactNeighborX="76451" custLinFactNeighborY="16015"/>
      <dgm:spPr/>
      <dgm:t>
        <a:bodyPr/>
        <a:lstStyle/>
        <a:p>
          <a:endParaRPr lang="en-IN"/>
        </a:p>
      </dgm:t>
    </dgm:pt>
    <dgm:pt modelId="{8CDE8814-584F-415B-8E2F-FC7887772FB3}" type="pres">
      <dgm:prSet presAssocID="{409A7587-8520-48B2-B6EC-5165BA8C8845}" presName="rootConnector" presStyleLbl="node1" presStyleIdx="1" presStyleCnt="2"/>
      <dgm:spPr/>
      <dgm:t>
        <a:bodyPr/>
        <a:lstStyle/>
        <a:p>
          <a:endParaRPr lang="en-IN"/>
        </a:p>
      </dgm:t>
    </dgm:pt>
    <dgm:pt modelId="{8E9A7E24-07BA-4968-9603-6F55A38EFF93}" type="pres">
      <dgm:prSet presAssocID="{409A7587-8520-48B2-B6EC-5165BA8C8845}" presName="childShape" presStyleCnt="0"/>
      <dgm:spPr/>
    </dgm:pt>
    <dgm:pt modelId="{E3C803EA-126F-444C-8ECD-595AE12ADCD7}" type="pres">
      <dgm:prSet presAssocID="{884C21F8-5509-42A0-9191-42E262A4D9C2}" presName="Name13" presStyleLbl="parChTrans1D2" presStyleIdx="8" presStyleCnt="13"/>
      <dgm:spPr/>
      <dgm:t>
        <a:bodyPr/>
        <a:lstStyle/>
        <a:p>
          <a:endParaRPr lang="en-IN"/>
        </a:p>
      </dgm:t>
    </dgm:pt>
    <dgm:pt modelId="{839991A1-80C6-4403-BE69-F5226406E1A7}" type="pres">
      <dgm:prSet presAssocID="{96DA4B09-1340-42B5-A191-D0F37C1BEBA7}" presName="childText" presStyleLbl="bgAcc1" presStyleIdx="8" presStyleCnt="13" custScaleX="403794" custLinFactX="30352" custLinFactNeighborX="100000" custLinFactNeighborY="375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902BBE-1503-4B68-8888-5470F2587ED4}" type="pres">
      <dgm:prSet presAssocID="{267EEDBC-26DC-45F3-8F09-CF433D3872E5}" presName="Name13" presStyleLbl="parChTrans1D2" presStyleIdx="9" presStyleCnt="13"/>
      <dgm:spPr/>
      <dgm:t>
        <a:bodyPr/>
        <a:lstStyle/>
        <a:p>
          <a:endParaRPr lang="en-IN"/>
        </a:p>
      </dgm:t>
    </dgm:pt>
    <dgm:pt modelId="{D9ACBD26-5DF6-48AB-AD79-EE1E35F4F9DF}" type="pres">
      <dgm:prSet presAssocID="{2F4970BB-E54B-44B1-BE08-49715AE02EEA}" presName="childText" presStyleLbl="bgAcc1" presStyleIdx="9" presStyleCnt="13" custScaleX="423345" custLinFactX="30352" custLinFactNeighborX="100000" custLinFactNeighborY="545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26C7B8-CE7F-4DF8-9DB3-DC2A543E8F7A}" type="pres">
      <dgm:prSet presAssocID="{04E8BA9E-8157-4CF2-956D-DEC433E0245C}" presName="Name13" presStyleLbl="parChTrans1D2" presStyleIdx="10" presStyleCnt="13"/>
      <dgm:spPr/>
      <dgm:t>
        <a:bodyPr/>
        <a:lstStyle/>
        <a:p>
          <a:endParaRPr lang="en-IN"/>
        </a:p>
      </dgm:t>
    </dgm:pt>
    <dgm:pt modelId="{3CC404D8-3AE0-4A86-BB1C-D53C27B40810}" type="pres">
      <dgm:prSet presAssocID="{8ED92975-72A7-428E-89D1-9E2204E72C99}" presName="childText" presStyleLbl="bgAcc1" presStyleIdx="10" presStyleCnt="13" custScaleX="428848" custLinFactX="30352" custLinFactNeighborX="100000" custLinFactNeighborY="715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CDBFDD-E267-4DCC-AD7F-3D9D6B836FBF}" type="pres">
      <dgm:prSet presAssocID="{BB15D159-D119-4B98-A6BE-6679523E0C0B}" presName="Name13" presStyleLbl="parChTrans1D2" presStyleIdx="11" presStyleCnt="13"/>
      <dgm:spPr/>
      <dgm:t>
        <a:bodyPr/>
        <a:lstStyle/>
        <a:p>
          <a:endParaRPr lang="en-IN"/>
        </a:p>
      </dgm:t>
    </dgm:pt>
    <dgm:pt modelId="{65F86E1D-1C7B-4022-A441-5FC20B4E3F01}" type="pres">
      <dgm:prSet presAssocID="{96BD270B-3AE5-47F6-8E61-F57C7296D7C9}" presName="childText" presStyleLbl="bgAcc1" presStyleIdx="11" presStyleCnt="13" custScaleX="409292" custLinFactX="30352" custLinFactNeighborX="100000" custLinFactNeighborY="886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78D0AE-73EF-46F3-8F77-78AC66C0986C}" type="pres">
      <dgm:prSet presAssocID="{EDA66EFC-A43B-46D1-91EF-8A124F4EB632}" presName="Name13" presStyleLbl="parChTrans1D2" presStyleIdx="12" presStyleCnt="13"/>
      <dgm:spPr/>
      <dgm:t>
        <a:bodyPr/>
        <a:lstStyle/>
        <a:p>
          <a:endParaRPr lang="en-IN"/>
        </a:p>
      </dgm:t>
    </dgm:pt>
    <dgm:pt modelId="{4206E077-4037-4E2E-A225-D64A7E7666CB}" type="pres">
      <dgm:prSet presAssocID="{54E89112-0317-4969-867B-A5F74EAB5B11}" presName="childText" presStyleLbl="bgAcc1" presStyleIdx="12" presStyleCnt="13" custScaleX="444793" custLinFactX="30352" custLinFactY="5662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2BE788E-642D-4CB1-8866-2A50BD8B411B}" type="presOf" srcId="{E5237D19-F562-45CF-9ED3-EF1746D3FD9A}" destId="{85769B74-1868-4E83-AD01-547B197E14B7}" srcOrd="0" destOrd="0" presId="urn:microsoft.com/office/officeart/2005/8/layout/hierarchy3"/>
    <dgm:cxn modelId="{14D12EC2-04EE-480F-B0EA-A8EB8D9BDB8F}" type="presOf" srcId="{B7492E96-E3FF-4D32-BCEC-7826F5256938}" destId="{C06C2D8C-5FF8-433D-907F-2C249C224ACB}" srcOrd="0" destOrd="0" presId="urn:microsoft.com/office/officeart/2005/8/layout/hierarchy3"/>
    <dgm:cxn modelId="{62BFF987-2EEA-4D85-846B-0DB0B6325219}" type="presOf" srcId="{82EEBAAB-8029-4639-B0D4-8B765DED86BB}" destId="{67F67A3C-0154-43A5-AC9D-25E10B89FF19}" srcOrd="0" destOrd="0" presId="urn:microsoft.com/office/officeart/2005/8/layout/hierarchy3"/>
    <dgm:cxn modelId="{2ECB6F99-5DD7-4EE4-8221-99F8192DDA5F}" type="presOf" srcId="{0B00D4EC-7595-4C0F-92C4-7F15A3272E51}" destId="{ED601867-452A-43B5-A5B6-DE4F539C633A}" srcOrd="0" destOrd="0" presId="urn:microsoft.com/office/officeart/2005/8/layout/hierarchy3"/>
    <dgm:cxn modelId="{989A0D62-49D3-4507-B7B4-BB88F67F1D67}" type="presOf" srcId="{EDA66EFC-A43B-46D1-91EF-8A124F4EB632}" destId="{B378D0AE-73EF-46F3-8F77-78AC66C0986C}" srcOrd="0" destOrd="0" presId="urn:microsoft.com/office/officeart/2005/8/layout/hierarchy3"/>
    <dgm:cxn modelId="{1D70930D-D8BE-4F5A-B67F-DBB7A1548E36}" type="presOf" srcId="{D494DAA6-C050-46C3-A661-60EEE8CD928B}" destId="{BD5EAA49-F7FF-4B24-A23C-35E6A0482AF5}" srcOrd="0" destOrd="0" presId="urn:microsoft.com/office/officeart/2005/8/layout/hierarchy3"/>
    <dgm:cxn modelId="{89168B77-9279-480E-B183-9AD78ADE36C2}" type="presOf" srcId="{EC40AFC3-1207-459E-ABDF-5FA306073104}" destId="{B42659A6-00B7-4B0C-9D4A-7B73EFBFDCD1}" srcOrd="0" destOrd="0" presId="urn:microsoft.com/office/officeart/2005/8/layout/hierarchy3"/>
    <dgm:cxn modelId="{C86355E0-B7AA-4FC1-B6E7-14BFC96FDD5E}" type="presOf" srcId="{952B0A94-833E-4E44-A2E8-2E05D13E7961}" destId="{F4274D69-CFAB-49BD-BF2B-79BDBDE6DEEA}" srcOrd="0" destOrd="0" presId="urn:microsoft.com/office/officeart/2005/8/layout/hierarchy3"/>
    <dgm:cxn modelId="{645DB8D7-C97D-4434-9551-FDED43364918}" type="presOf" srcId="{9D62B15F-DC75-4EA5-AD65-A0A2AAB3ADCC}" destId="{C7BB9F84-10EE-41C5-BB9A-882496974282}" srcOrd="0" destOrd="0" presId="urn:microsoft.com/office/officeart/2005/8/layout/hierarchy3"/>
    <dgm:cxn modelId="{0E4F9A85-AEB0-4E37-BC8F-55F66BAB5107}" type="presOf" srcId="{409A7587-8520-48B2-B6EC-5165BA8C8845}" destId="{8CDE8814-584F-415B-8E2F-FC7887772FB3}" srcOrd="1" destOrd="0" presId="urn:microsoft.com/office/officeart/2005/8/layout/hierarchy3"/>
    <dgm:cxn modelId="{CA7CCDA7-C5DD-46B7-9CF4-44AF0C3A646E}" srcId="{48C3D6D1-14D1-46D9-AC21-AD497BE0AD58}" destId="{EC40AFC3-1207-459E-ABDF-5FA306073104}" srcOrd="1" destOrd="0" parTransId="{D494DAA6-C050-46C3-A661-60EEE8CD928B}" sibTransId="{508687A1-2AA8-4B66-9B12-D1A806738691}"/>
    <dgm:cxn modelId="{FDFD5128-FCA6-4038-B5E5-A5304AB3A856}" type="presOf" srcId="{409A7587-8520-48B2-B6EC-5165BA8C8845}" destId="{D29A1229-D1DD-4996-8ABF-4AE566DF01ED}" srcOrd="0" destOrd="0" presId="urn:microsoft.com/office/officeart/2005/8/layout/hierarchy3"/>
    <dgm:cxn modelId="{CF1F7EED-CC8A-4FDC-9B70-99A5F85C7256}" type="presOf" srcId="{D82DBC81-5ABC-4DFD-8EC1-6845D84AFD57}" destId="{1CA3A6A7-F146-4D0F-8090-CA71049B0D23}" srcOrd="0" destOrd="0" presId="urn:microsoft.com/office/officeart/2005/8/layout/hierarchy3"/>
    <dgm:cxn modelId="{1BCA411E-5C89-4DC5-A06D-FFDB9AD0B1C6}" srcId="{48C3D6D1-14D1-46D9-AC21-AD497BE0AD58}" destId="{9D62B15F-DC75-4EA5-AD65-A0A2AAB3ADCC}" srcOrd="2" destOrd="0" parTransId="{8FA7FEE0-A6DE-4DB1-8D04-861FD2367080}" sibTransId="{76692B29-6EF6-40DB-9C33-A8C742CD4B94}"/>
    <dgm:cxn modelId="{2D3034BF-26D0-46CA-979C-08B881F2109E}" type="presOf" srcId="{A2F8C696-3EC6-4113-8173-E93F5523FBEF}" destId="{13FD92B0-2DC8-4445-9631-951D529BC7D5}" srcOrd="0" destOrd="0" presId="urn:microsoft.com/office/officeart/2005/8/layout/hierarchy3"/>
    <dgm:cxn modelId="{54D85D3D-9D10-4100-B049-448E413F2518}" srcId="{409A7587-8520-48B2-B6EC-5165BA8C8845}" destId="{2F4970BB-E54B-44B1-BE08-49715AE02EEA}" srcOrd="1" destOrd="0" parTransId="{267EEDBC-26DC-45F3-8F09-CF433D3872E5}" sibTransId="{B67159AE-1F15-4559-8436-5661D7B721A8}"/>
    <dgm:cxn modelId="{673B9067-907D-4F8A-AFD1-CB4BF847EAA0}" type="presOf" srcId="{2F4970BB-E54B-44B1-BE08-49715AE02EEA}" destId="{D9ACBD26-5DF6-48AB-AD79-EE1E35F4F9DF}" srcOrd="0" destOrd="0" presId="urn:microsoft.com/office/officeart/2005/8/layout/hierarchy3"/>
    <dgm:cxn modelId="{74B73633-2A41-4CE7-975A-9824AC48B252}" type="presOf" srcId="{E06F06D8-1D24-4E32-9181-3301AE2C81E6}" destId="{032E49AA-E509-4FF5-9594-B75499C45F77}" srcOrd="0" destOrd="0" presId="urn:microsoft.com/office/officeart/2005/8/layout/hierarchy3"/>
    <dgm:cxn modelId="{FB36EA3D-724E-4054-BEA0-C06A4484ABD7}" type="presOf" srcId="{96DA4B09-1340-42B5-A191-D0F37C1BEBA7}" destId="{839991A1-80C6-4403-BE69-F5226406E1A7}" srcOrd="0" destOrd="0" presId="urn:microsoft.com/office/officeart/2005/8/layout/hierarchy3"/>
    <dgm:cxn modelId="{139EA5EE-3CE4-4E73-A85D-8C45403E0456}" srcId="{409A7587-8520-48B2-B6EC-5165BA8C8845}" destId="{8ED92975-72A7-428E-89D1-9E2204E72C99}" srcOrd="2" destOrd="0" parTransId="{04E8BA9E-8157-4CF2-956D-DEC433E0245C}" sibTransId="{1EE002B3-4545-4BC5-A714-C9D9B462CE1D}"/>
    <dgm:cxn modelId="{2A20C824-7623-440C-AAA9-E13D416CE90F}" srcId="{48C3D6D1-14D1-46D9-AC21-AD497BE0AD58}" destId="{B7492E96-E3FF-4D32-BCEC-7826F5256938}" srcOrd="0" destOrd="0" parTransId="{FD49C389-BEF8-4573-9131-A6443A6ED0EE}" sibTransId="{3D49D46E-321E-4718-9242-5D8C0A3962FF}"/>
    <dgm:cxn modelId="{CCCA9A20-26DA-4755-B5A2-DD596608B8DF}" type="presOf" srcId="{884C21F8-5509-42A0-9191-42E262A4D9C2}" destId="{E3C803EA-126F-444C-8ECD-595AE12ADCD7}" srcOrd="0" destOrd="0" presId="urn:microsoft.com/office/officeart/2005/8/layout/hierarchy3"/>
    <dgm:cxn modelId="{E5AAD458-300B-45D2-8E9D-45070163A37D}" type="presOf" srcId="{48C3D6D1-14D1-46D9-AC21-AD497BE0AD58}" destId="{41A6E245-E367-4C0B-8310-92A60520FE1B}" srcOrd="0" destOrd="0" presId="urn:microsoft.com/office/officeart/2005/8/layout/hierarchy3"/>
    <dgm:cxn modelId="{D3584554-A6DB-4073-A347-F14788798673}" type="presOf" srcId="{48C3D6D1-14D1-46D9-AC21-AD497BE0AD58}" destId="{ADB50597-0BE6-4EEB-8E40-95C944FA110D}" srcOrd="1" destOrd="0" presId="urn:microsoft.com/office/officeart/2005/8/layout/hierarchy3"/>
    <dgm:cxn modelId="{C7378206-597F-438A-B2A4-51DBFAB0FF83}" type="presOf" srcId="{FD49C389-BEF8-4573-9131-A6443A6ED0EE}" destId="{53DC4A30-0887-4578-93DA-70C1CBDCF199}" srcOrd="0" destOrd="0" presId="urn:microsoft.com/office/officeart/2005/8/layout/hierarchy3"/>
    <dgm:cxn modelId="{D3E4268E-3580-4AE4-B2CA-51D0F0B708E8}" type="presOf" srcId="{BC8C0B83-3657-4546-9524-C8D855CB22D4}" destId="{29749E5C-78DC-4B72-B8A3-CDCA6062F5F2}" srcOrd="0" destOrd="0" presId="urn:microsoft.com/office/officeart/2005/8/layout/hierarchy3"/>
    <dgm:cxn modelId="{2A6225A9-0BAC-419A-8F4A-D67FDFA7BB61}" type="presOf" srcId="{8FA7FEE0-A6DE-4DB1-8D04-861FD2367080}" destId="{B0F810A0-F28B-4ABE-9894-5DD2718A8958}" srcOrd="0" destOrd="0" presId="urn:microsoft.com/office/officeart/2005/8/layout/hierarchy3"/>
    <dgm:cxn modelId="{11AA5A9E-8492-481A-9E1A-F3A825F82C8E}" type="presOf" srcId="{54E89112-0317-4969-867B-A5F74EAB5B11}" destId="{4206E077-4037-4E2E-A225-D64A7E7666CB}" srcOrd="0" destOrd="0" presId="urn:microsoft.com/office/officeart/2005/8/layout/hierarchy3"/>
    <dgm:cxn modelId="{CF16B156-776F-4B2B-95DA-BBF156A3356A}" srcId="{1481BA98-2CFB-4659-823E-F080EE9A7B54}" destId="{48C3D6D1-14D1-46D9-AC21-AD497BE0AD58}" srcOrd="0" destOrd="0" parTransId="{A953C8D8-F5D1-4F02-B547-A69760F2A503}" sibTransId="{0E8CB08B-934A-4B95-81B8-86BACC755D46}"/>
    <dgm:cxn modelId="{903B6AE8-A8EC-4399-B929-6316755322AC}" srcId="{409A7587-8520-48B2-B6EC-5165BA8C8845}" destId="{54E89112-0317-4969-867B-A5F74EAB5B11}" srcOrd="4" destOrd="0" parTransId="{EDA66EFC-A43B-46D1-91EF-8A124F4EB632}" sibTransId="{C21787B3-000C-4158-BE79-F86E377F1C6C}"/>
    <dgm:cxn modelId="{4E50F4A5-3E8B-445C-9AE7-564FA57C15F2}" srcId="{48C3D6D1-14D1-46D9-AC21-AD497BE0AD58}" destId="{D82DBC81-5ABC-4DFD-8EC1-6845D84AFD57}" srcOrd="7" destOrd="0" parTransId="{BC8C0B83-3657-4546-9524-C8D855CB22D4}" sibTransId="{F22C8D41-A6B2-4BA9-98B0-A96FAF79C44D}"/>
    <dgm:cxn modelId="{AC3C386E-C99D-4602-B40B-DD3B3D2E403A}" srcId="{48C3D6D1-14D1-46D9-AC21-AD497BE0AD58}" destId="{A2F8C696-3EC6-4113-8173-E93F5523FBEF}" srcOrd="3" destOrd="0" parTransId="{952B0A94-833E-4E44-A2E8-2E05D13E7961}" sibTransId="{6F2F9D7A-BB20-4152-B48A-6CFBD02C9AC9}"/>
    <dgm:cxn modelId="{8925FDE9-D2AC-4A2B-A18B-692CEE33220B}" type="presOf" srcId="{04E8BA9E-8157-4CF2-956D-DEC433E0245C}" destId="{3226C7B8-CE7F-4DF8-9DB3-DC2A543E8F7A}" srcOrd="0" destOrd="0" presId="urn:microsoft.com/office/officeart/2005/8/layout/hierarchy3"/>
    <dgm:cxn modelId="{AA85F692-D74C-4780-8BB8-35F4A672222B}" type="presOf" srcId="{96BD270B-3AE5-47F6-8E61-F57C7296D7C9}" destId="{65F86E1D-1C7B-4022-A441-5FC20B4E3F01}" srcOrd="0" destOrd="0" presId="urn:microsoft.com/office/officeart/2005/8/layout/hierarchy3"/>
    <dgm:cxn modelId="{286C9396-E0E2-4EC8-BCB2-C5B4215A1B33}" srcId="{48C3D6D1-14D1-46D9-AC21-AD497BE0AD58}" destId="{E462A6C0-1D64-44E6-B864-CB2AE9FDFCB9}" srcOrd="5" destOrd="0" parTransId="{4B150026-5B87-4343-86B7-4A7E544AF9BB}" sibTransId="{342191D6-185C-4214-96CA-5A1EFFFB7B76}"/>
    <dgm:cxn modelId="{87C47230-E7BF-42DA-9D1D-63DFF94902CF}" type="presOf" srcId="{4B150026-5B87-4343-86B7-4A7E544AF9BB}" destId="{500F98D8-9FB8-417E-95C7-072F49AA0D57}" srcOrd="0" destOrd="0" presId="urn:microsoft.com/office/officeart/2005/8/layout/hierarchy3"/>
    <dgm:cxn modelId="{51CFE86E-C89C-4500-A87A-E38E964913E4}" srcId="{1481BA98-2CFB-4659-823E-F080EE9A7B54}" destId="{409A7587-8520-48B2-B6EC-5165BA8C8845}" srcOrd="1" destOrd="0" parTransId="{80A23D33-8E99-4AFD-807D-01C7AC439A00}" sibTransId="{7F5F65AC-B72B-46C6-9A3C-DD39BE77DC5D}"/>
    <dgm:cxn modelId="{2C91C708-F3B0-46C0-861A-C1B78C8A593E}" type="presOf" srcId="{BB15D159-D119-4B98-A6BE-6679523E0C0B}" destId="{BACDBFDD-E267-4DCC-AD7F-3D9D6B836FBF}" srcOrd="0" destOrd="0" presId="urn:microsoft.com/office/officeart/2005/8/layout/hierarchy3"/>
    <dgm:cxn modelId="{EE6C37FF-75AA-49BE-9DB1-C95AF00C8D3F}" type="presOf" srcId="{267EEDBC-26DC-45F3-8F09-CF433D3872E5}" destId="{03902BBE-1503-4B68-8888-5470F2587ED4}" srcOrd="0" destOrd="0" presId="urn:microsoft.com/office/officeart/2005/8/layout/hierarchy3"/>
    <dgm:cxn modelId="{2EBD4712-C676-4384-AC7F-C615D7EB56BD}" srcId="{48C3D6D1-14D1-46D9-AC21-AD497BE0AD58}" destId="{E5237D19-F562-45CF-9ED3-EF1746D3FD9A}" srcOrd="6" destOrd="0" parTransId="{E06F06D8-1D24-4E32-9181-3301AE2C81E6}" sibTransId="{F404C524-75A3-4BDD-A234-ABC83C5608D3}"/>
    <dgm:cxn modelId="{B56A9181-2051-465D-B29C-AA8E4E8B0E7D}" srcId="{409A7587-8520-48B2-B6EC-5165BA8C8845}" destId="{96BD270B-3AE5-47F6-8E61-F57C7296D7C9}" srcOrd="3" destOrd="0" parTransId="{BB15D159-D119-4B98-A6BE-6679523E0C0B}" sibTransId="{9CAD6159-B0BF-4ED9-9F5A-EA590D1819CE}"/>
    <dgm:cxn modelId="{F762BA04-F14F-437B-8659-25787FD3403B}" srcId="{409A7587-8520-48B2-B6EC-5165BA8C8845}" destId="{96DA4B09-1340-42B5-A191-D0F37C1BEBA7}" srcOrd="0" destOrd="0" parTransId="{884C21F8-5509-42A0-9191-42E262A4D9C2}" sibTransId="{AA26EC06-EC82-45AC-AA43-65495A993A08}"/>
    <dgm:cxn modelId="{5354213F-3240-4EC0-89CF-7674DE7D4B95}" type="presOf" srcId="{E462A6C0-1D64-44E6-B864-CB2AE9FDFCB9}" destId="{9A93D605-4181-40D3-AD08-299A89BF30A0}" srcOrd="0" destOrd="0" presId="urn:microsoft.com/office/officeart/2005/8/layout/hierarchy3"/>
    <dgm:cxn modelId="{E50A149F-4D60-4FC4-B48D-8813938863F8}" type="presOf" srcId="{1481BA98-2CFB-4659-823E-F080EE9A7B54}" destId="{93338907-66AE-45ED-87A4-46A652EDA0EA}" srcOrd="0" destOrd="0" presId="urn:microsoft.com/office/officeart/2005/8/layout/hierarchy3"/>
    <dgm:cxn modelId="{D02E77EE-6919-40ED-A5E9-FD9E844592C4}" srcId="{48C3D6D1-14D1-46D9-AC21-AD497BE0AD58}" destId="{82EEBAAB-8029-4639-B0D4-8B765DED86BB}" srcOrd="4" destOrd="0" parTransId="{0B00D4EC-7595-4C0F-92C4-7F15A3272E51}" sibTransId="{DF986111-537A-4DA3-9594-EE41C42528B8}"/>
    <dgm:cxn modelId="{9370B93B-D932-4845-A4DF-6A5CBCC427CA}" type="presOf" srcId="{8ED92975-72A7-428E-89D1-9E2204E72C99}" destId="{3CC404D8-3AE0-4A86-BB1C-D53C27B40810}" srcOrd="0" destOrd="0" presId="urn:microsoft.com/office/officeart/2005/8/layout/hierarchy3"/>
    <dgm:cxn modelId="{B45D380C-3C65-48A2-A3C8-EBC014870A5E}" type="presParOf" srcId="{93338907-66AE-45ED-87A4-46A652EDA0EA}" destId="{F65F0B6D-56E0-42A3-B311-C27C4F3C1FBB}" srcOrd="0" destOrd="0" presId="urn:microsoft.com/office/officeart/2005/8/layout/hierarchy3"/>
    <dgm:cxn modelId="{A9E89F06-E8D0-4600-A088-A321F6753233}" type="presParOf" srcId="{F65F0B6D-56E0-42A3-B311-C27C4F3C1FBB}" destId="{B9E8BBCC-8679-4568-BD15-DF145B965A45}" srcOrd="0" destOrd="0" presId="urn:microsoft.com/office/officeart/2005/8/layout/hierarchy3"/>
    <dgm:cxn modelId="{473BB6B5-7AD4-4D27-9C2F-FC868973895C}" type="presParOf" srcId="{B9E8BBCC-8679-4568-BD15-DF145B965A45}" destId="{41A6E245-E367-4C0B-8310-92A60520FE1B}" srcOrd="0" destOrd="0" presId="urn:microsoft.com/office/officeart/2005/8/layout/hierarchy3"/>
    <dgm:cxn modelId="{2B03BDF3-AE8A-4334-85AD-D1DDBA05D798}" type="presParOf" srcId="{B9E8BBCC-8679-4568-BD15-DF145B965A45}" destId="{ADB50597-0BE6-4EEB-8E40-95C944FA110D}" srcOrd="1" destOrd="0" presId="urn:microsoft.com/office/officeart/2005/8/layout/hierarchy3"/>
    <dgm:cxn modelId="{F9A352E9-760F-4773-A915-15533F6E9BF0}" type="presParOf" srcId="{F65F0B6D-56E0-42A3-B311-C27C4F3C1FBB}" destId="{D040487F-8224-419F-8F79-CCF900B3DE96}" srcOrd="1" destOrd="0" presId="urn:microsoft.com/office/officeart/2005/8/layout/hierarchy3"/>
    <dgm:cxn modelId="{5503E1A3-12D1-45E8-BE3D-423524143B70}" type="presParOf" srcId="{D040487F-8224-419F-8F79-CCF900B3DE96}" destId="{53DC4A30-0887-4578-93DA-70C1CBDCF199}" srcOrd="0" destOrd="0" presId="urn:microsoft.com/office/officeart/2005/8/layout/hierarchy3"/>
    <dgm:cxn modelId="{6D279F90-7ADF-4BEA-BFE5-A6289382A2FD}" type="presParOf" srcId="{D040487F-8224-419F-8F79-CCF900B3DE96}" destId="{C06C2D8C-5FF8-433D-907F-2C249C224ACB}" srcOrd="1" destOrd="0" presId="urn:microsoft.com/office/officeart/2005/8/layout/hierarchy3"/>
    <dgm:cxn modelId="{FCAE87CA-1ADB-45B6-B474-26186A1D3AAB}" type="presParOf" srcId="{D040487F-8224-419F-8F79-CCF900B3DE96}" destId="{BD5EAA49-F7FF-4B24-A23C-35E6A0482AF5}" srcOrd="2" destOrd="0" presId="urn:microsoft.com/office/officeart/2005/8/layout/hierarchy3"/>
    <dgm:cxn modelId="{F8025E4E-6CFD-4A09-96C9-641787FAECED}" type="presParOf" srcId="{D040487F-8224-419F-8F79-CCF900B3DE96}" destId="{B42659A6-00B7-4B0C-9D4A-7B73EFBFDCD1}" srcOrd="3" destOrd="0" presId="urn:microsoft.com/office/officeart/2005/8/layout/hierarchy3"/>
    <dgm:cxn modelId="{18484A11-5D99-46C6-AABC-EBA404A73D27}" type="presParOf" srcId="{D040487F-8224-419F-8F79-CCF900B3DE96}" destId="{B0F810A0-F28B-4ABE-9894-5DD2718A8958}" srcOrd="4" destOrd="0" presId="urn:microsoft.com/office/officeart/2005/8/layout/hierarchy3"/>
    <dgm:cxn modelId="{23D8383A-4D7E-41A1-9DD6-86FACF0E53E4}" type="presParOf" srcId="{D040487F-8224-419F-8F79-CCF900B3DE96}" destId="{C7BB9F84-10EE-41C5-BB9A-882496974282}" srcOrd="5" destOrd="0" presId="urn:microsoft.com/office/officeart/2005/8/layout/hierarchy3"/>
    <dgm:cxn modelId="{772F04E0-41EC-4719-ACB1-D9DA825D4A87}" type="presParOf" srcId="{D040487F-8224-419F-8F79-CCF900B3DE96}" destId="{F4274D69-CFAB-49BD-BF2B-79BDBDE6DEEA}" srcOrd="6" destOrd="0" presId="urn:microsoft.com/office/officeart/2005/8/layout/hierarchy3"/>
    <dgm:cxn modelId="{5AF8CFAF-ABC3-468E-9B2F-D3DAB2F3476D}" type="presParOf" srcId="{D040487F-8224-419F-8F79-CCF900B3DE96}" destId="{13FD92B0-2DC8-4445-9631-951D529BC7D5}" srcOrd="7" destOrd="0" presId="urn:microsoft.com/office/officeart/2005/8/layout/hierarchy3"/>
    <dgm:cxn modelId="{75AB8D13-6430-495B-BDCD-F236B1DDD3CA}" type="presParOf" srcId="{D040487F-8224-419F-8F79-CCF900B3DE96}" destId="{ED601867-452A-43B5-A5B6-DE4F539C633A}" srcOrd="8" destOrd="0" presId="urn:microsoft.com/office/officeart/2005/8/layout/hierarchy3"/>
    <dgm:cxn modelId="{AFFCEE23-E36B-48C2-BCBA-C16A0786283B}" type="presParOf" srcId="{D040487F-8224-419F-8F79-CCF900B3DE96}" destId="{67F67A3C-0154-43A5-AC9D-25E10B89FF19}" srcOrd="9" destOrd="0" presId="urn:microsoft.com/office/officeart/2005/8/layout/hierarchy3"/>
    <dgm:cxn modelId="{03052425-A2E4-445C-B365-CCC5760BBA25}" type="presParOf" srcId="{D040487F-8224-419F-8F79-CCF900B3DE96}" destId="{500F98D8-9FB8-417E-95C7-072F49AA0D57}" srcOrd="10" destOrd="0" presId="urn:microsoft.com/office/officeart/2005/8/layout/hierarchy3"/>
    <dgm:cxn modelId="{BE85F591-563B-43B0-8BE9-7E4C89713B61}" type="presParOf" srcId="{D040487F-8224-419F-8F79-CCF900B3DE96}" destId="{9A93D605-4181-40D3-AD08-299A89BF30A0}" srcOrd="11" destOrd="0" presId="urn:microsoft.com/office/officeart/2005/8/layout/hierarchy3"/>
    <dgm:cxn modelId="{D878CBDF-9E07-4811-BA6C-0DBFE14C3DDE}" type="presParOf" srcId="{D040487F-8224-419F-8F79-CCF900B3DE96}" destId="{032E49AA-E509-4FF5-9594-B75499C45F77}" srcOrd="12" destOrd="0" presId="urn:microsoft.com/office/officeart/2005/8/layout/hierarchy3"/>
    <dgm:cxn modelId="{D674A64D-5FE1-4759-A22D-5D7913600342}" type="presParOf" srcId="{D040487F-8224-419F-8F79-CCF900B3DE96}" destId="{85769B74-1868-4E83-AD01-547B197E14B7}" srcOrd="13" destOrd="0" presId="urn:microsoft.com/office/officeart/2005/8/layout/hierarchy3"/>
    <dgm:cxn modelId="{B09420D7-67FE-4286-A361-8978D1635DA7}" type="presParOf" srcId="{D040487F-8224-419F-8F79-CCF900B3DE96}" destId="{29749E5C-78DC-4B72-B8A3-CDCA6062F5F2}" srcOrd="14" destOrd="0" presId="urn:microsoft.com/office/officeart/2005/8/layout/hierarchy3"/>
    <dgm:cxn modelId="{B54A3F8C-85C8-4EC4-A114-16F742F1BEDC}" type="presParOf" srcId="{D040487F-8224-419F-8F79-CCF900B3DE96}" destId="{1CA3A6A7-F146-4D0F-8090-CA71049B0D23}" srcOrd="15" destOrd="0" presId="urn:microsoft.com/office/officeart/2005/8/layout/hierarchy3"/>
    <dgm:cxn modelId="{7FA77084-6CE4-4127-8792-E61A1E6C74FA}" type="presParOf" srcId="{93338907-66AE-45ED-87A4-46A652EDA0EA}" destId="{4087ABE2-71E3-4C7C-8E46-83BAB9BE297F}" srcOrd="1" destOrd="0" presId="urn:microsoft.com/office/officeart/2005/8/layout/hierarchy3"/>
    <dgm:cxn modelId="{A19A809F-6804-4A28-BF7C-9AA7257321EB}" type="presParOf" srcId="{4087ABE2-71E3-4C7C-8E46-83BAB9BE297F}" destId="{D6F85966-5491-44FB-AD53-078349815866}" srcOrd="0" destOrd="0" presId="urn:microsoft.com/office/officeart/2005/8/layout/hierarchy3"/>
    <dgm:cxn modelId="{77EE7726-C1CE-4A72-8DB2-CE75FD1B369D}" type="presParOf" srcId="{D6F85966-5491-44FB-AD53-078349815866}" destId="{D29A1229-D1DD-4996-8ABF-4AE566DF01ED}" srcOrd="0" destOrd="0" presId="urn:microsoft.com/office/officeart/2005/8/layout/hierarchy3"/>
    <dgm:cxn modelId="{37160B0D-6C74-41A1-8BC3-0BAB89C07145}" type="presParOf" srcId="{D6F85966-5491-44FB-AD53-078349815866}" destId="{8CDE8814-584F-415B-8E2F-FC7887772FB3}" srcOrd="1" destOrd="0" presId="urn:microsoft.com/office/officeart/2005/8/layout/hierarchy3"/>
    <dgm:cxn modelId="{01ACFEB9-F926-4AD7-B8F3-6D49C67DA23B}" type="presParOf" srcId="{4087ABE2-71E3-4C7C-8E46-83BAB9BE297F}" destId="{8E9A7E24-07BA-4968-9603-6F55A38EFF93}" srcOrd="1" destOrd="0" presId="urn:microsoft.com/office/officeart/2005/8/layout/hierarchy3"/>
    <dgm:cxn modelId="{9BC635C1-C0A6-4B27-A5F1-8EACD0FEE84C}" type="presParOf" srcId="{8E9A7E24-07BA-4968-9603-6F55A38EFF93}" destId="{E3C803EA-126F-444C-8ECD-595AE12ADCD7}" srcOrd="0" destOrd="0" presId="urn:microsoft.com/office/officeart/2005/8/layout/hierarchy3"/>
    <dgm:cxn modelId="{8458C7DC-3872-483F-AC31-96AB31C3A675}" type="presParOf" srcId="{8E9A7E24-07BA-4968-9603-6F55A38EFF93}" destId="{839991A1-80C6-4403-BE69-F5226406E1A7}" srcOrd="1" destOrd="0" presId="urn:microsoft.com/office/officeart/2005/8/layout/hierarchy3"/>
    <dgm:cxn modelId="{C6D56EA5-1C3A-4BCE-8B04-69399C43ECA5}" type="presParOf" srcId="{8E9A7E24-07BA-4968-9603-6F55A38EFF93}" destId="{03902BBE-1503-4B68-8888-5470F2587ED4}" srcOrd="2" destOrd="0" presId="urn:microsoft.com/office/officeart/2005/8/layout/hierarchy3"/>
    <dgm:cxn modelId="{FE3136FB-4723-4504-B2DE-6D4F7AF647DC}" type="presParOf" srcId="{8E9A7E24-07BA-4968-9603-6F55A38EFF93}" destId="{D9ACBD26-5DF6-48AB-AD79-EE1E35F4F9DF}" srcOrd="3" destOrd="0" presId="urn:microsoft.com/office/officeart/2005/8/layout/hierarchy3"/>
    <dgm:cxn modelId="{7508D460-2A18-4F83-B872-A2F8E3ED3A92}" type="presParOf" srcId="{8E9A7E24-07BA-4968-9603-6F55A38EFF93}" destId="{3226C7B8-CE7F-4DF8-9DB3-DC2A543E8F7A}" srcOrd="4" destOrd="0" presId="urn:microsoft.com/office/officeart/2005/8/layout/hierarchy3"/>
    <dgm:cxn modelId="{538AB17B-ACFB-4BA2-9406-8DC5886F3102}" type="presParOf" srcId="{8E9A7E24-07BA-4968-9603-6F55A38EFF93}" destId="{3CC404D8-3AE0-4A86-BB1C-D53C27B40810}" srcOrd="5" destOrd="0" presId="urn:microsoft.com/office/officeart/2005/8/layout/hierarchy3"/>
    <dgm:cxn modelId="{9BF5F904-70D3-4E0C-ABFB-5F1FA63643FF}" type="presParOf" srcId="{8E9A7E24-07BA-4968-9603-6F55A38EFF93}" destId="{BACDBFDD-E267-4DCC-AD7F-3D9D6B836FBF}" srcOrd="6" destOrd="0" presId="urn:microsoft.com/office/officeart/2005/8/layout/hierarchy3"/>
    <dgm:cxn modelId="{9C5B61A5-6502-4868-B6ED-69EE8B183EFA}" type="presParOf" srcId="{8E9A7E24-07BA-4968-9603-6F55A38EFF93}" destId="{65F86E1D-1C7B-4022-A441-5FC20B4E3F01}" srcOrd="7" destOrd="0" presId="urn:microsoft.com/office/officeart/2005/8/layout/hierarchy3"/>
    <dgm:cxn modelId="{451E7185-81EE-45DB-937A-E6F8ECA094BC}" type="presParOf" srcId="{8E9A7E24-07BA-4968-9603-6F55A38EFF93}" destId="{B378D0AE-73EF-46F3-8F77-78AC66C0986C}" srcOrd="8" destOrd="0" presId="urn:microsoft.com/office/officeart/2005/8/layout/hierarchy3"/>
    <dgm:cxn modelId="{23028EAB-6C10-4512-97E0-BF750F70E5D9}" type="presParOf" srcId="{8E9A7E24-07BA-4968-9603-6F55A38EFF93}" destId="{4206E077-4037-4E2E-A225-D64A7E7666CB}" srcOrd="9" destOrd="0" presId="urn:microsoft.com/office/officeart/2005/8/layout/hierarchy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10B50E-816D-48A2-B0C0-D4EF86E3A65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DA21A6-ABCD-4D4F-B26A-03BBD841C0F1}">
      <dgm:prSet custT="1"/>
      <dgm:spPr/>
      <dgm:t>
        <a:bodyPr/>
        <a:lstStyle/>
        <a:p>
          <a:pPr algn="ctr" rtl="0"/>
          <a:r>
            <a:rPr lang="en-IN" sz="2800" dirty="0" smtClean="0">
              <a:latin typeface="+mj-lt"/>
            </a:rPr>
            <a:t>The decision tree classifier did well on the cross-validation set.</a:t>
          </a:r>
          <a:endParaRPr lang="en-IN" sz="2800" dirty="0">
            <a:latin typeface="+mj-lt"/>
          </a:endParaRPr>
        </a:p>
      </dgm:t>
    </dgm:pt>
    <dgm:pt modelId="{98E52A8B-8C7E-4D4A-8B35-18D1C1C94426}" type="parTrans" cxnId="{6C58DA56-00C9-4BD8-8BA1-34BFFCFF56DD}">
      <dgm:prSet/>
      <dgm:spPr/>
      <dgm:t>
        <a:bodyPr/>
        <a:lstStyle/>
        <a:p>
          <a:endParaRPr lang="en-IN"/>
        </a:p>
      </dgm:t>
    </dgm:pt>
    <dgm:pt modelId="{2C6D48DC-48E6-4905-8733-4433F8A7A0A5}" type="sibTrans" cxnId="{6C58DA56-00C9-4BD8-8BA1-34BFFCFF56DD}">
      <dgm:prSet/>
      <dgm:spPr/>
      <dgm:t>
        <a:bodyPr/>
        <a:lstStyle/>
        <a:p>
          <a:endParaRPr lang="en-IN"/>
        </a:p>
      </dgm:t>
    </dgm:pt>
    <dgm:pt modelId="{74410990-825B-4605-9BD1-77E269007D33}">
      <dgm:prSet custT="1"/>
      <dgm:spPr/>
      <dgm:t>
        <a:bodyPr/>
        <a:lstStyle/>
        <a:p>
          <a:pPr rtl="0"/>
          <a:r>
            <a:rPr lang="en-IN" sz="2800" dirty="0" smtClean="0">
              <a:latin typeface="+mj-lt"/>
            </a:rPr>
            <a:t>The </a:t>
          </a:r>
          <a:r>
            <a:rPr lang="en-IN" sz="2800" dirty="0" smtClean="0">
              <a:latin typeface="+mj-lt"/>
            </a:rPr>
            <a:t>classifier </a:t>
          </a:r>
          <a:r>
            <a:rPr lang="en-IN" sz="2800" dirty="0" smtClean="0">
              <a:latin typeface="+mj-lt"/>
            </a:rPr>
            <a:t>did not perform very well on the test set .</a:t>
          </a:r>
          <a:endParaRPr lang="en-IN" sz="2800" dirty="0">
            <a:latin typeface="+mj-lt"/>
          </a:endParaRPr>
        </a:p>
      </dgm:t>
    </dgm:pt>
    <dgm:pt modelId="{098E4701-E634-4ECF-93F8-E60505036128}" type="parTrans" cxnId="{E6CF17C0-DAC0-48C7-A5D2-D345EB7AA0BE}">
      <dgm:prSet/>
      <dgm:spPr/>
      <dgm:t>
        <a:bodyPr/>
        <a:lstStyle/>
        <a:p>
          <a:endParaRPr lang="en-IN"/>
        </a:p>
      </dgm:t>
    </dgm:pt>
    <dgm:pt modelId="{D65AC8ED-1029-4309-A8EF-784C29449375}" type="sibTrans" cxnId="{E6CF17C0-DAC0-48C7-A5D2-D345EB7AA0BE}">
      <dgm:prSet/>
      <dgm:spPr/>
      <dgm:t>
        <a:bodyPr/>
        <a:lstStyle/>
        <a:p>
          <a:endParaRPr lang="en-IN"/>
        </a:p>
      </dgm:t>
    </dgm:pt>
    <dgm:pt modelId="{ADF10577-F230-44C7-8100-EE3C4F8D13B1}">
      <dgm:prSet custT="1"/>
      <dgm:spPr/>
      <dgm:t>
        <a:bodyPr/>
        <a:lstStyle/>
        <a:p>
          <a:pPr rtl="0"/>
          <a:r>
            <a:rPr lang="en-IN" sz="2800" dirty="0" smtClean="0">
              <a:latin typeface="+mj-lt"/>
            </a:rPr>
            <a:t>The </a:t>
          </a:r>
          <a:r>
            <a:rPr lang="en-IN" sz="2800" dirty="0" smtClean="0">
              <a:latin typeface="+mj-lt"/>
            </a:rPr>
            <a:t>decision tree classifier </a:t>
          </a:r>
          <a:r>
            <a:rPr lang="en-IN" sz="2800" dirty="0" smtClean="0">
              <a:latin typeface="+mj-lt"/>
            </a:rPr>
            <a:t>is prone to </a:t>
          </a:r>
          <a:r>
            <a:rPr lang="en-IN" sz="2800" dirty="0" err="1" smtClean="0">
              <a:latin typeface="+mj-lt"/>
            </a:rPr>
            <a:t>overfitting</a:t>
          </a:r>
          <a:r>
            <a:rPr lang="en-IN" sz="2800" dirty="0" smtClean="0">
              <a:latin typeface="+mj-lt"/>
            </a:rPr>
            <a:t>  which was </a:t>
          </a:r>
          <a:r>
            <a:rPr lang="en-IN" sz="2800" dirty="0" smtClean="0">
              <a:latin typeface="+mj-lt"/>
            </a:rPr>
            <a:t>probably the </a:t>
          </a:r>
          <a:r>
            <a:rPr lang="en-IN" sz="2800" dirty="0" smtClean="0">
              <a:latin typeface="+mj-lt"/>
            </a:rPr>
            <a:t>case here.</a:t>
          </a:r>
          <a:endParaRPr lang="en-IN" sz="2800" dirty="0">
            <a:latin typeface="+mj-lt"/>
          </a:endParaRPr>
        </a:p>
      </dgm:t>
    </dgm:pt>
    <dgm:pt modelId="{47C4A32B-E965-416F-A7E9-1417182696FC}" type="parTrans" cxnId="{6ADEECAF-0A66-405C-B2EC-E37AB03D3143}">
      <dgm:prSet/>
      <dgm:spPr/>
      <dgm:t>
        <a:bodyPr/>
        <a:lstStyle/>
        <a:p>
          <a:endParaRPr lang="en-IN"/>
        </a:p>
      </dgm:t>
    </dgm:pt>
    <dgm:pt modelId="{747ACC44-9842-4B63-99F6-66F969A1B5BF}" type="sibTrans" cxnId="{6ADEECAF-0A66-405C-B2EC-E37AB03D3143}">
      <dgm:prSet/>
      <dgm:spPr/>
      <dgm:t>
        <a:bodyPr/>
        <a:lstStyle/>
        <a:p>
          <a:endParaRPr lang="en-IN"/>
        </a:p>
      </dgm:t>
    </dgm:pt>
    <dgm:pt modelId="{182B1F6A-C5D9-4378-89B3-A80AE73772C8}" type="pres">
      <dgm:prSet presAssocID="{CE10B50E-816D-48A2-B0C0-D4EF86E3A65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09D8E72-DA6B-4D37-A324-B9B730DC301A}" type="pres">
      <dgm:prSet presAssocID="{12DA21A6-ABCD-4D4F-B26A-03BBD841C0F1}" presName="horFlow" presStyleCnt="0"/>
      <dgm:spPr/>
    </dgm:pt>
    <dgm:pt modelId="{E0DB9F10-4FA1-4CA7-8A8F-F624223B2114}" type="pres">
      <dgm:prSet presAssocID="{12DA21A6-ABCD-4D4F-B26A-03BBD841C0F1}" presName="bigChev" presStyleLbl="node1" presStyleIdx="0" presStyleCnt="3" custScaleX="284693"/>
      <dgm:spPr/>
      <dgm:t>
        <a:bodyPr/>
        <a:lstStyle/>
        <a:p>
          <a:endParaRPr lang="en-IN"/>
        </a:p>
      </dgm:t>
    </dgm:pt>
    <dgm:pt modelId="{51A6942A-AF6C-4D0B-B591-E806DEB770BE}" type="pres">
      <dgm:prSet presAssocID="{12DA21A6-ABCD-4D4F-B26A-03BBD841C0F1}" presName="vSp" presStyleCnt="0"/>
      <dgm:spPr/>
    </dgm:pt>
    <dgm:pt modelId="{97E3420A-66E2-497B-9B31-6312EF1A7851}" type="pres">
      <dgm:prSet presAssocID="{74410990-825B-4605-9BD1-77E269007D33}" presName="horFlow" presStyleCnt="0"/>
      <dgm:spPr/>
    </dgm:pt>
    <dgm:pt modelId="{21D4B051-D58B-4288-88FD-ABF25C9A0882}" type="pres">
      <dgm:prSet presAssocID="{74410990-825B-4605-9BD1-77E269007D33}" presName="bigChev" presStyleLbl="node1" presStyleIdx="1" presStyleCnt="3" custScaleX="294145"/>
      <dgm:spPr/>
      <dgm:t>
        <a:bodyPr/>
        <a:lstStyle/>
        <a:p>
          <a:endParaRPr lang="en-IN"/>
        </a:p>
      </dgm:t>
    </dgm:pt>
    <dgm:pt modelId="{B61A2047-98C6-42EA-90AF-D967FBD43AD4}" type="pres">
      <dgm:prSet presAssocID="{74410990-825B-4605-9BD1-77E269007D33}" presName="vSp" presStyleCnt="0"/>
      <dgm:spPr/>
    </dgm:pt>
    <dgm:pt modelId="{FB9F16BE-B36D-4DB8-A272-D05BDA6C6D5D}" type="pres">
      <dgm:prSet presAssocID="{ADF10577-F230-44C7-8100-EE3C4F8D13B1}" presName="horFlow" presStyleCnt="0"/>
      <dgm:spPr/>
    </dgm:pt>
    <dgm:pt modelId="{AED4A769-9D95-4E69-8633-AB5C2A5C78F2}" type="pres">
      <dgm:prSet presAssocID="{ADF10577-F230-44C7-8100-EE3C4F8D13B1}" presName="bigChev" presStyleLbl="node1" presStyleIdx="2" presStyleCnt="3" custScaleX="291916" custScaleY="129110"/>
      <dgm:spPr/>
      <dgm:t>
        <a:bodyPr/>
        <a:lstStyle/>
        <a:p>
          <a:endParaRPr lang="en-IN"/>
        </a:p>
      </dgm:t>
    </dgm:pt>
  </dgm:ptLst>
  <dgm:cxnLst>
    <dgm:cxn modelId="{6F8944A6-71A3-4939-B792-D65113802E2A}" type="presOf" srcId="{CE10B50E-816D-48A2-B0C0-D4EF86E3A650}" destId="{182B1F6A-C5D9-4378-89B3-A80AE73772C8}" srcOrd="0" destOrd="0" presId="urn:microsoft.com/office/officeart/2005/8/layout/lProcess3"/>
    <dgm:cxn modelId="{793F72AC-CDEC-499B-84AB-B2F6AB455F8B}" type="presOf" srcId="{74410990-825B-4605-9BD1-77E269007D33}" destId="{21D4B051-D58B-4288-88FD-ABF25C9A0882}" srcOrd="0" destOrd="0" presId="urn:microsoft.com/office/officeart/2005/8/layout/lProcess3"/>
    <dgm:cxn modelId="{90BA9FDE-4CAD-4AEE-B0D5-31A9BF572C20}" type="presOf" srcId="{ADF10577-F230-44C7-8100-EE3C4F8D13B1}" destId="{AED4A769-9D95-4E69-8633-AB5C2A5C78F2}" srcOrd="0" destOrd="0" presId="urn:microsoft.com/office/officeart/2005/8/layout/lProcess3"/>
    <dgm:cxn modelId="{E6CF17C0-DAC0-48C7-A5D2-D345EB7AA0BE}" srcId="{CE10B50E-816D-48A2-B0C0-D4EF86E3A650}" destId="{74410990-825B-4605-9BD1-77E269007D33}" srcOrd="1" destOrd="0" parTransId="{098E4701-E634-4ECF-93F8-E60505036128}" sibTransId="{D65AC8ED-1029-4309-A8EF-784C29449375}"/>
    <dgm:cxn modelId="{6C58DA56-00C9-4BD8-8BA1-34BFFCFF56DD}" srcId="{CE10B50E-816D-48A2-B0C0-D4EF86E3A650}" destId="{12DA21A6-ABCD-4D4F-B26A-03BBD841C0F1}" srcOrd="0" destOrd="0" parTransId="{98E52A8B-8C7E-4D4A-8B35-18D1C1C94426}" sibTransId="{2C6D48DC-48E6-4905-8733-4433F8A7A0A5}"/>
    <dgm:cxn modelId="{AD202BD6-834D-49ED-9A2F-F8FB99F2E8A1}" type="presOf" srcId="{12DA21A6-ABCD-4D4F-B26A-03BBD841C0F1}" destId="{E0DB9F10-4FA1-4CA7-8A8F-F624223B2114}" srcOrd="0" destOrd="0" presId="urn:microsoft.com/office/officeart/2005/8/layout/lProcess3"/>
    <dgm:cxn modelId="{6ADEECAF-0A66-405C-B2EC-E37AB03D3143}" srcId="{CE10B50E-816D-48A2-B0C0-D4EF86E3A650}" destId="{ADF10577-F230-44C7-8100-EE3C4F8D13B1}" srcOrd="2" destOrd="0" parTransId="{47C4A32B-E965-416F-A7E9-1417182696FC}" sibTransId="{747ACC44-9842-4B63-99F6-66F969A1B5BF}"/>
    <dgm:cxn modelId="{7CFD8401-482A-40FC-904E-F84A19F13579}" type="presParOf" srcId="{182B1F6A-C5D9-4378-89B3-A80AE73772C8}" destId="{009D8E72-DA6B-4D37-A324-B9B730DC301A}" srcOrd="0" destOrd="0" presId="urn:microsoft.com/office/officeart/2005/8/layout/lProcess3"/>
    <dgm:cxn modelId="{BD0437B7-1AB1-4FC1-952D-1BB5B120EAE1}" type="presParOf" srcId="{009D8E72-DA6B-4D37-A324-B9B730DC301A}" destId="{E0DB9F10-4FA1-4CA7-8A8F-F624223B2114}" srcOrd="0" destOrd="0" presId="urn:microsoft.com/office/officeart/2005/8/layout/lProcess3"/>
    <dgm:cxn modelId="{A9D524B6-1661-4B29-8040-55131CB1C821}" type="presParOf" srcId="{182B1F6A-C5D9-4378-89B3-A80AE73772C8}" destId="{51A6942A-AF6C-4D0B-B591-E806DEB770BE}" srcOrd="1" destOrd="0" presId="urn:microsoft.com/office/officeart/2005/8/layout/lProcess3"/>
    <dgm:cxn modelId="{3C80F224-9E5F-4491-B1EF-FAA707EDED29}" type="presParOf" srcId="{182B1F6A-C5D9-4378-89B3-A80AE73772C8}" destId="{97E3420A-66E2-497B-9B31-6312EF1A7851}" srcOrd="2" destOrd="0" presId="urn:microsoft.com/office/officeart/2005/8/layout/lProcess3"/>
    <dgm:cxn modelId="{EDDB82BB-E748-413F-A930-020E480DE7F5}" type="presParOf" srcId="{97E3420A-66E2-497B-9B31-6312EF1A7851}" destId="{21D4B051-D58B-4288-88FD-ABF25C9A0882}" srcOrd="0" destOrd="0" presId="urn:microsoft.com/office/officeart/2005/8/layout/lProcess3"/>
    <dgm:cxn modelId="{54921828-C2D6-4D30-AC18-5CC8630D08C0}" type="presParOf" srcId="{182B1F6A-C5D9-4378-89B3-A80AE73772C8}" destId="{B61A2047-98C6-42EA-90AF-D967FBD43AD4}" srcOrd="3" destOrd="0" presId="urn:microsoft.com/office/officeart/2005/8/layout/lProcess3"/>
    <dgm:cxn modelId="{C6B995B0-02F6-4B94-8B7E-A37DAE9BA210}" type="presParOf" srcId="{182B1F6A-C5D9-4378-89B3-A80AE73772C8}" destId="{FB9F16BE-B36D-4DB8-A272-D05BDA6C6D5D}" srcOrd="4" destOrd="0" presId="urn:microsoft.com/office/officeart/2005/8/layout/lProcess3"/>
    <dgm:cxn modelId="{5077EAD2-58A0-402C-8C4C-C7CC749534B2}" type="presParOf" srcId="{FB9F16BE-B36D-4DB8-A272-D05BDA6C6D5D}" destId="{AED4A769-9D95-4E69-8633-AB5C2A5C78F2}" srcOrd="0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18F56-A02C-4336-BBE1-9FF9C34707B1}" type="datetimeFigureOut">
              <a:rPr lang="en-US" smtClean="0"/>
              <a:pPr/>
              <a:t>5/2/2015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AF6C7-A0B8-4E82-A61A-B6D14D61DA5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F6C7-A0B8-4E82-A61A-B6D14D61DA5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F6C7-A0B8-4E82-A61A-B6D14D61DA58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5/2/2015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5/2/2015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Predict Income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4756150"/>
            <a:ext cx="7883554" cy="175260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>
                <a:latin typeface="+mj-lt"/>
              </a:rPr>
              <a:t>Data analysis on the “</a:t>
            </a:r>
            <a:r>
              <a:rPr lang="en-IN" b="1" dirty="0" smtClean="0">
                <a:latin typeface="+mj-lt"/>
              </a:rPr>
              <a:t>adult</a:t>
            </a:r>
            <a:r>
              <a:rPr lang="en-IN" dirty="0" smtClean="0">
                <a:latin typeface="+mj-lt"/>
              </a:rPr>
              <a:t>” dataset set archived in the </a:t>
            </a:r>
            <a:r>
              <a:rPr lang="en-IN" b="1" dirty="0" smtClean="0">
                <a:latin typeface="+mj-lt"/>
              </a:rPr>
              <a:t>UCI Machine Learning Repository</a:t>
            </a:r>
            <a:r>
              <a:rPr lang="en-IN" b="1" dirty="0" smtClean="0"/>
              <a:t>.</a:t>
            </a:r>
          </a:p>
        </p:txBody>
      </p:sp>
      <p:pic>
        <p:nvPicPr>
          <p:cNvPr id="4" name="Picture 3" descr="Lar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1450340"/>
            <a:ext cx="3498850" cy="209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9900" y="1619250"/>
            <a:ext cx="8229600" cy="432511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IN" sz="2000" dirty="0" smtClean="0">
              <a:latin typeface="+mj-lt"/>
            </a:endParaRPr>
          </a:p>
          <a:p>
            <a:endParaRPr lang="en-IN" sz="2000" dirty="0" smtClean="0">
              <a:latin typeface="+mj-lt"/>
            </a:endParaRPr>
          </a:p>
          <a:p>
            <a:pPr>
              <a:buClr>
                <a:schemeClr val="bg1"/>
              </a:buClr>
            </a:pPr>
            <a:r>
              <a:rPr lang="en-IN" sz="2000" dirty="0" smtClean="0">
                <a:latin typeface="+mj-lt"/>
              </a:rPr>
              <a:t>Of course, if you really care about accuracy, your best bet is to test out a couple different ones (making sure to try different parameters within each algorithm as well), and select the best one by cross-validation. </a:t>
            </a:r>
          </a:p>
          <a:p>
            <a:pPr>
              <a:buClr>
                <a:schemeClr val="bg1"/>
              </a:buClr>
            </a:pPr>
            <a:endParaRPr lang="en-IN" sz="2000" dirty="0" smtClean="0">
              <a:latin typeface="+mj-lt"/>
            </a:endParaRPr>
          </a:p>
          <a:p>
            <a:pPr>
              <a:buClr>
                <a:schemeClr val="bg1"/>
              </a:buClr>
            </a:pPr>
            <a:r>
              <a:rPr lang="en-IN" sz="2000" dirty="0" smtClean="0">
                <a:latin typeface="+mj-lt"/>
              </a:rPr>
              <a:t>But if you’re simply looking for a “good enough” algorithm for your problem, or a place to start, here are some general guidelines which have been found to work well over the years ...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large is your training set?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343150"/>
            <a:ext cx="8229600" cy="3378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IN" sz="2000" dirty="0" smtClean="0">
              <a:latin typeface="+mj-lt"/>
            </a:endParaRPr>
          </a:p>
          <a:p>
            <a:pPr>
              <a:buClr>
                <a:schemeClr val="bg1"/>
              </a:buClr>
            </a:pPr>
            <a:r>
              <a:rPr lang="en-IN" sz="2000" dirty="0" smtClean="0">
                <a:latin typeface="+mj-lt"/>
              </a:rPr>
              <a:t>If your training set is small, high bias/low variance classifiers (e.g., Naive </a:t>
            </a:r>
            <a:r>
              <a:rPr lang="en-IN" sz="2000" dirty="0" err="1" smtClean="0">
                <a:latin typeface="+mj-lt"/>
              </a:rPr>
              <a:t>Bayes</a:t>
            </a:r>
            <a:r>
              <a:rPr lang="en-IN" sz="2000" dirty="0" smtClean="0">
                <a:latin typeface="+mj-lt"/>
              </a:rPr>
              <a:t>) have an advantage over low bias/high variance classifiers (e.g., </a:t>
            </a:r>
            <a:r>
              <a:rPr lang="en-IN" sz="2000" dirty="0" err="1" smtClean="0">
                <a:latin typeface="+mj-lt"/>
              </a:rPr>
              <a:t>kNN</a:t>
            </a:r>
            <a:r>
              <a:rPr lang="en-IN" sz="2000" dirty="0" smtClean="0">
                <a:latin typeface="+mj-lt"/>
              </a:rPr>
              <a:t>), since the latter will </a:t>
            </a:r>
            <a:r>
              <a:rPr lang="en-IN" sz="2000" dirty="0" err="1" smtClean="0">
                <a:latin typeface="+mj-lt"/>
              </a:rPr>
              <a:t>overfit</a:t>
            </a:r>
            <a:r>
              <a:rPr lang="en-IN" sz="2000" dirty="0" smtClean="0">
                <a:latin typeface="+mj-lt"/>
              </a:rPr>
              <a:t>. </a:t>
            </a:r>
          </a:p>
          <a:p>
            <a:pPr>
              <a:buClr>
                <a:schemeClr val="bg1"/>
              </a:buClr>
            </a:pPr>
            <a:endParaRPr lang="en-IN" sz="2000" dirty="0" smtClean="0">
              <a:latin typeface="+mj-lt"/>
            </a:endParaRPr>
          </a:p>
          <a:p>
            <a:pPr>
              <a:buClr>
                <a:schemeClr val="bg1"/>
              </a:buClr>
            </a:pPr>
            <a:r>
              <a:rPr lang="en-IN" sz="2000" dirty="0" smtClean="0">
                <a:latin typeface="+mj-lt"/>
              </a:rPr>
              <a:t>But low bias/high variance classifiers like </a:t>
            </a:r>
            <a:r>
              <a:rPr lang="en-IN" sz="2000" dirty="0" err="1" smtClean="0">
                <a:latin typeface="+mj-lt"/>
              </a:rPr>
              <a:t>kNN</a:t>
            </a:r>
            <a:r>
              <a:rPr lang="en-IN" sz="2000" dirty="0" smtClean="0">
                <a:latin typeface="+mj-lt"/>
              </a:rPr>
              <a:t> start to win out as your training set grows (they have lower asymptotic error), since high bias classifiers aren’t powerful enough to provide accurate models.</a:t>
            </a:r>
          </a:p>
          <a:p>
            <a:endParaRPr lang="en-IN" sz="2000" b="1" dirty="0" smtClean="0">
              <a:latin typeface="+mj-lt"/>
            </a:endParaRPr>
          </a:p>
          <a:p>
            <a:pPr>
              <a:buNone/>
            </a:pPr>
            <a:endParaRPr lang="en-IN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 we have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343150"/>
            <a:ext cx="8229600" cy="22923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Clr>
                <a:schemeClr val="bg1"/>
              </a:buClr>
            </a:pPr>
            <a:endParaRPr lang="en-IN" dirty="0" smtClean="0"/>
          </a:p>
          <a:p>
            <a:pPr>
              <a:buClr>
                <a:schemeClr val="bg1"/>
              </a:buClr>
            </a:pPr>
            <a:r>
              <a:rPr lang="en-IN" sz="2400" dirty="0" smtClean="0">
                <a:latin typeface="+mj-lt"/>
              </a:rPr>
              <a:t>We have a fairly large dataset , so </a:t>
            </a:r>
            <a:r>
              <a:rPr lang="en-IN" sz="2400" dirty="0" err="1" smtClean="0">
                <a:latin typeface="+mj-lt"/>
              </a:rPr>
              <a:t>kNN</a:t>
            </a:r>
            <a:r>
              <a:rPr lang="en-IN" sz="2400" dirty="0" smtClean="0">
                <a:latin typeface="+mj-lt"/>
              </a:rPr>
              <a:t> is an obvious choice .</a:t>
            </a:r>
          </a:p>
          <a:p>
            <a:pPr>
              <a:buClr>
                <a:schemeClr val="bg1"/>
              </a:buClr>
            </a:pPr>
            <a:endParaRPr lang="en-IN" sz="2400" dirty="0" smtClean="0">
              <a:latin typeface="+mj-lt"/>
            </a:endParaRPr>
          </a:p>
          <a:p>
            <a:pPr>
              <a:buClr>
                <a:schemeClr val="bg1"/>
              </a:buClr>
            </a:pPr>
            <a:r>
              <a:rPr lang="en-IN" sz="2400" dirty="0" smtClean="0">
                <a:latin typeface="+mj-lt"/>
              </a:rPr>
              <a:t>Slight interactions exist between features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Advantages of Naive </a:t>
            </a:r>
            <a:r>
              <a:rPr lang="en-IN" b="1" dirty="0" err="1" smtClean="0"/>
              <a:t>Bayes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9900" y="2222500"/>
            <a:ext cx="8229600" cy="432511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IN" sz="2000" dirty="0" smtClean="0">
              <a:latin typeface="+mj-lt"/>
            </a:endParaRPr>
          </a:p>
          <a:p>
            <a:pPr>
              <a:buClr>
                <a:schemeClr val="bg1"/>
              </a:buClr>
            </a:pPr>
            <a:r>
              <a:rPr lang="en-IN" sz="2200" dirty="0" smtClean="0">
                <a:latin typeface="+mj-lt"/>
              </a:rPr>
              <a:t>Super simple, you’re just doing a bunch of counts.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en-IN" sz="2200" dirty="0" smtClean="0">
                <a:latin typeface="+mj-lt"/>
              </a:rPr>
              <a:t>If the NB conditional independence assumption actually holds, a Naive </a:t>
            </a:r>
            <a:r>
              <a:rPr lang="en-IN" sz="2200" dirty="0" err="1" smtClean="0">
                <a:latin typeface="+mj-lt"/>
              </a:rPr>
              <a:t>Bayes</a:t>
            </a:r>
            <a:r>
              <a:rPr lang="en-IN" sz="2200" dirty="0" smtClean="0">
                <a:latin typeface="+mj-lt"/>
              </a:rPr>
              <a:t> classifier will converge quicker than discriminative models like logistic regression, so you need less training data. </a:t>
            </a:r>
          </a:p>
          <a:p>
            <a:pPr>
              <a:buClr>
                <a:schemeClr val="bg1"/>
              </a:buClr>
            </a:pPr>
            <a:r>
              <a:rPr lang="en-IN" sz="2200" dirty="0" smtClean="0">
                <a:latin typeface="+mj-lt"/>
              </a:rPr>
              <a:t>And even if the NB assumption doesn’t hold, a NB classifier still often does a great job in practice. </a:t>
            </a:r>
          </a:p>
          <a:p>
            <a:pPr>
              <a:buClr>
                <a:schemeClr val="bg1"/>
              </a:buClr>
            </a:pPr>
            <a:r>
              <a:rPr lang="en-IN" sz="2200" dirty="0" smtClean="0">
                <a:latin typeface="+mj-lt"/>
              </a:rPr>
              <a:t>Its main disadvantage is that it can’t learn interactions between </a:t>
            </a:r>
            <a:r>
              <a:rPr lang="en-IN" sz="2200" dirty="0" smtClean="0">
                <a:latin typeface="+mj-lt"/>
              </a:rPr>
              <a:t>features.</a:t>
            </a:r>
            <a:endParaRPr lang="en-IN" sz="2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705100"/>
            <a:ext cx="8229600" cy="27749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IN" sz="2400" dirty="0" smtClean="0">
              <a:latin typeface="+mj-lt"/>
            </a:endParaRPr>
          </a:p>
          <a:p>
            <a:pPr>
              <a:buClr>
                <a:schemeClr val="bg1"/>
              </a:buClr>
            </a:pPr>
            <a:r>
              <a:rPr lang="en-IN" sz="2400" dirty="0" smtClean="0">
                <a:latin typeface="+mj-lt"/>
              </a:rPr>
              <a:t>Easy to interpret and explain. </a:t>
            </a:r>
          </a:p>
          <a:p>
            <a:pPr>
              <a:buClr>
                <a:schemeClr val="bg1"/>
              </a:buClr>
            </a:pPr>
            <a:r>
              <a:rPr lang="en-IN" sz="2400" dirty="0" smtClean="0">
                <a:latin typeface="+mj-lt"/>
              </a:rPr>
              <a:t>They easily handle feature interactions and they’re non-parametric,</a:t>
            </a:r>
          </a:p>
          <a:p>
            <a:pPr>
              <a:buClr>
                <a:schemeClr val="bg1"/>
              </a:buClr>
            </a:pPr>
            <a:r>
              <a:rPr lang="en-IN" sz="2400" dirty="0" smtClean="0">
                <a:latin typeface="+mj-lt"/>
              </a:rPr>
              <a:t>So we don’t have to worry about outliers or whether the data is linearly separable. 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74700"/>
            <a:ext cx="9144000" cy="591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49250" y="1136650"/>
            <a:ext cx="301625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>
                <a:latin typeface="+mj-lt"/>
              </a:rPr>
              <a:t>A decision tree example 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Evaluating the performance of the three classifiers ....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69900" y="2463800"/>
            <a:ext cx="8229600" cy="335127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2400" dirty="0" smtClean="0">
                <a:latin typeface="+mj-lt"/>
              </a:rPr>
              <a:t>The</a:t>
            </a:r>
            <a:r>
              <a:rPr lang="en-IN" dirty="0" smtClean="0"/>
              <a:t> </a:t>
            </a:r>
            <a:r>
              <a:rPr lang="en-IN" sz="2400" dirty="0" err="1" smtClean="0">
                <a:latin typeface="+mj-lt"/>
              </a:rPr>
              <a:t>SciKit</a:t>
            </a:r>
            <a:r>
              <a:rPr lang="en-IN" sz="2400" dirty="0" smtClean="0">
                <a:latin typeface="+mj-lt"/>
              </a:rPr>
              <a:t>–Learn Library (A Machine Learning toolkit written in python )was used to implement the models for each class 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2400" dirty="0" smtClean="0">
              <a:latin typeface="+mj-lt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2400" dirty="0" smtClean="0">
                <a:latin typeface="+mj-lt"/>
              </a:rPr>
              <a:t>The training set was divided into a train-set and a cross-validation set in the ratio of 2:1 .</a:t>
            </a:r>
          </a:p>
          <a:p>
            <a:endParaRPr lang="en-IN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654050"/>
            <a:ext cx="8229600" cy="1066800"/>
          </a:xfrm>
        </p:spPr>
        <p:txBody>
          <a:bodyPr>
            <a:noAutofit/>
          </a:bodyPr>
          <a:lstStyle/>
          <a:p>
            <a:r>
              <a:rPr lang="en-IN" sz="3600" dirty="0" smtClean="0"/>
              <a:t>1.Decsion tree classifier</a:t>
            </a:r>
            <a:endParaRPr lang="en-IN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6401"/>
            <a:ext cx="9144000" cy="168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349250" y="1981200"/>
          <a:ext cx="8324850" cy="3351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850" y="774700"/>
            <a:ext cx="229235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>
                <a:latin typeface="+mj-lt"/>
              </a:rPr>
              <a:t>Performance</a:t>
            </a:r>
            <a:endParaRPr lang="en-IN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654050"/>
            <a:ext cx="8229600" cy="1066800"/>
          </a:xfrm>
        </p:spPr>
        <p:txBody>
          <a:bodyPr/>
          <a:lstStyle/>
          <a:p>
            <a:r>
              <a:rPr lang="en-IN" dirty="0" smtClean="0"/>
              <a:t>2.Naive </a:t>
            </a:r>
            <a:r>
              <a:rPr lang="en-IN" dirty="0" err="1" smtClean="0"/>
              <a:t>Bayes</a:t>
            </a:r>
            <a:r>
              <a:rPr lang="en-IN" dirty="0" smtClean="0"/>
              <a:t> </a:t>
            </a:r>
            <a:r>
              <a:rPr lang="en-IN" dirty="0" err="1" smtClean="0"/>
              <a:t>Classfier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584450"/>
            <a:ext cx="8229600" cy="398145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000" dirty="0" smtClean="0">
                <a:latin typeface="+mj-lt"/>
              </a:rPr>
              <a:t>For categorical type features , </a:t>
            </a:r>
            <a:r>
              <a:rPr lang="en-IN" sz="2000" dirty="0" smtClean="0">
                <a:latin typeface="+mj-lt"/>
              </a:rPr>
              <a:t>Multinomial </a:t>
            </a:r>
            <a:r>
              <a:rPr lang="en-IN" sz="2000" dirty="0" smtClean="0">
                <a:latin typeface="+mj-lt"/>
              </a:rPr>
              <a:t>Naive </a:t>
            </a:r>
            <a:r>
              <a:rPr lang="en-IN" sz="2000" dirty="0" err="1" smtClean="0">
                <a:latin typeface="+mj-lt"/>
              </a:rPr>
              <a:t>Bayes</a:t>
            </a:r>
            <a:r>
              <a:rPr lang="en-IN" sz="2000" dirty="0" smtClean="0">
                <a:latin typeface="+mj-lt"/>
              </a:rPr>
              <a:t> is used ,which implements the naive </a:t>
            </a:r>
            <a:r>
              <a:rPr lang="en-IN" sz="2000" dirty="0" err="1" smtClean="0">
                <a:latin typeface="+mj-lt"/>
              </a:rPr>
              <a:t>Bayes</a:t>
            </a:r>
            <a:r>
              <a:rPr lang="en-IN" sz="2000" dirty="0" smtClean="0">
                <a:latin typeface="+mj-lt"/>
              </a:rPr>
              <a:t> algorithm for </a:t>
            </a:r>
            <a:r>
              <a:rPr lang="en-IN" sz="2000" dirty="0" err="1" smtClean="0">
                <a:latin typeface="+mj-lt"/>
              </a:rPr>
              <a:t>multinomially</a:t>
            </a:r>
            <a:r>
              <a:rPr lang="en-IN" sz="2000" dirty="0" smtClean="0">
                <a:latin typeface="+mj-lt"/>
              </a:rPr>
              <a:t> distributed data, and is one of the two classic </a:t>
            </a:r>
            <a:r>
              <a:rPr lang="en-IN" sz="2000" dirty="0" smtClean="0">
                <a:latin typeface="+mj-lt"/>
              </a:rPr>
              <a:t>N</a:t>
            </a:r>
            <a:r>
              <a:rPr lang="en-IN" sz="2000" dirty="0" smtClean="0">
                <a:latin typeface="+mj-lt"/>
              </a:rPr>
              <a:t>aive </a:t>
            </a:r>
            <a:r>
              <a:rPr lang="en-IN" sz="2000" dirty="0" err="1" smtClean="0">
                <a:latin typeface="+mj-lt"/>
              </a:rPr>
              <a:t>Bayes</a:t>
            </a:r>
            <a:r>
              <a:rPr lang="en-IN" sz="2000" dirty="0" smtClean="0">
                <a:latin typeface="+mj-lt"/>
              </a:rPr>
              <a:t> variants used in text classification. </a:t>
            </a:r>
          </a:p>
          <a:p>
            <a:r>
              <a:rPr lang="en-IN" sz="2000" dirty="0" smtClean="0">
                <a:latin typeface="+mj-lt"/>
              </a:rPr>
              <a:t>For continuous type features , Gaussian Naive </a:t>
            </a:r>
            <a:r>
              <a:rPr lang="en-IN" sz="2000" dirty="0" err="1" smtClean="0">
                <a:latin typeface="+mj-lt"/>
              </a:rPr>
              <a:t>Bayes</a:t>
            </a:r>
            <a:r>
              <a:rPr lang="en-IN" sz="2000" dirty="0" smtClean="0">
                <a:latin typeface="+mj-lt"/>
              </a:rPr>
              <a:t> is used , where the </a:t>
            </a:r>
            <a:r>
              <a:rPr lang="en-IN" sz="2000" dirty="0" smtClean="0">
                <a:latin typeface="+mj-lt"/>
              </a:rPr>
              <a:t>likelihood of the features is assumed to be Gaussian</a:t>
            </a:r>
          </a:p>
          <a:p>
            <a:endParaRPr lang="en-IN" sz="2000" dirty="0" smtClean="0">
              <a:latin typeface="+mj-lt"/>
            </a:endParaRPr>
          </a:p>
          <a:p>
            <a:endParaRPr lang="en-IN" sz="2000" dirty="0" smtClean="0">
              <a:latin typeface="+mj-lt"/>
            </a:endParaRPr>
          </a:p>
          <a:p>
            <a:endParaRPr lang="en-IN" sz="2000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Since </a:t>
            </a:r>
            <a:r>
              <a:rPr lang="en-IN" sz="2000" dirty="0" err="1" smtClean="0">
                <a:latin typeface="+mj-lt"/>
              </a:rPr>
              <a:t>SciKit</a:t>
            </a:r>
            <a:r>
              <a:rPr lang="en-IN" sz="2000" dirty="0" smtClean="0">
                <a:latin typeface="+mj-lt"/>
              </a:rPr>
              <a:t>-Learn does not provide functionality to implement Naive </a:t>
            </a:r>
            <a:r>
              <a:rPr lang="en-IN" sz="2000" dirty="0" err="1" smtClean="0">
                <a:latin typeface="+mj-lt"/>
              </a:rPr>
              <a:t>Bayes</a:t>
            </a:r>
            <a:r>
              <a:rPr lang="en-IN" sz="2000" dirty="0" smtClean="0">
                <a:latin typeface="+mj-lt"/>
              </a:rPr>
              <a:t> on mixed-type data (</a:t>
            </a:r>
            <a:r>
              <a:rPr lang="en-IN" sz="2000" dirty="0" smtClean="0">
                <a:latin typeface="+mj-lt"/>
              </a:rPr>
              <a:t>continuous </a:t>
            </a:r>
            <a:r>
              <a:rPr lang="en-IN" sz="2000" dirty="0" smtClean="0">
                <a:latin typeface="+mj-lt"/>
              </a:rPr>
              <a:t>as well as </a:t>
            </a:r>
            <a:r>
              <a:rPr lang="en-IN" sz="2000" dirty="0" smtClean="0">
                <a:latin typeface="+mj-lt"/>
              </a:rPr>
              <a:t>categorical) </a:t>
            </a:r>
            <a:r>
              <a:rPr lang="en-IN" sz="2000" dirty="0" smtClean="0">
                <a:latin typeface="+mj-lt"/>
              </a:rPr>
              <a:t>, the model had to be implemented </a:t>
            </a:r>
            <a:r>
              <a:rPr lang="en-IN" sz="2000" dirty="0" smtClean="0">
                <a:latin typeface="+mj-lt"/>
              </a:rPr>
              <a:t>manually.</a:t>
            </a:r>
            <a:endParaRPr lang="en-IN" sz="2000" dirty="0">
              <a:latin typeface="+mj-lt"/>
            </a:endParaRPr>
          </a:p>
        </p:txBody>
      </p:sp>
      <p:pic>
        <p:nvPicPr>
          <p:cNvPr id="4" name="Picture 3" descr="ab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4635500"/>
            <a:ext cx="4386829" cy="72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0550" y="1739900"/>
            <a:ext cx="796290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>
                <a:latin typeface="+mj-lt"/>
              </a:rPr>
              <a:t>Some points to be considered while implementing Naive </a:t>
            </a:r>
            <a:r>
              <a:rPr lang="en-IN" sz="2000" dirty="0" err="1" smtClean="0">
                <a:latin typeface="+mj-lt"/>
              </a:rPr>
              <a:t>Bayes</a:t>
            </a:r>
            <a:r>
              <a:rPr lang="en-IN" sz="2000" dirty="0" smtClean="0">
                <a:latin typeface="+mj-lt"/>
              </a:rPr>
              <a:t> Classification :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>
                <a:latin typeface="+mj-lt"/>
              </a:rPr>
              <a:t>About the dataset ...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 smtClean="0">
              <a:latin typeface="+mj-lt"/>
            </a:endParaRPr>
          </a:p>
          <a:p>
            <a:r>
              <a:rPr lang="en-IN" dirty="0" smtClean="0">
                <a:latin typeface="+mj-lt"/>
              </a:rPr>
              <a:t>Area				:</a:t>
            </a:r>
          </a:p>
          <a:p>
            <a:r>
              <a:rPr lang="en-IN" dirty="0" smtClean="0">
                <a:latin typeface="+mj-lt"/>
              </a:rPr>
              <a:t>Dataset characteristics	:</a:t>
            </a:r>
          </a:p>
          <a:p>
            <a:r>
              <a:rPr lang="en-IN" dirty="0" smtClean="0">
                <a:latin typeface="+mj-lt"/>
              </a:rPr>
              <a:t>Attribute Characteristics 	:</a:t>
            </a:r>
          </a:p>
          <a:p>
            <a:r>
              <a:rPr lang="en-IN" dirty="0" smtClean="0">
                <a:latin typeface="+mj-lt"/>
              </a:rPr>
              <a:t>Number of Instances		:</a:t>
            </a:r>
          </a:p>
          <a:p>
            <a:r>
              <a:rPr lang="en-IN" dirty="0" smtClean="0">
                <a:latin typeface="+mj-lt"/>
              </a:rPr>
              <a:t>Number of Attributes	:</a:t>
            </a:r>
          </a:p>
          <a:p>
            <a:r>
              <a:rPr lang="en-IN" dirty="0" smtClean="0">
                <a:latin typeface="+mj-lt"/>
              </a:rPr>
              <a:t>Missing Values ?		:</a:t>
            </a:r>
          </a:p>
          <a:p>
            <a:r>
              <a:rPr lang="en-IN" dirty="0" smtClean="0">
                <a:latin typeface="+mj-lt"/>
              </a:rPr>
              <a:t>Date Donated		:</a:t>
            </a:r>
          </a:p>
          <a:p>
            <a:r>
              <a:rPr lang="en-IN" dirty="0" smtClean="0">
                <a:latin typeface="+mj-lt"/>
              </a:rPr>
              <a:t>Number of Web Hits		:</a:t>
            </a:r>
          </a:p>
          <a:p>
            <a:endParaRPr lang="en-IN" dirty="0" smtClean="0">
              <a:latin typeface="+mj-lt"/>
            </a:endParaRPr>
          </a:p>
          <a:p>
            <a:pPr>
              <a:buNone/>
            </a:pPr>
            <a:endParaRPr lang="en-IN" dirty="0" smtClean="0">
              <a:latin typeface="+mj-lt"/>
            </a:endParaRPr>
          </a:p>
          <a:p>
            <a:pPr>
              <a:buNone/>
            </a:pPr>
            <a:r>
              <a:rPr lang="en-IN" dirty="0" smtClean="0">
                <a:latin typeface="+mj-lt"/>
              </a:rPr>
              <a:t>		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>
              <a:buNone/>
            </a:pPr>
            <a:endParaRPr lang="en-IN" dirty="0" smtClean="0">
              <a:latin typeface="+mj-lt"/>
            </a:endParaRPr>
          </a:p>
          <a:p>
            <a:pPr algn="r">
              <a:buNone/>
            </a:pPr>
            <a:r>
              <a:rPr lang="en-IN" dirty="0" smtClean="0">
                <a:latin typeface="+mj-lt"/>
              </a:rPr>
              <a:t>Social</a:t>
            </a:r>
          </a:p>
          <a:p>
            <a:pPr algn="r">
              <a:buNone/>
            </a:pPr>
            <a:r>
              <a:rPr lang="en-IN" dirty="0" smtClean="0">
                <a:latin typeface="+mj-lt"/>
              </a:rPr>
              <a:t>Multivariate</a:t>
            </a:r>
          </a:p>
          <a:p>
            <a:pPr algn="r">
              <a:buNone/>
            </a:pPr>
            <a:r>
              <a:rPr lang="en-IN" dirty="0" smtClean="0">
                <a:latin typeface="+mj-lt"/>
              </a:rPr>
              <a:t>Categorical , Integral</a:t>
            </a:r>
          </a:p>
          <a:p>
            <a:pPr algn="r">
              <a:buNone/>
            </a:pPr>
            <a:r>
              <a:rPr lang="en-IN" dirty="0" smtClean="0">
                <a:latin typeface="+mj-lt"/>
              </a:rPr>
              <a:t>48842</a:t>
            </a:r>
          </a:p>
          <a:p>
            <a:pPr algn="r">
              <a:buNone/>
            </a:pPr>
            <a:r>
              <a:rPr lang="en-IN" dirty="0" smtClean="0">
                <a:latin typeface="+mj-lt"/>
              </a:rPr>
              <a:t>14</a:t>
            </a:r>
          </a:p>
          <a:p>
            <a:pPr algn="r">
              <a:buNone/>
            </a:pPr>
            <a:r>
              <a:rPr lang="en-IN" dirty="0" smtClean="0">
                <a:latin typeface="+mj-lt"/>
              </a:rPr>
              <a:t>YES</a:t>
            </a:r>
          </a:p>
          <a:p>
            <a:pPr algn="r">
              <a:buNone/>
            </a:pPr>
            <a:r>
              <a:rPr lang="en-IN" dirty="0" smtClean="0">
                <a:latin typeface="+mj-lt"/>
              </a:rPr>
              <a:t>1996-05-01</a:t>
            </a:r>
          </a:p>
          <a:p>
            <a:pPr algn="r">
              <a:buNone/>
            </a:pPr>
            <a:r>
              <a:rPr lang="en-IN" dirty="0" smtClean="0">
                <a:latin typeface="+mj-lt"/>
              </a:rPr>
              <a:t>502328</a:t>
            </a:r>
          </a:p>
          <a:p>
            <a:pPr algn="r">
              <a:buNone/>
            </a:pPr>
            <a:endParaRPr lang="en-IN" dirty="0" smtClean="0">
              <a:latin typeface="+mj-lt"/>
            </a:endParaRPr>
          </a:p>
          <a:p>
            <a:pPr>
              <a:buNone/>
            </a:pPr>
            <a:endParaRPr lang="en-IN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5100" y="5962650"/>
            <a:ext cx="6273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Rounded MT Bold" pitchFamily="34" charset="0"/>
              </a:rPr>
              <a:t>Associated Tasks          :       Classification</a:t>
            </a:r>
            <a:endParaRPr lang="en-IN" sz="24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Performance of Naive </a:t>
            </a:r>
            <a:r>
              <a:rPr lang="en-IN" sz="3600" dirty="0" err="1" smtClean="0"/>
              <a:t>Bayes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4152900"/>
            <a:ext cx="8229600" cy="21717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IN" sz="2400" dirty="0" smtClean="0">
                <a:latin typeface="+mj-lt"/>
              </a:rPr>
              <a:t>Performed well on cross-validation set .</a:t>
            </a:r>
          </a:p>
          <a:p>
            <a:pPr>
              <a:buClr>
                <a:schemeClr val="bg1"/>
              </a:buClr>
            </a:pPr>
            <a:r>
              <a:rPr lang="en-IN" sz="2400" dirty="0" smtClean="0">
                <a:latin typeface="+mj-lt"/>
              </a:rPr>
              <a:t>Performed even better on the test-set .</a:t>
            </a:r>
          </a:p>
          <a:p>
            <a:pPr>
              <a:buClr>
                <a:schemeClr val="bg1"/>
              </a:buClr>
            </a:pPr>
            <a:r>
              <a:rPr lang="en-IN" sz="2400" dirty="0" smtClean="0">
                <a:latin typeface="+mj-lt"/>
              </a:rPr>
              <a:t>Despite not being able to learn interactions among features like decision trees , the naive </a:t>
            </a:r>
            <a:r>
              <a:rPr lang="en-IN" sz="2400" dirty="0" err="1" smtClean="0">
                <a:latin typeface="+mj-lt"/>
              </a:rPr>
              <a:t>bayes</a:t>
            </a:r>
            <a:r>
              <a:rPr lang="en-IN" sz="2400" dirty="0" smtClean="0">
                <a:latin typeface="+mj-lt"/>
              </a:rPr>
              <a:t> algorithm performed decently well on the dataset.</a:t>
            </a:r>
            <a:endParaRPr lang="en-IN" sz="24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98600"/>
            <a:ext cx="9144000" cy="253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654050"/>
            <a:ext cx="5911850" cy="723900"/>
          </a:xfrm>
        </p:spPr>
        <p:txBody>
          <a:bodyPr/>
          <a:lstStyle/>
          <a:p>
            <a:r>
              <a:rPr lang="en-IN" dirty="0" smtClean="0"/>
              <a:t>k - Nearest Neighbours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0550" y="1377950"/>
            <a:ext cx="784225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In the range of 5 to 40 for the parameter </a:t>
            </a:r>
            <a:r>
              <a:rPr lang="en-IN" b="1" dirty="0" smtClean="0">
                <a:latin typeface="+mj-lt"/>
              </a:rPr>
              <a:t>k </a:t>
            </a:r>
            <a:r>
              <a:rPr lang="en-IN" dirty="0" smtClean="0">
                <a:latin typeface="+mj-lt"/>
              </a:rPr>
              <a:t>(no. of neighbours to be taken for prediction) , the best accuracy  was achieved with </a:t>
            </a:r>
            <a:r>
              <a:rPr lang="en-IN" b="1" dirty="0" smtClean="0">
                <a:latin typeface="+mj-lt"/>
              </a:rPr>
              <a:t>k in the range 30 to 40</a:t>
            </a:r>
            <a:r>
              <a:rPr lang="en-IN" dirty="0" smtClean="0"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25750"/>
            <a:ext cx="9144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65405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Performance of k-Nearest Neighbours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3506724"/>
            <a:ext cx="8229600" cy="335127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IN" sz="2400" dirty="0" smtClean="0">
                <a:latin typeface="+mj-lt"/>
              </a:rPr>
              <a:t>The classifier performed fairly well on the </a:t>
            </a:r>
            <a:r>
              <a:rPr lang="en-IN" sz="2400" dirty="0" smtClean="0">
                <a:latin typeface="+mj-lt"/>
              </a:rPr>
              <a:t>cross-validation</a:t>
            </a:r>
            <a:r>
              <a:rPr lang="en-IN" sz="2400" dirty="0" smtClean="0">
                <a:latin typeface="+mj-lt"/>
              </a:rPr>
              <a:t> </a:t>
            </a:r>
            <a:r>
              <a:rPr lang="en-IN" sz="2400" dirty="0" smtClean="0">
                <a:latin typeface="+mj-lt"/>
              </a:rPr>
              <a:t>set .</a:t>
            </a:r>
          </a:p>
          <a:p>
            <a:pPr>
              <a:buClr>
                <a:schemeClr val="bg1"/>
              </a:buClr>
            </a:pPr>
            <a:endParaRPr lang="en-IN" sz="2400" dirty="0" smtClean="0">
              <a:latin typeface="+mj-lt"/>
            </a:endParaRPr>
          </a:p>
          <a:p>
            <a:pPr>
              <a:buClr>
                <a:schemeClr val="bg1"/>
              </a:buClr>
            </a:pPr>
            <a:r>
              <a:rPr lang="en-IN" sz="2400" dirty="0" smtClean="0">
                <a:latin typeface="+mj-lt"/>
              </a:rPr>
              <a:t>It performed remarkably on the test set !</a:t>
            </a:r>
          </a:p>
          <a:p>
            <a:pPr>
              <a:buClr>
                <a:schemeClr val="bg1"/>
              </a:buClr>
            </a:pPr>
            <a:endParaRPr lang="en-IN" sz="2400" dirty="0" smtClean="0">
              <a:latin typeface="+mj-lt"/>
            </a:endParaRPr>
          </a:p>
          <a:p>
            <a:pPr>
              <a:buClr>
                <a:schemeClr val="bg1"/>
              </a:buClr>
            </a:pPr>
            <a:r>
              <a:rPr lang="en-IN" sz="2400" dirty="0" smtClean="0">
                <a:latin typeface="+mj-lt"/>
              </a:rPr>
              <a:t>Due to the large size of the dataset , the </a:t>
            </a:r>
            <a:r>
              <a:rPr lang="en-IN" sz="2400" dirty="0" err="1" smtClean="0">
                <a:latin typeface="+mj-lt"/>
              </a:rPr>
              <a:t>kNN</a:t>
            </a:r>
            <a:r>
              <a:rPr lang="en-IN" sz="2400" dirty="0" smtClean="0">
                <a:latin typeface="+mj-lt"/>
              </a:rPr>
              <a:t> </a:t>
            </a:r>
            <a:r>
              <a:rPr lang="en-IN" sz="2400" dirty="0" smtClean="0">
                <a:latin typeface="+mj-lt"/>
              </a:rPr>
              <a:t>classifier, </a:t>
            </a:r>
            <a:r>
              <a:rPr lang="en-IN" sz="2400" dirty="0" smtClean="0">
                <a:latin typeface="+mj-lt"/>
              </a:rPr>
              <a:t>had the best-fit model for the dataset among the three classifiers, and outperformed them with considerable margins. </a:t>
            </a:r>
            <a:endParaRPr lang="en-IN" sz="24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98600"/>
            <a:ext cx="91440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000" y="2584450"/>
            <a:ext cx="4705350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+mj-lt"/>
              </a:rPr>
              <a:t>Thank you.</a:t>
            </a:r>
            <a:endParaRPr lang="en-IN" sz="4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Information 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" y="1739900"/>
            <a:ext cx="8329574" cy="4584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349250" y="895350"/>
            <a:ext cx="132715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>
                <a:latin typeface="+mj-lt"/>
              </a:rPr>
              <a:t>Preview</a:t>
            </a:r>
            <a:r>
              <a:rPr lang="en-IN" sz="2000" dirty="0" smtClean="0">
                <a:latin typeface="+mj-lt"/>
              </a:rPr>
              <a:t>  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54050"/>
            <a:ext cx="8382000" cy="1069975"/>
          </a:xfrm>
        </p:spPr>
        <p:txBody>
          <a:bodyPr/>
          <a:lstStyle/>
          <a:p>
            <a:r>
              <a:rPr lang="en-IN" dirty="0" smtClean="0"/>
              <a:t>Attribute Information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294967295"/>
          </p:nvPr>
        </p:nvGraphicFramePr>
        <p:xfrm>
          <a:off x="0" y="1790700"/>
          <a:ext cx="9144000" cy="506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9900" y="895350"/>
            <a:ext cx="8229600" cy="10668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600" dirty="0" smtClean="0"/>
              <a:t>Some insight into the dataset ...</a:t>
            </a:r>
            <a:endParaRPr lang="en-IN" sz="3600" dirty="0"/>
          </a:p>
        </p:txBody>
      </p:sp>
      <p:pic>
        <p:nvPicPr>
          <p:cNvPr id="6" name="Content Placeholder 5" descr="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0" y="2120837"/>
            <a:ext cx="6032500" cy="45466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du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774700"/>
            <a:ext cx="7424943" cy="559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p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774700"/>
            <a:ext cx="7600950" cy="559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5295900" y="1619250"/>
            <a:ext cx="3383280" cy="461772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sz="2000" dirty="0" smtClean="0">
              <a:latin typeface="+mj-lt"/>
            </a:endParaRPr>
          </a:p>
          <a:p>
            <a:endParaRPr lang="en-IN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+mj-lt"/>
              </a:rPr>
              <a:t> Naive </a:t>
            </a:r>
            <a:r>
              <a:rPr lang="en-IN" sz="2200" dirty="0" err="1" smtClean="0">
                <a:latin typeface="+mj-lt"/>
              </a:rPr>
              <a:t>Bayes</a:t>
            </a:r>
            <a:endParaRPr lang="en-IN" sz="2200" dirty="0" smtClean="0">
              <a:latin typeface="+mj-lt"/>
            </a:endParaRPr>
          </a:p>
          <a:p>
            <a:endParaRPr lang="en-IN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+mj-lt"/>
              </a:rPr>
              <a:t> k-Nearest Neighbours</a:t>
            </a:r>
          </a:p>
          <a:p>
            <a:pPr>
              <a:buFont typeface="Arial" pitchFamily="34" charset="0"/>
              <a:buChar char="•"/>
            </a:pPr>
            <a:endParaRPr lang="en-IN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+mj-lt"/>
              </a:rPr>
              <a:t> Logistic Regression</a:t>
            </a:r>
          </a:p>
          <a:p>
            <a:pPr>
              <a:buFont typeface="Arial" pitchFamily="34" charset="0"/>
              <a:buChar char="•"/>
            </a:pPr>
            <a:endParaRPr lang="en-IN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+mj-lt"/>
              </a:rPr>
              <a:t> SVMs</a:t>
            </a:r>
          </a:p>
          <a:p>
            <a:pPr>
              <a:buFont typeface="Arial" pitchFamily="34" charset="0"/>
              <a:buChar char="•"/>
            </a:pPr>
            <a:endParaRPr lang="en-IN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+mj-lt"/>
              </a:rPr>
              <a:t> Decision Trees</a:t>
            </a:r>
          </a:p>
          <a:p>
            <a:pPr>
              <a:buFont typeface="Arial" pitchFamily="34" charset="0"/>
              <a:buChar char="•"/>
            </a:pPr>
            <a:endParaRPr lang="en-IN" sz="1700" dirty="0" smtClean="0">
              <a:latin typeface="+mj-lt"/>
            </a:endParaRPr>
          </a:p>
          <a:p>
            <a:endParaRPr lang="en-IN" sz="1700" dirty="0" smtClean="0">
              <a:latin typeface="+mj-lt"/>
            </a:endParaRPr>
          </a:p>
          <a:p>
            <a:endParaRPr lang="en-IN" sz="1600" dirty="0" smtClean="0">
              <a:latin typeface="+mj-lt"/>
            </a:endParaRPr>
          </a:p>
          <a:p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9" name="Content Placeholder 8" descr="confused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19250"/>
            <a:ext cx="4977332" cy="470535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9250" y="654050"/>
            <a:ext cx="6698426" cy="877824"/>
          </a:xfrm>
        </p:spPr>
        <p:txBody>
          <a:bodyPr>
            <a:noAutofit/>
          </a:bodyPr>
          <a:lstStyle/>
          <a:p>
            <a:r>
              <a:rPr lang="en-IN" sz="3200" dirty="0" smtClean="0"/>
              <a:t>Choosing a classifier 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298</TotalTime>
  <Words>657</Words>
  <Application>Microsoft Office PowerPoint</Application>
  <PresentationFormat>On-screen Show (4:3)</PresentationFormat>
  <Paragraphs>127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Predict Income </vt:lpstr>
      <vt:lpstr>About the dataset ...</vt:lpstr>
      <vt:lpstr>Dataset Information :</vt:lpstr>
      <vt:lpstr>Slide 4</vt:lpstr>
      <vt:lpstr>Attribute Information</vt:lpstr>
      <vt:lpstr>Some insight into the dataset ...</vt:lpstr>
      <vt:lpstr>Slide 7</vt:lpstr>
      <vt:lpstr>Slide 8</vt:lpstr>
      <vt:lpstr>Choosing a classifier </vt:lpstr>
      <vt:lpstr>Slide 10</vt:lpstr>
      <vt:lpstr>How large is your training set? </vt:lpstr>
      <vt:lpstr>What do we have ?</vt:lpstr>
      <vt:lpstr> Advantages of Naive Bayes </vt:lpstr>
      <vt:lpstr>Advantages of Decision Trees</vt:lpstr>
      <vt:lpstr>Slide 15</vt:lpstr>
      <vt:lpstr>Evaluating the performance of the three classifiers ....</vt:lpstr>
      <vt:lpstr>1.Decsion tree classifier</vt:lpstr>
      <vt:lpstr>Slide 18</vt:lpstr>
      <vt:lpstr>2.Naive Bayes Classfier</vt:lpstr>
      <vt:lpstr>Performance of Naive Bayes</vt:lpstr>
      <vt:lpstr>k - Nearest Neighbours </vt:lpstr>
      <vt:lpstr>Performance of k-Nearest Neighbours 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Income </dc:title>
  <dc:creator>Hritik Jain</dc:creator>
  <cp:lastModifiedBy>Hritik Jain</cp:lastModifiedBy>
  <cp:revision>28</cp:revision>
  <dcterms:created xsi:type="dcterms:W3CDTF">2015-05-01T19:41:46Z</dcterms:created>
  <dcterms:modified xsi:type="dcterms:W3CDTF">2015-05-02T06:11:47Z</dcterms:modified>
</cp:coreProperties>
</file>