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6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FB29-658C-4A91-A4EF-3C66C3DC2533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3B16-52D0-4132-A06C-DAEC265EB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23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FB29-658C-4A91-A4EF-3C66C3DC2533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3B16-52D0-4132-A06C-DAEC265EB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54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FB29-658C-4A91-A4EF-3C66C3DC2533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3B16-52D0-4132-A06C-DAEC265EB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242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FB29-658C-4A91-A4EF-3C66C3DC2533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3B16-52D0-4132-A06C-DAEC265EB79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2568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FB29-658C-4A91-A4EF-3C66C3DC2533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3B16-52D0-4132-A06C-DAEC265EB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328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FB29-658C-4A91-A4EF-3C66C3DC2533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3B16-52D0-4132-A06C-DAEC265EB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26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FB29-658C-4A91-A4EF-3C66C3DC2533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3B16-52D0-4132-A06C-DAEC265EB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729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FB29-658C-4A91-A4EF-3C66C3DC2533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3B16-52D0-4132-A06C-DAEC265EB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529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FB29-658C-4A91-A4EF-3C66C3DC2533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3B16-52D0-4132-A06C-DAEC265EB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27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FB29-658C-4A91-A4EF-3C66C3DC2533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3B16-52D0-4132-A06C-DAEC265EB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09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FB29-658C-4A91-A4EF-3C66C3DC2533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3B16-52D0-4132-A06C-DAEC265EB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73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FB29-658C-4A91-A4EF-3C66C3DC2533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3B16-52D0-4132-A06C-DAEC265EB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58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FB29-658C-4A91-A4EF-3C66C3DC2533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3B16-52D0-4132-A06C-DAEC265EB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68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FB29-658C-4A91-A4EF-3C66C3DC2533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3B16-52D0-4132-A06C-DAEC265EB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85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FB29-658C-4A91-A4EF-3C66C3DC2533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3B16-52D0-4132-A06C-DAEC265EB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05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FB29-658C-4A91-A4EF-3C66C3DC2533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3B16-52D0-4132-A06C-DAEC265EB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83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FB29-658C-4A91-A4EF-3C66C3DC2533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3B16-52D0-4132-A06C-DAEC265EB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83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992FB29-658C-4A91-A4EF-3C66C3DC2533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E3E3B16-52D0-4132-A06C-DAEC265EB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604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D97E3C-D292-1271-D3B9-1B9765D6EA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28003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08ED01-050E-C628-195B-7029C3D6A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28" y="2568247"/>
            <a:ext cx="6151061" cy="111779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>
                <a:solidFill>
                  <a:schemeClr val="tx1"/>
                </a:solidFill>
              </a:rPr>
              <a:t>Sport Club  </a:t>
            </a:r>
          </a:p>
        </p:txBody>
      </p:sp>
    </p:spTree>
    <p:extLst>
      <p:ext uri="{BB962C8B-B14F-4D97-AF65-F5344CB8AC3E}">
        <p14:creationId xmlns:p14="http://schemas.microsoft.com/office/powerpoint/2010/main" val="224377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C834-BD20-0708-8C77-F2E729C2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285" y="1114425"/>
            <a:ext cx="1892115" cy="542926"/>
          </a:xfrm>
        </p:spPr>
        <p:txBody>
          <a:bodyPr>
            <a:normAutofit/>
          </a:bodyPr>
          <a:lstStyle/>
          <a:p>
            <a:r>
              <a:rPr lang="en-IN" sz="1800" dirty="0"/>
              <a:t>Team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18B9D-B872-D965-1D92-EFCC925D6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85" y="1965941"/>
            <a:ext cx="3798651" cy="432056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3A3049-8C6B-9262-018B-84D1C369E8DB}"/>
              </a:ext>
            </a:extLst>
          </p:cNvPr>
          <p:cNvSpPr txBox="1">
            <a:spLocks/>
          </p:cNvSpPr>
          <p:nvPr/>
        </p:nvSpPr>
        <p:spPr>
          <a:xfrm>
            <a:off x="8585385" y="1114425"/>
            <a:ext cx="1892115" cy="542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dirty="0"/>
              <a:t>Match Table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826E2E-BA0F-B259-D610-443F28306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599" y="2057208"/>
            <a:ext cx="5257801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3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8991-543A-DCCE-E2A8-FE20FF39A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560918"/>
            <a:ext cx="2686050" cy="934757"/>
          </a:xfrm>
        </p:spPr>
        <p:txBody>
          <a:bodyPr>
            <a:normAutofit/>
          </a:bodyPr>
          <a:lstStyle/>
          <a:p>
            <a:r>
              <a:rPr lang="en-IN" sz="1800" b="1" dirty="0" err="1"/>
              <a:t>PlayerAvailability</a:t>
            </a:r>
            <a:r>
              <a:rPr lang="en-IN" sz="1800" dirty="0"/>
              <a:t> </a:t>
            </a:r>
            <a:r>
              <a:rPr lang="en-IN" sz="1800" b="1" dirty="0"/>
              <a:t>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DBF19A-3F77-F43D-D9A3-197FEB6FA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830" y="1280736"/>
            <a:ext cx="3686689" cy="37770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3CBD4B-1994-B520-DE2A-EC0AA1216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830" y="5057774"/>
            <a:ext cx="3629532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5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00A29-5480-F926-3C6B-D2BEE4E6B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9FC6-928E-8B20-431A-1F5057647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2320148"/>
            <a:ext cx="5257800" cy="1906620"/>
          </a:xfrm>
        </p:spPr>
        <p:txBody>
          <a:bodyPr/>
          <a:lstStyle/>
          <a:p>
            <a:r>
              <a:rPr lang="en-US" sz="2400" b="1" dirty="0"/>
              <a:t>Players Who Have Never Been Unavailable for Any Matches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AE7E33-8CA0-40DE-D10D-C347C9284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294" y="2033240"/>
            <a:ext cx="5481906" cy="402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13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99A5D-38FB-63DF-F95C-3EE42785F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6FD3-C587-C2F7-F794-9DA84321D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1" y="2506662"/>
            <a:ext cx="5693229" cy="4351338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400" b="1" dirty="0"/>
              <a:t>details of matches where a specific team has played.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DCCCA-0CEC-33A3-8C7E-9FA5FF77E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099" y="2395455"/>
            <a:ext cx="5133976" cy="224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27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5B522-668E-8FF6-C16C-52495335E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54235-941C-B816-29E6-AEF5F7CF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5380"/>
            <a:ext cx="4972050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Find the Youngest Player in Each Sport</a:t>
            </a:r>
            <a:endParaRPr lang="en-IN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B2F2E7-61C6-1EC1-CE06-26EC53192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293460"/>
            <a:ext cx="5676900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26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3079-F979-6F64-58B1-6F353AF4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348D6-6725-6226-D881-EEC20E0DC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2777185"/>
            <a:ext cx="5161384" cy="2960979"/>
          </a:xfrm>
        </p:spPr>
        <p:txBody>
          <a:bodyPr>
            <a:normAutofit/>
          </a:bodyPr>
          <a:lstStyle/>
          <a:p>
            <a:r>
              <a:rPr lang="en-US" sz="2400" b="1" dirty="0"/>
              <a:t>List of Matches Where Both Teams Scored More Than the Average Score</a:t>
            </a:r>
            <a:endParaRPr lang="en-IN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E5DA3D-BC81-9A5F-8E87-AFADEB380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732" y="2214393"/>
            <a:ext cx="5705668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13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D05E-3C15-26F4-0855-B1C78F0D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624AB-0E90-68A8-6A06-5B53BCE6E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55" y="2481943"/>
            <a:ext cx="4170395" cy="3121544"/>
          </a:xfrm>
        </p:spPr>
        <p:txBody>
          <a:bodyPr>
            <a:normAutofit/>
          </a:bodyPr>
          <a:lstStyle/>
          <a:p>
            <a:r>
              <a:rPr lang="en-US" sz="2800" dirty="0"/>
              <a:t>This query retrieves information about teams participating in matches.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1D3B69-3C34-C9EC-A078-5A86743B9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925" y="1690688"/>
            <a:ext cx="6520493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95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8DCD8-8DBA-15B4-0689-513151819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10" y="1995163"/>
            <a:ext cx="4791270" cy="2867673"/>
          </a:xfrm>
        </p:spPr>
        <p:txBody>
          <a:bodyPr>
            <a:normAutofit/>
          </a:bodyPr>
          <a:lstStyle/>
          <a:p>
            <a:r>
              <a:rPr lang="en-US" sz="2400" b="1" dirty="0"/>
              <a:t>All matches, regardless of whether there are corresponding availability records for each match.</a:t>
            </a:r>
            <a:endParaRPr lang="en-IN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71EB71-4206-FF3D-B98D-A689FFC6D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733425"/>
            <a:ext cx="7010400" cy="3733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6D0034-43E4-A276-A0E0-BDDC645F7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025" y="4467225"/>
            <a:ext cx="7010400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64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6960-075A-B49F-3A45-E91584B67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099" y="1899882"/>
            <a:ext cx="5753100" cy="435133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ui-sans-serif"/>
              </a:rPr>
              <a:t>T</a:t>
            </a:r>
            <a:r>
              <a:rPr lang="en-US" b="1" i="0" dirty="0">
                <a:effectLst/>
                <a:latin typeface="ui-sans-serif"/>
              </a:rPr>
              <a:t>o retrieve match details along with the corresponding team names for both teams involved in each match. 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309166-21FF-BFDC-2F6B-F9146CB50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676" y="1253330"/>
            <a:ext cx="6491999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02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D52FC-3172-FE90-249F-FD45039D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60901-C166-EAE9-80A3-6489093AD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Thank You</a:t>
            </a:r>
          </a:p>
          <a:p>
            <a:endParaRPr lang="en-IN" b="1" dirty="0"/>
          </a:p>
          <a:p>
            <a:endParaRPr lang="en-IN" b="1" dirty="0"/>
          </a:p>
          <a:p>
            <a:pPr marL="0" indent="0">
              <a:buNone/>
            </a:pPr>
            <a:r>
              <a:rPr lang="en-IN" b="1" dirty="0"/>
              <a:t>Prepared by </a:t>
            </a:r>
          </a:p>
          <a:p>
            <a:pPr marL="0" indent="0">
              <a:buNone/>
            </a:pPr>
            <a:r>
              <a:rPr lang="en-IN" b="1" dirty="0"/>
              <a:t>  Hrithik Pathipaka</a:t>
            </a:r>
          </a:p>
        </p:txBody>
      </p:sp>
    </p:spTree>
    <p:extLst>
      <p:ext uri="{BB962C8B-B14F-4D97-AF65-F5344CB8AC3E}">
        <p14:creationId xmlns:p14="http://schemas.microsoft.com/office/powerpoint/2010/main" val="153996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482A67-6CD8-49D7-9F85-52ECF991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E7ABE-AF14-6941-F06E-5B93209AD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4124" y="873063"/>
            <a:ext cx="3137262" cy="2633146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DADADA"/>
                </a:solidFill>
              </a:rPr>
              <a:t>Er Diagram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8F941B-B7E9-44F2-9A2C-5D35ACF9A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B50DC-50CA-995C-AC4B-87AC4AFA9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526" y="1438360"/>
            <a:ext cx="3307958" cy="383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0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BF8B8-9CAD-1214-ADBA-C7EE0F0E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A4F51-61D7-093F-219D-68D7ACF8A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42" y="1825625"/>
            <a:ext cx="10822858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latin typeface="Abadi" panose="020B0604020104020204" pitchFamily="34" charset="0"/>
              </a:rPr>
              <a:t>Our SPORTS CLUB is a sports and health club  membership management system where you  can  keep  records  on  your  members  and have quick and easy communication between you and your members . </a:t>
            </a:r>
          </a:p>
          <a:p>
            <a:pPr marL="0" indent="0" algn="just">
              <a:buNone/>
            </a:pPr>
            <a:r>
              <a:rPr lang="en-US" b="1" dirty="0">
                <a:latin typeface="Abadi" panose="020B0604020104020204" pitchFamily="34" charset="0"/>
              </a:rPr>
              <a:t>SPORTS also includes a booking system and has a range of reports that help in the management of the club. </a:t>
            </a:r>
          </a:p>
          <a:p>
            <a:pPr marL="0" indent="0" algn="just">
              <a:buNone/>
            </a:pPr>
            <a:r>
              <a:rPr lang="en-US" b="1" dirty="0">
                <a:latin typeface="Abadi" panose="020B0604020104020204" pitchFamily="34" charset="0"/>
              </a:rPr>
              <a:t>It enables efficient organization and tracking of player information, team details, match schedules, and player participation across various sports. </a:t>
            </a:r>
          </a:p>
          <a:p>
            <a:pPr marL="0" indent="0" algn="just">
              <a:buNone/>
            </a:pPr>
            <a:endParaRPr lang="en-US" sz="2800" b="1" dirty="0">
              <a:latin typeface="Abadi" panose="020B0604020104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881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D777-BBC6-E921-1BF3-C3C74BB9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IN" dirty="0"/>
              <a:t>Structure of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3A7C3-B524-4BE1-2B74-DAC4CD1E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641" y="659342"/>
            <a:ext cx="6889687" cy="2950446"/>
          </a:xfrm>
        </p:spPr>
        <p:txBody>
          <a:bodyPr anchor="ctr">
            <a:normAutofit/>
          </a:bodyPr>
          <a:lstStyle/>
          <a:p>
            <a:pPr>
              <a:buClr>
                <a:srgbClr val="FFE75A"/>
              </a:buClr>
            </a:pPr>
            <a:r>
              <a:rPr lang="en-US">
                <a:latin typeface="Abadi" panose="020B0604020104020204" pitchFamily="34" charset="0"/>
              </a:rPr>
              <a:t>The Sports table serves as a catalog of sports offered by the sports club.</a:t>
            </a:r>
            <a:endParaRPr lang="en-IN">
              <a:latin typeface="Abadi" panose="020B0604020104020204" pitchFamily="34" charset="0"/>
            </a:endParaRPr>
          </a:p>
          <a:p>
            <a:pPr marL="0" indent="0">
              <a:buClr>
                <a:srgbClr val="FFE75A"/>
              </a:buClr>
              <a:buNone/>
            </a:pPr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C6128D-F5A0-60BC-B9D1-0CA52F2A5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486" y="4105432"/>
            <a:ext cx="6677996" cy="155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3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6019-F4F7-1EDA-A23A-36B378C4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endParaRPr lang="en-IN" sz="360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37310E1-D172-4486-265A-AE5F6049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pPr>
              <a:buClr>
                <a:srgbClr val="FAE650"/>
              </a:buClr>
            </a:pPr>
            <a:r>
              <a:rPr lang="en-US" b="1" dirty="0">
                <a:latin typeface="Abadi" panose="020B0604020104020204" pitchFamily="34" charset="0"/>
              </a:rPr>
              <a:t>The Players table stores comprehensive information about individual players within the sports club.</a:t>
            </a:r>
            <a:endParaRPr lang="en-IN" b="1">
              <a:latin typeface="Abadi" panose="020B0604020104020204" pitchFamily="34" charset="0"/>
            </a:endParaRPr>
          </a:p>
        </p:txBody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4FEE2A22-0833-F7C5-3BCD-497BDF0A3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2952377"/>
            <a:ext cx="8693052" cy="31077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5D2E7C-5215-34F1-0269-4989F109DC6C}"/>
              </a:ext>
            </a:extLst>
          </p:cNvPr>
          <p:cNvSpPr txBox="1"/>
          <p:nvPr/>
        </p:nvSpPr>
        <p:spPr>
          <a:xfrm>
            <a:off x="1905001" y="3563079"/>
            <a:ext cx="1669402" cy="1126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55F334-AB33-A55B-80A7-6AF475EE1645}"/>
              </a:ext>
            </a:extLst>
          </p:cNvPr>
          <p:cNvSpPr txBox="1">
            <a:spLocks/>
          </p:cNvSpPr>
          <p:nvPr/>
        </p:nvSpPr>
        <p:spPr>
          <a:xfrm>
            <a:off x="381915" y="1690688"/>
            <a:ext cx="4715573" cy="322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846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56E3-AED7-A669-B870-83A60FFD4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endParaRPr lang="en-IN" sz="36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9250D9-E5C8-850C-1292-8ECDE103F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pPr>
              <a:buClr>
                <a:srgbClr val="FFE658"/>
              </a:buClr>
            </a:pPr>
            <a:r>
              <a:rPr lang="en-US" b="1" dirty="0"/>
              <a:t>The Teams table organizes data related to sports teams within the sports club.</a:t>
            </a:r>
            <a:endParaRPr lang="en-IN" b="1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5D24437-70F6-BCA1-5676-DAEBD4881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2952377"/>
            <a:ext cx="10273605" cy="31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71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42010-A42F-3D15-482B-271C9D32F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40894F-3BBD-3FD2-BD2D-D2B02F1FB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641" y="668867"/>
            <a:ext cx="6889687" cy="2950446"/>
          </a:xfrm>
        </p:spPr>
        <p:txBody>
          <a:bodyPr anchor="ctr">
            <a:normAutofit/>
          </a:bodyPr>
          <a:lstStyle/>
          <a:p>
            <a:pPr>
              <a:buClr>
                <a:srgbClr val="FFE450"/>
              </a:buClr>
            </a:pPr>
            <a:r>
              <a:rPr lang="en-US" b="1" dirty="0"/>
              <a:t>The Matches table captures essential information about scheduled sports matches</a:t>
            </a:r>
            <a:r>
              <a:rPr lang="en-US" dirty="0"/>
              <a:t>. </a:t>
            </a:r>
            <a:endParaRPr lang="en-IN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F3E6300-C6D2-BF30-BE51-FB6DCFD7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486" y="3956424"/>
            <a:ext cx="4838304" cy="185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91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A48A5-FA59-F791-21C7-605BE19FC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endParaRPr lang="en-IN" sz="36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1A721D-A6EE-CF8C-2533-121F5CA3F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pPr>
              <a:buClr>
                <a:srgbClr val="F5A423"/>
              </a:buClr>
            </a:pPr>
            <a:r>
              <a:rPr lang="en-US" b="1" dirty="0"/>
              <a:t>The Player Availability table plays a crucial role in tracking the availability of players for specific matches.</a:t>
            </a:r>
            <a:endParaRPr lang="en-IN" b="1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B815DA3-290E-54B7-0D2E-90451E17F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2952377"/>
            <a:ext cx="10106552" cy="31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6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BFB8-D7F3-6CAF-1EF8-83807F069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 of table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7792A3D-AF13-5367-60A2-47A1D77DF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903" y="2278091"/>
            <a:ext cx="3067478" cy="291505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502CC6-63E2-CA8A-BF65-7FD239B10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991" y="1835437"/>
            <a:ext cx="3618364" cy="38003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A093A8-B11D-A2C0-4F03-667E2CAB7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991" y="5525730"/>
            <a:ext cx="2576050" cy="11300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941418-A0DD-ABE6-5C7E-E8C846A79D24}"/>
              </a:ext>
            </a:extLst>
          </p:cNvPr>
          <p:cNvSpPr txBox="1"/>
          <p:nvPr/>
        </p:nvSpPr>
        <p:spPr>
          <a:xfrm>
            <a:off x="1248698" y="1373516"/>
            <a:ext cx="257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Sport Table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65CC3E-839B-9011-F453-C0B4728EA5E7}"/>
              </a:ext>
            </a:extLst>
          </p:cNvPr>
          <p:cNvSpPr txBox="1"/>
          <p:nvPr/>
        </p:nvSpPr>
        <p:spPr>
          <a:xfrm>
            <a:off x="6852991" y="1321356"/>
            <a:ext cx="257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Player Table</a:t>
            </a:r>
          </a:p>
        </p:txBody>
      </p:sp>
    </p:spTree>
    <p:extLst>
      <p:ext uri="{BB962C8B-B14F-4D97-AF65-F5344CB8AC3E}">
        <p14:creationId xmlns:p14="http://schemas.microsoft.com/office/powerpoint/2010/main" val="1098752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326</TotalTime>
  <Words>261</Words>
  <Application>Microsoft Office PowerPoint</Application>
  <PresentationFormat>Widescreen</PresentationFormat>
  <Paragraphs>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Abadi</vt:lpstr>
      <vt:lpstr>Arial</vt:lpstr>
      <vt:lpstr>Calisto MT</vt:lpstr>
      <vt:lpstr>ui-sans-serif</vt:lpstr>
      <vt:lpstr>Wingdings 2</vt:lpstr>
      <vt:lpstr>Slate</vt:lpstr>
      <vt:lpstr>Sport Club  </vt:lpstr>
      <vt:lpstr>Er Diagram</vt:lpstr>
      <vt:lpstr>Introduction</vt:lpstr>
      <vt:lpstr>Structure of Table</vt:lpstr>
      <vt:lpstr>PowerPoint Presentation</vt:lpstr>
      <vt:lpstr>PowerPoint Presentation</vt:lpstr>
      <vt:lpstr>PowerPoint Presentation</vt:lpstr>
      <vt:lpstr>PowerPoint Presentation</vt:lpstr>
      <vt:lpstr>Content of table</vt:lpstr>
      <vt:lpstr>Team Table</vt:lpstr>
      <vt:lpstr>PlayerAvailability Table</vt:lpstr>
      <vt:lpstr>SUB QUERIES</vt:lpstr>
      <vt:lpstr>PowerPoint Presentation</vt:lpstr>
      <vt:lpstr>PowerPoint Presentation</vt:lpstr>
      <vt:lpstr>PowerPoint Presentation</vt:lpstr>
      <vt:lpstr>Join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 Club  </dc:title>
  <dc:creator>HRITHIK P</dc:creator>
  <cp:lastModifiedBy>HRITHIK P</cp:lastModifiedBy>
  <cp:revision>1</cp:revision>
  <dcterms:created xsi:type="dcterms:W3CDTF">2024-05-25T15:21:22Z</dcterms:created>
  <dcterms:modified xsi:type="dcterms:W3CDTF">2024-05-25T20:47:28Z</dcterms:modified>
</cp:coreProperties>
</file>