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6858000" cx="12192000"/>
  <p:notesSz cx="6858000" cy="9144000"/>
  <p:embeddedFontLst>
    <p:embeddedFont>
      <p:font typeface="Marcellus"/>
      <p:regular r:id="rId17"/>
    </p:embeddedFont>
    <p:embeddedFont>
      <p:font typeface="Roboto"/>
      <p:regular r:id="rId18"/>
      <p:bold r:id="rId19"/>
      <p:italic r:id="rId20"/>
      <p:boldItalic r:id="rId21"/>
    </p:embeddedFont>
    <p:embeddedFont>
      <p:font typeface="Montserrat"/>
      <p:regular r:id="rId22"/>
      <p:bold r:id="rId23"/>
      <p:italic r:id="rId24"/>
      <p:boldItalic r:id="rId25"/>
    </p:embeddedFont>
    <p:embeddedFont>
      <p:font typeface="Montserrat Medium"/>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15">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8CFDE3-2EA4-4DC0-949E-702DCE0C6F2F}">
  <a:tblStyle styleId="{278CFDE3-2EA4-4DC0-949E-702DCE0C6F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15"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ontserratMedium-regular.fntdata"/><Relationship Id="rId25" Type="http://schemas.openxmlformats.org/officeDocument/2006/relationships/font" Target="fonts/Montserrat-boldItalic.fntdata"/><Relationship Id="rId28" Type="http://schemas.openxmlformats.org/officeDocument/2006/relationships/font" Target="fonts/MontserratMedium-italic.fntdata"/><Relationship Id="rId27" Type="http://schemas.openxmlformats.org/officeDocument/2006/relationships/font" Target="fonts/MontserratMedium-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MontserratMedium-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Marcellus-regular.fntdata"/><Relationship Id="rId16" Type="http://schemas.openxmlformats.org/officeDocument/2006/relationships/slide" Target="slides/slide9.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df61a38d1_2_514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cdf61a38d1_2_5142: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13"/>
          <p:cNvSpPr txBox="1"/>
          <p:nvPr>
            <p:ph idx="1" type="body"/>
          </p:nvPr>
        </p:nvSpPr>
        <p:spPr>
          <a:xfrm>
            <a:off x="952700" y="1422333"/>
            <a:ext cx="10286400" cy="4715700"/>
          </a:xfrm>
          <a:prstGeom prst="rect">
            <a:avLst/>
          </a:prstGeom>
        </p:spPr>
        <p:txBody>
          <a:bodyPr anchorCtr="0" anchor="t" bIns="45700" lIns="91425" spcFirstLastPara="1" rIns="91425" wrap="square" tIns="45700">
            <a:normAutofit/>
          </a:bodyPr>
          <a:lstStyle>
            <a:lvl1pPr indent="-361950" lvl="0" marL="457200" rtl="0">
              <a:spcBef>
                <a:spcPts val="1000"/>
              </a:spcBef>
              <a:spcAft>
                <a:spcPts val="0"/>
              </a:spcAft>
              <a:buSzPts val="2100"/>
              <a:buFont typeface="Montserrat"/>
              <a:buChar char="•"/>
              <a:defRPr sz="1600"/>
            </a:lvl1pPr>
            <a:lvl2pPr indent="-361950" lvl="1" marL="914400" rtl="0">
              <a:lnSpc>
                <a:spcPct val="100000"/>
              </a:lnSpc>
              <a:spcBef>
                <a:spcPts val="500"/>
              </a:spcBef>
              <a:spcAft>
                <a:spcPts val="0"/>
              </a:spcAft>
              <a:buSzPts val="2100"/>
              <a:buFont typeface="Montserrat"/>
              <a:buChar char="•"/>
              <a:defRPr sz="1600"/>
            </a:lvl2pPr>
            <a:lvl3pPr indent="-361950" lvl="2" marL="1371600" rtl="0">
              <a:spcBef>
                <a:spcPts val="500"/>
              </a:spcBef>
              <a:spcAft>
                <a:spcPts val="0"/>
              </a:spcAft>
              <a:buSzPts val="2100"/>
              <a:buFont typeface="Montserrat"/>
              <a:buChar char="•"/>
              <a:defRPr/>
            </a:lvl3pPr>
            <a:lvl4pPr indent="-361950" lvl="3" marL="1828800" rtl="0">
              <a:spcBef>
                <a:spcPts val="500"/>
              </a:spcBef>
              <a:spcAft>
                <a:spcPts val="0"/>
              </a:spcAft>
              <a:buSzPts val="2100"/>
              <a:buFont typeface="Montserrat"/>
              <a:buChar char="•"/>
              <a:defRPr/>
            </a:lvl4pPr>
            <a:lvl5pPr indent="-361950" lvl="4" marL="2286000" rtl="0">
              <a:spcBef>
                <a:spcPts val="500"/>
              </a:spcBef>
              <a:spcAft>
                <a:spcPts val="0"/>
              </a:spcAft>
              <a:buSzPts val="2100"/>
              <a:buFont typeface="Montserrat"/>
              <a:buChar char="•"/>
              <a:defRPr/>
            </a:lvl5pPr>
            <a:lvl6pPr indent="-361950" lvl="5" marL="2743200" rtl="0">
              <a:spcBef>
                <a:spcPts val="500"/>
              </a:spcBef>
              <a:spcAft>
                <a:spcPts val="0"/>
              </a:spcAft>
              <a:buSzPts val="2100"/>
              <a:buFont typeface="Montserrat"/>
              <a:buChar char="•"/>
              <a:defRPr/>
            </a:lvl6pPr>
            <a:lvl7pPr indent="-361950" lvl="6" marL="3200400" rtl="0">
              <a:spcBef>
                <a:spcPts val="500"/>
              </a:spcBef>
              <a:spcAft>
                <a:spcPts val="0"/>
              </a:spcAft>
              <a:buSzPts val="2100"/>
              <a:buFont typeface="Montserrat"/>
              <a:buChar char="•"/>
              <a:defRPr/>
            </a:lvl7pPr>
            <a:lvl8pPr indent="-361950" lvl="7" marL="3657600" rtl="0">
              <a:spcBef>
                <a:spcPts val="500"/>
              </a:spcBef>
              <a:spcAft>
                <a:spcPts val="0"/>
              </a:spcAft>
              <a:buSzPts val="2100"/>
              <a:buFont typeface="Montserrat"/>
              <a:buChar char="•"/>
              <a:defRPr/>
            </a:lvl8pPr>
            <a:lvl9pPr indent="-361950" lvl="8" marL="4114800" rtl="0">
              <a:spcBef>
                <a:spcPts val="500"/>
              </a:spcBef>
              <a:spcAft>
                <a:spcPts val="0"/>
              </a:spcAft>
              <a:buSzPts val="2100"/>
              <a:buFont typeface="Montserrat"/>
              <a:buChar char="•"/>
              <a:defRPr/>
            </a:lvl9pPr>
          </a:lstStyle>
          <a:p/>
        </p:txBody>
      </p:sp>
      <p:sp>
        <p:nvSpPr>
          <p:cNvPr id="86" name="Google Shape;86;p13"/>
          <p:cNvSpPr txBox="1"/>
          <p:nvPr>
            <p:ph type="title"/>
          </p:nvPr>
        </p:nvSpPr>
        <p:spPr>
          <a:xfrm>
            <a:off x="960000" y="515033"/>
            <a:ext cx="10286400" cy="794100"/>
          </a:xfrm>
          <a:prstGeom prst="rect">
            <a:avLst/>
          </a:prstGeom>
        </p:spPr>
        <p:txBody>
          <a:bodyPr anchorCtr="0" anchor="t"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atin typeface="Roboto"/>
                <a:ea typeface="Roboto"/>
                <a:cs typeface="Roboto"/>
                <a:sym typeface="Roboto"/>
              </a:defRPr>
            </a:lvl2pPr>
            <a:lvl3pPr lvl="2" rtl="0">
              <a:spcBef>
                <a:spcPts val="0"/>
              </a:spcBef>
              <a:spcAft>
                <a:spcPts val="0"/>
              </a:spcAft>
              <a:buSzPts val="1400"/>
              <a:buNone/>
              <a:defRPr>
                <a:latin typeface="Roboto"/>
                <a:ea typeface="Roboto"/>
                <a:cs typeface="Roboto"/>
                <a:sym typeface="Roboto"/>
              </a:defRPr>
            </a:lvl3pPr>
            <a:lvl4pPr lvl="3" rtl="0">
              <a:spcBef>
                <a:spcPts val="0"/>
              </a:spcBef>
              <a:spcAft>
                <a:spcPts val="0"/>
              </a:spcAft>
              <a:buSzPts val="1400"/>
              <a:buNone/>
              <a:defRPr>
                <a:latin typeface="Roboto"/>
                <a:ea typeface="Roboto"/>
                <a:cs typeface="Roboto"/>
                <a:sym typeface="Roboto"/>
              </a:defRPr>
            </a:lvl4pPr>
            <a:lvl5pPr lvl="4" rtl="0">
              <a:spcBef>
                <a:spcPts val="0"/>
              </a:spcBef>
              <a:spcAft>
                <a:spcPts val="0"/>
              </a:spcAft>
              <a:buSzPts val="1400"/>
              <a:buNone/>
              <a:defRPr>
                <a:latin typeface="Roboto"/>
                <a:ea typeface="Roboto"/>
                <a:cs typeface="Roboto"/>
                <a:sym typeface="Roboto"/>
              </a:defRPr>
            </a:lvl5pPr>
            <a:lvl6pPr lvl="5" rtl="0">
              <a:spcBef>
                <a:spcPts val="0"/>
              </a:spcBef>
              <a:spcAft>
                <a:spcPts val="0"/>
              </a:spcAft>
              <a:buSzPts val="1400"/>
              <a:buNone/>
              <a:defRPr>
                <a:latin typeface="Roboto"/>
                <a:ea typeface="Roboto"/>
                <a:cs typeface="Roboto"/>
                <a:sym typeface="Roboto"/>
              </a:defRPr>
            </a:lvl6pPr>
            <a:lvl7pPr lvl="6" rtl="0">
              <a:spcBef>
                <a:spcPts val="0"/>
              </a:spcBef>
              <a:spcAft>
                <a:spcPts val="0"/>
              </a:spcAft>
              <a:buSzPts val="1400"/>
              <a:buNone/>
              <a:defRPr>
                <a:latin typeface="Roboto"/>
                <a:ea typeface="Roboto"/>
                <a:cs typeface="Roboto"/>
                <a:sym typeface="Roboto"/>
              </a:defRPr>
            </a:lvl7pPr>
            <a:lvl8pPr lvl="7" rtl="0">
              <a:spcBef>
                <a:spcPts val="0"/>
              </a:spcBef>
              <a:spcAft>
                <a:spcPts val="0"/>
              </a:spcAft>
              <a:buSzPts val="1400"/>
              <a:buNone/>
              <a:defRPr>
                <a:latin typeface="Roboto"/>
                <a:ea typeface="Roboto"/>
                <a:cs typeface="Roboto"/>
                <a:sym typeface="Roboto"/>
              </a:defRPr>
            </a:lvl8pPr>
            <a:lvl9pPr lvl="8" rtl="0">
              <a:spcBef>
                <a:spcPts val="0"/>
              </a:spcBef>
              <a:spcAft>
                <a:spcPts val="0"/>
              </a:spcAft>
              <a:buSzPts val="1400"/>
              <a:buNone/>
              <a:defRPr>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grpSp>
        <p:nvGrpSpPr>
          <p:cNvPr id="88" name="Google Shape;88;p14"/>
          <p:cNvGrpSpPr/>
          <p:nvPr/>
        </p:nvGrpSpPr>
        <p:grpSpPr>
          <a:xfrm>
            <a:off x="7409661" y="249992"/>
            <a:ext cx="2286443" cy="2333875"/>
            <a:chOff x="4166775" y="238125"/>
            <a:chExt cx="1714875" cy="1750450"/>
          </a:xfrm>
        </p:grpSpPr>
        <p:sp>
          <p:nvSpPr>
            <p:cNvPr id="89" name="Google Shape;89;p14"/>
            <p:cNvSpPr/>
            <p:nvPr/>
          </p:nvSpPr>
          <p:spPr>
            <a:xfrm>
              <a:off x="4612475" y="318675"/>
              <a:ext cx="26200" cy="1590375"/>
            </a:xfrm>
            <a:custGeom>
              <a:rect b="b" l="l" r="r" t="t"/>
              <a:pathLst>
                <a:path extrusionOk="0" h="63615" w="1048">
                  <a:moveTo>
                    <a:pt x="1047" y="1"/>
                  </a:moveTo>
                  <a:cubicBezTo>
                    <a:pt x="712" y="168"/>
                    <a:pt x="336" y="335"/>
                    <a:pt x="1" y="503"/>
                  </a:cubicBezTo>
                  <a:lnTo>
                    <a:pt x="1" y="63071"/>
                  </a:lnTo>
                  <a:cubicBezTo>
                    <a:pt x="336" y="63280"/>
                    <a:pt x="712" y="63447"/>
                    <a:pt x="1047" y="63615"/>
                  </a:cubicBezTo>
                  <a:lnTo>
                    <a:pt x="1047" y="1"/>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14"/>
            <p:cNvSpPr/>
            <p:nvPr/>
          </p:nvSpPr>
          <p:spPr>
            <a:xfrm>
              <a:off x="4538200" y="357400"/>
              <a:ext cx="26175" cy="1511900"/>
            </a:xfrm>
            <a:custGeom>
              <a:rect b="b" l="l" r="r" t="t"/>
              <a:pathLst>
                <a:path extrusionOk="0" h="60476" w="1047">
                  <a:moveTo>
                    <a:pt x="1047" y="0"/>
                  </a:moveTo>
                  <a:cubicBezTo>
                    <a:pt x="712" y="209"/>
                    <a:pt x="335" y="419"/>
                    <a:pt x="1" y="628"/>
                  </a:cubicBezTo>
                  <a:lnTo>
                    <a:pt x="1" y="59848"/>
                  </a:lnTo>
                  <a:cubicBezTo>
                    <a:pt x="335" y="60057"/>
                    <a:pt x="712" y="60266"/>
                    <a:pt x="1047" y="60475"/>
                  </a:cubicBezTo>
                  <a:lnTo>
                    <a:pt x="1047" y="0"/>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p14"/>
            <p:cNvSpPr/>
            <p:nvPr/>
          </p:nvSpPr>
          <p:spPr>
            <a:xfrm>
              <a:off x="4686775" y="288325"/>
              <a:ext cx="26175" cy="1650025"/>
            </a:xfrm>
            <a:custGeom>
              <a:rect b="b" l="l" r="r" t="t"/>
              <a:pathLst>
                <a:path extrusionOk="0" h="66001" w="1047">
                  <a:moveTo>
                    <a:pt x="1047" y="1"/>
                  </a:moveTo>
                  <a:cubicBezTo>
                    <a:pt x="712" y="126"/>
                    <a:pt x="335" y="252"/>
                    <a:pt x="0" y="378"/>
                  </a:cubicBezTo>
                  <a:lnTo>
                    <a:pt x="0" y="65624"/>
                  </a:lnTo>
                  <a:cubicBezTo>
                    <a:pt x="335" y="65749"/>
                    <a:pt x="712" y="65875"/>
                    <a:pt x="1047" y="66001"/>
                  </a:cubicBezTo>
                  <a:lnTo>
                    <a:pt x="1047" y="1"/>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p14"/>
            <p:cNvSpPr/>
            <p:nvPr/>
          </p:nvSpPr>
          <p:spPr>
            <a:xfrm>
              <a:off x="4835350" y="249625"/>
              <a:ext cx="26175" cy="1727450"/>
            </a:xfrm>
            <a:custGeom>
              <a:rect b="b" l="l" r="r" t="t"/>
              <a:pathLst>
                <a:path extrusionOk="0" h="69098" w="1047">
                  <a:moveTo>
                    <a:pt x="1047" y="0"/>
                  </a:moveTo>
                  <a:cubicBezTo>
                    <a:pt x="712" y="84"/>
                    <a:pt x="377" y="126"/>
                    <a:pt x="0" y="210"/>
                  </a:cubicBezTo>
                  <a:lnTo>
                    <a:pt x="0" y="68888"/>
                  </a:lnTo>
                  <a:cubicBezTo>
                    <a:pt x="377" y="68971"/>
                    <a:pt x="712" y="69055"/>
                    <a:pt x="1047" y="69097"/>
                  </a:cubicBezTo>
                  <a:lnTo>
                    <a:pt x="1047" y="0"/>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 name="Google Shape;93;p14"/>
            <p:cNvSpPr/>
            <p:nvPr/>
          </p:nvSpPr>
          <p:spPr>
            <a:xfrm>
              <a:off x="4761050" y="265325"/>
              <a:ext cx="26200" cy="1696050"/>
            </a:xfrm>
            <a:custGeom>
              <a:rect b="b" l="l" r="r" t="t"/>
              <a:pathLst>
                <a:path extrusionOk="0" h="67842" w="1048">
                  <a:moveTo>
                    <a:pt x="1047" y="0"/>
                  </a:moveTo>
                  <a:cubicBezTo>
                    <a:pt x="712" y="84"/>
                    <a:pt x="378" y="209"/>
                    <a:pt x="1" y="293"/>
                  </a:cubicBezTo>
                  <a:lnTo>
                    <a:pt x="1" y="67548"/>
                  </a:lnTo>
                  <a:cubicBezTo>
                    <a:pt x="378" y="67632"/>
                    <a:pt x="712" y="67758"/>
                    <a:pt x="1047" y="67841"/>
                  </a:cubicBezTo>
                  <a:lnTo>
                    <a:pt x="1047" y="0"/>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14"/>
            <p:cNvSpPr/>
            <p:nvPr/>
          </p:nvSpPr>
          <p:spPr>
            <a:xfrm>
              <a:off x="5653550" y="524800"/>
              <a:ext cx="26175" cy="1177100"/>
            </a:xfrm>
            <a:custGeom>
              <a:rect b="b" l="l" r="r" t="t"/>
              <a:pathLst>
                <a:path extrusionOk="0" h="47084" w="1047">
                  <a:moveTo>
                    <a:pt x="0" y="0"/>
                  </a:moveTo>
                  <a:lnTo>
                    <a:pt x="0" y="47083"/>
                  </a:lnTo>
                  <a:cubicBezTo>
                    <a:pt x="335" y="46706"/>
                    <a:pt x="712" y="46288"/>
                    <a:pt x="1046" y="45869"/>
                  </a:cubicBezTo>
                  <a:lnTo>
                    <a:pt x="1046" y="1214"/>
                  </a:lnTo>
                  <a:cubicBezTo>
                    <a:pt x="712" y="795"/>
                    <a:pt x="335" y="419"/>
                    <a:pt x="0"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 name="Google Shape;95;p14"/>
            <p:cNvSpPr/>
            <p:nvPr/>
          </p:nvSpPr>
          <p:spPr>
            <a:xfrm>
              <a:off x="4389625" y="466200"/>
              <a:ext cx="26175" cy="1294275"/>
            </a:xfrm>
            <a:custGeom>
              <a:rect b="b" l="l" r="r" t="t"/>
              <a:pathLst>
                <a:path extrusionOk="0" h="51771" w="1047">
                  <a:moveTo>
                    <a:pt x="1047" y="1"/>
                  </a:moveTo>
                  <a:cubicBezTo>
                    <a:pt x="670" y="294"/>
                    <a:pt x="335" y="628"/>
                    <a:pt x="1" y="963"/>
                  </a:cubicBezTo>
                  <a:lnTo>
                    <a:pt x="1" y="50766"/>
                  </a:lnTo>
                  <a:cubicBezTo>
                    <a:pt x="335" y="51101"/>
                    <a:pt x="670" y="51436"/>
                    <a:pt x="1047" y="51771"/>
                  </a:cubicBezTo>
                  <a:lnTo>
                    <a:pt x="1047" y="1"/>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 name="Google Shape;96;p14"/>
            <p:cNvSpPr/>
            <p:nvPr/>
          </p:nvSpPr>
          <p:spPr>
            <a:xfrm>
              <a:off x="5802100" y="750800"/>
              <a:ext cx="26200" cy="725100"/>
            </a:xfrm>
            <a:custGeom>
              <a:rect b="b" l="l" r="r" t="t"/>
              <a:pathLst>
                <a:path extrusionOk="0" h="29004" w="1048">
                  <a:moveTo>
                    <a:pt x="1" y="0"/>
                  </a:moveTo>
                  <a:lnTo>
                    <a:pt x="1" y="29003"/>
                  </a:lnTo>
                  <a:cubicBezTo>
                    <a:pt x="378" y="28166"/>
                    <a:pt x="712" y="27329"/>
                    <a:pt x="1047" y="26492"/>
                  </a:cubicBezTo>
                  <a:lnTo>
                    <a:pt x="1047" y="2553"/>
                  </a:lnTo>
                  <a:cubicBezTo>
                    <a:pt x="712" y="1674"/>
                    <a:pt x="378" y="837"/>
                    <a:pt x="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p14"/>
            <p:cNvSpPr/>
            <p:nvPr/>
          </p:nvSpPr>
          <p:spPr>
            <a:xfrm>
              <a:off x="5727825" y="618950"/>
              <a:ext cx="26175" cy="988775"/>
            </a:xfrm>
            <a:custGeom>
              <a:rect b="b" l="l" r="r" t="t"/>
              <a:pathLst>
                <a:path extrusionOk="0" h="39551" w="1047">
                  <a:moveTo>
                    <a:pt x="0" y="1"/>
                  </a:moveTo>
                  <a:lnTo>
                    <a:pt x="0" y="39550"/>
                  </a:lnTo>
                  <a:cubicBezTo>
                    <a:pt x="335" y="39048"/>
                    <a:pt x="712" y="38504"/>
                    <a:pt x="1047" y="37960"/>
                  </a:cubicBezTo>
                  <a:lnTo>
                    <a:pt x="1047" y="1633"/>
                  </a:lnTo>
                  <a:cubicBezTo>
                    <a:pt x="712" y="1089"/>
                    <a:pt x="335" y="545"/>
                    <a:pt x="0"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14"/>
            <p:cNvSpPr/>
            <p:nvPr/>
          </p:nvSpPr>
          <p:spPr>
            <a:xfrm>
              <a:off x="4909625" y="241250"/>
              <a:ext cx="26200" cy="1744175"/>
            </a:xfrm>
            <a:custGeom>
              <a:rect b="b" l="l" r="r" t="t"/>
              <a:pathLst>
                <a:path extrusionOk="0" h="69767" w="1048">
                  <a:moveTo>
                    <a:pt x="1047" y="1"/>
                  </a:moveTo>
                  <a:cubicBezTo>
                    <a:pt x="712" y="42"/>
                    <a:pt x="377" y="42"/>
                    <a:pt x="1" y="84"/>
                  </a:cubicBezTo>
                  <a:lnTo>
                    <a:pt x="1" y="69683"/>
                  </a:lnTo>
                  <a:cubicBezTo>
                    <a:pt x="377" y="69725"/>
                    <a:pt x="712" y="69767"/>
                    <a:pt x="1047" y="69767"/>
                  </a:cubicBezTo>
                  <a:lnTo>
                    <a:pt x="1047" y="1"/>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p14"/>
            <p:cNvSpPr/>
            <p:nvPr/>
          </p:nvSpPr>
          <p:spPr>
            <a:xfrm>
              <a:off x="4463925" y="405525"/>
              <a:ext cx="26175" cy="1415650"/>
            </a:xfrm>
            <a:custGeom>
              <a:rect b="b" l="l" r="r" t="t"/>
              <a:pathLst>
                <a:path extrusionOk="0" h="56626" w="1047">
                  <a:moveTo>
                    <a:pt x="1046" y="0"/>
                  </a:moveTo>
                  <a:cubicBezTo>
                    <a:pt x="670" y="293"/>
                    <a:pt x="335" y="544"/>
                    <a:pt x="0" y="795"/>
                  </a:cubicBezTo>
                  <a:lnTo>
                    <a:pt x="0" y="55830"/>
                  </a:lnTo>
                  <a:cubicBezTo>
                    <a:pt x="335" y="56081"/>
                    <a:pt x="670" y="56332"/>
                    <a:pt x="1046" y="56625"/>
                  </a:cubicBezTo>
                  <a:lnTo>
                    <a:pt x="1046" y="0"/>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 name="Google Shape;100;p14"/>
            <p:cNvSpPr/>
            <p:nvPr/>
          </p:nvSpPr>
          <p:spPr>
            <a:xfrm>
              <a:off x="5876400" y="1027000"/>
              <a:ext cx="5250" cy="173725"/>
            </a:xfrm>
            <a:custGeom>
              <a:rect b="b" l="l" r="r" t="t"/>
              <a:pathLst>
                <a:path extrusionOk="0" h="6949" w="210">
                  <a:moveTo>
                    <a:pt x="0" y="1"/>
                  </a:moveTo>
                  <a:lnTo>
                    <a:pt x="0" y="6948"/>
                  </a:lnTo>
                  <a:cubicBezTo>
                    <a:pt x="210" y="4605"/>
                    <a:pt x="210" y="2303"/>
                    <a:pt x="0"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 name="Google Shape;101;p14"/>
            <p:cNvSpPr/>
            <p:nvPr/>
          </p:nvSpPr>
          <p:spPr>
            <a:xfrm>
              <a:off x="5206775" y="262175"/>
              <a:ext cx="26175" cy="1702325"/>
            </a:xfrm>
            <a:custGeom>
              <a:rect b="b" l="l" r="r" t="t"/>
              <a:pathLst>
                <a:path extrusionOk="0" h="68093" w="1047">
                  <a:moveTo>
                    <a:pt x="1" y="1"/>
                  </a:moveTo>
                  <a:lnTo>
                    <a:pt x="1" y="68093"/>
                  </a:lnTo>
                  <a:cubicBezTo>
                    <a:pt x="377" y="68009"/>
                    <a:pt x="712" y="67925"/>
                    <a:pt x="1047" y="67842"/>
                  </a:cubicBezTo>
                  <a:lnTo>
                    <a:pt x="1047" y="252"/>
                  </a:lnTo>
                  <a:cubicBezTo>
                    <a:pt x="712" y="168"/>
                    <a:pt x="377" y="84"/>
                    <a:pt x="1"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4"/>
            <p:cNvSpPr/>
            <p:nvPr/>
          </p:nvSpPr>
          <p:spPr>
            <a:xfrm>
              <a:off x="5579250" y="452600"/>
              <a:ext cx="26175" cy="1321475"/>
            </a:xfrm>
            <a:custGeom>
              <a:rect b="b" l="l" r="r" t="t"/>
              <a:pathLst>
                <a:path extrusionOk="0" h="52859" w="1047">
                  <a:moveTo>
                    <a:pt x="1" y="1"/>
                  </a:moveTo>
                  <a:lnTo>
                    <a:pt x="1" y="52859"/>
                  </a:lnTo>
                  <a:cubicBezTo>
                    <a:pt x="335" y="52566"/>
                    <a:pt x="670" y="52231"/>
                    <a:pt x="1047" y="51938"/>
                  </a:cubicBezTo>
                  <a:lnTo>
                    <a:pt x="1047" y="963"/>
                  </a:lnTo>
                  <a:cubicBezTo>
                    <a:pt x="670" y="628"/>
                    <a:pt x="335" y="293"/>
                    <a:pt x="1"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 name="Google Shape;103;p14"/>
            <p:cNvSpPr/>
            <p:nvPr/>
          </p:nvSpPr>
          <p:spPr>
            <a:xfrm>
              <a:off x="5504975" y="395050"/>
              <a:ext cx="26175" cy="1437625"/>
            </a:xfrm>
            <a:custGeom>
              <a:rect b="b" l="l" r="r" t="t"/>
              <a:pathLst>
                <a:path extrusionOk="0" h="57505" w="1047">
                  <a:moveTo>
                    <a:pt x="0" y="1"/>
                  </a:moveTo>
                  <a:lnTo>
                    <a:pt x="0" y="57505"/>
                  </a:lnTo>
                  <a:cubicBezTo>
                    <a:pt x="335" y="57253"/>
                    <a:pt x="670" y="57002"/>
                    <a:pt x="1046" y="56751"/>
                  </a:cubicBezTo>
                  <a:lnTo>
                    <a:pt x="1046" y="754"/>
                  </a:lnTo>
                  <a:cubicBezTo>
                    <a:pt x="670" y="461"/>
                    <a:pt x="335" y="210"/>
                    <a:pt x="0"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 name="Google Shape;104;p14"/>
            <p:cNvSpPr/>
            <p:nvPr/>
          </p:nvSpPr>
          <p:spPr>
            <a:xfrm>
              <a:off x="4241050" y="644075"/>
              <a:ext cx="26200" cy="939575"/>
            </a:xfrm>
            <a:custGeom>
              <a:rect b="b" l="l" r="r" t="t"/>
              <a:pathLst>
                <a:path extrusionOk="0" h="37583" w="1048">
                  <a:moveTo>
                    <a:pt x="1047" y="0"/>
                  </a:moveTo>
                  <a:cubicBezTo>
                    <a:pt x="670" y="544"/>
                    <a:pt x="336" y="1130"/>
                    <a:pt x="1" y="1716"/>
                  </a:cubicBezTo>
                  <a:lnTo>
                    <a:pt x="1" y="35867"/>
                  </a:lnTo>
                  <a:cubicBezTo>
                    <a:pt x="336" y="36453"/>
                    <a:pt x="670" y="37039"/>
                    <a:pt x="1047" y="37583"/>
                  </a:cubicBezTo>
                  <a:lnTo>
                    <a:pt x="1047" y="0"/>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p14"/>
            <p:cNvSpPr/>
            <p:nvPr/>
          </p:nvSpPr>
          <p:spPr>
            <a:xfrm>
              <a:off x="4166775" y="787400"/>
              <a:ext cx="26175" cy="651875"/>
            </a:xfrm>
            <a:custGeom>
              <a:rect b="b" l="l" r="r" t="t"/>
              <a:pathLst>
                <a:path extrusionOk="0" h="26075" w="1047">
                  <a:moveTo>
                    <a:pt x="1047" y="1"/>
                  </a:moveTo>
                  <a:cubicBezTo>
                    <a:pt x="670" y="964"/>
                    <a:pt x="293" y="1968"/>
                    <a:pt x="0" y="2972"/>
                  </a:cubicBezTo>
                  <a:lnTo>
                    <a:pt x="0" y="23103"/>
                  </a:lnTo>
                  <a:cubicBezTo>
                    <a:pt x="293" y="24107"/>
                    <a:pt x="628" y="25112"/>
                    <a:pt x="1047" y="26074"/>
                  </a:cubicBezTo>
                  <a:lnTo>
                    <a:pt x="1047" y="1"/>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14"/>
            <p:cNvSpPr/>
            <p:nvPr/>
          </p:nvSpPr>
          <p:spPr>
            <a:xfrm>
              <a:off x="4315350" y="543625"/>
              <a:ext cx="26175" cy="1140475"/>
            </a:xfrm>
            <a:custGeom>
              <a:rect b="b" l="l" r="r" t="t"/>
              <a:pathLst>
                <a:path extrusionOk="0" h="45619" w="1047">
                  <a:moveTo>
                    <a:pt x="1046" y="1"/>
                  </a:moveTo>
                  <a:cubicBezTo>
                    <a:pt x="670" y="419"/>
                    <a:pt x="335" y="838"/>
                    <a:pt x="0" y="1256"/>
                  </a:cubicBezTo>
                  <a:lnTo>
                    <a:pt x="0" y="44321"/>
                  </a:lnTo>
                  <a:cubicBezTo>
                    <a:pt x="335" y="44782"/>
                    <a:pt x="670" y="45200"/>
                    <a:pt x="1046" y="45619"/>
                  </a:cubicBezTo>
                  <a:lnTo>
                    <a:pt x="1046" y="1"/>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p14"/>
            <p:cNvSpPr/>
            <p:nvPr/>
          </p:nvSpPr>
          <p:spPr>
            <a:xfrm>
              <a:off x="5356400" y="311350"/>
              <a:ext cx="26175" cy="1603975"/>
            </a:xfrm>
            <a:custGeom>
              <a:rect b="b" l="l" r="r" t="t"/>
              <a:pathLst>
                <a:path extrusionOk="0" h="64159" w="1047">
                  <a:moveTo>
                    <a:pt x="0" y="1"/>
                  </a:moveTo>
                  <a:lnTo>
                    <a:pt x="0" y="64159"/>
                  </a:lnTo>
                  <a:cubicBezTo>
                    <a:pt x="335" y="64033"/>
                    <a:pt x="670" y="63866"/>
                    <a:pt x="1047" y="63698"/>
                  </a:cubicBezTo>
                  <a:lnTo>
                    <a:pt x="1047" y="461"/>
                  </a:lnTo>
                  <a:cubicBezTo>
                    <a:pt x="670" y="294"/>
                    <a:pt x="335" y="168"/>
                    <a:pt x="0"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14"/>
            <p:cNvSpPr/>
            <p:nvPr/>
          </p:nvSpPr>
          <p:spPr>
            <a:xfrm>
              <a:off x="5059250" y="240200"/>
              <a:ext cx="26175" cy="1747325"/>
            </a:xfrm>
            <a:custGeom>
              <a:rect b="b" l="l" r="r" t="t"/>
              <a:pathLst>
                <a:path extrusionOk="0" h="69893" w="1047">
                  <a:moveTo>
                    <a:pt x="0" y="1"/>
                  </a:moveTo>
                  <a:lnTo>
                    <a:pt x="0" y="69893"/>
                  </a:lnTo>
                  <a:cubicBezTo>
                    <a:pt x="335" y="69893"/>
                    <a:pt x="670" y="69809"/>
                    <a:pt x="1047" y="69809"/>
                  </a:cubicBezTo>
                  <a:lnTo>
                    <a:pt x="1047" y="84"/>
                  </a:lnTo>
                  <a:cubicBezTo>
                    <a:pt x="670" y="43"/>
                    <a:pt x="335" y="1"/>
                    <a:pt x="0"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4"/>
            <p:cNvSpPr/>
            <p:nvPr/>
          </p:nvSpPr>
          <p:spPr>
            <a:xfrm>
              <a:off x="5132500" y="247525"/>
              <a:ext cx="26175" cy="1731625"/>
            </a:xfrm>
            <a:custGeom>
              <a:rect b="b" l="l" r="r" t="t"/>
              <a:pathLst>
                <a:path extrusionOk="0" h="69265" w="1047">
                  <a:moveTo>
                    <a:pt x="0" y="1"/>
                  </a:moveTo>
                  <a:lnTo>
                    <a:pt x="0" y="69265"/>
                  </a:lnTo>
                  <a:cubicBezTo>
                    <a:pt x="377" y="69223"/>
                    <a:pt x="712" y="69139"/>
                    <a:pt x="1046" y="69097"/>
                  </a:cubicBezTo>
                  <a:lnTo>
                    <a:pt x="1046" y="168"/>
                  </a:lnTo>
                  <a:cubicBezTo>
                    <a:pt x="712" y="126"/>
                    <a:pt x="377" y="43"/>
                    <a:pt x="0"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p14"/>
            <p:cNvSpPr/>
            <p:nvPr/>
          </p:nvSpPr>
          <p:spPr>
            <a:xfrm>
              <a:off x="5281050" y="283100"/>
              <a:ext cx="26200" cy="1660475"/>
            </a:xfrm>
            <a:custGeom>
              <a:rect b="b" l="l" r="r" t="t"/>
              <a:pathLst>
                <a:path extrusionOk="0" h="66419" w="1048">
                  <a:moveTo>
                    <a:pt x="1" y="1"/>
                  </a:moveTo>
                  <a:lnTo>
                    <a:pt x="1" y="66419"/>
                  </a:lnTo>
                  <a:cubicBezTo>
                    <a:pt x="336" y="66335"/>
                    <a:pt x="712" y="66210"/>
                    <a:pt x="1047" y="66084"/>
                  </a:cubicBezTo>
                  <a:lnTo>
                    <a:pt x="1047" y="335"/>
                  </a:lnTo>
                  <a:cubicBezTo>
                    <a:pt x="712" y="210"/>
                    <a:pt x="336" y="126"/>
                    <a:pt x="1"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p14"/>
            <p:cNvSpPr/>
            <p:nvPr/>
          </p:nvSpPr>
          <p:spPr>
            <a:xfrm>
              <a:off x="4983925" y="238125"/>
              <a:ext cx="26175" cy="1750450"/>
            </a:xfrm>
            <a:custGeom>
              <a:rect b="b" l="l" r="r" t="t"/>
              <a:pathLst>
                <a:path extrusionOk="0" h="70018" w="1047">
                  <a:moveTo>
                    <a:pt x="0" y="0"/>
                  </a:moveTo>
                  <a:lnTo>
                    <a:pt x="0" y="70017"/>
                  </a:lnTo>
                  <a:lnTo>
                    <a:pt x="1046" y="70017"/>
                  </a:lnTo>
                  <a:lnTo>
                    <a:pt x="1046" y="0"/>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14"/>
            <p:cNvSpPr/>
            <p:nvPr/>
          </p:nvSpPr>
          <p:spPr>
            <a:xfrm>
              <a:off x="5430675" y="347975"/>
              <a:ext cx="26175" cy="1530750"/>
            </a:xfrm>
            <a:custGeom>
              <a:rect b="b" l="l" r="r" t="t"/>
              <a:pathLst>
                <a:path extrusionOk="0" h="61230" w="1047">
                  <a:moveTo>
                    <a:pt x="1" y="0"/>
                  </a:moveTo>
                  <a:lnTo>
                    <a:pt x="1" y="61229"/>
                  </a:lnTo>
                  <a:cubicBezTo>
                    <a:pt x="336" y="61020"/>
                    <a:pt x="670" y="60810"/>
                    <a:pt x="1047" y="60601"/>
                  </a:cubicBezTo>
                  <a:lnTo>
                    <a:pt x="1047" y="628"/>
                  </a:lnTo>
                  <a:cubicBezTo>
                    <a:pt x="670" y="419"/>
                    <a:pt x="336" y="210"/>
                    <a:pt x="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3" name="Google Shape;113;p14"/>
          <p:cNvSpPr/>
          <p:nvPr/>
        </p:nvSpPr>
        <p:spPr>
          <a:xfrm>
            <a:off x="2465000" y="4790802"/>
            <a:ext cx="1377508" cy="1179463"/>
          </a:xfrm>
          <a:custGeom>
            <a:rect b="b" l="l" r="r" t="t"/>
            <a:pathLst>
              <a:path extrusionOk="0" h="13531" w="15803">
                <a:moveTo>
                  <a:pt x="9001" y="0"/>
                </a:moveTo>
                <a:cubicBezTo>
                  <a:pt x="7341" y="0"/>
                  <a:pt x="5648" y="619"/>
                  <a:pt x="4272" y="2001"/>
                </a:cubicBezTo>
                <a:cubicBezTo>
                  <a:pt x="1" y="6254"/>
                  <a:pt x="3025" y="13531"/>
                  <a:pt x="9054" y="13531"/>
                </a:cubicBezTo>
                <a:cubicBezTo>
                  <a:pt x="12778" y="13531"/>
                  <a:pt x="15802" y="10506"/>
                  <a:pt x="15802" y="6783"/>
                </a:cubicBezTo>
                <a:cubicBezTo>
                  <a:pt x="15802" y="2704"/>
                  <a:pt x="12472" y="0"/>
                  <a:pt x="9001" y="0"/>
                </a:cubicBezTo>
                <a:close/>
              </a:path>
            </a:pathLst>
          </a:custGeom>
          <a:solidFill>
            <a:srgbClr val="FF546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4"/>
          <p:cNvSpPr/>
          <p:nvPr/>
        </p:nvSpPr>
        <p:spPr>
          <a:xfrm>
            <a:off x="2586800" y="-112333"/>
            <a:ext cx="7018500" cy="7018500"/>
          </a:xfrm>
          <a:prstGeom prst="ellipse">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p14"/>
          <p:cNvSpPr txBox="1"/>
          <p:nvPr>
            <p:ph type="title"/>
          </p:nvPr>
        </p:nvSpPr>
        <p:spPr>
          <a:xfrm>
            <a:off x="3514867" y="1264433"/>
            <a:ext cx="5162100" cy="2115900"/>
          </a:xfrm>
          <a:prstGeom prst="rect">
            <a:avLst/>
          </a:prstGeom>
        </p:spPr>
        <p:txBody>
          <a:bodyPr anchorCtr="0" anchor="t" bIns="45700" lIns="91425" spcFirstLastPara="1" rIns="91425" wrap="square" tIns="45700">
            <a:normAutofit/>
          </a:bodyPr>
          <a:lstStyle>
            <a:lvl1pPr lvl="0" rtl="0" algn="ctr">
              <a:spcBef>
                <a:spcPts val="0"/>
              </a:spcBef>
              <a:spcAft>
                <a:spcPts val="0"/>
              </a:spcAft>
              <a:buSzPts val="4400"/>
              <a:buNone/>
              <a:defRPr sz="6900"/>
            </a:lvl1pPr>
            <a:lvl2pPr lvl="1" rtl="0">
              <a:spcBef>
                <a:spcPts val="0"/>
              </a:spcBef>
              <a:spcAft>
                <a:spcPts val="0"/>
              </a:spcAft>
              <a:buSzPts val="1400"/>
              <a:buNone/>
              <a:defRPr>
                <a:latin typeface="Roboto"/>
                <a:ea typeface="Roboto"/>
                <a:cs typeface="Roboto"/>
                <a:sym typeface="Roboto"/>
              </a:defRPr>
            </a:lvl2pPr>
            <a:lvl3pPr lvl="2" rtl="0">
              <a:spcBef>
                <a:spcPts val="0"/>
              </a:spcBef>
              <a:spcAft>
                <a:spcPts val="0"/>
              </a:spcAft>
              <a:buSzPts val="1400"/>
              <a:buNone/>
              <a:defRPr>
                <a:latin typeface="Roboto"/>
                <a:ea typeface="Roboto"/>
                <a:cs typeface="Roboto"/>
                <a:sym typeface="Roboto"/>
              </a:defRPr>
            </a:lvl3pPr>
            <a:lvl4pPr lvl="3" rtl="0">
              <a:spcBef>
                <a:spcPts val="0"/>
              </a:spcBef>
              <a:spcAft>
                <a:spcPts val="0"/>
              </a:spcAft>
              <a:buSzPts val="1400"/>
              <a:buNone/>
              <a:defRPr>
                <a:latin typeface="Roboto"/>
                <a:ea typeface="Roboto"/>
                <a:cs typeface="Roboto"/>
                <a:sym typeface="Roboto"/>
              </a:defRPr>
            </a:lvl4pPr>
            <a:lvl5pPr lvl="4" rtl="0">
              <a:spcBef>
                <a:spcPts val="0"/>
              </a:spcBef>
              <a:spcAft>
                <a:spcPts val="0"/>
              </a:spcAft>
              <a:buSzPts val="1400"/>
              <a:buNone/>
              <a:defRPr>
                <a:latin typeface="Roboto"/>
                <a:ea typeface="Roboto"/>
                <a:cs typeface="Roboto"/>
                <a:sym typeface="Roboto"/>
              </a:defRPr>
            </a:lvl5pPr>
            <a:lvl6pPr lvl="5" rtl="0">
              <a:spcBef>
                <a:spcPts val="0"/>
              </a:spcBef>
              <a:spcAft>
                <a:spcPts val="0"/>
              </a:spcAft>
              <a:buSzPts val="1400"/>
              <a:buNone/>
              <a:defRPr>
                <a:latin typeface="Roboto"/>
                <a:ea typeface="Roboto"/>
                <a:cs typeface="Roboto"/>
                <a:sym typeface="Roboto"/>
              </a:defRPr>
            </a:lvl6pPr>
            <a:lvl7pPr lvl="6" rtl="0">
              <a:spcBef>
                <a:spcPts val="0"/>
              </a:spcBef>
              <a:spcAft>
                <a:spcPts val="0"/>
              </a:spcAft>
              <a:buSzPts val="1400"/>
              <a:buNone/>
              <a:defRPr>
                <a:latin typeface="Roboto"/>
                <a:ea typeface="Roboto"/>
                <a:cs typeface="Roboto"/>
                <a:sym typeface="Roboto"/>
              </a:defRPr>
            </a:lvl7pPr>
            <a:lvl8pPr lvl="7" rtl="0">
              <a:spcBef>
                <a:spcPts val="0"/>
              </a:spcBef>
              <a:spcAft>
                <a:spcPts val="0"/>
              </a:spcAft>
              <a:buSzPts val="1400"/>
              <a:buNone/>
              <a:defRPr>
                <a:latin typeface="Roboto"/>
                <a:ea typeface="Roboto"/>
                <a:cs typeface="Roboto"/>
                <a:sym typeface="Roboto"/>
              </a:defRPr>
            </a:lvl8pPr>
            <a:lvl9pPr lvl="8" rtl="0">
              <a:spcBef>
                <a:spcPts val="0"/>
              </a:spcBef>
              <a:spcAft>
                <a:spcPts val="0"/>
              </a:spcAft>
              <a:buSzPts val="1400"/>
              <a:buNone/>
              <a:defRPr>
                <a:latin typeface="Roboto"/>
                <a:ea typeface="Roboto"/>
                <a:cs typeface="Roboto"/>
                <a:sym typeface="Roboto"/>
              </a:defRPr>
            </a:lvl9pPr>
          </a:lstStyle>
          <a:p/>
        </p:txBody>
      </p:sp>
      <p:sp>
        <p:nvSpPr>
          <p:cNvPr id="116" name="Google Shape;116;p14"/>
          <p:cNvSpPr txBox="1"/>
          <p:nvPr>
            <p:ph idx="1" type="subTitle"/>
          </p:nvPr>
        </p:nvSpPr>
        <p:spPr>
          <a:xfrm>
            <a:off x="3515033" y="3582783"/>
            <a:ext cx="5162100" cy="2010900"/>
          </a:xfrm>
          <a:prstGeom prst="rect">
            <a:avLst/>
          </a:prstGeom>
        </p:spPr>
        <p:txBody>
          <a:bodyPr anchorCtr="0" anchor="t" bIns="45700" lIns="91425" spcFirstLastPara="1" rIns="91425" wrap="square" tIns="45700">
            <a:normAutofit/>
          </a:bodyPr>
          <a:lstStyle>
            <a:lvl1pPr lvl="0" rtl="0" algn="ctr">
              <a:spcBef>
                <a:spcPts val="1000"/>
              </a:spcBef>
              <a:spcAft>
                <a:spcPts val="0"/>
              </a:spcAft>
              <a:buSzPts val="2800"/>
              <a:buNone/>
              <a:defRPr sz="2700"/>
            </a:lvl1pPr>
            <a:lvl2pPr lvl="1" rtl="0">
              <a:spcBef>
                <a:spcPts val="500"/>
              </a:spcBef>
              <a:spcAft>
                <a:spcPts val="0"/>
              </a:spcAft>
              <a:buSzPts val="2400"/>
              <a:buNone/>
              <a:defRPr/>
            </a:lvl2pPr>
            <a:lvl3pPr lvl="2" rtl="0">
              <a:spcBef>
                <a:spcPts val="500"/>
              </a:spcBef>
              <a:spcAft>
                <a:spcPts val="0"/>
              </a:spcAft>
              <a:buSzPts val="2000"/>
              <a:buNone/>
              <a:defRPr/>
            </a:lvl3pPr>
            <a:lvl4pPr lvl="3" rtl="0">
              <a:spcBef>
                <a:spcPts val="500"/>
              </a:spcBef>
              <a:spcAft>
                <a:spcPts val="0"/>
              </a:spcAft>
              <a:buSzPts val="1800"/>
              <a:buNone/>
              <a:defRPr/>
            </a:lvl4pPr>
            <a:lvl5pPr lvl="4" rtl="0">
              <a:spcBef>
                <a:spcPts val="500"/>
              </a:spcBef>
              <a:spcAft>
                <a:spcPts val="0"/>
              </a:spcAft>
              <a:buSzPts val="1800"/>
              <a:buNone/>
              <a:defRPr/>
            </a:lvl5pPr>
            <a:lvl6pPr lvl="5" rtl="0">
              <a:spcBef>
                <a:spcPts val="500"/>
              </a:spcBef>
              <a:spcAft>
                <a:spcPts val="0"/>
              </a:spcAft>
              <a:buSzPts val="1800"/>
              <a:buNone/>
              <a:defRPr/>
            </a:lvl6pPr>
            <a:lvl7pPr lvl="6" rtl="0">
              <a:spcBef>
                <a:spcPts val="500"/>
              </a:spcBef>
              <a:spcAft>
                <a:spcPts val="0"/>
              </a:spcAft>
              <a:buSzPts val="1800"/>
              <a:buNone/>
              <a:defRPr/>
            </a:lvl7pPr>
            <a:lvl8pPr lvl="7" rtl="0">
              <a:spcBef>
                <a:spcPts val="500"/>
              </a:spcBef>
              <a:spcAft>
                <a:spcPts val="0"/>
              </a:spcAft>
              <a:buSzPts val="1800"/>
              <a:buNone/>
              <a:defRPr/>
            </a:lvl8pPr>
            <a:lvl9pPr lvl="8" rtl="0">
              <a:spcBef>
                <a:spcPts val="500"/>
              </a:spcBef>
              <a:spcAft>
                <a:spcPts val="0"/>
              </a:spcAft>
              <a:buSzPts val="1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1" name="Shape 121"/>
        <p:cNvGrpSpPr/>
        <p:nvPr/>
      </p:nvGrpSpPr>
      <p:grpSpPr>
        <a:xfrm>
          <a:off x="0" y="0"/>
          <a:ext cx="0" cy="0"/>
          <a:chOff x="0" y="0"/>
          <a:chExt cx="0" cy="0"/>
        </a:xfrm>
      </p:grpSpPr>
      <p:sp>
        <p:nvSpPr>
          <p:cNvPr id="122" name="Google Shape;122;p16"/>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23" name="Google Shape;123;p16"/>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24" name="Google Shape;124;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5" name="Shape 125"/>
        <p:cNvGrpSpPr/>
        <p:nvPr/>
      </p:nvGrpSpPr>
      <p:grpSpPr>
        <a:xfrm>
          <a:off x="0" y="0"/>
          <a:ext cx="0" cy="0"/>
          <a:chOff x="0" y="0"/>
          <a:chExt cx="0" cy="0"/>
        </a:xfrm>
      </p:grpSpPr>
      <p:sp>
        <p:nvSpPr>
          <p:cNvPr id="126" name="Google Shape;126;p17"/>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27" name="Google Shape;127;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18"/>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0" name="Google Shape;130;p18"/>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31" name="Google Shape;131;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2" name="Shape 132"/>
        <p:cNvGrpSpPr/>
        <p:nvPr/>
      </p:nvGrpSpPr>
      <p:grpSpPr>
        <a:xfrm>
          <a:off x="0" y="0"/>
          <a:ext cx="0" cy="0"/>
          <a:chOff x="0" y="0"/>
          <a:chExt cx="0" cy="0"/>
        </a:xfrm>
      </p:grpSpPr>
      <p:sp>
        <p:nvSpPr>
          <p:cNvPr id="133" name="Google Shape;133;p1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4" name="Google Shape;134;p19"/>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5" name="Google Shape;135;p19"/>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6" name="Google Shape;136;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0"/>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9" name="Google Shape;139;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0" name="Shape 140"/>
        <p:cNvGrpSpPr/>
        <p:nvPr/>
      </p:nvGrpSpPr>
      <p:grpSpPr>
        <a:xfrm>
          <a:off x="0" y="0"/>
          <a:ext cx="0" cy="0"/>
          <a:chOff x="0" y="0"/>
          <a:chExt cx="0" cy="0"/>
        </a:xfrm>
      </p:grpSpPr>
      <p:sp>
        <p:nvSpPr>
          <p:cNvPr id="141" name="Google Shape;141;p21"/>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42" name="Google Shape;142;p21"/>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43" name="Google Shape;143;p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4" name="Shape 144"/>
        <p:cNvGrpSpPr/>
        <p:nvPr/>
      </p:nvGrpSpPr>
      <p:grpSpPr>
        <a:xfrm>
          <a:off x="0" y="0"/>
          <a:ext cx="0" cy="0"/>
          <a:chOff x="0" y="0"/>
          <a:chExt cx="0" cy="0"/>
        </a:xfrm>
      </p:grpSpPr>
      <p:sp>
        <p:nvSpPr>
          <p:cNvPr id="145" name="Google Shape;145;p22"/>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46" name="Google Shape;146;p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7" name="Shape 147"/>
        <p:cNvGrpSpPr/>
        <p:nvPr/>
      </p:nvGrpSpPr>
      <p:grpSpPr>
        <a:xfrm>
          <a:off x="0" y="0"/>
          <a:ext cx="0" cy="0"/>
          <a:chOff x="0" y="0"/>
          <a:chExt cx="0" cy="0"/>
        </a:xfrm>
      </p:grpSpPr>
      <p:sp>
        <p:nvSpPr>
          <p:cNvPr id="148" name="Google Shape;148;p23"/>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 name="Google Shape;149;p23"/>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150" name="Google Shape;150;p23"/>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1" name="Google Shape;151;p23"/>
          <p:cNvSpPr txBox="1"/>
          <p:nvPr>
            <p:ph idx="2" type="body"/>
          </p:nvPr>
        </p:nvSpPr>
        <p:spPr>
          <a:xfrm>
            <a:off x="6586000" y="965433"/>
            <a:ext cx="5115900" cy="4926900"/>
          </a:xfrm>
          <a:prstGeom prst="rect">
            <a:avLst/>
          </a:prstGeom>
        </p:spPr>
        <p:txBody>
          <a:bodyPr anchorCtr="0" anchor="ctr" bIns="121900" lIns="121900" spcFirstLastPara="1" rIns="121900" wrap="square" tIns="121900">
            <a:noAutofit/>
          </a:bodyPr>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52" name="Google Shape;152;p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sp>
        <p:nvSpPr>
          <p:cNvPr id="154" name="Google Shape;154;p24"/>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rtl="0">
              <a:lnSpc>
                <a:spcPct val="100000"/>
              </a:lnSpc>
              <a:spcBef>
                <a:spcPts val="0"/>
              </a:spcBef>
              <a:spcAft>
                <a:spcPts val="0"/>
              </a:spcAft>
              <a:buSzPts val="2400"/>
              <a:buNone/>
              <a:defRPr/>
            </a:lvl1pPr>
          </a:lstStyle>
          <a:p/>
        </p:txBody>
      </p:sp>
      <p:sp>
        <p:nvSpPr>
          <p:cNvPr id="155" name="Google Shape;155;p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6" name="Shape 156"/>
        <p:cNvGrpSpPr/>
        <p:nvPr/>
      </p:nvGrpSpPr>
      <p:grpSpPr>
        <a:xfrm>
          <a:off x="0" y="0"/>
          <a:ext cx="0" cy="0"/>
          <a:chOff x="0" y="0"/>
          <a:chExt cx="0" cy="0"/>
        </a:xfrm>
      </p:grpSpPr>
      <p:sp>
        <p:nvSpPr>
          <p:cNvPr id="157" name="Google Shape;157;p25"/>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158" name="Google Shape;158;p25"/>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rtl="0" algn="ctr">
              <a:spcBef>
                <a:spcPts val="0"/>
              </a:spcBef>
              <a:spcAft>
                <a:spcPts val="0"/>
              </a:spcAft>
              <a:buSzPts val="2400"/>
              <a:buChar char="●"/>
              <a:defRPr/>
            </a:lvl1pPr>
            <a:lvl2pPr indent="-349250" lvl="1" marL="914400" rtl="0" algn="ctr">
              <a:spcBef>
                <a:spcPts val="2100"/>
              </a:spcBef>
              <a:spcAft>
                <a:spcPts val="0"/>
              </a:spcAft>
              <a:buSzPts val="1900"/>
              <a:buChar char="○"/>
              <a:defRPr/>
            </a:lvl2pPr>
            <a:lvl3pPr indent="-349250" lvl="2" marL="1371600" rtl="0" algn="ctr">
              <a:spcBef>
                <a:spcPts val="2100"/>
              </a:spcBef>
              <a:spcAft>
                <a:spcPts val="0"/>
              </a:spcAft>
              <a:buSzPts val="1900"/>
              <a:buChar char="■"/>
              <a:defRPr/>
            </a:lvl3pPr>
            <a:lvl4pPr indent="-349250" lvl="3" marL="1828800" rtl="0" algn="ctr">
              <a:spcBef>
                <a:spcPts val="2100"/>
              </a:spcBef>
              <a:spcAft>
                <a:spcPts val="0"/>
              </a:spcAft>
              <a:buSzPts val="1900"/>
              <a:buChar char="●"/>
              <a:defRPr/>
            </a:lvl4pPr>
            <a:lvl5pPr indent="-349250" lvl="4" marL="2286000" rtl="0" algn="ctr">
              <a:spcBef>
                <a:spcPts val="2100"/>
              </a:spcBef>
              <a:spcAft>
                <a:spcPts val="0"/>
              </a:spcAft>
              <a:buSzPts val="1900"/>
              <a:buChar char="○"/>
              <a:defRPr/>
            </a:lvl5pPr>
            <a:lvl6pPr indent="-349250" lvl="5" marL="2743200" rtl="0" algn="ctr">
              <a:spcBef>
                <a:spcPts val="2100"/>
              </a:spcBef>
              <a:spcAft>
                <a:spcPts val="0"/>
              </a:spcAft>
              <a:buSzPts val="1900"/>
              <a:buChar char="■"/>
              <a:defRPr/>
            </a:lvl6pPr>
            <a:lvl7pPr indent="-349250" lvl="6" marL="3200400" rtl="0" algn="ctr">
              <a:spcBef>
                <a:spcPts val="2100"/>
              </a:spcBef>
              <a:spcAft>
                <a:spcPts val="0"/>
              </a:spcAft>
              <a:buSzPts val="1900"/>
              <a:buChar char="●"/>
              <a:defRPr/>
            </a:lvl7pPr>
            <a:lvl8pPr indent="-349250" lvl="7" marL="3657600" rtl="0" algn="ctr">
              <a:spcBef>
                <a:spcPts val="2100"/>
              </a:spcBef>
              <a:spcAft>
                <a:spcPts val="0"/>
              </a:spcAft>
              <a:buSzPts val="1900"/>
              <a:buChar char="○"/>
              <a:defRPr/>
            </a:lvl8pPr>
            <a:lvl9pPr indent="-349250" lvl="8" marL="4114800" rtl="0" algn="ctr">
              <a:spcBef>
                <a:spcPts val="2100"/>
              </a:spcBef>
              <a:spcAft>
                <a:spcPts val="2100"/>
              </a:spcAft>
              <a:buSzPts val="1900"/>
              <a:buChar char="■"/>
              <a:defRPr/>
            </a:lvl9pPr>
          </a:lstStyle>
          <a:p/>
        </p:txBody>
      </p:sp>
      <p:sp>
        <p:nvSpPr>
          <p:cNvPr id="159" name="Google Shape;159;p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0" name="Shape 160"/>
        <p:cNvGrpSpPr/>
        <p:nvPr/>
      </p:nvGrpSpPr>
      <p:grpSpPr>
        <a:xfrm>
          <a:off x="0" y="0"/>
          <a:ext cx="0" cy="0"/>
          <a:chOff x="0" y="0"/>
          <a:chExt cx="0" cy="0"/>
        </a:xfrm>
      </p:grpSpPr>
      <p:sp>
        <p:nvSpPr>
          <p:cNvPr id="161" name="Google Shape;161;p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1.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mc:Choice Requires="p14">
      <p:transition spd="slow" p14:dur="10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7" name="Shape 117"/>
        <p:cNvGrpSpPr/>
        <p:nvPr/>
      </p:nvGrpSpPr>
      <p:grpSpPr>
        <a:xfrm>
          <a:off x="0" y="0"/>
          <a:ext cx="0" cy="0"/>
          <a:chOff x="0" y="0"/>
          <a:chExt cx="0" cy="0"/>
        </a:xfrm>
      </p:grpSpPr>
      <p:sp>
        <p:nvSpPr>
          <p:cNvPr id="118" name="Google Shape;118;p1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119" name="Google Shape;119;p1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9250" lvl="1" marL="914400" rtl="0">
              <a:lnSpc>
                <a:spcPct val="115000"/>
              </a:lnSpc>
              <a:spcBef>
                <a:spcPts val="2100"/>
              </a:spcBef>
              <a:spcAft>
                <a:spcPts val="0"/>
              </a:spcAft>
              <a:buClr>
                <a:schemeClr val="dk2"/>
              </a:buClr>
              <a:buSzPts val="1900"/>
              <a:buChar char="○"/>
              <a:defRPr sz="1900">
                <a:solidFill>
                  <a:schemeClr val="dk2"/>
                </a:solidFill>
              </a:defRPr>
            </a:lvl2pPr>
            <a:lvl3pPr indent="-349250" lvl="2" marL="1371600" rtl="0">
              <a:lnSpc>
                <a:spcPct val="115000"/>
              </a:lnSpc>
              <a:spcBef>
                <a:spcPts val="2100"/>
              </a:spcBef>
              <a:spcAft>
                <a:spcPts val="0"/>
              </a:spcAft>
              <a:buClr>
                <a:schemeClr val="dk2"/>
              </a:buClr>
              <a:buSzPts val="1900"/>
              <a:buChar char="■"/>
              <a:defRPr sz="1900">
                <a:solidFill>
                  <a:schemeClr val="dk2"/>
                </a:solidFill>
              </a:defRPr>
            </a:lvl3pPr>
            <a:lvl4pPr indent="-349250" lvl="3" marL="1828800" rtl="0">
              <a:lnSpc>
                <a:spcPct val="115000"/>
              </a:lnSpc>
              <a:spcBef>
                <a:spcPts val="2100"/>
              </a:spcBef>
              <a:spcAft>
                <a:spcPts val="0"/>
              </a:spcAft>
              <a:buClr>
                <a:schemeClr val="dk2"/>
              </a:buClr>
              <a:buSzPts val="1900"/>
              <a:buChar char="●"/>
              <a:defRPr sz="1900">
                <a:solidFill>
                  <a:schemeClr val="dk2"/>
                </a:solidFill>
              </a:defRPr>
            </a:lvl4pPr>
            <a:lvl5pPr indent="-349250" lvl="4" marL="2286000" rtl="0">
              <a:lnSpc>
                <a:spcPct val="115000"/>
              </a:lnSpc>
              <a:spcBef>
                <a:spcPts val="2100"/>
              </a:spcBef>
              <a:spcAft>
                <a:spcPts val="0"/>
              </a:spcAft>
              <a:buClr>
                <a:schemeClr val="dk2"/>
              </a:buClr>
              <a:buSzPts val="1900"/>
              <a:buChar char="○"/>
              <a:defRPr sz="1900">
                <a:solidFill>
                  <a:schemeClr val="dk2"/>
                </a:solidFill>
              </a:defRPr>
            </a:lvl5pPr>
            <a:lvl6pPr indent="-349250" lvl="5" marL="2743200" rtl="0">
              <a:lnSpc>
                <a:spcPct val="115000"/>
              </a:lnSpc>
              <a:spcBef>
                <a:spcPts val="2100"/>
              </a:spcBef>
              <a:spcAft>
                <a:spcPts val="0"/>
              </a:spcAft>
              <a:buClr>
                <a:schemeClr val="dk2"/>
              </a:buClr>
              <a:buSzPts val="1900"/>
              <a:buChar char="■"/>
              <a:defRPr sz="1900">
                <a:solidFill>
                  <a:schemeClr val="dk2"/>
                </a:solidFill>
              </a:defRPr>
            </a:lvl6pPr>
            <a:lvl7pPr indent="-349250" lvl="6" marL="3200400" rtl="0">
              <a:lnSpc>
                <a:spcPct val="115000"/>
              </a:lnSpc>
              <a:spcBef>
                <a:spcPts val="2100"/>
              </a:spcBef>
              <a:spcAft>
                <a:spcPts val="0"/>
              </a:spcAft>
              <a:buClr>
                <a:schemeClr val="dk2"/>
              </a:buClr>
              <a:buSzPts val="1900"/>
              <a:buChar char="●"/>
              <a:defRPr sz="1900">
                <a:solidFill>
                  <a:schemeClr val="dk2"/>
                </a:solidFill>
              </a:defRPr>
            </a:lvl7pPr>
            <a:lvl8pPr indent="-349250" lvl="7" marL="3657600" rtl="0">
              <a:lnSpc>
                <a:spcPct val="115000"/>
              </a:lnSpc>
              <a:spcBef>
                <a:spcPts val="2100"/>
              </a:spcBef>
              <a:spcAft>
                <a:spcPts val="0"/>
              </a:spcAft>
              <a:buClr>
                <a:schemeClr val="dk2"/>
              </a:buClr>
              <a:buSzPts val="1900"/>
              <a:buChar char="○"/>
              <a:defRPr sz="1900">
                <a:solidFill>
                  <a:schemeClr val="dk2"/>
                </a:solidFill>
              </a:defRPr>
            </a:lvl8pPr>
            <a:lvl9pPr indent="-349250" lvl="8" marL="4114800" rtl="0">
              <a:lnSpc>
                <a:spcPct val="115000"/>
              </a:lnSpc>
              <a:spcBef>
                <a:spcPts val="2100"/>
              </a:spcBef>
              <a:spcAft>
                <a:spcPts val="2100"/>
              </a:spcAft>
              <a:buClr>
                <a:schemeClr val="dk2"/>
              </a:buClr>
              <a:buSzPts val="1900"/>
              <a:buChar char="■"/>
              <a:defRPr sz="1900">
                <a:solidFill>
                  <a:schemeClr val="dk2"/>
                </a:solidFill>
              </a:defRPr>
            </a:lvl9pPr>
          </a:lstStyle>
          <a:p/>
        </p:txBody>
      </p:sp>
      <p:sp>
        <p:nvSpPr>
          <p:cNvPr id="120" name="Google Shape;120;p1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jp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9.png"/><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6.jp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6.jp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1" Type="http://schemas.openxmlformats.org/officeDocument/2006/relationships/image" Target="../media/image6.jpg"/><Relationship Id="rId10"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hyperlink" Target="https://arxiv.org/pdf/1812.00315.pdf" TargetMode="External"/><Relationship Id="rId5" Type="http://schemas.openxmlformats.org/officeDocument/2006/relationships/hyperlink" Target="https://www.aclweb.org/anthology/S17-2081.pdf" TargetMode="External"/><Relationship Id="rId6" Type="http://schemas.openxmlformats.org/officeDocument/2006/relationships/hyperlink" Target="https://sci-hub.do/downloads/2020-08-29/b1/sangamnerkar2020.pdf?rand=5f9bdbe7b7dbd?download=true" TargetMode="External"/><Relationship Id="rId7" Type="http://schemas.openxmlformats.org/officeDocument/2006/relationships/hyperlink" Target="https://dl.acm.org/doi/pdf/10.1145/3132847.3132877" TargetMode="External"/><Relationship Id="rId8" Type="http://schemas.openxmlformats.org/officeDocument/2006/relationships/hyperlink" Target="https://arxiv.org/pdf/1703.09398.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165" name="Shape 165"/>
        <p:cNvGrpSpPr/>
        <p:nvPr/>
      </p:nvGrpSpPr>
      <p:grpSpPr>
        <a:xfrm>
          <a:off x="0" y="0"/>
          <a:ext cx="0" cy="0"/>
          <a:chOff x="0" y="0"/>
          <a:chExt cx="0" cy="0"/>
        </a:xfrm>
      </p:grpSpPr>
      <p:sp>
        <p:nvSpPr>
          <p:cNvPr id="166" name="Google Shape;166;p27"/>
          <p:cNvSpPr/>
          <p:nvPr/>
        </p:nvSpPr>
        <p:spPr>
          <a:xfrm>
            <a:off x="1" y="5756030"/>
            <a:ext cx="12193950" cy="110392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27"/>
          <p:cNvSpPr txBox="1"/>
          <p:nvPr>
            <p:ph type="ctrTitle"/>
          </p:nvPr>
        </p:nvSpPr>
        <p:spPr>
          <a:xfrm>
            <a:off x="1399800" y="199275"/>
            <a:ext cx="10198500" cy="9711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b="1" lang="en-US">
                <a:solidFill>
                  <a:srgbClr val="FFFFFF"/>
                </a:solidFill>
                <a:latin typeface="Montserrat"/>
                <a:ea typeface="Montserrat"/>
                <a:cs typeface="Montserrat"/>
                <a:sym typeface="Montserrat"/>
              </a:rPr>
              <a:t>Fake News Classification</a:t>
            </a:r>
            <a:r>
              <a:rPr b="1" lang="en-US">
                <a:solidFill>
                  <a:srgbClr val="FFFFFF"/>
                </a:solidFill>
                <a:latin typeface="Montserrat"/>
                <a:ea typeface="Montserrat"/>
                <a:cs typeface="Montserrat"/>
                <a:sym typeface="Montserrat"/>
              </a:rPr>
              <a:t> </a:t>
            </a:r>
            <a:endParaRPr b="1">
              <a:latin typeface="Montserrat"/>
              <a:ea typeface="Montserrat"/>
              <a:cs typeface="Montserrat"/>
              <a:sym typeface="Montserrat"/>
            </a:endParaRPr>
          </a:p>
        </p:txBody>
      </p:sp>
      <p:sp>
        <p:nvSpPr>
          <p:cNvPr id="168" name="Google Shape;168;p27"/>
          <p:cNvSpPr txBox="1"/>
          <p:nvPr>
            <p:ph idx="1" type="subTitle"/>
          </p:nvPr>
        </p:nvSpPr>
        <p:spPr>
          <a:xfrm>
            <a:off x="1399792" y="2598059"/>
            <a:ext cx="9144000" cy="3146569"/>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50000"/>
              </a:lnSpc>
              <a:spcBef>
                <a:spcPts val="0"/>
              </a:spcBef>
              <a:spcAft>
                <a:spcPts val="0"/>
              </a:spcAft>
              <a:buClr>
                <a:srgbClr val="FFFFFF"/>
              </a:buClr>
              <a:buSzPts val="2000"/>
              <a:buNone/>
            </a:pPr>
            <a:r>
              <a:rPr lang="en-US" sz="2200">
                <a:solidFill>
                  <a:srgbClr val="FFFFFF"/>
                </a:solidFill>
                <a:latin typeface="Calibri"/>
                <a:ea typeface="Calibri"/>
                <a:cs typeface="Calibri"/>
                <a:sym typeface="Calibri"/>
              </a:rPr>
              <a:t>Group ID: </a:t>
            </a:r>
            <a:r>
              <a:rPr lang="en-US" sz="2200">
                <a:solidFill>
                  <a:srgbClr val="FFFFFF"/>
                </a:solidFill>
              </a:rPr>
              <a:t>19</a:t>
            </a:r>
            <a:endParaRPr sz="2600"/>
          </a:p>
          <a:p>
            <a:pPr indent="0" lvl="0" marL="0" rtl="0" algn="l">
              <a:lnSpc>
                <a:spcPct val="90000"/>
              </a:lnSpc>
              <a:spcBef>
                <a:spcPts val="1000"/>
              </a:spcBef>
              <a:spcAft>
                <a:spcPts val="0"/>
              </a:spcAft>
              <a:buClr>
                <a:srgbClr val="FFFFFF"/>
              </a:buClr>
              <a:buSzPts val="2000"/>
              <a:buNone/>
            </a:pPr>
            <a:r>
              <a:rPr lang="en-US" sz="2200">
                <a:solidFill>
                  <a:srgbClr val="FFFFFF"/>
                </a:solidFill>
                <a:latin typeface="Calibri"/>
                <a:ea typeface="Calibri"/>
                <a:cs typeface="Calibri"/>
                <a:sym typeface="Calibri"/>
              </a:rPr>
              <a:t>Group Members</a:t>
            </a:r>
            <a:r>
              <a:rPr lang="en-US" sz="2200">
                <a:solidFill>
                  <a:srgbClr val="FFFFFF"/>
                </a:solidFill>
                <a:latin typeface="Marcellus"/>
                <a:ea typeface="Marcellus"/>
                <a:cs typeface="Marcellus"/>
                <a:sym typeface="Marcellus"/>
              </a:rPr>
              <a:t>:</a:t>
            </a:r>
            <a:endParaRPr sz="2600"/>
          </a:p>
          <a:p>
            <a:pPr indent="0" lvl="1" marL="457200" rtl="0" algn="l">
              <a:lnSpc>
                <a:spcPct val="90000"/>
              </a:lnSpc>
              <a:spcBef>
                <a:spcPts val="500"/>
              </a:spcBef>
              <a:spcAft>
                <a:spcPts val="0"/>
              </a:spcAft>
              <a:buClr>
                <a:srgbClr val="FFFFFF"/>
              </a:buClr>
              <a:buSzPts val="1800"/>
              <a:buNone/>
            </a:pPr>
            <a:r>
              <a:rPr lang="en-US">
                <a:solidFill>
                  <a:srgbClr val="FFFFFF"/>
                </a:solidFill>
              </a:rPr>
              <a:t>1714110: Heet Sakaria (Project Lead)</a:t>
            </a:r>
            <a:endParaRPr sz="2200"/>
          </a:p>
          <a:p>
            <a:pPr indent="0" lvl="1" marL="457200" rtl="0" algn="l">
              <a:lnSpc>
                <a:spcPct val="90000"/>
              </a:lnSpc>
              <a:spcBef>
                <a:spcPts val="500"/>
              </a:spcBef>
              <a:spcAft>
                <a:spcPts val="0"/>
              </a:spcAft>
              <a:buClr>
                <a:srgbClr val="FFFFFF"/>
              </a:buClr>
              <a:buSzPts val="1800"/>
              <a:buNone/>
            </a:pPr>
            <a:r>
              <a:rPr lang="en-US">
                <a:solidFill>
                  <a:srgbClr val="FFFFFF"/>
                </a:solidFill>
              </a:rPr>
              <a:t>1714086:  Hritik Jaiswal</a:t>
            </a:r>
            <a:endParaRPr sz="2200"/>
          </a:p>
          <a:p>
            <a:pPr indent="0" lvl="0" marL="0" rtl="0" algn="l">
              <a:lnSpc>
                <a:spcPct val="150000"/>
              </a:lnSpc>
              <a:spcBef>
                <a:spcPts val="1000"/>
              </a:spcBef>
              <a:spcAft>
                <a:spcPts val="0"/>
              </a:spcAft>
              <a:buClr>
                <a:srgbClr val="FFFFFF"/>
              </a:buClr>
              <a:buSzPts val="2000"/>
              <a:buNone/>
            </a:pPr>
            <a:r>
              <a:rPr lang="en-US" sz="2200">
                <a:solidFill>
                  <a:srgbClr val="FFFFFF"/>
                </a:solidFill>
                <a:latin typeface="Calibri"/>
                <a:ea typeface="Calibri"/>
                <a:cs typeface="Calibri"/>
                <a:sym typeface="Calibri"/>
              </a:rPr>
              <a:t>Group Mentor: Prof. </a:t>
            </a:r>
            <a:r>
              <a:rPr lang="en-US" sz="2200">
                <a:solidFill>
                  <a:srgbClr val="FFFFFF"/>
                </a:solidFill>
              </a:rPr>
              <a:t>Irfan Siddavatam</a:t>
            </a:r>
            <a:endParaRPr sz="2600"/>
          </a:p>
          <a:p>
            <a:pPr indent="0" lvl="0" marL="0" rtl="0" algn="l">
              <a:lnSpc>
                <a:spcPct val="90000"/>
              </a:lnSpc>
              <a:spcBef>
                <a:spcPts val="1000"/>
              </a:spcBef>
              <a:spcAft>
                <a:spcPts val="0"/>
              </a:spcAft>
              <a:buClr>
                <a:schemeClr val="dk1"/>
              </a:buClr>
              <a:buSzPts val="2000"/>
              <a:buNone/>
            </a:pPr>
            <a:r>
              <a:t/>
            </a:r>
            <a:endParaRPr sz="2000">
              <a:solidFill>
                <a:srgbClr val="FFFFFF"/>
              </a:solidFill>
              <a:latin typeface="Marcellus"/>
              <a:ea typeface="Marcellus"/>
              <a:cs typeface="Marcellus"/>
              <a:sym typeface="Marcellus"/>
            </a:endParaRPr>
          </a:p>
          <a:p>
            <a:pPr indent="0" lvl="0" marL="0" rtl="0" algn="ctr">
              <a:lnSpc>
                <a:spcPct val="90000"/>
              </a:lnSpc>
              <a:spcBef>
                <a:spcPts val="1000"/>
              </a:spcBef>
              <a:spcAft>
                <a:spcPts val="0"/>
              </a:spcAft>
              <a:buClr>
                <a:schemeClr val="dk1"/>
              </a:buClr>
              <a:buSzPts val="2400"/>
              <a:buNone/>
            </a:pPr>
            <a:r>
              <a:t/>
            </a:r>
            <a:endParaRPr>
              <a:solidFill>
                <a:srgbClr val="FFFFFF"/>
              </a:solidFill>
              <a:latin typeface="Marcellus"/>
              <a:ea typeface="Marcellus"/>
              <a:cs typeface="Marcellus"/>
              <a:sym typeface="Marcellus"/>
            </a:endParaRPr>
          </a:p>
        </p:txBody>
      </p:sp>
      <p:pic>
        <p:nvPicPr>
          <p:cNvPr id="169" name="Google Shape;169;p27"/>
          <p:cNvPicPr preferRelativeResize="0"/>
          <p:nvPr/>
        </p:nvPicPr>
        <p:blipFill rotWithShape="1">
          <a:blip r:embed="rId3">
            <a:alphaModFix/>
          </a:blip>
          <a:srcRect b="0" l="0" r="0" t="0"/>
          <a:stretch/>
        </p:blipFill>
        <p:spPr>
          <a:xfrm>
            <a:off x="567563" y="0"/>
            <a:ext cx="209677" cy="5440680"/>
          </a:xfrm>
          <a:prstGeom prst="rect">
            <a:avLst/>
          </a:prstGeom>
          <a:noFill/>
          <a:ln>
            <a:noFill/>
          </a:ln>
        </p:spPr>
      </p:pic>
      <p:pic>
        <p:nvPicPr>
          <p:cNvPr descr="A close up of a sign&#10;&#10;Description automatically generated" id="170" name="Google Shape;170;p27"/>
          <p:cNvPicPr preferRelativeResize="0"/>
          <p:nvPr/>
        </p:nvPicPr>
        <p:blipFill rotWithShape="1">
          <a:blip r:embed="rId4">
            <a:alphaModFix/>
          </a:blip>
          <a:srcRect b="0" l="0" r="0" t="0"/>
          <a:stretch/>
        </p:blipFill>
        <p:spPr>
          <a:xfrm>
            <a:off x="10835239" y="5996898"/>
            <a:ext cx="868683" cy="647487"/>
          </a:xfrm>
          <a:prstGeom prst="rect">
            <a:avLst/>
          </a:prstGeom>
          <a:noFill/>
          <a:ln>
            <a:noFill/>
          </a:ln>
        </p:spPr>
      </p:pic>
      <p:pic>
        <p:nvPicPr>
          <p:cNvPr descr="A picture containing drawing&#10;&#10;Description automatically generated" id="171" name="Google Shape;171;p27"/>
          <p:cNvPicPr preferRelativeResize="0"/>
          <p:nvPr/>
        </p:nvPicPr>
        <p:blipFill rotWithShape="1">
          <a:blip r:embed="rId5">
            <a:alphaModFix/>
          </a:blip>
          <a:srcRect b="0" l="0" r="0" t="0"/>
          <a:stretch/>
        </p:blipFill>
        <p:spPr>
          <a:xfrm>
            <a:off x="787009" y="5995060"/>
            <a:ext cx="2655568" cy="663892"/>
          </a:xfrm>
          <a:prstGeom prst="rect">
            <a:avLst/>
          </a:prstGeom>
          <a:noFill/>
          <a:ln>
            <a:noFill/>
          </a:ln>
        </p:spPr>
      </p:pic>
      <p:pic>
        <p:nvPicPr>
          <p:cNvPr id="172" name="Google Shape;172;p27"/>
          <p:cNvPicPr preferRelativeResize="0"/>
          <p:nvPr/>
        </p:nvPicPr>
        <p:blipFill rotWithShape="1">
          <a:blip r:embed="rId6">
            <a:alphaModFix/>
          </a:blip>
          <a:srcRect b="0" l="0" r="0" t="0"/>
          <a:stretch/>
        </p:blipFill>
        <p:spPr>
          <a:xfrm>
            <a:off x="605" y="2219"/>
            <a:ext cx="566958" cy="6855781"/>
          </a:xfrm>
          <a:prstGeom prst="rect">
            <a:avLst/>
          </a:prstGeom>
          <a:noFill/>
          <a:ln>
            <a:noFill/>
          </a:ln>
        </p:spPr>
      </p:pic>
      <p:pic>
        <p:nvPicPr>
          <p:cNvPr id="173" name="Google Shape;173;p27"/>
          <p:cNvPicPr preferRelativeResize="0"/>
          <p:nvPr/>
        </p:nvPicPr>
        <p:blipFill rotWithShape="1">
          <a:blip r:embed="rId3">
            <a:alphaModFix/>
          </a:blip>
          <a:srcRect b="0" l="0" r="0" t="0"/>
          <a:stretch/>
        </p:blipFill>
        <p:spPr>
          <a:xfrm>
            <a:off x="12310557" y="-35403"/>
            <a:ext cx="525379" cy="5440680"/>
          </a:xfrm>
          <a:prstGeom prst="rect">
            <a:avLst/>
          </a:prstGeom>
          <a:noFill/>
          <a:ln>
            <a:noFill/>
          </a:ln>
        </p:spPr>
      </p:pic>
      <p:pic>
        <p:nvPicPr>
          <p:cNvPr id="174" name="Google Shape;174;p27"/>
          <p:cNvPicPr preferRelativeResize="0"/>
          <p:nvPr/>
        </p:nvPicPr>
        <p:blipFill rotWithShape="1">
          <a:blip r:embed="rId6">
            <a:alphaModFix/>
          </a:blip>
          <a:srcRect b="0" l="0" r="0" t="0"/>
          <a:stretch/>
        </p:blipFill>
        <p:spPr>
          <a:xfrm>
            <a:off x="12310557" y="-35403"/>
            <a:ext cx="1151021" cy="6855781"/>
          </a:xfrm>
          <a:prstGeom prst="rect">
            <a:avLst/>
          </a:prstGeom>
          <a:noFill/>
          <a:ln>
            <a:noFill/>
          </a:ln>
        </p:spPr>
      </p:pic>
      <p:sp>
        <p:nvSpPr>
          <p:cNvPr id="175" name="Google Shape;175;p27"/>
          <p:cNvSpPr txBox="1"/>
          <p:nvPr/>
        </p:nvSpPr>
        <p:spPr>
          <a:xfrm>
            <a:off x="785925" y="1040375"/>
            <a:ext cx="10622100" cy="461700"/>
          </a:xfrm>
          <a:prstGeom prst="rect">
            <a:avLst/>
          </a:prstGeom>
          <a:noFill/>
          <a:ln>
            <a:noFill/>
          </a:ln>
        </p:spPr>
        <p:txBody>
          <a:bodyPr anchorCtr="0" anchor="t" bIns="45700" lIns="91425" spcFirstLastPara="1" rIns="91425" wrap="square" tIns="45700">
            <a:spAutoFit/>
          </a:bodyPr>
          <a:lstStyle/>
          <a:p>
            <a:pPr indent="457200" lvl="0" marL="5029200" marR="0" rtl="0" algn="l">
              <a:spcBef>
                <a:spcPts val="0"/>
              </a:spcBef>
              <a:spcAft>
                <a:spcPts val="0"/>
              </a:spcAft>
              <a:buNone/>
            </a:pPr>
            <a:r>
              <a:rPr b="1" lang="en-US" sz="2400">
                <a:solidFill>
                  <a:schemeClr val="lt1"/>
                </a:solidFill>
                <a:latin typeface="Calibri"/>
                <a:ea typeface="Calibri"/>
                <a:cs typeface="Calibri"/>
                <a:sym typeface="Calibri"/>
              </a:rPr>
              <a:t>using a source adaptive framework</a:t>
            </a:r>
            <a:endParaRPr b="1" sz="24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8"/>
          <p:cNvPicPr preferRelativeResize="0"/>
          <p:nvPr/>
        </p:nvPicPr>
        <p:blipFill rotWithShape="1">
          <a:blip r:embed="rId3">
            <a:alphaModFix/>
          </a:blip>
          <a:srcRect b="0" l="0" r="0" t="0"/>
          <a:stretch/>
        </p:blipFill>
        <p:spPr>
          <a:xfrm>
            <a:off x="11667596" y="5696667"/>
            <a:ext cx="525379" cy="1159114"/>
          </a:xfrm>
          <a:prstGeom prst="rect">
            <a:avLst/>
          </a:prstGeom>
          <a:noFill/>
          <a:ln>
            <a:noFill/>
          </a:ln>
        </p:spPr>
      </p:pic>
      <p:pic>
        <p:nvPicPr>
          <p:cNvPr id="182" name="Google Shape;182;p28"/>
          <p:cNvPicPr preferRelativeResize="0"/>
          <p:nvPr/>
        </p:nvPicPr>
        <p:blipFill rotWithShape="1">
          <a:blip r:embed="rId3">
            <a:alphaModFix/>
          </a:blip>
          <a:srcRect b="0" l="0" r="0" t="0"/>
          <a:stretch/>
        </p:blipFill>
        <p:spPr>
          <a:xfrm>
            <a:off x="10565923" y="0"/>
            <a:ext cx="525379" cy="5440680"/>
          </a:xfrm>
          <a:prstGeom prst="rect">
            <a:avLst/>
          </a:prstGeom>
          <a:noFill/>
          <a:ln>
            <a:noFill/>
          </a:ln>
        </p:spPr>
      </p:pic>
      <p:sp>
        <p:nvSpPr>
          <p:cNvPr id="183" name="Google Shape;183;p28"/>
          <p:cNvSpPr txBox="1"/>
          <p:nvPr>
            <p:ph type="title"/>
          </p:nvPr>
        </p:nvSpPr>
        <p:spPr>
          <a:xfrm>
            <a:off x="595923" y="364397"/>
            <a:ext cx="9362831" cy="8307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Calibri"/>
              <a:buNone/>
            </a:pPr>
            <a:r>
              <a:rPr lang="en-US" sz="3600">
                <a:solidFill>
                  <a:srgbClr val="C00000"/>
                </a:solidFill>
              </a:rPr>
              <a:t>Problem Definition</a:t>
            </a:r>
            <a:endParaRPr/>
          </a:p>
        </p:txBody>
      </p:sp>
      <p:pic>
        <p:nvPicPr>
          <p:cNvPr id="184" name="Google Shape;184;p28"/>
          <p:cNvPicPr preferRelativeResize="0"/>
          <p:nvPr/>
        </p:nvPicPr>
        <p:blipFill rotWithShape="1">
          <a:blip r:embed="rId4">
            <a:alphaModFix/>
          </a:blip>
          <a:srcRect b="0" l="0" r="0" t="0"/>
          <a:stretch/>
        </p:blipFill>
        <p:spPr>
          <a:xfrm rot="5400000">
            <a:off x="11347799" y="6009363"/>
            <a:ext cx="1159114" cy="525379"/>
          </a:xfrm>
          <a:prstGeom prst="rect">
            <a:avLst/>
          </a:prstGeom>
          <a:noFill/>
          <a:ln>
            <a:noFill/>
          </a:ln>
        </p:spPr>
      </p:pic>
      <p:sp>
        <p:nvSpPr>
          <p:cNvPr id="185" name="Google Shape;185;p28"/>
          <p:cNvSpPr txBox="1"/>
          <p:nvPr>
            <p:ph idx="1" type="body"/>
          </p:nvPr>
        </p:nvSpPr>
        <p:spPr>
          <a:xfrm>
            <a:off x="593558" y="1522637"/>
            <a:ext cx="9362831" cy="3705145"/>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00000"/>
              </a:lnSpc>
              <a:spcBef>
                <a:spcPts val="0"/>
              </a:spcBef>
              <a:spcAft>
                <a:spcPts val="0"/>
              </a:spcAft>
              <a:buClr>
                <a:schemeClr val="dk1"/>
              </a:buClr>
              <a:buSzPts val="1100"/>
              <a:buFont typeface="Arial"/>
              <a:buNone/>
            </a:pPr>
            <a:r>
              <a:rPr b="1" lang="en-US" sz="1600">
                <a:solidFill>
                  <a:srgbClr val="E06666"/>
                </a:solidFill>
                <a:latin typeface="Montserrat"/>
                <a:ea typeface="Montserrat"/>
                <a:cs typeface="Montserrat"/>
                <a:sym typeface="Montserrat"/>
              </a:rPr>
              <a:t>Problem domain:</a:t>
            </a:r>
            <a:r>
              <a:rPr lang="en-US" sz="1600">
                <a:latin typeface="Montserrat Medium"/>
                <a:ea typeface="Montserrat Medium"/>
                <a:cs typeface="Montserrat Medium"/>
                <a:sym typeface="Montserrat Medium"/>
              </a:rPr>
              <a:t> Artificial intelligence and Natural language processing</a:t>
            </a:r>
            <a:endParaRPr sz="1550">
              <a:highlight>
                <a:srgbClr val="F4F4F4"/>
              </a:highlight>
              <a:latin typeface="Montserrat Medium"/>
              <a:ea typeface="Montserrat Medium"/>
              <a:cs typeface="Montserrat Medium"/>
              <a:sym typeface="Montserrat Medium"/>
            </a:endParaRPr>
          </a:p>
          <a:p>
            <a:pPr indent="0" lvl="0" marL="0" rtl="0" algn="just">
              <a:lnSpc>
                <a:spcPct val="100000"/>
              </a:lnSpc>
              <a:spcBef>
                <a:spcPts val="0"/>
              </a:spcBef>
              <a:spcAft>
                <a:spcPts val="0"/>
              </a:spcAft>
              <a:buClr>
                <a:schemeClr val="dk1"/>
              </a:buClr>
              <a:buSzPts val="1100"/>
              <a:buFont typeface="Arial"/>
              <a:buNone/>
            </a:pPr>
            <a:r>
              <a:t/>
            </a:r>
            <a:endParaRPr sz="1600">
              <a:latin typeface="Montserrat Medium"/>
              <a:ea typeface="Montserrat Medium"/>
              <a:cs typeface="Montserrat Medium"/>
              <a:sym typeface="Montserrat Medium"/>
            </a:endParaRPr>
          </a:p>
          <a:p>
            <a:pPr indent="0" lvl="0" marL="0" rtl="0" algn="just">
              <a:lnSpc>
                <a:spcPct val="100000"/>
              </a:lnSpc>
              <a:spcBef>
                <a:spcPts val="0"/>
              </a:spcBef>
              <a:spcAft>
                <a:spcPts val="0"/>
              </a:spcAft>
              <a:buClr>
                <a:schemeClr val="dk1"/>
              </a:buClr>
              <a:buSzPts val="1100"/>
              <a:buFont typeface="Arial"/>
              <a:buNone/>
            </a:pPr>
            <a:r>
              <a:rPr lang="en-US" sz="1600">
                <a:latin typeface="Montserrat Medium"/>
                <a:ea typeface="Montserrat Medium"/>
                <a:cs typeface="Montserrat Medium"/>
                <a:sym typeface="Montserrat Medium"/>
              </a:rPr>
              <a:t>In this project, we propose a solution to the problem as discussed in previous slide. </a:t>
            </a:r>
            <a:endParaRPr sz="1600">
              <a:latin typeface="Montserrat Medium"/>
              <a:ea typeface="Montserrat Medium"/>
              <a:cs typeface="Montserrat Medium"/>
              <a:sym typeface="Montserrat Medium"/>
            </a:endParaRPr>
          </a:p>
          <a:p>
            <a:pPr indent="0" lvl="0" marL="0" rtl="0" algn="just">
              <a:lnSpc>
                <a:spcPct val="100000"/>
              </a:lnSpc>
              <a:spcBef>
                <a:spcPts val="0"/>
              </a:spcBef>
              <a:spcAft>
                <a:spcPts val="0"/>
              </a:spcAft>
              <a:buClr>
                <a:schemeClr val="dk1"/>
              </a:buClr>
              <a:buSzPts val="1100"/>
              <a:buFont typeface="Arial"/>
              <a:buNone/>
            </a:pPr>
            <a:r>
              <a:t/>
            </a:r>
            <a:endParaRPr sz="1600">
              <a:latin typeface="Montserrat Medium"/>
              <a:ea typeface="Montserrat Medium"/>
              <a:cs typeface="Montserrat Medium"/>
              <a:sym typeface="Montserrat Medium"/>
            </a:endParaRPr>
          </a:p>
          <a:p>
            <a:pPr indent="0" lvl="0" marL="0" rtl="0" algn="just">
              <a:lnSpc>
                <a:spcPct val="115000"/>
              </a:lnSpc>
              <a:spcBef>
                <a:spcPts val="0"/>
              </a:spcBef>
              <a:spcAft>
                <a:spcPts val="0"/>
              </a:spcAft>
              <a:buClr>
                <a:schemeClr val="dk1"/>
              </a:buClr>
              <a:buSzPts val="1100"/>
              <a:buFont typeface="Arial"/>
              <a:buNone/>
            </a:pPr>
            <a:r>
              <a:rPr lang="en-US" sz="1600">
                <a:latin typeface="Montserrat Medium"/>
                <a:ea typeface="Montserrat Medium"/>
                <a:cs typeface="Montserrat Medium"/>
                <a:sym typeface="Montserrat Medium"/>
              </a:rPr>
              <a:t>The main purpose of the model is to solve the problem of </a:t>
            </a:r>
            <a:r>
              <a:rPr b="1" lang="en-US" sz="1600">
                <a:latin typeface="Montserrat"/>
                <a:ea typeface="Montserrat"/>
                <a:cs typeface="Montserrat"/>
                <a:sym typeface="Montserrat"/>
              </a:rPr>
              <a:t>fake news</a:t>
            </a:r>
            <a:r>
              <a:rPr lang="en-US" sz="1600">
                <a:latin typeface="Montserrat Medium"/>
                <a:ea typeface="Montserrat Medium"/>
                <a:cs typeface="Montserrat Medium"/>
                <a:sym typeface="Montserrat Medium"/>
              </a:rPr>
              <a:t> pertaining to a general category that may include categories like political, social media, sports, media industry, education, crimes, science and technology etc. In this project we are classifying fake news based on purely linguistic features.</a:t>
            </a:r>
            <a:endParaRPr sz="1600">
              <a:latin typeface="Montserrat Medium"/>
              <a:ea typeface="Montserrat Medium"/>
              <a:cs typeface="Montserrat Medium"/>
              <a:sym typeface="Montserrat Medium"/>
            </a:endParaRPr>
          </a:p>
          <a:p>
            <a:pPr indent="0" lvl="0" marL="0" rtl="0" algn="just">
              <a:lnSpc>
                <a:spcPct val="115000"/>
              </a:lnSpc>
              <a:spcBef>
                <a:spcPts val="0"/>
              </a:spcBef>
              <a:spcAft>
                <a:spcPts val="0"/>
              </a:spcAft>
              <a:buClr>
                <a:schemeClr val="dk1"/>
              </a:buClr>
              <a:buSzPts val="1100"/>
              <a:buFont typeface="Arial"/>
              <a:buNone/>
            </a:pPr>
            <a:r>
              <a:t/>
            </a:r>
            <a:endParaRPr sz="1600">
              <a:latin typeface="Montserrat Medium"/>
              <a:ea typeface="Montserrat Medium"/>
              <a:cs typeface="Montserrat Medium"/>
              <a:sym typeface="Montserrat Medium"/>
            </a:endParaRPr>
          </a:p>
          <a:p>
            <a:pPr indent="0" lvl="0" marL="0" rtl="0" algn="just">
              <a:lnSpc>
                <a:spcPct val="115000"/>
              </a:lnSpc>
              <a:spcBef>
                <a:spcPts val="0"/>
              </a:spcBef>
              <a:spcAft>
                <a:spcPts val="0"/>
              </a:spcAft>
              <a:buClr>
                <a:schemeClr val="dk1"/>
              </a:buClr>
              <a:buSzPts val="1100"/>
              <a:buFont typeface="Arial"/>
              <a:buNone/>
            </a:pPr>
            <a:r>
              <a:rPr lang="en-US" sz="1600">
                <a:latin typeface="Montserrat Medium"/>
                <a:ea typeface="Montserrat Medium"/>
                <a:cs typeface="Montserrat Medium"/>
                <a:sym typeface="Montserrat Medium"/>
              </a:rPr>
              <a:t>Characteristics of Fake News:</a:t>
            </a:r>
            <a:endParaRPr sz="1600">
              <a:latin typeface="Montserrat Medium"/>
              <a:ea typeface="Montserrat Medium"/>
              <a:cs typeface="Montserrat Medium"/>
              <a:sym typeface="Montserrat Medium"/>
            </a:endParaRPr>
          </a:p>
          <a:p>
            <a:pPr indent="-330200" lvl="0" marL="457200" rtl="0" algn="just">
              <a:lnSpc>
                <a:spcPct val="115000"/>
              </a:lnSpc>
              <a:spcBef>
                <a:spcPts val="0"/>
              </a:spcBef>
              <a:spcAft>
                <a:spcPts val="0"/>
              </a:spcAft>
              <a:buSzPts val="1600"/>
              <a:buFont typeface="Montserrat Medium"/>
              <a:buChar char="●"/>
            </a:pPr>
            <a:r>
              <a:rPr lang="en-US" sz="1600">
                <a:latin typeface="Montserrat Medium"/>
                <a:ea typeface="Montserrat Medium"/>
                <a:cs typeface="Montserrat Medium"/>
                <a:sym typeface="Montserrat Medium"/>
              </a:rPr>
              <a:t>Misleading tonality</a:t>
            </a:r>
            <a:endParaRPr sz="1600">
              <a:latin typeface="Montserrat Medium"/>
              <a:ea typeface="Montserrat Medium"/>
              <a:cs typeface="Montserrat Medium"/>
              <a:sym typeface="Montserrat Medium"/>
            </a:endParaRPr>
          </a:p>
          <a:p>
            <a:pPr indent="-330200" lvl="0" marL="457200" rtl="0" algn="just">
              <a:lnSpc>
                <a:spcPct val="115000"/>
              </a:lnSpc>
              <a:spcBef>
                <a:spcPts val="0"/>
              </a:spcBef>
              <a:spcAft>
                <a:spcPts val="0"/>
              </a:spcAft>
              <a:buSzPts val="1600"/>
              <a:buFont typeface="Montserrat Medium"/>
              <a:buChar char="●"/>
            </a:pPr>
            <a:r>
              <a:rPr lang="en-US" sz="1600">
                <a:latin typeface="Montserrat Medium"/>
                <a:ea typeface="Montserrat Medium"/>
                <a:cs typeface="Montserrat Medium"/>
                <a:sym typeface="Montserrat Medium"/>
              </a:rPr>
              <a:t>Exploits cognitive ability of the reader</a:t>
            </a:r>
            <a:endParaRPr sz="1600">
              <a:latin typeface="Montserrat Medium"/>
              <a:ea typeface="Montserrat Medium"/>
              <a:cs typeface="Montserrat Medium"/>
              <a:sym typeface="Montserrat Medium"/>
            </a:endParaRPr>
          </a:p>
          <a:p>
            <a:pPr indent="-330200" lvl="0" marL="457200" rtl="0" algn="just">
              <a:lnSpc>
                <a:spcPct val="115000"/>
              </a:lnSpc>
              <a:spcBef>
                <a:spcPts val="0"/>
              </a:spcBef>
              <a:spcAft>
                <a:spcPts val="0"/>
              </a:spcAft>
              <a:buSzPts val="1600"/>
              <a:buFont typeface="Montserrat Medium"/>
              <a:buChar char="●"/>
            </a:pPr>
            <a:r>
              <a:rPr lang="en-US" sz="1600">
                <a:latin typeface="Montserrat Medium"/>
                <a:ea typeface="Montserrat Medium"/>
                <a:cs typeface="Montserrat Medium"/>
                <a:sym typeface="Montserrat Medium"/>
              </a:rPr>
              <a:t>Malicious intention</a:t>
            </a:r>
            <a:endParaRPr sz="1600">
              <a:latin typeface="Montserrat Medium"/>
              <a:ea typeface="Montserrat Medium"/>
              <a:cs typeface="Montserrat Medium"/>
              <a:sym typeface="Montserrat Medium"/>
            </a:endParaRPr>
          </a:p>
          <a:p>
            <a:pPr indent="0" lvl="0" marL="0" rtl="0" algn="just">
              <a:lnSpc>
                <a:spcPct val="115000"/>
              </a:lnSpc>
              <a:spcBef>
                <a:spcPts val="0"/>
              </a:spcBef>
              <a:spcAft>
                <a:spcPts val="0"/>
              </a:spcAft>
              <a:buClr>
                <a:schemeClr val="dk1"/>
              </a:buClr>
              <a:buSzPts val="1800"/>
              <a:buNone/>
            </a:pPr>
            <a:r>
              <a:t/>
            </a:r>
            <a:endParaRPr sz="1800"/>
          </a:p>
        </p:txBody>
      </p:sp>
      <p:pic>
        <p:nvPicPr>
          <p:cNvPr id="186" name="Google Shape;186;p28"/>
          <p:cNvPicPr preferRelativeResize="0"/>
          <p:nvPr/>
        </p:nvPicPr>
        <p:blipFill rotWithShape="1">
          <a:blip r:embed="rId5">
            <a:alphaModFix/>
          </a:blip>
          <a:srcRect b="0" l="0" r="0" t="0"/>
          <a:stretch/>
        </p:blipFill>
        <p:spPr>
          <a:xfrm>
            <a:off x="11051004" y="-1213"/>
            <a:ext cx="1151021" cy="6855781"/>
          </a:xfrm>
          <a:prstGeom prst="rect">
            <a:avLst/>
          </a:prstGeom>
          <a:noFill/>
          <a:ln>
            <a:noFill/>
          </a:ln>
        </p:spPr>
      </p:pic>
      <p:pic>
        <p:nvPicPr>
          <p:cNvPr descr="A close up of a sign&#10;&#10;Description automatically generated" id="187" name="Google Shape;187;p28"/>
          <p:cNvPicPr preferRelativeResize="0"/>
          <p:nvPr/>
        </p:nvPicPr>
        <p:blipFill rotWithShape="1">
          <a:blip r:embed="rId6">
            <a:alphaModFix/>
          </a:blip>
          <a:srcRect b="0" l="0" r="0" t="0"/>
          <a:stretch/>
        </p:blipFill>
        <p:spPr>
          <a:xfrm>
            <a:off x="9901584" y="5887634"/>
            <a:ext cx="868683" cy="647487"/>
          </a:xfrm>
          <a:prstGeom prst="rect">
            <a:avLst/>
          </a:prstGeom>
          <a:noFill/>
          <a:ln>
            <a:noFill/>
          </a:ln>
        </p:spPr>
      </p:pic>
      <p:pic>
        <p:nvPicPr>
          <p:cNvPr descr="A picture containing drawing&#10;&#10;Description automatically generated" id="188" name="Google Shape;188;p28"/>
          <p:cNvPicPr preferRelativeResize="0"/>
          <p:nvPr/>
        </p:nvPicPr>
        <p:blipFill rotWithShape="1">
          <a:blip r:embed="rId7">
            <a:alphaModFix/>
          </a:blip>
          <a:srcRect b="0" l="0" r="0" t="0"/>
          <a:stretch/>
        </p:blipFill>
        <p:spPr>
          <a:xfrm>
            <a:off x="191452" y="5887634"/>
            <a:ext cx="3245736" cy="811434"/>
          </a:xfrm>
          <a:prstGeom prst="rect">
            <a:avLst/>
          </a:prstGeom>
          <a:noFill/>
          <a:ln>
            <a:noFill/>
          </a:ln>
        </p:spPr>
      </p:pic>
      <p:sp>
        <p:nvSpPr>
          <p:cNvPr id="189" name="Google Shape;189;p28"/>
          <p:cNvSpPr txBox="1"/>
          <p:nvPr>
            <p:ph idx="12" type="sldNum"/>
          </p:nvPr>
        </p:nvSpPr>
        <p:spPr>
          <a:xfrm>
            <a:off x="9458325" y="64801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FFFFFF"/>
                </a:solidFill>
              </a:rPr>
              <a:t>‹#›</a:t>
            </a:fld>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9"/>
          <p:cNvPicPr preferRelativeResize="0"/>
          <p:nvPr/>
        </p:nvPicPr>
        <p:blipFill rotWithShape="1">
          <a:blip r:embed="rId3">
            <a:alphaModFix/>
          </a:blip>
          <a:srcRect b="0" l="0" r="0" t="0"/>
          <a:stretch/>
        </p:blipFill>
        <p:spPr>
          <a:xfrm>
            <a:off x="11666621" y="0"/>
            <a:ext cx="525379" cy="5440680"/>
          </a:xfrm>
          <a:prstGeom prst="rect">
            <a:avLst/>
          </a:prstGeom>
          <a:noFill/>
          <a:ln>
            <a:noFill/>
          </a:ln>
        </p:spPr>
      </p:pic>
      <p:sp>
        <p:nvSpPr>
          <p:cNvPr id="196" name="Google Shape;196;p29"/>
          <p:cNvSpPr txBox="1"/>
          <p:nvPr>
            <p:ph idx="1" type="body"/>
          </p:nvPr>
        </p:nvSpPr>
        <p:spPr>
          <a:xfrm>
            <a:off x="593558" y="1333469"/>
            <a:ext cx="9806700" cy="4361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US" sz="1400">
                <a:latin typeface="Montserrat Medium"/>
                <a:ea typeface="Montserrat Medium"/>
                <a:cs typeface="Montserrat Medium"/>
                <a:sym typeface="Montserrat Medium"/>
              </a:rPr>
              <a:t>Given the extensive availability of data related to fake news, it is within grasp to be able to apply create a model that implements algorithms based on the source of the news. </a:t>
            </a:r>
            <a:endParaRPr sz="1400">
              <a:latin typeface="Montserrat Medium"/>
              <a:ea typeface="Montserrat Medium"/>
              <a:cs typeface="Montserrat Medium"/>
              <a:sym typeface="Montserrat Medium"/>
            </a:endParaRPr>
          </a:p>
          <a:p>
            <a:pPr indent="0" lvl="0" marL="0" rtl="0" algn="l">
              <a:lnSpc>
                <a:spcPct val="100000"/>
              </a:lnSpc>
              <a:spcBef>
                <a:spcPts val="0"/>
              </a:spcBef>
              <a:spcAft>
                <a:spcPts val="0"/>
              </a:spcAft>
              <a:buNone/>
            </a:pPr>
            <a:r>
              <a:t/>
            </a:r>
            <a:endParaRPr sz="1400">
              <a:latin typeface="Montserrat Medium"/>
              <a:ea typeface="Montserrat Medium"/>
              <a:cs typeface="Montserrat Medium"/>
              <a:sym typeface="Montserrat Medium"/>
            </a:endParaRPr>
          </a:p>
          <a:p>
            <a:pPr indent="0" lvl="0" marL="0" rtl="0" algn="l">
              <a:lnSpc>
                <a:spcPct val="100000"/>
              </a:lnSpc>
              <a:spcBef>
                <a:spcPts val="0"/>
              </a:spcBef>
              <a:spcAft>
                <a:spcPts val="0"/>
              </a:spcAft>
              <a:buNone/>
            </a:pPr>
            <a:r>
              <a:rPr lang="en-US" sz="1400">
                <a:latin typeface="Montserrat Medium"/>
                <a:ea typeface="Montserrat Medium"/>
                <a:cs typeface="Montserrat Medium"/>
                <a:sym typeface="Montserrat Medium"/>
              </a:rPr>
              <a:t>There is no common platform that is currently known that has the implementation of source specific algorithms. Methods to detect fake news exist but none of them fully integrate different models into one.</a:t>
            </a:r>
            <a:endParaRPr sz="1400">
              <a:latin typeface="Montserrat Medium"/>
              <a:ea typeface="Montserrat Medium"/>
              <a:cs typeface="Montserrat Medium"/>
              <a:sym typeface="Montserrat Medium"/>
            </a:endParaRPr>
          </a:p>
          <a:p>
            <a:pPr indent="0" lvl="0" marL="0" rtl="0" algn="l">
              <a:lnSpc>
                <a:spcPct val="100000"/>
              </a:lnSpc>
              <a:spcBef>
                <a:spcPts val="0"/>
              </a:spcBef>
              <a:spcAft>
                <a:spcPts val="0"/>
              </a:spcAft>
              <a:buNone/>
            </a:pPr>
            <a:r>
              <a:t/>
            </a:r>
            <a:endParaRPr sz="1600">
              <a:latin typeface="Montserrat Medium"/>
              <a:ea typeface="Montserrat Medium"/>
              <a:cs typeface="Montserrat Medium"/>
              <a:sym typeface="Montserrat Medium"/>
            </a:endParaRPr>
          </a:p>
          <a:p>
            <a:pPr indent="0" lvl="0" marL="0" rtl="0" algn="l">
              <a:lnSpc>
                <a:spcPct val="100000"/>
              </a:lnSpc>
              <a:spcBef>
                <a:spcPts val="0"/>
              </a:spcBef>
              <a:spcAft>
                <a:spcPts val="0"/>
              </a:spcAft>
              <a:buNone/>
            </a:pPr>
            <a:r>
              <a:t/>
            </a:r>
            <a:endParaRPr sz="1600">
              <a:latin typeface="Montserrat Medium"/>
              <a:ea typeface="Montserrat Medium"/>
              <a:cs typeface="Montserrat Medium"/>
              <a:sym typeface="Montserrat Medium"/>
            </a:endParaRPr>
          </a:p>
        </p:txBody>
      </p:sp>
      <p:pic>
        <p:nvPicPr>
          <p:cNvPr id="197" name="Google Shape;197;p29"/>
          <p:cNvPicPr preferRelativeResize="0"/>
          <p:nvPr/>
        </p:nvPicPr>
        <p:blipFill rotWithShape="1">
          <a:blip r:embed="rId4">
            <a:alphaModFix/>
          </a:blip>
          <a:srcRect b="0" l="0" r="0" t="0"/>
          <a:stretch/>
        </p:blipFill>
        <p:spPr>
          <a:xfrm>
            <a:off x="11050215" y="0"/>
            <a:ext cx="1151021" cy="6855781"/>
          </a:xfrm>
          <a:prstGeom prst="rect">
            <a:avLst/>
          </a:prstGeom>
          <a:noFill/>
          <a:ln>
            <a:noFill/>
          </a:ln>
        </p:spPr>
      </p:pic>
      <p:pic>
        <p:nvPicPr>
          <p:cNvPr id="198" name="Google Shape;198;p29"/>
          <p:cNvPicPr preferRelativeResize="0"/>
          <p:nvPr/>
        </p:nvPicPr>
        <p:blipFill rotWithShape="1">
          <a:blip r:embed="rId3">
            <a:alphaModFix/>
          </a:blip>
          <a:srcRect b="0" l="0" r="0" t="0"/>
          <a:stretch/>
        </p:blipFill>
        <p:spPr>
          <a:xfrm>
            <a:off x="8153400" y="5696667"/>
            <a:ext cx="525379" cy="1159114"/>
          </a:xfrm>
          <a:prstGeom prst="rect">
            <a:avLst/>
          </a:prstGeom>
          <a:noFill/>
          <a:ln>
            <a:noFill/>
          </a:ln>
        </p:spPr>
      </p:pic>
      <p:pic>
        <p:nvPicPr>
          <p:cNvPr descr="A close up of a sign&#10;&#10;Description automatically generated" id="199" name="Google Shape;199;p29"/>
          <p:cNvPicPr preferRelativeResize="0"/>
          <p:nvPr/>
        </p:nvPicPr>
        <p:blipFill rotWithShape="1">
          <a:blip r:embed="rId5">
            <a:alphaModFix/>
          </a:blip>
          <a:srcRect b="0" l="0" r="0" t="0"/>
          <a:stretch/>
        </p:blipFill>
        <p:spPr>
          <a:xfrm>
            <a:off x="2829029" y="6000216"/>
            <a:ext cx="868683" cy="647487"/>
          </a:xfrm>
          <a:prstGeom prst="rect">
            <a:avLst/>
          </a:prstGeom>
          <a:noFill/>
          <a:ln>
            <a:noFill/>
          </a:ln>
        </p:spPr>
      </p:pic>
      <p:pic>
        <p:nvPicPr>
          <p:cNvPr id="200" name="Google Shape;200;p29"/>
          <p:cNvPicPr preferRelativeResize="0"/>
          <p:nvPr/>
        </p:nvPicPr>
        <p:blipFill rotWithShape="1">
          <a:blip r:embed="rId6">
            <a:alphaModFix/>
          </a:blip>
          <a:srcRect b="0" l="0" r="0" t="0"/>
          <a:stretch/>
        </p:blipFill>
        <p:spPr>
          <a:xfrm rot="5400000">
            <a:off x="9288343" y="5088647"/>
            <a:ext cx="1159114" cy="2378242"/>
          </a:xfrm>
          <a:prstGeom prst="rect">
            <a:avLst/>
          </a:prstGeom>
          <a:noFill/>
          <a:ln>
            <a:noFill/>
          </a:ln>
        </p:spPr>
      </p:pic>
      <p:pic>
        <p:nvPicPr>
          <p:cNvPr descr="A picture containing drawing&#10;&#10;Description automatically generated" id="201" name="Google Shape;201;p29"/>
          <p:cNvPicPr preferRelativeResize="0"/>
          <p:nvPr/>
        </p:nvPicPr>
        <p:blipFill rotWithShape="1">
          <a:blip r:embed="rId7">
            <a:alphaModFix/>
          </a:blip>
          <a:srcRect b="0" l="0" r="0" t="0"/>
          <a:stretch/>
        </p:blipFill>
        <p:spPr>
          <a:xfrm>
            <a:off x="151602" y="6000216"/>
            <a:ext cx="2656121" cy="664030"/>
          </a:xfrm>
          <a:prstGeom prst="rect">
            <a:avLst/>
          </a:prstGeom>
          <a:noFill/>
          <a:ln>
            <a:noFill/>
          </a:ln>
        </p:spPr>
      </p:pic>
      <p:sp>
        <p:nvSpPr>
          <p:cNvPr id="202" name="Google Shape;202;p29"/>
          <p:cNvSpPr txBox="1"/>
          <p:nvPr/>
        </p:nvSpPr>
        <p:spPr>
          <a:xfrm>
            <a:off x="595923" y="364397"/>
            <a:ext cx="9362831" cy="83074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00000"/>
              </a:buClr>
              <a:buSzPts val="3600"/>
              <a:buFont typeface="Calibri"/>
              <a:buNone/>
            </a:pPr>
            <a:r>
              <a:rPr lang="en-US" sz="3600">
                <a:solidFill>
                  <a:srgbClr val="C00000"/>
                </a:solidFill>
                <a:latin typeface="Calibri"/>
                <a:ea typeface="Calibri"/>
                <a:cs typeface="Calibri"/>
                <a:sym typeface="Calibri"/>
              </a:rPr>
              <a:t>Literature Review</a:t>
            </a:r>
            <a:endParaRPr sz="4400">
              <a:solidFill>
                <a:schemeClr val="dk1"/>
              </a:solidFill>
              <a:latin typeface="Calibri"/>
              <a:ea typeface="Calibri"/>
              <a:cs typeface="Calibri"/>
              <a:sym typeface="Calibri"/>
            </a:endParaRPr>
          </a:p>
        </p:txBody>
      </p:sp>
      <p:sp>
        <p:nvSpPr>
          <p:cNvPr id="203" name="Google Shape;203;p29"/>
          <p:cNvSpPr txBox="1"/>
          <p:nvPr>
            <p:ph idx="12" type="sldNum"/>
          </p:nvPr>
        </p:nvSpPr>
        <p:spPr>
          <a:xfrm>
            <a:off x="9458325" y="646112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FFFFFF"/>
                </a:solidFill>
              </a:rPr>
              <a:t>‹#›</a:t>
            </a:fld>
            <a:endParaRPr>
              <a:solidFill>
                <a:srgbClr val="FFFFFF"/>
              </a:solidFill>
            </a:endParaRPr>
          </a:p>
        </p:txBody>
      </p:sp>
      <p:graphicFrame>
        <p:nvGraphicFramePr>
          <p:cNvPr id="204" name="Google Shape;204;p29"/>
          <p:cNvGraphicFramePr/>
          <p:nvPr/>
        </p:nvGraphicFramePr>
        <p:xfrm>
          <a:off x="738200" y="2734575"/>
          <a:ext cx="3000000" cy="3000000"/>
        </p:xfrm>
        <a:graphic>
          <a:graphicData uri="http://schemas.openxmlformats.org/drawingml/2006/table">
            <a:tbl>
              <a:tblPr>
                <a:noFill/>
                <a:tableStyleId>{278CFDE3-2EA4-4DC0-949E-702DCE0C6F2F}</a:tableStyleId>
              </a:tblPr>
              <a:tblGrid>
                <a:gridCol w="5048875"/>
                <a:gridCol w="5048875"/>
              </a:tblGrid>
              <a:tr h="336150">
                <a:tc>
                  <a:txBody>
                    <a:bodyPr/>
                    <a:lstStyle/>
                    <a:p>
                      <a:pPr indent="0" lvl="0" marL="0" rtl="0" algn="l">
                        <a:spcBef>
                          <a:spcPts val="0"/>
                        </a:spcBef>
                        <a:spcAft>
                          <a:spcPts val="0"/>
                        </a:spcAft>
                        <a:buNone/>
                      </a:pPr>
                      <a:r>
                        <a:rPr b="1" lang="en-US"/>
                        <a:t>Paper</a:t>
                      </a:r>
                      <a:endParaRPr b="1"/>
                    </a:p>
                  </a:txBody>
                  <a:tcPr marT="91425" marB="91425" marR="91425" marL="91425"/>
                </a:tc>
                <a:tc>
                  <a:txBody>
                    <a:bodyPr/>
                    <a:lstStyle/>
                    <a:p>
                      <a:pPr indent="0" lvl="0" marL="0" rtl="0" algn="l">
                        <a:spcBef>
                          <a:spcPts val="0"/>
                        </a:spcBef>
                        <a:spcAft>
                          <a:spcPts val="0"/>
                        </a:spcAft>
                        <a:buNone/>
                      </a:pPr>
                      <a:r>
                        <a:rPr b="1" lang="en-US"/>
                        <a:t>Abstract</a:t>
                      </a:r>
                      <a:endParaRPr b="1"/>
                    </a:p>
                  </a:txBody>
                  <a:tcPr marT="91425" marB="91425" marR="91425" marL="91425"/>
                </a:tc>
              </a:tr>
              <a:tr h="1060250">
                <a:tc>
                  <a:txBody>
                    <a:bodyPr/>
                    <a:lstStyle/>
                    <a:p>
                      <a:pPr indent="0" lvl="0" marL="0" rtl="0" algn="l">
                        <a:spcBef>
                          <a:spcPts val="0"/>
                        </a:spcBef>
                        <a:spcAft>
                          <a:spcPts val="0"/>
                        </a:spcAft>
                        <a:buNone/>
                      </a:pPr>
                      <a:r>
                        <a:rPr lang="en-US" sz="1200"/>
                        <a:t>A Survey on Natural Language Processing for Fake News Detection</a:t>
                      </a:r>
                      <a:endParaRPr sz="1200"/>
                    </a:p>
                  </a:txBody>
                  <a:tcPr marT="91425" marB="91425" marR="91425" marL="91425"/>
                </a:tc>
                <a:tc>
                  <a:txBody>
                    <a:bodyPr/>
                    <a:lstStyle/>
                    <a:p>
                      <a:pPr indent="0" lvl="0" marL="0" rtl="0" algn="l">
                        <a:spcBef>
                          <a:spcPts val="0"/>
                        </a:spcBef>
                        <a:spcAft>
                          <a:spcPts val="0"/>
                        </a:spcAft>
                        <a:buNone/>
                      </a:pPr>
                      <a:r>
                        <a:rPr lang="en-US" sz="1200"/>
                        <a:t>Fake news detection is a critical yet challenging problem in Natural Language Processing (NLP). The rapid rise of social networking platforms has not only yielded a vast increase in information accessibility but has also accelerated the spread of fake news.</a:t>
                      </a:r>
                      <a:endParaRPr sz="1200"/>
                    </a:p>
                  </a:txBody>
                  <a:tcPr marT="91425" marB="91425" marR="91425" marL="91425"/>
                </a:tc>
              </a:tr>
              <a:tr h="1060250">
                <a:tc>
                  <a:txBody>
                    <a:bodyPr/>
                    <a:lstStyle/>
                    <a:p>
                      <a:pPr indent="0" lvl="0" marL="190500" rtl="0" algn="l">
                        <a:lnSpc>
                          <a:spcPct val="91283"/>
                        </a:lnSpc>
                        <a:spcBef>
                          <a:spcPts val="600"/>
                        </a:spcBef>
                        <a:spcAft>
                          <a:spcPts val="0"/>
                        </a:spcAft>
                        <a:buClr>
                          <a:schemeClr val="dk1"/>
                        </a:buClr>
                        <a:buSzPts val="1100"/>
                        <a:buFont typeface="Arial"/>
                        <a:buNone/>
                      </a:pPr>
                      <a:r>
                        <a:rPr lang="en-US" sz="1200">
                          <a:solidFill>
                            <a:schemeClr val="dk1"/>
                          </a:solidFill>
                        </a:rPr>
                        <a:t>A Deep Ensemble Framework for Fake News Detection and Classification</a:t>
                      </a:r>
                      <a:endParaRPr sz="1200">
                        <a:solidFill>
                          <a:schemeClr val="dk1"/>
                        </a:solidFill>
                      </a:endParaRPr>
                    </a:p>
                    <a:p>
                      <a:pPr indent="0" lvl="0" marL="0" rtl="0" algn="l">
                        <a:spcBef>
                          <a:spcPts val="90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US" sz="1200">
                          <a:solidFill>
                            <a:schemeClr val="dk1"/>
                          </a:solidFill>
                        </a:rPr>
                        <a:t>Fake news, rumor, incorrect information, and misinformation detection are nowadays crucial issues as these might have serious consequences for our social fabrics</a:t>
                      </a:r>
                      <a:endParaRPr sz="1200"/>
                    </a:p>
                  </a:txBody>
                  <a:tcPr marT="91425" marB="91425" marR="91425" marL="91425"/>
                </a:tc>
              </a:tr>
              <a:tr h="1060250">
                <a:tc>
                  <a:txBody>
                    <a:bodyPr/>
                    <a:lstStyle/>
                    <a:p>
                      <a:pPr indent="0" lvl="0" marL="0" rtl="0" algn="l">
                        <a:lnSpc>
                          <a:spcPct val="123000"/>
                        </a:lnSpc>
                        <a:spcBef>
                          <a:spcPts val="0"/>
                        </a:spcBef>
                        <a:spcAft>
                          <a:spcPts val="0"/>
                        </a:spcAft>
                        <a:buClr>
                          <a:schemeClr val="dk1"/>
                        </a:buClr>
                        <a:buSzPts val="1100"/>
                        <a:buFont typeface="Arial"/>
                        <a:buNone/>
                      </a:pPr>
                      <a:r>
                        <a:rPr lang="en-US" sz="1200"/>
                        <a:t> Automatic Fake News Detection Model Based on Bidirectional Encoder Representations from Transformers (BERT)</a:t>
                      </a:r>
                      <a:endParaRPr sz="1200"/>
                    </a:p>
                    <a:p>
                      <a:pPr indent="0" lvl="0" marL="0" rtl="0" algn="l">
                        <a:spcBef>
                          <a:spcPts val="110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US" sz="1200"/>
                        <a:t>News currently spreads rapidly through the internet. Because fake news stories are designed to attract readers, they tend to spread faster. For most readers, detecting fake news can be challenging and such readers usually end up believing that the fake news story is fact.</a:t>
                      </a:r>
                      <a:endParaRPr sz="12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idx="1" type="body"/>
          </p:nvPr>
        </p:nvSpPr>
        <p:spPr>
          <a:xfrm>
            <a:off x="593550" y="1333475"/>
            <a:ext cx="4175100" cy="40776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b="1" lang="en-US" sz="1700">
                <a:latin typeface="Montserrat"/>
                <a:ea typeface="Montserrat"/>
                <a:cs typeface="Montserrat"/>
                <a:sym typeface="Montserrat"/>
              </a:rPr>
              <a:t>Functional Requirements</a:t>
            </a:r>
            <a:endParaRPr b="1" sz="1700">
              <a:latin typeface="Montserrat"/>
              <a:ea typeface="Montserrat"/>
              <a:cs typeface="Montserrat"/>
              <a:sym typeface="Montserrat"/>
            </a:endParaRPr>
          </a:p>
          <a:p>
            <a:pPr indent="-330200" lvl="0" marL="457200" rtl="0" algn="just">
              <a:lnSpc>
                <a:spcPct val="115000"/>
              </a:lnSpc>
              <a:spcBef>
                <a:spcPts val="800"/>
              </a:spcBef>
              <a:spcAft>
                <a:spcPts val="0"/>
              </a:spcAft>
              <a:buSzPts val="1600"/>
              <a:buFont typeface="Montserrat Medium"/>
              <a:buChar char="●"/>
            </a:pPr>
            <a:r>
              <a:rPr lang="en-US" sz="1600">
                <a:latin typeface="Montserrat Medium"/>
                <a:ea typeface="Montserrat Medium"/>
                <a:cs typeface="Montserrat Medium"/>
                <a:sym typeface="Montserrat Medium"/>
              </a:rPr>
              <a:t>Prediction of falseness in the data </a:t>
            </a:r>
            <a:endParaRPr sz="1600">
              <a:latin typeface="Montserrat Medium"/>
              <a:ea typeface="Montserrat Medium"/>
              <a:cs typeface="Montserrat Medium"/>
              <a:sym typeface="Montserrat Medium"/>
            </a:endParaRPr>
          </a:p>
          <a:p>
            <a:pPr indent="-330200" lvl="0" marL="457200" rtl="0" algn="just">
              <a:lnSpc>
                <a:spcPct val="115000"/>
              </a:lnSpc>
              <a:spcBef>
                <a:spcPts val="0"/>
              </a:spcBef>
              <a:spcAft>
                <a:spcPts val="0"/>
              </a:spcAft>
              <a:buSzPts val="1600"/>
              <a:buFont typeface="Montserrat Medium"/>
              <a:buChar char="●"/>
            </a:pPr>
            <a:r>
              <a:rPr lang="en-US" sz="1600">
                <a:latin typeface="Montserrat Medium"/>
                <a:ea typeface="Montserrat Medium"/>
                <a:cs typeface="Montserrat Medium"/>
                <a:sym typeface="Montserrat Medium"/>
              </a:rPr>
              <a:t>Identification of frequent sources of non-credible news</a:t>
            </a:r>
            <a:endParaRPr sz="1600">
              <a:latin typeface="Montserrat Medium"/>
              <a:ea typeface="Montserrat Medium"/>
              <a:cs typeface="Montserrat Medium"/>
              <a:sym typeface="Montserrat Medium"/>
            </a:endParaRPr>
          </a:p>
          <a:p>
            <a:pPr indent="-330200" lvl="0" marL="457200" rtl="0" algn="just">
              <a:lnSpc>
                <a:spcPct val="115000"/>
              </a:lnSpc>
              <a:spcBef>
                <a:spcPts val="0"/>
              </a:spcBef>
              <a:spcAft>
                <a:spcPts val="0"/>
              </a:spcAft>
              <a:buSzPts val="1600"/>
              <a:buFont typeface="Montserrat Medium"/>
              <a:buChar char="●"/>
            </a:pPr>
            <a:r>
              <a:rPr lang="en-US" sz="1600">
                <a:latin typeface="Montserrat Medium"/>
                <a:ea typeface="Montserrat Medium"/>
                <a:cs typeface="Montserrat Medium"/>
                <a:sym typeface="Montserrat Medium"/>
              </a:rPr>
              <a:t>User feedback and access to the results</a:t>
            </a:r>
            <a:endParaRPr sz="1600">
              <a:latin typeface="Montserrat Medium"/>
              <a:ea typeface="Montserrat Medium"/>
              <a:cs typeface="Montserrat Medium"/>
              <a:sym typeface="Montserrat Medium"/>
            </a:endParaRPr>
          </a:p>
          <a:p>
            <a:pPr indent="0" lvl="0" marL="0" rtl="0" algn="just">
              <a:lnSpc>
                <a:spcPct val="115000"/>
              </a:lnSpc>
              <a:spcBef>
                <a:spcPts val="800"/>
              </a:spcBef>
              <a:spcAft>
                <a:spcPts val="0"/>
              </a:spcAft>
              <a:buClr>
                <a:schemeClr val="dk1"/>
              </a:buClr>
              <a:buSzPts val="1100"/>
              <a:buFont typeface="Arial"/>
              <a:buNone/>
            </a:pPr>
            <a:r>
              <a:t/>
            </a:r>
            <a:endParaRPr sz="1600">
              <a:latin typeface="Montserrat Medium"/>
              <a:ea typeface="Montserrat Medium"/>
              <a:cs typeface="Montserrat Medium"/>
              <a:sym typeface="Montserrat Medium"/>
            </a:endParaRPr>
          </a:p>
          <a:p>
            <a:pPr indent="0" lvl="0" marL="0" rtl="0" algn="just">
              <a:lnSpc>
                <a:spcPct val="115000"/>
              </a:lnSpc>
              <a:spcBef>
                <a:spcPts val="800"/>
              </a:spcBef>
              <a:spcAft>
                <a:spcPts val="0"/>
              </a:spcAft>
              <a:buClr>
                <a:schemeClr val="dk1"/>
              </a:buClr>
              <a:buSzPts val="1100"/>
              <a:buFont typeface="Arial"/>
              <a:buNone/>
            </a:pPr>
            <a:r>
              <a:t/>
            </a:r>
            <a:endParaRPr sz="1600">
              <a:latin typeface="Montserrat Medium"/>
              <a:ea typeface="Montserrat Medium"/>
              <a:cs typeface="Montserrat Medium"/>
              <a:sym typeface="Montserrat Medium"/>
            </a:endParaRPr>
          </a:p>
          <a:p>
            <a:pPr indent="0" lvl="0" marL="457200" rtl="0" algn="just">
              <a:lnSpc>
                <a:spcPct val="115000"/>
              </a:lnSpc>
              <a:spcBef>
                <a:spcPts val="800"/>
              </a:spcBef>
              <a:spcAft>
                <a:spcPts val="0"/>
              </a:spcAft>
              <a:buClr>
                <a:schemeClr val="dk1"/>
              </a:buClr>
              <a:buSzPts val="1100"/>
              <a:buFont typeface="Arial"/>
              <a:buNone/>
            </a:pPr>
            <a:r>
              <a:t/>
            </a:r>
            <a:endParaRPr sz="1600">
              <a:latin typeface="Montserrat Medium"/>
              <a:ea typeface="Montserrat Medium"/>
              <a:cs typeface="Montserrat Medium"/>
              <a:sym typeface="Montserrat Medium"/>
            </a:endParaRPr>
          </a:p>
          <a:p>
            <a:pPr indent="-50800" lvl="0" marL="228600" rtl="0" algn="l">
              <a:lnSpc>
                <a:spcPct val="100000"/>
              </a:lnSpc>
              <a:spcBef>
                <a:spcPts val="1000"/>
              </a:spcBef>
              <a:spcAft>
                <a:spcPts val="0"/>
              </a:spcAft>
              <a:buClr>
                <a:schemeClr val="dk1"/>
              </a:buClr>
              <a:buSzPts val="2800"/>
              <a:buNone/>
            </a:pPr>
            <a:r>
              <a:t/>
            </a:r>
            <a:endParaRPr sz="2400">
              <a:solidFill>
                <a:srgbClr val="262626"/>
              </a:solidFill>
            </a:endParaRPr>
          </a:p>
        </p:txBody>
      </p:sp>
      <p:pic>
        <p:nvPicPr>
          <p:cNvPr id="211" name="Google Shape;211;p30"/>
          <p:cNvPicPr preferRelativeResize="0"/>
          <p:nvPr/>
        </p:nvPicPr>
        <p:blipFill rotWithShape="1">
          <a:blip r:embed="rId3">
            <a:alphaModFix/>
          </a:blip>
          <a:srcRect b="0" l="0" r="0" t="0"/>
          <a:stretch/>
        </p:blipFill>
        <p:spPr>
          <a:xfrm>
            <a:off x="11057021" y="0"/>
            <a:ext cx="1151021" cy="6855781"/>
          </a:xfrm>
          <a:prstGeom prst="rect">
            <a:avLst/>
          </a:prstGeom>
          <a:noFill/>
          <a:ln>
            <a:noFill/>
          </a:ln>
        </p:spPr>
      </p:pic>
      <p:pic>
        <p:nvPicPr>
          <p:cNvPr id="212" name="Google Shape;212;p30"/>
          <p:cNvPicPr preferRelativeResize="0"/>
          <p:nvPr/>
        </p:nvPicPr>
        <p:blipFill rotWithShape="1">
          <a:blip r:embed="rId4">
            <a:alphaModFix/>
          </a:blip>
          <a:srcRect b="0" l="0" r="0" t="0"/>
          <a:stretch/>
        </p:blipFill>
        <p:spPr>
          <a:xfrm>
            <a:off x="8153400" y="5696667"/>
            <a:ext cx="525379" cy="1159114"/>
          </a:xfrm>
          <a:prstGeom prst="rect">
            <a:avLst/>
          </a:prstGeom>
          <a:noFill/>
          <a:ln>
            <a:noFill/>
          </a:ln>
        </p:spPr>
      </p:pic>
      <p:pic>
        <p:nvPicPr>
          <p:cNvPr descr="A close up of a sign&#10;&#10;Description automatically generated" id="213" name="Google Shape;213;p30"/>
          <p:cNvPicPr preferRelativeResize="0"/>
          <p:nvPr/>
        </p:nvPicPr>
        <p:blipFill rotWithShape="1">
          <a:blip r:embed="rId5">
            <a:alphaModFix/>
          </a:blip>
          <a:srcRect b="0" l="0" r="0" t="0"/>
          <a:stretch/>
        </p:blipFill>
        <p:spPr>
          <a:xfrm>
            <a:off x="2829029" y="6000216"/>
            <a:ext cx="868683" cy="647487"/>
          </a:xfrm>
          <a:prstGeom prst="rect">
            <a:avLst/>
          </a:prstGeom>
          <a:noFill/>
          <a:ln>
            <a:noFill/>
          </a:ln>
        </p:spPr>
      </p:pic>
      <p:pic>
        <p:nvPicPr>
          <p:cNvPr id="214" name="Google Shape;214;p30"/>
          <p:cNvPicPr preferRelativeResize="0"/>
          <p:nvPr/>
        </p:nvPicPr>
        <p:blipFill rotWithShape="1">
          <a:blip r:embed="rId6">
            <a:alphaModFix/>
          </a:blip>
          <a:srcRect b="0" l="0" r="0" t="0"/>
          <a:stretch/>
        </p:blipFill>
        <p:spPr>
          <a:xfrm rot="5400000">
            <a:off x="9288343" y="5088647"/>
            <a:ext cx="1159114" cy="2378242"/>
          </a:xfrm>
          <a:prstGeom prst="rect">
            <a:avLst/>
          </a:prstGeom>
          <a:noFill/>
          <a:ln>
            <a:noFill/>
          </a:ln>
        </p:spPr>
      </p:pic>
      <p:pic>
        <p:nvPicPr>
          <p:cNvPr descr="A picture containing drawing&#10;&#10;Description automatically generated" id="215" name="Google Shape;215;p30"/>
          <p:cNvPicPr preferRelativeResize="0"/>
          <p:nvPr/>
        </p:nvPicPr>
        <p:blipFill rotWithShape="1">
          <a:blip r:embed="rId7">
            <a:alphaModFix/>
          </a:blip>
          <a:srcRect b="0" l="0" r="0" t="0"/>
          <a:stretch/>
        </p:blipFill>
        <p:spPr>
          <a:xfrm>
            <a:off x="151602" y="6000216"/>
            <a:ext cx="2656121" cy="664030"/>
          </a:xfrm>
          <a:prstGeom prst="rect">
            <a:avLst/>
          </a:prstGeom>
          <a:noFill/>
          <a:ln>
            <a:noFill/>
          </a:ln>
        </p:spPr>
      </p:pic>
      <p:sp>
        <p:nvSpPr>
          <p:cNvPr id="216" name="Google Shape;216;p30"/>
          <p:cNvSpPr txBox="1"/>
          <p:nvPr/>
        </p:nvSpPr>
        <p:spPr>
          <a:xfrm>
            <a:off x="595923" y="364397"/>
            <a:ext cx="9362831" cy="83074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00000"/>
              </a:buClr>
              <a:buSzPts val="3600"/>
              <a:buFont typeface="Calibri"/>
              <a:buNone/>
            </a:pPr>
            <a:r>
              <a:rPr lang="en-US" sz="3600">
                <a:solidFill>
                  <a:srgbClr val="C00000"/>
                </a:solidFill>
                <a:latin typeface="Calibri"/>
                <a:ea typeface="Calibri"/>
                <a:cs typeface="Calibri"/>
                <a:sym typeface="Calibri"/>
              </a:rPr>
              <a:t>SRS</a:t>
            </a:r>
            <a:endParaRPr sz="4400">
              <a:solidFill>
                <a:schemeClr val="dk1"/>
              </a:solidFill>
              <a:latin typeface="Calibri"/>
              <a:ea typeface="Calibri"/>
              <a:cs typeface="Calibri"/>
              <a:sym typeface="Calibri"/>
            </a:endParaRPr>
          </a:p>
        </p:txBody>
      </p:sp>
      <p:sp>
        <p:nvSpPr>
          <p:cNvPr id="217" name="Google Shape;217;p30"/>
          <p:cNvSpPr txBox="1"/>
          <p:nvPr/>
        </p:nvSpPr>
        <p:spPr>
          <a:xfrm>
            <a:off x="6405540" y="1333470"/>
            <a:ext cx="4521797" cy="428594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700">
                <a:solidFill>
                  <a:schemeClr val="dk1"/>
                </a:solidFill>
                <a:latin typeface="Montserrat"/>
                <a:ea typeface="Montserrat"/>
                <a:cs typeface="Montserrat"/>
                <a:sym typeface="Montserrat"/>
              </a:rPr>
              <a:t>Non-functional requirements</a:t>
            </a:r>
            <a:endParaRPr b="1" sz="1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endParaRPr>
          </a:p>
          <a:p>
            <a:pPr indent="-330200" lvl="0" marL="457200" rtl="0" algn="just">
              <a:lnSpc>
                <a:spcPct val="150000"/>
              </a:lnSpc>
              <a:spcBef>
                <a:spcPts val="0"/>
              </a:spcBef>
              <a:spcAft>
                <a:spcPts val="0"/>
              </a:spcAft>
              <a:buClr>
                <a:schemeClr val="dk1"/>
              </a:buClr>
              <a:buSzPts val="1600"/>
              <a:buFont typeface="Montserrat Medium"/>
              <a:buChar char="●"/>
            </a:pPr>
            <a:r>
              <a:rPr lang="en-US" sz="1600">
                <a:solidFill>
                  <a:schemeClr val="dk1"/>
                </a:solidFill>
                <a:latin typeface="Montserrat Medium"/>
                <a:ea typeface="Montserrat Medium"/>
                <a:cs typeface="Montserrat Medium"/>
                <a:sym typeface="Montserrat Medium"/>
              </a:rPr>
              <a:t>Accuracy</a:t>
            </a:r>
            <a:endParaRPr sz="1600">
              <a:solidFill>
                <a:schemeClr val="dk1"/>
              </a:solidFill>
              <a:latin typeface="Montserrat Medium"/>
              <a:ea typeface="Montserrat Medium"/>
              <a:cs typeface="Montserrat Medium"/>
              <a:sym typeface="Montserrat Medium"/>
            </a:endParaRPr>
          </a:p>
          <a:p>
            <a:pPr indent="-330200" lvl="0" marL="457200" rtl="0" algn="just">
              <a:lnSpc>
                <a:spcPct val="150000"/>
              </a:lnSpc>
              <a:spcBef>
                <a:spcPts val="800"/>
              </a:spcBef>
              <a:spcAft>
                <a:spcPts val="0"/>
              </a:spcAft>
              <a:buClr>
                <a:schemeClr val="dk1"/>
              </a:buClr>
              <a:buSzPts val="1600"/>
              <a:buFont typeface="Montserrat Medium"/>
              <a:buChar char="●"/>
            </a:pPr>
            <a:r>
              <a:rPr lang="en-US" sz="1600">
                <a:solidFill>
                  <a:schemeClr val="dk1"/>
                </a:solidFill>
                <a:latin typeface="Montserrat Medium"/>
                <a:ea typeface="Montserrat Medium"/>
                <a:cs typeface="Montserrat Medium"/>
                <a:sym typeface="Montserrat Medium"/>
              </a:rPr>
              <a:t>Performance</a:t>
            </a:r>
            <a:endParaRPr sz="1600">
              <a:solidFill>
                <a:schemeClr val="dk1"/>
              </a:solidFill>
              <a:latin typeface="Montserrat Medium"/>
              <a:ea typeface="Montserrat Medium"/>
              <a:cs typeface="Montserrat Medium"/>
              <a:sym typeface="Montserrat Medium"/>
            </a:endParaRPr>
          </a:p>
          <a:p>
            <a:pPr indent="-330200" lvl="0" marL="457200" rtl="0" algn="just">
              <a:lnSpc>
                <a:spcPct val="150000"/>
              </a:lnSpc>
              <a:spcBef>
                <a:spcPts val="800"/>
              </a:spcBef>
              <a:spcAft>
                <a:spcPts val="0"/>
              </a:spcAft>
              <a:buClr>
                <a:schemeClr val="dk1"/>
              </a:buClr>
              <a:buSzPts val="1600"/>
              <a:buFont typeface="Montserrat Medium"/>
              <a:buChar char="●"/>
            </a:pPr>
            <a:r>
              <a:rPr lang="en-US" sz="1600">
                <a:solidFill>
                  <a:schemeClr val="dk1"/>
                </a:solidFill>
                <a:latin typeface="Montserrat Medium"/>
                <a:ea typeface="Montserrat Medium"/>
                <a:cs typeface="Montserrat Medium"/>
                <a:sym typeface="Montserrat Medium"/>
              </a:rPr>
              <a:t>Scalability</a:t>
            </a:r>
            <a:endParaRPr sz="1600">
              <a:solidFill>
                <a:schemeClr val="dk1"/>
              </a:solidFill>
              <a:latin typeface="Montserrat Medium"/>
              <a:ea typeface="Montserrat Medium"/>
              <a:cs typeface="Montserrat Medium"/>
              <a:sym typeface="Montserrat Medium"/>
            </a:endParaRPr>
          </a:p>
          <a:p>
            <a:pPr indent="-330200" lvl="0" marL="457200" rtl="0" algn="just">
              <a:lnSpc>
                <a:spcPct val="150000"/>
              </a:lnSpc>
              <a:spcBef>
                <a:spcPts val="800"/>
              </a:spcBef>
              <a:spcAft>
                <a:spcPts val="0"/>
              </a:spcAft>
              <a:buClr>
                <a:schemeClr val="dk1"/>
              </a:buClr>
              <a:buSzPts val="1600"/>
              <a:buFont typeface="Montserrat Medium"/>
              <a:buChar char="●"/>
            </a:pPr>
            <a:r>
              <a:rPr lang="en-US" sz="1600">
                <a:solidFill>
                  <a:schemeClr val="dk1"/>
                </a:solidFill>
                <a:latin typeface="Montserrat Medium"/>
                <a:ea typeface="Montserrat Medium"/>
                <a:cs typeface="Montserrat Medium"/>
                <a:sym typeface="Montserrat Medium"/>
              </a:rPr>
              <a:t>Maintainability</a:t>
            </a:r>
            <a:endParaRPr sz="1600">
              <a:solidFill>
                <a:schemeClr val="dk1"/>
              </a:solidFill>
              <a:latin typeface="Montserrat Medium"/>
              <a:ea typeface="Montserrat Medium"/>
              <a:cs typeface="Montserrat Medium"/>
              <a:sym typeface="Montserrat Medium"/>
            </a:endParaRPr>
          </a:p>
          <a:p>
            <a:pPr indent="0" lvl="0" marL="914400" marR="0" rtl="0" algn="l">
              <a:lnSpc>
                <a:spcPct val="100000"/>
              </a:lnSpc>
              <a:spcBef>
                <a:spcPts val="800"/>
              </a:spcBef>
              <a:spcAft>
                <a:spcPts val="0"/>
              </a:spcAft>
              <a:buNone/>
            </a:pPr>
            <a:r>
              <a:t/>
            </a:r>
            <a:endParaRPr sz="2400">
              <a:solidFill>
                <a:srgbClr val="262626"/>
              </a:solidFill>
              <a:latin typeface="Calibri"/>
              <a:ea typeface="Calibri"/>
              <a:cs typeface="Calibri"/>
              <a:sym typeface="Calibri"/>
            </a:endParaRPr>
          </a:p>
        </p:txBody>
      </p:sp>
      <p:sp>
        <p:nvSpPr>
          <p:cNvPr id="218" name="Google Shape;218;p30"/>
          <p:cNvSpPr txBox="1"/>
          <p:nvPr>
            <p:ph idx="12" type="sldNum"/>
          </p:nvPr>
        </p:nvSpPr>
        <p:spPr>
          <a:xfrm>
            <a:off x="9448800" y="6489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FFFFFF"/>
                </a:solidFill>
              </a:rPr>
              <a:t>‹#›</a:t>
            </a:fld>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1"/>
          <p:cNvPicPr preferRelativeResize="0"/>
          <p:nvPr/>
        </p:nvPicPr>
        <p:blipFill rotWithShape="1">
          <a:blip r:embed="rId3">
            <a:alphaModFix/>
          </a:blip>
          <a:srcRect b="0" l="0" r="0" t="0"/>
          <a:stretch/>
        </p:blipFill>
        <p:spPr>
          <a:xfrm rot="5400000">
            <a:off x="5903006" y="589867"/>
            <a:ext cx="385984" cy="12192000"/>
          </a:xfrm>
          <a:prstGeom prst="rect">
            <a:avLst/>
          </a:prstGeom>
          <a:noFill/>
          <a:ln>
            <a:noFill/>
          </a:ln>
        </p:spPr>
      </p:pic>
      <p:pic>
        <p:nvPicPr>
          <p:cNvPr descr="A picture containing drawing&#10;&#10;Description automatically generated" id="224" name="Google Shape;224;p31"/>
          <p:cNvPicPr preferRelativeResize="0"/>
          <p:nvPr/>
        </p:nvPicPr>
        <p:blipFill rotWithShape="1">
          <a:blip r:embed="rId4">
            <a:alphaModFix/>
          </a:blip>
          <a:srcRect b="0" l="0" r="0" t="0"/>
          <a:stretch/>
        </p:blipFill>
        <p:spPr>
          <a:xfrm>
            <a:off x="120014" y="5440809"/>
            <a:ext cx="3245736" cy="811434"/>
          </a:xfrm>
          <a:prstGeom prst="rect">
            <a:avLst/>
          </a:prstGeom>
          <a:noFill/>
          <a:ln>
            <a:noFill/>
          </a:ln>
        </p:spPr>
      </p:pic>
      <p:sp>
        <p:nvSpPr>
          <p:cNvPr id="225" name="Google Shape;225;p31"/>
          <p:cNvSpPr txBox="1"/>
          <p:nvPr>
            <p:ph type="title"/>
          </p:nvPr>
        </p:nvSpPr>
        <p:spPr>
          <a:xfrm>
            <a:off x="624398" y="364397"/>
            <a:ext cx="11172600" cy="83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Calibri"/>
              <a:buNone/>
            </a:pPr>
            <a:r>
              <a:rPr lang="en-US" sz="3600">
                <a:solidFill>
                  <a:srgbClr val="C00000"/>
                </a:solidFill>
              </a:rPr>
              <a:t>Implementation details</a:t>
            </a:r>
            <a:endParaRPr/>
          </a:p>
        </p:txBody>
      </p:sp>
      <p:sp>
        <p:nvSpPr>
          <p:cNvPr id="226" name="Google Shape;226;p31"/>
          <p:cNvSpPr txBox="1"/>
          <p:nvPr/>
        </p:nvSpPr>
        <p:spPr>
          <a:xfrm>
            <a:off x="-106375" y="657600"/>
            <a:ext cx="12087000" cy="4005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rgbClr val="262626"/>
                </a:solidFill>
                <a:latin typeface="Marcellus"/>
                <a:ea typeface="Marcellus"/>
                <a:cs typeface="Marcellus"/>
                <a:sym typeface="Marcellus"/>
              </a:rPr>
              <a:t>	</a:t>
            </a:r>
            <a:endParaRPr sz="2400">
              <a:solidFill>
                <a:srgbClr val="262626"/>
              </a:solidFill>
              <a:latin typeface="Marcellus"/>
              <a:ea typeface="Marcellus"/>
              <a:cs typeface="Marcellus"/>
              <a:sym typeface="Marcellus"/>
            </a:endParaRPr>
          </a:p>
        </p:txBody>
      </p:sp>
      <p:pic>
        <p:nvPicPr>
          <p:cNvPr id="227" name="Google Shape;227;p31"/>
          <p:cNvPicPr preferRelativeResize="0"/>
          <p:nvPr/>
        </p:nvPicPr>
        <p:blipFill rotWithShape="1">
          <a:blip r:embed="rId5">
            <a:alphaModFix/>
          </a:blip>
          <a:srcRect b="0" l="0" r="0" t="0"/>
          <a:stretch/>
        </p:blipFill>
        <p:spPr>
          <a:xfrm>
            <a:off x="0" y="6322730"/>
            <a:ext cx="9288382" cy="176411"/>
          </a:xfrm>
          <a:prstGeom prst="rect">
            <a:avLst/>
          </a:prstGeom>
          <a:noFill/>
          <a:ln>
            <a:noFill/>
          </a:ln>
        </p:spPr>
      </p:pic>
      <p:sp>
        <p:nvSpPr>
          <p:cNvPr id="228" name="Google Shape;228;p31"/>
          <p:cNvSpPr txBox="1"/>
          <p:nvPr>
            <p:ph idx="12" type="sldNum"/>
          </p:nvPr>
        </p:nvSpPr>
        <p:spPr>
          <a:xfrm>
            <a:off x="9448800" y="6489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FFFFFF"/>
                </a:solidFill>
              </a:rPr>
              <a:t>‹#›</a:t>
            </a:fld>
            <a:endParaRPr>
              <a:solidFill>
                <a:srgbClr val="FFFFFF"/>
              </a:solidFill>
            </a:endParaRPr>
          </a:p>
        </p:txBody>
      </p:sp>
      <p:sp>
        <p:nvSpPr>
          <p:cNvPr id="229" name="Google Shape;229;p31"/>
          <p:cNvSpPr txBox="1"/>
          <p:nvPr/>
        </p:nvSpPr>
        <p:spPr>
          <a:xfrm>
            <a:off x="4779494" y="5663716"/>
            <a:ext cx="32057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Figure </a:t>
            </a:r>
            <a:r>
              <a:rPr lang="en-US">
                <a:solidFill>
                  <a:schemeClr val="dk1"/>
                </a:solidFill>
                <a:latin typeface="Calibri"/>
                <a:ea typeface="Calibri"/>
                <a:cs typeface="Calibri"/>
                <a:sym typeface="Calibri"/>
              </a:rPr>
              <a:t>1</a:t>
            </a:r>
            <a:r>
              <a:rPr lang="en-US" sz="1400">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Architecture</a:t>
            </a:r>
            <a:endParaRPr/>
          </a:p>
        </p:txBody>
      </p:sp>
      <p:sp>
        <p:nvSpPr>
          <p:cNvPr id="230" name="Google Shape;230;p31"/>
          <p:cNvSpPr/>
          <p:nvPr/>
        </p:nvSpPr>
        <p:spPr>
          <a:xfrm>
            <a:off x="120025" y="1512700"/>
            <a:ext cx="1643700" cy="665400"/>
          </a:xfrm>
          <a:prstGeom prst="roundRect">
            <a:avLst>
              <a:gd fmla="val 16667" name="adj"/>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latin typeface="Montserrat"/>
                <a:ea typeface="Montserrat"/>
                <a:cs typeface="Montserrat"/>
                <a:sym typeface="Montserrat"/>
              </a:rPr>
              <a:t>LIAR DATASET</a:t>
            </a:r>
            <a:endParaRPr b="1">
              <a:latin typeface="Montserrat"/>
              <a:ea typeface="Montserrat"/>
              <a:cs typeface="Montserrat"/>
              <a:sym typeface="Montserrat"/>
            </a:endParaRPr>
          </a:p>
        </p:txBody>
      </p:sp>
      <p:sp>
        <p:nvSpPr>
          <p:cNvPr id="231" name="Google Shape;231;p31"/>
          <p:cNvSpPr/>
          <p:nvPr/>
        </p:nvSpPr>
        <p:spPr>
          <a:xfrm>
            <a:off x="120025" y="2692175"/>
            <a:ext cx="1643700" cy="721800"/>
          </a:xfrm>
          <a:prstGeom prst="roundRect">
            <a:avLst>
              <a:gd fmla="val 16667" name="adj"/>
            </a:avLst>
          </a:prstGeom>
          <a:solidFill>
            <a:srgbClr val="EA9999"/>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1300">
              <a:latin typeface="Montserrat"/>
              <a:ea typeface="Montserrat"/>
              <a:cs typeface="Montserrat"/>
              <a:sym typeface="Montserrat"/>
            </a:endParaRPr>
          </a:p>
          <a:p>
            <a:pPr indent="0" lvl="0" marL="0" rtl="0" algn="ctr">
              <a:lnSpc>
                <a:spcPct val="115000"/>
              </a:lnSpc>
              <a:spcBef>
                <a:spcPts val="0"/>
              </a:spcBef>
              <a:spcAft>
                <a:spcPts val="0"/>
              </a:spcAft>
              <a:buClr>
                <a:schemeClr val="dk1"/>
              </a:buClr>
              <a:buSzPts val="1100"/>
              <a:buFont typeface="Arial"/>
              <a:buNone/>
            </a:pPr>
            <a:r>
              <a:rPr b="1" lang="en-US" sz="1300">
                <a:latin typeface="Montserrat"/>
                <a:ea typeface="Montserrat"/>
                <a:cs typeface="Montserrat"/>
                <a:sym typeface="Montserrat"/>
              </a:rPr>
              <a:t>ISOT Fake News Dataset </a:t>
            </a:r>
            <a:endParaRPr b="1" sz="13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sp>
        <p:nvSpPr>
          <p:cNvPr id="232" name="Google Shape;232;p31"/>
          <p:cNvSpPr/>
          <p:nvPr/>
        </p:nvSpPr>
        <p:spPr>
          <a:xfrm>
            <a:off x="120025" y="3757200"/>
            <a:ext cx="1643700" cy="665400"/>
          </a:xfrm>
          <a:prstGeom prst="roundRect">
            <a:avLst>
              <a:gd fmla="val 16667" name="adj"/>
            </a:avLst>
          </a:prstGeom>
          <a:solidFill>
            <a:srgbClr val="EA9999"/>
          </a:solid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b="1" lang="en-US">
                <a:latin typeface="Montserrat"/>
                <a:ea typeface="Montserrat"/>
                <a:cs typeface="Montserrat"/>
                <a:sym typeface="Montserrat"/>
              </a:rPr>
              <a:t>Covid News Dataset</a:t>
            </a:r>
            <a:endParaRPr b="1">
              <a:latin typeface="Montserrat"/>
              <a:ea typeface="Montserrat"/>
              <a:cs typeface="Montserrat"/>
              <a:sym typeface="Montserrat"/>
            </a:endParaRPr>
          </a:p>
        </p:txBody>
      </p:sp>
      <p:sp>
        <p:nvSpPr>
          <p:cNvPr id="233" name="Google Shape;233;p31"/>
          <p:cNvSpPr/>
          <p:nvPr/>
        </p:nvSpPr>
        <p:spPr>
          <a:xfrm>
            <a:off x="5054225" y="1479200"/>
            <a:ext cx="1765800" cy="721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latin typeface="Montserrat"/>
                <a:ea typeface="Montserrat"/>
                <a:cs typeface="Montserrat"/>
                <a:sym typeface="Montserrat"/>
              </a:rPr>
              <a:t>GPT Tokenizer</a:t>
            </a:r>
            <a:endParaRPr b="1" sz="1600">
              <a:latin typeface="Montserrat"/>
              <a:ea typeface="Montserrat"/>
              <a:cs typeface="Montserrat"/>
              <a:sym typeface="Montserrat"/>
            </a:endParaRPr>
          </a:p>
        </p:txBody>
      </p:sp>
      <p:sp>
        <p:nvSpPr>
          <p:cNvPr id="234" name="Google Shape;234;p31"/>
          <p:cNvSpPr/>
          <p:nvPr/>
        </p:nvSpPr>
        <p:spPr>
          <a:xfrm>
            <a:off x="1842225" y="2864825"/>
            <a:ext cx="861600" cy="3078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txBox="1"/>
          <p:nvPr/>
        </p:nvSpPr>
        <p:spPr>
          <a:xfrm>
            <a:off x="1702150" y="1404400"/>
            <a:ext cx="1151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dk1"/>
                </a:solidFill>
                <a:latin typeface="Montserrat"/>
                <a:ea typeface="Montserrat"/>
                <a:cs typeface="Montserrat"/>
                <a:sym typeface="Montserrat"/>
              </a:rPr>
              <a:t>CSV </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Calibri"/>
              <a:ea typeface="Calibri"/>
              <a:cs typeface="Calibri"/>
              <a:sym typeface="Calibri"/>
            </a:endParaRPr>
          </a:p>
        </p:txBody>
      </p:sp>
      <p:sp>
        <p:nvSpPr>
          <p:cNvPr id="236" name="Google Shape;236;p31"/>
          <p:cNvSpPr txBox="1"/>
          <p:nvPr/>
        </p:nvSpPr>
        <p:spPr>
          <a:xfrm>
            <a:off x="1556925" y="3757200"/>
            <a:ext cx="143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dk1"/>
                </a:solidFill>
                <a:latin typeface="Montserrat"/>
                <a:ea typeface="Montserrat"/>
                <a:cs typeface="Montserrat"/>
                <a:sym typeface="Montserrat"/>
              </a:rPr>
              <a:t>JSON</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Calibri"/>
              <a:ea typeface="Calibri"/>
              <a:cs typeface="Calibri"/>
              <a:sym typeface="Calibri"/>
            </a:endParaRPr>
          </a:p>
        </p:txBody>
      </p:sp>
      <p:sp>
        <p:nvSpPr>
          <p:cNvPr id="237" name="Google Shape;237;p31"/>
          <p:cNvSpPr/>
          <p:nvPr/>
        </p:nvSpPr>
        <p:spPr>
          <a:xfrm>
            <a:off x="5054475" y="2644825"/>
            <a:ext cx="1765800" cy="721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latin typeface="Montserrat"/>
                <a:ea typeface="Montserrat"/>
                <a:cs typeface="Montserrat"/>
                <a:sym typeface="Montserrat"/>
              </a:rPr>
              <a:t>GloVE Embedding</a:t>
            </a:r>
            <a:endParaRPr b="1" sz="1600">
              <a:latin typeface="Montserrat"/>
              <a:ea typeface="Montserrat"/>
              <a:cs typeface="Montserrat"/>
              <a:sym typeface="Montserrat"/>
            </a:endParaRPr>
          </a:p>
        </p:txBody>
      </p:sp>
      <p:sp>
        <p:nvSpPr>
          <p:cNvPr id="238" name="Google Shape;238;p31"/>
          <p:cNvSpPr/>
          <p:nvPr/>
        </p:nvSpPr>
        <p:spPr>
          <a:xfrm>
            <a:off x="5054225" y="3810450"/>
            <a:ext cx="1765800" cy="721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latin typeface="Montserrat"/>
                <a:ea typeface="Montserrat"/>
                <a:cs typeface="Montserrat"/>
                <a:sym typeface="Montserrat"/>
              </a:rPr>
              <a:t>Bert Tokenizer</a:t>
            </a:r>
            <a:endParaRPr b="1" sz="1600">
              <a:latin typeface="Montserrat"/>
              <a:ea typeface="Montserrat"/>
              <a:cs typeface="Montserrat"/>
              <a:sym typeface="Montserrat"/>
            </a:endParaRPr>
          </a:p>
        </p:txBody>
      </p:sp>
      <p:sp>
        <p:nvSpPr>
          <p:cNvPr id="239" name="Google Shape;239;p31"/>
          <p:cNvSpPr/>
          <p:nvPr/>
        </p:nvSpPr>
        <p:spPr>
          <a:xfrm>
            <a:off x="2782575" y="1244725"/>
            <a:ext cx="1252800" cy="35220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Montserrat"/>
                <a:ea typeface="Montserrat"/>
                <a:cs typeface="Montserrat"/>
                <a:sym typeface="Montserrat"/>
              </a:rPr>
              <a:t>P</a:t>
            </a:r>
            <a:endParaRPr b="1">
              <a:latin typeface="Montserrat"/>
              <a:ea typeface="Montserrat"/>
              <a:cs typeface="Montserrat"/>
              <a:sym typeface="Montserrat"/>
            </a:endParaRPr>
          </a:p>
          <a:p>
            <a:pPr indent="0" lvl="0" marL="0" rtl="0" algn="ctr">
              <a:spcBef>
                <a:spcPts val="0"/>
              </a:spcBef>
              <a:spcAft>
                <a:spcPts val="0"/>
              </a:spcAft>
              <a:buNone/>
            </a:pPr>
            <a:r>
              <a:rPr b="1" lang="en-US">
                <a:latin typeface="Montserrat"/>
                <a:ea typeface="Montserrat"/>
                <a:cs typeface="Montserrat"/>
                <a:sym typeface="Montserrat"/>
              </a:rPr>
              <a:t>R</a:t>
            </a:r>
            <a:endParaRPr b="1">
              <a:latin typeface="Montserrat"/>
              <a:ea typeface="Montserrat"/>
              <a:cs typeface="Montserrat"/>
              <a:sym typeface="Montserrat"/>
            </a:endParaRPr>
          </a:p>
          <a:p>
            <a:pPr indent="0" lvl="0" marL="0" rtl="0" algn="ctr">
              <a:spcBef>
                <a:spcPts val="0"/>
              </a:spcBef>
              <a:spcAft>
                <a:spcPts val="0"/>
              </a:spcAft>
              <a:buNone/>
            </a:pPr>
            <a:r>
              <a:rPr b="1" lang="en-US">
                <a:latin typeface="Montserrat"/>
                <a:ea typeface="Montserrat"/>
                <a:cs typeface="Montserrat"/>
                <a:sym typeface="Montserrat"/>
              </a:rPr>
              <a:t>E</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a:p>
            <a:pPr indent="0" lvl="0" marL="0" rtl="0" algn="ctr">
              <a:spcBef>
                <a:spcPts val="0"/>
              </a:spcBef>
              <a:spcAft>
                <a:spcPts val="0"/>
              </a:spcAft>
              <a:buNone/>
            </a:pPr>
            <a:r>
              <a:rPr b="1" lang="en-US">
                <a:latin typeface="Montserrat"/>
                <a:ea typeface="Montserrat"/>
                <a:cs typeface="Montserrat"/>
                <a:sym typeface="Montserrat"/>
              </a:rPr>
              <a:t>P</a:t>
            </a:r>
            <a:endParaRPr b="1">
              <a:latin typeface="Montserrat"/>
              <a:ea typeface="Montserrat"/>
              <a:cs typeface="Montserrat"/>
              <a:sym typeface="Montserrat"/>
            </a:endParaRPr>
          </a:p>
          <a:p>
            <a:pPr indent="0" lvl="0" marL="0" rtl="0" algn="ctr">
              <a:spcBef>
                <a:spcPts val="0"/>
              </a:spcBef>
              <a:spcAft>
                <a:spcPts val="0"/>
              </a:spcAft>
              <a:buNone/>
            </a:pPr>
            <a:r>
              <a:rPr b="1" lang="en-US">
                <a:latin typeface="Montserrat"/>
                <a:ea typeface="Montserrat"/>
                <a:cs typeface="Montserrat"/>
                <a:sym typeface="Montserrat"/>
              </a:rPr>
              <a:t>R</a:t>
            </a:r>
            <a:endParaRPr b="1">
              <a:latin typeface="Montserrat"/>
              <a:ea typeface="Montserrat"/>
              <a:cs typeface="Montserrat"/>
              <a:sym typeface="Montserrat"/>
            </a:endParaRPr>
          </a:p>
          <a:p>
            <a:pPr indent="0" lvl="0" marL="0" rtl="0" algn="ctr">
              <a:spcBef>
                <a:spcPts val="0"/>
              </a:spcBef>
              <a:spcAft>
                <a:spcPts val="0"/>
              </a:spcAft>
              <a:buNone/>
            </a:pPr>
            <a:r>
              <a:rPr b="1" lang="en-US">
                <a:latin typeface="Montserrat"/>
                <a:ea typeface="Montserrat"/>
                <a:cs typeface="Montserrat"/>
                <a:sym typeface="Montserrat"/>
              </a:rPr>
              <a:t>O</a:t>
            </a:r>
            <a:endParaRPr b="1">
              <a:latin typeface="Montserrat"/>
              <a:ea typeface="Montserrat"/>
              <a:cs typeface="Montserrat"/>
              <a:sym typeface="Montserrat"/>
            </a:endParaRPr>
          </a:p>
          <a:p>
            <a:pPr indent="0" lvl="0" marL="0" rtl="0" algn="ctr">
              <a:spcBef>
                <a:spcPts val="0"/>
              </a:spcBef>
              <a:spcAft>
                <a:spcPts val="0"/>
              </a:spcAft>
              <a:buNone/>
            </a:pPr>
            <a:r>
              <a:rPr b="1" lang="en-US">
                <a:latin typeface="Montserrat"/>
                <a:ea typeface="Montserrat"/>
                <a:cs typeface="Montserrat"/>
                <a:sym typeface="Montserrat"/>
              </a:rPr>
              <a:t>C</a:t>
            </a:r>
            <a:endParaRPr b="1">
              <a:latin typeface="Montserrat"/>
              <a:ea typeface="Montserrat"/>
              <a:cs typeface="Montserrat"/>
              <a:sym typeface="Montserrat"/>
            </a:endParaRPr>
          </a:p>
          <a:p>
            <a:pPr indent="0" lvl="0" marL="0" rtl="0" algn="ctr">
              <a:spcBef>
                <a:spcPts val="0"/>
              </a:spcBef>
              <a:spcAft>
                <a:spcPts val="0"/>
              </a:spcAft>
              <a:buNone/>
            </a:pPr>
            <a:r>
              <a:rPr b="1" lang="en-US">
                <a:latin typeface="Montserrat"/>
                <a:ea typeface="Montserrat"/>
                <a:cs typeface="Montserrat"/>
                <a:sym typeface="Montserrat"/>
              </a:rPr>
              <a:t>E</a:t>
            </a:r>
            <a:endParaRPr b="1">
              <a:latin typeface="Montserrat"/>
              <a:ea typeface="Montserrat"/>
              <a:cs typeface="Montserrat"/>
              <a:sym typeface="Montserrat"/>
            </a:endParaRPr>
          </a:p>
          <a:p>
            <a:pPr indent="0" lvl="0" marL="0" rtl="0" algn="ctr">
              <a:spcBef>
                <a:spcPts val="0"/>
              </a:spcBef>
              <a:spcAft>
                <a:spcPts val="0"/>
              </a:spcAft>
              <a:buNone/>
            </a:pPr>
            <a:r>
              <a:rPr b="1" lang="en-US">
                <a:latin typeface="Montserrat"/>
                <a:ea typeface="Montserrat"/>
                <a:cs typeface="Montserrat"/>
                <a:sym typeface="Montserrat"/>
              </a:rPr>
              <a:t>S</a:t>
            </a:r>
            <a:endParaRPr b="1">
              <a:latin typeface="Montserrat"/>
              <a:ea typeface="Montserrat"/>
              <a:cs typeface="Montserrat"/>
              <a:sym typeface="Montserrat"/>
            </a:endParaRPr>
          </a:p>
          <a:p>
            <a:pPr indent="0" lvl="0" marL="0" rtl="0" algn="ctr">
              <a:spcBef>
                <a:spcPts val="0"/>
              </a:spcBef>
              <a:spcAft>
                <a:spcPts val="0"/>
              </a:spcAft>
              <a:buNone/>
            </a:pPr>
            <a:r>
              <a:rPr b="1" lang="en-US">
                <a:latin typeface="Montserrat"/>
                <a:ea typeface="Montserrat"/>
                <a:cs typeface="Montserrat"/>
                <a:sym typeface="Montserrat"/>
              </a:rPr>
              <a:t>S</a:t>
            </a:r>
            <a:endParaRPr b="1">
              <a:latin typeface="Montserrat"/>
              <a:ea typeface="Montserrat"/>
              <a:cs typeface="Montserrat"/>
              <a:sym typeface="Montserrat"/>
            </a:endParaRPr>
          </a:p>
          <a:p>
            <a:pPr indent="0" lvl="0" marL="0" rtl="0" algn="ctr">
              <a:spcBef>
                <a:spcPts val="0"/>
              </a:spcBef>
              <a:spcAft>
                <a:spcPts val="0"/>
              </a:spcAft>
              <a:buNone/>
            </a:pPr>
            <a:r>
              <a:rPr b="1" lang="en-US">
                <a:latin typeface="Montserrat"/>
                <a:ea typeface="Montserrat"/>
                <a:cs typeface="Montserrat"/>
                <a:sym typeface="Montserrat"/>
              </a:rPr>
              <a:t>I</a:t>
            </a:r>
            <a:endParaRPr b="1">
              <a:latin typeface="Montserrat"/>
              <a:ea typeface="Montserrat"/>
              <a:cs typeface="Montserrat"/>
              <a:sym typeface="Montserrat"/>
            </a:endParaRPr>
          </a:p>
          <a:p>
            <a:pPr indent="0" lvl="0" marL="0" rtl="0" algn="ctr">
              <a:spcBef>
                <a:spcPts val="0"/>
              </a:spcBef>
              <a:spcAft>
                <a:spcPts val="0"/>
              </a:spcAft>
              <a:buNone/>
            </a:pPr>
            <a:r>
              <a:rPr b="1" lang="en-US">
                <a:latin typeface="Montserrat"/>
                <a:ea typeface="Montserrat"/>
                <a:cs typeface="Montserrat"/>
                <a:sym typeface="Montserrat"/>
              </a:rPr>
              <a:t>N</a:t>
            </a:r>
            <a:endParaRPr b="1">
              <a:latin typeface="Montserrat"/>
              <a:ea typeface="Montserrat"/>
              <a:cs typeface="Montserrat"/>
              <a:sym typeface="Montserrat"/>
            </a:endParaRPr>
          </a:p>
          <a:p>
            <a:pPr indent="0" lvl="0" marL="0" rtl="0" algn="ctr">
              <a:spcBef>
                <a:spcPts val="0"/>
              </a:spcBef>
              <a:spcAft>
                <a:spcPts val="0"/>
              </a:spcAft>
              <a:buNone/>
            </a:pPr>
            <a:r>
              <a:rPr b="1" lang="en-US">
                <a:latin typeface="Montserrat"/>
                <a:ea typeface="Montserrat"/>
                <a:cs typeface="Montserrat"/>
                <a:sym typeface="Montserrat"/>
              </a:rPr>
              <a:t>G</a:t>
            </a:r>
            <a:endParaRPr b="1">
              <a:latin typeface="Montserrat"/>
              <a:ea typeface="Montserrat"/>
              <a:cs typeface="Montserrat"/>
              <a:sym typeface="Montserrat"/>
            </a:endParaRPr>
          </a:p>
        </p:txBody>
      </p:sp>
      <p:sp>
        <p:nvSpPr>
          <p:cNvPr id="240" name="Google Shape;240;p31"/>
          <p:cNvSpPr/>
          <p:nvPr/>
        </p:nvSpPr>
        <p:spPr>
          <a:xfrm>
            <a:off x="7838875" y="1505200"/>
            <a:ext cx="1765800" cy="721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latin typeface="Montserrat"/>
                <a:ea typeface="Montserrat"/>
                <a:cs typeface="Montserrat"/>
                <a:sym typeface="Montserrat"/>
              </a:rPr>
              <a:t>GPT-2 Architecture</a:t>
            </a:r>
            <a:endParaRPr b="1" sz="1600">
              <a:latin typeface="Montserrat"/>
              <a:ea typeface="Montserrat"/>
              <a:cs typeface="Montserrat"/>
              <a:sym typeface="Montserrat"/>
            </a:endParaRPr>
          </a:p>
        </p:txBody>
      </p:sp>
      <p:sp>
        <p:nvSpPr>
          <p:cNvPr id="241" name="Google Shape;241;p31"/>
          <p:cNvSpPr/>
          <p:nvPr/>
        </p:nvSpPr>
        <p:spPr>
          <a:xfrm>
            <a:off x="7838875" y="3704100"/>
            <a:ext cx="1765800" cy="721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latin typeface="Montserrat"/>
                <a:ea typeface="Montserrat"/>
                <a:cs typeface="Montserrat"/>
                <a:sym typeface="Montserrat"/>
              </a:rPr>
              <a:t>BERT </a:t>
            </a:r>
            <a:r>
              <a:rPr b="1" lang="en-US" sz="1600">
                <a:solidFill>
                  <a:schemeClr val="dk1"/>
                </a:solidFill>
                <a:latin typeface="Montserrat"/>
                <a:ea typeface="Montserrat"/>
                <a:cs typeface="Montserrat"/>
                <a:sym typeface="Montserrat"/>
              </a:rPr>
              <a:t>Architecture</a:t>
            </a:r>
            <a:endParaRPr b="1" sz="1600">
              <a:latin typeface="Montserrat"/>
              <a:ea typeface="Montserrat"/>
              <a:cs typeface="Montserrat"/>
              <a:sym typeface="Montserrat"/>
            </a:endParaRPr>
          </a:p>
        </p:txBody>
      </p:sp>
      <p:sp>
        <p:nvSpPr>
          <p:cNvPr id="242" name="Google Shape;242;p31"/>
          <p:cNvSpPr/>
          <p:nvPr/>
        </p:nvSpPr>
        <p:spPr>
          <a:xfrm>
            <a:off x="7839375" y="2692175"/>
            <a:ext cx="1765800" cy="721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latin typeface="Montserrat"/>
                <a:ea typeface="Montserrat"/>
                <a:cs typeface="Montserrat"/>
                <a:sym typeface="Montserrat"/>
              </a:rPr>
              <a:t>BILSTM </a:t>
            </a:r>
            <a:r>
              <a:rPr b="1" lang="en-US" sz="1600">
                <a:latin typeface="Montserrat"/>
                <a:ea typeface="Montserrat"/>
                <a:cs typeface="Montserrat"/>
                <a:sym typeface="Montserrat"/>
              </a:rPr>
              <a:t>Architecture</a:t>
            </a:r>
            <a:endParaRPr b="1" sz="1600">
              <a:latin typeface="Montserrat"/>
              <a:ea typeface="Montserrat"/>
              <a:cs typeface="Montserrat"/>
              <a:sym typeface="Montserrat"/>
            </a:endParaRPr>
          </a:p>
        </p:txBody>
      </p:sp>
      <p:sp>
        <p:nvSpPr>
          <p:cNvPr id="243" name="Google Shape;243;p31"/>
          <p:cNvSpPr/>
          <p:nvPr/>
        </p:nvSpPr>
        <p:spPr>
          <a:xfrm>
            <a:off x="1842350" y="4017450"/>
            <a:ext cx="861600" cy="3078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p:nvPr/>
        </p:nvSpPr>
        <p:spPr>
          <a:xfrm>
            <a:off x="1842350" y="1712200"/>
            <a:ext cx="861600" cy="3078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txBox="1"/>
          <p:nvPr/>
        </p:nvSpPr>
        <p:spPr>
          <a:xfrm>
            <a:off x="1697475" y="2580800"/>
            <a:ext cx="1151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dk1"/>
                </a:solidFill>
                <a:latin typeface="Montserrat"/>
                <a:ea typeface="Montserrat"/>
                <a:cs typeface="Montserrat"/>
                <a:sym typeface="Montserrat"/>
              </a:rPr>
              <a:t>CSV </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Calibri"/>
              <a:ea typeface="Calibri"/>
              <a:cs typeface="Calibri"/>
              <a:sym typeface="Calibri"/>
            </a:endParaRPr>
          </a:p>
        </p:txBody>
      </p:sp>
      <p:sp>
        <p:nvSpPr>
          <p:cNvPr id="246" name="Google Shape;246;p31"/>
          <p:cNvSpPr/>
          <p:nvPr/>
        </p:nvSpPr>
        <p:spPr>
          <a:xfrm>
            <a:off x="4114000" y="1706775"/>
            <a:ext cx="861600" cy="3078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p:nvPr/>
        </p:nvSpPr>
        <p:spPr>
          <a:xfrm>
            <a:off x="4114125" y="2862113"/>
            <a:ext cx="861600" cy="3078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a:off x="4035375" y="4014738"/>
            <a:ext cx="861600" cy="3078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p:nvPr/>
        </p:nvSpPr>
        <p:spPr>
          <a:xfrm>
            <a:off x="6898650" y="1686200"/>
            <a:ext cx="861600" cy="3078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6899025" y="2864825"/>
            <a:ext cx="861600" cy="3078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6898650" y="4004463"/>
            <a:ext cx="861600" cy="3078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txBox="1"/>
          <p:nvPr/>
        </p:nvSpPr>
        <p:spPr>
          <a:xfrm>
            <a:off x="10540475" y="1195100"/>
            <a:ext cx="536700" cy="34182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500">
              <a:latin typeface="Montserrat"/>
              <a:ea typeface="Montserrat"/>
              <a:cs typeface="Montserrat"/>
              <a:sym typeface="Montserrat"/>
            </a:endParaRPr>
          </a:p>
          <a:p>
            <a:pPr indent="0" lvl="0" marL="0" rtl="0" algn="ctr">
              <a:spcBef>
                <a:spcPts val="0"/>
              </a:spcBef>
              <a:spcAft>
                <a:spcPts val="0"/>
              </a:spcAft>
              <a:buNone/>
            </a:pPr>
            <a:r>
              <a:t/>
            </a:r>
            <a:endParaRPr b="1" sz="1500">
              <a:latin typeface="Montserrat"/>
              <a:ea typeface="Montserrat"/>
              <a:cs typeface="Montserrat"/>
              <a:sym typeface="Montserrat"/>
            </a:endParaRPr>
          </a:p>
          <a:p>
            <a:pPr indent="0" lvl="0" marL="0" rtl="0" algn="ctr">
              <a:spcBef>
                <a:spcPts val="0"/>
              </a:spcBef>
              <a:spcAft>
                <a:spcPts val="0"/>
              </a:spcAft>
              <a:buNone/>
            </a:pPr>
            <a:r>
              <a:t/>
            </a:r>
            <a:endParaRPr b="1" sz="1500">
              <a:latin typeface="Montserrat"/>
              <a:ea typeface="Montserrat"/>
              <a:cs typeface="Montserrat"/>
              <a:sym typeface="Montserrat"/>
            </a:endParaRPr>
          </a:p>
          <a:p>
            <a:pPr indent="0" lvl="0" marL="0" rtl="0" algn="ctr">
              <a:spcBef>
                <a:spcPts val="0"/>
              </a:spcBef>
              <a:spcAft>
                <a:spcPts val="0"/>
              </a:spcAft>
              <a:buNone/>
            </a:pPr>
            <a:r>
              <a:rPr b="1" lang="en-US" sz="1500">
                <a:latin typeface="Montserrat"/>
                <a:ea typeface="Montserrat"/>
                <a:cs typeface="Montserrat"/>
                <a:sym typeface="Montserrat"/>
              </a:rPr>
              <a:t>C</a:t>
            </a:r>
            <a:endParaRPr b="1" sz="1500">
              <a:latin typeface="Montserrat"/>
              <a:ea typeface="Montserrat"/>
              <a:cs typeface="Montserrat"/>
              <a:sym typeface="Montserrat"/>
            </a:endParaRPr>
          </a:p>
          <a:p>
            <a:pPr indent="0" lvl="0" marL="0" rtl="0" algn="ctr">
              <a:spcBef>
                <a:spcPts val="0"/>
              </a:spcBef>
              <a:spcAft>
                <a:spcPts val="0"/>
              </a:spcAft>
              <a:buNone/>
            </a:pPr>
            <a:r>
              <a:rPr b="1" lang="en-US" sz="1500">
                <a:latin typeface="Montserrat"/>
                <a:ea typeface="Montserrat"/>
                <a:cs typeface="Montserrat"/>
                <a:sym typeface="Montserrat"/>
              </a:rPr>
              <a:t>L</a:t>
            </a:r>
            <a:endParaRPr b="1" sz="1500">
              <a:latin typeface="Montserrat"/>
              <a:ea typeface="Montserrat"/>
              <a:cs typeface="Montserrat"/>
              <a:sym typeface="Montserrat"/>
            </a:endParaRPr>
          </a:p>
          <a:p>
            <a:pPr indent="0" lvl="0" marL="0" rtl="0" algn="ctr">
              <a:spcBef>
                <a:spcPts val="0"/>
              </a:spcBef>
              <a:spcAft>
                <a:spcPts val="0"/>
              </a:spcAft>
              <a:buNone/>
            </a:pPr>
            <a:r>
              <a:rPr b="1" lang="en-US" sz="1500">
                <a:latin typeface="Montserrat"/>
                <a:ea typeface="Montserrat"/>
                <a:cs typeface="Montserrat"/>
                <a:sym typeface="Montserrat"/>
              </a:rPr>
              <a:t>A</a:t>
            </a:r>
            <a:br>
              <a:rPr b="1" lang="en-US" sz="1500">
                <a:latin typeface="Montserrat"/>
                <a:ea typeface="Montserrat"/>
                <a:cs typeface="Montserrat"/>
                <a:sym typeface="Montserrat"/>
              </a:rPr>
            </a:br>
            <a:r>
              <a:rPr b="1" lang="en-US" sz="1500">
                <a:latin typeface="Montserrat"/>
                <a:ea typeface="Montserrat"/>
                <a:cs typeface="Montserrat"/>
                <a:sym typeface="Montserrat"/>
              </a:rPr>
              <a:t>S</a:t>
            </a:r>
            <a:br>
              <a:rPr b="1" lang="en-US" sz="1500">
                <a:latin typeface="Montserrat"/>
                <a:ea typeface="Montserrat"/>
                <a:cs typeface="Montserrat"/>
                <a:sym typeface="Montserrat"/>
              </a:rPr>
            </a:br>
            <a:r>
              <a:rPr b="1" lang="en-US" sz="1500">
                <a:latin typeface="Montserrat"/>
                <a:ea typeface="Montserrat"/>
                <a:cs typeface="Montserrat"/>
                <a:sym typeface="Montserrat"/>
              </a:rPr>
              <a:t>S</a:t>
            </a:r>
            <a:br>
              <a:rPr b="1" lang="en-US" sz="1500">
                <a:latin typeface="Montserrat"/>
                <a:ea typeface="Montserrat"/>
                <a:cs typeface="Montserrat"/>
                <a:sym typeface="Montserrat"/>
              </a:rPr>
            </a:br>
            <a:r>
              <a:rPr b="1" lang="en-US" sz="1500">
                <a:latin typeface="Montserrat"/>
                <a:ea typeface="Montserrat"/>
                <a:cs typeface="Montserrat"/>
                <a:sym typeface="Montserrat"/>
              </a:rPr>
              <a:t>I</a:t>
            </a:r>
            <a:br>
              <a:rPr b="1" lang="en-US" sz="1500">
                <a:latin typeface="Montserrat"/>
                <a:ea typeface="Montserrat"/>
                <a:cs typeface="Montserrat"/>
                <a:sym typeface="Montserrat"/>
              </a:rPr>
            </a:br>
            <a:r>
              <a:rPr b="1" lang="en-US" sz="1500">
                <a:latin typeface="Montserrat"/>
                <a:ea typeface="Montserrat"/>
                <a:cs typeface="Montserrat"/>
                <a:sym typeface="Montserrat"/>
              </a:rPr>
              <a:t>F</a:t>
            </a:r>
            <a:endParaRPr b="1" sz="1500">
              <a:latin typeface="Montserrat"/>
              <a:ea typeface="Montserrat"/>
              <a:cs typeface="Montserrat"/>
              <a:sym typeface="Montserrat"/>
            </a:endParaRPr>
          </a:p>
          <a:p>
            <a:pPr indent="0" lvl="0" marL="0" rtl="0" algn="ctr">
              <a:spcBef>
                <a:spcPts val="0"/>
              </a:spcBef>
              <a:spcAft>
                <a:spcPts val="0"/>
              </a:spcAft>
              <a:buNone/>
            </a:pPr>
            <a:r>
              <a:rPr b="1" lang="en-US" sz="1500">
                <a:latin typeface="Montserrat"/>
                <a:ea typeface="Montserrat"/>
                <a:cs typeface="Montserrat"/>
                <a:sym typeface="Montserrat"/>
              </a:rPr>
              <a:t>I</a:t>
            </a:r>
            <a:endParaRPr b="1" sz="1500">
              <a:latin typeface="Montserrat"/>
              <a:ea typeface="Montserrat"/>
              <a:cs typeface="Montserrat"/>
              <a:sym typeface="Montserrat"/>
            </a:endParaRPr>
          </a:p>
          <a:p>
            <a:pPr indent="0" lvl="0" marL="0" rtl="0" algn="ctr">
              <a:spcBef>
                <a:spcPts val="0"/>
              </a:spcBef>
              <a:spcAft>
                <a:spcPts val="0"/>
              </a:spcAft>
              <a:buNone/>
            </a:pPr>
            <a:r>
              <a:rPr b="1" lang="en-US" sz="1500">
                <a:latin typeface="Montserrat"/>
                <a:ea typeface="Montserrat"/>
                <a:cs typeface="Montserrat"/>
                <a:sym typeface="Montserrat"/>
              </a:rPr>
              <a:t>E</a:t>
            </a:r>
            <a:endParaRPr b="1" sz="1500">
              <a:latin typeface="Montserrat"/>
              <a:ea typeface="Montserrat"/>
              <a:cs typeface="Montserrat"/>
              <a:sym typeface="Montserrat"/>
            </a:endParaRPr>
          </a:p>
          <a:p>
            <a:pPr indent="0" lvl="0" marL="0" rtl="0" algn="ctr">
              <a:spcBef>
                <a:spcPts val="0"/>
              </a:spcBef>
              <a:spcAft>
                <a:spcPts val="0"/>
              </a:spcAft>
              <a:buNone/>
            </a:pPr>
            <a:r>
              <a:rPr b="1" lang="en-US" sz="1500">
                <a:latin typeface="Montserrat"/>
                <a:ea typeface="Montserrat"/>
                <a:cs typeface="Montserrat"/>
                <a:sym typeface="Montserrat"/>
              </a:rPr>
              <a:t>R</a:t>
            </a:r>
            <a:endParaRPr b="1" sz="1500">
              <a:latin typeface="Montserrat"/>
              <a:ea typeface="Montserrat"/>
              <a:cs typeface="Montserrat"/>
              <a:sym typeface="Montserrat"/>
            </a:endParaRPr>
          </a:p>
        </p:txBody>
      </p:sp>
      <p:sp>
        <p:nvSpPr>
          <p:cNvPr id="253" name="Google Shape;253;p31"/>
          <p:cNvSpPr/>
          <p:nvPr/>
        </p:nvSpPr>
        <p:spPr>
          <a:xfrm rot="2701590">
            <a:off x="9648511" y="2051562"/>
            <a:ext cx="917259" cy="274075"/>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p:nvPr/>
        </p:nvSpPr>
        <p:spPr>
          <a:xfrm>
            <a:off x="9683925" y="2864825"/>
            <a:ext cx="842100" cy="3078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rot="-2282373">
            <a:off x="9611167" y="3697318"/>
            <a:ext cx="943517" cy="273959"/>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flipH="1" rot="10798417">
            <a:off x="11077175" y="2402776"/>
            <a:ext cx="651600" cy="2435400"/>
          </a:xfrm>
          <a:prstGeom prst="bentUpArrow">
            <a:avLst>
              <a:gd fmla="val 27299" name="adj1"/>
              <a:gd fmla="val 25000" name="adj2"/>
              <a:gd fmla="val 2500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31"/>
          <p:cNvPicPr preferRelativeResize="0"/>
          <p:nvPr/>
        </p:nvPicPr>
        <p:blipFill>
          <a:blip r:embed="rId6">
            <a:alphaModFix/>
          </a:blip>
          <a:stretch>
            <a:fillRect/>
          </a:stretch>
        </p:blipFill>
        <p:spPr>
          <a:xfrm>
            <a:off x="5863450" y="4976075"/>
            <a:ext cx="694497" cy="665400"/>
          </a:xfrm>
          <a:prstGeom prst="rect">
            <a:avLst/>
          </a:prstGeom>
          <a:noFill/>
          <a:ln>
            <a:noFill/>
          </a:ln>
        </p:spPr>
      </p:pic>
      <p:sp>
        <p:nvSpPr>
          <p:cNvPr id="258" name="Google Shape;258;p31"/>
          <p:cNvSpPr/>
          <p:nvPr/>
        </p:nvSpPr>
        <p:spPr>
          <a:xfrm>
            <a:off x="6660550" y="5237700"/>
            <a:ext cx="1252800" cy="1764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31"/>
          <p:cNvPicPr preferRelativeResize="0"/>
          <p:nvPr/>
        </p:nvPicPr>
        <p:blipFill>
          <a:blip r:embed="rId7">
            <a:alphaModFix/>
          </a:blip>
          <a:stretch>
            <a:fillRect/>
          </a:stretch>
        </p:blipFill>
        <p:spPr>
          <a:xfrm>
            <a:off x="7979450" y="4996300"/>
            <a:ext cx="756025" cy="756025"/>
          </a:xfrm>
          <a:prstGeom prst="rect">
            <a:avLst/>
          </a:prstGeom>
          <a:noFill/>
          <a:ln>
            <a:noFill/>
          </a:ln>
        </p:spPr>
      </p:pic>
      <p:sp>
        <p:nvSpPr>
          <p:cNvPr id="260" name="Google Shape;260;p31"/>
          <p:cNvSpPr txBox="1"/>
          <p:nvPr/>
        </p:nvSpPr>
        <p:spPr>
          <a:xfrm>
            <a:off x="7838867" y="4519813"/>
            <a:ext cx="1504800" cy="29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Montserrat"/>
                <a:ea typeface="Montserrat"/>
                <a:cs typeface="Montserrat"/>
                <a:sym typeface="Montserrat"/>
              </a:rPr>
              <a:t>Source </a:t>
            </a:r>
            <a:r>
              <a:rPr b="1" lang="en-US">
                <a:latin typeface="Montserrat"/>
                <a:ea typeface="Montserrat"/>
                <a:cs typeface="Montserrat"/>
                <a:sym typeface="Montserrat"/>
              </a:rPr>
              <a:t>credibility</a:t>
            </a:r>
            <a:endParaRPr b="1">
              <a:latin typeface="Montserrat"/>
              <a:ea typeface="Montserrat"/>
              <a:cs typeface="Montserrat"/>
              <a:sym typeface="Montserrat"/>
            </a:endParaRPr>
          </a:p>
        </p:txBody>
      </p:sp>
      <p:sp>
        <p:nvSpPr>
          <p:cNvPr id="261" name="Google Shape;261;p31"/>
          <p:cNvSpPr txBox="1"/>
          <p:nvPr/>
        </p:nvSpPr>
        <p:spPr>
          <a:xfrm>
            <a:off x="6534542" y="4736325"/>
            <a:ext cx="1504800" cy="29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Montserrat"/>
                <a:ea typeface="Montserrat"/>
                <a:cs typeface="Montserrat"/>
                <a:sym typeface="Montserrat"/>
              </a:rPr>
              <a:t>Scrape news article</a:t>
            </a:r>
            <a:endParaRPr b="1">
              <a:latin typeface="Montserrat"/>
              <a:ea typeface="Montserrat"/>
              <a:cs typeface="Montserrat"/>
              <a:sym typeface="Montserrat"/>
            </a:endParaRPr>
          </a:p>
        </p:txBody>
      </p:sp>
      <p:sp>
        <p:nvSpPr>
          <p:cNvPr id="262" name="Google Shape;262;p31"/>
          <p:cNvSpPr/>
          <p:nvPr/>
        </p:nvSpPr>
        <p:spPr>
          <a:xfrm>
            <a:off x="8801575" y="5189575"/>
            <a:ext cx="1252800" cy="1764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31"/>
          <p:cNvPicPr preferRelativeResize="0"/>
          <p:nvPr/>
        </p:nvPicPr>
        <p:blipFill>
          <a:blip r:embed="rId8">
            <a:alphaModFix/>
          </a:blip>
          <a:stretch>
            <a:fillRect/>
          </a:stretch>
        </p:blipFill>
        <p:spPr>
          <a:xfrm>
            <a:off x="10120472" y="5024437"/>
            <a:ext cx="1823226" cy="506666"/>
          </a:xfrm>
          <a:prstGeom prst="rect">
            <a:avLst/>
          </a:prstGeom>
          <a:noFill/>
          <a:ln>
            <a:noFill/>
          </a:ln>
        </p:spPr>
      </p:pic>
      <p:sp>
        <p:nvSpPr>
          <p:cNvPr id="264" name="Google Shape;264;p31"/>
          <p:cNvSpPr txBox="1"/>
          <p:nvPr/>
        </p:nvSpPr>
        <p:spPr>
          <a:xfrm>
            <a:off x="8675567" y="4911050"/>
            <a:ext cx="1504800" cy="29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Montserrat"/>
                <a:ea typeface="Montserrat"/>
                <a:cs typeface="Montserrat"/>
                <a:sym typeface="Montserrat"/>
              </a:rPr>
              <a:t>Data</a:t>
            </a:r>
            <a:endParaRPr b="1">
              <a:latin typeface="Montserrat"/>
              <a:ea typeface="Montserrat"/>
              <a:cs typeface="Montserrat"/>
              <a:sym typeface="Montserrat"/>
            </a:endParaRPr>
          </a:p>
        </p:txBody>
      </p:sp>
      <p:sp>
        <p:nvSpPr>
          <p:cNvPr id="265" name="Google Shape;265;p31"/>
          <p:cNvSpPr txBox="1"/>
          <p:nvPr/>
        </p:nvSpPr>
        <p:spPr>
          <a:xfrm>
            <a:off x="10359217" y="5641475"/>
            <a:ext cx="1504800" cy="29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Montserrat"/>
                <a:ea typeface="Montserrat"/>
                <a:cs typeface="Montserrat"/>
                <a:sym typeface="Montserrat"/>
              </a:rPr>
              <a:t>User </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US">
                <a:solidFill>
                  <a:schemeClr val="dk1"/>
                </a:solidFill>
                <a:latin typeface="Montserrat"/>
                <a:ea typeface="Montserrat"/>
                <a:cs typeface="Montserrat"/>
                <a:sym typeface="Montserrat"/>
              </a:rPr>
              <a:t>Interface</a:t>
            </a:r>
            <a:endParaRPr b="1">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nvSpPr>
        <p:spPr>
          <a:xfrm>
            <a:off x="1462367" y="437100"/>
            <a:ext cx="5951100" cy="887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500"/>
              <a:buFont typeface="Arial"/>
              <a:buNone/>
            </a:pPr>
            <a:r>
              <a:t/>
            </a:r>
            <a:endParaRPr b="1" sz="3100">
              <a:solidFill>
                <a:schemeClr val="dk1"/>
              </a:solidFill>
              <a:latin typeface="Montserrat"/>
              <a:ea typeface="Montserrat"/>
              <a:cs typeface="Montserrat"/>
              <a:sym typeface="Montserrat"/>
            </a:endParaRPr>
          </a:p>
        </p:txBody>
      </p:sp>
      <p:sp>
        <p:nvSpPr>
          <p:cNvPr id="271" name="Google Shape;271;p32"/>
          <p:cNvSpPr txBox="1"/>
          <p:nvPr/>
        </p:nvSpPr>
        <p:spPr>
          <a:xfrm>
            <a:off x="358375" y="977375"/>
            <a:ext cx="11305200" cy="5693700"/>
          </a:xfrm>
          <a:prstGeom prst="rect">
            <a:avLst/>
          </a:prstGeom>
          <a:noFill/>
          <a:ln>
            <a:noFill/>
          </a:ln>
        </p:spPr>
        <p:txBody>
          <a:bodyPr anchorCtr="0" anchor="t" bIns="121900" lIns="121900" spcFirstLastPara="1" rIns="121900" wrap="square" tIns="121900">
            <a:noAutofit/>
          </a:bodyPr>
          <a:lstStyle/>
          <a:p>
            <a:pPr indent="0" lvl="0" marL="0" rtl="0" algn="just">
              <a:lnSpc>
                <a:spcPct val="107916"/>
              </a:lnSpc>
              <a:spcBef>
                <a:spcPts val="0"/>
              </a:spcBef>
              <a:spcAft>
                <a:spcPts val="0"/>
              </a:spcAft>
              <a:buClr>
                <a:schemeClr val="dk1"/>
              </a:buClr>
              <a:buSzPts val="1500"/>
              <a:buFont typeface="Arial"/>
              <a:buNone/>
            </a:pPr>
            <a:r>
              <a:rPr b="1" lang="en-US" sz="1900">
                <a:latin typeface="Montserrat"/>
                <a:ea typeface="Montserrat"/>
                <a:cs typeface="Montserrat"/>
                <a:sym typeface="Montserrat"/>
              </a:rPr>
              <a:t>Cloud infrastructure support  and </a:t>
            </a:r>
            <a:r>
              <a:rPr b="1" lang="en-US" sz="1900">
                <a:solidFill>
                  <a:schemeClr val="dk1"/>
                </a:solidFill>
                <a:latin typeface="Montserrat"/>
                <a:ea typeface="Montserrat"/>
                <a:cs typeface="Montserrat"/>
                <a:sym typeface="Montserrat"/>
              </a:rPr>
              <a:t>Machine learning model deploy</a:t>
            </a:r>
            <a:r>
              <a:rPr lang="en-US" sz="1900">
                <a:solidFill>
                  <a:schemeClr val="dk1"/>
                </a:solidFill>
                <a:latin typeface="Montserrat Medium"/>
                <a:ea typeface="Montserrat Medium"/>
                <a:cs typeface="Montserrat Medium"/>
                <a:sym typeface="Montserrat Medium"/>
              </a:rPr>
              <a:t>: AWS EC2 instance </a:t>
            </a:r>
            <a:endParaRPr b="1" sz="1900">
              <a:latin typeface="Montserrat"/>
              <a:ea typeface="Montserrat"/>
              <a:cs typeface="Montserrat"/>
              <a:sym typeface="Montserrat"/>
            </a:endParaRPr>
          </a:p>
          <a:p>
            <a:pPr indent="457200" lvl="0" marL="3200400" rtl="0" algn="just">
              <a:lnSpc>
                <a:spcPct val="107916"/>
              </a:lnSpc>
              <a:spcBef>
                <a:spcPts val="1100"/>
              </a:spcBef>
              <a:spcAft>
                <a:spcPts val="0"/>
              </a:spcAft>
              <a:buClr>
                <a:schemeClr val="dk1"/>
              </a:buClr>
              <a:buSzPts val="1500"/>
              <a:buFont typeface="Arial"/>
              <a:buNone/>
            </a:pPr>
            <a:r>
              <a:rPr b="1" lang="en-US" sz="1900">
                <a:latin typeface="Montserrat"/>
                <a:ea typeface="Montserrat"/>
                <a:cs typeface="Montserrat"/>
                <a:sym typeface="Montserrat"/>
              </a:rPr>
              <a:t> </a:t>
            </a:r>
            <a:endParaRPr b="1" sz="1900">
              <a:latin typeface="Montserrat"/>
              <a:ea typeface="Montserrat"/>
              <a:cs typeface="Montserrat"/>
              <a:sym typeface="Montserrat"/>
            </a:endParaRPr>
          </a:p>
          <a:p>
            <a:pPr indent="0" lvl="0" marL="0" rtl="0" algn="just">
              <a:lnSpc>
                <a:spcPct val="107916"/>
              </a:lnSpc>
              <a:spcBef>
                <a:spcPts val="1100"/>
              </a:spcBef>
              <a:spcAft>
                <a:spcPts val="0"/>
              </a:spcAft>
              <a:buClr>
                <a:schemeClr val="dk1"/>
              </a:buClr>
              <a:buSzPts val="1500"/>
              <a:buFont typeface="Arial"/>
              <a:buNone/>
            </a:pPr>
            <a:r>
              <a:rPr b="1" lang="en-US" sz="1900">
                <a:solidFill>
                  <a:schemeClr val="dk1"/>
                </a:solidFill>
                <a:latin typeface="Montserrat"/>
                <a:ea typeface="Montserrat"/>
                <a:cs typeface="Montserrat"/>
                <a:sym typeface="Montserrat"/>
              </a:rPr>
              <a:t>Programming language:</a:t>
            </a:r>
            <a:r>
              <a:rPr lang="en-US" sz="1900">
                <a:solidFill>
                  <a:schemeClr val="dk1"/>
                </a:solidFill>
                <a:latin typeface="Montserrat Medium"/>
                <a:ea typeface="Montserrat Medium"/>
                <a:cs typeface="Montserrat Medium"/>
                <a:sym typeface="Montserrat Medium"/>
              </a:rPr>
              <a:t> Python </a:t>
            </a:r>
            <a:endParaRPr sz="1900">
              <a:solidFill>
                <a:schemeClr val="dk1"/>
              </a:solidFill>
              <a:latin typeface="Montserrat Medium"/>
              <a:ea typeface="Montserrat Medium"/>
              <a:cs typeface="Montserrat Medium"/>
              <a:sym typeface="Montserrat Medium"/>
            </a:endParaRPr>
          </a:p>
          <a:p>
            <a:pPr indent="0" lvl="0" marL="0" rtl="0" algn="just">
              <a:lnSpc>
                <a:spcPct val="107916"/>
              </a:lnSpc>
              <a:spcBef>
                <a:spcPts val="1100"/>
              </a:spcBef>
              <a:spcAft>
                <a:spcPts val="0"/>
              </a:spcAft>
              <a:buClr>
                <a:schemeClr val="dk1"/>
              </a:buClr>
              <a:buSzPts val="1500"/>
              <a:buFont typeface="Arial"/>
              <a:buNone/>
            </a:pPr>
            <a:r>
              <a:rPr b="1" lang="en-US" sz="1900">
                <a:solidFill>
                  <a:schemeClr val="dk1"/>
                </a:solidFill>
                <a:latin typeface="Montserrat"/>
                <a:ea typeface="Montserrat"/>
                <a:cs typeface="Montserrat"/>
                <a:sym typeface="Montserrat"/>
              </a:rPr>
              <a:t>														</a:t>
            </a:r>
            <a:endParaRPr b="1" sz="1900">
              <a:solidFill>
                <a:schemeClr val="dk1"/>
              </a:solidFill>
              <a:latin typeface="Montserrat"/>
              <a:ea typeface="Montserrat"/>
              <a:cs typeface="Montserrat"/>
              <a:sym typeface="Montserrat"/>
            </a:endParaRPr>
          </a:p>
          <a:p>
            <a:pPr indent="0" lvl="0" marL="0" rtl="0" algn="just">
              <a:lnSpc>
                <a:spcPct val="107916"/>
              </a:lnSpc>
              <a:spcBef>
                <a:spcPts val="1100"/>
              </a:spcBef>
              <a:spcAft>
                <a:spcPts val="0"/>
              </a:spcAft>
              <a:buClr>
                <a:schemeClr val="dk1"/>
              </a:buClr>
              <a:buSzPts val="1500"/>
              <a:buFont typeface="Arial"/>
              <a:buNone/>
            </a:pPr>
            <a:r>
              <a:t/>
            </a:r>
            <a:endParaRPr b="1" sz="1900">
              <a:solidFill>
                <a:schemeClr val="dk1"/>
              </a:solidFill>
              <a:latin typeface="Montserrat"/>
              <a:ea typeface="Montserrat"/>
              <a:cs typeface="Montserrat"/>
              <a:sym typeface="Montserrat"/>
            </a:endParaRPr>
          </a:p>
          <a:p>
            <a:pPr indent="0" lvl="0" marL="0" rtl="0" algn="just">
              <a:lnSpc>
                <a:spcPct val="107916"/>
              </a:lnSpc>
              <a:spcBef>
                <a:spcPts val="1100"/>
              </a:spcBef>
              <a:spcAft>
                <a:spcPts val="0"/>
              </a:spcAft>
              <a:buClr>
                <a:schemeClr val="dk1"/>
              </a:buClr>
              <a:buSzPts val="1500"/>
              <a:buFont typeface="Arial"/>
              <a:buNone/>
            </a:pPr>
            <a:r>
              <a:rPr b="1" lang="en-US" sz="1900">
                <a:solidFill>
                  <a:schemeClr val="dk1"/>
                </a:solidFill>
                <a:latin typeface="Montserrat"/>
                <a:ea typeface="Montserrat"/>
                <a:cs typeface="Montserrat"/>
                <a:sym typeface="Montserrat"/>
              </a:rPr>
              <a:t>Library:</a:t>
            </a:r>
            <a:r>
              <a:rPr lang="en-US" sz="1900">
                <a:solidFill>
                  <a:schemeClr val="dk1"/>
                </a:solidFill>
                <a:latin typeface="Montserrat Medium"/>
                <a:ea typeface="Montserrat Medium"/>
                <a:cs typeface="Montserrat Medium"/>
                <a:sym typeface="Montserrat Medium"/>
              </a:rPr>
              <a:t> Tensorflow				PyTorch 	 </a:t>
            </a:r>
            <a:endParaRPr sz="1900">
              <a:solidFill>
                <a:schemeClr val="dk1"/>
              </a:solidFill>
              <a:latin typeface="Montserrat Medium"/>
              <a:ea typeface="Montserrat Medium"/>
              <a:cs typeface="Montserrat Medium"/>
              <a:sym typeface="Montserrat Medium"/>
            </a:endParaRPr>
          </a:p>
          <a:p>
            <a:pPr indent="0" lvl="0" marL="0" rtl="0" algn="just">
              <a:lnSpc>
                <a:spcPct val="107916"/>
              </a:lnSpc>
              <a:spcBef>
                <a:spcPts val="1100"/>
              </a:spcBef>
              <a:spcAft>
                <a:spcPts val="0"/>
              </a:spcAft>
              <a:buClr>
                <a:schemeClr val="dk1"/>
              </a:buClr>
              <a:buSzPts val="1500"/>
              <a:buFont typeface="Arial"/>
              <a:buNone/>
            </a:pPr>
            <a:r>
              <a:t/>
            </a:r>
            <a:endParaRPr sz="1900">
              <a:solidFill>
                <a:schemeClr val="dk1"/>
              </a:solidFill>
              <a:latin typeface="Montserrat Medium"/>
              <a:ea typeface="Montserrat Medium"/>
              <a:cs typeface="Montserrat Medium"/>
              <a:sym typeface="Montserrat Medium"/>
            </a:endParaRPr>
          </a:p>
          <a:p>
            <a:pPr indent="0" lvl="0" marL="0" rtl="0" algn="just">
              <a:lnSpc>
                <a:spcPct val="107916"/>
              </a:lnSpc>
              <a:spcBef>
                <a:spcPts val="1100"/>
              </a:spcBef>
              <a:spcAft>
                <a:spcPts val="0"/>
              </a:spcAft>
              <a:buNone/>
            </a:pPr>
            <a:r>
              <a:t/>
            </a:r>
            <a:endParaRPr b="1" sz="1900">
              <a:solidFill>
                <a:schemeClr val="dk1"/>
              </a:solidFill>
              <a:latin typeface="Montserrat"/>
              <a:ea typeface="Montserrat"/>
              <a:cs typeface="Montserrat"/>
              <a:sym typeface="Montserrat"/>
            </a:endParaRPr>
          </a:p>
          <a:p>
            <a:pPr indent="0" lvl="0" marL="0" rtl="0" algn="just">
              <a:lnSpc>
                <a:spcPct val="107916"/>
              </a:lnSpc>
              <a:spcBef>
                <a:spcPts val="1100"/>
              </a:spcBef>
              <a:spcAft>
                <a:spcPts val="0"/>
              </a:spcAft>
              <a:buNone/>
            </a:pPr>
            <a:r>
              <a:rPr b="1" lang="en-US" sz="1900">
                <a:solidFill>
                  <a:schemeClr val="dk1"/>
                </a:solidFill>
                <a:latin typeface="Montserrat"/>
                <a:ea typeface="Montserrat"/>
                <a:cs typeface="Montserrat"/>
                <a:sym typeface="Montserrat"/>
              </a:rPr>
              <a:t>Platform:</a:t>
            </a:r>
            <a:r>
              <a:rPr lang="en-US" sz="1900">
                <a:solidFill>
                  <a:schemeClr val="dk1"/>
                </a:solidFill>
                <a:latin typeface="Montserrat Medium"/>
                <a:ea typeface="Montserrat Medium"/>
                <a:cs typeface="Montserrat Medium"/>
                <a:sym typeface="Montserrat Medium"/>
              </a:rPr>
              <a:t> Google colab					</a:t>
            </a:r>
            <a:endParaRPr sz="1900">
              <a:solidFill>
                <a:schemeClr val="dk1"/>
              </a:solidFill>
              <a:latin typeface="Montserrat Medium"/>
              <a:ea typeface="Montserrat Medium"/>
              <a:cs typeface="Montserrat Medium"/>
              <a:sym typeface="Montserrat Medium"/>
            </a:endParaRPr>
          </a:p>
          <a:p>
            <a:pPr indent="0" lvl="0" marL="914400" rtl="0" algn="just">
              <a:lnSpc>
                <a:spcPct val="107916"/>
              </a:lnSpc>
              <a:spcBef>
                <a:spcPts val="1100"/>
              </a:spcBef>
              <a:spcAft>
                <a:spcPts val="0"/>
              </a:spcAft>
              <a:buNone/>
            </a:pPr>
            <a:r>
              <a:rPr lang="en-US" sz="1900">
                <a:solidFill>
                  <a:schemeClr val="dk1"/>
                </a:solidFill>
                <a:latin typeface="Montserrat Medium"/>
                <a:ea typeface="Montserrat Medium"/>
                <a:cs typeface="Montserrat Medium"/>
                <a:sym typeface="Montserrat Medium"/>
              </a:rPr>
              <a:t>   </a:t>
            </a:r>
            <a:endParaRPr sz="1900">
              <a:solidFill>
                <a:schemeClr val="dk1"/>
              </a:solidFill>
              <a:latin typeface="Montserrat Medium"/>
              <a:ea typeface="Montserrat Medium"/>
              <a:cs typeface="Montserrat Medium"/>
              <a:sym typeface="Montserrat Medium"/>
            </a:endParaRPr>
          </a:p>
          <a:p>
            <a:pPr indent="0" lvl="0" marL="914400" rtl="0" algn="just">
              <a:lnSpc>
                <a:spcPct val="107916"/>
              </a:lnSpc>
              <a:spcBef>
                <a:spcPts val="1100"/>
              </a:spcBef>
              <a:spcAft>
                <a:spcPts val="0"/>
              </a:spcAft>
              <a:buNone/>
            </a:pPr>
            <a:r>
              <a:rPr lang="en-US" sz="1900">
                <a:solidFill>
                  <a:schemeClr val="dk1"/>
                </a:solidFill>
                <a:latin typeface="Montserrat Medium"/>
                <a:ea typeface="Montserrat Medium"/>
                <a:cs typeface="Montserrat Medium"/>
                <a:sym typeface="Montserrat Medium"/>
              </a:rPr>
              <a:t>    Visual studio code</a:t>
            </a:r>
            <a:endParaRPr b="1" sz="1900">
              <a:solidFill>
                <a:schemeClr val="dk1"/>
              </a:solidFill>
              <a:latin typeface="Montserrat"/>
              <a:ea typeface="Montserrat"/>
              <a:cs typeface="Montserrat"/>
              <a:sym typeface="Montserrat"/>
            </a:endParaRPr>
          </a:p>
          <a:p>
            <a:pPr indent="0" lvl="0" marL="0" rtl="0" algn="just">
              <a:lnSpc>
                <a:spcPct val="107916"/>
              </a:lnSpc>
              <a:spcBef>
                <a:spcPts val="1100"/>
              </a:spcBef>
              <a:spcAft>
                <a:spcPts val="0"/>
              </a:spcAft>
              <a:buNone/>
            </a:pPr>
            <a:r>
              <a:t/>
            </a:r>
            <a:endParaRPr b="1" sz="1900">
              <a:solidFill>
                <a:schemeClr val="dk1"/>
              </a:solidFill>
              <a:latin typeface="Montserrat"/>
              <a:ea typeface="Montserrat"/>
              <a:cs typeface="Montserrat"/>
              <a:sym typeface="Montserrat"/>
            </a:endParaRPr>
          </a:p>
          <a:p>
            <a:pPr indent="0" lvl="0" marL="0" rtl="0" algn="just">
              <a:lnSpc>
                <a:spcPct val="107916"/>
              </a:lnSpc>
              <a:spcBef>
                <a:spcPts val="1100"/>
              </a:spcBef>
              <a:spcAft>
                <a:spcPts val="0"/>
              </a:spcAft>
              <a:buNone/>
            </a:pPr>
            <a:r>
              <a:t/>
            </a:r>
            <a:endParaRPr b="1" sz="1900">
              <a:solidFill>
                <a:schemeClr val="dk1"/>
              </a:solidFill>
              <a:latin typeface="Montserrat"/>
              <a:ea typeface="Montserrat"/>
              <a:cs typeface="Montserrat"/>
              <a:sym typeface="Montserrat"/>
            </a:endParaRPr>
          </a:p>
          <a:p>
            <a:pPr indent="0" lvl="0" marL="0" rtl="0" algn="just">
              <a:lnSpc>
                <a:spcPct val="107916"/>
              </a:lnSpc>
              <a:spcBef>
                <a:spcPts val="1100"/>
              </a:spcBef>
              <a:spcAft>
                <a:spcPts val="1100"/>
              </a:spcAft>
              <a:buClr>
                <a:schemeClr val="dk1"/>
              </a:buClr>
              <a:buSzPts val="1500"/>
              <a:buFont typeface="Arial"/>
              <a:buNone/>
            </a:pPr>
            <a:r>
              <a:t/>
            </a:r>
            <a:endParaRPr sz="1900">
              <a:solidFill>
                <a:schemeClr val="dk1"/>
              </a:solidFill>
              <a:latin typeface="Montserrat Medium"/>
              <a:ea typeface="Montserrat Medium"/>
              <a:cs typeface="Montserrat Medium"/>
              <a:sym typeface="Montserrat Medium"/>
            </a:endParaRPr>
          </a:p>
        </p:txBody>
      </p:sp>
      <p:sp>
        <p:nvSpPr>
          <p:cNvPr id="272" name="Google Shape;272;p32"/>
          <p:cNvSpPr txBox="1"/>
          <p:nvPr/>
        </p:nvSpPr>
        <p:spPr>
          <a:xfrm>
            <a:off x="358367" y="90267"/>
            <a:ext cx="8494800" cy="887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800">
                <a:highlight>
                  <a:srgbClr val="FFFFFF"/>
                </a:highlight>
                <a:latin typeface="Montserrat"/>
                <a:ea typeface="Montserrat"/>
                <a:cs typeface="Montserrat"/>
                <a:sym typeface="Montserrat"/>
              </a:rPr>
              <a:t>Technologies used </a:t>
            </a:r>
            <a:endParaRPr b="1" sz="4400">
              <a:latin typeface="Montserrat"/>
              <a:ea typeface="Montserrat"/>
              <a:cs typeface="Montserrat"/>
              <a:sym typeface="Montserrat"/>
            </a:endParaRPr>
          </a:p>
        </p:txBody>
      </p:sp>
      <p:pic>
        <p:nvPicPr>
          <p:cNvPr id="273" name="Google Shape;273;p32"/>
          <p:cNvPicPr preferRelativeResize="0"/>
          <p:nvPr/>
        </p:nvPicPr>
        <p:blipFill>
          <a:blip r:embed="rId3">
            <a:alphaModFix/>
          </a:blip>
          <a:stretch>
            <a:fillRect/>
          </a:stretch>
        </p:blipFill>
        <p:spPr>
          <a:xfrm>
            <a:off x="7884250" y="1476788"/>
            <a:ext cx="3504548" cy="887100"/>
          </a:xfrm>
          <a:prstGeom prst="rect">
            <a:avLst/>
          </a:prstGeom>
          <a:noFill/>
          <a:ln>
            <a:noFill/>
          </a:ln>
        </p:spPr>
      </p:pic>
      <p:pic>
        <p:nvPicPr>
          <p:cNvPr id="274" name="Google Shape;274;p32"/>
          <p:cNvPicPr preferRelativeResize="0"/>
          <p:nvPr/>
        </p:nvPicPr>
        <p:blipFill>
          <a:blip r:embed="rId4">
            <a:alphaModFix/>
          </a:blip>
          <a:stretch>
            <a:fillRect/>
          </a:stretch>
        </p:blipFill>
        <p:spPr>
          <a:xfrm>
            <a:off x="4595275" y="1893048"/>
            <a:ext cx="1126364" cy="675801"/>
          </a:xfrm>
          <a:prstGeom prst="rect">
            <a:avLst/>
          </a:prstGeom>
          <a:noFill/>
          <a:ln>
            <a:noFill/>
          </a:ln>
        </p:spPr>
      </p:pic>
      <p:pic>
        <p:nvPicPr>
          <p:cNvPr id="275" name="Google Shape;275;p32"/>
          <p:cNvPicPr preferRelativeResize="0"/>
          <p:nvPr/>
        </p:nvPicPr>
        <p:blipFill>
          <a:blip r:embed="rId5">
            <a:alphaModFix/>
          </a:blip>
          <a:stretch>
            <a:fillRect/>
          </a:stretch>
        </p:blipFill>
        <p:spPr>
          <a:xfrm>
            <a:off x="3352550" y="4463690"/>
            <a:ext cx="1528924" cy="675800"/>
          </a:xfrm>
          <a:prstGeom prst="rect">
            <a:avLst/>
          </a:prstGeom>
          <a:noFill/>
          <a:ln>
            <a:noFill/>
          </a:ln>
        </p:spPr>
      </p:pic>
      <p:pic>
        <p:nvPicPr>
          <p:cNvPr id="276" name="Google Shape;276;p32"/>
          <p:cNvPicPr preferRelativeResize="0"/>
          <p:nvPr/>
        </p:nvPicPr>
        <p:blipFill>
          <a:blip r:embed="rId6">
            <a:alphaModFix/>
          </a:blip>
          <a:stretch>
            <a:fillRect/>
          </a:stretch>
        </p:blipFill>
        <p:spPr>
          <a:xfrm>
            <a:off x="9188788" y="4538275"/>
            <a:ext cx="2431871" cy="675800"/>
          </a:xfrm>
          <a:prstGeom prst="rect">
            <a:avLst/>
          </a:prstGeom>
          <a:noFill/>
          <a:ln>
            <a:noFill/>
          </a:ln>
        </p:spPr>
      </p:pic>
      <p:pic>
        <p:nvPicPr>
          <p:cNvPr id="277" name="Google Shape;277;p32"/>
          <p:cNvPicPr preferRelativeResize="0"/>
          <p:nvPr/>
        </p:nvPicPr>
        <p:blipFill>
          <a:blip r:embed="rId7">
            <a:alphaModFix/>
          </a:blip>
          <a:stretch>
            <a:fillRect/>
          </a:stretch>
        </p:blipFill>
        <p:spPr>
          <a:xfrm>
            <a:off x="3994375" y="5341075"/>
            <a:ext cx="887100" cy="887100"/>
          </a:xfrm>
          <a:prstGeom prst="rect">
            <a:avLst/>
          </a:prstGeom>
          <a:noFill/>
          <a:ln>
            <a:noFill/>
          </a:ln>
        </p:spPr>
      </p:pic>
      <p:pic>
        <p:nvPicPr>
          <p:cNvPr id="278" name="Google Shape;278;p32"/>
          <p:cNvPicPr preferRelativeResize="0"/>
          <p:nvPr/>
        </p:nvPicPr>
        <p:blipFill>
          <a:blip r:embed="rId8">
            <a:alphaModFix/>
          </a:blip>
          <a:stretch>
            <a:fillRect/>
          </a:stretch>
        </p:blipFill>
        <p:spPr>
          <a:xfrm>
            <a:off x="2929423" y="3004688"/>
            <a:ext cx="1208175" cy="1006825"/>
          </a:xfrm>
          <a:prstGeom prst="rect">
            <a:avLst/>
          </a:prstGeom>
          <a:noFill/>
          <a:ln>
            <a:noFill/>
          </a:ln>
        </p:spPr>
      </p:pic>
      <p:pic>
        <p:nvPicPr>
          <p:cNvPr id="279" name="Google Shape;279;p32"/>
          <p:cNvPicPr preferRelativeResize="0"/>
          <p:nvPr/>
        </p:nvPicPr>
        <p:blipFill>
          <a:blip r:embed="rId9">
            <a:alphaModFix/>
          </a:blip>
          <a:stretch>
            <a:fillRect/>
          </a:stretch>
        </p:blipFill>
        <p:spPr>
          <a:xfrm>
            <a:off x="5721650" y="3004696"/>
            <a:ext cx="2013650" cy="1006825"/>
          </a:xfrm>
          <a:prstGeom prst="rect">
            <a:avLst/>
          </a:prstGeom>
          <a:noFill/>
          <a:ln>
            <a:noFill/>
          </a:ln>
        </p:spPr>
      </p:pic>
      <p:sp>
        <p:nvSpPr>
          <p:cNvPr id="280" name="Google Shape;280;p32"/>
          <p:cNvSpPr txBox="1"/>
          <p:nvPr/>
        </p:nvSpPr>
        <p:spPr>
          <a:xfrm>
            <a:off x="7884250" y="3261813"/>
            <a:ext cx="309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ontserrat Medium"/>
                <a:ea typeface="Montserrat Medium"/>
                <a:cs typeface="Montserrat Medium"/>
                <a:sym typeface="Montserrat Medium"/>
              </a:rPr>
              <a:t>Keras </a:t>
            </a:r>
            <a:endParaRPr sz="2000">
              <a:latin typeface="Montserrat Medium"/>
              <a:ea typeface="Montserrat Medium"/>
              <a:cs typeface="Montserrat Medium"/>
              <a:sym typeface="Montserrat Medium"/>
            </a:endParaRPr>
          </a:p>
        </p:txBody>
      </p:sp>
      <p:pic>
        <p:nvPicPr>
          <p:cNvPr id="281" name="Google Shape;281;p32"/>
          <p:cNvPicPr preferRelativeResize="0"/>
          <p:nvPr/>
        </p:nvPicPr>
        <p:blipFill>
          <a:blip r:embed="rId10">
            <a:alphaModFix/>
          </a:blip>
          <a:stretch>
            <a:fillRect/>
          </a:stretch>
        </p:blipFill>
        <p:spPr>
          <a:xfrm>
            <a:off x="9188800" y="3120937"/>
            <a:ext cx="2670249" cy="774352"/>
          </a:xfrm>
          <a:prstGeom prst="rect">
            <a:avLst/>
          </a:prstGeom>
          <a:noFill/>
          <a:ln>
            <a:noFill/>
          </a:ln>
        </p:spPr>
      </p:pic>
      <p:sp>
        <p:nvSpPr>
          <p:cNvPr id="282" name="Google Shape;282;p32"/>
          <p:cNvSpPr txBox="1"/>
          <p:nvPr/>
        </p:nvSpPr>
        <p:spPr>
          <a:xfrm>
            <a:off x="5249225" y="4652325"/>
            <a:ext cx="4398300" cy="8568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Clr>
                <a:schemeClr val="dk1"/>
              </a:buClr>
              <a:buSzPts val="1100"/>
              <a:buFont typeface="Arial"/>
              <a:buNone/>
            </a:pPr>
            <a:r>
              <a:rPr b="1" lang="en-US" sz="1900">
                <a:solidFill>
                  <a:schemeClr val="dk1"/>
                </a:solidFill>
                <a:latin typeface="Montserrat"/>
                <a:ea typeface="Montserrat"/>
                <a:cs typeface="Montserrat"/>
                <a:sym typeface="Montserrat"/>
              </a:rPr>
              <a:t>Fronted application:</a:t>
            </a:r>
            <a:r>
              <a:rPr lang="en-US" sz="1900">
                <a:solidFill>
                  <a:schemeClr val="dk1"/>
                </a:solidFill>
                <a:latin typeface="Montserrat Medium"/>
                <a:ea typeface="Montserrat Medium"/>
                <a:cs typeface="Montserrat Medium"/>
                <a:sym typeface="Montserrat Medium"/>
              </a:rPr>
              <a:t> Streamlit</a:t>
            </a:r>
            <a:endParaRPr sz="1900">
              <a:solidFill>
                <a:schemeClr val="dk1"/>
              </a:solidFill>
              <a:latin typeface="Montserrat Medium"/>
              <a:ea typeface="Montserrat Medium"/>
              <a:cs typeface="Montserrat Medium"/>
              <a:sym typeface="Montserrat Medium"/>
            </a:endParaRPr>
          </a:p>
          <a:p>
            <a:pPr indent="0" lvl="0" marL="0" rtl="0" algn="l">
              <a:spcBef>
                <a:spcPts val="1100"/>
              </a:spcBef>
              <a:spcAft>
                <a:spcPts val="0"/>
              </a:spcAft>
              <a:buNone/>
            </a:pPr>
            <a:r>
              <a:t/>
            </a:r>
            <a:endParaRPr/>
          </a:p>
        </p:txBody>
      </p:sp>
      <p:pic>
        <p:nvPicPr>
          <p:cNvPr id="283" name="Google Shape;283;p32"/>
          <p:cNvPicPr preferRelativeResize="0"/>
          <p:nvPr/>
        </p:nvPicPr>
        <p:blipFill>
          <a:blip r:embed="rId11">
            <a:alphaModFix/>
          </a:blip>
          <a:stretch>
            <a:fillRect/>
          </a:stretch>
        </p:blipFill>
        <p:spPr>
          <a:xfrm>
            <a:off x="7413473" y="5303035"/>
            <a:ext cx="2670250" cy="963169"/>
          </a:xfrm>
          <a:prstGeom prst="rect">
            <a:avLst/>
          </a:prstGeom>
          <a:noFill/>
          <a:ln>
            <a:noFill/>
          </a:ln>
        </p:spPr>
      </p:pic>
      <p:sp>
        <p:nvSpPr>
          <p:cNvPr id="284" name="Google Shape;284;p32"/>
          <p:cNvSpPr txBox="1"/>
          <p:nvPr/>
        </p:nvSpPr>
        <p:spPr>
          <a:xfrm>
            <a:off x="5401625" y="5356213"/>
            <a:ext cx="4398300" cy="8568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b="1" lang="en-US" sz="1900">
                <a:solidFill>
                  <a:schemeClr val="dk1"/>
                </a:solidFill>
                <a:latin typeface="Montserrat"/>
                <a:ea typeface="Montserrat"/>
                <a:cs typeface="Montserrat"/>
                <a:sym typeface="Montserrat"/>
              </a:rPr>
              <a:t>API</a:t>
            </a:r>
            <a:r>
              <a:rPr b="1" lang="en-US" sz="1900">
                <a:solidFill>
                  <a:schemeClr val="dk1"/>
                </a:solidFill>
                <a:latin typeface="Montserrat"/>
                <a:ea typeface="Montserrat"/>
                <a:cs typeface="Montserrat"/>
                <a:sym typeface="Montserrat"/>
              </a:rPr>
              <a:t>:</a:t>
            </a:r>
            <a:r>
              <a:rPr lang="en-US" sz="1900">
                <a:solidFill>
                  <a:schemeClr val="dk1"/>
                </a:solidFill>
                <a:latin typeface="Montserrat Medium"/>
                <a:ea typeface="Montserrat Medium"/>
                <a:cs typeface="Montserrat Medium"/>
                <a:sym typeface="Montserrat Medium"/>
              </a:rPr>
              <a:t> FAST API</a:t>
            </a:r>
            <a:endParaRPr sz="1900">
              <a:solidFill>
                <a:schemeClr val="dk1"/>
              </a:solidFill>
              <a:latin typeface="Montserrat Medium"/>
              <a:ea typeface="Montserrat Medium"/>
              <a:cs typeface="Montserrat Medium"/>
              <a:sym typeface="Montserrat Medium"/>
            </a:endParaRPr>
          </a:p>
          <a:p>
            <a:pPr indent="0" lvl="0" marL="0" rtl="0" algn="l">
              <a:spcBef>
                <a:spcPts val="11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33"/>
          <p:cNvPicPr preferRelativeResize="0"/>
          <p:nvPr/>
        </p:nvPicPr>
        <p:blipFill rotWithShape="1">
          <a:blip r:embed="rId3">
            <a:alphaModFix/>
          </a:blip>
          <a:srcRect b="0" l="0" r="0" t="0"/>
          <a:stretch/>
        </p:blipFill>
        <p:spPr>
          <a:xfrm rot="5400000">
            <a:off x="5903006" y="589867"/>
            <a:ext cx="385984" cy="12192000"/>
          </a:xfrm>
          <a:prstGeom prst="rect">
            <a:avLst/>
          </a:prstGeom>
          <a:noFill/>
          <a:ln>
            <a:noFill/>
          </a:ln>
        </p:spPr>
      </p:pic>
      <p:pic>
        <p:nvPicPr>
          <p:cNvPr descr="A close up of a sign&#10;&#10;Description automatically generated" id="290" name="Google Shape;290;p33"/>
          <p:cNvPicPr preferRelativeResize="0"/>
          <p:nvPr>
            <p:ph idx="1" type="body"/>
          </p:nvPr>
        </p:nvPicPr>
        <p:blipFill rotWithShape="1">
          <a:blip r:embed="rId4">
            <a:alphaModFix/>
          </a:blip>
          <a:srcRect b="0" l="0" r="0" t="0"/>
          <a:stretch/>
        </p:blipFill>
        <p:spPr>
          <a:xfrm>
            <a:off x="10828421" y="5610533"/>
            <a:ext cx="968545" cy="721920"/>
          </a:xfrm>
          <a:prstGeom prst="rect">
            <a:avLst/>
          </a:prstGeom>
          <a:noFill/>
          <a:ln>
            <a:noFill/>
          </a:ln>
        </p:spPr>
      </p:pic>
      <p:pic>
        <p:nvPicPr>
          <p:cNvPr descr="A picture containing drawing&#10;&#10;Description automatically generated" id="291" name="Google Shape;291;p33"/>
          <p:cNvPicPr preferRelativeResize="0"/>
          <p:nvPr/>
        </p:nvPicPr>
        <p:blipFill rotWithShape="1">
          <a:blip r:embed="rId5">
            <a:alphaModFix/>
          </a:blip>
          <a:srcRect b="0" l="0" r="0" t="0"/>
          <a:stretch/>
        </p:blipFill>
        <p:spPr>
          <a:xfrm>
            <a:off x="120014" y="5440809"/>
            <a:ext cx="3245736" cy="811434"/>
          </a:xfrm>
          <a:prstGeom prst="rect">
            <a:avLst/>
          </a:prstGeom>
          <a:noFill/>
          <a:ln>
            <a:noFill/>
          </a:ln>
        </p:spPr>
      </p:pic>
      <p:sp>
        <p:nvSpPr>
          <p:cNvPr id="292" name="Google Shape;292;p33"/>
          <p:cNvSpPr txBox="1"/>
          <p:nvPr>
            <p:ph type="title"/>
          </p:nvPr>
        </p:nvSpPr>
        <p:spPr>
          <a:xfrm>
            <a:off x="595923" y="364397"/>
            <a:ext cx="11172581" cy="8307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Calibri"/>
              <a:buNone/>
            </a:pPr>
            <a:r>
              <a:rPr lang="en-US" sz="3600">
                <a:solidFill>
                  <a:srgbClr val="C00000"/>
                </a:solidFill>
              </a:rPr>
              <a:t>Software Test Document</a:t>
            </a:r>
            <a:endParaRPr/>
          </a:p>
        </p:txBody>
      </p:sp>
      <p:pic>
        <p:nvPicPr>
          <p:cNvPr id="293" name="Google Shape;293;p33"/>
          <p:cNvPicPr preferRelativeResize="0"/>
          <p:nvPr/>
        </p:nvPicPr>
        <p:blipFill rotWithShape="1">
          <a:blip r:embed="rId6">
            <a:alphaModFix/>
          </a:blip>
          <a:srcRect b="0" l="0" r="0" t="0"/>
          <a:stretch/>
        </p:blipFill>
        <p:spPr>
          <a:xfrm>
            <a:off x="0" y="6322730"/>
            <a:ext cx="9288382" cy="176411"/>
          </a:xfrm>
          <a:prstGeom prst="rect">
            <a:avLst/>
          </a:prstGeom>
          <a:noFill/>
          <a:ln>
            <a:noFill/>
          </a:ln>
        </p:spPr>
      </p:pic>
      <p:pic>
        <p:nvPicPr>
          <p:cNvPr id="294" name="Google Shape;294;p33"/>
          <p:cNvPicPr preferRelativeResize="0"/>
          <p:nvPr/>
        </p:nvPicPr>
        <p:blipFill rotWithShape="1">
          <a:blip r:embed="rId3">
            <a:alphaModFix/>
          </a:blip>
          <a:srcRect b="0" l="0" r="0" t="0"/>
          <a:stretch/>
        </p:blipFill>
        <p:spPr>
          <a:xfrm>
            <a:off x="12268293" y="-1785"/>
            <a:ext cx="1151021" cy="6855781"/>
          </a:xfrm>
          <a:prstGeom prst="rect">
            <a:avLst/>
          </a:prstGeom>
          <a:noFill/>
          <a:ln>
            <a:noFill/>
          </a:ln>
        </p:spPr>
      </p:pic>
      <p:sp>
        <p:nvSpPr>
          <p:cNvPr id="295" name="Google Shape;295;p33"/>
          <p:cNvSpPr txBox="1"/>
          <p:nvPr>
            <p:ph idx="12" type="sldNum"/>
          </p:nvPr>
        </p:nvSpPr>
        <p:spPr>
          <a:xfrm>
            <a:off x="9448800" y="6489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FFFFFF"/>
                </a:solidFill>
              </a:rPr>
              <a:t>‹#›</a:t>
            </a:fld>
            <a:endParaRPr>
              <a:solidFill>
                <a:srgbClr val="FFFFFF"/>
              </a:solidFill>
            </a:endParaRPr>
          </a:p>
        </p:txBody>
      </p:sp>
      <p:graphicFrame>
        <p:nvGraphicFramePr>
          <p:cNvPr id="296" name="Google Shape;296;p33"/>
          <p:cNvGraphicFramePr/>
          <p:nvPr/>
        </p:nvGraphicFramePr>
        <p:xfrm>
          <a:off x="952500" y="1433500"/>
          <a:ext cx="3000000" cy="3000000"/>
        </p:xfrm>
        <a:graphic>
          <a:graphicData uri="http://schemas.openxmlformats.org/drawingml/2006/table">
            <a:tbl>
              <a:tblPr>
                <a:noFill/>
                <a:tableStyleId>{278CFDE3-2EA4-4DC0-949E-702DCE0C6F2F}</a:tableStyleId>
              </a:tblPr>
              <a:tblGrid>
                <a:gridCol w="3413425"/>
                <a:gridCol w="3413425"/>
                <a:gridCol w="3413425"/>
              </a:tblGrid>
              <a:tr h="481025">
                <a:tc>
                  <a:txBody>
                    <a:bodyPr/>
                    <a:lstStyle/>
                    <a:p>
                      <a:pPr indent="0" lvl="0" marL="0" rtl="0" algn="l">
                        <a:spcBef>
                          <a:spcPts val="0"/>
                        </a:spcBef>
                        <a:spcAft>
                          <a:spcPts val="0"/>
                        </a:spcAft>
                        <a:buNone/>
                      </a:pPr>
                      <a:r>
                        <a:rPr b="1" lang="en-US">
                          <a:latin typeface="Montserrat"/>
                          <a:ea typeface="Montserrat"/>
                          <a:cs typeface="Montserrat"/>
                          <a:sym typeface="Montserrat"/>
                        </a:rPr>
                        <a:t>No.</a:t>
                      </a:r>
                      <a:endParaRPr b="1">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US">
                          <a:latin typeface="Montserrat"/>
                          <a:ea typeface="Montserrat"/>
                          <a:cs typeface="Montserrat"/>
                          <a:sym typeface="Montserrat"/>
                        </a:rPr>
                        <a:t>Test Case</a:t>
                      </a:r>
                      <a:endParaRPr b="1">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US">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tc>
              </a:tr>
              <a:tr h="481025">
                <a:tc>
                  <a:txBody>
                    <a:bodyPr/>
                    <a:lstStyle/>
                    <a:p>
                      <a:pPr indent="0" lvl="0" marL="0" rtl="0" algn="l">
                        <a:spcBef>
                          <a:spcPts val="0"/>
                        </a:spcBef>
                        <a:spcAft>
                          <a:spcPts val="0"/>
                        </a:spcAft>
                        <a:buNone/>
                      </a:pPr>
                      <a:r>
                        <a:rPr lang="en-US">
                          <a:latin typeface="Montserrat Medium"/>
                          <a:ea typeface="Montserrat Medium"/>
                          <a:cs typeface="Montserrat Medium"/>
                          <a:sym typeface="Montserrat Medium"/>
                        </a:rPr>
                        <a:t>1</a:t>
                      </a:r>
                      <a:endParaRPr>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latin typeface="Montserrat Medium"/>
                          <a:ea typeface="Montserrat Medium"/>
                          <a:cs typeface="Montserrat Medium"/>
                          <a:sym typeface="Montserrat Medium"/>
                        </a:rPr>
                        <a:t>Data Preparation</a:t>
                      </a:r>
                      <a:endParaRPr>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latin typeface="Montserrat Medium"/>
                          <a:ea typeface="Montserrat Medium"/>
                          <a:cs typeface="Montserrat Medium"/>
                          <a:sym typeface="Montserrat Medium"/>
                        </a:rPr>
                        <a:t>Dataset</a:t>
                      </a:r>
                      <a:endParaRPr>
                        <a:latin typeface="Montserrat Medium"/>
                        <a:ea typeface="Montserrat Medium"/>
                        <a:cs typeface="Montserrat Medium"/>
                        <a:sym typeface="Montserrat Medium"/>
                      </a:endParaRPr>
                    </a:p>
                  </a:txBody>
                  <a:tcPr marT="91425" marB="91425" marR="91425" marL="91425"/>
                </a:tc>
              </a:tr>
              <a:tr h="481025">
                <a:tc>
                  <a:txBody>
                    <a:bodyPr/>
                    <a:lstStyle/>
                    <a:p>
                      <a:pPr indent="0" lvl="0" marL="0" rtl="0" algn="l">
                        <a:spcBef>
                          <a:spcPts val="0"/>
                        </a:spcBef>
                        <a:spcAft>
                          <a:spcPts val="0"/>
                        </a:spcAft>
                        <a:buNone/>
                      </a:pPr>
                      <a:r>
                        <a:rPr lang="en-US">
                          <a:latin typeface="Montserrat Medium"/>
                          <a:ea typeface="Montserrat Medium"/>
                          <a:cs typeface="Montserrat Medium"/>
                          <a:sym typeface="Montserrat Medium"/>
                        </a:rPr>
                        <a:t>2</a:t>
                      </a:r>
                      <a:endParaRPr>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latin typeface="Montserrat Medium"/>
                          <a:ea typeface="Montserrat Medium"/>
                          <a:cs typeface="Montserrat Medium"/>
                          <a:sym typeface="Montserrat Medium"/>
                        </a:rPr>
                        <a:t>Input</a:t>
                      </a:r>
                      <a:endParaRPr>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latin typeface="Montserrat Medium"/>
                          <a:ea typeface="Montserrat Medium"/>
                          <a:cs typeface="Montserrat Medium"/>
                          <a:sym typeface="Montserrat Medium"/>
                        </a:rPr>
                        <a:t>Interface</a:t>
                      </a:r>
                      <a:endParaRPr>
                        <a:latin typeface="Montserrat Medium"/>
                        <a:ea typeface="Montserrat Medium"/>
                        <a:cs typeface="Montserrat Medium"/>
                        <a:sym typeface="Montserrat Medium"/>
                      </a:endParaRPr>
                    </a:p>
                  </a:txBody>
                  <a:tcPr marT="91425" marB="91425" marR="91425" marL="91425"/>
                </a:tc>
              </a:tr>
              <a:tr h="481025">
                <a:tc>
                  <a:txBody>
                    <a:bodyPr/>
                    <a:lstStyle/>
                    <a:p>
                      <a:pPr indent="0" lvl="0" marL="0" rtl="0" algn="l">
                        <a:spcBef>
                          <a:spcPts val="0"/>
                        </a:spcBef>
                        <a:spcAft>
                          <a:spcPts val="0"/>
                        </a:spcAft>
                        <a:buNone/>
                      </a:pPr>
                      <a:r>
                        <a:rPr lang="en-US">
                          <a:latin typeface="Montserrat Medium"/>
                          <a:ea typeface="Montserrat Medium"/>
                          <a:cs typeface="Montserrat Medium"/>
                          <a:sym typeface="Montserrat Medium"/>
                        </a:rPr>
                        <a:t>3</a:t>
                      </a:r>
                      <a:endParaRPr>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latin typeface="Montserrat Medium"/>
                          <a:ea typeface="Montserrat Medium"/>
                          <a:cs typeface="Montserrat Medium"/>
                          <a:sym typeface="Montserrat Medium"/>
                        </a:rPr>
                        <a:t>Classification</a:t>
                      </a:r>
                      <a:endParaRPr>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latin typeface="Montserrat Medium"/>
                          <a:ea typeface="Montserrat Medium"/>
                          <a:cs typeface="Montserrat Medium"/>
                          <a:sym typeface="Montserrat Medium"/>
                        </a:rPr>
                        <a:t>Deep Learning model</a:t>
                      </a:r>
                      <a:endParaRPr>
                        <a:latin typeface="Montserrat Medium"/>
                        <a:ea typeface="Montserrat Medium"/>
                        <a:cs typeface="Montserrat Medium"/>
                        <a:sym typeface="Montserrat Medium"/>
                      </a:endParaRPr>
                    </a:p>
                  </a:txBody>
                  <a:tcPr marT="91425" marB="91425" marR="91425" marL="91425"/>
                </a:tc>
              </a:tr>
              <a:tr h="481025">
                <a:tc>
                  <a:txBody>
                    <a:bodyPr/>
                    <a:lstStyle/>
                    <a:p>
                      <a:pPr indent="0" lvl="0" marL="0" rtl="0" algn="l">
                        <a:spcBef>
                          <a:spcPts val="0"/>
                        </a:spcBef>
                        <a:spcAft>
                          <a:spcPts val="0"/>
                        </a:spcAft>
                        <a:buNone/>
                      </a:pPr>
                      <a:r>
                        <a:rPr lang="en-US">
                          <a:latin typeface="Montserrat Medium"/>
                          <a:ea typeface="Montserrat Medium"/>
                          <a:cs typeface="Montserrat Medium"/>
                          <a:sym typeface="Montserrat Medium"/>
                        </a:rPr>
                        <a:t>4</a:t>
                      </a:r>
                      <a:endParaRPr>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latin typeface="Montserrat Medium"/>
                          <a:ea typeface="Montserrat Medium"/>
                          <a:cs typeface="Montserrat Medium"/>
                          <a:sym typeface="Montserrat Medium"/>
                        </a:rPr>
                        <a:t>Display</a:t>
                      </a:r>
                      <a:endParaRPr>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latin typeface="Montserrat Medium"/>
                          <a:ea typeface="Montserrat Medium"/>
                          <a:cs typeface="Montserrat Medium"/>
                          <a:sym typeface="Montserrat Medium"/>
                        </a:rPr>
                        <a:t>Interface</a:t>
                      </a:r>
                      <a:endParaRPr>
                        <a:latin typeface="Montserrat Medium"/>
                        <a:ea typeface="Montserrat Medium"/>
                        <a:cs typeface="Montserrat Medium"/>
                        <a:sym typeface="Montserrat Medium"/>
                      </a:endParaRPr>
                    </a:p>
                  </a:txBody>
                  <a:tcPr marT="91425" marB="91425" marR="91425" marL="91425"/>
                </a:tc>
              </a:tr>
              <a:tr h="481025">
                <a:tc rowSpan="3">
                  <a:txBody>
                    <a:bodyPr/>
                    <a:lstStyle/>
                    <a:p>
                      <a:pPr indent="0" lvl="0" marL="0" rtl="0" algn="l">
                        <a:spcBef>
                          <a:spcPts val="0"/>
                        </a:spcBef>
                        <a:spcAft>
                          <a:spcPts val="0"/>
                        </a:spcAft>
                        <a:buNone/>
                      </a:pPr>
                      <a:r>
                        <a:rPr lang="en-US">
                          <a:latin typeface="Montserrat Medium"/>
                          <a:ea typeface="Montserrat Medium"/>
                          <a:cs typeface="Montserrat Medium"/>
                          <a:sym typeface="Montserrat Medium"/>
                        </a:rPr>
                        <a:t>5</a:t>
                      </a:r>
                      <a:endParaRPr>
                        <a:latin typeface="Montserrat Medium"/>
                        <a:ea typeface="Montserrat Medium"/>
                        <a:cs typeface="Montserrat Medium"/>
                        <a:sym typeface="Montserrat Medium"/>
                      </a:endParaRPr>
                    </a:p>
                  </a:txBody>
                  <a:tcPr marT="91425" marB="91425" marR="91425" marL="91425"/>
                </a:tc>
                <a:tc rowSpan="3">
                  <a:txBody>
                    <a:bodyPr/>
                    <a:lstStyle/>
                    <a:p>
                      <a:pPr indent="0" lvl="0" marL="0" rtl="0" algn="l">
                        <a:spcBef>
                          <a:spcPts val="0"/>
                        </a:spcBef>
                        <a:spcAft>
                          <a:spcPts val="0"/>
                        </a:spcAft>
                        <a:buNone/>
                      </a:pPr>
                      <a:r>
                        <a:rPr lang="en-US">
                          <a:latin typeface="Montserrat Medium"/>
                          <a:ea typeface="Montserrat Medium"/>
                          <a:cs typeface="Montserrat Medium"/>
                          <a:sym typeface="Montserrat Medium"/>
                        </a:rPr>
                        <a:t>Complete Application</a:t>
                      </a:r>
                      <a:endParaRPr>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solidFill>
                            <a:schemeClr val="dk1"/>
                          </a:solidFill>
                          <a:latin typeface="Montserrat Medium"/>
                          <a:ea typeface="Montserrat Medium"/>
                          <a:cs typeface="Montserrat Medium"/>
                          <a:sym typeface="Montserrat Medium"/>
                        </a:rPr>
                        <a:t>Unit Testing</a:t>
                      </a:r>
                      <a:endParaRPr>
                        <a:latin typeface="Montserrat Medium"/>
                        <a:ea typeface="Montserrat Medium"/>
                        <a:cs typeface="Montserrat Medium"/>
                        <a:sym typeface="Montserrat Medium"/>
                      </a:endParaRPr>
                    </a:p>
                  </a:txBody>
                  <a:tcPr marT="91425" marB="91425" marR="91425" marL="91425"/>
                </a:tc>
              </a:tr>
              <a:tr h="481025">
                <a:tc vMerge="1"/>
                <a:tc vMerge="1"/>
                <a:tc>
                  <a:txBody>
                    <a:bodyPr/>
                    <a:lstStyle/>
                    <a:p>
                      <a:pPr indent="0" lvl="0" marL="0" rtl="0" algn="l">
                        <a:spcBef>
                          <a:spcPts val="0"/>
                        </a:spcBef>
                        <a:spcAft>
                          <a:spcPts val="0"/>
                        </a:spcAft>
                        <a:buNone/>
                      </a:pPr>
                      <a:r>
                        <a:rPr lang="en-US">
                          <a:latin typeface="Montserrat Medium"/>
                          <a:ea typeface="Montserrat Medium"/>
                          <a:cs typeface="Montserrat Medium"/>
                          <a:sym typeface="Montserrat Medium"/>
                        </a:rPr>
                        <a:t>Integration Testing</a:t>
                      </a:r>
                      <a:endParaRPr>
                        <a:latin typeface="Montserrat Medium"/>
                        <a:ea typeface="Montserrat Medium"/>
                        <a:cs typeface="Montserrat Medium"/>
                        <a:sym typeface="Montserrat Medium"/>
                      </a:endParaRPr>
                    </a:p>
                  </a:txBody>
                  <a:tcPr marT="91425" marB="91425" marR="91425" marL="91425"/>
                </a:tc>
              </a:tr>
              <a:tr h="481025">
                <a:tc vMerge="1"/>
                <a:tc vMerge="1"/>
                <a:tc>
                  <a:txBody>
                    <a:bodyPr/>
                    <a:lstStyle/>
                    <a:p>
                      <a:pPr indent="0" lvl="0" marL="0" rtl="0" algn="l">
                        <a:spcBef>
                          <a:spcPts val="0"/>
                        </a:spcBef>
                        <a:spcAft>
                          <a:spcPts val="0"/>
                        </a:spcAft>
                        <a:buNone/>
                      </a:pPr>
                      <a:r>
                        <a:rPr lang="en-US">
                          <a:latin typeface="Montserrat Medium"/>
                          <a:ea typeface="Montserrat Medium"/>
                          <a:cs typeface="Montserrat Medium"/>
                          <a:sym typeface="Montserrat Medium"/>
                        </a:rPr>
                        <a:t>Usability Testing</a:t>
                      </a:r>
                      <a:endParaRPr>
                        <a:latin typeface="Montserrat Medium"/>
                        <a:ea typeface="Montserrat Medium"/>
                        <a:cs typeface="Montserrat Medium"/>
                        <a:sym typeface="Montserrat Medium"/>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34"/>
          <p:cNvPicPr preferRelativeResize="0"/>
          <p:nvPr/>
        </p:nvPicPr>
        <p:blipFill rotWithShape="1">
          <a:blip r:embed="rId3">
            <a:alphaModFix/>
          </a:blip>
          <a:srcRect b="0" l="0" r="0" t="0"/>
          <a:stretch/>
        </p:blipFill>
        <p:spPr>
          <a:xfrm rot="5400000">
            <a:off x="5903006" y="589867"/>
            <a:ext cx="385984" cy="12192000"/>
          </a:xfrm>
          <a:prstGeom prst="rect">
            <a:avLst/>
          </a:prstGeom>
          <a:noFill/>
          <a:ln>
            <a:noFill/>
          </a:ln>
        </p:spPr>
      </p:pic>
      <p:pic>
        <p:nvPicPr>
          <p:cNvPr descr="A close up of a sign&#10;&#10;Description automatically generated" id="302" name="Google Shape;302;p34"/>
          <p:cNvPicPr preferRelativeResize="0"/>
          <p:nvPr>
            <p:ph idx="1" type="body"/>
          </p:nvPr>
        </p:nvPicPr>
        <p:blipFill rotWithShape="1">
          <a:blip r:embed="rId4">
            <a:alphaModFix/>
          </a:blip>
          <a:srcRect b="0" l="0" r="0" t="0"/>
          <a:stretch/>
        </p:blipFill>
        <p:spPr>
          <a:xfrm>
            <a:off x="10828421" y="5610533"/>
            <a:ext cx="968545" cy="721920"/>
          </a:xfrm>
          <a:prstGeom prst="rect">
            <a:avLst/>
          </a:prstGeom>
          <a:noFill/>
          <a:ln>
            <a:noFill/>
          </a:ln>
        </p:spPr>
      </p:pic>
      <p:pic>
        <p:nvPicPr>
          <p:cNvPr descr="A picture containing drawing&#10;&#10;Description automatically generated" id="303" name="Google Shape;303;p34"/>
          <p:cNvPicPr preferRelativeResize="0"/>
          <p:nvPr/>
        </p:nvPicPr>
        <p:blipFill rotWithShape="1">
          <a:blip r:embed="rId5">
            <a:alphaModFix/>
          </a:blip>
          <a:srcRect b="0" l="0" r="0" t="0"/>
          <a:stretch/>
        </p:blipFill>
        <p:spPr>
          <a:xfrm>
            <a:off x="120014" y="5440809"/>
            <a:ext cx="3245736" cy="811434"/>
          </a:xfrm>
          <a:prstGeom prst="rect">
            <a:avLst/>
          </a:prstGeom>
          <a:noFill/>
          <a:ln>
            <a:noFill/>
          </a:ln>
        </p:spPr>
      </p:pic>
      <p:sp>
        <p:nvSpPr>
          <p:cNvPr id="304" name="Google Shape;304;p34"/>
          <p:cNvSpPr txBox="1"/>
          <p:nvPr>
            <p:ph type="title"/>
          </p:nvPr>
        </p:nvSpPr>
        <p:spPr>
          <a:xfrm>
            <a:off x="595923" y="364397"/>
            <a:ext cx="11172581" cy="8307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Calibri"/>
              <a:buNone/>
            </a:pPr>
            <a:r>
              <a:rPr lang="en-US" sz="3600">
                <a:solidFill>
                  <a:srgbClr val="C00000"/>
                </a:solidFill>
              </a:rPr>
              <a:t>Conclusion &amp; Future Scope</a:t>
            </a:r>
            <a:endParaRPr/>
          </a:p>
        </p:txBody>
      </p:sp>
      <p:sp>
        <p:nvSpPr>
          <p:cNvPr id="305" name="Google Shape;305;p34"/>
          <p:cNvSpPr txBox="1"/>
          <p:nvPr/>
        </p:nvSpPr>
        <p:spPr>
          <a:xfrm>
            <a:off x="930802" y="1529154"/>
            <a:ext cx="10111500" cy="37485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l">
              <a:lnSpc>
                <a:spcPct val="150000"/>
              </a:lnSpc>
              <a:spcBef>
                <a:spcPts val="0"/>
              </a:spcBef>
              <a:spcAft>
                <a:spcPts val="0"/>
              </a:spcAft>
              <a:buClr>
                <a:schemeClr val="dk1"/>
              </a:buClr>
              <a:buSzPct val="109090"/>
              <a:buFont typeface="Arial"/>
              <a:buNone/>
            </a:pPr>
            <a:r>
              <a:rPr lang="en-US" sz="2200">
                <a:latin typeface="Montserrat Medium"/>
                <a:ea typeface="Montserrat Medium"/>
                <a:cs typeface="Montserrat Medium"/>
                <a:sym typeface="Montserrat Medium"/>
              </a:rPr>
              <a:t>In this project, we performed an attempt to verify the news articles credibility depending on their characteristics. At this aim, we implemented an algorithm combining several classification methods with text models. It performed well, and the accuracy results were relatively satisfying.</a:t>
            </a:r>
            <a:endParaRPr sz="2200">
              <a:latin typeface="Montserrat Medium"/>
              <a:ea typeface="Montserrat Medium"/>
              <a:cs typeface="Montserrat Medium"/>
              <a:sym typeface="Montserrat Medium"/>
            </a:endParaRPr>
          </a:p>
          <a:p>
            <a:pPr indent="0" lvl="0" marL="0" marR="0" rtl="0" algn="l">
              <a:lnSpc>
                <a:spcPct val="150000"/>
              </a:lnSpc>
              <a:spcBef>
                <a:spcPts val="0"/>
              </a:spcBef>
              <a:spcAft>
                <a:spcPts val="0"/>
              </a:spcAft>
              <a:buClr>
                <a:schemeClr val="dk1"/>
              </a:buClr>
              <a:buSzPct val="109090"/>
              <a:buFont typeface="Arial"/>
              <a:buNone/>
            </a:pPr>
            <a:r>
              <a:t/>
            </a:r>
            <a:endParaRPr sz="2200">
              <a:latin typeface="Montserrat Medium"/>
              <a:ea typeface="Montserrat Medium"/>
              <a:cs typeface="Montserrat Medium"/>
              <a:sym typeface="Montserrat Medium"/>
            </a:endParaRPr>
          </a:p>
          <a:p>
            <a:pPr indent="0" lvl="0" marL="0" marR="0" rtl="0" algn="l">
              <a:lnSpc>
                <a:spcPct val="150000"/>
              </a:lnSpc>
              <a:spcBef>
                <a:spcPts val="0"/>
              </a:spcBef>
              <a:spcAft>
                <a:spcPts val="0"/>
              </a:spcAft>
              <a:buClr>
                <a:schemeClr val="dk1"/>
              </a:buClr>
              <a:buSzPct val="109090"/>
              <a:buFont typeface="Arial"/>
              <a:buNone/>
            </a:pPr>
            <a:r>
              <a:rPr lang="en-US" sz="2200">
                <a:latin typeface="Montserrat Medium"/>
                <a:ea typeface="Montserrat Medium"/>
                <a:cs typeface="Montserrat Medium"/>
                <a:sym typeface="Montserrat Medium"/>
              </a:rPr>
              <a:t>As future work, we plan to better study the combination between the feature extraction methods and the classifiers as we will be able to choose the text representation model that performs best with the classifier. Moreover, to achieve a higher accuracy, we will include meta-data, calculate the credibility of the publisher and include that as a feature to classification framework.</a:t>
            </a:r>
            <a:endParaRPr sz="2200">
              <a:latin typeface="Montserrat Medium"/>
              <a:ea typeface="Montserrat Medium"/>
              <a:cs typeface="Montserrat Medium"/>
              <a:sym typeface="Montserrat Medium"/>
            </a:endParaRPr>
          </a:p>
        </p:txBody>
      </p:sp>
      <p:pic>
        <p:nvPicPr>
          <p:cNvPr id="306" name="Google Shape;306;p34"/>
          <p:cNvPicPr preferRelativeResize="0"/>
          <p:nvPr/>
        </p:nvPicPr>
        <p:blipFill rotWithShape="1">
          <a:blip r:embed="rId6">
            <a:alphaModFix/>
          </a:blip>
          <a:srcRect b="0" l="0" r="0" t="0"/>
          <a:stretch/>
        </p:blipFill>
        <p:spPr>
          <a:xfrm>
            <a:off x="0" y="6322730"/>
            <a:ext cx="9288382" cy="176411"/>
          </a:xfrm>
          <a:prstGeom prst="rect">
            <a:avLst/>
          </a:prstGeom>
          <a:noFill/>
          <a:ln>
            <a:noFill/>
          </a:ln>
        </p:spPr>
      </p:pic>
      <p:pic>
        <p:nvPicPr>
          <p:cNvPr id="307" name="Google Shape;307;p34"/>
          <p:cNvPicPr preferRelativeResize="0"/>
          <p:nvPr/>
        </p:nvPicPr>
        <p:blipFill rotWithShape="1">
          <a:blip r:embed="rId3">
            <a:alphaModFix/>
          </a:blip>
          <a:srcRect b="0" l="0" r="0" t="0"/>
          <a:stretch/>
        </p:blipFill>
        <p:spPr>
          <a:xfrm>
            <a:off x="12268293" y="-1785"/>
            <a:ext cx="1151021" cy="6855781"/>
          </a:xfrm>
          <a:prstGeom prst="rect">
            <a:avLst/>
          </a:prstGeom>
          <a:noFill/>
          <a:ln>
            <a:noFill/>
          </a:ln>
        </p:spPr>
      </p:pic>
      <p:sp>
        <p:nvSpPr>
          <p:cNvPr id="308" name="Google Shape;308;p34"/>
          <p:cNvSpPr txBox="1"/>
          <p:nvPr>
            <p:ph idx="12" type="sldNum"/>
          </p:nvPr>
        </p:nvSpPr>
        <p:spPr>
          <a:xfrm>
            <a:off x="9448800" y="6489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FFFFFF"/>
                </a:solidFill>
              </a:rPr>
              <a:t>‹#›</a:t>
            </a:fld>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35"/>
          <p:cNvPicPr preferRelativeResize="0"/>
          <p:nvPr/>
        </p:nvPicPr>
        <p:blipFill rotWithShape="1">
          <a:blip r:embed="rId3">
            <a:alphaModFix/>
          </a:blip>
          <a:srcRect b="0" l="0" r="0" t="0"/>
          <a:stretch/>
        </p:blipFill>
        <p:spPr>
          <a:xfrm rot="5400000">
            <a:off x="11247489" y="-215029"/>
            <a:ext cx="558950" cy="994384"/>
          </a:xfrm>
          <a:prstGeom prst="rect">
            <a:avLst/>
          </a:prstGeom>
          <a:noFill/>
          <a:ln>
            <a:noFill/>
          </a:ln>
        </p:spPr>
      </p:pic>
      <p:pic>
        <p:nvPicPr>
          <p:cNvPr id="314" name="Google Shape;314;p35"/>
          <p:cNvPicPr preferRelativeResize="0"/>
          <p:nvPr/>
        </p:nvPicPr>
        <p:blipFill rotWithShape="1">
          <a:blip r:embed="rId4">
            <a:alphaModFix/>
          </a:blip>
          <a:srcRect b="0" l="0" r="0" t="0"/>
          <a:stretch/>
        </p:blipFill>
        <p:spPr>
          <a:xfrm>
            <a:off x="10515600" y="0"/>
            <a:ext cx="1080477" cy="5440680"/>
          </a:xfrm>
          <a:prstGeom prst="rect">
            <a:avLst/>
          </a:prstGeom>
          <a:noFill/>
          <a:ln>
            <a:noFill/>
          </a:ln>
        </p:spPr>
      </p:pic>
      <p:sp>
        <p:nvSpPr>
          <p:cNvPr id="315" name="Google Shape;315;p35"/>
          <p:cNvSpPr txBox="1"/>
          <p:nvPr>
            <p:ph type="title"/>
          </p:nvPr>
        </p:nvSpPr>
        <p:spPr>
          <a:xfrm>
            <a:off x="595923" y="364397"/>
            <a:ext cx="9362700" cy="83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Calibri"/>
              <a:buNone/>
            </a:pPr>
            <a:r>
              <a:rPr lang="en-US" sz="3600">
                <a:solidFill>
                  <a:srgbClr val="C00000"/>
                </a:solidFill>
              </a:rPr>
              <a:t>References</a:t>
            </a:r>
            <a:endParaRPr/>
          </a:p>
        </p:txBody>
      </p:sp>
      <p:sp>
        <p:nvSpPr>
          <p:cNvPr id="316" name="Google Shape;316;p35"/>
          <p:cNvSpPr txBox="1"/>
          <p:nvPr>
            <p:ph idx="1" type="body"/>
          </p:nvPr>
        </p:nvSpPr>
        <p:spPr>
          <a:xfrm>
            <a:off x="593558" y="1522637"/>
            <a:ext cx="9641305" cy="4222381"/>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Clr>
                <a:srgbClr val="000000"/>
              </a:buClr>
              <a:buSzPts val="1800"/>
              <a:buFont typeface="Montserrat"/>
              <a:buAutoNum type="arabicPeriod"/>
            </a:pPr>
            <a:r>
              <a:rPr lang="en-US" sz="1800" u="sng">
                <a:solidFill>
                  <a:srgbClr val="000000"/>
                </a:solidFill>
                <a:latin typeface="Montserrat"/>
                <a:ea typeface="Montserrat"/>
                <a:cs typeface="Montserrat"/>
                <a:sym typeface="Montserrat"/>
                <a:hlinkClick r:id="rId5">
                  <a:extLst>
                    <a:ext uri="{A12FA001-AC4F-418D-AE19-62706E023703}">
                      <ahyp:hlinkClr val="tx"/>
                    </a:ext>
                  </a:extLst>
                </a:hlinkClick>
              </a:rPr>
              <a:t>https://www.aclweb.org/anthology/S17-2081.pdf</a:t>
            </a:r>
            <a:endParaRPr sz="1800">
              <a:solidFill>
                <a:srgbClr val="000000"/>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000000"/>
              </a:buClr>
              <a:buSzPts val="1800"/>
              <a:buFont typeface="Montserrat"/>
              <a:buAutoNum type="arabicPeriod"/>
            </a:pPr>
            <a:r>
              <a:rPr lang="en-US" sz="1800" u="sng">
                <a:solidFill>
                  <a:srgbClr val="000000"/>
                </a:solidFill>
                <a:latin typeface="Montserrat"/>
                <a:ea typeface="Montserrat"/>
                <a:cs typeface="Montserrat"/>
                <a:sym typeface="Montserrat"/>
                <a:hlinkClick r:id="rId6">
                  <a:extLst>
                    <a:ext uri="{A12FA001-AC4F-418D-AE19-62706E023703}">
                      <ahyp:hlinkClr val="tx"/>
                    </a:ext>
                  </a:extLst>
                </a:hlinkClick>
              </a:rPr>
              <a:t>https://sci-hub.do/downloads/2020-08-29/b1/sangamnerkar2020.pdf?rand=5f9bdbe7b7dbd?download=true</a:t>
            </a:r>
            <a:endParaRPr sz="1800">
              <a:solidFill>
                <a:srgbClr val="000000"/>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000000"/>
              </a:buClr>
              <a:buSzPts val="1800"/>
              <a:buFont typeface="Montserrat"/>
              <a:buAutoNum type="arabicPeriod"/>
            </a:pPr>
            <a:r>
              <a:rPr lang="en-US" sz="1800" u="sng">
                <a:solidFill>
                  <a:srgbClr val="000000"/>
                </a:solidFill>
                <a:latin typeface="Montserrat"/>
                <a:ea typeface="Montserrat"/>
                <a:cs typeface="Montserrat"/>
                <a:sym typeface="Montserrat"/>
                <a:hlinkClick r:id="rId7">
                  <a:extLst>
                    <a:ext uri="{A12FA001-AC4F-418D-AE19-62706E023703}">
                      <ahyp:hlinkClr val="tx"/>
                    </a:ext>
                  </a:extLst>
                </a:hlinkClick>
              </a:rPr>
              <a:t>https://dl.acm.org/doi/pdf/10.1145/3132847.3132877</a:t>
            </a:r>
            <a:endParaRPr sz="1800">
              <a:solidFill>
                <a:srgbClr val="000000"/>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000000"/>
              </a:buClr>
              <a:buSzPts val="1800"/>
              <a:buFont typeface="Montserrat"/>
              <a:buAutoNum type="arabicPeriod"/>
            </a:pPr>
            <a:r>
              <a:rPr lang="en-US" sz="1800" u="sng">
                <a:solidFill>
                  <a:srgbClr val="000000"/>
                </a:solidFill>
                <a:latin typeface="Montserrat"/>
                <a:ea typeface="Montserrat"/>
                <a:cs typeface="Montserrat"/>
                <a:sym typeface="Montserrat"/>
                <a:hlinkClick r:id="rId8">
                  <a:extLst>
                    <a:ext uri="{A12FA001-AC4F-418D-AE19-62706E023703}">
                      <ahyp:hlinkClr val="tx"/>
                    </a:ext>
                  </a:extLst>
                </a:hlinkClick>
              </a:rPr>
              <a:t>https://arxiv.org/pdf/1703.09398.pdf</a:t>
            </a:r>
            <a:endParaRPr sz="1800">
              <a:solidFill>
                <a:srgbClr val="000000"/>
              </a:solidFill>
              <a:latin typeface="Montserrat"/>
              <a:ea typeface="Montserrat"/>
              <a:cs typeface="Montserrat"/>
              <a:sym typeface="Montserrat"/>
            </a:endParaRPr>
          </a:p>
          <a:p>
            <a:pPr indent="-368300" lvl="0" marL="457200" rtl="0" algn="l">
              <a:lnSpc>
                <a:spcPct val="115000"/>
              </a:lnSpc>
              <a:spcBef>
                <a:spcPts val="0"/>
              </a:spcBef>
              <a:spcAft>
                <a:spcPts val="0"/>
              </a:spcAft>
              <a:buClr>
                <a:srgbClr val="000000"/>
              </a:buClr>
              <a:buSzPts val="2200"/>
              <a:buFont typeface="Montserrat"/>
              <a:buAutoNum type="arabicPeriod"/>
            </a:pPr>
            <a:r>
              <a:rPr lang="en-US" sz="1500" u="sng">
                <a:solidFill>
                  <a:srgbClr val="000000"/>
                </a:solidFill>
                <a:latin typeface="Montserrat"/>
                <a:ea typeface="Montserrat"/>
                <a:cs typeface="Montserrat"/>
                <a:sym typeface="Montserrat"/>
                <a:hlinkClick r:id="rId9">
                  <a:extLst>
                    <a:ext uri="{A12FA001-AC4F-418D-AE19-62706E023703}">
                      <ahyp:hlinkClr val="tx"/>
                    </a:ext>
                  </a:extLst>
                </a:hlinkClick>
              </a:rPr>
              <a:t>A Survey of Fake News: Fundamental Theories, Detection Methods, and Opportunities (arxiv.org)</a:t>
            </a:r>
            <a:endParaRPr sz="1400">
              <a:solidFill>
                <a:srgbClr val="000000"/>
              </a:solidFill>
            </a:endParaRPr>
          </a:p>
          <a:p>
            <a:pPr indent="-267970" lvl="0" marL="267970" rtl="0" algn="l">
              <a:lnSpc>
                <a:spcPct val="100000"/>
              </a:lnSpc>
              <a:spcBef>
                <a:spcPts val="1600"/>
              </a:spcBef>
              <a:spcAft>
                <a:spcPts val="0"/>
              </a:spcAft>
              <a:buClr>
                <a:schemeClr val="dk1"/>
              </a:buClr>
              <a:buSzPts val="1400"/>
              <a:buNone/>
            </a:pPr>
            <a:r>
              <a:t/>
            </a:r>
            <a:endParaRPr sz="1400"/>
          </a:p>
        </p:txBody>
      </p:sp>
      <p:pic>
        <p:nvPicPr>
          <p:cNvPr id="317" name="Google Shape;317;p35"/>
          <p:cNvPicPr preferRelativeResize="0"/>
          <p:nvPr/>
        </p:nvPicPr>
        <p:blipFill rotWithShape="1">
          <a:blip r:embed="rId3">
            <a:alphaModFix/>
          </a:blip>
          <a:srcRect b="0" l="0" r="0" t="0"/>
          <a:stretch/>
        </p:blipFill>
        <p:spPr>
          <a:xfrm>
            <a:off x="11063391" y="0"/>
            <a:ext cx="1151021" cy="6855781"/>
          </a:xfrm>
          <a:prstGeom prst="rect">
            <a:avLst/>
          </a:prstGeom>
          <a:noFill/>
          <a:ln>
            <a:noFill/>
          </a:ln>
        </p:spPr>
      </p:pic>
      <p:pic>
        <p:nvPicPr>
          <p:cNvPr descr="A close up of a sign&#10;&#10;Description automatically generated" id="318" name="Google Shape;318;p35"/>
          <p:cNvPicPr preferRelativeResize="0"/>
          <p:nvPr/>
        </p:nvPicPr>
        <p:blipFill rotWithShape="1">
          <a:blip r:embed="rId10">
            <a:alphaModFix/>
          </a:blip>
          <a:srcRect b="0" l="0" r="0" t="0"/>
          <a:stretch/>
        </p:blipFill>
        <p:spPr>
          <a:xfrm>
            <a:off x="9901584" y="5887634"/>
            <a:ext cx="868683" cy="647487"/>
          </a:xfrm>
          <a:prstGeom prst="rect">
            <a:avLst/>
          </a:prstGeom>
          <a:noFill/>
          <a:ln>
            <a:noFill/>
          </a:ln>
        </p:spPr>
      </p:pic>
      <p:pic>
        <p:nvPicPr>
          <p:cNvPr id="319" name="Google Shape;319;p35"/>
          <p:cNvPicPr preferRelativeResize="0"/>
          <p:nvPr/>
        </p:nvPicPr>
        <p:blipFill rotWithShape="1">
          <a:blip r:embed="rId4">
            <a:alphaModFix/>
          </a:blip>
          <a:srcRect b="0" l="0" r="0" t="0"/>
          <a:stretch/>
        </p:blipFill>
        <p:spPr>
          <a:xfrm>
            <a:off x="3048000" y="7102824"/>
            <a:ext cx="9144000" cy="173668"/>
          </a:xfrm>
          <a:prstGeom prst="rect">
            <a:avLst/>
          </a:prstGeom>
          <a:noFill/>
          <a:ln>
            <a:noFill/>
          </a:ln>
        </p:spPr>
      </p:pic>
      <p:pic>
        <p:nvPicPr>
          <p:cNvPr descr="A picture containing drawing&#10;&#10;Description automatically generated" id="320" name="Google Shape;320;p35"/>
          <p:cNvPicPr preferRelativeResize="0"/>
          <p:nvPr/>
        </p:nvPicPr>
        <p:blipFill rotWithShape="1">
          <a:blip r:embed="rId11">
            <a:alphaModFix/>
          </a:blip>
          <a:srcRect b="0" l="0" r="0" t="0"/>
          <a:stretch/>
        </p:blipFill>
        <p:spPr>
          <a:xfrm>
            <a:off x="191452" y="5887634"/>
            <a:ext cx="3245736" cy="811434"/>
          </a:xfrm>
          <a:prstGeom prst="rect">
            <a:avLst/>
          </a:prstGeom>
          <a:noFill/>
          <a:ln>
            <a:noFill/>
          </a:ln>
        </p:spPr>
      </p:pic>
      <p:pic>
        <p:nvPicPr>
          <p:cNvPr id="321" name="Google Shape;321;p35"/>
          <p:cNvPicPr preferRelativeResize="0"/>
          <p:nvPr/>
        </p:nvPicPr>
        <p:blipFill rotWithShape="1">
          <a:blip r:embed="rId3">
            <a:alphaModFix/>
          </a:blip>
          <a:srcRect b="0" l="0" r="0" t="0"/>
          <a:stretch/>
        </p:blipFill>
        <p:spPr>
          <a:xfrm rot="5400000">
            <a:off x="5744792" y="1237283"/>
            <a:ext cx="702416" cy="12192000"/>
          </a:xfrm>
          <a:prstGeom prst="rect">
            <a:avLst/>
          </a:prstGeom>
          <a:noFill/>
          <a:ln>
            <a:noFill/>
          </a:ln>
        </p:spPr>
      </p:pic>
      <p:sp>
        <p:nvSpPr>
          <p:cNvPr id="322" name="Google Shape;322;p35"/>
          <p:cNvSpPr txBox="1"/>
          <p:nvPr>
            <p:ph idx="12" type="sldNum"/>
          </p:nvPr>
        </p:nvSpPr>
        <p:spPr>
          <a:xfrm>
            <a:off x="9467850" y="6489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FFFFFF"/>
                </a:solidFill>
              </a:rPr>
              <a:t>‹#›</a:t>
            </a:fld>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