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d6fa5ca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d6fa5ca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d6fa5ca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d6fa5ca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d6fa5ca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d6fa5ca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d6fa5ca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d6fa5ca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the runtime type of each variable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d6fa5ca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d6fa5ca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d6fa5ca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d6fa5ca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d6fa5cab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d6fa5cab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d6fa5ca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d6fa5ca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d6fa5cab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d6fa5ca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d6fa5cab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d6fa5ca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d6fa5cab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d6fa5ca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2aee53b0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2aee53b0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1d6fa5cab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1d6fa5cab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d6fa5ca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d6fa5ca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d6fa5cab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d6fa5ca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1d6fa5cab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1d6fa5cab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d6fa5cab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d6fa5cab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aee53b0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2aee53b0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aee53b0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aee53b0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d6fa5c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d6fa5c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d6fa5c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d6fa5c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d6fa5ca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d6fa5ca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d6fa5ca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d6fa5ca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d6fa5ca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d6fa5ca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5rtujDjt50I&amp;list=PLlxmoA0rQ-LyHW9voBdNo4gEEIh0SjG-q" TargetMode="External"/><Relationship Id="rId4" Type="http://schemas.openxmlformats.org/officeDocument/2006/relationships/hyperlink" Target="https://codelabs.developers.google.com/codelabs/from-java-to-dart" TargetMode="External"/><Relationship Id="rId5" Type="http://schemas.openxmlformats.org/officeDocument/2006/relationships/hyperlink" Target="https://hackr.io/tutorials/learn-dar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/>
        <p:spPr>
          <a:xfrm>
            <a:off x="76188" y="4686300"/>
            <a:ext cx="2219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475" y="4646000"/>
            <a:ext cx="3570801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0" y="537225"/>
            <a:ext cx="3851498" cy="18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000" y="2546475"/>
            <a:ext cx="3433226" cy="17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169925" y="3158600"/>
            <a:ext cx="29172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757575"/>
                </a:solidFill>
                <a:latin typeface="Rock Salt"/>
                <a:ea typeface="Rock Salt"/>
                <a:cs typeface="Rock Salt"/>
                <a:sym typeface="Rock Salt"/>
              </a:rPr>
              <a:t>Study Jam</a:t>
            </a:r>
            <a:endParaRPr sz="3000">
              <a:solidFill>
                <a:srgbClr val="757575"/>
              </a:solidFill>
              <a:latin typeface="Rock Salt"/>
              <a:ea typeface="Rock Salt"/>
              <a:cs typeface="Rock Salt"/>
              <a:sym typeface="Rock Sa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5210300" y="834025"/>
            <a:ext cx="3794400" cy="4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</a:t>
            </a:r>
            <a:r>
              <a:rPr b="1" lang="en-GB"/>
              <a:t>ar </a:t>
            </a:r>
            <a:r>
              <a:rPr lang="en-GB"/>
              <a:t>is a keyword that can declare any data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runtimeType </a:t>
            </a:r>
            <a:r>
              <a:rPr lang="en-GB"/>
              <a:t>prints the type of the variable declared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0" y="356488"/>
            <a:ext cx="4702125" cy="44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47" y="0"/>
            <a:ext cx="65201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63" y="-214625"/>
            <a:ext cx="6126276" cy="535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19" y="0"/>
            <a:ext cx="33482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725" y="0"/>
            <a:ext cx="512445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26" y="0"/>
            <a:ext cx="8002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353"/>
            <a:ext cx="9143999" cy="474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1" y="0"/>
            <a:ext cx="89479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63" y="222325"/>
            <a:ext cx="82107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126" y="302550"/>
            <a:ext cx="5801874" cy="4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72975"/>
            <a:ext cx="3415675" cy="4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271"/>
            <a:ext cx="9143999" cy="478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Flutter uses Dart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7031749" cy="32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350"/>
            <a:ext cx="8520600" cy="509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5" y="0"/>
            <a:ext cx="82107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75" y="-187250"/>
            <a:ext cx="6617724" cy="54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0"/>
            <a:ext cx="87101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Dart Resources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45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https://www.youtube.com/watch?v=5rtujDjt50I&amp;list=PLlxmoA0rQ-LyHW9voBdNo4gEEIh0SjG-q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4"/>
              </a:rPr>
              <a:t>https://codelabs.developers.google.com/codelabs/from-java-to-dart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5"/>
              </a:rPr>
              <a:t>https://hackr.io/tutorials/learn-dart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Flutter is Different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93925"/>
            <a:ext cx="7686724" cy="35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Dart Codelab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39475" y="2054825"/>
            <a:ext cx="8555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4A86E8"/>
                </a:solidFill>
              </a:rPr>
              <a:t>https://bit.ly/dart-lab</a:t>
            </a:r>
            <a:endParaRPr sz="6000">
              <a:solidFill>
                <a:srgbClr val="4A86E8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/>
        <p:spPr>
          <a:xfrm>
            <a:off x="76188" y="4686300"/>
            <a:ext cx="2219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475" y="4646000"/>
            <a:ext cx="3570801" cy="4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44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Dart files should have</a:t>
            </a: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 .dart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extensions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Every program starts with a </a:t>
            </a: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function. Entry point to your Dart application.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75" y="1600200"/>
            <a:ext cx="51625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76200"/>
            <a:ext cx="8141042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250850" y="430625"/>
            <a:ext cx="484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ee Serif"/>
                <a:ea typeface="Bree Serif"/>
                <a:cs typeface="Bree Serif"/>
                <a:sym typeface="Bree Serif"/>
              </a:rPr>
              <a:t>Print to console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 : Numbers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5" y="1017725"/>
            <a:ext cx="4663853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50" y="1"/>
            <a:ext cx="4975550" cy="507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875" y="758400"/>
            <a:ext cx="8851076" cy="42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715125" y="185700"/>
            <a:ext cx="33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Datatype: Strings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20850" y="329775"/>
            <a:ext cx="33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Datatype: Booleans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0140" y="1017725"/>
            <a:ext cx="5435816" cy="39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450" y="1017725"/>
            <a:ext cx="4250435" cy="39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