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52ffa88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52ffa88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0e2bda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0e2bda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52ffa88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52ffa88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52ffa88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52ffa88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52ffa88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52ffa88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52ffa88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52ffa88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25c23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25c23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493a0b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f493a0b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25c23b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25c23b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493a0d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f493a0d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 is a nameless function.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0e6113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0e6113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532a16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f532a16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 is a nameless function.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493a0d1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f493a0d1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 is a nameless function.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f493a0d1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f493a0d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 is a nameless function.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f532a16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f532a16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 is a nameless function.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532a16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f532a16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f532a164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f532a164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0e6113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0e6113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0e61132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0e61132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0e2bda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0e2bd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0e2bda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0e2bda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0e2bda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0e2bda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0e2bda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0e2bda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0e2bda8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0e2bda8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Anjali Chachra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7 - Loops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823913"/>
            <a:ext cx="58197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8 - Function Expression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75" y="1226549"/>
            <a:ext cx="8673025" cy="31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9 - Required and optional parameters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600" y="995375"/>
            <a:ext cx="6303950" cy="38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10 - Named parameters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1085850"/>
            <a:ext cx="61245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11 - Default parameters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423" y="1000125"/>
            <a:ext cx="6074149" cy="39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Dart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Class, objects, variables</a:t>
            </a:r>
            <a:endParaRPr sz="2400"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2349" l="0" r="0" t="-2350"/>
          <a:stretch/>
        </p:blipFill>
        <p:spPr>
          <a:xfrm>
            <a:off x="338151" y="1566876"/>
            <a:ext cx="8265549" cy="323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Dart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Getters and setters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1257300"/>
            <a:ext cx="5879754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Dart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Constructors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Named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0" y="1058228"/>
            <a:ext cx="6609049" cy="3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each, call back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00175"/>
            <a:ext cx="7926876" cy="15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350" y="2959074"/>
            <a:ext cx="7560100" cy="16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13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8271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Syntax -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return_type function_name(arguments) =&gt; expression;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5" y="1619250"/>
            <a:ext cx="77533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450" y="1357700"/>
            <a:ext cx="6817432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825" y="671525"/>
            <a:ext cx="7866000" cy="45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1137600" y="3058800"/>
            <a:ext cx="2328300" cy="31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006300" y="3725025"/>
            <a:ext cx="3828900" cy="134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290000" y="3287400"/>
            <a:ext cx="2328300" cy="31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082500" y="1820025"/>
            <a:ext cx="3828900" cy="134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Dart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478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Developed by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oriented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Runs on multiple </a:t>
            </a:r>
            <a:r>
              <a:rPr lang="en"/>
              <a:t>environment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213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8271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var multiplyByFour= (int p){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return p*4;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print(multiplyByFour(7));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550" y="1247800"/>
            <a:ext cx="6176308" cy="35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1788500" y="3259625"/>
            <a:ext cx="1011300" cy="27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1788500" y="1755875"/>
            <a:ext cx="1825500" cy="61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1788500" y="3463575"/>
            <a:ext cx="1181400" cy="19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788500" y="2289275"/>
            <a:ext cx="1662000" cy="50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1788500" y="3615975"/>
            <a:ext cx="1243200" cy="19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1788500" y="2930175"/>
            <a:ext cx="2882100" cy="19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1788500" y="3768375"/>
            <a:ext cx="1243200" cy="19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1788500" y="3082575"/>
            <a:ext cx="2882100" cy="19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 function as 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 function as parameter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851" y="422125"/>
            <a:ext cx="7191951" cy="44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2441625" y="1896275"/>
            <a:ext cx="1152600" cy="23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1552925" y="4068900"/>
            <a:ext cx="3342600" cy="78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1298625" y="1896275"/>
            <a:ext cx="1152600" cy="23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1832025" y="1972475"/>
            <a:ext cx="1152600" cy="23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1629125" y="4297500"/>
            <a:ext cx="3142500" cy="34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1552925" y="1252250"/>
            <a:ext cx="3142500" cy="34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688375" y="2904325"/>
            <a:ext cx="1628700" cy="23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1593975" y="3304600"/>
            <a:ext cx="1628700" cy="23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1593975" y="1171600"/>
            <a:ext cx="3142500" cy="23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 function as 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 function as parameter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0" y="445025"/>
            <a:ext cx="8401050" cy="44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475725" y="3899275"/>
            <a:ext cx="3703500" cy="23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311700" y="1058225"/>
            <a:ext cx="4312500" cy="14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475725" y="4401925"/>
            <a:ext cx="3703500" cy="23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311700" y="1058225"/>
            <a:ext cx="4312500" cy="14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1424850" y="1515425"/>
            <a:ext cx="1458900" cy="23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365550" y="2707350"/>
            <a:ext cx="1773300" cy="76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closures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closure is a function that has access to the parent scope, even after the scope has closed.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closure is a function object that has access to variables in its lexical scope, even when the function is used outside of its original scope.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388" y="445025"/>
            <a:ext cx="5819775" cy="41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427" y="548763"/>
            <a:ext cx="6627176" cy="3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Fixed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Growable</a:t>
            </a: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075" y="694250"/>
            <a:ext cx="5844474" cy="38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1 - Print and comments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9425"/>
            <a:ext cx="8520599" cy="373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2 - Datatype</a:t>
            </a:r>
            <a:r>
              <a:rPr lang="en"/>
              <a:t>s and Variables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double									</a:t>
            </a:r>
            <a:r>
              <a:rPr lang="en" sz="1400">
                <a:highlight>
                  <a:srgbClr val="DD7E6B"/>
                </a:highlight>
              </a:rPr>
              <a:t>*All the datatypes in DART are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									</a:t>
            </a:r>
            <a:r>
              <a:rPr lang="en" sz="1400">
                <a:highlight>
                  <a:srgbClr val="DD7E6B"/>
                </a:highlight>
              </a:rPr>
              <a:t>Therefore default values will be null.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- bool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ymbols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DD7E6B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2 - Datatypes and Variables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DD7E6B"/>
              </a:highlight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871549"/>
            <a:ext cx="4694224" cy="3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3 - Strings, string literals, string interpolation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25" y="192500"/>
            <a:ext cx="10738176" cy="40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4 - Defining Constants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01" y="1233501"/>
            <a:ext cx="5659325" cy="3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5 - Control flow statements/conditional statements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else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switch case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1304925"/>
            <a:ext cx="55149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6 - Conditional expressions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171575"/>
            <a:ext cx="6457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