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9144000"/>
  <p:notesSz cx="7010400" cy="9296400"/>
  <p:embeddedFontLst>
    <p:embeddedFont>
      <p:font typeface="Roboto"/>
      <p:regular r:id="rId20"/>
      <p:bold r:id="rId21"/>
      <p:italic r:id="rId22"/>
      <p:boldItalic r:id="rId23"/>
    </p:embeddedFont>
    <p:embeddedFont>
      <p:font typeface="Lato"/>
      <p:regular r:id="rId24"/>
      <p:bold r:id="rId25"/>
      <p:italic r:id="rId26"/>
      <p:boldItalic r:id="rId27"/>
    </p:embeddedFont>
    <p:embeddedFont>
      <p:font typeface="Oswald"/>
      <p:regular r:id="rId28"/>
      <p:bold r:id="rId29"/>
    </p:embeddedFont>
    <p:embeddedFont>
      <p:font typeface="Open Sans"/>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Lato-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8" Type="http://schemas.openxmlformats.org/officeDocument/2006/relationships/font" Target="fonts/Oswald-regular.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swald-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bold.fntdata"/><Relationship Id="rId30" Type="http://schemas.openxmlformats.org/officeDocument/2006/relationships/font" Target="fonts/OpenSans-regular.fntdata"/><Relationship Id="rId11" Type="http://schemas.openxmlformats.org/officeDocument/2006/relationships/slide" Target="slides/slide6.xml"/><Relationship Id="rId33" Type="http://schemas.openxmlformats.org/officeDocument/2006/relationships/font" Target="fonts/OpenSans-boldItalic.fntdata"/><Relationship Id="rId10" Type="http://schemas.openxmlformats.org/officeDocument/2006/relationships/slide" Target="slides/slide5.xml"/><Relationship Id="rId32" Type="http://schemas.openxmlformats.org/officeDocument/2006/relationships/font" Target="fonts/OpenSans-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38475" cy="465138"/>
          </a:xfrm>
          <a:prstGeom prst="rect">
            <a:avLst/>
          </a:prstGeom>
          <a:noFill/>
          <a:ln>
            <a:noFill/>
          </a:ln>
        </p:spPr>
        <p:txBody>
          <a:bodyPr anchorCtr="0" anchor="t" bIns="46575" lIns="93175" spcFirstLastPara="1" rIns="93175" wrap="square" tIns="4657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971925" y="0"/>
            <a:ext cx="3038475" cy="465138"/>
          </a:xfrm>
          <a:prstGeom prst="rect">
            <a:avLst/>
          </a:prstGeom>
          <a:noFill/>
          <a:ln>
            <a:noFill/>
          </a:ln>
        </p:spPr>
        <p:txBody>
          <a:bodyPr anchorCtr="0" anchor="t" bIns="46575" lIns="93175" spcFirstLastPara="1" rIns="93175" wrap="square" tIns="46575">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35038" y="4416425"/>
            <a:ext cx="5140325" cy="4183063"/>
          </a:xfrm>
          <a:prstGeom prst="rect">
            <a:avLst/>
          </a:prstGeom>
          <a:noFill/>
          <a:ln>
            <a:noFill/>
          </a:ln>
        </p:spPr>
        <p:txBody>
          <a:bodyPr anchorCtr="0" anchor="t" bIns="46575" lIns="93175" spcFirstLastPara="1" rIns="93175" wrap="square" tIns="46575">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831263"/>
            <a:ext cx="3038475" cy="465137"/>
          </a:xfrm>
          <a:prstGeom prst="rect">
            <a:avLst/>
          </a:prstGeom>
          <a:noFill/>
          <a:ln>
            <a:noFill/>
          </a:ln>
        </p:spPr>
        <p:txBody>
          <a:bodyPr anchorCtr="0" anchor="b" bIns="46575" lIns="93175" spcFirstLastPara="1" rIns="93175" wrap="square" tIns="4657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971925" y="8831263"/>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1:notes"/>
          <p:cNvSpPr txBox="1"/>
          <p:nvPr>
            <p:ph idx="12" type="sldNum"/>
          </p:nvPr>
        </p:nvSpPr>
        <p:spPr>
          <a:xfrm>
            <a:off x="3971925" y="8831263"/>
            <a:ext cx="3038475" cy="465137"/>
          </a:xfrm>
          <a:prstGeom prst="rect">
            <a:avLst/>
          </a:prstGeom>
          <a:noFill/>
          <a:ln>
            <a:noFill/>
          </a:ln>
        </p:spPr>
        <p:txBody>
          <a:bodyPr anchorCtr="0" anchor="b" bIns="46575" lIns="93175" spcFirstLastPara="1" rIns="93175" wrap="square" tIns="46575">
            <a:noAutofit/>
          </a:bodyPr>
          <a:lstStyle/>
          <a:p>
            <a:pPr indent="0" lvl="0" marL="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72" name="Google Shape;72;p1:notes"/>
          <p:cNvSpPr txBox="1"/>
          <p:nvPr/>
        </p:nvSpPr>
        <p:spPr>
          <a:xfrm>
            <a:off x="3971925" y="8831263"/>
            <a:ext cx="3036888" cy="463550"/>
          </a:xfrm>
          <a:prstGeom prst="rect">
            <a:avLst/>
          </a:prstGeom>
          <a:noFill/>
          <a:ln>
            <a:noFill/>
          </a:ln>
        </p:spPr>
        <p:txBody>
          <a:bodyPr anchorCtr="0" anchor="b" bIns="46500" lIns="93325" spcFirstLastPara="1" rIns="93325" wrap="square" tIns="465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
        <p:nvSpPr>
          <p:cNvPr id="73" name="Google Shape;73;p1:notes"/>
          <p:cNvSpPr txBox="1"/>
          <p:nvPr/>
        </p:nvSpPr>
        <p:spPr>
          <a:xfrm>
            <a:off x="3971925" y="8831263"/>
            <a:ext cx="3038475" cy="465137"/>
          </a:xfrm>
          <a:prstGeom prst="rect">
            <a:avLst/>
          </a:prstGeom>
          <a:noFill/>
          <a:ln>
            <a:noFill/>
          </a:ln>
        </p:spPr>
        <p:txBody>
          <a:bodyPr anchorCtr="0" anchor="b" bIns="46500" lIns="93325" spcFirstLastPara="1" rIns="93325" wrap="square" tIns="465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
        <p:nvSpPr>
          <p:cNvPr id="74" name="Google Shape;74;p1:notes"/>
          <p:cNvSpPr txBox="1"/>
          <p:nvPr/>
        </p:nvSpPr>
        <p:spPr>
          <a:xfrm>
            <a:off x="1204913" y="698500"/>
            <a:ext cx="4600575" cy="3484563"/>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050" lIns="88125" spcFirstLastPara="1" rIns="88125" wrap="square" tIns="4405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75" name="Google Shape;75;p1:notes"/>
          <p:cNvSpPr txBox="1"/>
          <p:nvPr>
            <p:ph idx="1" type="body"/>
          </p:nvPr>
        </p:nvSpPr>
        <p:spPr>
          <a:xfrm>
            <a:off x="933450" y="4416425"/>
            <a:ext cx="5141913" cy="4275138"/>
          </a:xfrm>
          <a:prstGeom prst="rect">
            <a:avLst/>
          </a:prstGeom>
          <a:noFill/>
          <a:ln>
            <a:noFill/>
          </a:ln>
        </p:spPr>
        <p:txBody>
          <a:bodyPr anchorCtr="0" anchor="ctr" bIns="46575" lIns="93175" spcFirstLastPara="1" rIns="93175" wrap="square" tIns="46575">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
        <p:nvSpPr>
          <p:cNvPr id="76" name="Google Shape;76;p1: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0:notes"/>
          <p:cNvSpPr txBox="1"/>
          <p:nvPr>
            <p:ph idx="1" type="body"/>
          </p:nvPr>
        </p:nvSpPr>
        <p:spPr>
          <a:xfrm>
            <a:off x="935038" y="4416425"/>
            <a:ext cx="5140325" cy="4183063"/>
          </a:xfrm>
          <a:prstGeom prst="rect">
            <a:avLst/>
          </a:prstGeom>
          <a:noFill/>
          <a:ln>
            <a:noFill/>
          </a:ln>
        </p:spPr>
        <p:txBody>
          <a:bodyPr anchorCtr="0" anchor="t" bIns="46575" lIns="93175" spcFirstLastPara="1" rIns="93175" wrap="square" tIns="46575">
            <a:noAutofit/>
          </a:bodyPr>
          <a:lstStyle/>
          <a:p>
            <a:pPr indent="0" lvl="0" marL="0" rtl="0" algn="l">
              <a:lnSpc>
                <a:spcPct val="100000"/>
              </a:lnSpc>
              <a:spcBef>
                <a:spcPts val="360"/>
              </a:spcBef>
              <a:spcAft>
                <a:spcPts val="0"/>
              </a:spcAft>
              <a:buSzPts val="1400"/>
              <a:buNone/>
            </a:pPr>
            <a:r>
              <a:t/>
            </a:r>
            <a:endParaRPr/>
          </a:p>
        </p:txBody>
      </p:sp>
      <p:sp>
        <p:nvSpPr>
          <p:cNvPr id="139" name="Google Shape;139;p10: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1:notes"/>
          <p:cNvSpPr txBox="1"/>
          <p:nvPr>
            <p:ph idx="1" type="body"/>
          </p:nvPr>
        </p:nvSpPr>
        <p:spPr>
          <a:xfrm>
            <a:off x="935038" y="4416425"/>
            <a:ext cx="5140325" cy="4183063"/>
          </a:xfrm>
          <a:prstGeom prst="rect">
            <a:avLst/>
          </a:prstGeom>
          <a:noFill/>
          <a:ln>
            <a:noFill/>
          </a:ln>
        </p:spPr>
        <p:txBody>
          <a:bodyPr anchorCtr="0" anchor="t" bIns="46575" lIns="93175" spcFirstLastPara="1" rIns="93175" wrap="square" tIns="46575">
            <a:noAutofit/>
          </a:bodyPr>
          <a:lstStyle/>
          <a:p>
            <a:pPr indent="0" lvl="0" marL="0" rtl="0" algn="l">
              <a:lnSpc>
                <a:spcPct val="100000"/>
              </a:lnSpc>
              <a:spcBef>
                <a:spcPts val="360"/>
              </a:spcBef>
              <a:spcAft>
                <a:spcPts val="0"/>
              </a:spcAft>
              <a:buSzPts val="1400"/>
              <a:buNone/>
            </a:pPr>
            <a:r>
              <a:t/>
            </a:r>
            <a:endParaRPr/>
          </a:p>
        </p:txBody>
      </p:sp>
      <p:sp>
        <p:nvSpPr>
          <p:cNvPr id="146" name="Google Shape;146;p11: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2:notes"/>
          <p:cNvSpPr txBox="1"/>
          <p:nvPr>
            <p:ph idx="1" type="body"/>
          </p:nvPr>
        </p:nvSpPr>
        <p:spPr>
          <a:xfrm>
            <a:off x="935038" y="4416425"/>
            <a:ext cx="5140325" cy="4183063"/>
          </a:xfrm>
          <a:prstGeom prst="rect">
            <a:avLst/>
          </a:prstGeom>
          <a:noFill/>
          <a:ln>
            <a:noFill/>
          </a:ln>
        </p:spPr>
        <p:txBody>
          <a:bodyPr anchorCtr="0" anchor="t" bIns="46575" lIns="93175" spcFirstLastPara="1" rIns="93175" wrap="square" tIns="46575">
            <a:noAutofit/>
          </a:bodyPr>
          <a:lstStyle/>
          <a:p>
            <a:pPr indent="0" lvl="0" marL="0" rtl="0" algn="l">
              <a:lnSpc>
                <a:spcPct val="100000"/>
              </a:lnSpc>
              <a:spcBef>
                <a:spcPts val="360"/>
              </a:spcBef>
              <a:spcAft>
                <a:spcPts val="0"/>
              </a:spcAft>
              <a:buSzPts val="1400"/>
              <a:buNone/>
            </a:pPr>
            <a:r>
              <a:t/>
            </a:r>
            <a:endParaRPr/>
          </a:p>
        </p:txBody>
      </p:sp>
      <p:sp>
        <p:nvSpPr>
          <p:cNvPr id="153" name="Google Shape;153;p12: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3:notes"/>
          <p:cNvSpPr txBox="1"/>
          <p:nvPr>
            <p:ph idx="1" type="body"/>
          </p:nvPr>
        </p:nvSpPr>
        <p:spPr>
          <a:xfrm>
            <a:off x="935038" y="4416425"/>
            <a:ext cx="5140325" cy="4183063"/>
          </a:xfrm>
          <a:prstGeom prst="rect">
            <a:avLst/>
          </a:prstGeom>
          <a:noFill/>
          <a:ln>
            <a:noFill/>
          </a:ln>
        </p:spPr>
        <p:txBody>
          <a:bodyPr anchorCtr="0" anchor="t" bIns="46575" lIns="93175" spcFirstLastPara="1" rIns="93175" wrap="square" tIns="46575">
            <a:noAutofit/>
          </a:bodyPr>
          <a:lstStyle/>
          <a:p>
            <a:pPr indent="0" lvl="0" marL="0" rtl="0" algn="l">
              <a:lnSpc>
                <a:spcPct val="100000"/>
              </a:lnSpc>
              <a:spcBef>
                <a:spcPts val="360"/>
              </a:spcBef>
              <a:spcAft>
                <a:spcPts val="0"/>
              </a:spcAft>
              <a:buSzPts val="1400"/>
              <a:buNone/>
            </a:pPr>
            <a:r>
              <a:t/>
            </a:r>
            <a:endParaRPr/>
          </a:p>
        </p:txBody>
      </p:sp>
      <p:sp>
        <p:nvSpPr>
          <p:cNvPr id="160" name="Google Shape;160;p13: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4:notes"/>
          <p:cNvSpPr txBox="1"/>
          <p:nvPr>
            <p:ph idx="1" type="body"/>
          </p:nvPr>
        </p:nvSpPr>
        <p:spPr>
          <a:xfrm>
            <a:off x="935038" y="4416425"/>
            <a:ext cx="5140325" cy="4183063"/>
          </a:xfrm>
          <a:prstGeom prst="rect">
            <a:avLst/>
          </a:prstGeom>
          <a:noFill/>
          <a:ln>
            <a:noFill/>
          </a:ln>
        </p:spPr>
        <p:txBody>
          <a:bodyPr anchorCtr="0" anchor="t" bIns="46575" lIns="93175" spcFirstLastPara="1" rIns="93175" wrap="square" tIns="46575">
            <a:noAutofit/>
          </a:bodyPr>
          <a:lstStyle/>
          <a:p>
            <a:pPr indent="0" lvl="0" marL="0" rtl="0" algn="l">
              <a:lnSpc>
                <a:spcPct val="100000"/>
              </a:lnSpc>
              <a:spcBef>
                <a:spcPts val="360"/>
              </a:spcBef>
              <a:spcAft>
                <a:spcPts val="0"/>
              </a:spcAft>
              <a:buSzPts val="1400"/>
              <a:buNone/>
            </a:pPr>
            <a:r>
              <a:t/>
            </a:r>
            <a:endParaRPr/>
          </a:p>
        </p:txBody>
      </p:sp>
      <p:sp>
        <p:nvSpPr>
          <p:cNvPr id="167" name="Google Shape;167;p14: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2:notes"/>
          <p:cNvSpPr txBox="1"/>
          <p:nvPr>
            <p:ph idx="12" type="sldNum"/>
          </p:nvPr>
        </p:nvSpPr>
        <p:spPr>
          <a:xfrm>
            <a:off x="3971925" y="8831263"/>
            <a:ext cx="3038475" cy="465137"/>
          </a:xfrm>
          <a:prstGeom prst="rect">
            <a:avLst/>
          </a:prstGeom>
          <a:noFill/>
          <a:ln>
            <a:noFill/>
          </a:ln>
        </p:spPr>
        <p:txBody>
          <a:bodyPr anchorCtr="0" anchor="b" bIns="46575" lIns="93175" spcFirstLastPara="1" rIns="93175" wrap="square" tIns="46575">
            <a:noAutofit/>
          </a:bodyPr>
          <a:lstStyle/>
          <a:p>
            <a:pPr indent="0" lvl="0" marL="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82" name="Google Shape;82;p2:notes"/>
          <p:cNvSpPr txBox="1"/>
          <p:nvPr/>
        </p:nvSpPr>
        <p:spPr>
          <a:xfrm>
            <a:off x="3971925" y="8831263"/>
            <a:ext cx="3036888" cy="463550"/>
          </a:xfrm>
          <a:prstGeom prst="rect">
            <a:avLst/>
          </a:prstGeom>
          <a:noFill/>
          <a:ln>
            <a:noFill/>
          </a:ln>
        </p:spPr>
        <p:txBody>
          <a:bodyPr anchorCtr="0" anchor="b" bIns="46500" lIns="93325" spcFirstLastPara="1" rIns="93325" wrap="square" tIns="4650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
        <p:nvSpPr>
          <p:cNvPr id="83" name="Google Shape;83;p2:notes"/>
          <p:cNvSpPr txBox="1"/>
          <p:nvPr/>
        </p:nvSpPr>
        <p:spPr>
          <a:xfrm>
            <a:off x="1204913" y="698500"/>
            <a:ext cx="4600575" cy="3484563"/>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4050" lIns="88125" spcFirstLastPara="1" rIns="88125" wrap="square" tIns="4405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84" name="Google Shape;84;p2:notes"/>
          <p:cNvSpPr txBox="1"/>
          <p:nvPr>
            <p:ph idx="1" type="body"/>
          </p:nvPr>
        </p:nvSpPr>
        <p:spPr>
          <a:xfrm>
            <a:off x="933450" y="4416425"/>
            <a:ext cx="5141913" cy="4275138"/>
          </a:xfrm>
          <a:prstGeom prst="rect">
            <a:avLst/>
          </a:prstGeom>
          <a:noFill/>
          <a:ln>
            <a:noFill/>
          </a:ln>
        </p:spPr>
        <p:txBody>
          <a:bodyPr anchorCtr="0" anchor="ctr" bIns="46575" lIns="93175" spcFirstLastPara="1" rIns="93175" wrap="square" tIns="46575">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
        <p:nvSpPr>
          <p:cNvPr id="85" name="Google Shape;85;p2: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3:notes"/>
          <p:cNvSpPr txBox="1"/>
          <p:nvPr>
            <p:ph idx="1" type="body"/>
          </p:nvPr>
        </p:nvSpPr>
        <p:spPr>
          <a:xfrm>
            <a:off x="935038" y="4416425"/>
            <a:ext cx="5140325" cy="4183063"/>
          </a:xfrm>
          <a:prstGeom prst="rect">
            <a:avLst/>
          </a:prstGeom>
          <a:noFill/>
          <a:ln>
            <a:noFill/>
          </a:ln>
        </p:spPr>
        <p:txBody>
          <a:bodyPr anchorCtr="0" anchor="t" bIns="46575" lIns="93175" spcFirstLastPara="1" rIns="93175" wrap="square" tIns="46575">
            <a:noAutofit/>
          </a:bodyPr>
          <a:lstStyle/>
          <a:p>
            <a:pPr indent="0" lvl="0" marL="0" rtl="0" algn="l">
              <a:lnSpc>
                <a:spcPct val="100000"/>
              </a:lnSpc>
              <a:spcBef>
                <a:spcPts val="360"/>
              </a:spcBef>
              <a:spcAft>
                <a:spcPts val="0"/>
              </a:spcAft>
              <a:buSzPts val="1400"/>
              <a:buNone/>
            </a:pPr>
            <a:r>
              <a:t/>
            </a:r>
            <a:endParaRPr/>
          </a:p>
        </p:txBody>
      </p:sp>
      <p:sp>
        <p:nvSpPr>
          <p:cNvPr id="91" name="Google Shape;91;p3: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4:notes"/>
          <p:cNvSpPr txBox="1"/>
          <p:nvPr>
            <p:ph idx="1" type="body"/>
          </p:nvPr>
        </p:nvSpPr>
        <p:spPr>
          <a:xfrm>
            <a:off x="935038" y="4416425"/>
            <a:ext cx="5140325" cy="4183063"/>
          </a:xfrm>
          <a:prstGeom prst="rect">
            <a:avLst/>
          </a:prstGeom>
          <a:noFill/>
          <a:ln>
            <a:noFill/>
          </a:ln>
        </p:spPr>
        <p:txBody>
          <a:bodyPr anchorCtr="0" anchor="t" bIns="46575" lIns="93175" spcFirstLastPara="1" rIns="93175" wrap="square" tIns="46575">
            <a:noAutofit/>
          </a:bodyPr>
          <a:lstStyle/>
          <a:p>
            <a:pPr indent="0" lvl="0" marL="0" rtl="0" algn="l">
              <a:lnSpc>
                <a:spcPct val="100000"/>
              </a:lnSpc>
              <a:spcBef>
                <a:spcPts val="360"/>
              </a:spcBef>
              <a:spcAft>
                <a:spcPts val="0"/>
              </a:spcAft>
              <a:buSzPts val="1400"/>
              <a:buNone/>
            </a:pPr>
            <a:r>
              <a:t/>
            </a:r>
            <a:endParaRPr/>
          </a:p>
        </p:txBody>
      </p:sp>
      <p:sp>
        <p:nvSpPr>
          <p:cNvPr id="97" name="Google Shape;97;p4: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5:notes"/>
          <p:cNvSpPr txBox="1"/>
          <p:nvPr>
            <p:ph idx="1" type="body"/>
          </p:nvPr>
        </p:nvSpPr>
        <p:spPr>
          <a:xfrm>
            <a:off x="935038" y="4416425"/>
            <a:ext cx="5140325" cy="4183063"/>
          </a:xfrm>
          <a:prstGeom prst="rect">
            <a:avLst/>
          </a:prstGeom>
          <a:noFill/>
          <a:ln>
            <a:noFill/>
          </a:ln>
        </p:spPr>
        <p:txBody>
          <a:bodyPr anchorCtr="0" anchor="t" bIns="46575" lIns="93175" spcFirstLastPara="1" rIns="93175" wrap="square" tIns="46575">
            <a:noAutofit/>
          </a:bodyPr>
          <a:lstStyle/>
          <a:p>
            <a:pPr indent="0" lvl="0" marL="0" rtl="0" algn="l">
              <a:lnSpc>
                <a:spcPct val="100000"/>
              </a:lnSpc>
              <a:spcBef>
                <a:spcPts val="360"/>
              </a:spcBef>
              <a:spcAft>
                <a:spcPts val="0"/>
              </a:spcAft>
              <a:buSzPts val="1400"/>
              <a:buNone/>
            </a:pPr>
            <a:r>
              <a:t/>
            </a:r>
            <a:endParaRPr/>
          </a:p>
        </p:txBody>
      </p:sp>
      <p:sp>
        <p:nvSpPr>
          <p:cNvPr id="103" name="Google Shape;103;p5: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6:notes"/>
          <p:cNvSpPr txBox="1"/>
          <p:nvPr>
            <p:ph idx="1" type="body"/>
          </p:nvPr>
        </p:nvSpPr>
        <p:spPr>
          <a:xfrm>
            <a:off x="935038" y="4416425"/>
            <a:ext cx="5140325" cy="4183063"/>
          </a:xfrm>
          <a:prstGeom prst="rect">
            <a:avLst/>
          </a:prstGeom>
          <a:noFill/>
          <a:ln>
            <a:noFill/>
          </a:ln>
        </p:spPr>
        <p:txBody>
          <a:bodyPr anchorCtr="0" anchor="t" bIns="46575" lIns="93175" spcFirstLastPara="1" rIns="93175" wrap="square" tIns="46575">
            <a:noAutofit/>
          </a:bodyPr>
          <a:lstStyle/>
          <a:p>
            <a:pPr indent="0" lvl="0" marL="0" rtl="0" algn="l">
              <a:lnSpc>
                <a:spcPct val="100000"/>
              </a:lnSpc>
              <a:spcBef>
                <a:spcPts val="360"/>
              </a:spcBef>
              <a:spcAft>
                <a:spcPts val="0"/>
              </a:spcAft>
              <a:buSzPts val="1400"/>
              <a:buNone/>
            </a:pPr>
            <a:r>
              <a:t/>
            </a:r>
            <a:endParaRPr/>
          </a:p>
        </p:txBody>
      </p:sp>
      <p:sp>
        <p:nvSpPr>
          <p:cNvPr id="110" name="Google Shape;110;p6: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935038" y="4416425"/>
            <a:ext cx="5140325" cy="4183063"/>
          </a:xfrm>
          <a:prstGeom prst="rect">
            <a:avLst/>
          </a:prstGeom>
          <a:noFill/>
          <a:ln>
            <a:noFill/>
          </a:ln>
        </p:spPr>
        <p:txBody>
          <a:bodyPr anchorCtr="0" anchor="t" bIns="46575" lIns="93175" spcFirstLastPara="1" rIns="93175" wrap="square" tIns="46575">
            <a:noAutofit/>
          </a:bodyPr>
          <a:lstStyle/>
          <a:p>
            <a:pPr indent="0" lvl="0" marL="0" rtl="0" algn="l">
              <a:lnSpc>
                <a:spcPct val="100000"/>
              </a:lnSpc>
              <a:spcBef>
                <a:spcPts val="360"/>
              </a:spcBef>
              <a:spcAft>
                <a:spcPts val="0"/>
              </a:spcAft>
              <a:buSzPts val="1400"/>
              <a:buNone/>
            </a:pPr>
            <a:r>
              <a:t/>
            </a:r>
            <a:endParaRPr/>
          </a:p>
        </p:txBody>
      </p:sp>
      <p:sp>
        <p:nvSpPr>
          <p:cNvPr id="118" name="Google Shape;118;p7: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8:notes"/>
          <p:cNvSpPr txBox="1"/>
          <p:nvPr>
            <p:ph idx="1" type="body"/>
          </p:nvPr>
        </p:nvSpPr>
        <p:spPr>
          <a:xfrm>
            <a:off x="935038" y="4416425"/>
            <a:ext cx="5140325" cy="4183063"/>
          </a:xfrm>
          <a:prstGeom prst="rect">
            <a:avLst/>
          </a:prstGeom>
          <a:noFill/>
          <a:ln>
            <a:noFill/>
          </a:ln>
        </p:spPr>
        <p:txBody>
          <a:bodyPr anchorCtr="0" anchor="t" bIns="46575" lIns="93175" spcFirstLastPara="1" rIns="93175" wrap="square" tIns="46575">
            <a:noAutofit/>
          </a:bodyPr>
          <a:lstStyle/>
          <a:p>
            <a:pPr indent="0" lvl="0" marL="0" rtl="0" algn="l">
              <a:lnSpc>
                <a:spcPct val="100000"/>
              </a:lnSpc>
              <a:spcBef>
                <a:spcPts val="360"/>
              </a:spcBef>
              <a:spcAft>
                <a:spcPts val="0"/>
              </a:spcAft>
              <a:buSzPts val="1400"/>
              <a:buNone/>
            </a:pPr>
            <a:r>
              <a:t/>
            </a:r>
            <a:endParaRPr/>
          </a:p>
        </p:txBody>
      </p:sp>
      <p:sp>
        <p:nvSpPr>
          <p:cNvPr id="126" name="Google Shape;126;p8: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9:notes"/>
          <p:cNvSpPr txBox="1"/>
          <p:nvPr>
            <p:ph idx="1" type="body"/>
          </p:nvPr>
        </p:nvSpPr>
        <p:spPr>
          <a:xfrm>
            <a:off x="935038" y="4416425"/>
            <a:ext cx="5140325" cy="4183063"/>
          </a:xfrm>
          <a:prstGeom prst="rect">
            <a:avLst/>
          </a:prstGeom>
          <a:noFill/>
          <a:ln>
            <a:noFill/>
          </a:ln>
        </p:spPr>
        <p:txBody>
          <a:bodyPr anchorCtr="0" anchor="t" bIns="46575" lIns="93175" spcFirstLastPara="1" rIns="93175" wrap="square" tIns="46575">
            <a:noAutofit/>
          </a:bodyPr>
          <a:lstStyle/>
          <a:p>
            <a:pPr indent="0" lvl="0" marL="0" rtl="0" algn="l">
              <a:lnSpc>
                <a:spcPct val="100000"/>
              </a:lnSpc>
              <a:spcBef>
                <a:spcPts val="360"/>
              </a:spcBef>
              <a:spcAft>
                <a:spcPts val="0"/>
              </a:spcAft>
              <a:buSzPts val="1400"/>
              <a:buNone/>
            </a:pPr>
            <a:r>
              <a:t/>
            </a:r>
            <a:endParaRPr/>
          </a:p>
        </p:txBody>
      </p:sp>
      <p:sp>
        <p:nvSpPr>
          <p:cNvPr id="133" name="Google Shape;133;p9: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 name="Shape 13"/>
        <p:cNvGrpSpPr/>
        <p:nvPr/>
      </p:nvGrpSpPr>
      <p:grpSpPr>
        <a:xfrm>
          <a:off x="0" y="0"/>
          <a:ext cx="0" cy="0"/>
          <a:chOff x="0" y="0"/>
          <a:chExt cx="0" cy="0"/>
        </a:xfrm>
      </p:grpSpPr>
      <p:sp>
        <p:nvSpPr>
          <p:cNvPr id="14" name="Google Shape;14;p2"/>
          <p:cNvSpPr txBox="1"/>
          <p:nvPr>
            <p:ph idx="12" type="sldNum"/>
          </p:nvPr>
        </p:nvSpPr>
        <p:spPr>
          <a:xfrm>
            <a:off x="7239000" y="65532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r>
              <a:rPr lang="en-US"/>
              <a:t>outline.</a:t>
            </a: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0" name="Shape 60"/>
        <p:cNvGrpSpPr/>
        <p:nvPr/>
      </p:nvGrpSpPr>
      <p:grpSpPr>
        <a:xfrm>
          <a:off x="0" y="0"/>
          <a:ext cx="0" cy="0"/>
          <a:chOff x="0" y="0"/>
          <a:chExt cx="0" cy="0"/>
        </a:xfrm>
      </p:grpSpPr>
      <p:sp>
        <p:nvSpPr>
          <p:cNvPr id="61" name="Google Shape;61;p11"/>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2" name="Google Shape;62;p11"/>
          <p:cNvSpPr txBox="1"/>
          <p:nvPr>
            <p:ph idx="1" type="body"/>
          </p:nvPr>
        </p:nvSpPr>
        <p:spPr>
          <a:xfrm rot="5400000">
            <a:off x="2514600" y="152400"/>
            <a:ext cx="4114800" cy="77724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63" name="Google Shape;63;p11"/>
          <p:cNvSpPr txBox="1"/>
          <p:nvPr>
            <p:ph idx="11" type="ftr"/>
          </p:nvPr>
        </p:nvSpPr>
        <p:spPr>
          <a:xfrm>
            <a:off x="0" y="6553200"/>
            <a:ext cx="5181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9pPr>
          </a:lstStyle>
          <a:p/>
        </p:txBody>
      </p:sp>
      <p:sp>
        <p:nvSpPr>
          <p:cNvPr id="64" name="Google Shape;64;p11"/>
          <p:cNvSpPr txBox="1"/>
          <p:nvPr>
            <p:ph idx="12" type="sldNum"/>
          </p:nvPr>
        </p:nvSpPr>
        <p:spPr>
          <a:xfrm>
            <a:off x="7239000" y="65532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r>
              <a:rPr lang="en-US"/>
              <a:t>outline.</a:t>
            </a: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5" name="Shape 65"/>
        <p:cNvGrpSpPr/>
        <p:nvPr/>
      </p:nvGrpSpPr>
      <p:grpSpPr>
        <a:xfrm>
          <a:off x="0" y="0"/>
          <a:ext cx="0" cy="0"/>
          <a:chOff x="0" y="0"/>
          <a:chExt cx="0" cy="0"/>
        </a:xfrm>
      </p:grpSpPr>
      <p:sp>
        <p:nvSpPr>
          <p:cNvPr id="66" name="Google Shape;66;p12"/>
          <p:cNvSpPr txBox="1"/>
          <p:nvPr>
            <p:ph type="title"/>
          </p:nvPr>
        </p:nvSpPr>
        <p:spPr>
          <a:xfrm rot="5400000">
            <a:off x="4743450" y="2381250"/>
            <a:ext cx="5486400" cy="1943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7" name="Google Shape;67;p12"/>
          <p:cNvSpPr txBox="1"/>
          <p:nvPr>
            <p:ph idx="1" type="body"/>
          </p:nvPr>
        </p:nvSpPr>
        <p:spPr>
          <a:xfrm rot="5400000">
            <a:off x="781050" y="514350"/>
            <a:ext cx="5486400" cy="56769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68" name="Google Shape;68;p12"/>
          <p:cNvSpPr txBox="1"/>
          <p:nvPr>
            <p:ph idx="11" type="ftr"/>
          </p:nvPr>
        </p:nvSpPr>
        <p:spPr>
          <a:xfrm>
            <a:off x="0" y="6553200"/>
            <a:ext cx="5181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9pPr>
          </a:lstStyle>
          <a:p/>
        </p:txBody>
      </p:sp>
      <p:sp>
        <p:nvSpPr>
          <p:cNvPr id="69" name="Google Shape;69;p12"/>
          <p:cNvSpPr txBox="1"/>
          <p:nvPr>
            <p:ph idx="12" type="sldNum"/>
          </p:nvPr>
        </p:nvSpPr>
        <p:spPr>
          <a:xfrm>
            <a:off x="7239000" y="65532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r>
              <a:rPr lang="en-US"/>
              <a:t>outline.</a:t>
            </a: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3"/>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 name="Google Shape;17;p3"/>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8" name="Google Shape;18;p3"/>
          <p:cNvSpPr txBox="1"/>
          <p:nvPr>
            <p:ph idx="11" type="ftr"/>
          </p:nvPr>
        </p:nvSpPr>
        <p:spPr>
          <a:xfrm>
            <a:off x="0" y="6553200"/>
            <a:ext cx="5181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9pPr>
          </a:lstStyle>
          <a:p/>
        </p:txBody>
      </p:sp>
      <p:sp>
        <p:nvSpPr>
          <p:cNvPr id="19" name="Google Shape;19;p3"/>
          <p:cNvSpPr txBox="1"/>
          <p:nvPr>
            <p:ph idx="12" type="sldNum"/>
          </p:nvPr>
        </p:nvSpPr>
        <p:spPr>
          <a:xfrm>
            <a:off x="7239000" y="65532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r>
              <a:rPr lang="en-US"/>
              <a:t>outline.</a:t>
            </a: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2" name="Google Shape;22;p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40"/>
              </a:spcBef>
              <a:spcAft>
                <a:spcPts val="0"/>
              </a:spcAft>
              <a:buClr>
                <a:schemeClr val="dk1"/>
              </a:buClr>
              <a:buSzPts val="3200"/>
              <a:buFont typeface="Arial"/>
              <a:buNone/>
              <a:defRPr/>
            </a:lvl1pPr>
            <a:lvl2pPr lvl="1" algn="ctr">
              <a:lnSpc>
                <a:spcPct val="100000"/>
              </a:lnSpc>
              <a:spcBef>
                <a:spcPts val="560"/>
              </a:spcBef>
              <a:spcAft>
                <a:spcPts val="0"/>
              </a:spcAft>
              <a:buClr>
                <a:schemeClr val="dk1"/>
              </a:buClr>
              <a:buSzPts val="2800"/>
              <a:buFont typeface="Arial"/>
              <a:buNone/>
              <a:defRPr/>
            </a:lvl2pPr>
            <a:lvl3pPr lvl="2" algn="ctr">
              <a:lnSpc>
                <a:spcPct val="100000"/>
              </a:lnSpc>
              <a:spcBef>
                <a:spcPts val="480"/>
              </a:spcBef>
              <a:spcAft>
                <a:spcPts val="0"/>
              </a:spcAft>
              <a:buClr>
                <a:schemeClr val="dk1"/>
              </a:buClr>
              <a:buSzPts val="2400"/>
              <a:buFont typeface="Arial"/>
              <a:buNone/>
              <a:defRPr/>
            </a:lvl3pPr>
            <a:lvl4pPr lvl="3" algn="ctr">
              <a:lnSpc>
                <a:spcPct val="100000"/>
              </a:lnSpc>
              <a:spcBef>
                <a:spcPts val="400"/>
              </a:spcBef>
              <a:spcAft>
                <a:spcPts val="0"/>
              </a:spcAft>
              <a:buClr>
                <a:schemeClr val="dk1"/>
              </a:buClr>
              <a:buSzPts val="2000"/>
              <a:buFont typeface="Arial"/>
              <a:buNone/>
              <a:defRPr/>
            </a:lvl4pPr>
            <a:lvl5pPr lvl="4" algn="ctr">
              <a:lnSpc>
                <a:spcPct val="100000"/>
              </a:lnSpc>
              <a:spcBef>
                <a:spcPts val="400"/>
              </a:spcBef>
              <a:spcAft>
                <a:spcPts val="0"/>
              </a:spcAft>
              <a:buClr>
                <a:schemeClr val="dk1"/>
              </a:buClr>
              <a:buSzPts val="2000"/>
              <a:buFont typeface="Arial"/>
              <a:buNone/>
              <a:defRPr/>
            </a:lvl5pPr>
            <a:lvl6pPr lvl="5" algn="ctr">
              <a:lnSpc>
                <a:spcPct val="100000"/>
              </a:lnSpc>
              <a:spcBef>
                <a:spcPts val="400"/>
              </a:spcBef>
              <a:spcAft>
                <a:spcPts val="0"/>
              </a:spcAft>
              <a:buClr>
                <a:schemeClr val="dk1"/>
              </a:buClr>
              <a:buSzPts val="2000"/>
              <a:buFont typeface="Arial"/>
              <a:buNone/>
              <a:defRPr/>
            </a:lvl6pPr>
            <a:lvl7pPr lvl="6" algn="ctr">
              <a:lnSpc>
                <a:spcPct val="100000"/>
              </a:lnSpc>
              <a:spcBef>
                <a:spcPts val="400"/>
              </a:spcBef>
              <a:spcAft>
                <a:spcPts val="0"/>
              </a:spcAft>
              <a:buClr>
                <a:schemeClr val="dk1"/>
              </a:buClr>
              <a:buSzPts val="2000"/>
              <a:buFont typeface="Arial"/>
              <a:buNone/>
              <a:defRPr/>
            </a:lvl7pPr>
            <a:lvl8pPr lvl="7" algn="ctr">
              <a:lnSpc>
                <a:spcPct val="100000"/>
              </a:lnSpc>
              <a:spcBef>
                <a:spcPts val="400"/>
              </a:spcBef>
              <a:spcAft>
                <a:spcPts val="0"/>
              </a:spcAft>
              <a:buClr>
                <a:schemeClr val="dk1"/>
              </a:buClr>
              <a:buSzPts val="2000"/>
              <a:buFont typeface="Arial"/>
              <a:buNone/>
              <a:defRPr/>
            </a:lvl8pPr>
            <a:lvl9pPr lvl="8" algn="ctr">
              <a:lnSpc>
                <a:spcPct val="100000"/>
              </a:lnSpc>
              <a:spcBef>
                <a:spcPts val="400"/>
              </a:spcBef>
              <a:spcAft>
                <a:spcPts val="0"/>
              </a:spcAft>
              <a:buClr>
                <a:schemeClr val="dk1"/>
              </a:buClr>
              <a:buSzPts val="2000"/>
              <a:buFont typeface="Arial"/>
              <a:buNone/>
              <a:defRPr/>
            </a:lvl9pPr>
          </a:lstStyle>
          <a:p/>
        </p:txBody>
      </p:sp>
      <p:sp>
        <p:nvSpPr>
          <p:cNvPr id="23" name="Google Shape;23;p4"/>
          <p:cNvSpPr txBox="1"/>
          <p:nvPr>
            <p:ph idx="11" type="ftr"/>
          </p:nvPr>
        </p:nvSpPr>
        <p:spPr>
          <a:xfrm>
            <a:off x="0" y="6553200"/>
            <a:ext cx="5181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7239000" y="65532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r>
              <a:rPr lang="en-US"/>
              <a:t>outline.</a:t>
            </a: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7" name="Google Shape;27;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chemeClr val="dk1"/>
              </a:buClr>
              <a:buSzPts val="2000"/>
              <a:buFont typeface="Arial"/>
              <a:buNone/>
              <a:defRPr sz="2000"/>
            </a:lvl1pPr>
            <a:lvl2pPr indent="-228600" lvl="1" marL="914400" algn="l">
              <a:lnSpc>
                <a:spcPct val="100000"/>
              </a:lnSpc>
              <a:spcBef>
                <a:spcPts val="360"/>
              </a:spcBef>
              <a:spcAft>
                <a:spcPts val="0"/>
              </a:spcAft>
              <a:buClr>
                <a:schemeClr val="dk1"/>
              </a:buClr>
              <a:buSzPts val="1800"/>
              <a:buFont typeface="Arial"/>
              <a:buNone/>
              <a:defRPr sz="1800"/>
            </a:lvl2pPr>
            <a:lvl3pPr indent="-228600" lvl="2" marL="1371600" algn="l">
              <a:lnSpc>
                <a:spcPct val="100000"/>
              </a:lnSpc>
              <a:spcBef>
                <a:spcPts val="320"/>
              </a:spcBef>
              <a:spcAft>
                <a:spcPts val="0"/>
              </a:spcAft>
              <a:buClr>
                <a:schemeClr val="dk1"/>
              </a:buClr>
              <a:buSzPts val="1600"/>
              <a:buFont typeface="Arial"/>
              <a:buNone/>
              <a:defRPr sz="1600"/>
            </a:lvl3pPr>
            <a:lvl4pPr indent="-228600" lvl="3" marL="1828800" algn="l">
              <a:lnSpc>
                <a:spcPct val="100000"/>
              </a:lnSpc>
              <a:spcBef>
                <a:spcPts val="280"/>
              </a:spcBef>
              <a:spcAft>
                <a:spcPts val="0"/>
              </a:spcAft>
              <a:buClr>
                <a:schemeClr val="dk1"/>
              </a:buClr>
              <a:buSzPts val="1400"/>
              <a:buFont typeface="Arial"/>
              <a:buNone/>
              <a:defRPr sz="1400"/>
            </a:lvl4pPr>
            <a:lvl5pPr indent="-228600" lvl="4" marL="2286000" algn="l">
              <a:lnSpc>
                <a:spcPct val="100000"/>
              </a:lnSpc>
              <a:spcBef>
                <a:spcPts val="280"/>
              </a:spcBef>
              <a:spcAft>
                <a:spcPts val="0"/>
              </a:spcAft>
              <a:buClr>
                <a:schemeClr val="dk1"/>
              </a:buClr>
              <a:buSzPts val="1400"/>
              <a:buFont typeface="Arial"/>
              <a:buNone/>
              <a:defRPr sz="1400"/>
            </a:lvl5pPr>
            <a:lvl6pPr indent="-228600" lvl="5" marL="2743200" algn="l">
              <a:lnSpc>
                <a:spcPct val="100000"/>
              </a:lnSpc>
              <a:spcBef>
                <a:spcPts val="280"/>
              </a:spcBef>
              <a:spcAft>
                <a:spcPts val="0"/>
              </a:spcAft>
              <a:buClr>
                <a:schemeClr val="dk1"/>
              </a:buClr>
              <a:buSzPts val="1400"/>
              <a:buFont typeface="Arial"/>
              <a:buNone/>
              <a:defRPr sz="1400"/>
            </a:lvl6pPr>
            <a:lvl7pPr indent="-228600" lvl="6" marL="3200400" algn="l">
              <a:lnSpc>
                <a:spcPct val="100000"/>
              </a:lnSpc>
              <a:spcBef>
                <a:spcPts val="280"/>
              </a:spcBef>
              <a:spcAft>
                <a:spcPts val="0"/>
              </a:spcAft>
              <a:buClr>
                <a:schemeClr val="dk1"/>
              </a:buClr>
              <a:buSzPts val="1400"/>
              <a:buFont typeface="Arial"/>
              <a:buNone/>
              <a:defRPr sz="1400"/>
            </a:lvl7pPr>
            <a:lvl8pPr indent="-228600" lvl="7" marL="3657600" algn="l">
              <a:lnSpc>
                <a:spcPct val="100000"/>
              </a:lnSpc>
              <a:spcBef>
                <a:spcPts val="280"/>
              </a:spcBef>
              <a:spcAft>
                <a:spcPts val="0"/>
              </a:spcAft>
              <a:buClr>
                <a:schemeClr val="dk1"/>
              </a:buClr>
              <a:buSzPts val="1400"/>
              <a:buFont typeface="Arial"/>
              <a:buNone/>
              <a:defRPr sz="1400"/>
            </a:lvl8pPr>
            <a:lvl9pPr indent="-228600" lvl="8" marL="4114800" algn="l">
              <a:lnSpc>
                <a:spcPct val="100000"/>
              </a:lnSpc>
              <a:spcBef>
                <a:spcPts val="280"/>
              </a:spcBef>
              <a:spcAft>
                <a:spcPts val="0"/>
              </a:spcAft>
              <a:buClr>
                <a:schemeClr val="dk1"/>
              </a:buClr>
              <a:buSzPts val="1400"/>
              <a:buFont typeface="Arial"/>
              <a:buNone/>
              <a:defRPr sz="1400"/>
            </a:lvl9pPr>
          </a:lstStyle>
          <a:p/>
        </p:txBody>
      </p:sp>
      <p:sp>
        <p:nvSpPr>
          <p:cNvPr id="28" name="Google Shape;28;p5"/>
          <p:cNvSpPr txBox="1"/>
          <p:nvPr>
            <p:ph idx="11" type="ftr"/>
          </p:nvPr>
        </p:nvSpPr>
        <p:spPr>
          <a:xfrm>
            <a:off x="0" y="6553200"/>
            <a:ext cx="5181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9pPr>
          </a:lstStyle>
          <a:p/>
        </p:txBody>
      </p:sp>
      <p:sp>
        <p:nvSpPr>
          <p:cNvPr id="29" name="Google Shape;29;p5"/>
          <p:cNvSpPr txBox="1"/>
          <p:nvPr>
            <p:ph idx="12" type="sldNum"/>
          </p:nvPr>
        </p:nvSpPr>
        <p:spPr>
          <a:xfrm>
            <a:off x="7239000" y="65532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r>
              <a:rPr lang="en-US"/>
              <a:t>outline.</a:t>
            </a: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0" name="Shape 30"/>
        <p:cNvGrpSpPr/>
        <p:nvPr/>
      </p:nvGrpSpPr>
      <p:grpSpPr>
        <a:xfrm>
          <a:off x="0" y="0"/>
          <a:ext cx="0" cy="0"/>
          <a:chOff x="0" y="0"/>
          <a:chExt cx="0" cy="0"/>
        </a:xfrm>
      </p:grpSpPr>
      <p:sp>
        <p:nvSpPr>
          <p:cNvPr id="31" name="Google Shape;31;p6"/>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2" name="Google Shape;32;p6"/>
          <p:cNvSpPr txBox="1"/>
          <p:nvPr>
            <p:ph idx="1" type="body"/>
          </p:nvPr>
        </p:nvSpPr>
        <p:spPr>
          <a:xfrm>
            <a:off x="685800" y="1981200"/>
            <a:ext cx="3810000" cy="411480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Font typeface="Arial"/>
              <a:buChar char="•"/>
              <a:defRPr sz="2800"/>
            </a:lvl1pPr>
            <a:lvl2pPr indent="-381000" lvl="1" marL="914400" algn="l">
              <a:lnSpc>
                <a:spcPct val="100000"/>
              </a:lnSpc>
              <a:spcBef>
                <a:spcPts val="480"/>
              </a:spcBef>
              <a:spcAft>
                <a:spcPts val="0"/>
              </a:spcAft>
              <a:buClr>
                <a:schemeClr val="dk1"/>
              </a:buClr>
              <a:buSzPts val="2400"/>
              <a:buFont typeface="Arial"/>
              <a:buChar char="–"/>
              <a:defRPr sz="2400"/>
            </a:lvl2pPr>
            <a:lvl3pPr indent="-355600" lvl="2" marL="1371600" algn="l">
              <a:lnSpc>
                <a:spcPct val="100000"/>
              </a:lnSpc>
              <a:spcBef>
                <a:spcPts val="400"/>
              </a:spcBef>
              <a:spcAft>
                <a:spcPts val="0"/>
              </a:spcAft>
              <a:buClr>
                <a:schemeClr val="dk1"/>
              </a:buClr>
              <a:buSzPts val="2000"/>
              <a:buFont typeface="Arial"/>
              <a:buChar char="•"/>
              <a:defRPr sz="2000"/>
            </a:lvl3pPr>
            <a:lvl4pPr indent="-342900" lvl="3" marL="1828800" algn="l">
              <a:lnSpc>
                <a:spcPct val="100000"/>
              </a:lnSpc>
              <a:spcBef>
                <a:spcPts val="360"/>
              </a:spcBef>
              <a:spcAft>
                <a:spcPts val="0"/>
              </a:spcAft>
              <a:buClr>
                <a:schemeClr val="dk1"/>
              </a:buClr>
              <a:buSzPts val="1800"/>
              <a:buFont typeface="Arial"/>
              <a:buChar char="–"/>
              <a:defRPr sz="1800"/>
            </a:lvl4pPr>
            <a:lvl5pPr indent="-342900" lvl="4" marL="2286000" algn="l">
              <a:lnSpc>
                <a:spcPct val="100000"/>
              </a:lnSpc>
              <a:spcBef>
                <a:spcPts val="360"/>
              </a:spcBef>
              <a:spcAft>
                <a:spcPts val="0"/>
              </a:spcAft>
              <a:buClr>
                <a:schemeClr val="dk1"/>
              </a:buClr>
              <a:buSzPts val="1800"/>
              <a:buFont typeface="Arial"/>
              <a:buChar char="»"/>
              <a:defRPr sz="1800"/>
            </a:lvl5pPr>
            <a:lvl6pPr indent="-342900" lvl="5" marL="2743200" algn="l">
              <a:lnSpc>
                <a:spcPct val="100000"/>
              </a:lnSpc>
              <a:spcBef>
                <a:spcPts val="360"/>
              </a:spcBef>
              <a:spcAft>
                <a:spcPts val="0"/>
              </a:spcAft>
              <a:buClr>
                <a:schemeClr val="dk1"/>
              </a:buClr>
              <a:buSzPts val="1800"/>
              <a:buFont typeface="Arial"/>
              <a:buChar char="»"/>
              <a:defRPr sz="1800"/>
            </a:lvl6pPr>
            <a:lvl7pPr indent="-342900" lvl="6" marL="3200400" algn="l">
              <a:lnSpc>
                <a:spcPct val="100000"/>
              </a:lnSpc>
              <a:spcBef>
                <a:spcPts val="360"/>
              </a:spcBef>
              <a:spcAft>
                <a:spcPts val="0"/>
              </a:spcAft>
              <a:buClr>
                <a:schemeClr val="dk1"/>
              </a:buClr>
              <a:buSzPts val="1800"/>
              <a:buFont typeface="Arial"/>
              <a:buChar char="»"/>
              <a:defRPr sz="1800"/>
            </a:lvl7pPr>
            <a:lvl8pPr indent="-342900" lvl="7" marL="3657600" algn="l">
              <a:lnSpc>
                <a:spcPct val="100000"/>
              </a:lnSpc>
              <a:spcBef>
                <a:spcPts val="360"/>
              </a:spcBef>
              <a:spcAft>
                <a:spcPts val="0"/>
              </a:spcAft>
              <a:buClr>
                <a:schemeClr val="dk1"/>
              </a:buClr>
              <a:buSzPts val="1800"/>
              <a:buFont typeface="Arial"/>
              <a:buChar char="»"/>
              <a:defRPr sz="1800"/>
            </a:lvl8pPr>
            <a:lvl9pPr indent="-342900" lvl="8" marL="4114800" algn="l">
              <a:lnSpc>
                <a:spcPct val="100000"/>
              </a:lnSpc>
              <a:spcBef>
                <a:spcPts val="360"/>
              </a:spcBef>
              <a:spcAft>
                <a:spcPts val="0"/>
              </a:spcAft>
              <a:buClr>
                <a:schemeClr val="dk1"/>
              </a:buClr>
              <a:buSzPts val="1800"/>
              <a:buFont typeface="Arial"/>
              <a:buChar char="»"/>
              <a:defRPr sz="1800"/>
            </a:lvl9pPr>
          </a:lstStyle>
          <a:p/>
        </p:txBody>
      </p:sp>
      <p:sp>
        <p:nvSpPr>
          <p:cNvPr id="33" name="Google Shape;33;p6"/>
          <p:cNvSpPr txBox="1"/>
          <p:nvPr>
            <p:ph idx="2" type="body"/>
          </p:nvPr>
        </p:nvSpPr>
        <p:spPr>
          <a:xfrm>
            <a:off x="4648200" y="1981200"/>
            <a:ext cx="3810000" cy="411480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Font typeface="Arial"/>
              <a:buChar char="•"/>
              <a:defRPr sz="2800"/>
            </a:lvl1pPr>
            <a:lvl2pPr indent="-381000" lvl="1" marL="914400" algn="l">
              <a:lnSpc>
                <a:spcPct val="100000"/>
              </a:lnSpc>
              <a:spcBef>
                <a:spcPts val="480"/>
              </a:spcBef>
              <a:spcAft>
                <a:spcPts val="0"/>
              </a:spcAft>
              <a:buClr>
                <a:schemeClr val="dk1"/>
              </a:buClr>
              <a:buSzPts val="2400"/>
              <a:buFont typeface="Arial"/>
              <a:buChar char="–"/>
              <a:defRPr sz="2400"/>
            </a:lvl2pPr>
            <a:lvl3pPr indent="-355600" lvl="2" marL="1371600" algn="l">
              <a:lnSpc>
                <a:spcPct val="100000"/>
              </a:lnSpc>
              <a:spcBef>
                <a:spcPts val="400"/>
              </a:spcBef>
              <a:spcAft>
                <a:spcPts val="0"/>
              </a:spcAft>
              <a:buClr>
                <a:schemeClr val="dk1"/>
              </a:buClr>
              <a:buSzPts val="2000"/>
              <a:buFont typeface="Arial"/>
              <a:buChar char="•"/>
              <a:defRPr sz="2000"/>
            </a:lvl3pPr>
            <a:lvl4pPr indent="-342900" lvl="3" marL="1828800" algn="l">
              <a:lnSpc>
                <a:spcPct val="100000"/>
              </a:lnSpc>
              <a:spcBef>
                <a:spcPts val="360"/>
              </a:spcBef>
              <a:spcAft>
                <a:spcPts val="0"/>
              </a:spcAft>
              <a:buClr>
                <a:schemeClr val="dk1"/>
              </a:buClr>
              <a:buSzPts val="1800"/>
              <a:buFont typeface="Arial"/>
              <a:buChar char="–"/>
              <a:defRPr sz="1800"/>
            </a:lvl4pPr>
            <a:lvl5pPr indent="-342900" lvl="4" marL="2286000" algn="l">
              <a:lnSpc>
                <a:spcPct val="100000"/>
              </a:lnSpc>
              <a:spcBef>
                <a:spcPts val="360"/>
              </a:spcBef>
              <a:spcAft>
                <a:spcPts val="0"/>
              </a:spcAft>
              <a:buClr>
                <a:schemeClr val="dk1"/>
              </a:buClr>
              <a:buSzPts val="1800"/>
              <a:buFont typeface="Arial"/>
              <a:buChar char="»"/>
              <a:defRPr sz="1800"/>
            </a:lvl5pPr>
            <a:lvl6pPr indent="-342900" lvl="5" marL="2743200" algn="l">
              <a:lnSpc>
                <a:spcPct val="100000"/>
              </a:lnSpc>
              <a:spcBef>
                <a:spcPts val="360"/>
              </a:spcBef>
              <a:spcAft>
                <a:spcPts val="0"/>
              </a:spcAft>
              <a:buClr>
                <a:schemeClr val="dk1"/>
              </a:buClr>
              <a:buSzPts val="1800"/>
              <a:buFont typeface="Arial"/>
              <a:buChar char="»"/>
              <a:defRPr sz="1800"/>
            </a:lvl6pPr>
            <a:lvl7pPr indent="-342900" lvl="6" marL="3200400" algn="l">
              <a:lnSpc>
                <a:spcPct val="100000"/>
              </a:lnSpc>
              <a:spcBef>
                <a:spcPts val="360"/>
              </a:spcBef>
              <a:spcAft>
                <a:spcPts val="0"/>
              </a:spcAft>
              <a:buClr>
                <a:schemeClr val="dk1"/>
              </a:buClr>
              <a:buSzPts val="1800"/>
              <a:buFont typeface="Arial"/>
              <a:buChar char="»"/>
              <a:defRPr sz="1800"/>
            </a:lvl7pPr>
            <a:lvl8pPr indent="-342900" lvl="7" marL="3657600" algn="l">
              <a:lnSpc>
                <a:spcPct val="100000"/>
              </a:lnSpc>
              <a:spcBef>
                <a:spcPts val="360"/>
              </a:spcBef>
              <a:spcAft>
                <a:spcPts val="0"/>
              </a:spcAft>
              <a:buClr>
                <a:schemeClr val="dk1"/>
              </a:buClr>
              <a:buSzPts val="1800"/>
              <a:buFont typeface="Arial"/>
              <a:buChar char="»"/>
              <a:defRPr sz="1800"/>
            </a:lvl8pPr>
            <a:lvl9pPr indent="-342900" lvl="8" marL="4114800" algn="l">
              <a:lnSpc>
                <a:spcPct val="100000"/>
              </a:lnSpc>
              <a:spcBef>
                <a:spcPts val="360"/>
              </a:spcBef>
              <a:spcAft>
                <a:spcPts val="0"/>
              </a:spcAft>
              <a:buClr>
                <a:schemeClr val="dk1"/>
              </a:buClr>
              <a:buSzPts val="1800"/>
              <a:buFont typeface="Arial"/>
              <a:buChar char="»"/>
              <a:defRPr sz="1800"/>
            </a:lvl9pPr>
          </a:lstStyle>
          <a:p/>
        </p:txBody>
      </p:sp>
      <p:sp>
        <p:nvSpPr>
          <p:cNvPr id="34" name="Google Shape;34;p6"/>
          <p:cNvSpPr txBox="1"/>
          <p:nvPr>
            <p:ph idx="11" type="ftr"/>
          </p:nvPr>
        </p:nvSpPr>
        <p:spPr>
          <a:xfrm>
            <a:off x="0" y="6553200"/>
            <a:ext cx="5181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9pPr>
          </a:lstStyle>
          <a:p/>
        </p:txBody>
      </p:sp>
      <p:sp>
        <p:nvSpPr>
          <p:cNvPr id="35" name="Google Shape;35;p6"/>
          <p:cNvSpPr txBox="1"/>
          <p:nvPr>
            <p:ph idx="12" type="sldNum"/>
          </p:nvPr>
        </p:nvSpPr>
        <p:spPr>
          <a:xfrm>
            <a:off x="7239000" y="65532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r>
              <a:rPr lang="en-US"/>
              <a:t>outline.</a:t>
            </a: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8" name="Google Shape;38;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Font typeface="Arial"/>
              <a:buNone/>
              <a:defRPr b="1" sz="2400"/>
            </a:lvl1pPr>
            <a:lvl2pPr indent="-228600" lvl="1" marL="914400" algn="l">
              <a:lnSpc>
                <a:spcPct val="100000"/>
              </a:lnSpc>
              <a:spcBef>
                <a:spcPts val="400"/>
              </a:spcBef>
              <a:spcAft>
                <a:spcPts val="0"/>
              </a:spcAft>
              <a:buClr>
                <a:schemeClr val="dk1"/>
              </a:buClr>
              <a:buSzPts val="2000"/>
              <a:buFont typeface="Arial"/>
              <a:buNone/>
              <a:defRPr b="1" sz="2000"/>
            </a:lvl2pPr>
            <a:lvl3pPr indent="-228600" lvl="2" marL="1371600" algn="l">
              <a:lnSpc>
                <a:spcPct val="100000"/>
              </a:lnSpc>
              <a:spcBef>
                <a:spcPts val="360"/>
              </a:spcBef>
              <a:spcAft>
                <a:spcPts val="0"/>
              </a:spcAft>
              <a:buClr>
                <a:schemeClr val="dk1"/>
              </a:buClr>
              <a:buSzPts val="1800"/>
              <a:buFont typeface="Arial"/>
              <a:buNone/>
              <a:defRPr b="1" sz="1800"/>
            </a:lvl3pPr>
            <a:lvl4pPr indent="-228600" lvl="3" marL="1828800" algn="l">
              <a:lnSpc>
                <a:spcPct val="100000"/>
              </a:lnSpc>
              <a:spcBef>
                <a:spcPts val="320"/>
              </a:spcBef>
              <a:spcAft>
                <a:spcPts val="0"/>
              </a:spcAft>
              <a:buClr>
                <a:schemeClr val="dk1"/>
              </a:buClr>
              <a:buSzPts val="1600"/>
              <a:buFont typeface="Arial"/>
              <a:buNone/>
              <a:defRPr b="1" sz="1600"/>
            </a:lvl4pPr>
            <a:lvl5pPr indent="-228600" lvl="4" marL="2286000" algn="l">
              <a:lnSpc>
                <a:spcPct val="100000"/>
              </a:lnSpc>
              <a:spcBef>
                <a:spcPts val="320"/>
              </a:spcBef>
              <a:spcAft>
                <a:spcPts val="0"/>
              </a:spcAft>
              <a:buClr>
                <a:schemeClr val="dk1"/>
              </a:buClr>
              <a:buSzPts val="1600"/>
              <a:buFont typeface="Arial"/>
              <a:buNone/>
              <a:defRPr b="1" sz="1600"/>
            </a:lvl5pPr>
            <a:lvl6pPr indent="-228600" lvl="5" marL="2743200" algn="l">
              <a:lnSpc>
                <a:spcPct val="100000"/>
              </a:lnSpc>
              <a:spcBef>
                <a:spcPts val="320"/>
              </a:spcBef>
              <a:spcAft>
                <a:spcPts val="0"/>
              </a:spcAft>
              <a:buClr>
                <a:schemeClr val="dk1"/>
              </a:buClr>
              <a:buSzPts val="1600"/>
              <a:buFont typeface="Arial"/>
              <a:buNone/>
              <a:defRPr b="1" sz="1600"/>
            </a:lvl6pPr>
            <a:lvl7pPr indent="-228600" lvl="6" marL="3200400" algn="l">
              <a:lnSpc>
                <a:spcPct val="100000"/>
              </a:lnSpc>
              <a:spcBef>
                <a:spcPts val="320"/>
              </a:spcBef>
              <a:spcAft>
                <a:spcPts val="0"/>
              </a:spcAft>
              <a:buClr>
                <a:schemeClr val="dk1"/>
              </a:buClr>
              <a:buSzPts val="1600"/>
              <a:buFont typeface="Arial"/>
              <a:buNone/>
              <a:defRPr b="1" sz="1600"/>
            </a:lvl7pPr>
            <a:lvl8pPr indent="-228600" lvl="7" marL="3657600" algn="l">
              <a:lnSpc>
                <a:spcPct val="100000"/>
              </a:lnSpc>
              <a:spcBef>
                <a:spcPts val="320"/>
              </a:spcBef>
              <a:spcAft>
                <a:spcPts val="0"/>
              </a:spcAft>
              <a:buClr>
                <a:schemeClr val="dk1"/>
              </a:buClr>
              <a:buSzPts val="1600"/>
              <a:buFont typeface="Arial"/>
              <a:buNone/>
              <a:defRPr b="1" sz="1600"/>
            </a:lvl8pPr>
            <a:lvl9pPr indent="-228600" lvl="8" marL="4114800" algn="l">
              <a:lnSpc>
                <a:spcPct val="100000"/>
              </a:lnSpc>
              <a:spcBef>
                <a:spcPts val="320"/>
              </a:spcBef>
              <a:spcAft>
                <a:spcPts val="0"/>
              </a:spcAft>
              <a:buClr>
                <a:schemeClr val="dk1"/>
              </a:buClr>
              <a:buSzPts val="1600"/>
              <a:buFont typeface="Arial"/>
              <a:buNone/>
              <a:defRPr b="1" sz="1600"/>
            </a:lvl9pPr>
          </a:lstStyle>
          <a:p/>
        </p:txBody>
      </p:sp>
      <p:sp>
        <p:nvSpPr>
          <p:cNvPr id="39" name="Google Shape;39;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Font typeface="Arial"/>
              <a:buChar char="•"/>
              <a:defRPr sz="2400"/>
            </a:lvl1pPr>
            <a:lvl2pPr indent="-355600" lvl="1" marL="914400" algn="l">
              <a:lnSpc>
                <a:spcPct val="100000"/>
              </a:lnSpc>
              <a:spcBef>
                <a:spcPts val="400"/>
              </a:spcBef>
              <a:spcAft>
                <a:spcPts val="0"/>
              </a:spcAft>
              <a:buClr>
                <a:schemeClr val="dk1"/>
              </a:buClr>
              <a:buSzPts val="2000"/>
              <a:buFont typeface="Arial"/>
              <a:buChar char="–"/>
              <a:defRPr sz="2000"/>
            </a:lvl2pPr>
            <a:lvl3pPr indent="-342900" lvl="2" marL="1371600" algn="l">
              <a:lnSpc>
                <a:spcPct val="100000"/>
              </a:lnSpc>
              <a:spcBef>
                <a:spcPts val="360"/>
              </a:spcBef>
              <a:spcAft>
                <a:spcPts val="0"/>
              </a:spcAft>
              <a:buClr>
                <a:schemeClr val="dk1"/>
              </a:buClr>
              <a:buSzPts val="1800"/>
              <a:buFont typeface="Arial"/>
              <a:buChar char="•"/>
              <a:defRPr sz="1800"/>
            </a:lvl3pPr>
            <a:lvl4pPr indent="-330200" lvl="3" marL="1828800" algn="l">
              <a:lnSpc>
                <a:spcPct val="100000"/>
              </a:lnSpc>
              <a:spcBef>
                <a:spcPts val="320"/>
              </a:spcBef>
              <a:spcAft>
                <a:spcPts val="0"/>
              </a:spcAft>
              <a:buClr>
                <a:schemeClr val="dk1"/>
              </a:buClr>
              <a:buSzPts val="1600"/>
              <a:buFont typeface="Arial"/>
              <a:buChar char="–"/>
              <a:defRPr sz="1600"/>
            </a:lvl4pPr>
            <a:lvl5pPr indent="-330200" lvl="4" marL="2286000" algn="l">
              <a:lnSpc>
                <a:spcPct val="100000"/>
              </a:lnSpc>
              <a:spcBef>
                <a:spcPts val="320"/>
              </a:spcBef>
              <a:spcAft>
                <a:spcPts val="0"/>
              </a:spcAft>
              <a:buClr>
                <a:schemeClr val="dk1"/>
              </a:buClr>
              <a:buSzPts val="1600"/>
              <a:buFont typeface="Arial"/>
              <a:buChar char="»"/>
              <a:defRPr sz="1600"/>
            </a:lvl5pPr>
            <a:lvl6pPr indent="-330200" lvl="5" marL="2743200" algn="l">
              <a:lnSpc>
                <a:spcPct val="100000"/>
              </a:lnSpc>
              <a:spcBef>
                <a:spcPts val="320"/>
              </a:spcBef>
              <a:spcAft>
                <a:spcPts val="0"/>
              </a:spcAft>
              <a:buClr>
                <a:schemeClr val="dk1"/>
              </a:buClr>
              <a:buSzPts val="1600"/>
              <a:buFont typeface="Arial"/>
              <a:buChar char="»"/>
              <a:defRPr sz="1600"/>
            </a:lvl6pPr>
            <a:lvl7pPr indent="-330200" lvl="6" marL="3200400" algn="l">
              <a:lnSpc>
                <a:spcPct val="100000"/>
              </a:lnSpc>
              <a:spcBef>
                <a:spcPts val="320"/>
              </a:spcBef>
              <a:spcAft>
                <a:spcPts val="0"/>
              </a:spcAft>
              <a:buClr>
                <a:schemeClr val="dk1"/>
              </a:buClr>
              <a:buSzPts val="1600"/>
              <a:buFont typeface="Arial"/>
              <a:buChar char="»"/>
              <a:defRPr sz="1600"/>
            </a:lvl7pPr>
            <a:lvl8pPr indent="-330200" lvl="7" marL="3657600" algn="l">
              <a:lnSpc>
                <a:spcPct val="100000"/>
              </a:lnSpc>
              <a:spcBef>
                <a:spcPts val="320"/>
              </a:spcBef>
              <a:spcAft>
                <a:spcPts val="0"/>
              </a:spcAft>
              <a:buClr>
                <a:schemeClr val="dk1"/>
              </a:buClr>
              <a:buSzPts val="1600"/>
              <a:buFont typeface="Arial"/>
              <a:buChar char="»"/>
              <a:defRPr sz="1600"/>
            </a:lvl8pPr>
            <a:lvl9pPr indent="-330200" lvl="8" marL="4114800" algn="l">
              <a:lnSpc>
                <a:spcPct val="100000"/>
              </a:lnSpc>
              <a:spcBef>
                <a:spcPts val="320"/>
              </a:spcBef>
              <a:spcAft>
                <a:spcPts val="0"/>
              </a:spcAft>
              <a:buClr>
                <a:schemeClr val="dk1"/>
              </a:buClr>
              <a:buSzPts val="1600"/>
              <a:buFont typeface="Arial"/>
              <a:buChar char="»"/>
              <a:defRPr sz="1600"/>
            </a:lvl9pPr>
          </a:lstStyle>
          <a:p/>
        </p:txBody>
      </p:sp>
      <p:sp>
        <p:nvSpPr>
          <p:cNvPr id="40" name="Google Shape;40;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Font typeface="Arial"/>
              <a:buNone/>
              <a:defRPr b="1" sz="2400"/>
            </a:lvl1pPr>
            <a:lvl2pPr indent="-228600" lvl="1" marL="914400" algn="l">
              <a:lnSpc>
                <a:spcPct val="100000"/>
              </a:lnSpc>
              <a:spcBef>
                <a:spcPts val="400"/>
              </a:spcBef>
              <a:spcAft>
                <a:spcPts val="0"/>
              </a:spcAft>
              <a:buClr>
                <a:schemeClr val="dk1"/>
              </a:buClr>
              <a:buSzPts val="2000"/>
              <a:buFont typeface="Arial"/>
              <a:buNone/>
              <a:defRPr b="1" sz="2000"/>
            </a:lvl2pPr>
            <a:lvl3pPr indent="-228600" lvl="2" marL="1371600" algn="l">
              <a:lnSpc>
                <a:spcPct val="100000"/>
              </a:lnSpc>
              <a:spcBef>
                <a:spcPts val="360"/>
              </a:spcBef>
              <a:spcAft>
                <a:spcPts val="0"/>
              </a:spcAft>
              <a:buClr>
                <a:schemeClr val="dk1"/>
              </a:buClr>
              <a:buSzPts val="1800"/>
              <a:buFont typeface="Arial"/>
              <a:buNone/>
              <a:defRPr b="1" sz="1800"/>
            </a:lvl3pPr>
            <a:lvl4pPr indent="-228600" lvl="3" marL="1828800" algn="l">
              <a:lnSpc>
                <a:spcPct val="100000"/>
              </a:lnSpc>
              <a:spcBef>
                <a:spcPts val="320"/>
              </a:spcBef>
              <a:spcAft>
                <a:spcPts val="0"/>
              </a:spcAft>
              <a:buClr>
                <a:schemeClr val="dk1"/>
              </a:buClr>
              <a:buSzPts val="1600"/>
              <a:buFont typeface="Arial"/>
              <a:buNone/>
              <a:defRPr b="1" sz="1600"/>
            </a:lvl4pPr>
            <a:lvl5pPr indent="-228600" lvl="4" marL="2286000" algn="l">
              <a:lnSpc>
                <a:spcPct val="100000"/>
              </a:lnSpc>
              <a:spcBef>
                <a:spcPts val="320"/>
              </a:spcBef>
              <a:spcAft>
                <a:spcPts val="0"/>
              </a:spcAft>
              <a:buClr>
                <a:schemeClr val="dk1"/>
              </a:buClr>
              <a:buSzPts val="1600"/>
              <a:buFont typeface="Arial"/>
              <a:buNone/>
              <a:defRPr b="1" sz="1600"/>
            </a:lvl5pPr>
            <a:lvl6pPr indent="-228600" lvl="5" marL="2743200" algn="l">
              <a:lnSpc>
                <a:spcPct val="100000"/>
              </a:lnSpc>
              <a:spcBef>
                <a:spcPts val="320"/>
              </a:spcBef>
              <a:spcAft>
                <a:spcPts val="0"/>
              </a:spcAft>
              <a:buClr>
                <a:schemeClr val="dk1"/>
              </a:buClr>
              <a:buSzPts val="1600"/>
              <a:buFont typeface="Arial"/>
              <a:buNone/>
              <a:defRPr b="1" sz="1600"/>
            </a:lvl6pPr>
            <a:lvl7pPr indent="-228600" lvl="6" marL="3200400" algn="l">
              <a:lnSpc>
                <a:spcPct val="100000"/>
              </a:lnSpc>
              <a:spcBef>
                <a:spcPts val="320"/>
              </a:spcBef>
              <a:spcAft>
                <a:spcPts val="0"/>
              </a:spcAft>
              <a:buClr>
                <a:schemeClr val="dk1"/>
              </a:buClr>
              <a:buSzPts val="1600"/>
              <a:buFont typeface="Arial"/>
              <a:buNone/>
              <a:defRPr b="1" sz="1600"/>
            </a:lvl7pPr>
            <a:lvl8pPr indent="-228600" lvl="7" marL="3657600" algn="l">
              <a:lnSpc>
                <a:spcPct val="100000"/>
              </a:lnSpc>
              <a:spcBef>
                <a:spcPts val="320"/>
              </a:spcBef>
              <a:spcAft>
                <a:spcPts val="0"/>
              </a:spcAft>
              <a:buClr>
                <a:schemeClr val="dk1"/>
              </a:buClr>
              <a:buSzPts val="1600"/>
              <a:buFont typeface="Arial"/>
              <a:buNone/>
              <a:defRPr b="1" sz="1600"/>
            </a:lvl8pPr>
            <a:lvl9pPr indent="-228600" lvl="8" marL="4114800" algn="l">
              <a:lnSpc>
                <a:spcPct val="100000"/>
              </a:lnSpc>
              <a:spcBef>
                <a:spcPts val="320"/>
              </a:spcBef>
              <a:spcAft>
                <a:spcPts val="0"/>
              </a:spcAft>
              <a:buClr>
                <a:schemeClr val="dk1"/>
              </a:buClr>
              <a:buSzPts val="1600"/>
              <a:buFont typeface="Arial"/>
              <a:buNone/>
              <a:defRPr b="1" sz="1600"/>
            </a:lvl9pPr>
          </a:lstStyle>
          <a:p/>
        </p:txBody>
      </p:sp>
      <p:sp>
        <p:nvSpPr>
          <p:cNvPr id="41" name="Google Shape;41;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Font typeface="Arial"/>
              <a:buChar char="•"/>
              <a:defRPr sz="2400"/>
            </a:lvl1pPr>
            <a:lvl2pPr indent="-355600" lvl="1" marL="914400" algn="l">
              <a:lnSpc>
                <a:spcPct val="100000"/>
              </a:lnSpc>
              <a:spcBef>
                <a:spcPts val="400"/>
              </a:spcBef>
              <a:spcAft>
                <a:spcPts val="0"/>
              </a:spcAft>
              <a:buClr>
                <a:schemeClr val="dk1"/>
              </a:buClr>
              <a:buSzPts val="2000"/>
              <a:buFont typeface="Arial"/>
              <a:buChar char="–"/>
              <a:defRPr sz="2000"/>
            </a:lvl2pPr>
            <a:lvl3pPr indent="-342900" lvl="2" marL="1371600" algn="l">
              <a:lnSpc>
                <a:spcPct val="100000"/>
              </a:lnSpc>
              <a:spcBef>
                <a:spcPts val="360"/>
              </a:spcBef>
              <a:spcAft>
                <a:spcPts val="0"/>
              </a:spcAft>
              <a:buClr>
                <a:schemeClr val="dk1"/>
              </a:buClr>
              <a:buSzPts val="1800"/>
              <a:buFont typeface="Arial"/>
              <a:buChar char="•"/>
              <a:defRPr sz="1800"/>
            </a:lvl3pPr>
            <a:lvl4pPr indent="-330200" lvl="3" marL="1828800" algn="l">
              <a:lnSpc>
                <a:spcPct val="100000"/>
              </a:lnSpc>
              <a:spcBef>
                <a:spcPts val="320"/>
              </a:spcBef>
              <a:spcAft>
                <a:spcPts val="0"/>
              </a:spcAft>
              <a:buClr>
                <a:schemeClr val="dk1"/>
              </a:buClr>
              <a:buSzPts val="1600"/>
              <a:buFont typeface="Arial"/>
              <a:buChar char="–"/>
              <a:defRPr sz="1600"/>
            </a:lvl4pPr>
            <a:lvl5pPr indent="-330200" lvl="4" marL="2286000" algn="l">
              <a:lnSpc>
                <a:spcPct val="100000"/>
              </a:lnSpc>
              <a:spcBef>
                <a:spcPts val="320"/>
              </a:spcBef>
              <a:spcAft>
                <a:spcPts val="0"/>
              </a:spcAft>
              <a:buClr>
                <a:schemeClr val="dk1"/>
              </a:buClr>
              <a:buSzPts val="1600"/>
              <a:buFont typeface="Arial"/>
              <a:buChar char="»"/>
              <a:defRPr sz="1600"/>
            </a:lvl5pPr>
            <a:lvl6pPr indent="-330200" lvl="5" marL="2743200" algn="l">
              <a:lnSpc>
                <a:spcPct val="100000"/>
              </a:lnSpc>
              <a:spcBef>
                <a:spcPts val="320"/>
              </a:spcBef>
              <a:spcAft>
                <a:spcPts val="0"/>
              </a:spcAft>
              <a:buClr>
                <a:schemeClr val="dk1"/>
              </a:buClr>
              <a:buSzPts val="1600"/>
              <a:buFont typeface="Arial"/>
              <a:buChar char="»"/>
              <a:defRPr sz="1600"/>
            </a:lvl6pPr>
            <a:lvl7pPr indent="-330200" lvl="6" marL="3200400" algn="l">
              <a:lnSpc>
                <a:spcPct val="100000"/>
              </a:lnSpc>
              <a:spcBef>
                <a:spcPts val="320"/>
              </a:spcBef>
              <a:spcAft>
                <a:spcPts val="0"/>
              </a:spcAft>
              <a:buClr>
                <a:schemeClr val="dk1"/>
              </a:buClr>
              <a:buSzPts val="1600"/>
              <a:buFont typeface="Arial"/>
              <a:buChar char="»"/>
              <a:defRPr sz="1600"/>
            </a:lvl7pPr>
            <a:lvl8pPr indent="-330200" lvl="7" marL="3657600" algn="l">
              <a:lnSpc>
                <a:spcPct val="100000"/>
              </a:lnSpc>
              <a:spcBef>
                <a:spcPts val="320"/>
              </a:spcBef>
              <a:spcAft>
                <a:spcPts val="0"/>
              </a:spcAft>
              <a:buClr>
                <a:schemeClr val="dk1"/>
              </a:buClr>
              <a:buSzPts val="1600"/>
              <a:buFont typeface="Arial"/>
              <a:buChar char="»"/>
              <a:defRPr sz="1600"/>
            </a:lvl8pPr>
            <a:lvl9pPr indent="-330200" lvl="8" marL="4114800" algn="l">
              <a:lnSpc>
                <a:spcPct val="100000"/>
              </a:lnSpc>
              <a:spcBef>
                <a:spcPts val="320"/>
              </a:spcBef>
              <a:spcAft>
                <a:spcPts val="0"/>
              </a:spcAft>
              <a:buClr>
                <a:schemeClr val="dk1"/>
              </a:buClr>
              <a:buSzPts val="1600"/>
              <a:buFont typeface="Arial"/>
              <a:buChar char="»"/>
              <a:defRPr sz="1600"/>
            </a:lvl9pPr>
          </a:lstStyle>
          <a:p/>
        </p:txBody>
      </p:sp>
      <p:sp>
        <p:nvSpPr>
          <p:cNvPr id="42" name="Google Shape;42;p7"/>
          <p:cNvSpPr txBox="1"/>
          <p:nvPr>
            <p:ph idx="11" type="ftr"/>
          </p:nvPr>
        </p:nvSpPr>
        <p:spPr>
          <a:xfrm>
            <a:off x="0" y="6553200"/>
            <a:ext cx="5181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9pPr>
          </a:lstStyle>
          <a:p/>
        </p:txBody>
      </p:sp>
      <p:sp>
        <p:nvSpPr>
          <p:cNvPr id="43" name="Google Shape;43;p7"/>
          <p:cNvSpPr txBox="1"/>
          <p:nvPr>
            <p:ph idx="12" type="sldNum"/>
          </p:nvPr>
        </p:nvSpPr>
        <p:spPr>
          <a:xfrm>
            <a:off x="7239000" y="65532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r>
              <a:rPr lang="en-US"/>
              <a:t>outline.</a:t>
            </a: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4" name="Shape 44"/>
        <p:cNvGrpSpPr/>
        <p:nvPr/>
      </p:nvGrpSpPr>
      <p:grpSpPr>
        <a:xfrm>
          <a:off x="0" y="0"/>
          <a:ext cx="0" cy="0"/>
          <a:chOff x="0" y="0"/>
          <a:chExt cx="0" cy="0"/>
        </a:xfrm>
      </p:grpSpPr>
      <p:sp>
        <p:nvSpPr>
          <p:cNvPr id="45" name="Google Shape;45;p8"/>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6" name="Google Shape;46;p8"/>
          <p:cNvSpPr txBox="1"/>
          <p:nvPr>
            <p:ph idx="11" type="ftr"/>
          </p:nvPr>
        </p:nvSpPr>
        <p:spPr>
          <a:xfrm>
            <a:off x="0" y="6553200"/>
            <a:ext cx="5181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9pPr>
          </a:lstStyle>
          <a:p/>
        </p:txBody>
      </p:sp>
      <p:sp>
        <p:nvSpPr>
          <p:cNvPr id="47" name="Google Shape;47;p8"/>
          <p:cNvSpPr txBox="1"/>
          <p:nvPr>
            <p:ph idx="12" type="sldNum"/>
          </p:nvPr>
        </p:nvSpPr>
        <p:spPr>
          <a:xfrm>
            <a:off x="7239000" y="65532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r>
              <a:rPr lang="en-US"/>
              <a:t>outline.</a:t>
            </a: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8" name="Shape 48"/>
        <p:cNvGrpSpPr/>
        <p:nvPr/>
      </p:nvGrpSpPr>
      <p:grpSpPr>
        <a:xfrm>
          <a:off x="0" y="0"/>
          <a:ext cx="0" cy="0"/>
          <a:chOff x="0" y="0"/>
          <a:chExt cx="0" cy="0"/>
        </a:xfrm>
      </p:grpSpPr>
      <p:sp>
        <p:nvSpPr>
          <p:cNvPr id="49" name="Google Shape;4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0" name="Google Shape;5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chemeClr val="dk1"/>
              </a:buClr>
              <a:buSzPts val="3200"/>
              <a:buFont typeface="Arial"/>
              <a:buChar char="•"/>
              <a:defRPr sz="3200"/>
            </a:lvl1pPr>
            <a:lvl2pPr indent="-406400" lvl="1" marL="914400" algn="l">
              <a:lnSpc>
                <a:spcPct val="100000"/>
              </a:lnSpc>
              <a:spcBef>
                <a:spcPts val="560"/>
              </a:spcBef>
              <a:spcAft>
                <a:spcPts val="0"/>
              </a:spcAft>
              <a:buClr>
                <a:schemeClr val="dk1"/>
              </a:buClr>
              <a:buSzPts val="2800"/>
              <a:buFont typeface="Arial"/>
              <a:buChar char="–"/>
              <a:defRPr sz="2800"/>
            </a:lvl2pPr>
            <a:lvl3pPr indent="-381000" lvl="2" marL="1371600" algn="l">
              <a:lnSpc>
                <a:spcPct val="100000"/>
              </a:lnSpc>
              <a:spcBef>
                <a:spcPts val="480"/>
              </a:spcBef>
              <a:spcAft>
                <a:spcPts val="0"/>
              </a:spcAft>
              <a:buClr>
                <a:schemeClr val="dk1"/>
              </a:buClr>
              <a:buSzPts val="2400"/>
              <a:buFont typeface="Arial"/>
              <a:buChar char="•"/>
              <a:defRPr sz="2400"/>
            </a:lvl3pPr>
            <a:lvl4pPr indent="-355600" lvl="3" marL="1828800" algn="l">
              <a:lnSpc>
                <a:spcPct val="100000"/>
              </a:lnSpc>
              <a:spcBef>
                <a:spcPts val="400"/>
              </a:spcBef>
              <a:spcAft>
                <a:spcPts val="0"/>
              </a:spcAft>
              <a:buClr>
                <a:schemeClr val="dk1"/>
              </a:buClr>
              <a:buSzPts val="2000"/>
              <a:buFont typeface="Arial"/>
              <a:buChar char="–"/>
              <a:defRPr sz="2000"/>
            </a:lvl4pPr>
            <a:lvl5pPr indent="-355600" lvl="4" marL="2286000" algn="l">
              <a:lnSpc>
                <a:spcPct val="100000"/>
              </a:lnSpc>
              <a:spcBef>
                <a:spcPts val="400"/>
              </a:spcBef>
              <a:spcAft>
                <a:spcPts val="0"/>
              </a:spcAft>
              <a:buClr>
                <a:schemeClr val="dk1"/>
              </a:buClr>
              <a:buSzPts val="2000"/>
              <a:buFont typeface="Arial"/>
              <a:buChar char="»"/>
              <a:defRPr sz="2000"/>
            </a:lvl5pPr>
            <a:lvl6pPr indent="-355600" lvl="5" marL="2743200" algn="l">
              <a:lnSpc>
                <a:spcPct val="100000"/>
              </a:lnSpc>
              <a:spcBef>
                <a:spcPts val="400"/>
              </a:spcBef>
              <a:spcAft>
                <a:spcPts val="0"/>
              </a:spcAft>
              <a:buClr>
                <a:schemeClr val="dk1"/>
              </a:buClr>
              <a:buSzPts val="2000"/>
              <a:buFont typeface="Arial"/>
              <a:buChar char="»"/>
              <a:defRPr sz="2000"/>
            </a:lvl6pPr>
            <a:lvl7pPr indent="-355600" lvl="6" marL="3200400" algn="l">
              <a:lnSpc>
                <a:spcPct val="100000"/>
              </a:lnSpc>
              <a:spcBef>
                <a:spcPts val="400"/>
              </a:spcBef>
              <a:spcAft>
                <a:spcPts val="0"/>
              </a:spcAft>
              <a:buClr>
                <a:schemeClr val="dk1"/>
              </a:buClr>
              <a:buSzPts val="2000"/>
              <a:buFont typeface="Arial"/>
              <a:buChar char="»"/>
              <a:defRPr sz="2000"/>
            </a:lvl7pPr>
            <a:lvl8pPr indent="-355600" lvl="7" marL="3657600" algn="l">
              <a:lnSpc>
                <a:spcPct val="100000"/>
              </a:lnSpc>
              <a:spcBef>
                <a:spcPts val="400"/>
              </a:spcBef>
              <a:spcAft>
                <a:spcPts val="0"/>
              </a:spcAft>
              <a:buClr>
                <a:schemeClr val="dk1"/>
              </a:buClr>
              <a:buSzPts val="2000"/>
              <a:buFont typeface="Arial"/>
              <a:buChar char="»"/>
              <a:defRPr sz="2000"/>
            </a:lvl8pPr>
            <a:lvl9pPr indent="-355600" lvl="8" marL="4114800" algn="l">
              <a:lnSpc>
                <a:spcPct val="100000"/>
              </a:lnSpc>
              <a:spcBef>
                <a:spcPts val="400"/>
              </a:spcBef>
              <a:spcAft>
                <a:spcPts val="0"/>
              </a:spcAft>
              <a:buClr>
                <a:schemeClr val="dk1"/>
              </a:buClr>
              <a:buSzPts val="2000"/>
              <a:buFont typeface="Arial"/>
              <a:buChar char="»"/>
              <a:defRPr sz="2000"/>
            </a:lvl9pPr>
          </a:lstStyle>
          <a:p/>
        </p:txBody>
      </p:sp>
      <p:sp>
        <p:nvSpPr>
          <p:cNvPr id="51" name="Google Shape;5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Font typeface="Arial"/>
              <a:buNone/>
              <a:defRPr sz="1400"/>
            </a:lvl1pPr>
            <a:lvl2pPr indent="-228600" lvl="1" marL="914400" algn="l">
              <a:lnSpc>
                <a:spcPct val="100000"/>
              </a:lnSpc>
              <a:spcBef>
                <a:spcPts val="240"/>
              </a:spcBef>
              <a:spcAft>
                <a:spcPts val="0"/>
              </a:spcAft>
              <a:buClr>
                <a:schemeClr val="dk1"/>
              </a:buClr>
              <a:buSzPts val="1200"/>
              <a:buFont typeface="Arial"/>
              <a:buNone/>
              <a:defRPr sz="1200"/>
            </a:lvl2pPr>
            <a:lvl3pPr indent="-228600" lvl="2" marL="1371600" algn="l">
              <a:lnSpc>
                <a:spcPct val="100000"/>
              </a:lnSpc>
              <a:spcBef>
                <a:spcPts val="200"/>
              </a:spcBef>
              <a:spcAft>
                <a:spcPts val="0"/>
              </a:spcAft>
              <a:buClr>
                <a:schemeClr val="dk1"/>
              </a:buClr>
              <a:buSzPts val="1000"/>
              <a:buFont typeface="Arial"/>
              <a:buNone/>
              <a:defRPr sz="1000"/>
            </a:lvl3pPr>
            <a:lvl4pPr indent="-228600" lvl="3" marL="1828800" algn="l">
              <a:lnSpc>
                <a:spcPct val="100000"/>
              </a:lnSpc>
              <a:spcBef>
                <a:spcPts val="180"/>
              </a:spcBef>
              <a:spcAft>
                <a:spcPts val="0"/>
              </a:spcAft>
              <a:buClr>
                <a:schemeClr val="dk1"/>
              </a:buClr>
              <a:buSzPts val="900"/>
              <a:buFont typeface="Arial"/>
              <a:buNone/>
              <a:defRPr sz="900"/>
            </a:lvl4pPr>
            <a:lvl5pPr indent="-228600" lvl="4" marL="2286000" algn="l">
              <a:lnSpc>
                <a:spcPct val="100000"/>
              </a:lnSpc>
              <a:spcBef>
                <a:spcPts val="180"/>
              </a:spcBef>
              <a:spcAft>
                <a:spcPts val="0"/>
              </a:spcAft>
              <a:buClr>
                <a:schemeClr val="dk1"/>
              </a:buClr>
              <a:buSzPts val="900"/>
              <a:buFont typeface="Arial"/>
              <a:buNone/>
              <a:defRPr sz="900"/>
            </a:lvl5pPr>
            <a:lvl6pPr indent="-228600" lvl="5" marL="2743200" algn="l">
              <a:lnSpc>
                <a:spcPct val="100000"/>
              </a:lnSpc>
              <a:spcBef>
                <a:spcPts val="180"/>
              </a:spcBef>
              <a:spcAft>
                <a:spcPts val="0"/>
              </a:spcAft>
              <a:buClr>
                <a:schemeClr val="dk1"/>
              </a:buClr>
              <a:buSzPts val="900"/>
              <a:buFont typeface="Arial"/>
              <a:buNone/>
              <a:defRPr sz="900"/>
            </a:lvl6pPr>
            <a:lvl7pPr indent="-228600" lvl="6" marL="3200400" algn="l">
              <a:lnSpc>
                <a:spcPct val="100000"/>
              </a:lnSpc>
              <a:spcBef>
                <a:spcPts val="180"/>
              </a:spcBef>
              <a:spcAft>
                <a:spcPts val="0"/>
              </a:spcAft>
              <a:buClr>
                <a:schemeClr val="dk1"/>
              </a:buClr>
              <a:buSzPts val="900"/>
              <a:buFont typeface="Arial"/>
              <a:buNone/>
              <a:defRPr sz="900"/>
            </a:lvl7pPr>
            <a:lvl8pPr indent="-228600" lvl="7" marL="3657600" algn="l">
              <a:lnSpc>
                <a:spcPct val="100000"/>
              </a:lnSpc>
              <a:spcBef>
                <a:spcPts val="180"/>
              </a:spcBef>
              <a:spcAft>
                <a:spcPts val="0"/>
              </a:spcAft>
              <a:buClr>
                <a:schemeClr val="dk1"/>
              </a:buClr>
              <a:buSzPts val="900"/>
              <a:buFont typeface="Arial"/>
              <a:buNone/>
              <a:defRPr sz="900"/>
            </a:lvl8pPr>
            <a:lvl9pPr indent="-228600" lvl="8" marL="4114800" algn="l">
              <a:lnSpc>
                <a:spcPct val="100000"/>
              </a:lnSpc>
              <a:spcBef>
                <a:spcPts val="180"/>
              </a:spcBef>
              <a:spcAft>
                <a:spcPts val="0"/>
              </a:spcAft>
              <a:buClr>
                <a:schemeClr val="dk1"/>
              </a:buClr>
              <a:buSzPts val="900"/>
              <a:buFont typeface="Arial"/>
              <a:buNone/>
              <a:defRPr sz="900"/>
            </a:lvl9pPr>
          </a:lstStyle>
          <a:p/>
        </p:txBody>
      </p:sp>
      <p:sp>
        <p:nvSpPr>
          <p:cNvPr id="52" name="Google Shape;52;p9"/>
          <p:cNvSpPr txBox="1"/>
          <p:nvPr>
            <p:ph idx="11" type="ftr"/>
          </p:nvPr>
        </p:nvSpPr>
        <p:spPr>
          <a:xfrm>
            <a:off x="0" y="6553200"/>
            <a:ext cx="5181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9pPr>
          </a:lstStyle>
          <a:p/>
        </p:txBody>
      </p:sp>
      <p:sp>
        <p:nvSpPr>
          <p:cNvPr id="53" name="Google Shape;53;p9"/>
          <p:cNvSpPr txBox="1"/>
          <p:nvPr>
            <p:ph idx="12" type="sldNum"/>
          </p:nvPr>
        </p:nvSpPr>
        <p:spPr>
          <a:xfrm>
            <a:off x="7239000" y="65532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r>
              <a:rPr lang="en-US"/>
              <a:t>outline.</a:t>
            </a: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4" name="Shape 54"/>
        <p:cNvGrpSpPr/>
        <p:nvPr/>
      </p:nvGrpSpPr>
      <p:grpSpPr>
        <a:xfrm>
          <a:off x="0" y="0"/>
          <a:ext cx="0" cy="0"/>
          <a:chOff x="0" y="0"/>
          <a:chExt cx="0" cy="0"/>
        </a:xfrm>
      </p:grpSpPr>
      <p:sp>
        <p:nvSpPr>
          <p:cNvPr id="55" name="Google Shape;55;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6" name="Google Shape;56;p10"/>
          <p:cNvSpPr/>
          <p:nvPr>
            <p:ph idx="2" type="pic"/>
          </p:nvPr>
        </p:nvSpPr>
        <p:spPr>
          <a:xfrm>
            <a:off x="1792288" y="612775"/>
            <a:ext cx="5486400" cy="4114800"/>
          </a:xfrm>
          <a:prstGeom prst="rect">
            <a:avLst/>
          </a:prstGeom>
          <a:noFill/>
          <a:ln>
            <a:noFill/>
          </a:ln>
        </p:spPr>
      </p:sp>
      <p:sp>
        <p:nvSpPr>
          <p:cNvPr id="57" name="Google Shape;57;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Font typeface="Arial"/>
              <a:buNone/>
              <a:defRPr sz="1400"/>
            </a:lvl1pPr>
            <a:lvl2pPr indent="-228600" lvl="1" marL="914400" algn="l">
              <a:lnSpc>
                <a:spcPct val="100000"/>
              </a:lnSpc>
              <a:spcBef>
                <a:spcPts val="240"/>
              </a:spcBef>
              <a:spcAft>
                <a:spcPts val="0"/>
              </a:spcAft>
              <a:buClr>
                <a:schemeClr val="dk1"/>
              </a:buClr>
              <a:buSzPts val="1200"/>
              <a:buFont typeface="Arial"/>
              <a:buNone/>
              <a:defRPr sz="1200"/>
            </a:lvl2pPr>
            <a:lvl3pPr indent="-228600" lvl="2" marL="1371600" algn="l">
              <a:lnSpc>
                <a:spcPct val="100000"/>
              </a:lnSpc>
              <a:spcBef>
                <a:spcPts val="200"/>
              </a:spcBef>
              <a:spcAft>
                <a:spcPts val="0"/>
              </a:spcAft>
              <a:buClr>
                <a:schemeClr val="dk1"/>
              </a:buClr>
              <a:buSzPts val="1000"/>
              <a:buFont typeface="Arial"/>
              <a:buNone/>
              <a:defRPr sz="1000"/>
            </a:lvl3pPr>
            <a:lvl4pPr indent="-228600" lvl="3" marL="1828800" algn="l">
              <a:lnSpc>
                <a:spcPct val="100000"/>
              </a:lnSpc>
              <a:spcBef>
                <a:spcPts val="180"/>
              </a:spcBef>
              <a:spcAft>
                <a:spcPts val="0"/>
              </a:spcAft>
              <a:buClr>
                <a:schemeClr val="dk1"/>
              </a:buClr>
              <a:buSzPts val="900"/>
              <a:buFont typeface="Arial"/>
              <a:buNone/>
              <a:defRPr sz="900"/>
            </a:lvl4pPr>
            <a:lvl5pPr indent="-228600" lvl="4" marL="2286000" algn="l">
              <a:lnSpc>
                <a:spcPct val="100000"/>
              </a:lnSpc>
              <a:spcBef>
                <a:spcPts val="180"/>
              </a:spcBef>
              <a:spcAft>
                <a:spcPts val="0"/>
              </a:spcAft>
              <a:buClr>
                <a:schemeClr val="dk1"/>
              </a:buClr>
              <a:buSzPts val="900"/>
              <a:buFont typeface="Arial"/>
              <a:buNone/>
              <a:defRPr sz="900"/>
            </a:lvl5pPr>
            <a:lvl6pPr indent="-228600" lvl="5" marL="2743200" algn="l">
              <a:lnSpc>
                <a:spcPct val="100000"/>
              </a:lnSpc>
              <a:spcBef>
                <a:spcPts val="180"/>
              </a:spcBef>
              <a:spcAft>
                <a:spcPts val="0"/>
              </a:spcAft>
              <a:buClr>
                <a:schemeClr val="dk1"/>
              </a:buClr>
              <a:buSzPts val="900"/>
              <a:buFont typeface="Arial"/>
              <a:buNone/>
              <a:defRPr sz="900"/>
            </a:lvl6pPr>
            <a:lvl7pPr indent="-228600" lvl="6" marL="3200400" algn="l">
              <a:lnSpc>
                <a:spcPct val="100000"/>
              </a:lnSpc>
              <a:spcBef>
                <a:spcPts val="180"/>
              </a:spcBef>
              <a:spcAft>
                <a:spcPts val="0"/>
              </a:spcAft>
              <a:buClr>
                <a:schemeClr val="dk1"/>
              </a:buClr>
              <a:buSzPts val="900"/>
              <a:buFont typeface="Arial"/>
              <a:buNone/>
              <a:defRPr sz="900"/>
            </a:lvl7pPr>
            <a:lvl8pPr indent="-228600" lvl="7" marL="3657600" algn="l">
              <a:lnSpc>
                <a:spcPct val="100000"/>
              </a:lnSpc>
              <a:spcBef>
                <a:spcPts val="180"/>
              </a:spcBef>
              <a:spcAft>
                <a:spcPts val="0"/>
              </a:spcAft>
              <a:buClr>
                <a:schemeClr val="dk1"/>
              </a:buClr>
              <a:buSzPts val="900"/>
              <a:buFont typeface="Arial"/>
              <a:buNone/>
              <a:defRPr sz="900"/>
            </a:lvl8pPr>
            <a:lvl9pPr indent="-228600" lvl="8" marL="4114800" algn="l">
              <a:lnSpc>
                <a:spcPct val="100000"/>
              </a:lnSpc>
              <a:spcBef>
                <a:spcPts val="180"/>
              </a:spcBef>
              <a:spcAft>
                <a:spcPts val="0"/>
              </a:spcAft>
              <a:buClr>
                <a:schemeClr val="dk1"/>
              </a:buClr>
              <a:buSzPts val="900"/>
              <a:buFont typeface="Arial"/>
              <a:buNone/>
              <a:defRPr sz="900"/>
            </a:lvl9pPr>
          </a:lstStyle>
          <a:p/>
        </p:txBody>
      </p:sp>
      <p:sp>
        <p:nvSpPr>
          <p:cNvPr id="58" name="Google Shape;58;p10"/>
          <p:cNvSpPr txBox="1"/>
          <p:nvPr>
            <p:ph idx="11" type="ftr"/>
          </p:nvPr>
        </p:nvSpPr>
        <p:spPr>
          <a:xfrm>
            <a:off x="0" y="6553200"/>
            <a:ext cx="5181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9pPr>
          </a:lstStyle>
          <a:p/>
        </p:txBody>
      </p:sp>
      <p:sp>
        <p:nvSpPr>
          <p:cNvPr id="59" name="Google Shape;59;p10"/>
          <p:cNvSpPr txBox="1"/>
          <p:nvPr>
            <p:ph idx="12" type="sldNum"/>
          </p:nvPr>
        </p:nvSpPr>
        <p:spPr>
          <a:xfrm>
            <a:off x="7239000" y="65532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r>
              <a:rPr lang="en-US"/>
              <a:t>outline.</a:t>
            </a: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dk2"/>
                </a:solidFill>
                <a:latin typeface="Arial"/>
                <a:ea typeface="Arial"/>
                <a:cs typeface="Arial"/>
                <a:sym typeface="Arial"/>
              </a:defRPr>
            </a:lvl9pPr>
          </a:lstStyle>
          <a:p/>
        </p:txBody>
      </p:sp>
      <p:sp>
        <p:nvSpPr>
          <p:cNvPr id="11" name="Google Shape;11;p1"/>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1"/>
          <p:cNvSpPr txBox="1"/>
          <p:nvPr>
            <p:ph idx="12" type="sldNum"/>
          </p:nvPr>
        </p:nvSpPr>
        <p:spPr>
          <a:xfrm>
            <a:off x="7239000" y="65532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r>
              <a:rPr lang="en-US"/>
              <a:t>outline.</a:t>
            </a: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teaching.charlotte.edu/teaching-support/teaching-guides/syllabus-guidelines-ai-coursework" TargetMode="External"/><Relationship Id="rId4" Type="http://schemas.openxmlformats.org/officeDocument/2006/relationships/hyperlink" Target="https://legal.charlotte.edu/policies/up-407"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mailto:taghi@charlotte.edu" TargetMode="External"/><Relationship Id="rId4" Type="http://schemas.openxmlformats.org/officeDocument/2006/relationships/hyperlink" Target="mailto:avibeesh@charlotte.edu" TargetMode="External"/><Relationship Id="rId9" Type="http://schemas.openxmlformats.org/officeDocument/2006/relationships/hyperlink" Target="https://charlotte-edu.zoom.us/j/94979474462" TargetMode="External"/><Relationship Id="rId5" Type="http://schemas.openxmlformats.org/officeDocument/2006/relationships/hyperlink" Target="https://charlotte-edu.zoom.us/j/98093055618?pwd=pfaBhfwcON2njMGqQbAEKEBabRXYTY.1" TargetMode="External"/><Relationship Id="rId6" Type="http://schemas.openxmlformats.org/officeDocument/2006/relationships/hyperlink" Target="https://charlotte-edu.zoom.us/j/97535121071?pwd=qlKwyhIHfCWnLFQRDoUF0aeKRihLld.1" TargetMode="External"/><Relationship Id="rId7" Type="http://schemas.openxmlformats.org/officeDocument/2006/relationships/hyperlink" Target="mailto:gsharma7@charlotte.edu" TargetMode="External"/><Relationship Id="rId8" Type="http://schemas.openxmlformats.org/officeDocument/2006/relationships/hyperlink" Target="https://charlotte-edu.zoom.us/j/92725773077"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s://ninernationcares.charlotte.edu/health-protocol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3"/>
          <p:cNvSpPr txBox="1"/>
          <p:nvPr/>
        </p:nvSpPr>
        <p:spPr>
          <a:xfrm>
            <a:off x="7239000" y="6553200"/>
            <a:ext cx="1905000" cy="304800"/>
          </a:xfrm>
          <a:prstGeom prst="rect">
            <a:avLst/>
          </a:prstGeom>
          <a:noFill/>
          <a:ln>
            <a:noFill/>
          </a:ln>
        </p:spPr>
        <p:txBody>
          <a:bodyPr anchorCtr="0" anchor="t"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outline.</a:t>
            </a: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
        <p:nvSpPr>
          <p:cNvPr id="79" name="Google Shape;79;p13"/>
          <p:cNvSpPr txBox="1"/>
          <p:nvPr/>
        </p:nvSpPr>
        <p:spPr>
          <a:xfrm>
            <a:off x="-34159" y="609600"/>
            <a:ext cx="9144000" cy="4800600"/>
          </a:xfrm>
          <a:prstGeom prst="rect">
            <a:avLst/>
          </a:prstGeom>
          <a:noFill/>
          <a:ln>
            <a:noFill/>
          </a:ln>
        </p:spPr>
        <p:txBody>
          <a:bodyPr anchorCtr="0" anchor="b" bIns="46075" lIns="92150" spcFirstLastPara="1" rIns="92150" wrap="square" tIns="46075">
            <a:noAutofit/>
          </a:bodyPr>
          <a:lstStyle/>
          <a:p>
            <a:pPr indent="0" lvl="0" marL="0" marR="0" rtl="0" algn="ctr">
              <a:lnSpc>
                <a:spcPct val="100000"/>
              </a:lnSpc>
              <a:spcBef>
                <a:spcPts val="0"/>
              </a:spcBef>
              <a:spcAft>
                <a:spcPts val="0"/>
              </a:spcAft>
              <a:buClr>
                <a:srgbClr val="008000"/>
              </a:buClr>
              <a:buSzPts val="4000"/>
              <a:buFont typeface="Arial"/>
              <a:buNone/>
            </a:pPr>
            <a:r>
              <a:rPr b="1" i="0" lang="en-US" sz="4000" u="none" cap="none" strike="noStrike">
                <a:solidFill>
                  <a:srgbClr val="008000"/>
                </a:solidFill>
                <a:latin typeface="Arial"/>
                <a:ea typeface="Arial"/>
                <a:cs typeface="Arial"/>
                <a:sym typeface="Arial"/>
              </a:rPr>
              <a:t>The Course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4000"/>
              <a:buFont typeface="Arial"/>
              <a:buNone/>
            </a:pPr>
            <a:r>
              <a:t/>
            </a:r>
            <a:endParaRPr b="1" i="0" sz="4000" u="none" cap="none" strike="noStrike">
              <a:solidFill>
                <a:srgbClr val="008000"/>
              </a:solidFill>
              <a:latin typeface="Arial"/>
              <a:ea typeface="Arial"/>
              <a:cs typeface="Arial"/>
              <a:sym typeface="Arial"/>
            </a:endParaRPr>
          </a:p>
          <a:p>
            <a:pPr indent="0" lvl="0" marL="0" marR="0" rtl="0" algn="ctr">
              <a:lnSpc>
                <a:spcPct val="100000"/>
              </a:lnSpc>
              <a:spcBef>
                <a:spcPts val="0"/>
              </a:spcBef>
              <a:spcAft>
                <a:spcPts val="0"/>
              </a:spcAft>
              <a:buClr>
                <a:srgbClr val="008000"/>
              </a:buClr>
              <a:buSzPts val="4000"/>
              <a:buFont typeface="Arial"/>
              <a:buNone/>
            </a:pPr>
            <a:r>
              <a:rPr b="1" i="0" lang="en-US" sz="4000" u="none" cap="none" strike="noStrike">
                <a:solidFill>
                  <a:srgbClr val="008000"/>
                </a:solidFill>
                <a:latin typeface="Arial"/>
                <a:ea typeface="Arial"/>
                <a:cs typeface="Arial"/>
                <a:sym typeface="Arial"/>
              </a:rPr>
              <a:t>ITCS 6166/8166 </a:t>
            </a:r>
            <a:br>
              <a:rPr b="1" i="0" lang="en-US" sz="4000" u="none" cap="none" strike="noStrike">
                <a:solidFill>
                  <a:srgbClr val="008000"/>
                </a:solidFill>
                <a:latin typeface="Arial"/>
                <a:ea typeface="Arial"/>
                <a:cs typeface="Arial"/>
                <a:sym typeface="Arial"/>
              </a:rPr>
            </a:br>
            <a:r>
              <a:rPr b="1" i="0" lang="en-US" sz="4000" u="none" cap="none" strike="noStrike">
                <a:solidFill>
                  <a:srgbClr val="008000"/>
                </a:solidFill>
                <a:latin typeface="Arial"/>
                <a:ea typeface="Arial"/>
                <a:cs typeface="Arial"/>
                <a:sym typeface="Arial"/>
              </a:rPr>
              <a:t>Computer Communication &amp;  Network</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600"/>
              <a:buFont typeface="Arial"/>
              <a:buNone/>
            </a:pPr>
            <a:r>
              <a:t/>
            </a:r>
            <a:endParaRPr b="1" i="0" sz="1600" u="none" cap="none" strike="noStrike">
              <a:solidFill>
                <a:srgbClr val="336600"/>
              </a:solidFill>
              <a:latin typeface="Arial"/>
              <a:ea typeface="Arial"/>
              <a:cs typeface="Arial"/>
              <a:sym typeface="Arial"/>
            </a:endParaRPr>
          </a:p>
          <a:p>
            <a:pPr indent="0" lvl="0" marL="0" marR="0" rtl="0" algn="ctr">
              <a:lnSpc>
                <a:spcPct val="100000"/>
              </a:lnSpc>
              <a:spcBef>
                <a:spcPts val="0"/>
              </a:spcBef>
              <a:spcAft>
                <a:spcPts val="0"/>
              </a:spcAft>
              <a:buClr>
                <a:srgbClr val="008000"/>
              </a:buClr>
              <a:buSzPts val="3200"/>
              <a:buFont typeface="Arial"/>
              <a:buNone/>
            </a:pPr>
            <a:r>
              <a:rPr b="1" i="0" lang="en-US" sz="3200" u="none" cap="none" strike="noStrike">
                <a:solidFill>
                  <a:srgbClr val="008000"/>
                </a:solidFill>
                <a:latin typeface="Arial"/>
                <a:ea typeface="Arial"/>
                <a:cs typeface="Arial"/>
                <a:sym typeface="Arial"/>
              </a:rPr>
              <a:t>Fall - 2025</a:t>
            </a:r>
            <a:br>
              <a:rPr b="0" i="0" lang="en-US" sz="2400" u="none" cap="none" strike="noStrike">
                <a:solidFill>
                  <a:srgbClr val="336600"/>
                </a:solidFill>
                <a:latin typeface="Arial"/>
                <a:ea typeface="Arial"/>
                <a:cs typeface="Arial"/>
                <a:sym typeface="Arial"/>
              </a:rPr>
            </a:br>
            <a:r>
              <a:rPr b="1" i="0" lang="en-US" sz="3200" u="none" cap="none" strike="noStrike">
                <a:solidFill>
                  <a:srgbClr val="008000"/>
                </a:solidFill>
                <a:latin typeface="Arial"/>
                <a:ea typeface="Arial"/>
                <a:cs typeface="Arial"/>
                <a:sym typeface="Arial"/>
              </a:rPr>
              <a:t>Class location</a:t>
            </a:r>
            <a:r>
              <a:rPr b="0" i="0" lang="en-US" sz="3200" u="none" cap="none" strike="noStrike">
                <a:solidFill>
                  <a:srgbClr val="000000"/>
                </a:solidFill>
                <a:latin typeface="Arial"/>
                <a:ea typeface="Arial"/>
                <a:cs typeface="Arial"/>
                <a:sym typeface="Arial"/>
              </a:rPr>
              <a:t>: </a:t>
            </a:r>
            <a:r>
              <a:rPr b="0" i="0" lang="en-US" sz="3200" u="none" cap="none" strike="noStrike">
                <a:solidFill>
                  <a:schemeClr val="dk1"/>
                </a:solidFill>
                <a:latin typeface="Arial"/>
                <a:ea typeface="Arial"/>
                <a:cs typeface="Arial"/>
                <a:sym typeface="Arial"/>
              </a:rPr>
              <a:t>Colvard 5091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8000"/>
              </a:buClr>
              <a:buSzPts val="2400"/>
              <a:buFont typeface="Arial"/>
              <a:buNone/>
            </a:pPr>
            <a:r>
              <a:rPr b="1" i="0" lang="en-US" sz="2400" u="none" cap="none" strike="noStrike">
                <a:solidFill>
                  <a:srgbClr val="008000"/>
                </a:solidFill>
                <a:latin typeface="Arial"/>
                <a:ea typeface="Arial"/>
                <a:cs typeface="Arial"/>
                <a:sym typeface="Arial"/>
              </a:rPr>
              <a:t>On M,W 4:00 – 5:15 PM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8000"/>
              </a:buClr>
              <a:buSzPts val="2400"/>
              <a:buFont typeface="Arial"/>
              <a:buNone/>
            </a:pPr>
            <a:br>
              <a:rPr b="0" i="0" lang="en-US" sz="2400" u="none" cap="none" strike="noStrike">
                <a:solidFill>
                  <a:srgbClr val="008000"/>
                </a:solidFill>
                <a:latin typeface="Arial"/>
                <a:ea typeface="Arial"/>
                <a:cs typeface="Arial"/>
                <a:sym typeface="Arial"/>
              </a:rPr>
            </a:b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idx="12" type="sldNum"/>
          </p:nvPr>
        </p:nvSpPr>
        <p:spPr>
          <a:xfrm>
            <a:off x="7239000" y="65532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outline.</a:t>
            </a: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42" name="Google Shape;142;p22"/>
          <p:cNvSpPr txBox="1"/>
          <p:nvPr>
            <p:ph idx="1" type="body"/>
          </p:nvPr>
        </p:nvSpPr>
        <p:spPr>
          <a:xfrm>
            <a:off x="304800" y="533400"/>
            <a:ext cx="8610600" cy="54102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008000"/>
              </a:buClr>
              <a:buSzPts val="3600"/>
              <a:buFont typeface="Arial"/>
              <a:buNone/>
            </a:pPr>
            <a:r>
              <a:rPr b="1" lang="en-US" sz="3600">
                <a:solidFill>
                  <a:srgbClr val="008000"/>
                </a:solidFill>
              </a:rPr>
              <a:t>Code of Student Academic Integrity</a:t>
            </a:r>
            <a:endParaRPr/>
          </a:p>
          <a:p>
            <a:pPr indent="0" lvl="0" marL="0" rtl="0" algn="ctr">
              <a:lnSpc>
                <a:spcPct val="100000"/>
              </a:lnSpc>
              <a:spcBef>
                <a:spcPts val="560"/>
              </a:spcBef>
              <a:spcAft>
                <a:spcPts val="0"/>
              </a:spcAft>
              <a:buClr>
                <a:schemeClr val="dk1"/>
              </a:buClr>
              <a:buSzPts val="2800"/>
              <a:buFont typeface="Arial"/>
              <a:buNone/>
            </a:pPr>
            <a:r>
              <a:t/>
            </a:r>
            <a:endParaRPr sz="2800"/>
          </a:p>
          <a:p>
            <a:pPr indent="0" lvl="0" marL="0" rtl="0" algn="just">
              <a:lnSpc>
                <a:spcPct val="100000"/>
              </a:lnSpc>
              <a:spcBef>
                <a:spcPts val="560"/>
              </a:spcBef>
              <a:spcAft>
                <a:spcPts val="0"/>
              </a:spcAft>
              <a:buClr>
                <a:schemeClr val="dk1"/>
              </a:buClr>
              <a:buSzPts val="2800"/>
              <a:buFont typeface="Arial"/>
              <a:buNone/>
            </a:pPr>
            <a:r>
              <a:rPr lang="en-US" sz="2800"/>
              <a:t>All submitted assignments must be your own work. Copied work or work done by more than one person (unless specifically instructed) will not be accepted. You will receive, at the very minimum, zero credit  and may be subject to disciplinary action.</a:t>
            </a:r>
            <a:endParaRPr/>
          </a:p>
          <a:p>
            <a:pPr indent="0" lvl="0" marL="0" rtl="0" algn="just">
              <a:lnSpc>
                <a:spcPct val="100000"/>
              </a:lnSpc>
              <a:spcBef>
                <a:spcPts val="560"/>
              </a:spcBef>
              <a:spcAft>
                <a:spcPts val="0"/>
              </a:spcAft>
              <a:buClr>
                <a:schemeClr val="dk1"/>
              </a:buClr>
              <a:buSzPts val="2800"/>
              <a:buFont typeface="Arial"/>
              <a:buNone/>
            </a:pPr>
            <a:r>
              <a:t/>
            </a:r>
            <a:endParaRPr sz="2800"/>
          </a:p>
          <a:p>
            <a:pPr indent="0" lvl="0" marL="0" rtl="0" algn="just">
              <a:lnSpc>
                <a:spcPct val="100000"/>
              </a:lnSpc>
              <a:spcBef>
                <a:spcPts val="560"/>
              </a:spcBef>
              <a:spcAft>
                <a:spcPts val="0"/>
              </a:spcAft>
              <a:buClr>
                <a:schemeClr val="dk1"/>
              </a:buClr>
              <a:buSzPts val="2800"/>
              <a:buFont typeface="Arial"/>
              <a:buNone/>
            </a:pPr>
            <a:r>
              <a:rPr lang="en-US" sz="2800"/>
              <a:t>The </a:t>
            </a:r>
            <a:r>
              <a:rPr i="1" lang="en-US" sz="2800"/>
              <a:t>Code of Student Academic Integrity</a:t>
            </a:r>
            <a:r>
              <a:rPr lang="en-US" sz="2800"/>
              <a:t> applies to both assignments and quizzes/tests.</a:t>
            </a:r>
            <a:endParaRPr/>
          </a:p>
        </p:txBody>
      </p:sp>
      <p:sp>
        <p:nvSpPr>
          <p:cNvPr id="143" name="Google Shape;143;p22"/>
          <p:cNvSpPr txBox="1"/>
          <p:nvPr/>
        </p:nvSpPr>
        <p:spPr>
          <a:xfrm>
            <a:off x="-11113" y="6597650"/>
            <a:ext cx="4392549"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Required statement provided by the University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solidFill>
                  <a:srgbClr val="329369"/>
                </a:solidFill>
              </a:rPr>
              <a:t>Note the following in particular</a:t>
            </a:r>
            <a:endParaRPr/>
          </a:p>
        </p:txBody>
      </p:sp>
      <p:sp>
        <p:nvSpPr>
          <p:cNvPr id="149" name="Google Shape;149;p23"/>
          <p:cNvSpPr txBox="1"/>
          <p:nvPr>
            <p:ph idx="1" type="body"/>
          </p:nvPr>
        </p:nvSpPr>
        <p:spPr>
          <a:xfrm>
            <a:off x="685800" y="1768366"/>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Arial"/>
              <a:buChar char="•"/>
            </a:pPr>
            <a:r>
              <a:rPr b="1" lang="en-US" sz="2400"/>
              <a:t>AI Tool Use Policies</a:t>
            </a:r>
            <a:r>
              <a:rPr lang="en-US" sz="2400"/>
              <a:t>: </a:t>
            </a:r>
            <a:endParaRPr/>
          </a:p>
          <a:p>
            <a:pPr indent="-285750" lvl="1" marL="742950" rtl="0" algn="l">
              <a:lnSpc>
                <a:spcPct val="100000"/>
              </a:lnSpc>
              <a:spcBef>
                <a:spcPts val="480"/>
              </a:spcBef>
              <a:spcAft>
                <a:spcPts val="0"/>
              </a:spcAft>
              <a:buClr>
                <a:schemeClr val="dk1"/>
              </a:buClr>
              <a:buSzPts val="2400"/>
              <a:buFont typeface="Arial"/>
              <a:buChar char="–"/>
            </a:pPr>
            <a:r>
              <a:rPr lang="en-US" sz="2400"/>
              <a:t>See suggested policy language under the “Policies on the use of generative artificial intelligence (AI)” section of the above page</a:t>
            </a:r>
            <a:endParaRPr/>
          </a:p>
          <a:p>
            <a:pPr indent="-285750" lvl="1" marL="742950" rtl="0" algn="l">
              <a:lnSpc>
                <a:spcPct val="100000"/>
              </a:lnSpc>
              <a:spcBef>
                <a:spcPts val="480"/>
              </a:spcBef>
              <a:spcAft>
                <a:spcPts val="0"/>
              </a:spcAft>
              <a:buClr>
                <a:schemeClr val="dk1"/>
              </a:buClr>
              <a:buSzPts val="2400"/>
              <a:buFont typeface="Arial"/>
              <a:buChar char="–"/>
            </a:pPr>
            <a:r>
              <a:rPr lang="en-US" sz="2400"/>
              <a:t>See </a:t>
            </a:r>
            <a:r>
              <a:rPr lang="en-US" sz="2400" u="sng">
                <a:solidFill>
                  <a:schemeClr val="hlink"/>
                </a:solidFill>
                <a:hlinkClick r:id="rId3"/>
              </a:rPr>
              <a:t>syllabus guidelines on the use of AI tools</a:t>
            </a:r>
            <a:r>
              <a:rPr lang="en-US" sz="2400"/>
              <a:t> from the Center for Teaching and Learning </a:t>
            </a:r>
            <a:endParaRPr/>
          </a:p>
          <a:p>
            <a:pPr indent="0" lvl="1" marL="457200" rtl="0" algn="l">
              <a:lnSpc>
                <a:spcPct val="100000"/>
              </a:lnSpc>
              <a:spcBef>
                <a:spcPts val="480"/>
              </a:spcBef>
              <a:spcAft>
                <a:spcPts val="0"/>
              </a:spcAft>
              <a:buClr>
                <a:schemeClr val="dk1"/>
              </a:buClr>
              <a:buSzPts val="2400"/>
              <a:buFont typeface="Arial"/>
              <a:buNone/>
            </a:pPr>
            <a:r>
              <a:t/>
            </a:r>
            <a:endParaRPr sz="2400"/>
          </a:p>
          <a:p>
            <a:pPr indent="-342900" lvl="0" marL="342900" rtl="0" algn="l">
              <a:lnSpc>
                <a:spcPct val="100000"/>
              </a:lnSpc>
              <a:spcBef>
                <a:spcPts val="480"/>
              </a:spcBef>
              <a:spcAft>
                <a:spcPts val="0"/>
              </a:spcAft>
              <a:buClr>
                <a:schemeClr val="dk1"/>
              </a:buClr>
              <a:buSzPts val="2400"/>
              <a:buFont typeface="Arial"/>
              <a:buChar char="•"/>
            </a:pPr>
            <a:r>
              <a:rPr b="1" lang="en-US" sz="2400"/>
              <a:t>Academic Integrity</a:t>
            </a:r>
            <a:r>
              <a:rPr lang="en-US" sz="2400"/>
              <a:t>: See the </a:t>
            </a:r>
            <a:r>
              <a:rPr lang="en-US" sz="2400" u="sng">
                <a:solidFill>
                  <a:schemeClr val="hlink"/>
                </a:solidFill>
                <a:hlinkClick r:id="rId4"/>
              </a:rPr>
              <a:t>updated UNC Charlotte academic integrity policy</a:t>
            </a:r>
            <a:r>
              <a:rPr lang="en-US" sz="2400"/>
              <a:t>, which now specifically addresses AI tool use</a:t>
            </a:r>
            <a:endParaRPr/>
          </a:p>
          <a:p>
            <a:pPr indent="0" lvl="0" marL="0" rtl="0" algn="l">
              <a:lnSpc>
                <a:spcPct val="100000"/>
              </a:lnSpc>
              <a:spcBef>
                <a:spcPts val="640"/>
              </a:spcBef>
              <a:spcAft>
                <a:spcPts val="0"/>
              </a:spcAft>
              <a:buClr>
                <a:schemeClr val="dk1"/>
              </a:buClr>
              <a:buSzPts val="3200"/>
              <a:buFont typeface="Arial"/>
              <a:buNone/>
            </a:pPr>
            <a:r>
              <a:t/>
            </a:r>
            <a:endParaRPr/>
          </a:p>
        </p:txBody>
      </p:sp>
      <p:sp>
        <p:nvSpPr>
          <p:cNvPr id="150" name="Google Shape;150;p23"/>
          <p:cNvSpPr txBox="1"/>
          <p:nvPr>
            <p:ph idx="12" type="sldNum"/>
          </p:nvPr>
        </p:nvSpPr>
        <p:spPr>
          <a:xfrm>
            <a:off x="7239000" y="65532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r>
              <a:rPr lang="en-US"/>
              <a:t>outline.</a:t>
            </a: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idx="1" type="body"/>
          </p:nvPr>
        </p:nvSpPr>
        <p:spPr>
          <a:xfrm>
            <a:off x="0" y="152400"/>
            <a:ext cx="9144000" cy="6705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400"/>
              <a:buFont typeface="Arial"/>
              <a:buNone/>
            </a:pPr>
            <a:r>
              <a:rPr lang="en-US" sz="2400"/>
              <a:t>Note: “My lectures and the course materials, including presentations, tests, exams, outlines, and similar materials, are protected by copyright. I am the exclusive owner of copyright in those materials I create. I encourage you to take notes and make copies of course materials for your own educational use. However, you may not, nor may you knowingly allow others to reproduce or distribute lecture notes and course materials publicly without my express written consent. This includes providing materials to commercial course material suppliers such as CourseHero and other similar services. Students who publicly distribute or display or help others publicly distribute or display copies or modified copies of an instructor's course materials may be in violation of University Policy 406, The Code of Student Responsibility.  Similarly, you own copyright in your original papers and exam essays. If I am interested in posting your answers or papers on the course web site, I will request your written permission."</a:t>
            </a:r>
            <a:endParaRPr sz="2400"/>
          </a:p>
        </p:txBody>
      </p:sp>
      <p:sp>
        <p:nvSpPr>
          <p:cNvPr id="156" name="Google Shape;156;p24"/>
          <p:cNvSpPr txBox="1"/>
          <p:nvPr>
            <p:ph idx="12" type="sldNum"/>
          </p:nvPr>
        </p:nvSpPr>
        <p:spPr>
          <a:xfrm>
            <a:off x="7239000" y="65532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outline.</a:t>
            </a: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57" name="Google Shape;157;p24"/>
          <p:cNvSpPr txBox="1"/>
          <p:nvPr/>
        </p:nvSpPr>
        <p:spPr>
          <a:xfrm>
            <a:off x="-11113" y="6597650"/>
            <a:ext cx="3698448"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Suggested statement by the University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idx="1" type="body"/>
          </p:nvPr>
        </p:nvSpPr>
        <p:spPr>
          <a:xfrm>
            <a:off x="152400" y="152400"/>
            <a:ext cx="8839200" cy="6400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Arial"/>
              <a:buNone/>
            </a:pPr>
            <a:r>
              <a:t/>
            </a:r>
            <a:endParaRPr i="1"/>
          </a:p>
          <a:p>
            <a:pPr indent="0" lvl="0" marL="0" rtl="0" algn="l">
              <a:lnSpc>
                <a:spcPct val="100000"/>
              </a:lnSpc>
              <a:spcBef>
                <a:spcPts val="0"/>
              </a:spcBef>
              <a:spcAft>
                <a:spcPts val="0"/>
              </a:spcAft>
              <a:buClr>
                <a:schemeClr val="dk1"/>
              </a:buClr>
              <a:buSzPts val="3200"/>
              <a:buFont typeface="Arial"/>
              <a:buNone/>
            </a:pPr>
            <a:r>
              <a:rPr i="1" lang="en-US"/>
              <a:t>Note: Any student who has difficulty in their personal living [safe and stable living, etc.] and “believes this may affect their performance in the course,” is urged to contact “the </a:t>
            </a:r>
            <a:r>
              <a:rPr lang="en-US"/>
              <a:t>Student Assistance and Support Services (SASS) under the Dean of Students Office.</a:t>
            </a:r>
            <a:r>
              <a:rPr i="1" lang="en-US"/>
              <a:t>” Furthermore, please notify me if you are comfortable in doing so for any possible help. </a:t>
            </a:r>
            <a:endParaRPr/>
          </a:p>
          <a:p>
            <a:pPr indent="0" lvl="0" marL="0" rtl="0" algn="l">
              <a:lnSpc>
                <a:spcPct val="100000"/>
              </a:lnSpc>
              <a:spcBef>
                <a:spcPts val="0"/>
              </a:spcBef>
              <a:spcAft>
                <a:spcPts val="0"/>
              </a:spcAft>
              <a:buClr>
                <a:schemeClr val="dk1"/>
              </a:buClr>
              <a:buSzPts val="3200"/>
              <a:buFont typeface="Arial"/>
              <a:buNone/>
            </a:pPr>
            <a:r>
              <a:t/>
            </a:r>
            <a:endParaRPr/>
          </a:p>
        </p:txBody>
      </p:sp>
      <p:sp>
        <p:nvSpPr>
          <p:cNvPr id="163" name="Google Shape;163;p25"/>
          <p:cNvSpPr txBox="1"/>
          <p:nvPr>
            <p:ph idx="12" type="sldNum"/>
          </p:nvPr>
        </p:nvSpPr>
        <p:spPr>
          <a:xfrm>
            <a:off x="7239000" y="65532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outline.</a:t>
            </a: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64" name="Google Shape;164;p25"/>
          <p:cNvSpPr txBox="1"/>
          <p:nvPr/>
        </p:nvSpPr>
        <p:spPr>
          <a:xfrm>
            <a:off x="-11113" y="6597650"/>
            <a:ext cx="3698448"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Suggested statement by the University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idx="1" type="body"/>
          </p:nvPr>
        </p:nvSpPr>
        <p:spPr>
          <a:xfrm>
            <a:off x="228600" y="457200"/>
            <a:ext cx="8763000" cy="58674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008000"/>
              </a:buClr>
              <a:buSzPts val="4400"/>
              <a:buFont typeface="Arial"/>
              <a:buNone/>
            </a:pPr>
            <a:r>
              <a:rPr b="1" lang="en-US" sz="4400">
                <a:solidFill>
                  <a:srgbClr val="008000"/>
                </a:solidFill>
              </a:rPr>
              <a:t>Disability Services</a:t>
            </a:r>
            <a:endParaRPr/>
          </a:p>
          <a:p>
            <a:pPr indent="0" lvl="0" marL="0" rtl="0" algn="l">
              <a:lnSpc>
                <a:spcPct val="100000"/>
              </a:lnSpc>
              <a:spcBef>
                <a:spcPts val="560"/>
              </a:spcBef>
              <a:spcAft>
                <a:spcPts val="0"/>
              </a:spcAft>
              <a:buClr>
                <a:schemeClr val="dk1"/>
              </a:buClr>
              <a:buSzPts val="2800"/>
              <a:buFont typeface="Arial"/>
              <a:buNone/>
            </a:pPr>
            <a:r>
              <a:rPr lang="en-US" sz="2800"/>
              <a:t>UNC Charlotte is committed to access to education.</a:t>
            </a:r>
            <a:endParaRPr/>
          </a:p>
          <a:p>
            <a:pPr indent="0" lvl="0" marL="0" rtl="0" algn="l">
              <a:lnSpc>
                <a:spcPct val="100000"/>
              </a:lnSpc>
              <a:spcBef>
                <a:spcPts val="560"/>
              </a:spcBef>
              <a:spcAft>
                <a:spcPts val="0"/>
              </a:spcAft>
              <a:buClr>
                <a:schemeClr val="dk1"/>
              </a:buClr>
              <a:buSzPts val="2800"/>
              <a:buFont typeface="Arial"/>
              <a:buNone/>
            </a:pPr>
            <a:r>
              <a:rPr lang="en-US" sz="2800"/>
              <a:t>If you have a disability and need academic accommodations, please provide a letter of accommodation from Disability Services early in the semester (let the Instructor and/or TA know if require assistant).</a:t>
            </a:r>
            <a:endParaRPr/>
          </a:p>
          <a:p>
            <a:pPr indent="0" lvl="0" marL="0" rtl="0" algn="l">
              <a:lnSpc>
                <a:spcPct val="100000"/>
              </a:lnSpc>
              <a:spcBef>
                <a:spcPts val="560"/>
              </a:spcBef>
              <a:spcAft>
                <a:spcPts val="0"/>
              </a:spcAft>
              <a:buClr>
                <a:schemeClr val="dk1"/>
              </a:buClr>
              <a:buSzPts val="2800"/>
              <a:buFont typeface="Arial"/>
              <a:buNone/>
            </a:pPr>
            <a:r>
              <a:t/>
            </a:r>
            <a:endParaRPr sz="2800"/>
          </a:p>
          <a:p>
            <a:pPr indent="0" lvl="0" marL="0" rtl="0" algn="l">
              <a:lnSpc>
                <a:spcPct val="100000"/>
              </a:lnSpc>
              <a:spcBef>
                <a:spcPts val="560"/>
              </a:spcBef>
              <a:spcAft>
                <a:spcPts val="0"/>
              </a:spcAft>
              <a:buClr>
                <a:schemeClr val="dk1"/>
              </a:buClr>
              <a:buSzPts val="2800"/>
              <a:buFont typeface="Arial"/>
              <a:buNone/>
            </a:pPr>
            <a:r>
              <a:rPr lang="en-US" sz="2800"/>
              <a:t>For more information on accommodations, contact the Office of Disability Services at 704-687-0040 or visit their office at Fretwell 230, if possible.</a:t>
            </a:r>
            <a:endParaRPr/>
          </a:p>
        </p:txBody>
      </p:sp>
      <p:sp>
        <p:nvSpPr>
          <p:cNvPr id="170" name="Google Shape;170;p26"/>
          <p:cNvSpPr txBox="1"/>
          <p:nvPr>
            <p:ph idx="12" type="sldNum"/>
          </p:nvPr>
        </p:nvSpPr>
        <p:spPr>
          <a:xfrm>
            <a:off x="7239000" y="65532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outline.</a:t>
            </a: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71" name="Google Shape;171;p26"/>
          <p:cNvSpPr txBox="1"/>
          <p:nvPr/>
        </p:nvSpPr>
        <p:spPr>
          <a:xfrm>
            <a:off x="-11113" y="6597650"/>
            <a:ext cx="4392549"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Required statement provided by the University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4"/>
          <p:cNvSpPr txBox="1"/>
          <p:nvPr/>
        </p:nvSpPr>
        <p:spPr>
          <a:xfrm>
            <a:off x="7239000" y="6553200"/>
            <a:ext cx="1905000" cy="457200"/>
          </a:xfrm>
          <a:prstGeom prst="rect">
            <a:avLst/>
          </a:prstGeom>
          <a:noFill/>
          <a:ln>
            <a:noFill/>
          </a:ln>
        </p:spPr>
        <p:txBody>
          <a:bodyPr anchorCtr="0" anchor="t"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outline.</a:t>
            </a: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
        <p:nvSpPr>
          <p:cNvPr id="88" name="Google Shape;88;p14"/>
          <p:cNvSpPr txBox="1"/>
          <p:nvPr/>
        </p:nvSpPr>
        <p:spPr>
          <a:xfrm>
            <a:off x="-42863" y="0"/>
            <a:ext cx="9186863" cy="6858000"/>
          </a:xfrm>
          <a:prstGeom prst="rect">
            <a:avLst/>
          </a:prstGeom>
          <a:noFill/>
          <a:ln>
            <a:noFill/>
          </a:ln>
        </p:spPr>
        <p:txBody>
          <a:bodyPr anchorCtr="0" anchor="ctr" bIns="46075" lIns="92150" spcFirstLastPara="1" rIns="92150" wrap="square" tIns="46075">
            <a:noAutofit/>
          </a:bodyPr>
          <a:lstStyle/>
          <a:p>
            <a:pPr indent="0" lvl="0" marL="0" marR="0" rtl="0" algn="ctr">
              <a:lnSpc>
                <a:spcPct val="100000"/>
              </a:lnSpc>
              <a:spcBef>
                <a:spcPts val="0"/>
              </a:spcBef>
              <a:spcAft>
                <a:spcPts val="0"/>
              </a:spcAft>
              <a:buClr>
                <a:srgbClr val="008000"/>
              </a:buClr>
              <a:buSzPts val="4400"/>
              <a:buFont typeface="Arial"/>
              <a:buNone/>
            </a:pPr>
            <a:r>
              <a:rPr b="0" i="0" lang="en-US" sz="4400" u="none" cap="none" strike="noStrike">
                <a:solidFill>
                  <a:srgbClr val="008000"/>
                </a:solidFill>
                <a:latin typeface="Arial"/>
                <a:ea typeface="Arial"/>
                <a:cs typeface="Arial"/>
                <a:sym typeface="Arial"/>
              </a:rPr>
              <a:t>Professor Details</a:t>
            </a:r>
            <a:endParaRPr b="0" i="0" sz="2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800"/>
              <a:buFont typeface="Arial"/>
              <a:buNone/>
            </a:pPr>
            <a:r>
              <a:rPr b="1" i="0" lang="en-US" sz="2800" u="none" cap="none" strike="noStrike">
                <a:solidFill>
                  <a:schemeClr val="dk1"/>
                </a:solidFill>
                <a:latin typeface="Arial"/>
                <a:ea typeface="Arial"/>
                <a:cs typeface="Arial"/>
                <a:sym typeface="Arial"/>
              </a:rPr>
              <a:t>M. Taghi Mostafavi</a:t>
            </a:r>
            <a:endParaRPr b="1" i="0" sz="2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Physical Office: WH 403D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Office Hours:  </a:t>
            </a:r>
            <a:r>
              <a:rPr b="0" i="0" lang="en-US" sz="2000" u="none" cap="none" strike="noStrike">
                <a:solidFill>
                  <a:srgbClr val="000000"/>
                </a:solidFill>
                <a:latin typeface="Arial"/>
                <a:ea typeface="Arial"/>
                <a:cs typeface="Arial"/>
                <a:sym typeface="Arial"/>
              </a:rPr>
              <a:t>Wednesdays 2:45 - 4:45 PM* and by Appointments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000"/>
              <a:buFont typeface="Arial"/>
              <a:buNone/>
            </a:pPr>
            <a:r>
              <a:t/>
            </a:r>
            <a:endParaRPr b="1" i="0" sz="2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Email: </a:t>
            </a:r>
            <a:r>
              <a:rPr b="1" i="0" lang="en-US" sz="2000" u="sng" cap="none" strike="noStrike">
                <a:solidFill>
                  <a:schemeClr val="hlink"/>
                </a:solidFill>
                <a:latin typeface="Arial"/>
                <a:ea typeface="Arial"/>
                <a:cs typeface="Arial"/>
                <a:sym typeface="Arial"/>
                <a:hlinkClick r:id="rId3"/>
              </a:rPr>
              <a:t>taghi@charlotte.edu</a:t>
            </a:r>
            <a:endParaRPr b="1" i="0" sz="2000" u="none" cap="none" strike="noStrike">
              <a:solidFill>
                <a:srgbClr val="262699"/>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000"/>
              <a:buFont typeface="Arial"/>
              <a:buNone/>
            </a:pPr>
            <a:r>
              <a:t/>
            </a:r>
            <a:endParaRPr b="1" i="0" sz="2000" u="none" cap="none" strike="noStrike">
              <a:solidFill>
                <a:srgbClr val="262699"/>
              </a:solidFill>
              <a:latin typeface="Arial"/>
              <a:ea typeface="Arial"/>
              <a:cs typeface="Arial"/>
              <a:sym typeface="Arial"/>
            </a:endParaRPr>
          </a:p>
          <a:p>
            <a:pPr indent="0" lvl="0" marL="0" marR="0" rtl="0" algn="ctr">
              <a:lnSpc>
                <a:spcPct val="100000"/>
              </a:lnSpc>
              <a:spcBef>
                <a:spcPts val="0"/>
              </a:spcBef>
              <a:spcAft>
                <a:spcPts val="0"/>
              </a:spcAft>
              <a:buClr>
                <a:srgbClr val="009972"/>
              </a:buClr>
              <a:buSzPts val="2800"/>
              <a:buFont typeface="Arial"/>
              <a:buNone/>
            </a:pPr>
            <a:r>
              <a:rPr b="0" i="0" lang="en-US" sz="2800" u="none" cap="none" strike="noStrike">
                <a:solidFill>
                  <a:srgbClr val="009972"/>
                </a:solidFill>
                <a:latin typeface="Arial"/>
                <a:ea typeface="Arial"/>
                <a:cs typeface="Arial"/>
                <a:sym typeface="Arial"/>
              </a:rPr>
              <a:t>IA Details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2000"/>
              <a:buFont typeface="Arial"/>
              <a:buChar char="•"/>
            </a:pPr>
            <a:r>
              <a:rPr b="0" i="0" lang="en-US" sz="2000" u="sng" cap="none" strike="noStrike">
                <a:solidFill>
                  <a:srgbClr val="000000"/>
                </a:solidFill>
                <a:latin typeface="Arial"/>
                <a:ea typeface="Arial"/>
                <a:cs typeface="Arial"/>
                <a:sym typeface="Arial"/>
              </a:rPr>
              <a:t> IA:</a:t>
            </a:r>
            <a:r>
              <a:rPr b="0" i="0" lang="en-US" sz="2000" u="none" cap="none" strike="noStrike">
                <a:solidFill>
                  <a:srgbClr val="000000"/>
                </a:solidFill>
                <a:latin typeface="Arial"/>
                <a:ea typeface="Arial"/>
                <a:cs typeface="Arial"/>
                <a:sym typeface="Arial"/>
              </a:rPr>
              <a:t> </a:t>
            </a:r>
            <a:r>
              <a:rPr b="0" i="0" lang="en-US" sz="2000" u="none" cap="none" strike="noStrike">
                <a:solidFill>
                  <a:schemeClr val="dk1"/>
                </a:solidFill>
                <a:latin typeface="Arial"/>
                <a:ea typeface="Arial"/>
                <a:cs typeface="Arial"/>
                <a:sym typeface="Arial"/>
              </a:rPr>
              <a:t>Asvitha Vibeeshanan: </a:t>
            </a:r>
            <a:r>
              <a:rPr b="0" i="0" lang="en-US" sz="2000" u="sng" cap="none" strike="noStrike">
                <a:solidFill>
                  <a:schemeClr val="hlink"/>
                </a:solidFill>
                <a:latin typeface="Arial"/>
                <a:ea typeface="Arial"/>
                <a:cs typeface="Arial"/>
                <a:sym typeface="Arial"/>
                <a:hlinkClick r:id="rId4"/>
              </a:rPr>
              <a:t>avibeesh@charlotte.edu</a:t>
            </a:r>
            <a:r>
              <a:rPr b="0" i="0" lang="en-US" sz="2000" u="none" cap="none" strike="noStrike">
                <a:solidFill>
                  <a:srgbClr val="222222"/>
                </a:solidFill>
                <a:latin typeface="Roboto"/>
                <a:ea typeface="Roboto"/>
                <a:cs typeface="Roboto"/>
                <a:sym typeface="Roboto"/>
              </a:rPr>
              <a:t>, </a:t>
            </a:r>
            <a:endParaRPr b="0" i="0" sz="2000" u="none" cap="none" strike="noStrike">
              <a:solidFill>
                <a:srgbClr val="000000"/>
              </a:solidFill>
              <a:latin typeface="Arial"/>
              <a:ea typeface="Arial"/>
              <a:cs typeface="Arial"/>
              <a:sym typeface="Arial"/>
            </a:endParaRPr>
          </a:p>
          <a:p>
            <a:pPr indent="-285750" lvl="1" marL="742950" marR="0" rtl="0" algn="l">
              <a:lnSpc>
                <a:spcPct val="100000"/>
              </a:lnSpc>
              <a:spcBef>
                <a:spcPts val="400"/>
              </a:spcBef>
              <a:spcAft>
                <a:spcPts val="0"/>
              </a:spcAft>
              <a:buClr>
                <a:srgbClr val="222222"/>
              </a:buClr>
              <a:buSzPts val="2000"/>
              <a:buFont typeface="Arial"/>
              <a:buChar char="•"/>
            </a:pPr>
            <a:r>
              <a:rPr b="1" i="0" lang="en-US" sz="2000" u="none" cap="none" strike="noStrike">
                <a:solidFill>
                  <a:srgbClr val="222222"/>
                </a:solidFill>
                <a:latin typeface="Roboto"/>
                <a:ea typeface="Roboto"/>
                <a:cs typeface="Roboto"/>
                <a:sym typeface="Roboto"/>
              </a:rPr>
              <a:t>Office Hours: </a:t>
            </a:r>
            <a:r>
              <a:rPr b="0" i="0" lang="en-US" sz="2000" u="none" cap="none" strike="noStrike">
                <a:solidFill>
                  <a:srgbClr val="222222"/>
                </a:solidFill>
                <a:latin typeface="Roboto"/>
                <a:ea typeface="Roboto"/>
                <a:cs typeface="Roboto"/>
                <a:sym typeface="Roboto"/>
              </a:rPr>
              <a:t>Wednesday - 2:00 to 3:30 PM, WH 432A/Zoom (</a:t>
            </a:r>
            <a:r>
              <a:rPr b="0" i="0" lang="en-US" sz="2000" u="sng" cap="none" strike="noStrike">
                <a:solidFill>
                  <a:schemeClr val="hlink"/>
                </a:solidFill>
                <a:latin typeface="Roboto"/>
                <a:ea typeface="Roboto"/>
                <a:cs typeface="Roboto"/>
                <a:sym typeface="Roboto"/>
                <a:hlinkClick r:id="rId5"/>
              </a:rPr>
              <a:t>Link</a:t>
            </a:r>
            <a:r>
              <a:rPr b="0" i="0" lang="en-US" sz="2000" u="none" cap="none" strike="noStrike">
                <a:solidFill>
                  <a:srgbClr val="222222"/>
                </a:solidFill>
                <a:latin typeface="Roboto"/>
                <a:ea typeface="Roboto"/>
                <a:cs typeface="Roboto"/>
                <a:sym typeface="Roboto"/>
              </a:rPr>
              <a:t>)</a:t>
            </a:r>
            <a:br>
              <a:rPr b="0" i="0" lang="en-US" sz="2000" u="none" cap="none" strike="noStrike">
                <a:solidFill>
                  <a:srgbClr val="222222"/>
                </a:solidFill>
                <a:latin typeface="Roboto"/>
                <a:ea typeface="Roboto"/>
                <a:cs typeface="Roboto"/>
                <a:sym typeface="Roboto"/>
              </a:rPr>
            </a:br>
            <a:r>
              <a:rPr b="0" i="0" lang="en-US" sz="2000" u="none" cap="none" strike="noStrike">
                <a:solidFill>
                  <a:srgbClr val="222222"/>
                </a:solidFill>
                <a:latin typeface="Roboto"/>
                <a:ea typeface="Roboto"/>
                <a:cs typeface="Roboto"/>
                <a:sym typeface="Roboto"/>
              </a:rPr>
              <a:t>                         Thursday - 11:00 to 12:30 PM, Zoom (</a:t>
            </a:r>
            <a:r>
              <a:rPr b="0" i="0" lang="en-US" sz="2000" u="sng" cap="none" strike="noStrike">
                <a:solidFill>
                  <a:schemeClr val="hlink"/>
                </a:solidFill>
                <a:latin typeface="Roboto"/>
                <a:ea typeface="Roboto"/>
                <a:cs typeface="Roboto"/>
                <a:sym typeface="Roboto"/>
                <a:hlinkClick r:id="rId6"/>
              </a:rPr>
              <a:t>Link</a:t>
            </a:r>
            <a:r>
              <a:rPr b="0" i="0" lang="en-US" sz="2000" u="none" cap="none" strike="noStrike">
                <a:solidFill>
                  <a:srgbClr val="222222"/>
                </a:solidFill>
                <a:latin typeface="Roboto"/>
                <a:ea typeface="Roboto"/>
                <a:cs typeface="Roboto"/>
                <a:sym typeface="Roboto"/>
              </a:rPr>
              <a:t>)</a:t>
            </a:r>
            <a:endParaRPr b="0" i="0" sz="2000" u="none" cap="none" strike="noStrike">
              <a:solidFill>
                <a:srgbClr val="222222"/>
              </a:solidFill>
              <a:latin typeface="Roboto"/>
              <a:ea typeface="Roboto"/>
              <a:cs typeface="Roboto"/>
              <a:sym typeface="Roboto"/>
            </a:endParaRPr>
          </a:p>
          <a:p>
            <a:pPr indent="0" lvl="0" marL="0" marR="0" rtl="0" algn="l">
              <a:lnSpc>
                <a:spcPct val="100000"/>
              </a:lnSpc>
              <a:spcBef>
                <a:spcPts val="400"/>
              </a:spcBef>
              <a:spcAft>
                <a:spcPts val="0"/>
              </a:spcAft>
              <a:buClr>
                <a:srgbClr val="000000"/>
              </a:buClr>
              <a:buSzPts val="2000"/>
              <a:buFont typeface="Arial"/>
              <a:buChar char="•"/>
            </a:pPr>
            <a:r>
              <a:rPr b="0" i="0" lang="en-US" sz="2000" u="sng" cap="none" strike="noStrike">
                <a:solidFill>
                  <a:srgbClr val="000000"/>
                </a:solidFill>
                <a:latin typeface="Arial"/>
                <a:ea typeface="Arial"/>
                <a:cs typeface="Arial"/>
                <a:sym typeface="Arial"/>
              </a:rPr>
              <a:t> IA:</a:t>
            </a:r>
            <a:r>
              <a:rPr b="0" i="0" lang="en-US" sz="2000" u="none" cap="none" strike="noStrike">
                <a:solidFill>
                  <a:srgbClr val="000000"/>
                </a:solidFill>
                <a:latin typeface="Arial"/>
                <a:ea typeface="Arial"/>
                <a:cs typeface="Arial"/>
                <a:sym typeface="Arial"/>
              </a:rPr>
              <a:t> </a:t>
            </a:r>
            <a:r>
              <a:rPr b="0" i="0" lang="en-US" sz="2000" u="none" cap="none" strike="noStrike">
                <a:solidFill>
                  <a:schemeClr val="dk1"/>
                </a:solidFill>
                <a:latin typeface="Arial"/>
                <a:ea typeface="Arial"/>
                <a:cs typeface="Arial"/>
                <a:sym typeface="Arial"/>
              </a:rPr>
              <a:t>Girikratna Sharma: </a:t>
            </a:r>
            <a:r>
              <a:rPr b="0" i="0" lang="en-US" sz="2000" u="sng" cap="none" strike="noStrike">
                <a:solidFill>
                  <a:schemeClr val="hlink"/>
                </a:solidFill>
                <a:latin typeface="Arial"/>
                <a:ea typeface="Arial"/>
                <a:cs typeface="Arial"/>
                <a:sym typeface="Arial"/>
                <a:hlinkClick r:id="rId7"/>
              </a:rPr>
              <a:t>gsharma7@charlotte.edu</a:t>
            </a:r>
            <a:r>
              <a:rPr b="0" i="0" lang="en-US" sz="2000" u="none" cap="none" strike="noStrike">
                <a:solidFill>
                  <a:srgbClr val="222222"/>
                </a:solidFill>
                <a:latin typeface="Roboto"/>
                <a:ea typeface="Roboto"/>
                <a:cs typeface="Roboto"/>
                <a:sym typeface="Roboto"/>
              </a:rPr>
              <a:t>,  </a:t>
            </a:r>
            <a:endParaRPr b="0" i="0" sz="2000" u="none" cap="none" strike="noStrike">
              <a:solidFill>
                <a:srgbClr val="000000"/>
              </a:solidFill>
              <a:latin typeface="Arial"/>
              <a:ea typeface="Arial"/>
              <a:cs typeface="Arial"/>
              <a:sym typeface="Arial"/>
            </a:endParaRPr>
          </a:p>
          <a:p>
            <a:pPr indent="-285750" lvl="1" marL="742950" marR="0" rtl="0" algn="l">
              <a:lnSpc>
                <a:spcPct val="100000"/>
              </a:lnSpc>
              <a:spcBef>
                <a:spcPts val="400"/>
              </a:spcBef>
              <a:spcAft>
                <a:spcPts val="0"/>
              </a:spcAft>
              <a:buClr>
                <a:srgbClr val="222222"/>
              </a:buClr>
              <a:buSzPts val="2000"/>
              <a:buFont typeface="Arial"/>
              <a:buChar char="•"/>
            </a:pPr>
            <a:r>
              <a:rPr b="1" i="0" lang="en-US" sz="2000" u="none" cap="none" strike="noStrike">
                <a:solidFill>
                  <a:srgbClr val="222222"/>
                </a:solidFill>
                <a:latin typeface="Roboto"/>
                <a:ea typeface="Roboto"/>
                <a:cs typeface="Roboto"/>
                <a:sym typeface="Roboto"/>
              </a:rPr>
              <a:t>Office Hours: </a:t>
            </a:r>
            <a:r>
              <a:rPr lang="en-US" sz="2000">
                <a:solidFill>
                  <a:srgbClr val="222222"/>
                </a:solidFill>
                <a:latin typeface="Roboto"/>
                <a:ea typeface="Roboto"/>
                <a:cs typeface="Roboto"/>
                <a:sym typeface="Roboto"/>
              </a:rPr>
              <a:t>Tuesday - 2:00 to 3:30 PM, WH 432A/Zoom(</a:t>
            </a:r>
            <a:r>
              <a:rPr lang="en-US" sz="2000" u="sng">
                <a:solidFill>
                  <a:schemeClr val="hlink"/>
                </a:solidFill>
                <a:latin typeface="Roboto"/>
                <a:ea typeface="Roboto"/>
                <a:cs typeface="Roboto"/>
                <a:sym typeface="Roboto"/>
                <a:hlinkClick r:id="rId8"/>
              </a:rPr>
              <a:t>Link</a:t>
            </a:r>
            <a:r>
              <a:rPr lang="en-US" sz="2000">
                <a:solidFill>
                  <a:srgbClr val="222222"/>
                </a:solidFill>
                <a:latin typeface="Roboto"/>
                <a:ea typeface="Roboto"/>
                <a:cs typeface="Roboto"/>
                <a:sym typeface="Roboto"/>
              </a:rPr>
              <a:t>)</a:t>
            </a:r>
            <a:endParaRPr sz="2000">
              <a:solidFill>
                <a:srgbClr val="222222"/>
              </a:solidFill>
              <a:latin typeface="Roboto"/>
              <a:ea typeface="Roboto"/>
              <a:cs typeface="Roboto"/>
              <a:sym typeface="Roboto"/>
            </a:endParaRPr>
          </a:p>
          <a:p>
            <a:pPr indent="0" lvl="0" marL="0" marR="0" rtl="0" algn="l">
              <a:lnSpc>
                <a:spcPct val="100000"/>
              </a:lnSpc>
              <a:spcBef>
                <a:spcPts val="400"/>
              </a:spcBef>
              <a:spcAft>
                <a:spcPts val="0"/>
              </a:spcAft>
              <a:buNone/>
            </a:pPr>
            <a:r>
              <a:rPr lang="en-US" sz="2000">
                <a:solidFill>
                  <a:srgbClr val="222222"/>
                </a:solidFill>
                <a:latin typeface="Roboto"/>
                <a:ea typeface="Roboto"/>
                <a:cs typeface="Roboto"/>
                <a:sym typeface="Roboto"/>
              </a:rPr>
              <a:t>		        Thursday - 2:00 to 3:30 PM, Zoom (</a:t>
            </a:r>
            <a:r>
              <a:rPr lang="en-US" sz="2000" u="sng">
                <a:solidFill>
                  <a:schemeClr val="hlink"/>
                </a:solidFill>
                <a:latin typeface="Roboto"/>
                <a:ea typeface="Roboto"/>
                <a:cs typeface="Roboto"/>
                <a:sym typeface="Roboto"/>
                <a:hlinkClick r:id="rId9"/>
              </a:rPr>
              <a:t>Link</a:t>
            </a:r>
            <a:r>
              <a:rPr lang="en-US" sz="2000">
                <a:solidFill>
                  <a:srgbClr val="222222"/>
                </a:solidFill>
                <a:latin typeface="Roboto"/>
                <a:ea typeface="Roboto"/>
                <a:cs typeface="Roboto"/>
                <a:sym typeface="Roboto"/>
              </a:rPr>
              <a:t>)</a:t>
            </a:r>
            <a:endParaRPr sz="2000">
              <a:solidFill>
                <a:srgbClr val="222222"/>
              </a:solidFill>
              <a:latin typeface="Roboto"/>
              <a:ea typeface="Roboto"/>
              <a:cs typeface="Roboto"/>
              <a:sym typeface="Roboto"/>
            </a:endParaRPr>
          </a:p>
          <a:p>
            <a:pPr indent="0" lvl="0" marL="0" marR="0" rtl="0" algn="l">
              <a:lnSpc>
                <a:spcPct val="100000"/>
              </a:lnSpc>
              <a:spcBef>
                <a:spcPts val="400"/>
              </a:spcBef>
              <a:spcAft>
                <a:spcPts val="0"/>
              </a:spcAft>
              <a:buNone/>
            </a:pPr>
            <a:r>
              <a:t/>
            </a:r>
            <a:endParaRPr b="1" i="0" sz="2000" u="none" cap="none" strike="noStrike">
              <a:solidFill>
                <a:srgbClr val="26269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 May add office hours during semester as needed, which will be announced in class and/or on Canvas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br>
              <a:rPr b="1" i="0" lang="en-US" sz="2800" u="none" cap="none" strike="noStrike">
                <a:solidFill>
                  <a:srgbClr val="000000"/>
                </a:solidFill>
                <a:latin typeface="Arial"/>
                <a:ea typeface="Arial"/>
                <a:cs typeface="Arial"/>
                <a:sym typeface="Arial"/>
              </a:rPr>
            </a:br>
            <a:endParaRPr b="1" i="1" sz="28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5"/>
          <p:cNvSpPr txBox="1"/>
          <p:nvPr>
            <p:ph idx="12" type="sldNum"/>
          </p:nvPr>
        </p:nvSpPr>
        <p:spPr>
          <a:xfrm>
            <a:off x="7239000" y="65532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r>
              <a:rPr lang="en-US"/>
              <a:t>outline.</a:t>
            </a:r>
            <a:fld id="{00000000-1234-1234-1234-123412341234}" type="slidenum">
              <a:rPr lang="en-US"/>
              <a:t>‹#›</a:t>
            </a:fld>
            <a:endParaRPr/>
          </a:p>
        </p:txBody>
      </p:sp>
      <p:sp>
        <p:nvSpPr>
          <p:cNvPr id="94" name="Google Shape;94;p15"/>
          <p:cNvSpPr/>
          <p:nvPr/>
        </p:nvSpPr>
        <p:spPr>
          <a:xfrm>
            <a:off x="0" y="1"/>
            <a:ext cx="9144000" cy="593239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4400"/>
              <a:buFont typeface="Arial"/>
              <a:buNone/>
            </a:pPr>
            <a:r>
              <a:rPr b="1" i="0" lang="en-US" sz="4400" u="none" cap="none" strike="noStrike">
                <a:solidFill>
                  <a:srgbClr val="329369"/>
                </a:solidFill>
                <a:latin typeface="Arial"/>
                <a:ea typeface="Arial"/>
                <a:cs typeface="Arial"/>
                <a:sym typeface="Arial"/>
              </a:rPr>
              <a:t>Course Description</a:t>
            </a:r>
            <a:endParaRPr b="0" i="1" sz="4400" u="none" cap="none" strike="noStrike">
              <a:solidFill>
                <a:srgbClr val="32936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1" sz="2400" u="sng"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1" sz="2400" u="sng"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1" lang="en-US" sz="2400" u="sng" cap="none" strike="noStrike">
                <a:solidFill>
                  <a:schemeClr val="dk1"/>
                </a:solidFill>
                <a:latin typeface="Arial"/>
                <a:ea typeface="Arial"/>
                <a:cs typeface="Arial"/>
                <a:sym typeface="Arial"/>
              </a:rPr>
              <a:t>As listed in Catalog:</a:t>
            </a:r>
            <a:endParaRPr b="0" i="0" sz="2400" u="sng" cap="none" strike="noStrike">
              <a:solidFill>
                <a:srgbClr val="333333"/>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4525"/>
                </a:solidFill>
                <a:latin typeface="Oswald"/>
                <a:ea typeface="Oswald"/>
                <a:cs typeface="Oswald"/>
                <a:sym typeface="Oswald"/>
              </a:rPr>
              <a:t>ITCS 6166/8166 – Computer Communications and Networks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333333"/>
                </a:solidFill>
                <a:latin typeface="Open Sans"/>
                <a:ea typeface="Open Sans"/>
                <a:cs typeface="Open Sans"/>
                <a:sym typeface="Open Sans"/>
              </a:rPr>
              <a:t>Introduction to the fundamental principles and cutting-edge technologies that underpin computer networks, including OSI layered architectures, application layer protocols, flow and congestion control protocols, routing protocols, MAC layer protocols, software-defined networking (SDN), AI-infused protocols, and the emerging applications of computer networks in the smart future, such as AI-as-a-Service, smart cities, transportation, retail, healthcare, and manufacturing. Topics Include: Basics of Internet, Layer Protocols, Next-generation Wireless Networking, Software-defined Networking, and AI-enabled/AI-native Networking. </a:t>
            </a:r>
            <a:br>
              <a:rPr b="0" i="0" lang="en-US" sz="1050" u="none" cap="none" strike="noStrike">
                <a:solidFill>
                  <a:schemeClr val="dk1"/>
                </a:solidFill>
                <a:latin typeface="Arial"/>
                <a:ea typeface="Arial"/>
                <a:cs typeface="Arial"/>
                <a:sym typeface="Arial"/>
              </a:rPr>
            </a:br>
            <a:endParaRPr b="0" i="0" sz="105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50"/>
              <a:buFont typeface="Arial"/>
              <a:buNone/>
            </a:pPr>
            <a:br>
              <a:rPr b="0" i="0" lang="en-US" sz="1050" u="none" cap="none" strike="noStrike">
                <a:solidFill>
                  <a:schemeClr val="dk1"/>
                </a:solidFill>
                <a:latin typeface="Arial"/>
                <a:ea typeface="Arial"/>
                <a:cs typeface="Arial"/>
                <a:sym typeface="Arial"/>
              </a:rPr>
            </a:br>
            <a:r>
              <a:rPr b="1" i="0" lang="en-US" sz="1400" u="none" cap="none" strike="noStrike">
                <a:solidFill>
                  <a:srgbClr val="333333"/>
                </a:solidFill>
                <a:latin typeface="Open Sans"/>
                <a:ea typeface="Open Sans"/>
                <a:cs typeface="Open Sans"/>
                <a:sym typeface="Open Sans"/>
              </a:rPr>
              <a:t>Credit Hours:</a:t>
            </a:r>
            <a:r>
              <a:rPr b="0" i="0" lang="en-US" sz="1400" u="none" cap="none" strike="noStrike">
                <a:solidFill>
                  <a:srgbClr val="333333"/>
                </a:solidFill>
                <a:latin typeface="Open Sans"/>
                <a:ea typeface="Open Sans"/>
                <a:cs typeface="Open Sans"/>
                <a:sym typeface="Open Sans"/>
              </a:rPr>
              <a:t> (3)</a:t>
            </a:r>
            <a:br>
              <a:rPr b="0" i="0" lang="en-US" sz="1400" u="none" cap="none" strike="noStrike">
                <a:solidFill>
                  <a:schemeClr val="dk1"/>
                </a:solidFill>
                <a:latin typeface="Arial"/>
                <a:ea typeface="Arial"/>
                <a:cs typeface="Arial"/>
                <a:sym typeface="Arial"/>
              </a:rPr>
            </a:br>
            <a:r>
              <a:rPr b="1" i="0" lang="en-US" sz="1400" u="none" cap="none" strike="noStrike">
                <a:solidFill>
                  <a:srgbClr val="333333"/>
                </a:solidFill>
                <a:latin typeface="Open Sans"/>
                <a:ea typeface="Open Sans"/>
                <a:cs typeface="Open Sans"/>
                <a:sym typeface="Open Sans"/>
              </a:rPr>
              <a:t>Restriction(s):</a:t>
            </a:r>
            <a:r>
              <a:rPr b="0" i="0" lang="en-US" sz="1400" u="none" cap="none" strike="noStrike">
                <a:solidFill>
                  <a:srgbClr val="333333"/>
                </a:solidFill>
                <a:latin typeface="Open Sans"/>
                <a:ea typeface="Open Sans"/>
                <a:cs typeface="Open Sans"/>
                <a:sym typeface="Open Sans"/>
              </a:rPr>
              <a:t> </a:t>
            </a:r>
            <a:r>
              <a:rPr b="1" i="0" lang="en-US" sz="1100" u="none" cap="none" strike="noStrike">
                <a:solidFill>
                  <a:srgbClr val="333333"/>
                </a:solidFill>
                <a:latin typeface="Open Sans"/>
                <a:ea typeface="Open Sans"/>
                <a:cs typeface="Open Sans"/>
                <a:sym typeface="Open Sans"/>
              </a:rPr>
              <a:t> Restriction(s):</a:t>
            </a:r>
            <a:r>
              <a:rPr b="0" i="0" lang="en-US" sz="1100" u="none" cap="none" strike="noStrike">
                <a:solidFill>
                  <a:srgbClr val="333333"/>
                </a:solidFill>
                <a:latin typeface="Open Sans"/>
                <a:ea typeface="Open Sans"/>
                <a:cs typeface="Open Sans"/>
                <a:sym typeface="Open Sans"/>
              </a:rPr>
              <a:t> CCI graduate standing or permission of instructor.</a:t>
            </a:r>
            <a:endParaRPr b="0" i="1"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1" sz="12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6"/>
          <p:cNvSpPr txBox="1"/>
          <p:nvPr>
            <p:ph idx="12" type="sldNum"/>
          </p:nvPr>
        </p:nvSpPr>
        <p:spPr>
          <a:xfrm>
            <a:off x="7239000" y="65532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outline.</a:t>
            </a: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00" name="Google Shape;100;p16"/>
          <p:cNvSpPr/>
          <p:nvPr/>
        </p:nvSpPr>
        <p:spPr>
          <a:xfrm>
            <a:off x="304800" y="152400"/>
            <a:ext cx="8839200" cy="674646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8000"/>
              </a:buClr>
              <a:buSzPts val="2800"/>
              <a:buFont typeface="Arial"/>
              <a:buNone/>
            </a:pPr>
            <a:r>
              <a:rPr b="1" i="0" lang="en-US" sz="2800" u="none" cap="none" strike="noStrike">
                <a:solidFill>
                  <a:srgbClr val="008000"/>
                </a:solidFill>
                <a:latin typeface="Arial"/>
                <a:ea typeface="Arial"/>
                <a:cs typeface="Arial"/>
                <a:sym typeface="Arial"/>
              </a:rPr>
              <a:t>General Topics, initial draft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This course presents a quantitative performance evaluation of computer networks and systems.</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Includes fundamental digital communications system review; packet communications; queuing theory; OSI, layered architectures; data link layer protocols; network layer flow and congestion control; routing; polling and random access; Internet of Things; software-defined networking and its applications.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Start with the review of computer system and Intro to Computer System.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320"/>
              </a:spcBef>
              <a:spcAft>
                <a:spcPts val="0"/>
              </a:spcAft>
              <a:buClr>
                <a:schemeClr val="dk1"/>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Learning Outcomes:</a:t>
            </a:r>
            <a:r>
              <a:rPr b="0" i="0" lang="en-US" sz="1600" u="none" cap="none" strike="noStrike">
                <a:solidFill>
                  <a:srgbClr val="000000"/>
                </a:solidFill>
                <a:latin typeface="Lato"/>
                <a:ea typeface="Lato"/>
                <a:cs typeface="Lato"/>
                <a:sym typeface="Lato"/>
              </a:rPr>
              <a:t> </a:t>
            </a:r>
            <a:r>
              <a:rPr b="0" i="0" lang="en-US" sz="1600" u="none" cap="none" strike="noStrike">
                <a:solidFill>
                  <a:srgbClr val="000000"/>
                </a:solidFill>
                <a:latin typeface="Arial"/>
                <a:ea typeface="Arial"/>
                <a:cs typeface="Arial"/>
                <a:sym typeface="Arial"/>
              </a:rPr>
              <a:t>After completing this course successfully, students will be able to:</a:t>
            </a:r>
            <a:br>
              <a:rPr b="0" i="0" lang="en-US" sz="1600" u="none" cap="none" strike="noStrike">
                <a:solidFill>
                  <a:srgbClr val="000000"/>
                </a:solidFill>
                <a:latin typeface="Lato"/>
                <a:ea typeface="Lato"/>
                <a:cs typeface="Lato"/>
                <a:sym typeface="Lato"/>
              </a:rPr>
            </a:br>
            <a:r>
              <a:rPr b="0" i="0" lang="en-US" sz="1600" u="none" cap="none" strike="noStrike">
                <a:solidFill>
                  <a:srgbClr val="000000"/>
                </a:solidFill>
                <a:latin typeface="Lato"/>
                <a:ea typeface="Lato"/>
                <a:cs typeface="Lato"/>
                <a:sym typeface="Lato"/>
              </a:rPr>
              <a:t>    </a:t>
            </a:r>
            <a:r>
              <a:rPr b="0" i="0" lang="en-US" sz="1600" u="none" cap="none" strike="noStrike">
                <a:solidFill>
                  <a:srgbClr val="000000"/>
                </a:solidFill>
                <a:latin typeface="Arial"/>
                <a:ea typeface="Arial"/>
                <a:cs typeface="Arial"/>
                <a:sym typeface="Arial"/>
              </a:rPr>
              <a:t>• Identify the objectives of various Internet Protocols and associate them with respective</a:t>
            </a:r>
            <a:br>
              <a:rPr b="0" i="0" lang="en-US" sz="1600" u="none" cap="none" strike="noStrike">
                <a:solidFill>
                  <a:srgbClr val="000000"/>
                </a:solidFill>
                <a:latin typeface="Arial"/>
                <a:ea typeface="Arial"/>
                <a:cs typeface="Arial"/>
                <a:sym typeface="Arial"/>
              </a:rPr>
            </a:br>
            <a:r>
              <a:rPr b="0" i="0" lang="en-US" sz="1600" u="none" cap="none" strike="noStrike">
                <a:solidFill>
                  <a:srgbClr val="000000"/>
                </a:solidFill>
                <a:latin typeface="Arial"/>
                <a:ea typeface="Arial"/>
                <a:cs typeface="Arial"/>
                <a:sym typeface="Arial"/>
              </a:rPr>
              <a:t>      layers</a:t>
            </a:r>
            <a:r>
              <a:rPr b="0" i="0" lang="en-US" sz="1600" u="none" cap="none" strike="noStrike">
                <a:solidFill>
                  <a:srgbClr val="000000"/>
                </a:solidFill>
                <a:latin typeface="Lato"/>
                <a:ea typeface="Lato"/>
                <a:cs typeface="Lato"/>
                <a:sym typeface="Lato"/>
              </a:rPr>
              <a:t> </a:t>
            </a:r>
            <a:r>
              <a:rPr b="0" i="0" lang="en-US" sz="1600" u="none" cap="none" strike="noStrike">
                <a:solidFill>
                  <a:srgbClr val="000000"/>
                </a:solidFill>
                <a:latin typeface="Arial"/>
                <a:ea typeface="Arial"/>
                <a:cs typeface="Arial"/>
                <a:sym typeface="Arial"/>
              </a:rPr>
              <a:t>(application, transport, network, and link layers) in internet architecture.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600"/>
              <a:buFont typeface="Lato"/>
              <a:buNone/>
            </a:pPr>
            <a:br>
              <a:rPr b="0" i="0" lang="en-US" sz="1600" u="none" cap="none" strike="noStrike">
                <a:solidFill>
                  <a:srgbClr val="000000"/>
                </a:solidFill>
                <a:latin typeface="Lato"/>
                <a:ea typeface="Lato"/>
                <a:cs typeface="Lato"/>
                <a:sym typeface="Lato"/>
              </a:rPr>
            </a:br>
            <a:r>
              <a:rPr b="0" i="0" lang="en-US" sz="1600" u="none" cap="none" strike="noStrike">
                <a:solidFill>
                  <a:srgbClr val="000000"/>
                </a:solidFill>
                <a:latin typeface="Lato"/>
                <a:ea typeface="Lato"/>
                <a:cs typeface="Lato"/>
                <a:sym typeface="Lato"/>
              </a:rPr>
              <a:t>    </a:t>
            </a:r>
            <a:r>
              <a:rPr b="0" i="0" lang="en-US" sz="1600" u="none" cap="none" strike="noStrike">
                <a:solidFill>
                  <a:srgbClr val="000000"/>
                </a:solidFill>
                <a:latin typeface="Arial"/>
                <a:ea typeface="Arial"/>
                <a:cs typeface="Arial"/>
                <a:sym typeface="Arial"/>
              </a:rPr>
              <a:t>• Be able to analyze the design and performance considerations in various networking</a:t>
            </a:r>
            <a:br>
              <a:rPr b="0" i="0" lang="en-US" sz="1600" u="none" cap="none" strike="noStrike">
                <a:solidFill>
                  <a:srgbClr val="000000"/>
                </a:solidFill>
                <a:latin typeface="Arial"/>
                <a:ea typeface="Arial"/>
                <a:cs typeface="Arial"/>
                <a:sym typeface="Arial"/>
              </a:rPr>
            </a:br>
            <a:r>
              <a:rPr b="0" i="0" lang="en-US" sz="1600" u="none" cap="none" strike="noStrike">
                <a:solidFill>
                  <a:srgbClr val="000000"/>
                </a:solidFill>
                <a:latin typeface="Arial"/>
                <a:ea typeface="Arial"/>
                <a:cs typeface="Arial"/>
                <a:sym typeface="Arial"/>
              </a:rPr>
              <a:t>      concepts</a:t>
            </a:r>
            <a:r>
              <a:rPr b="0" i="0" lang="en-US" sz="1600" u="none" cap="none" strike="noStrike">
                <a:solidFill>
                  <a:srgbClr val="000000"/>
                </a:solidFill>
                <a:latin typeface="Lato"/>
                <a:ea typeface="Lato"/>
                <a:cs typeface="Lato"/>
                <a:sym typeface="Lato"/>
              </a:rPr>
              <a:t> </a:t>
            </a:r>
            <a:r>
              <a:rPr b="0" i="0" lang="en-US" sz="1600" u="none" cap="none" strike="noStrike">
                <a:solidFill>
                  <a:srgbClr val="000000"/>
                </a:solidFill>
                <a:latin typeface="Arial"/>
                <a:ea typeface="Arial"/>
                <a:cs typeface="Arial"/>
                <a:sym typeface="Arial"/>
              </a:rPr>
              <a:t>and protocols both qualitatively and quantitatively.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600"/>
              <a:buFont typeface="Lato"/>
              <a:buNone/>
            </a:pPr>
            <a:br>
              <a:rPr b="0" i="0" lang="en-US" sz="1600" u="none" cap="none" strike="noStrike">
                <a:solidFill>
                  <a:srgbClr val="000000"/>
                </a:solidFill>
                <a:latin typeface="Lato"/>
                <a:ea typeface="Lato"/>
                <a:cs typeface="Lato"/>
                <a:sym typeface="Lato"/>
              </a:rPr>
            </a:br>
            <a:r>
              <a:rPr b="0" i="0" lang="en-US" sz="1600" u="none" cap="none" strike="noStrike">
                <a:solidFill>
                  <a:srgbClr val="000000"/>
                </a:solidFill>
                <a:latin typeface="Lato"/>
                <a:ea typeface="Lato"/>
                <a:cs typeface="Lato"/>
                <a:sym typeface="Lato"/>
              </a:rPr>
              <a:t>     </a:t>
            </a:r>
            <a:r>
              <a:rPr b="0" i="0" lang="en-US" sz="1600" u="none" cap="none" strike="noStrike">
                <a:solidFill>
                  <a:srgbClr val="000000"/>
                </a:solidFill>
                <a:latin typeface="Arial"/>
                <a:ea typeface="Arial"/>
                <a:cs typeface="Arial"/>
                <a:sym typeface="Arial"/>
              </a:rPr>
              <a:t>• Appropriately interpret the results of network programming and other lab exercises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600"/>
              <a:buFont typeface="Lato"/>
              <a:buNone/>
            </a:pPr>
            <a:br>
              <a:rPr b="0" i="0" lang="en-US" sz="1600" u="none" cap="none" strike="noStrike">
                <a:solidFill>
                  <a:srgbClr val="000000"/>
                </a:solidFill>
                <a:latin typeface="Lato"/>
                <a:ea typeface="Lato"/>
                <a:cs typeface="Lato"/>
                <a:sym typeface="Lato"/>
              </a:rPr>
            </a:br>
            <a:r>
              <a:rPr b="0" i="0" lang="en-US" sz="1600" u="none" cap="none" strike="noStrike">
                <a:solidFill>
                  <a:srgbClr val="000000"/>
                </a:solidFill>
                <a:latin typeface="Lato"/>
                <a:ea typeface="Lato"/>
                <a:cs typeface="Lato"/>
                <a:sym typeface="Lato"/>
              </a:rPr>
              <a:t>     </a:t>
            </a:r>
            <a:r>
              <a:rPr b="0" i="0" lang="en-US" sz="1600" u="none" cap="none" strike="noStrike">
                <a:solidFill>
                  <a:srgbClr val="000000"/>
                </a:solidFill>
                <a:latin typeface="Arial"/>
                <a:ea typeface="Arial"/>
                <a:cs typeface="Arial"/>
                <a:sym typeface="Arial"/>
              </a:rPr>
              <a:t>• Understand the key features of the emerging software-defined networks and Internet </a:t>
            </a:r>
            <a:br>
              <a:rPr b="0" i="0" lang="en-US" sz="1600" u="none" cap="none" strike="noStrike">
                <a:solidFill>
                  <a:srgbClr val="000000"/>
                </a:solidFill>
                <a:latin typeface="Arial"/>
                <a:ea typeface="Arial"/>
                <a:cs typeface="Arial"/>
                <a:sym typeface="Arial"/>
              </a:rPr>
            </a:br>
            <a:r>
              <a:rPr b="0" i="0" lang="en-US" sz="1600" u="none" cap="none" strike="noStrike">
                <a:solidFill>
                  <a:srgbClr val="000000"/>
                </a:solidFill>
                <a:latin typeface="Arial"/>
                <a:ea typeface="Arial"/>
                <a:cs typeface="Arial"/>
                <a:sym typeface="Arial"/>
              </a:rPr>
              <a:t>       of things.</a:t>
            </a:r>
            <a:br>
              <a:rPr b="0" i="0" lang="en-US" sz="1600" u="none" cap="none" strike="noStrike">
                <a:solidFill>
                  <a:srgbClr val="000000"/>
                </a:solidFill>
                <a:latin typeface="Lato"/>
                <a:ea typeface="Lato"/>
                <a:cs typeface="Lato"/>
                <a:sym typeface="Lato"/>
              </a:rPr>
            </a:br>
            <a:endParaRPr b="0" i="0" sz="16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chemeClr val="dk1"/>
              </a:buClr>
              <a:buSzPts val="2600"/>
              <a:buFont typeface="Arial"/>
              <a:buNone/>
            </a:pPr>
            <a:r>
              <a:t/>
            </a:r>
            <a:endParaRPr b="0" i="0" sz="2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FF0000"/>
              </a:buClr>
              <a:buSzPts val="1800"/>
              <a:buFont typeface="Arial"/>
              <a:buChar char="•"/>
            </a:pPr>
            <a:r>
              <a:rPr b="0" i="0" lang="en-US" sz="1800" u="none" cap="none" strike="noStrike">
                <a:solidFill>
                  <a:srgbClr val="FF0000"/>
                </a:solidFill>
                <a:latin typeface="Arial"/>
                <a:ea typeface="Arial"/>
                <a:cs typeface="Arial"/>
                <a:sym typeface="Arial"/>
              </a:rPr>
              <a:t>Attention in class and taking class notes is helpful. Materials covered in class, handouts, and notes posted on Canvas are guides for studying and succeeding.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7"/>
          <p:cNvSpPr txBox="1"/>
          <p:nvPr>
            <p:ph idx="12" type="sldNum"/>
          </p:nvPr>
        </p:nvSpPr>
        <p:spPr>
          <a:xfrm>
            <a:off x="7239000" y="65532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outline.</a:t>
            </a: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06" name="Google Shape;106;p17"/>
          <p:cNvSpPr txBox="1"/>
          <p:nvPr>
            <p:ph type="title"/>
          </p:nvPr>
        </p:nvSpPr>
        <p:spPr>
          <a:xfrm>
            <a:off x="457200" y="-443085"/>
            <a:ext cx="8229600" cy="1752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a:solidFill>
                  <a:srgbClr val="008000"/>
                </a:solidFill>
              </a:rPr>
              <a:t>Suggested/helpful Books</a:t>
            </a:r>
            <a:endParaRPr>
              <a:solidFill>
                <a:srgbClr val="008000"/>
              </a:solidFill>
            </a:endParaRPr>
          </a:p>
        </p:txBody>
      </p:sp>
      <p:sp>
        <p:nvSpPr>
          <p:cNvPr id="107" name="Google Shape;107;p17"/>
          <p:cNvSpPr/>
          <p:nvPr/>
        </p:nvSpPr>
        <p:spPr>
          <a:xfrm>
            <a:off x="480848" y="1981200"/>
            <a:ext cx="9144000" cy="3112134"/>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Computer Networking</a:t>
            </a:r>
            <a:r>
              <a:rPr b="0" i="0" lang="en-US" sz="1800" u="none" cap="none" strike="noStrike">
                <a:solidFill>
                  <a:schemeClr val="dk1"/>
                </a:solidFill>
                <a:latin typeface="Arial"/>
                <a:ea typeface="Arial"/>
                <a:cs typeface="Arial"/>
                <a:sym typeface="Arial"/>
              </a:rPr>
              <a:t>, A Top-Down Approach: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      Seventh or Eighth Edition by Jim Kurose and Keith Ross,</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Tentative Topics/Chapters to Review:</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        • Chapter 1: Basics of Internet</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 Chapter 2: Basics of Internet: Software Defined Networking</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 Chapter 3: Network Layer protocols</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 Chapter 4: Transport Layer Protocols</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 Chapter 5: Application Layer Protocols</a:t>
            </a:r>
            <a:br>
              <a:rPr b="0" i="0" lang="en-US" sz="1600" u="none" cap="none" strike="noStrike">
                <a:solidFill>
                  <a:schemeClr val="dk1"/>
                </a:solidFill>
                <a:latin typeface="Arial"/>
                <a:ea typeface="Arial"/>
                <a:cs typeface="Arial"/>
                <a:sym typeface="Arial"/>
              </a:rPr>
            </a:br>
            <a:r>
              <a:rPr b="0" i="0" lang="en-US" sz="1600" u="none" cap="none" strike="noStrike">
                <a:solidFill>
                  <a:schemeClr val="dk1"/>
                </a:solidFill>
                <a:latin typeface="Arial"/>
                <a:ea typeface="Arial"/>
                <a:cs typeface="Arial"/>
                <a:sym typeface="Arial"/>
              </a:rPr>
              <a:t>        • Chapter 6: Wireless Networking </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8"/>
          <p:cNvSpPr txBox="1"/>
          <p:nvPr>
            <p:ph idx="12" type="sldNum"/>
          </p:nvPr>
        </p:nvSpPr>
        <p:spPr>
          <a:xfrm>
            <a:off x="7239000" y="65532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outline.</a:t>
            </a: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13" name="Google Shape;113;p18"/>
          <p:cNvSpPr txBox="1"/>
          <p:nvPr>
            <p:ph type="title"/>
          </p:nvPr>
        </p:nvSpPr>
        <p:spPr>
          <a:xfrm>
            <a:off x="342900" y="-188967"/>
            <a:ext cx="8458200" cy="1066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a:solidFill>
                  <a:srgbClr val="008000"/>
                </a:solidFill>
              </a:rPr>
              <a:t>Assessment</a:t>
            </a:r>
            <a:endParaRPr>
              <a:solidFill>
                <a:srgbClr val="008000"/>
              </a:solidFill>
            </a:endParaRPr>
          </a:p>
        </p:txBody>
      </p:sp>
      <p:sp>
        <p:nvSpPr>
          <p:cNvPr id="114" name="Google Shape;114;p18"/>
          <p:cNvSpPr txBox="1"/>
          <p:nvPr>
            <p:ph idx="1" type="body"/>
          </p:nvPr>
        </p:nvSpPr>
        <p:spPr>
          <a:xfrm>
            <a:off x="0" y="849368"/>
            <a:ext cx="9144000" cy="5784850"/>
          </a:xfrm>
          <a:prstGeom prst="rect">
            <a:avLst/>
          </a:prstGeom>
          <a:noFill/>
          <a:ln>
            <a:noFill/>
          </a:ln>
        </p:spPr>
        <p:txBody>
          <a:bodyPr anchorCtr="0" anchor="t" bIns="45700" lIns="91425" spcFirstLastPara="1" rIns="91425" wrap="square" tIns="45700">
            <a:noAutofit/>
          </a:bodyPr>
          <a:lstStyle/>
          <a:p>
            <a:pPr indent="-290513" lvl="2" marL="576263" rtl="0" algn="l">
              <a:lnSpc>
                <a:spcPct val="100000"/>
              </a:lnSpc>
              <a:spcBef>
                <a:spcPts val="0"/>
              </a:spcBef>
              <a:spcAft>
                <a:spcPts val="0"/>
              </a:spcAft>
              <a:buClr>
                <a:schemeClr val="dk1"/>
              </a:buClr>
              <a:buSzPts val="2800"/>
              <a:buFont typeface="Arial"/>
              <a:buChar char="•"/>
            </a:pPr>
            <a:r>
              <a:rPr lang="en-US" sz="2800"/>
              <a:t>Engagement: Attendance, Participation, Collaboration, and Teamwork  			 	12%</a:t>
            </a:r>
            <a:endParaRPr/>
          </a:p>
          <a:p>
            <a:pPr indent="-290513" lvl="2" marL="576263" rtl="0" algn="l">
              <a:lnSpc>
                <a:spcPct val="100000"/>
              </a:lnSpc>
              <a:spcBef>
                <a:spcPts val="560"/>
              </a:spcBef>
              <a:spcAft>
                <a:spcPts val="0"/>
              </a:spcAft>
              <a:buClr>
                <a:schemeClr val="dk1"/>
              </a:buClr>
              <a:buSzPts val="2800"/>
              <a:buFont typeface="Arial"/>
              <a:buChar char="•"/>
            </a:pPr>
            <a:r>
              <a:rPr lang="en-US" sz="2800"/>
              <a:t>Content Quizzes: 						10%</a:t>
            </a:r>
            <a:endParaRPr/>
          </a:p>
          <a:p>
            <a:pPr indent="-290513" lvl="2" marL="576263" rtl="0" algn="l">
              <a:lnSpc>
                <a:spcPct val="100000"/>
              </a:lnSpc>
              <a:spcBef>
                <a:spcPts val="560"/>
              </a:spcBef>
              <a:spcAft>
                <a:spcPts val="0"/>
              </a:spcAft>
              <a:buClr>
                <a:schemeClr val="dk1"/>
              </a:buClr>
              <a:buSzPts val="2800"/>
              <a:buFont typeface="Arial"/>
              <a:buChar char="•"/>
            </a:pPr>
            <a:r>
              <a:rPr lang="en-US" sz="2800"/>
              <a:t>Research Paper Presentation				28%</a:t>
            </a:r>
            <a:endParaRPr/>
          </a:p>
          <a:p>
            <a:pPr indent="-290513" lvl="2" marL="576263" rtl="0" algn="l">
              <a:lnSpc>
                <a:spcPct val="100000"/>
              </a:lnSpc>
              <a:spcBef>
                <a:spcPts val="560"/>
              </a:spcBef>
              <a:spcAft>
                <a:spcPts val="0"/>
              </a:spcAft>
              <a:buClr>
                <a:schemeClr val="dk1"/>
              </a:buClr>
              <a:buSzPts val="2800"/>
              <a:buFont typeface="Arial"/>
              <a:buChar char="•"/>
            </a:pPr>
            <a:r>
              <a:rPr lang="en-US" sz="2800"/>
              <a:t>Mid-Term Test						10%</a:t>
            </a:r>
            <a:endParaRPr/>
          </a:p>
          <a:p>
            <a:pPr indent="-290513" lvl="2" marL="576263" rtl="0" algn="l">
              <a:lnSpc>
                <a:spcPct val="100000"/>
              </a:lnSpc>
              <a:spcBef>
                <a:spcPts val="560"/>
              </a:spcBef>
              <a:spcAft>
                <a:spcPts val="0"/>
              </a:spcAft>
              <a:buClr>
                <a:schemeClr val="dk1"/>
              </a:buClr>
              <a:buSzPts val="2800"/>
              <a:buFont typeface="Arial"/>
              <a:buChar char="•"/>
            </a:pPr>
            <a:r>
              <a:rPr lang="en-US" sz="2800"/>
              <a:t>Mid-Term Project   						10%</a:t>
            </a:r>
            <a:endParaRPr/>
          </a:p>
          <a:p>
            <a:pPr indent="-290513" lvl="2" marL="576263" rtl="0" algn="l">
              <a:lnSpc>
                <a:spcPct val="100000"/>
              </a:lnSpc>
              <a:spcBef>
                <a:spcPts val="560"/>
              </a:spcBef>
              <a:spcAft>
                <a:spcPts val="0"/>
              </a:spcAft>
              <a:buClr>
                <a:schemeClr val="dk1"/>
              </a:buClr>
              <a:buSzPts val="2800"/>
              <a:buFont typeface="Arial"/>
              <a:buChar char="•"/>
            </a:pPr>
            <a:r>
              <a:rPr lang="en-US" sz="2800"/>
              <a:t>Final Project 							20%</a:t>
            </a:r>
            <a:endParaRPr/>
          </a:p>
          <a:p>
            <a:pPr indent="-290513" lvl="2" marL="576263" rtl="0" algn="l">
              <a:lnSpc>
                <a:spcPct val="100000"/>
              </a:lnSpc>
              <a:spcBef>
                <a:spcPts val="560"/>
              </a:spcBef>
              <a:spcAft>
                <a:spcPts val="0"/>
              </a:spcAft>
              <a:buClr>
                <a:schemeClr val="dk1"/>
              </a:buClr>
              <a:buSzPts val="2800"/>
              <a:buFont typeface="Arial"/>
              <a:buChar char="•"/>
            </a:pPr>
            <a:r>
              <a:rPr lang="en-US" sz="2800"/>
              <a:t>Final Test 							10%</a:t>
            </a:r>
            <a:endParaRPr sz="1800"/>
          </a:p>
          <a:p>
            <a:pPr indent="0" lvl="2" marL="285750" rtl="0" algn="l">
              <a:lnSpc>
                <a:spcPct val="100000"/>
              </a:lnSpc>
              <a:spcBef>
                <a:spcPts val="360"/>
              </a:spcBef>
              <a:spcAft>
                <a:spcPts val="0"/>
              </a:spcAft>
              <a:buClr>
                <a:schemeClr val="dk1"/>
              </a:buClr>
              <a:buSzPts val="1800"/>
              <a:buFont typeface="Arial"/>
              <a:buNone/>
            </a:pPr>
            <a:r>
              <a:rPr lang="en-US" sz="1800"/>
              <a:t>- The %s may change, as appropriate, to best reflect the class and other activities.</a:t>
            </a:r>
            <a:endParaRPr/>
          </a:p>
          <a:p>
            <a:pPr indent="0" lvl="2" marL="285750" rtl="0" algn="l">
              <a:lnSpc>
                <a:spcPct val="100000"/>
              </a:lnSpc>
              <a:spcBef>
                <a:spcPts val="360"/>
              </a:spcBef>
              <a:spcAft>
                <a:spcPts val="0"/>
              </a:spcAft>
              <a:buClr>
                <a:schemeClr val="dk1"/>
              </a:buClr>
              <a:buSzPts val="1800"/>
              <a:buFont typeface="Arial"/>
              <a:buNone/>
            </a:pPr>
            <a:r>
              <a:rPr lang="en-US" sz="1800"/>
              <a:t>- Tentative quizzes, assignments, and test dates will be listed/announced in class</a:t>
            </a:r>
            <a:endParaRPr sz="3600"/>
          </a:p>
          <a:p>
            <a:pPr indent="0" lvl="2" marL="285750" rtl="0" algn="l">
              <a:lnSpc>
                <a:spcPct val="100000"/>
              </a:lnSpc>
              <a:spcBef>
                <a:spcPts val="360"/>
              </a:spcBef>
              <a:spcAft>
                <a:spcPts val="0"/>
              </a:spcAft>
              <a:buClr>
                <a:schemeClr val="dk1"/>
              </a:buClr>
              <a:buSzPts val="1800"/>
              <a:buFont typeface="Arial"/>
              <a:buNone/>
            </a:pPr>
            <a:r>
              <a:rPr lang="en-US" sz="1800"/>
              <a:t>  at appropriate timing.</a:t>
            </a:r>
            <a:endParaRPr/>
          </a:p>
          <a:p>
            <a:pPr indent="0" lvl="2" marL="285750" rtl="0" algn="l">
              <a:lnSpc>
                <a:spcPct val="100000"/>
              </a:lnSpc>
              <a:spcBef>
                <a:spcPts val="400"/>
              </a:spcBef>
              <a:spcAft>
                <a:spcPts val="0"/>
              </a:spcAft>
              <a:buClr>
                <a:schemeClr val="dk1"/>
              </a:buClr>
              <a:buSzPts val="2000"/>
              <a:buFont typeface="Arial"/>
              <a:buNone/>
            </a:pPr>
            <a:r>
              <a:rPr lang="en-US" sz="2000"/>
              <a:t> </a:t>
            </a:r>
            <a:endParaRPr/>
          </a:p>
          <a:p>
            <a:pPr indent="-290513" lvl="2" marL="576263" rtl="0" algn="l">
              <a:lnSpc>
                <a:spcPct val="100000"/>
              </a:lnSpc>
              <a:spcBef>
                <a:spcPts val="720"/>
              </a:spcBef>
              <a:spcAft>
                <a:spcPts val="0"/>
              </a:spcAft>
              <a:buClr>
                <a:schemeClr val="dk1"/>
              </a:buClr>
              <a:buSzPts val="3600"/>
              <a:buFont typeface="Arial"/>
              <a:buNone/>
            </a:pPr>
            <a:r>
              <a:rPr lang="en-US" sz="3600"/>
              <a:t> </a:t>
            </a:r>
            <a:endParaRPr sz="600"/>
          </a:p>
          <a:p>
            <a:pPr indent="0" lvl="0" marL="0" rtl="0" algn="just">
              <a:lnSpc>
                <a:spcPct val="100000"/>
              </a:lnSpc>
              <a:spcBef>
                <a:spcPts val="120"/>
              </a:spcBef>
              <a:spcAft>
                <a:spcPts val="0"/>
              </a:spcAft>
              <a:buClr>
                <a:schemeClr val="dk1"/>
              </a:buClr>
              <a:buSzPts val="600"/>
              <a:buFont typeface="Arial"/>
              <a:buNone/>
            </a:pPr>
            <a:r>
              <a:t/>
            </a:r>
            <a:endParaRPr sz="600"/>
          </a:p>
        </p:txBody>
      </p:sp>
      <p:sp>
        <p:nvSpPr>
          <p:cNvPr id="115" name="Google Shape;115;p18"/>
          <p:cNvSpPr/>
          <p:nvPr/>
        </p:nvSpPr>
        <p:spPr>
          <a:xfrm>
            <a:off x="3505200" y="1143000"/>
            <a:ext cx="3140075"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solidFill>
                  <a:srgbClr val="008000"/>
                </a:solidFill>
              </a:rPr>
              <a:t>Course Grade, in general </a:t>
            </a:r>
            <a:endParaRPr/>
          </a:p>
        </p:txBody>
      </p:sp>
      <p:sp>
        <p:nvSpPr>
          <p:cNvPr id="121" name="Google Shape;121;p19"/>
          <p:cNvSpPr txBox="1"/>
          <p:nvPr>
            <p:ph idx="12" type="sldNum"/>
          </p:nvPr>
        </p:nvSpPr>
        <p:spPr>
          <a:xfrm>
            <a:off x="7239000" y="65532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outline.</a:t>
            </a: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22" name="Google Shape;122;p19"/>
          <p:cNvSpPr txBox="1"/>
          <p:nvPr/>
        </p:nvSpPr>
        <p:spPr>
          <a:xfrm>
            <a:off x="2819400" y="1066800"/>
            <a:ext cx="5100637" cy="3200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1" i="0" lang="en-US" sz="2800" u="none" cap="none" strike="noStrike">
                <a:solidFill>
                  <a:schemeClr val="dk1"/>
                </a:solidFill>
                <a:latin typeface="Arial"/>
                <a:ea typeface="Arial"/>
                <a:cs typeface="Arial"/>
                <a:sym typeface="Arial"/>
              </a:rPr>
              <a:t>Grade      Scale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560"/>
              </a:spcBef>
              <a:spcAft>
                <a:spcPts val="0"/>
              </a:spcAft>
              <a:buClr>
                <a:schemeClr val="dk1"/>
              </a:buClr>
              <a:buSzPts val="2800"/>
              <a:buFont typeface="Arial"/>
              <a:buNone/>
            </a:pPr>
            <a:r>
              <a:rPr b="1" i="0" lang="en-US" sz="2800" u="none" cap="none" strike="noStrike">
                <a:solidFill>
                  <a:schemeClr val="dk1"/>
                </a:solidFill>
                <a:highlight>
                  <a:srgbClr val="00FFFF"/>
                </a:highlight>
                <a:latin typeface="Arial"/>
                <a:ea typeface="Arial"/>
                <a:cs typeface="Arial"/>
                <a:sym typeface="Arial"/>
              </a:rPr>
              <a:t>A 		90 - 100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560"/>
              </a:spcBef>
              <a:spcAft>
                <a:spcPts val="0"/>
              </a:spcAft>
              <a:buClr>
                <a:schemeClr val="dk1"/>
              </a:buClr>
              <a:buSzPts val="2800"/>
              <a:buFont typeface="Arial"/>
              <a:buNone/>
            </a:pPr>
            <a:r>
              <a:rPr b="1" i="0" lang="en-US" sz="2800" u="none" cap="none" strike="noStrike">
                <a:solidFill>
                  <a:schemeClr val="dk1"/>
                </a:solidFill>
                <a:highlight>
                  <a:srgbClr val="00FFFF"/>
                </a:highlight>
                <a:latin typeface="Arial"/>
                <a:ea typeface="Arial"/>
                <a:cs typeface="Arial"/>
                <a:sym typeface="Arial"/>
              </a:rPr>
              <a:t>B 		80 - 89.99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560"/>
              </a:spcBef>
              <a:spcAft>
                <a:spcPts val="0"/>
              </a:spcAft>
              <a:buClr>
                <a:schemeClr val="dk1"/>
              </a:buClr>
              <a:buSzPts val="2800"/>
              <a:buFont typeface="Arial"/>
              <a:buNone/>
            </a:pPr>
            <a:r>
              <a:rPr b="1" i="0" lang="en-US" sz="2800" u="none" cap="none" strike="noStrike">
                <a:solidFill>
                  <a:schemeClr val="dk1"/>
                </a:solidFill>
                <a:latin typeface="Arial"/>
                <a:ea typeface="Arial"/>
                <a:cs typeface="Arial"/>
                <a:sym typeface="Arial"/>
              </a:rPr>
              <a:t>C 		70 - 79.99</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560"/>
              </a:spcBef>
              <a:spcAft>
                <a:spcPts val="0"/>
              </a:spcAft>
              <a:buClr>
                <a:schemeClr val="dk1"/>
              </a:buClr>
              <a:buSzPts val="2800"/>
              <a:buFont typeface="Arial"/>
              <a:buNone/>
            </a:pPr>
            <a:r>
              <a:rPr b="1" i="0" lang="en-US" sz="2800" u="none" cap="none" strike="noStrike">
                <a:solidFill>
                  <a:schemeClr val="dk1"/>
                </a:solidFill>
                <a:latin typeface="Arial"/>
                <a:ea typeface="Arial"/>
                <a:cs typeface="Arial"/>
                <a:sym typeface="Arial"/>
              </a:rPr>
              <a:t>D/U</a:t>
            </a:r>
            <a:r>
              <a:rPr b="1" i="0" lang="en-US" sz="2000" u="none" cap="none" strike="noStrike">
                <a:solidFill>
                  <a:schemeClr val="dk1"/>
                </a:solidFill>
                <a:latin typeface="Arial"/>
                <a:ea typeface="Arial"/>
                <a:cs typeface="Arial"/>
                <a:sym typeface="Arial"/>
              </a:rPr>
              <a:t>	</a:t>
            </a:r>
            <a:r>
              <a:rPr b="1" i="0" lang="en-US" sz="2800" u="none" cap="none" strike="noStrike">
                <a:solidFill>
                  <a:schemeClr val="dk1"/>
                </a:solidFill>
                <a:latin typeface="Arial"/>
                <a:ea typeface="Arial"/>
                <a:cs typeface="Arial"/>
                <a:sym typeface="Arial"/>
              </a:rPr>
              <a:t>	60 - 69.99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560"/>
              </a:spcBef>
              <a:spcAft>
                <a:spcPts val="0"/>
              </a:spcAft>
              <a:buClr>
                <a:schemeClr val="dk1"/>
              </a:buClr>
              <a:buSzPts val="2800"/>
              <a:buFont typeface="Arial"/>
              <a:buNone/>
            </a:pPr>
            <a:r>
              <a:rPr b="1" i="0" lang="en-US" sz="2800" u="none" cap="none" strike="noStrike">
                <a:solidFill>
                  <a:schemeClr val="dk1"/>
                </a:solidFill>
                <a:latin typeface="Arial"/>
                <a:ea typeface="Arial"/>
                <a:cs typeface="Arial"/>
                <a:sym typeface="Arial"/>
              </a:rPr>
              <a:t>F/U		Below 60 </a:t>
            </a:r>
            <a:endParaRPr b="0" i="0" sz="1400" u="none" cap="none" strike="noStrike">
              <a:solidFill>
                <a:srgbClr val="000000"/>
              </a:solidFill>
              <a:latin typeface="Arial"/>
              <a:ea typeface="Arial"/>
              <a:cs typeface="Arial"/>
              <a:sym typeface="Arial"/>
            </a:endParaRPr>
          </a:p>
        </p:txBody>
      </p:sp>
      <p:sp>
        <p:nvSpPr>
          <p:cNvPr id="123" name="Google Shape;123;p19"/>
          <p:cNvSpPr txBox="1"/>
          <p:nvPr/>
        </p:nvSpPr>
        <p:spPr>
          <a:xfrm>
            <a:off x="114300" y="5399690"/>
            <a:ext cx="8915400"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t/>
            </a:r>
            <a:endParaRPr b="0" i="1" sz="2400" u="none" cap="none"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Clr>
                <a:srgbClr val="FF0000"/>
              </a:buClr>
              <a:buSzPts val="2400"/>
              <a:buFont typeface="Arial"/>
              <a:buNone/>
            </a:pPr>
            <a:r>
              <a:rPr b="0" i="1" lang="en-US" sz="2400" u="none" cap="none" strike="noStrike">
                <a:solidFill>
                  <a:srgbClr val="FF0000"/>
                </a:solidFill>
                <a:latin typeface="Arial"/>
                <a:ea typeface="Arial"/>
                <a:cs typeface="Arial"/>
                <a:sym typeface="Arial"/>
              </a:rPr>
              <a:t>Note: A student with an average score should expect an average grade.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idx="12" type="sldNum"/>
          </p:nvPr>
        </p:nvSpPr>
        <p:spPr>
          <a:xfrm>
            <a:off x="7239000" y="65532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outline.</a:t>
            </a: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29" name="Google Shape;129;p20"/>
          <p:cNvSpPr txBox="1"/>
          <p:nvPr>
            <p:ph type="title"/>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a:solidFill>
                  <a:srgbClr val="008000"/>
                </a:solidFill>
              </a:rPr>
              <a:t>Attendance</a:t>
            </a:r>
            <a:endParaRPr>
              <a:solidFill>
                <a:srgbClr val="008000"/>
              </a:solidFill>
            </a:endParaRPr>
          </a:p>
        </p:txBody>
      </p:sp>
      <p:sp>
        <p:nvSpPr>
          <p:cNvPr id="130" name="Google Shape;130;p20"/>
          <p:cNvSpPr txBox="1"/>
          <p:nvPr>
            <p:ph idx="1" type="body"/>
          </p:nvPr>
        </p:nvSpPr>
        <p:spPr>
          <a:xfrm>
            <a:off x="152400" y="1143000"/>
            <a:ext cx="8991600" cy="5715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Arial"/>
              <a:buNone/>
            </a:pPr>
            <a:r>
              <a:rPr lang="en-US" sz="2800"/>
              <a:t>This course require student participation and interaction in class. Thus, frequent missing classes may have </a:t>
            </a:r>
            <a:r>
              <a:rPr i="1" lang="en-US" sz="2800"/>
              <a:t>negative</a:t>
            </a:r>
            <a:r>
              <a:rPr lang="en-US" sz="2800"/>
              <a:t> effect on learning and participation in group activities.</a:t>
            </a:r>
            <a:endParaRPr/>
          </a:p>
          <a:p>
            <a:pPr indent="0" lvl="0" marL="0" rtl="0" algn="l">
              <a:lnSpc>
                <a:spcPct val="100000"/>
              </a:lnSpc>
              <a:spcBef>
                <a:spcPts val="0"/>
              </a:spcBef>
              <a:spcAft>
                <a:spcPts val="0"/>
              </a:spcAft>
              <a:buClr>
                <a:schemeClr val="dk1"/>
              </a:buClr>
              <a:buSzPts val="2800"/>
              <a:buFont typeface="Arial"/>
              <a:buNone/>
            </a:pPr>
            <a:r>
              <a:t/>
            </a:r>
            <a:endParaRPr sz="2800"/>
          </a:p>
          <a:p>
            <a:pPr indent="0" lvl="0" marL="0" rtl="0" algn="l">
              <a:lnSpc>
                <a:spcPct val="100000"/>
              </a:lnSpc>
              <a:spcBef>
                <a:spcPts val="0"/>
              </a:spcBef>
              <a:spcAft>
                <a:spcPts val="0"/>
              </a:spcAft>
              <a:buClr>
                <a:schemeClr val="dk1"/>
              </a:buClr>
              <a:buSzPts val="2800"/>
              <a:buFont typeface="Arial"/>
              <a:buNone/>
            </a:pPr>
            <a:r>
              <a:rPr lang="en-US" sz="2800"/>
              <a:t>Up to 2 absences (e.g. medical, etc.) will not have any direct impacts on grades. </a:t>
            </a:r>
            <a:endParaRPr/>
          </a:p>
          <a:p>
            <a:pPr indent="0" lvl="0" marL="0" rtl="0" algn="l">
              <a:lnSpc>
                <a:spcPct val="100000"/>
              </a:lnSpc>
              <a:spcBef>
                <a:spcPts val="0"/>
              </a:spcBef>
              <a:spcAft>
                <a:spcPts val="0"/>
              </a:spcAft>
              <a:buClr>
                <a:schemeClr val="dk1"/>
              </a:buClr>
              <a:buSzPts val="2000"/>
              <a:buFont typeface="Arial"/>
              <a:buNone/>
            </a:pPr>
            <a:r>
              <a:t/>
            </a:r>
            <a:endParaRPr sz="2000"/>
          </a:p>
          <a:p>
            <a:pPr indent="0" lvl="0" marL="0" rtl="0" algn="l">
              <a:lnSpc>
                <a:spcPct val="100000"/>
              </a:lnSpc>
              <a:spcBef>
                <a:spcPts val="0"/>
              </a:spcBef>
              <a:spcAft>
                <a:spcPts val="0"/>
              </a:spcAft>
              <a:buClr>
                <a:schemeClr val="dk1"/>
              </a:buClr>
              <a:buSzPts val="2000"/>
              <a:buFont typeface="Arial"/>
              <a:buNone/>
            </a:pPr>
            <a:r>
              <a:t/>
            </a:r>
            <a:endParaRPr sz="2000"/>
          </a:p>
          <a:p>
            <a:pPr indent="0" lvl="0" marL="0" rtl="0" algn="l">
              <a:lnSpc>
                <a:spcPct val="100000"/>
              </a:lnSpc>
              <a:spcBef>
                <a:spcPts val="0"/>
              </a:spcBef>
              <a:spcAft>
                <a:spcPts val="0"/>
              </a:spcAft>
              <a:buClr>
                <a:schemeClr val="dk1"/>
              </a:buClr>
              <a:buSzPts val="2000"/>
              <a:buFont typeface="Arial"/>
              <a:buNone/>
            </a:pPr>
            <a:r>
              <a:t/>
            </a:r>
            <a:endParaRPr sz="2000"/>
          </a:p>
          <a:p>
            <a:pPr indent="0" lvl="0" marL="0" rtl="0" algn="l">
              <a:lnSpc>
                <a:spcPct val="100000"/>
              </a:lnSpc>
              <a:spcBef>
                <a:spcPts val="0"/>
              </a:spcBef>
              <a:spcAft>
                <a:spcPts val="0"/>
              </a:spcAft>
              <a:buClr>
                <a:schemeClr val="dk1"/>
              </a:buClr>
              <a:buSzPts val="2000"/>
              <a:buFont typeface="Arial"/>
              <a:buNone/>
            </a:pPr>
            <a:r>
              <a:t/>
            </a:r>
            <a:endParaRPr sz="2000"/>
          </a:p>
          <a:p>
            <a:pPr indent="0" lvl="0" marL="0" rtl="0" algn="l">
              <a:lnSpc>
                <a:spcPct val="100000"/>
              </a:lnSpc>
              <a:spcBef>
                <a:spcPts val="0"/>
              </a:spcBef>
              <a:spcAft>
                <a:spcPts val="0"/>
              </a:spcAft>
              <a:buClr>
                <a:srgbClr val="FF0000"/>
              </a:buClr>
              <a:buSzPts val="2000"/>
              <a:buFont typeface="Arial"/>
              <a:buNone/>
            </a:pPr>
            <a:r>
              <a:rPr lang="en-US" sz="2000">
                <a:solidFill>
                  <a:srgbClr val="FF0000"/>
                </a:solidFill>
              </a:rPr>
              <a:t>Note:  there are announcements and new materials covered during lecture periods, which may not appear on the course home page (Canvas); thus, paying attention in class activities is essential</a:t>
            </a:r>
            <a:r>
              <a:rPr lang="en-US" sz="2800">
                <a:solidFill>
                  <a:srgbClr val="FF0000"/>
                </a:solidFill>
              </a:rPr>
              <a:t>.</a:t>
            </a:r>
            <a:endParaRPr/>
          </a:p>
          <a:p>
            <a:pPr indent="0" lvl="0" marL="0" rtl="0" algn="l">
              <a:lnSpc>
                <a:spcPct val="100000"/>
              </a:lnSpc>
              <a:spcBef>
                <a:spcPts val="0"/>
              </a:spcBef>
              <a:spcAft>
                <a:spcPts val="0"/>
              </a:spcAft>
              <a:buClr>
                <a:schemeClr val="dk1"/>
              </a:buClr>
              <a:buSzPts val="2800"/>
              <a:buFont typeface="Arial"/>
              <a:buNone/>
            </a:pPr>
            <a:r>
              <a:t/>
            </a:r>
            <a:endParaRPr sz="2800"/>
          </a:p>
          <a:p>
            <a:pPr indent="0" lvl="0" marL="0" rtl="0" algn="l">
              <a:lnSpc>
                <a:spcPct val="100000"/>
              </a:lnSpc>
              <a:spcBef>
                <a:spcPts val="0"/>
              </a:spcBef>
              <a:spcAft>
                <a:spcPts val="0"/>
              </a:spcAft>
              <a:buClr>
                <a:schemeClr val="dk1"/>
              </a:buClr>
              <a:buSzPts val="2800"/>
              <a:buFont typeface="Arial"/>
              <a:buNone/>
            </a:pPr>
            <a:r>
              <a:t/>
            </a:r>
            <a:endParaRPr sz="2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idx="12" type="sldNum"/>
          </p:nvPr>
        </p:nvSpPr>
        <p:spPr>
          <a:xfrm>
            <a:off x="7239000" y="6553200"/>
            <a:ext cx="1905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r>
              <a:rPr lang="en-US"/>
              <a:t>outline.</a:t>
            </a:r>
            <a:fld id="{00000000-1234-1234-1234-123412341234}" type="slidenum">
              <a:rPr lang="en-US"/>
              <a:t>‹#›</a:t>
            </a:fld>
            <a:endParaRPr/>
          </a:p>
        </p:txBody>
      </p:sp>
      <p:sp>
        <p:nvSpPr>
          <p:cNvPr id="136" name="Google Shape;136;p21"/>
          <p:cNvSpPr txBox="1"/>
          <p:nvPr/>
        </p:nvSpPr>
        <p:spPr>
          <a:xfrm>
            <a:off x="0" y="1536174"/>
            <a:ext cx="9144000" cy="5202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rPr b="1" i="0" lang="en-US" sz="4400" u="none" cap="none" strike="noStrike">
                <a:solidFill>
                  <a:srgbClr val="329369"/>
                </a:solidFill>
                <a:latin typeface="Arial"/>
                <a:ea typeface="Arial"/>
                <a:cs typeface="Arial"/>
                <a:sym typeface="Arial"/>
              </a:rPr>
              <a:t>Health</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222222"/>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rgbClr val="22222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It is important to take care of your health and be mindful of your community's health in general.  For Covid related information, please follow advice/procedures provided by the University.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2400">
              <a:solidFill>
                <a:schemeClr val="dk1"/>
              </a:solidFill>
            </a:endParaRPr>
          </a:p>
          <a:p>
            <a:pPr indent="457200" lvl="0" marL="0" rtl="0" algn="l">
              <a:spcBef>
                <a:spcPts val="0"/>
              </a:spcBef>
              <a:spcAft>
                <a:spcPts val="0"/>
              </a:spcAft>
              <a:buClr>
                <a:schemeClr val="dk1"/>
              </a:buClr>
              <a:buSzPts val="1100"/>
              <a:buFont typeface="Arial"/>
              <a:buNone/>
            </a:pPr>
            <a:r>
              <a:rPr lang="en-US" sz="2400" u="sng">
                <a:solidFill>
                  <a:schemeClr val="hlink"/>
                </a:solidFill>
                <a:hlinkClick r:id="rId3"/>
              </a:rPr>
              <a:t>https://ninernationcares.charlotte.edu/health-protocols/</a:t>
            </a:r>
            <a:endParaRPr sz="2400">
              <a:solidFill>
                <a:schemeClr val="dk1"/>
              </a:solidFill>
            </a:endParaRPr>
          </a:p>
          <a:p>
            <a:pPr indent="0" lvl="0" marL="0" rtl="0" algn="l">
              <a:spcBef>
                <a:spcPts val="0"/>
              </a:spcBef>
              <a:spcAft>
                <a:spcPts val="0"/>
              </a:spcAft>
              <a:buClr>
                <a:schemeClr val="dk1"/>
              </a:buClr>
              <a:buSzPts val="1100"/>
              <a:buFont typeface="Arial"/>
              <a:buNone/>
            </a:pPr>
            <a:r>
              <a:t/>
            </a:r>
            <a:endParaRPr sz="2400">
              <a:solidFill>
                <a:schemeClr val="dk1"/>
              </a:solidFill>
            </a:endParaRPr>
          </a:p>
          <a:p>
            <a:pPr indent="0" lvl="0" marL="0" marR="0" rtl="0" algn="ctr">
              <a:lnSpc>
                <a:spcPct val="100000"/>
              </a:lnSpc>
              <a:spcBef>
                <a:spcPts val="0"/>
              </a:spcBef>
              <a:spcAft>
                <a:spcPts val="0"/>
              </a:spcAft>
              <a:buClr>
                <a:srgbClr val="000000"/>
              </a:buClr>
              <a:buSzPts val="2400"/>
              <a:buFont typeface="Arial"/>
              <a:buNone/>
            </a:pPr>
            <a:r>
              <a:t/>
            </a:r>
            <a:endParaRPr sz="2400">
              <a:solidFill>
                <a:schemeClr val="dk1"/>
              </a:solidFil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222222"/>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