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1"/>
  </p:notesMasterIdLst>
  <p:handoutMasterIdLst>
    <p:handoutMasterId r:id="rId52"/>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 id="327"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7" d="100"/>
          <a:sy n="117" d="100"/>
        </p:scale>
        <p:origin x="139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3/17/2025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3/17/2025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3/17/2025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3/17/2025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3/17/2025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3/17/2025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3/17/2025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3/17/2025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3/17/2025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3/17/2025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3/17/2025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3/17/2025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3/17/2025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1  Introduction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most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r>
              <a:rPr lang="en-GB" dirty="0"/>
              <a:t>Security and trust </a:t>
            </a:r>
          </a:p>
          <a:p>
            <a:pPr lvl="1"/>
            <a:r>
              <a:rPr lang="en-GB" dirty="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modelling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and the web</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 is the dominant approach for constructing web-based systems. 	</a:t>
            </a:r>
          </a:p>
          <a:p>
            <a:pPr lvl="1"/>
            <a:r>
              <a:rPr lang="en-GB" dirty="0"/>
              <a:t>When building these systems, you think about how you can assemble them from pre-existing software components and systems.</a:t>
            </a:r>
          </a:p>
          <a:p>
            <a:r>
              <a:rPr lang="en-GB" dirty="0"/>
              <a:t>Web-based systems should be developed and delivered incrementally.</a:t>
            </a:r>
          </a:p>
          <a:p>
            <a:pPr lvl="1"/>
            <a:r>
              <a:rPr lang="en-GB" dirty="0"/>
              <a:t>It is now generally recognized that it is impractical to specify all the requirements for such systems in advance. </a:t>
            </a:r>
          </a:p>
          <a:p>
            <a:r>
              <a:rPr lang="en-GB" dirty="0"/>
              <a:t>User interfaces are constrained by the capabilities of web browsers. </a:t>
            </a:r>
          </a:p>
          <a:p>
            <a:pPr lvl="1"/>
            <a:r>
              <a:rPr lang="en-GB" dirty="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endParaRPr lang="en-US" dirty="0"/>
          </a:p>
          <a:p>
            <a:pPr>
              <a:buNone/>
            </a:pP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a:t>
            </a:r>
          </a:p>
          <a:p>
            <a:pPr lvl="1"/>
            <a:r>
              <a:rPr lang="en-US" dirty="0"/>
              <a:t>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a:t>
            </a:r>
          </a:p>
        </p:txBody>
      </p:sp>
      <p:sp>
        <p:nvSpPr>
          <p:cNvPr id="3" name="Content Placeholder 2"/>
          <p:cNvSpPr>
            <a:spLocks noGrp="1"/>
          </p:cNvSpPr>
          <p:nvPr>
            <p:ph idx="1"/>
          </p:nvPr>
        </p:nvSpPr>
        <p:spPr/>
        <p:txBody>
          <a:bodyPr/>
          <a:lstStyle/>
          <a:p>
            <a:r>
              <a:rPr lang="en-GB" dirty="0"/>
              <a:t>The MHC-PMS (Mental Health Care-Patient Management System)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MHC-PMS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key features</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a:t>Software 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p>
          <a:p>
            <a:r>
              <a:rPr lang="en-GB" dirty="0"/>
              <a:t>Three case studies are used in the book:</a:t>
            </a:r>
          </a:p>
          <a:p>
            <a:pPr lvl="1"/>
            <a:r>
              <a:rPr lang="en-GB" sz="2000" dirty="0"/>
              <a:t>An embedded insulin pump control system</a:t>
            </a:r>
          </a:p>
          <a:p>
            <a:pPr lvl="1"/>
            <a:r>
              <a:rPr lang="en-GB" dirty="0"/>
              <a:t>A system for mental health care patient management</a:t>
            </a:r>
          </a:p>
          <a:p>
            <a:pPr lvl="1"/>
            <a:r>
              <a:rPr lang="en-GB" sz="2000" dirty="0"/>
              <a:t>A wilderness weather station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 and organization</a:t>
            </a:r>
          </a:p>
        </p:txBody>
      </p:sp>
      <p:sp>
        <p:nvSpPr>
          <p:cNvPr id="3" name="Content Placeholder 2"/>
          <p:cNvSpPr>
            <a:spLocks noGrp="1"/>
          </p:cNvSpPr>
          <p:nvPr>
            <p:ph idx="1"/>
          </p:nvPr>
        </p:nvSpPr>
        <p:spPr/>
        <p:txBody>
          <a:bodyPr/>
          <a:lstStyle/>
          <a:p>
            <a:r>
              <a:rPr lang="en-US" i="1" dirty="0"/>
              <a:t>Add your own material here about how you will be running the course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1855</TotalTime>
  <Words>3837</Words>
  <Application>Microsoft Office PowerPoint</Application>
  <PresentationFormat>On-screen Show (4:3)</PresentationFormat>
  <Paragraphs>332</Paragraphs>
  <Slides>49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Wingdings</vt:lpstr>
      <vt:lpstr>SE9</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Course structure and organization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Devaang Nadkarni</cp:lastModifiedBy>
  <cp:revision>16</cp:revision>
  <dcterms:created xsi:type="dcterms:W3CDTF">2009-12-29T10:39:27Z</dcterms:created>
  <dcterms:modified xsi:type="dcterms:W3CDTF">2025-03-18T03:37:51Z</dcterms:modified>
</cp:coreProperties>
</file>