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60" r:id="rId2"/>
    <p:sldId id="257" r:id="rId3"/>
    <p:sldId id="259" r:id="rId4"/>
    <p:sldId id="261" r:id="rId5"/>
    <p:sldId id="263" r:id="rId6"/>
    <p:sldId id="266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965F73-CA3D-4795-BB59-6109D63E2C1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C3C0EB0-725F-4474-A413-09213CCDC1BE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IN" dirty="0"/>
            <a:t>admin</a:t>
          </a:r>
        </a:p>
      </dgm:t>
    </dgm:pt>
    <dgm:pt modelId="{08729B25-8911-413D-9CE8-4EC94B7D276F}" type="parTrans" cxnId="{03A93F34-8A87-4B13-AC0C-9BCBBD4217E4}">
      <dgm:prSet/>
      <dgm:spPr/>
      <dgm:t>
        <a:bodyPr/>
        <a:lstStyle/>
        <a:p>
          <a:endParaRPr lang="en-IN"/>
        </a:p>
      </dgm:t>
    </dgm:pt>
    <dgm:pt modelId="{0F502ABC-7C68-4693-A903-D41A59CC0E0A}" type="sibTrans" cxnId="{03A93F34-8A87-4B13-AC0C-9BCBBD4217E4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en-IN"/>
        </a:p>
      </dgm:t>
    </dgm:pt>
    <dgm:pt modelId="{D7A11761-3127-419B-8BD4-84E02BB03C7B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IN" dirty="0"/>
            <a:t>View Results</a:t>
          </a:r>
        </a:p>
      </dgm:t>
    </dgm:pt>
    <dgm:pt modelId="{A087F51D-C209-4B13-A2D6-B44733D228C7}" type="parTrans" cxnId="{5ED05A30-5ABB-431F-AC0D-ED6343B23B78}">
      <dgm:prSet/>
      <dgm:spPr/>
      <dgm:t>
        <a:bodyPr/>
        <a:lstStyle/>
        <a:p>
          <a:endParaRPr lang="en-IN"/>
        </a:p>
      </dgm:t>
    </dgm:pt>
    <dgm:pt modelId="{FFF6A848-AC0C-465D-B06D-B86A5288A939}" type="sibTrans" cxnId="{5ED05A30-5ABB-431F-AC0D-ED6343B23B78}">
      <dgm:prSet/>
      <dgm:spPr/>
      <dgm:t>
        <a:bodyPr/>
        <a:lstStyle/>
        <a:p>
          <a:endParaRPr lang="en-IN"/>
        </a:p>
      </dgm:t>
    </dgm:pt>
    <dgm:pt modelId="{6072BE99-8EBD-4D2F-9B75-45A6BF3A1931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IN" dirty="0"/>
            <a:t>login</a:t>
          </a:r>
        </a:p>
      </dgm:t>
    </dgm:pt>
    <dgm:pt modelId="{CF23EDCD-32DE-4ED6-978E-F4B9C06A697C}" type="parTrans" cxnId="{27F9DA74-E4DE-496A-9263-FC0D4E178110}">
      <dgm:prSet/>
      <dgm:spPr/>
      <dgm:t>
        <a:bodyPr/>
        <a:lstStyle/>
        <a:p>
          <a:endParaRPr lang="en-IN"/>
        </a:p>
      </dgm:t>
    </dgm:pt>
    <dgm:pt modelId="{A9A81D8A-344F-4551-A4B3-2576F5CC80B0}" type="sibTrans" cxnId="{27F9DA74-E4DE-496A-9263-FC0D4E178110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en-IN"/>
        </a:p>
      </dgm:t>
    </dgm:pt>
    <dgm:pt modelId="{D2150FEF-8910-4CBE-A217-798B77757ED3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IN" dirty="0"/>
            <a:t>Add poll</a:t>
          </a:r>
        </a:p>
      </dgm:t>
    </dgm:pt>
    <dgm:pt modelId="{5EAF9933-8B5E-4FB8-BD7C-2B825E7A3084}" type="parTrans" cxnId="{52ABE0D6-E1EE-4F1E-8BA3-B7E3F6EBB893}">
      <dgm:prSet/>
      <dgm:spPr/>
      <dgm:t>
        <a:bodyPr/>
        <a:lstStyle/>
        <a:p>
          <a:endParaRPr lang="en-IN"/>
        </a:p>
      </dgm:t>
    </dgm:pt>
    <dgm:pt modelId="{1A6AC269-645D-4D47-A902-6FC0919ADDF2}" type="sibTrans" cxnId="{52ABE0D6-E1EE-4F1E-8BA3-B7E3F6EBB893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en-IN"/>
        </a:p>
      </dgm:t>
    </dgm:pt>
    <dgm:pt modelId="{52180B73-D0C5-4ACE-8E9D-EE25117E425D}" type="pres">
      <dgm:prSet presAssocID="{1E965F73-CA3D-4795-BB59-6109D63E2C18}" presName="Name0" presStyleCnt="0">
        <dgm:presLayoutVars>
          <dgm:dir/>
          <dgm:resizeHandles val="exact"/>
        </dgm:presLayoutVars>
      </dgm:prSet>
      <dgm:spPr/>
    </dgm:pt>
    <dgm:pt modelId="{610EC625-60E3-4A31-ABAA-C0EF59BC1FF9}" type="pres">
      <dgm:prSet presAssocID="{EC3C0EB0-725F-4474-A413-09213CCDC1BE}" presName="node" presStyleLbl="node1" presStyleIdx="0" presStyleCnt="4">
        <dgm:presLayoutVars>
          <dgm:bulletEnabled val="1"/>
        </dgm:presLayoutVars>
      </dgm:prSet>
      <dgm:spPr/>
    </dgm:pt>
    <dgm:pt modelId="{D2B56C0C-F734-4511-9174-BAE0B10B798A}" type="pres">
      <dgm:prSet presAssocID="{0F502ABC-7C68-4693-A903-D41A59CC0E0A}" presName="sibTrans" presStyleLbl="sibTrans2D1" presStyleIdx="0" presStyleCnt="3"/>
      <dgm:spPr/>
    </dgm:pt>
    <dgm:pt modelId="{1243A070-E253-40AC-BB80-C8AEBF5BB77F}" type="pres">
      <dgm:prSet presAssocID="{0F502ABC-7C68-4693-A903-D41A59CC0E0A}" presName="connectorText" presStyleLbl="sibTrans2D1" presStyleIdx="0" presStyleCnt="3"/>
      <dgm:spPr/>
    </dgm:pt>
    <dgm:pt modelId="{23048163-01AB-42EC-84EB-7A77F9118647}" type="pres">
      <dgm:prSet presAssocID="{6072BE99-8EBD-4D2F-9B75-45A6BF3A1931}" presName="node" presStyleLbl="node1" presStyleIdx="1" presStyleCnt="4">
        <dgm:presLayoutVars>
          <dgm:bulletEnabled val="1"/>
        </dgm:presLayoutVars>
      </dgm:prSet>
      <dgm:spPr/>
    </dgm:pt>
    <dgm:pt modelId="{171319D2-6C9B-40BB-8C59-93AC1561923E}" type="pres">
      <dgm:prSet presAssocID="{A9A81D8A-344F-4551-A4B3-2576F5CC80B0}" presName="sibTrans" presStyleLbl="sibTrans2D1" presStyleIdx="1" presStyleCnt="3"/>
      <dgm:spPr/>
    </dgm:pt>
    <dgm:pt modelId="{BC932857-BB5F-43B3-940A-8B491ABC08E2}" type="pres">
      <dgm:prSet presAssocID="{A9A81D8A-344F-4551-A4B3-2576F5CC80B0}" presName="connectorText" presStyleLbl="sibTrans2D1" presStyleIdx="1" presStyleCnt="3"/>
      <dgm:spPr/>
    </dgm:pt>
    <dgm:pt modelId="{F135253B-A6DC-4E69-9312-FC370656E8BD}" type="pres">
      <dgm:prSet presAssocID="{D2150FEF-8910-4CBE-A217-798B77757ED3}" presName="node" presStyleLbl="node1" presStyleIdx="2" presStyleCnt="4">
        <dgm:presLayoutVars>
          <dgm:bulletEnabled val="1"/>
        </dgm:presLayoutVars>
      </dgm:prSet>
      <dgm:spPr/>
    </dgm:pt>
    <dgm:pt modelId="{2E4E34AC-8D74-4C98-B15E-C301D2C86F12}" type="pres">
      <dgm:prSet presAssocID="{1A6AC269-645D-4D47-A902-6FC0919ADDF2}" presName="sibTrans" presStyleLbl="sibTrans2D1" presStyleIdx="2" presStyleCnt="3"/>
      <dgm:spPr/>
    </dgm:pt>
    <dgm:pt modelId="{D1B7D313-12F5-4BA3-8DC7-28A3932206F0}" type="pres">
      <dgm:prSet presAssocID="{1A6AC269-645D-4D47-A902-6FC0919ADDF2}" presName="connectorText" presStyleLbl="sibTrans2D1" presStyleIdx="2" presStyleCnt="3"/>
      <dgm:spPr/>
    </dgm:pt>
    <dgm:pt modelId="{4B18F209-37B7-45FA-BE7A-2309D2885EE6}" type="pres">
      <dgm:prSet presAssocID="{D7A11761-3127-419B-8BD4-84E02BB03C7B}" presName="node" presStyleLbl="node1" presStyleIdx="3" presStyleCnt="4">
        <dgm:presLayoutVars>
          <dgm:bulletEnabled val="1"/>
        </dgm:presLayoutVars>
      </dgm:prSet>
      <dgm:spPr/>
    </dgm:pt>
  </dgm:ptLst>
  <dgm:cxnLst>
    <dgm:cxn modelId="{FA2F6026-EE14-48AA-9D94-77F3497C05FA}" type="presOf" srcId="{A9A81D8A-344F-4551-A4B3-2576F5CC80B0}" destId="{171319D2-6C9B-40BB-8C59-93AC1561923E}" srcOrd="0" destOrd="0" presId="urn:microsoft.com/office/officeart/2005/8/layout/process1"/>
    <dgm:cxn modelId="{E6318F2A-588D-4D10-93EE-F642F4AF5E7A}" type="presOf" srcId="{EC3C0EB0-725F-4474-A413-09213CCDC1BE}" destId="{610EC625-60E3-4A31-ABAA-C0EF59BC1FF9}" srcOrd="0" destOrd="0" presId="urn:microsoft.com/office/officeart/2005/8/layout/process1"/>
    <dgm:cxn modelId="{0461E22F-26B8-4FC3-9873-397DD58FDA56}" type="presOf" srcId="{D2150FEF-8910-4CBE-A217-798B77757ED3}" destId="{F135253B-A6DC-4E69-9312-FC370656E8BD}" srcOrd="0" destOrd="0" presId="urn:microsoft.com/office/officeart/2005/8/layout/process1"/>
    <dgm:cxn modelId="{5ED05A30-5ABB-431F-AC0D-ED6343B23B78}" srcId="{1E965F73-CA3D-4795-BB59-6109D63E2C18}" destId="{D7A11761-3127-419B-8BD4-84E02BB03C7B}" srcOrd="3" destOrd="0" parTransId="{A087F51D-C209-4B13-A2D6-B44733D228C7}" sibTransId="{FFF6A848-AC0C-465D-B06D-B86A5288A939}"/>
    <dgm:cxn modelId="{03A93F34-8A87-4B13-AC0C-9BCBBD4217E4}" srcId="{1E965F73-CA3D-4795-BB59-6109D63E2C18}" destId="{EC3C0EB0-725F-4474-A413-09213CCDC1BE}" srcOrd="0" destOrd="0" parTransId="{08729B25-8911-413D-9CE8-4EC94B7D276F}" sibTransId="{0F502ABC-7C68-4693-A903-D41A59CC0E0A}"/>
    <dgm:cxn modelId="{2CDEEF45-9ED4-49AA-B7AF-C6B12BED06D3}" type="presOf" srcId="{0F502ABC-7C68-4693-A903-D41A59CC0E0A}" destId="{1243A070-E253-40AC-BB80-C8AEBF5BB77F}" srcOrd="1" destOrd="0" presId="urn:microsoft.com/office/officeart/2005/8/layout/process1"/>
    <dgm:cxn modelId="{2A204946-F0EE-4DE8-A782-19B73DDE3117}" type="presOf" srcId="{0F502ABC-7C68-4693-A903-D41A59CC0E0A}" destId="{D2B56C0C-F734-4511-9174-BAE0B10B798A}" srcOrd="0" destOrd="0" presId="urn:microsoft.com/office/officeart/2005/8/layout/process1"/>
    <dgm:cxn modelId="{D06DB952-1546-44D7-BC71-52EC450B06B6}" type="presOf" srcId="{D7A11761-3127-419B-8BD4-84E02BB03C7B}" destId="{4B18F209-37B7-45FA-BE7A-2309D2885EE6}" srcOrd="0" destOrd="0" presId="urn:microsoft.com/office/officeart/2005/8/layout/process1"/>
    <dgm:cxn modelId="{CC4F5D58-6FFF-4B30-9EF4-D27996A1A255}" type="presOf" srcId="{A9A81D8A-344F-4551-A4B3-2576F5CC80B0}" destId="{BC932857-BB5F-43B3-940A-8B491ABC08E2}" srcOrd="1" destOrd="0" presId="urn:microsoft.com/office/officeart/2005/8/layout/process1"/>
    <dgm:cxn modelId="{27F9DA74-E4DE-496A-9263-FC0D4E178110}" srcId="{1E965F73-CA3D-4795-BB59-6109D63E2C18}" destId="{6072BE99-8EBD-4D2F-9B75-45A6BF3A1931}" srcOrd="1" destOrd="0" parTransId="{CF23EDCD-32DE-4ED6-978E-F4B9C06A697C}" sibTransId="{A9A81D8A-344F-4551-A4B3-2576F5CC80B0}"/>
    <dgm:cxn modelId="{C3328D7D-C788-4256-96EC-1C853C242D5B}" type="presOf" srcId="{1A6AC269-645D-4D47-A902-6FC0919ADDF2}" destId="{D1B7D313-12F5-4BA3-8DC7-28A3932206F0}" srcOrd="1" destOrd="0" presId="urn:microsoft.com/office/officeart/2005/8/layout/process1"/>
    <dgm:cxn modelId="{411C41C2-BC7E-4635-BB6E-BD757ED5378A}" type="presOf" srcId="{1A6AC269-645D-4D47-A902-6FC0919ADDF2}" destId="{2E4E34AC-8D74-4C98-B15E-C301D2C86F12}" srcOrd="0" destOrd="0" presId="urn:microsoft.com/office/officeart/2005/8/layout/process1"/>
    <dgm:cxn modelId="{CCC406D2-6C65-4ECE-8699-3734882E8959}" type="presOf" srcId="{6072BE99-8EBD-4D2F-9B75-45A6BF3A1931}" destId="{23048163-01AB-42EC-84EB-7A77F9118647}" srcOrd="0" destOrd="0" presId="urn:microsoft.com/office/officeart/2005/8/layout/process1"/>
    <dgm:cxn modelId="{52ABE0D6-E1EE-4F1E-8BA3-B7E3F6EBB893}" srcId="{1E965F73-CA3D-4795-BB59-6109D63E2C18}" destId="{D2150FEF-8910-4CBE-A217-798B77757ED3}" srcOrd="2" destOrd="0" parTransId="{5EAF9933-8B5E-4FB8-BD7C-2B825E7A3084}" sibTransId="{1A6AC269-645D-4D47-A902-6FC0919ADDF2}"/>
    <dgm:cxn modelId="{9F52D1F1-C06E-4130-8D36-E58B30759507}" type="presOf" srcId="{1E965F73-CA3D-4795-BB59-6109D63E2C18}" destId="{52180B73-D0C5-4ACE-8E9D-EE25117E425D}" srcOrd="0" destOrd="0" presId="urn:microsoft.com/office/officeart/2005/8/layout/process1"/>
    <dgm:cxn modelId="{EEDA0657-21FE-48A9-A036-4EA41B7A3EF1}" type="presParOf" srcId="{52180B73-D0C5-4ACE-8E9D-EE25117E425D}" destId="{610EC625-60E3-4A31-ABAA-C0EF59BC1FF9}" srcOrd="0" destOrd="0" presId="urn:microsoft.com/office/officeart/2005/8/layout/process1"/>
    <dgm:cxn modelId="{236964A9-355E-4E8F-9669-E5EE18E97AE1}" type="presParOf" srcId="{52180B73-D0C5-4ACE-8E9D-EE25117E425D}" destId="{D2B56C0C-F734-4511-9174-BAE0B10B798A}" srcOrd="1" destOrd="0" presId="urn:microsoft.com/office/officeart/2005/8/layout/process1"/>
    <dgm:cxn modelId="{7D48A8DF-3795-46F2-9FA1-3F8D175C4ED3}" type="presParOf" srcId="{D2B56C0C-F734-4511-9174-BAE0B10B798A}" destId="{1243A070-E253-40AC-BB80-C8AEBF5BB77F}" srcOrd="0" destOrd="0" presId="urn:microsoft.com/office/officeart/2005/8/layout/process1"/>
    <dgm:cxn modelId="{F308E034-C279-43B3-8E0B-0D45C3EE41C7}" type="presParOf" srcId="{52180B73-D0C5-4ACE-8E9D-EE25117E425D}" destId="{23048163-01AB-42EC-84EB-7A77F9118647}" srcOrd="2" destOrd="0" presId="urn:microsoft.com/office/officeart/2005/8/layout/process1"/>
    <dgm:cxn modelId="{CC4E3F0C-D773-4975-9504-691084F028C9}" type="presParOf" srcId="{52180B73-D0C5-4ACE-8E9D-EE25117E425D}" destId="{171319D2-6C9B-40BB-8C59-93AC1561923E}" srcOrd="3" destOrd="0" presId="urn:microsoft.com/office/officeart/2005/8/layout/process1"/>
    <dgm:cxn modelId="{D3AE7943-E0EB-407C-98C9-A88C5D154F34}" type="presParOf" srcId="{171319D2-6C9B-40BB-8C59-93AC1561923E}" destId="{BC932857-BB5F-43B3-940A-8B491ABC08E2}" srcOrd="0" destOrd="0" presId="urn:microsoft.com/office/officeart/2005/8/layout/process1"/>
    <dgm:cxn modelId="{BEE70B81-15E1-4643-9B6C-312A20D1B2BF}" type="presParOf" srcId="{52180B73-D0C5-4ACE-8E9D-EE25117E425D}" destId="{F135253B-A6DC-4E69-9312-FC370656E8BD}" srcOrd="4" destOrd="0" presId="urn:microsoft.com/office/officeart/2005/8/layout/process1"/>
    <dgm:cxn modelId="{C2A66E21-C224-47E9-8183-DDEE38627C7A}" type="presParOf" srcId="{52180B73-D0C5-4ACE-8E9D-EE25117E425D}" destId="{2E4E34AC-8D74-4C98-B15E-C301D2C86F12}" srcOrd="5" destOrd="0" presId="urn:microsoft.com/office/officeart/2005/8/layout/process1"/>
    <dgm:cxn modelId="{B438807F-CDB8-4772-BDA4-AA8F26F345C0}" type="presParOf" srcId="{2E4E34AC-8D74-4C98-B15E-C301D2C86F12}" destId="{D1B7D313-12F5-4BA3-8DC7-28A3932206F0}" srcOrd="0" destOrd="0" presId="urn:microsoft.com/office/officeart/2005/8/layout/process1"/>
    <dgm:cxn modelId="{86C19F50-2F2C-41CD-8462-6BDB4A89A350}" type="presParOf" srcId="{52180B73-D0C5-4ACE-8E9D-EE25117E425D}" destId="{4B18F209-37B7-45FA-BE7A-2309D2885EE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837948-D4D4-4A1C-BDD3-7B0329C648F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574F7CF-9A14-4B05-A0CE-780E1B151072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IN" dirty="0"/>
            <a:t>User </a:t>
          </a:r>
        </a:p>
      </dgm:t>
    </dgm:pt>
    <dgm:pt modelId="{8528E9A0-03BC-4E5A-9887-01C597A75462}" type="parTrans" cxnId="{7E915FB2-3334-4205-A57D-3AB103B2B73D}">
      <dgm:prSet/>
      <dgm:spPr/>
      <dgm:t>
        <a:bodyPr/>
        <a:lstStyle/>
        <a:p>
          <a:endParaRPr lang="en-IN"/>
        </a:p>
      </dgm:t>
    </dgm:pt>
    <dgm:pt modelId="{75FF4E92-2467-40EF-8E48-C524D9AB7D2F}" type="sibTrans" cxnId="{7E915FB2-3334-4205-A57D-3AB103B2B73D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IN"/>
        </a:p>
      </dgm:t>
    </dgm:pt>
    <dgm:pt modelId="{8924353D-D524-489B-8754-0A81C063843D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IN" dirty="0"/>
            <a:t>Login</a:t>
          </a:r>
        </a:p>
      </dgm:t>
    </dgm:pt>
    <dgm:pt modelId="{EF3C3C92-6598-43A2-9207-EE8CACAA2837}" type="parTrans" cxnId="{AB4972D6-CDF1-4A54-8324-4036A5796899}">
      <dgm:prSet/>
      <dgm:spPr/>
      <dgm:t>
        <a:bodyPr/>
        <a:lstStyle/>
        <a:p>
          <a:endParaRPr lang="en-IN"/>
        </a:p>
      </dgm:t>
    </dgm:pt>
    <dgm:pt modelId="{143D3642-3756-4C5B-8924-08DEBBBAD6E7}" type="sibTrans" cxnId="{AB4972D6-CDF1-4A54-8324-4036A5796899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IN"/>
        </a:p>
      </dgm:t>
    </dgm:pt>
    <dgm:pt modelId="{CADAB161-3820-47E7-941C-22D192290786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IN" dirty="0"/>
            <a:t>Vote</a:t>
          </a:r>
        </a:p>
      </dgm:t>
    </dgm:pt>
    <dgm:pt modelId="{A919A342-E633-45A6-AD78-73D15FB745D3}" type="parTrans" cxnId="{F172D7BA-A714-4611-A115-B40AD7F6F551}">
      <dgm:prSet/>
      <dgm:spPr/>
      <dgm:t>
        <a:bodyPr/>
        <a:lstStyle/>
        <a:p>
          <a:endParaRPr lang="en-IN"/>
        </a:p>
      </dgm:t>
    </dgm:pt>
    <dgm:pt modelId="{C92F8163-20F2-455C-AABA-8F9CE3617517}" type="sibTrans" cxnId="{F172D7BA-A714-4611-A115-B40AD7F6F551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IN"/>
        </a:p>
      </dgm:t>
    </dgm:pt>
    <dgm:pt modelId="{29779F9B-6F8D-49E3-9109-E65137D0D208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IN" dirty="0"/>
            <a:t>View polls</a:t>
          </a:r>
        </a:p>
      </dgm:t>
    </dgm:pt>
    <dgm:pt modelId="{5668E077-5FD2-47B9-A79D-E5B5C295A308}" type="parTrans" cxnId="{21BD0B6F-0929-4802-B509-A2BB8C980879}">
      <dgm:prSet/>
      <dgm:spPr/>
      <dgm:t>
        <a:bodyPr/>
        <a:lstStyle/>
        <a:p>
          <a:endParaRPr lang="en-IN"/>
        </a:p>
      </dgm:t>
    </dgm:pt>
    <dgm:pt modelId="{C9C116AE-76CD-47C5-A7FE-80E3157FE246}" type="sibTrans" cxnId="{21BD0B6F-0929-4802-B509-A2BB8C980879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IN"/>
        </a:p>
      </dgm:t>
    </dgm:pt>
    <dgm:pt modelId="{C48AC433-D0CA-4037-BD5E-066A4A299E4B}" type="pres">
      <dgm:prSet presAssocID="{E7837948-D4D4-4A1C-BDD3-7B0329C648F5}" presName="Name0" presStyleCnt="0">
        <dgm:presLayoutVars>
          <dgm:dir/>
          <dgm:resizeHandles val="exact"/>
        </dgm:presLayoutVars>
      </dgm:prSet>
      <dgm:spPr/>
    </dgm:pt>
    <dgm:pt modelId="{F389AEC5-F01F-4793-B012-43C2F0AADA28}" type="pres">
      <dgm:prSet presAssocID="{A574F7CF-9A14-4B05-A0CE-780E1B151072}" presName="node" presStyleLbl="node1" presStyleIdx="0" presStyleCnt="4">
        <dgm:presLayoutVars>
          <dgm:bulletEnabled val="1"/>
        </dgm:presLayoutVars>
      </dgm:prSet>
      <dgm:spPr/>
    </dgm:pt>
    <dgm:pt modelId="{7CE125EB-C086-411F-B3D8-0CF586C1A3E9}" type="pres">
      <dgm:prSet presAssocID="{75FF4E92-2467-40EF-8E48-C524D9AB7D2F}" presName="sibTrans" presStyleLbl="sibTrans2D1" presStyleIdx="0" presStyleCnt="3"/>
      <dgm:spPr/>
    </dgm:pt>
    <dgm:pt modelId="{827A8183-81C1-4A70-A76E-B5E4CF55AD47}" type="pres">
      <dgm:prSet presAssocID="{75FF4E92-2467-40EF-8E48-C524D9AB7D2F}" presName="connectorText" presStyleLbl="sibTrans2D1" presStyleIdx="0" presStyleCnt="3"/>
      <dgm:spPr/>
    </dgm:pt>
    <dgm:pt modelId="{786CA7BA-A027-420C-8704-B5AB1A15F1A9}" type="pres">
      <dgm:prSet presAssocID="{8924353D-D524-489B-8754-0A81C063843D}" presName="node" presStyleLbl="node1" presStyleIdx="1" presStyleCnt="4">
        <dgm:presLayoutVars>
          <dgm:bulletEnabled val="1"/>
        </dgm:presLayoutVars>
      </dgm:prSet>
      <dgm:spPr/>
    </dgm:pt>
    <dgm:pt modelId="{0B7ED442-5B5C-4D39-865B-6D5706497D0A}" type="pres">
      <dgm:prSet presAssocID="{143D3642-3756-4C5B-8924-08DEBBBAD6E7}" presName="sibTrans" presStyleLbl="sibTrans2D1" presStyleIdx="1" presStyleCnt="3"/>
      <dgm:spPr/>
    </dgm:pt>
    <dgm:pt modelId="{C73CFF81-C57E-4B14-99A7-FEC446160A85}" type="pres">
      <dgm:prSet presAssocID="{143D3642-3756-4C5B-8924-08DEBBBAD6E7}" presName="connectorText" presStyleLbl="sibTrans2D1" presStyleIdx="1" presStyleCnt="3"/>
      <dgm:spPr/>
    </dgm:pt>
    <dgm:pt modelId="{A4B01CE3-5FA9-4927-BEA7-7DAF8009FD89}" type="pres">
      <dgm:prSet presAssocID="{29779F9B-6F8D-49E3-9109-E65137D0D208}" presName="node" presStyleLbl="node1" presStyleIdx="2" presStyleCnt="4">
        <dgm:presLayoutVars>
          <dgm:bulletEnabled val="1"/>
        </dgm:presLayoutVars>
      </dgm:prSet>
      <dgm:spPr/>
    </dgm:pt>
    <dgm:pt modelId="{8E540E74-254B-4A99-B033-342FC2FEC8A0}" type="pres">
      <dgm:prSet presAssocID="{C9C116AE-76CD-47C5-A7FE-80E3157FE246}" presName="sibTrans" presStyleLbl="sibTrans2D1" presStyleIdx="2" presStyleCnt="3"/>
      <dgm:spPr/>
    </dgm:pt>
    <dgm:pt modelId="{930F75AD-E8A1-41FC-BC35-B0FAFD40E0D9}" type="pres">
      <dgm:prSet presAssocID="{C9C116AE-76CD-47C5-A7FE-80E3157FE246}" presName="connectorText" presStyleLbl="sibTrans2D1" presStyleIdx="2" presStyleCnt="3"/>
      <dgm:spPr/>
    </dgm:pt>
    <dgm:pt modelId="{771EAB5B-D7B5-44C8-859E-CB8346090C3D}" type="pres">
      <dgm:prSet presAssocID="{CADAB161-3820-47E7-941C-22D192290786}" presName="node" presStyleLbl="node1" presStyleIdx="3" presStyleCnt="4">
        <dgm:presLayoutVars>
          <dgm:bulletEnabled val="1"/>
        </dgm:presLayoutVars>
      </dgm:prSet>
      <dgm:spPr/>
    </dgm:pt>
  </dgm:ptLst>
  <dgm:cxnLst>
    <dgm:cxn modelId="{2EBE3A07-CDF0-46DC-B455-D4A4F09255B0}" type="presOf" srcId="{CADAB161-3820-47E7-941C-22D192290786}" destId="{771EAB5B-D7B5-44C8-859E-CB8346090C3D}" srcOrd="0" destOrd="0" presId="urn:microsoft.com/office/officeart/2005/8/layout/process1"/>
    <dgm:cxn modelId="{13352F19-D128-40BE-9E05-7C6B32172B3B}" type="presOf" srcId="{8924353D-D524-489B-8754-0A81C063843D}" destId="{786CA7BA-A027-420C-8704-B5AB1A15F1A9}" srcOrd="0" destOrd="0" presId="urn:microsoft.com/office/officeart/2005/8/layout/process1"/>
    <dgm:cxn modelId="{605FE61F-74B3-4367-AD4B-34921198D9B0}" type="presOf" srcId="{A574F7CF-9A14-4B05-A0CE-780E1B151072}" destId="{F389AEC5-F01F-4793-B012-43C2F0AADA28}" srcOrd="0" destOrd="0" presId="urn:microsoft.com/office/officeart/2005/8/layout/process1"/>
    <dgm:cxn modelId="{FBD7164D-7D05-44E1-B8EC-A094768DA1DB}" type="presOf" srcId="{75FF4E92-2467-40EF-8E48-C524D9AB7D2F}" destId="{7CE125EB-C086-411F-B3D8-0CF586C1A3E9}" srcOrd="0" destOrd="0" presId="urn:microsoft.com/office/officeart/2005/8/layout/process1"/>
    <dgm:cxn modelId="{712C8955-4E07-47D0-86D1-052B6B6DED3C}" type="presOf" srcId="{143D3642-3756-4C5B-8924-08DEBBBAD6E7}" destId="{0B7ED442-5B5C-4D39-865B-6D5706497D0A}" srcOrd="0" destOrd="0" presId="urn:microsoft.com/office/officeart/2005/8/layout/process1"/>
    <dgm:cxn modelId="{F4035762-ED0A-4F3C-998B-0411310375CE}" type="presOf" srcId="{C9C116AE-76CD-47C5-A7FE-80E3157FE246}" destId="{8E540E74-254B-4A99-B033-342FC2FEC8A0}" srcOrd="0" destOrd="0" presId="urn:microsoft.com/office/officeart/2005/8/layout/process1"/>
    <dgm:cxn modelId="{21BD0B6F-0929-4802-B509-A2BB8C980879}" srcId="{E7837948-D4D4-4A1C-BDD3-7B0329C648F5}" destId="{29779F9B-6F8D-49E3-9109-E65137D0D208}" srcOrd="2" destOrd="0" parTransId="{5668E077-5FD2-47B9-A79D-E5B5C295A308}" sibTransId="{C9C116AE-76CD-47C5-A7FE-80E3157FE246}"/>
    <dgm:cxn modelId="{6042C079-E81E-4DF7-9AA7-9CD963478624}" type="presOf" srcId="{75FF4E92-2467-40EF-8E48-C524D9AB7D2F}" destId="{827A8183-81C1-4A70-A76E-B5E4CF55AD47}" srcOrd="1" destOrd="0" presId="urn:microsoft.com/office/officeart/2005/8/layout/process1"/>
    <dgm:cxn modelId="{7E915FB2-3334-4205-A57D-3AB103B2B73D}" srcId="{E7837948-D4D4-4A1C-BDD3-7B0329C648F5}" destId="{A574F7CF-9A14-4B05-A0CE-780E1B151072}" srcOrd="0" destOrd="0" parTransId="{8528E9A0-03BC-4E5A-9887-01C597A75462}" sibTransId="{75FF4E92-2467-40EF-8E48-C524D9AB7D2F}"/>
    <dgm:cxn modelId="{884AA6B9-FF7F-4AAF-83A3-88DA72BC4212}" type="presOf" srcId="{29779F9B-6F8D-49E3-9109-E65137D0D208}" destId="{A4B01CE3-5FA9-4927-BEA7-7DAF8009FD89}" srcOrd="0" destOrd="0" presId="urn:microsoft.com/office/officeart/2005/8/layout/process1"/>
    <dgm:cxn modelId="{F172D7BA-A714-4611-A115-B40AD7F6F551}" srcId="{E7837948-D4D4-4A1C-BDD3-7B0329C648F5}" destId="{CADAB161-3820-47E7-941C-22D192290786}" srcOrd="3" destOrd="0" parTransId="{A919A342-E633-45A6-AD78-73D15FB745D3}" sibTransId="{C92F8163-20F2-455C-AABA-8F9CE3617517}"/>
    <dgm:cxn modelId="{F5D966BC-F759-4F09-8FBF-D03AA5309B51}" type="presOf" srcId="{143D3642-3756-4C5B-8924-08DEBBBAD6E7}" destId="{C73CFF81-C57E-4B14-99A7-FEC446160A85}" srcOrd="1" destOrd="0" presId="urn:microsoft.com/office/officeart/2005/8/layout/process1"/>
    <dgm:cxn modelId="{AB4972D6-CDF1-4A54-8324-4036A5796899}" srcId="{E7837948-D4D4-4A1C-BDD3-7B0329C648F5}" destId="{8924353D-D524-489B-8754-0A81C063843D}" srcOrd="1" destOrd="0" parTransId="{EF3C3C92-6598-43A2-9207-EE8CACAA2837}" sibTransId="{143D3642-3756-4C5B-8924-08DEBBBAD6E7}"/>
    <dgm:cxn modelId="{36D58EEE-7183-40E2-929F-01F3523A3E11}" type="presOf" srcId="{E7837948-D4D4-4A1C-BDD3-7B0329C648F5}" destId="{C48AC433-D0CA-4037-BD5E-066A4A299E4B}" srcOrd="0" destOrd="0" presId="urn:microsoft.com/office/officeart/2005/8/layout/process1"/>
    <dgm:cxn modelId="{F6E1ABF2-5CC5-4DD7-976F-9BF029954202}" type="presOf" srcId="{C9C116AE-76CD-47C5-A7FE-80E3157FE246}" destId="{930F75AD-E8A1-41FC-BC35-B0FAFD40E0D9}" srcOrd="1" destOrd="0" presId="urn:microsoft.com/office/officeart/2005/8/layout/process1"/>
    <dgm:cxn modelId="{2042D618-CC5B-4447-90D7-86ABBFD11BD0}" type="presParOf" srcId="{C48AC433-D0CA-4037-BD5E-066A4A299E4B}" destId="{F389AEC5-F01F-4793-B012-43C2F0AADA28}" srcOrd="0" destOrd="0" presId="urn:microsoft.com/office/officeart/2005/8/layout/process1"/>
    <dgm:cxn modelId="{F8F18B57-C366-45E9-9E7C-66CB8A936962}" type="presParOf" srcId="{C48AC433-D0CA-4037-BD5E-066A4A299E4B}" destId="{7CE125EB-C086-411F-B3D8-0CF586C1A3E9}" srcOrd="1" destOrd="0" presId="urn:microsoft.com/office/officeart/2005/8/layout/process1"/>
    <dgm:cxn modelId="{E7632574-7686-4704-B75E-B5032741E26F}" type="presParOf" srcId="{7CE125EB-C086-411F-B3D8-0CF586C1A3E9}" destId="{827A8183-81C1-4A70-A76E-B5E4CF55AD47}" srcOrd="0" destOrd="0" presId="urn:microsoft.com/office/officeart/2005/8/layout/process1"/>
    <dgm:cxn modelId="{BD6767CF-6003-4EAB-82DA-0AF54E7615E5}" type="presParOf" srcId="{C48AC433-D0CA-4037-BD5E-066A4A299E4B}" destId="{786CA7BA-A027-420C-8704-B5AB1A15F1A9}" srcOrd="2" destOrd="0" presId="urn:microsoft.com/office/officeart/2005/8/layout/process1"/>
    <dgm:cxn modelId="{94A814FC-9D26-47D3-91C4-AF515A78FBE4}" type="presParOf" srcId="{C48AC433-D0CA-4037-BD5E-066A4A299E4B}" destId="{0B7ED442-5B5C-4D39-865B-6D5706497D0A}" srcOrd="3" destOrd="0" presId="urn:microsoft.com/office/officeart/2005/8/layout/process1"/>
    <dgm:cxn modelId="{72B54ED6-3082-4E86-9B0F-6F0AD8AA38FE}" type="presParOf" srcId="{0B7ED442-5B5C-4D39-865B-6D5706497D0A}" destId="{C73CFF81-C57E-4B14-99A7-FEC446160A85}" srcOrd="0" destOrd="0" presId="urn:microsoft.com/office/officeart/2005/8/layout/process1"/>
    <dgm:cxn modelId="{B45734F1-3554-449A-A950-96C2D4C60C6A}" type="presParOf" srcId="{C48AC433-D0CA-4037-BD5E-066A4A299E4B}" destId="{A4B01CE3-5FA9-4927-BEA7-7DAF8009FD89}" srcOrd="4" destOrd="0" presId="urn:microsoft.com/office/officeart/2005/8/layout/process1"/>
    <dgm:cxn modelId="{13CD3957-2117-414D-A11C-098594FD7554}" type="presParOf" srcId="{C48AC433-D0CA-4037-BD5E-066A4A299E4B}" destId="{8E540E74-254B-4A99-B033-342FC2FEC8A0}" srcOrd="5" destOrd="0" presId="urn:microsoft.com/office/officeart/2005/8/layout/process1"/>
    <dgm:cxn modelId="{9BD8EF61-3089-409B-B5A0-2BCC4B97F3ED}" type="presParOf" srcId="{8E540E74-254B-4A99-B033-342FC2FEC8A0}" destId="{930F75AD-E8A1-41FC-BC35-B0FAFD40E0D9}" srcOrd="0" destOrd="0" presId="urn:microsoft.com/office/officeart/2005/8/layout/process1"/>
    <dgm:cxn modelId="{FCF5F4AB-4BB5-43CE-9866-73D409E352C8}" type="presParOf" srcId="{C48AC433-D0CA-4037-BD5E-066A4A299E4B}" destId="{771EAB5B-D7B5-44C8-859E-CB8346090C3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F17BB2-7CD3-41C2-8933-ADDBE8DD7A4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F2876B7-95A6-42AE-BE80-602B601AE068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dirty="0"/>
            <a:t>Initial State</a:t>
          </a:r>
        </a:p>
      </dgm:t>
    </dgm:pt>
    <dgm:pt modelId="{4B83032F-A699-4EFA-A2F7-277282CFF197}" type="parTrans" cxnId="{6FE5CFFE-49E6-467E-9D73-1D38B6648C83}">
      <dgm:prSet/>
      <dgm:spPr/>
      <dgm:t>
        <a:bodyPr/>
        <a:lstStyle/>
        <a:p>
          <a:endParaRPr lang="en-IN"/>
        </a:p>
      </dgm:t>
    </dgm:pt>
    <dgm:pt modelId="{93627429-2C8B-43F9-A1B2-E3F1B04C200B}" type="sibTrans" cxnId="{6FE5CFFE-49E6-467E-9D73-1D38B6648C83}">
      <dgm:prSet/>
      <dgm:spPr/>
      <dgm:t>
        <a:bodyPr/>
        <a:lstStyle/>
        <a:p>
          <a:endParaRPr lang="en-IN"/>
        </a:p>
      </dgm:t>
    </dgm:pt>
    <dgm:pt modelId="{4A69F680-191A-411C-8999-630D550325E4}" type="pres">
      <dgm:prSet presAssocID="{BBF17BB2-7CD3-41C2-8933-ADDBE8DD7A42}" presName="Name0" presStyleCnt="0">
        <dgm:presLayoutVars>
          <dgm:dir/>
          <dgm:resizeHandles val="exact"/>
        </dgm:presLayoutVars>
      </dgm:prSet>
      <dgm:spPr/>
    </dgm:pt>
    <dgm:pt modelId="{DF92C2DF-9447-4967-90EF-7B2330304027}" type="pres">
      <dgm:prSet presAssocID="{1F2876B7-95A6-42AE-BE80-602B601AE068}" presName="node" presStyleLbl="node1" presStyleIdx="0" presStyleCnt="1">
        <dgm:presLayoutVars>
          <dgm:bulletEnabled val="1"/>
        </dgm:presLayoutVars>
      </dgm:prSet>
      <dgm:spPr/>
    </dgm:pt>
  </dgm:ptLst>
  <dgm:cxnLst>
    <dgm:cxn modelId="{D59CC609-E582-48D9-BA9F-242BB1B75AE9}" type="presOf" srcId="{1F2876B7-95A6-42AE-BE80-602B601AE068}" destId="{DF92C2DF-9447-4967-90EF-7B2330304027}" srcOrd="0" destOrd="0" presId="urn:microsoft.com/office/officeart/2005/8/layout/process1"/>
    <dgm:cxn modelId="{4DA516DD-4674-45BD-889D-8E14712AEB9A}" type="presOf" srcId="{BBF17BB2-7CD3-41C2-8933-ADDBE8DD7A42}" destId="{4A69F680-191A-411C-8999-630D550325E4}" srcOrd="0" destOrd="0" presId="urn:microsoft.com/office/officeart/2005/8/layout/process1"/>
    <dgm:cxn modelId="{6FE5CFFE-49E6-467E-9D73-1D38B6648C83}" srcId="{BBF17BB2-7CD3-41C2-8933-ADDBE8DD7A42}" destId="{1F2876B7-95A6-42AE-BE80-602B601AE068}" srcOrd="0" destOrd="0" parTransId="{4B83032F-A699-4EFA-A2F7-277282CFF197}" sibTransId="{93627429-2C8B-43F9-A1B2-E3F1B04C200B}"/>
    <dgm:cxn modelId="{41CC9F9E-C498-4660-9495-0B447C23C83E}" type="presParOf" srcId="{4A69F680-191A-411C-8999-630D550325E4}" destId="{DF92C2DF-9447-4967-90EF-7B2330304027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EC625-60E3-4A31-ABAA-C0EF59BC1FF9}">
      <dsp:nvSpPr>
        <dsp:cNvPr id="0" name=""/>
        <dsp:cNvSpPr/>
      </dsp:nvSpPr>
      <dsp:spPr>
        <a:xfrm>
          <a:off x="2778" y="934106"/>
          <a:ext cx="1214895" cy="728937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admin</a:t>
          </a:r>
        </a:p>
      </dsp:txBody>
      <dsp:txXfrm>
        <a:off x="24128" y="955456"/>
        <a:ext cx="1172195" cy="686237"/>
      </dsp:txXfrm>
    </dsp:sp>
    <dsp:sp modelId="{D2B56C0C-F734-4511-9174-BAE0B10B798A}">
      <dsp:nvSpPr>
        <dsp:cNvPr id="0" name=""/>
        <dsp:cNvSpPr/>
      </dsp:nvSpPr>
      <dsp:spPr>
        <a:xfrm>
          <a:off x="1339163" y="1147928"/>
          <a:ext cx="257557" cy="3012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1339163" y="1208187"/>
        <a:ext cx="180290" cy="180775"/>
      </dsp:txXfrm>
    </dsp:sp>
    <dsp:sp modelId="{23048163-01AB-42EC-84EB-7A77F9118647}">
      <dsp:nvSpPr>
        <dsp:cNvPr id="0" name=""/>
        <dsp:cNvSpPr/>
      </dsp:nvSpPr>
      <dsp:spPr>
        <a:xfrm>
          <a:off x="1703631" y="934106"/>
          <a:ext cx="1214895" cy="728937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login</a:t>
          </a:r>
        </a:p>
      </dsp:txBody>
      <dsp:txXfrm>
        <a:off x="1724981" y="955456"/>
        <a:ext cx="1172195" cy="686237"/>
      </dsp:txXfrm>
    </dsp:sp>
    <dsp:sp modelId="{171319D2-6C9B-40BB-8C59-93AC1561923E}">
      <dsp:nvSpPr>
        <dsp:cNvPr id="0" name=""/>
        <dsp:cNvSpPr/>
      </dsp:nvSpPr>
      <dsp:spPr>
        <a:xfrm>
          <a:off x="3040016" y="1147928"/>
          <a:ext cx="257557" cy="3012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3040016" y="1208187"/>
        <a:ext cx="180290" cy="180775"/>
      </dsp:txXfrm>
    </dsp:sp>
    <dsp:sp modelId="{F135253B-A6DC-4E69-9312-FC370656E8BD}">
      <dsp:nvSpPr>
        <dsp:cNvPr id="0" name=""/>
        <dsp:cNvSpPr/>
      </dsp:nvSpPr>
      <dsp:spPr>
        <a:xfrm>
          <a:off x="3404485" y="934106"/>
          <a:ext cx="1214895" cy="728937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Add poll</a:t>
          </a:r>
        </a:p>
      </dsp:txBody>
      <dsp:txXfrm>
        <a:off x="3425835" y="955456"/>
        <a:ext cx="1172195" cy="686237"/>
      </dsp:txXfrm>
    </dsp:sp>
    <dsp:sp modelId="{2E4E34AC-8D74-4C98-B15E-C301D2C86F12}">
      <dsp:nvSpPr>
        <dsp:cNvPr id="0" name=""/>
        <dsp:cNvSpPr/>
      </dsp:nvSpPr>
      <dsp:spPr>
        <a:xfrm>
          <a:off x="4740869" y="1147928"/>
          <a:ext cx="257557" cy="3012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4740869" y="1208187"/>
        <a:ext cx="180290" cy="180775"/>
      </dsp:txXfrm>
    </dsp:sp>
    <dsp:sp modelId="{4B18F209-37B7-45FA-BE7A-2309D2885EE6}">
      <dsp:nvSpPr>
        <dsp:cNvPr id="0" name=""/>
        <dsp:cNvSpPr/>
      </dsp:nvSpPr>
      <dsp:spPr>
        <a:xfrm>
          <a:off x="5105338" y="934106"/>
          <a:ext cx="1214895" cy="728937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View Results</a:t>
          </a:r>
        </a:p>
      </dsp:txBody>
      <dsp:txXfrm>
        <a:off x="5126688" y="955456"/>
        <a:ext cx="1172195" cy="6862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89AEC5-F01F-4793-B012-43C2F0AADA28}">
      <dsp:nvSpPr>
        <dsp:cNvPr id="0" name=""/>
        <dsp:cNvSpPr/>
      </dsp:nvSpPr>
      <dsp:spPr>
        <a:xfrm>
          <a:off x="2778" y="43555"/>
          <a:ext cx="1214895" cy="728937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User </a:t>
          </a:r>
        </a:p>
      </dsp:txBody>
      <dsp:txXfrm>
        <a:off x="24128" y="64905"/>
        <a:ext cx="1172195" cy="686237"/>
      </dsp:txXfrm>
    </dsp:sp>
    <dsp:sp modelId="{7CE125EB-C086-411F-B3D8-0CF586C1A3E9}">
      <dsp:nvSpPr>
        <dsp:cNvPr id="0" name=""/>
        <dsp:cNvSpPr/>
      </dsp:nvSpPr>
      <dsp:spPr>
        <a:xfrm>
          <a:off x="1339163" y="257377"/>
          <a:ext cx="257557" cy="3012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1339163" y="317636"/>
        <a:ext cx="180290" cy="180775"/>
      </dsp:txXfrm>
    </dsp:sp>
    <dsp:sp modelId="{786CA7BA-A027-420C-8704-B5AB1A15F1A9}">
      <dsp:nvSpPr>
        <dsp:cNvPr id="0" name=""/>
        <dsp:cNvSpPr/>
      </dsp:nvSpPr>
      <dsp:spPr>
        <a:xfrm>
          <a:off x="1703631" y="43555"/>
          <a:ext cx="1214895" cy="728937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Login</a:t>
          </a:r>
        </a:p>
      </dsp:txBody>
      <dsp:txXfrm>
        <a:off x="1724981" y="64905"/>
        <a:ext cx="1172195" cy="686237"/>
      </dsp:txXfrm>
    </dsp:sp>
    <dsp:sp modelId="{0B7ED442-5B5C-4D39-865B-6D5706497D0A}">
      <dsp:nvSpPr>
        <dsp:cNvPr id="0" name=""/>
        <dsp:cNvSpPr/>
      </dsp:nvSpPr>
      <dsp:spPr>
        <a:xfrm>
          <a:off x="3040016" y="257377"/>
          <a:ext cx="257557" cy="3012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3040016" y="317636"/>
        <a:ext cx="180290" cy="180775"/>
      </dsp:txXfrm>
    </dsp:sp>
    <dsp:sp modelId="{A4B01CE3-5FA9-4927-BEA7-7DAF8009FD89}">
      <dsp:nvSpPr>
        <dsp:cNvPr id="0" name=""/>
        <dsp:cNvSpPr/>
      </dsp:nvSpPr>
      <dsp:spPr>
        <a:xfrm>
          <a:off x="3404485" y="43555"/>
          <a:ext cx="1214895" cy="728937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View polls</a:t>
          </a:r>
        </a:p>
      </dsp:txBody>
      <dsp:txXfrm>
        <a:off x="3425835" y="64905"/>
        <a:ext cx="1172195" cy="686237"/>
      </dsp:txXfrm>
    </dsp:sp>
    <dsp:sp modelId="{8E540E74-254B-4A99-B033-342FC2FEC8A0}">
      <dsp:nvSpPr>
        <dsp:cNvPr id="0" name=""/>
        <dsp:cNvSpPr/>
      </dsp:nvSpPr>
      <dsp:spPr>
        <a:xfrm>
          <a:off x="4740869" y="257377"/>
          <a:ext cx="257557" cy="3012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4740869" y="317636"/>
        <a:ext cx="180290" cy="180775"/>
      </dsp:txXfrm>
    </dsp:sp>
    <dsp:sp modelId="{771EAB5B-D7B5-44C8-859E-CB8346090C3D}">
      <dsp:nvSpPr>
        <dsp:cNvPr id="0" name=""/>
        <dsp:cNvSpPr/>
      </dsp:nvSpPr>
      <dsp:spPr>
        <a:xfrm>
          <a:off x="5105338" y="43555"/>
          <a:ext cx="1214895" cy="728937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Vote</a:t>
          </a:r>
        </a:p>
      </dsp:txBody>
      <dsp:txXfrm>
        <a:off x="5126688" y="64905"/>
        <a:ext cx="1172195" cy="6862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2C2DF-9447-4967-90EF-7B2330304027}">
      <dsp:nvSpPr>
        <dsp:cNvPr id="0" name=""/>
        <dsp:cNvSpPr/>
      </dsp:nvSpPr>
      <dsp:spPr>
        <a:xfrm>
          <a:off x="0" y="241606"/>
          <a:ext cx="1735614" cy="104136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Initial State</a:t>
          </a:r>
        </a:p>
      </dsp:txBody>
      <dsp:txXfrm>
        <a:off x="30501" y="272107"/>
        <a:ext cx="1674612" cy="980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12/18/20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12/18/20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12/18/20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12/18/20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12/18/20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12/18/20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12/18/20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12/18/20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467E-FAF6-49C8-91A7-E3DC7478F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Mini-Project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4590C-0C1C-4206-AAF4-3A51D59FA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1"/>
            <a:ext cx="10148974" cy="1822323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Team-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Hritika k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Atiq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k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Tejal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24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Online Survey System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2261460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guide-</a:t>
            </a:r>
          </a:p>
          <a:p>
            <a:pPr algn="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Prof.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Brinal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32B2-00A3-4661-8E7C-7BF9F5FDD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3871384" cy="975742"/>
          </a:xfrm>
        </p:spPr>
        <p:txBody>
          <a:bodyPr>
            <a:normAutofit/>
          </a:bodyPr>
          <a:lstStyle/>
          <a:p>
            <a:r>
              <a:rPr lang="en-IN" sz="4800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09699-6587-48B2-B622-EFF700A5F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8839" y="211873"/>
            <a:ext cx="6853585" cy="6417527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dirty="0"/>
              <a:t>Businesses and researchers across all industries conduct surveys to uncover answers to specific, important questions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/>
              <a:t>The proposed system conducts these surveys in an efficient hassle free manner. 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/>
              <a:t>The main aim is to develop a system to conduct an online survey on different topics.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/>
              <a:t>This application enables the user to take part in various online polls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/>
              <a:t>The Admin can view the results in the form of pie charts</a:t>
            </a:r>
          </a:p>
        </p:txBody>
      </p:sp>
    </p:spTree>
    <p:extLst>
      <p:ext uri="{BB962C8B-B14F-4D97-AF65-F5344CB8AC3E}">
        <p14:creationId xmlns:p14="http://schemas.microsoft.com/office/powerpoint/2010/main" val="304979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C880-A99F-4F2C-928E-EB9E29C55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286603"/>
            <a:ext cx="11144250" cy="1450757"/>
          </a:xfrm>
        </p:spPr>
        <p:txBody>
          <a:bodyPr/>
          <a:lstStyle/>
          <a:p>
            <a:r>
              <a:rPr lang="en-IN" dirty="0"/>
              <a:t>Why there is need for Online Survey?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C40FA-F062-48F7-AB3A-908E61C19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Existing system	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71B37-8DEE-4D9C-A5A5-DF2857313E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In order to take any decision in an organization, it is essential to know what what the employees want.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</a:rPr>
              <a:t>Opinions required could also be based on sensitive topics that could not be discussed publicly</a:t>
            </a: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. </a:t>
            </a:r>
          </a:p>
          <a:p>
            <a:pPr algn="just">
              <a:buFont typeface="Wingdings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Also, the manual system of survey is tedious, time consuming as well as uneconomical.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48388D-FBDE-48E5-A98E-FD63661CF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Proposed system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7FD6C7-74F1-4EC9-9EB2-42E66D8570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The Online system plays a vital role in minimizing the budget of survey. </a:t>
            </a:r>
          </a:p>
          <a:p>
            <a:pPr algn="just">
              <a:buFont typeface="Wingdings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The proposed system eliminates the need of taking polls offline and also provides results instantly.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</a:rPr>
              <a:t>The main aim of the proposed system is to minimize human efforts and develop a hassle free and efficient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179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DDD34-9BBA-465A-A424-26CB897B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being used: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172B5-2C57-4339-A039-0FD29A8FA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Software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CCE3D-3148-400E-ACD0-39FE79AC3D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1800" i="1" dirty="0">
                <a:solidFill>
                  <a:srgbClr val="222222"/>
                </a:solidFill>
                <a:latin typeface="Verdana" panose="020B0604030504040204" pitchFamily="34" charset="0"/>
              </a:rPr>
              <a:t>Programming </a:t>
            </a:r>
            <a:r>
              <a:rPr lang="en-IN" sz="1800" i="1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Language- </a:t>
            </a:r>
            <a:r>
              <a:rPr lang="en-IN" sz="1800" b="0" i="0" u="sng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JAVA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800" b="0" i="1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Operating System- </a:t>
            </a:r>
            <a:r>
              <a:rPr lang="en-IN" sz="1800" b="0" i="0" u="sng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Windows 95/96/XP with MS office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800" b="0" i="1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Database- </a:t>
            </a:r>
            <a:r>
              <a:rPr lang="en-IN" sz="1800" b="0" i="0" u="sng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MS SQL server, MySQL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800" i="1" dirty="0">
                <a:solidFill>
                  <a:srgbClr val="222222"/>
                </a:solidFill>
                <a:latin typeface="Verdana" panose="020B0604030504040204" pitchFamily="34" charset="0"/>
              </a:rPr>
              <a:t>Web-lang- </a:t>
            </a:r>
            <a:r>
              <a:rPr lang="en-IN" sz="1800" u="sng" dirty="0">
                <a:solidFill>
                  <a:srgbClr val="222222"/>
                </a:solidFill>
                <a:latin typeface="Verdana" panose="020B0604030504040204" pitchFamily="34" charset="0"/>
              </a:rPr>
              <a:t>html / JavaScript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1800" b="0" i="0" u="sng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pPr algn="just"/>
            <a:endParaRPr lang="en-IN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5973F-F060-43DC-9BED-7B11F5461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Hardware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C10B2-479C-49AD-B8DE-DED6F968164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Hard Disk- </a:t>
            </a:r>
            <a:r>
              <a:rPr lang="en-US" b="0" i="0" u="sng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PC with minimum 2GB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RAM- </a:t>
            </a:r>
            <a:r>
              <a:rPr lang="en-US" b="0" i="0" u="sng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256MB or more</a:t>
            </a:r>
          </a:p>
        </p:txBody>
      </p:sp>
    </p:spTree>
    <p:extLst>
      <p:ext uri="{BB962C8B-B14F-4D97-AF65-F5344CB8AC3E}">
        <p14:creationId xmlns:p14="http://schemas.microsoft.com/office/powerpoint/2010/main" val="423113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3498-3D52-491A-825C-A50398B0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Flowchart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A6D1CD9-1B10-45BB-AF2B-7505812121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752576"/>
              </p:ext>
            </p:extLst>
          </p:nvPr>
        </p:nvGraphicFramePr>
        <p:xfrm>
          <a:off x="2256235" y="1750695"/>
          <a:ext cx="6323012" cy="2597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64DCF7F-C8FF-4504-98CF-27B6DD413D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9567235"/>
              </p:ext>
            </p:extLst>
          </p:nvPr>
        </p:nvGraphicFramePr>
        <p:xfrm>
          <a:off x="2256235" y="4650895"/>
          <a:ext cx="6323012" cy="816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D0E613D-93FC-43C2-8E54-630F4C16BC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5064159"/>
              </p:ext>
            </p:extLst>
          </p:nvPr>
        </p:nvGraphicFramePr>
        <p:xfrm>
          <a:off x="159862" y="3180741"/>
          <a:ext cx="1735614" cy="1524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E93B8CD2-F638-42FE-9763-FC64D6CD536A}"/>
              </a:ext>
            </a:extLst>
          </p:cNvPr>
          <p:cNvGrpSpPr/>
          <p:nvPr/>
        </p:nvGrpSpPr>
        <p:grpSpPr>
          <a:xfrm>
            <a:off x="8579247" y="3610423"/>
            <a:ext cx="1414796" cy="646804"/>
            <a:chOff x="0" y="419681"/>
            <a:chExt cx="1874837" cy="112490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8FD6308-BE8C-4DB2-A234-F5A30961BE84}"/>
                </a:ext>
              </a:extLst>
            </p:cNvPr>
            <p:cNvSpPr/>
            <p:nvPr/>
          </p:nvSpPr>
          <p:spPr>
            <a:xfrm>
              <a:off x="0" y="419681"/>
              <a:ext cx="1874837" cy="11249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CDA76635-FDEF-49EC-8707-AB04DFF5F613}"/>
                </a:ext>
              </a:extLst>
            </p:cNvPr>
            <p:cNvSpPr txBox="1"/>
            <p:nvPr/>
          </p:nvSpPr>
          <p:spPr>
            <a:xfrm>
              <a:off x="32947" y="452628"/>
              <a:ext cx="1808943" cy="10590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3100" kern="1200" dirty="0"/>
                <a:t>Logout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A27B71-69EC-4C7F-AAC0-5C23D3648BA8}"/>
              </a:ext>
            </a:extLst>
          </p:cNvPr>
          <p:cNvGrpSpPr/>
          <p:nvPr/>
        </p:nvGrpSpPr>
        <p:grpSpPr>
          <a:xfrm>
            <a:off x="10361814" y="3380581"/>
            <a:ext cx="1670324" cy="1091956"/>
            <a:chOff x="0" y="419681"/>
            <a:chExt cx="1874837" cy="1124902"/>
          </a:xfrm>
          <a:solidFill>
            <a:schemeClr val="accent2">
              <a:lumMod val="75000"/>
            </a:schemeClr>
          </a:solidFill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66693E5-C576-4F5B-B56F-76DE2188EE20}"/>
                </a:ext>
              </a:extLst>
            </p:cNvPr>
            <p:cNvSpPr/>
            <p:nvPr/>
          </p:nvSpPr>
          <p:spPr>
            <a:xfrm>
              <a:off x="0" y="419681"/>
              <a:ext cx="1874837" cy="1124902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B5A82CF8-C064-435C-9847-88984AA64D5C}"/>
                </a:ext>
              </a:extLst>
            </p:cNvPr>
            <p:cNvSpPr txBox="1"/>
            <p:nvPr/>
          </p:nvSpPr>
          <p:spPr>
            <a:xfrm>
              <a:off x="32947" y="452628"/>
              <a:ext cx="1808943" cy="10590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3100" kern="1200" dirty="0"/>
                <a:t>Final State</a:t>
              </a:r>
            </a:p>
          </p:txBody>
        </p:sp>
      </p:grp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B3561C23-E369-4D72-96F9-D7D7BA4FFA16}"/>
              </a:ext>
            </a:extLst>
          </p:cNvPr>
          <p:cNvSpPr/>
          <p:nvPr/>
        </p:nvSpPr>
        <p:spPr>
          <a:xfrm>
            <a:off x="1954270" y="3467953"/>
            <a:ext cx="1084205" cy="465872"/>
          </a:xfrm>
          <a:prstGeom prst="bent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5AB2C5E6-73A7-450A-A3FE-D967FC7E1D7C}"/>
              </a:ext>
            </a:extLst>
          </p:cNvPr>
          <p:cNvSpPr/>
          <p:nvPr/>
        </p:nvSpPr>
        <p:spPr>
          <a:xfrm flipV="1">
            <a:off x="1954270" y="4185024"/>
            <a:ext cx="1084205" cy="465871"/>
          </a:xfrm>
          <a:prstGeom prst="bent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6E114157-9D6A-4C93-AEBD-D9C4C55C6318}"/>
              </a:ext>
            </a:extLst>
          </p:cNvPr>
          <p:cNvSpPr/>
          <p:nvPr/>
        </p:nvSpPr>
        <p:spPr>
          <a:xfrm flipV="1">
            <a:off x="8638041" y="2947656"/>
            <a:ext cx="1142999" cy="520297"/>
          </a:xfrm>
          <a:prstGeom prst="bentUp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Bent-Up 23">
            <a:extLst>
              <a:ext uri="{FF2B5EF4-FFF2-40B4-BE49-F238E27FC236}">
                <a16:creationId xmlns:a16="http://schemas.microsoft.com/office/drawing/2014/main" id="{7688680D-0DFC-472C-8B5B-8E6CD2A4DDAA}"/>
              </a:ext>
            </a:extLst>
          </p:cNvPr>
          <p:cNvSpPr/>
          <p:nvPr/>
        </p:nvSpPr>
        <p:spPr>
          <a:xfrm>
            <a:off x="8638040" y="4472536"/>
            <a:ext cx="1142999" cy="520297"/>
          </a:xfrm>
          <a:prstGeom prst="bent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F1E9D5A-DFE3-4DA9-A1E0-0A0A7AD38C2F}"/>
              </a:ext>
            </a:extLst>
          </p:cNvPr>
          <p:cNvGrpSpPr/>
          <p:nvPr/>
        </p:nvGrpSpPr>
        <p:grpSpPr>
          <a:xfrm>
            <a:off x="10104257" y="3792385"/>
            <a:ext cx="257557" cy="301293"/>
            <a:chOff x="5188543" y="-150646"/>
            <a:chExt cx="257557" cy="301293"/>
          </a:xfrm>
        </p:grpSpPr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4BC8B0F9-7F56-4505-8389-05FA4BFE27D5}"/>
                </a:ext>
              </a:extLst>
            </p:cNvPr>
            <p:cNvSpPr/>
            <p:nvPr/>
          </p:nvSpPr>
          <p:spPr>
            <a:xfrm>
              <a:off x="5188543" y="-150646"/>
              <a:ext cx="257557" cy="30129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Right 4">
              <a:extLst>
                <a:ext uri="{FF2B5EF4-FFF2-40B4-BE49-F238E27FC236}">
                  <a16:creationId xmlns:a16="http://schemas.microsoft.com/office/drawing/2014/main" id="{15759F0F-32AE-47F2-82CC-826E89C74C57}"/>
                </a:ext>
              </a:extLst>
            </p:cNvPr>
            <p:cNvSpPr txBox="1"/>
            <p:nvPr/>
          </p:nvSpPr>
          <p:spPr>
            <a:xfrm>
              <a:off x="5188543" y="-90387"/>
              <a:ext cx="180290" cy="1807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3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66367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D178B5F-93E8-6840-A519-B7095B9A3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07" y="602166"/>
            <a:ext cx="10381785" cy="53953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0895A3-D65A-B043-8F25-2B8497990118}"/>
              </a:ext>
            </a:extLst>
          </p:cNvPr>
          <p:cNvSpPr txBox="1"/>
          <p:nvPr/>
        </p:nvSpPr>
        <p:spPr>
          <a:xfrm>
            <a:off x="5363737" y="780585"/>
            <a:ext cx="15946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650774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413</TotalTime>
  <Words>270</Words>
  <Application>Microsoft Macintosh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Microsoft JhengHei</vt:lpstr>
      <vt:lpstr>Arial</vt:lpstr>
      <vt:lpstr>Bookman Old Style</vt:lpstr>
      <vt:lpstr>Calibri</vt:lpstr>
      <vt:lpstr>Franklin Gothic Book</vt:lpstr>
      <vt:lpstr>Verdana</vt:lpstr>
      <vt:lpstr>Wingdings</vt:lpstr>
      <vt:lpstr>1_RetrospectVTI</vt:lpstr>
      <vt:lpstr>Mini-Project 2020</vt:lpstr>
      <vt:lpstr>Online Survey System</vt:lpstr>
      <vt:lpstr>ABSTRACT</vt:lpstr>
      <vt:lpstr>Why there is need for Online Survey?</vt:lpstr>
      <vt:lpstr>Technology being used:</vt:lpstr>
      <vt:lpstr>Flowchart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 2020</dc:title>
  <dc:creator>Hritika Kucheriya</dc:creator>
  <cp:lastModifiedBy>Microsoft Office User</cp:lastModifiedBy>
  <cp:revision>21</cp:revision>
  <dcterms:created xsi:type="dcterms:W3CDTF">2020-11-14T00:51:02Z</dcterms:created>
  <dcterms:modified xsi:type="dcterms:W3CDTF">2020-12-18T14:24:49Z</dcterms:modified>
</cp:coreProperties>
</file>