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324" r:id="rId5"/>
    <p:sldId id="302" r:id="rId6"/>
    <p:sldId id="315" r:id="rId7"/>
    <p:sldId id="325" r:id="rId8"/>
    <p:sldId id="326" r:id="rId9"/>
    <p:sldId id="327" r:id="rId10"/>
    <p:sldId id="328" r:id="rId11"/>
    <p:sldId id="329" r:id="rId12"/>
    <p:sldId id="31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33" autoAdjust="0"/>
  </p:normalViewPr>
  <p:slideViewPr>
    <p:cSldViewPr snapToGrid="0">
      <p:cViewPr varScale="1">
        <p:scale>
          <a:sx n="81" d="100"/>
          <a:sy n="81" d="100"/>
        </p:scale>
        <p:origin x="754" y="43"/>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3/11/2025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1T16:59:48.423"/>
    </inkml:context>
    <inkml:brush xml:id="br0">
      <inkml:brushProperty name="width" value="0.35" units="cm"/>
      <inkml:brushProperty name="height" value="0.35" units="cm"/>
      <inkml:brushProperty name="color" value="#EAEAEA"/>
    </inkml:brush>
  </inkml:definitions>
  <inkml:trace contextRef="#ctx0" brushRef="#br0">1 1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1T17:01:32.299"/>
    </inkml:context>
    <inkml:brush xml:id="br0">
      <inkml:brushProperty name="width" value="0.3" units="cm"/>
      <inkml:brushProperty name="height" value="0.6" units="cm"/>
      <inkml:brushProperty name="color" value="#EAEAEA"/>
      <inkml:brushProperty name="tip" value="rectangle"/>
      <inkml:brushProperty name="rasterOp" value="maskPen"/>
      <inkml:brushProperty name="ignorePressure" value="1"/>
    </inkml:brush>
  </inkml:definitions>
  <inkml:trace contextRef="#ctx0" brushRef="#br0">1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1T17:01:40.357"/>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1T17:01:40.510"/>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1T17:01:40.69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1T17:01:40.874"/>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1T17:01:41.08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1T17:01:48.949"/>
    </inkml:context>
    <inkml:brush xml:id="br0">
      <inkml:brushProperty name="width" value="0.1" units="cm"/>
      <inkml:brushProperty name="height" value="0.1" units="cm"/>
      <inkml:brushProperty name="color" value="#AE198D"/>
      <inkml:brushProperty name="inkEffects" value="galaxy"/>
      <inkml:brushProperty name="anchorX" value="-5080"/>
      <inkml:brushProperty name="anchorY" value="-5080"/>
      <inkml:brushProperty name="scaleFactor" value="0.5"/>
    </inkml:brush>
  </inkml:definitions>
  <inkml:trace contextRef="#ctx0" brushRef="#br0">0 1 24575,'0'0'0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1T17:01:49.618"/>
    </inkml:context>
    <inkml:brush xml:id="br0">
      <inkml:brushProperty name="width" value="0.1" units="cm"/>
      <inkml:brushProperty name="height" value="0.1" units="cm"/>
      <inkml:brushProperty name="color" value="#AE198D"/>
      <inkml:brushProperty name="inkEffects" value="galaxy"/>
      <inkml:brushProperty name="anchorX" value="-6096"/>
      <inkml:brushProperty name="anchorY" value="-6096"/>
      <inkml:brushProperty name="scaleFactor" value="0.5"/>
    </inkml:brush>
  </inkml:definitions>
  <inkml:trace contextRef="#ctx0" brushRef="#br0">0 1 24575,'0'0'0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1T17:01:49.808"/>
    </inkml:context>
    <inkml:brush xml:id="br0">
      <inkml:brushProperty name="width" value="0.1" units="cm"/>
      <inkml:brushProperty name="height" value="0.1" units="cm"/>
      <inkml:brushProperty name="color" value="#AE198D"/>
      <inkml:brushProperty name="inkEffects" value="galaxy"/>
      <inkml:brushProperty name="anchorX" value="-7112"/>
      <inkml:brushProperty name="anchorY" value="-7112"/>
      <inkml:brushProperty name="scaleFactor" value="0.5"/>
    </inkml:brush>
  </inkml:definitions>
  <inkml:trace contextRef="#ctx0" brushRef="#br0">0 1 24575,'0'0'0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1T17:01:49.964"/>
    </inkml:context>
    <inkml:brush xml:id="br0">
      <inkml:brushProperty name="width" value="0.1" units="cm"/>
      <inkml:brushProperty name="height" value="0.1" units="cm"/>
      <inkml:brushProperty name="color" value="#AE198D"/>
      <inkml:brushProperty name="inkEffects" value="galaxy"/>
      <inkml:brushProperty name="anchorX" value="-8128"/>
      <inkml:brushProperty name="anchorY" value="-8128"/>
      <inkml:brushProperty name="scaleFactor" value="0.5"/>
    </inkml:brush>
  </inkml:definitions>
  <inkml:trace contextRef="#ctx0" brushRef="#br0">0 1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1T16:59:54.619"/>
    </inkml:context>
    <inkml:brush xml:id="br0">
      <inkml:brushProperty name="width" value="0.35" units="cm"/>
      <inkml:brushProperty name="height" value="0.35" units="cm"/>
      <inkml:brushProperty name="color" value="#EAEAEA"/>
    </inkml:brush>
  </inkml:definitions>
  <inkml:trace contextRef="#ctx0" brushRef="#br0">4367 264 24575,'-9'0'0,"1"1"0,0 1 0,0 0 0,-16 5 0,-23 4 0,-30 3 0,51-9 0,-46 5 0,-373-8 0,225-4 0,193 0 0,0 0 0,-29-7 0,27 3 0,-46-2 0,-1 9 0,52 1 0,-1-1 0,0-2 0,0 0 0,1-2 0,-25-5 0,19 1 0,-1 2 0,1 2 0,-1 1 0,1 1 0,-33 3 0,-73-3 0,126-1 0,-1 0 0,1-1 0,0 0 0,0 0 0,-18-10 0,-24-8 0,-11 3 0,3-1 0,0 3 0,-97-13 0,71 24 0,45 4 0,-67-11 0,49-1 0,22 5 0,1 1 0,-64-3 0,88 10 0,-59-1 0,0-2 0,-109-20 0,128 14 0,0 1 0,-1 3 0,-53 2 0,84 2 0,0-1 0,-34-7 0,32 4 0,-45-3 0,-361 7 0,206 3 0,219-3 0,0 1 0,0 1 0,0-1 0,1 1 0,-1 0 0,0 0 0,0 0 0,-8 4 0,11-4 0,0 0 0,0 1 0,1-1 0,-1 0 0,0 1 0,0 0 0,1 0 0,-1-1 0,1 1 0,-1 0 0,1 0 0,0 0 0,0 0 0,0 1 0,0-1 0,0 0 0,0 0 0,1 1 0,-1-1 0,0 3 0,-6 34 0,-3 0 0,-27 68 0,33-93 0,0 0 0,-4 25 0,7-27 0,-1-1 0,-1 0 0,0 0 0,0 0 0,-7 13 0,-1-3 0,-25 37 0,35-57 0,0 0 0,0-1 0,1 1 0,-1 0 0,0 0 0,1 0 0,-1 0 0,1 0 0,-1 0 0,1 1 0,-1-1 0,1 0 0,0 0 0,-1 0 0,1 0 0,0 0 0,0 1 0,0-1 0,0 0 0,0 0 0,1 2 0,-1-2 0,1 0 0,-1-1 0,1 1 0,0 0 0,-1 0 0,1 0 0,0-1 0,0 1 0,0-1 0,-1 1 0,1 0 0,0-1 0,0 1 0,0-1 0,0 0 0,0 1 0,0-1 0,0 0 0,1 1 0,9 0 0,0 0 0,-1 0 0,21-2 0,-18 0 0,168 1 0,96-4 0,-42-20 0,-116 9 0,127 2 0,596 14 0,-510-29 0,-54 2 0,98 28 0,-235 10 0,62 3 0,-125-15 0,148 19 0,204 38 0,-299-54 0,-129-3-68,-1 0 0,1 0-1,-1 0 1,1 0 0,-1 1 0,1-1-1,-1 0 1,1 1 0,-1-1 0,0 1-1,1 0 1,-1-1 0,0 1 0,1 0-1,-1 0 1,0 0 0,0 0-1,0 0 1,2 2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1T17:01:50.193"/>
    </inkml:context>
    <inkml:brush xml:id="br0">
      <inkml:brushProperty name="width" value="0.1" units="cm"/>
      <inkml:brushProperty name="height" value="0.1" units="cm"/>
      <inkml:brushProperty name="color" value="#AE198D"/>
      <inkml:brushProperty name="inkEffects" value="galaxy"/>
      <inkml:brushProperty name="anchorX" value="-9144"/>
      <inkml:brushProperty name="anchorY" value="-9144"/>
      <inkml:brushProperty name="scaleFactor" value="0.5"/>
    </inkml:brush>
  </inkml:definitions>
  <inkml:trace contextRef="#ctx0" brushRef="#br0">0 1 24575,'0'0'0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1T17:04:42.771"/>
    </inkml:context>
    <inkml:brush xml:id="br0">
      <inkml:brushProperty name="width" value="0.35" units="cm"/>
      <inkml:brushProperty name="height" value="0.35" units="cm"/>
      <inkml:brushProperty name="color" value="#EAEAEA"/>
    </inkml:brush>
  </inkml:definitions>
  <inkml:trace contextRef="#ctx0" brushRef="#br0">365 140 24575,'0'264'0,"-2"-373"0,5-126 0,-3 233 0,1-1 0,-1 0 0,1 1 0,0-1 0,0 0 0,0 1 0,0-1 0,0 1 0,1-1 0,-1 1 0,1 0 0,0 0 0,-1 0 0,1-1 0,0 2 0,0-1 0,0 0 0,1 0 0,-1 1 0,0-1 0,1 1 0,-1 0 0,1-1 0,-1 1 0,1 0 0,-1 1 0,1-1 0,0 0 0,-1 1 0,5-1 0,10-1 0,0 1 0,1 1 0,31 3 0,-17-1 0,846 3 0,-481-8 0,166 3 0,-537 2 0,-1 1 0,1 1 0,48 14 0,-46-10 0,1-2 0,46 5 0,63 2 0,84 3 0,623-18 0,-476 3 0,-143-15 0,16 1 0,-156 12 0,83 3 0,-151 1 0,0 1 0,0 0 0,29 11 0,-30-9 0,1 0 0,-1-2 0,1 0 0,19 2 0,24-3 0,-33-3 0,0 2 0,49 8 0,23 8 0,-66-13 0,0 1 0,58 19 0,-70-18 0,-13-4 0,1 0 0,-1 0 0,0 1 0,0 0 0,15 11 0,-22-14 0,-1 0 0,1 0 0,-1 1 0,0-1 0,0 1 0,1-1 0,-1 1 0,0-1 0,0 1 0,-1 0 0,1-1 0,0 1 0,-1 0 0,1 0 0,-1-1 0,1 1 0,-1 0 0,0 0 0,1 0 0,-1 0 0,0 0 0,-1 0 0,1-1 0,0 1 0,0 0 0,-1 0 0,1 0 0,-1 0 0,0-1 0,1 1 0,-1 0 0,0-1 0,0 1 0,0 0 0,0-1 0,-2 2 0,-77 140 0,51-89 0,11-24 0,-11 23 0,28-50 0,-1 0 0,0 0 0,1 0 0,-1 0 0,-1 0 0,1-1 0,0 1 0,-1 0 0,1-1 0,-1 0 0,0 0 0,1 1 0,-1-2 0,0 1 0,0 0 0,-1-1 0,1 1 0,0-1 0,-1 0 0,1 0 0,0 0 0,-6 0 0,-8 1 0,0-1 0,-1 0 0,-25-3 0,11 0 0,-493-1 0,326 4 0,151-4 0,0-1 0,-56-14 0,-43-4 0,21 8 0,-65-4 0,168 16 0,0-1 0,0-1 0,0-1 0,-23-9 0,-29-5 0,-136-14 0,62 8 0,20 1 0,-1-3 0,15 2 0,-13 0 0,-36-6 0,124 25 0,-41-12 0,50 10 0,0 1 0,-57-5 0,-221-21 0,243 24 0,-41 0 0,-168 7 0,134 4 0,14-1 0,-153-3 0,127-11 0,-72-2 0,221 15 0,-72 2 0,-1-4 0,-130-21 0,146 11 0,-1 3 0,1 3 0,-1 3 0,-83 5 0,143-2 0,-1 0 0,1 1 0,-1-1 0,1 1 0,-1-1 0,1 1 0,-1 0 0,1 0 0,-1 0 0,1 0 0,0 0 0,0 1 0,-1-1 0,1 1 0,0-1 0,-3 4 0,4-3 0,0-1 0,0 1 0,0-1 0,1 1 0,-1 0 0,0 0 0,1-1 0,-1 1 0,1 0 0,-1 0 0,1 0 0,0 0 0,0-1 0,0 1 0,0 0 0,0 0 0,0 0 0,1 2 0,0 0 0,1 0 0,-1 0 0,1 0 0,0 0 0,0 0 0,0 0 0,1 0 0,-1-1 0,1 1 0,0-1 0,0 0 0,0 0 0,0 0 0,0 0 0,1 0 0,0-1 0,-1 0 0,7 4 0,116 37 0,-56-21 0,-61-18 0,1 1 0,-1-1 0,-1 1 0,1 1 0,10 8 0,-11-7 0,2-1 0,-1 0 0,18 9 0,-7-8 0,0-1 0,0 0 0,0-2 0,1 0 0,-1-2 0,1 0 0,40-2 0,-42-1 0,-1 1 0,0 1 0,0 1 0,0 0 0,0 1 0,27 9 0,6 2 0,0-2 0,96 10 0,-101-17 0,182 11 0,120 3 0,-101-10 0,-64 8 0,202 7 0,-356-23 0,-1 2 0,0 1 0,55 14 0,4 2 0,92 7 0,1-8 0,258-6 0,-410-12 0,0 2 0,0 0 0,34 10 0,38 5 0,357-5 0,-436-11 0,-1 0 0,-1 1 0,1 1 0,36 11 0,-34-8 0,0-1 0,0-1 0,36 4 0,74-6 0,0-5 0,145-21 0,-254 20 0,1-1 0,-1-1 0,0-1 0,27-11 0,-48 17 0,0-1 0,0 0 0,0 0 0,0 0 0,0 0 0,0 0 0,-1-1 0,1 1 0,-1 0 0,1-1 0,-1 1 0,1-1 0,-1 1 0,0-1 0,1 0 0,-1 0 0,0 0 0,0 1 0,0-1 0,-1 0 0,1 0 0,0 0 0,-1 0 0,1 0 0,-1-1 0,0 1 0,0-3 0,-1-2 0,0 0 0,-1 0 0,0 0 0,-1 0 0,1 0 0,-7-10 0,5 8 0,0 1 0,1-1 0,-4-14 0,4 10 0,2 1 0,-2 0 0,1 0 0,-2 0 0,-6-16 0,8 24 0,-1-1 0,0 1 0,0 0 0,0 0 0,0 0 0,-1 0 0,0 0 0,1 1 0,-1 0 0,0 0 0,-1 0 0,1 0 0,-10-4 0,-17-6-136,-2 1-1,1 2 1,-1 1-1,-1 2 1,1 1-1,-1 1 1,-1 2-1,1 2 0,-38 2 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1T17:02:37.029"/>
    </inkml:context>
    <inkml:brush xml:id="br0">
      <inkml:brushProperty name="width" value="0.35" units="cm"/>
      <inkml:brushProperty name="height" value="0.35" units="cm"/>
      <inkml:brushProperty name="color" value="#EAEAEA"/>
    </inkml:brush>
  </inkml:definitions>
  <inkml:trace contextRef="#ctx0" brushRef="#br0">365 140 24575,'0'264'0,"-2"-373"0,5-126 0,-3 233 0,1-1 0,-1 0 0,1 1 0,0-1 0,0 0 0,0 1 0,0-1 0,0 1 0,1-1 0,-1 1 0,1 0 0,0 0 0,-1 0 0,1-1 0,0 2 0,0-1 0,0 0 0,1 0 0,-1 1 0,0-1 0,1 1 0,-1 0 0,1-1 0,-1 1 0,1 0 0,-1 1 0,1-1 0,0 0 0,-1 1 0,5-1 0,10-1 0,0 1 0,1 1 0,31 3 0,-17-1 0,846 3 0,-481-8 0,166 3 0,-537 2 0,-1 1 0,1 1 0,48 14 0,-46-10 0,1-2 0,46 5 0,63 2 0,84 3 0,623-18 0,-476 3 0,-143-15 0,16 1 0,-156 12 0,83 3 0,-151 1 0,0 1 0,0 0 0,29 11 0,-30-9 0,1 0 0,-1-2 0,1 0 0,19 2 0,24-3 0,-33-3 0,0 2 0,49 8 0,23 8 0,-66-13 0,0 1 0,58 19 0,-70-18 0,-13-4 0,1 0 0,-1 0 0,0 1 0,0 0 0,15 11 0,-22-14 0,-1 0 0,1 0 0,-1 1 0,0-1 0,0 1 0,1-1 0,-1 1 0,0-1 0,0 1 0,-1 0 0,1-1 0,0 1 0,-1 0 0,1 0 0,-1-1 0,1 1 0,-1 0 0,0 0 0,1 0 0,-1 0 0,0 0 0,-1 0 0,1-1 0,0 1 0,0 0 0,-1 0 0,1 0 0,-1 0 0,0-1 0,1 1 0,-1 0 0,0-1 0,0 1 0,0 0 0,0-1 0,-2 2 0,-77 140 0,51-89 0,11-24 0,-11 23 0,28-50 0,-1 0 0,0 0 0,1 0 0,-1 0 0,-1 0 0,1-1 0,0 1 0,-1 0 0,1-1 0,-1 0 0,0 0 0,1 1 0,-1-2 0,0 1 0,0 0 0,-1-1 0,1 1 0,0-1 0,-1 0 0,1 0 0,0 0 0,-6 0 0,-8 1 0,0-1 0,-1 0 0,-25-3 0,11 0 0,-493-1 0,326 4 0,151-4 0,0-1 0,-56-14 0,-43-4 0,21 8 0,-65-4 0,168 16 0,0-1 0,0-1 0,0-1 0,-23-9 0,-29-5 0,-136-14 0,62 8 0,20 1 0,-1-3 0,15 2 0,-13 0 0,-36-6 0,124 25 0,-41-12 0,50 10 0,0 1 0,-57-5 0,-221-21 0,243 24 0,-41 0 0,-168 7 0,134 4 0,14-1 0,-153-3 0,127-11 0,-72-2 0,221 15 0,-72 2 0,-1-4 0,-130-21 0,146 11 0,-1 3 0,1 3 0,-1 3 0,-83 5 0,143-2 0,-1 0 0,1 1 0,-1-1 0,1 1 0,-1-1 0,1 1 0,-1 0 0,1 0 0,-1 0 0,1 0 0,0 0 0,0 1 0,-1-1 0,1 1 0,0-1 0,-3 4 0,4-3 0,0-1 0,0 1 0,0-1 0,1 1 0,-1 0 0,0 0 0,1-1 0,-1 1 0,1 0 0,-1 0 0,1 0 0,0 0 0,0-1 0,0 1 0,0 0 0,0 0 0,0 0 0,1 2 0,0 0 0,1 0 0,-1 0 0,1 0 0,0 0 0,0 0 0,0 0 0,1 0 0,-1-1 0,1 1 0,0-1 0,0 0 0,0 0 0,0 0 0,0 0 0,1 0 0,0-1 0,-1 0 0,7 4 0,116 37 0,-56-21 0,-61-18 0,1 1 0,-1-1 0,-1 1 0,1 1 0,10 8 0,-11-7 0,2-1 0,-1 0 0,18 9 0,-7-8 0,0-1 0,0 0 0,0-2 0,1 0 0,-1-2 0,1 0 0,40-2 0,-42-1 0,-1 1 0,0 1 0,0 1 0,0 0 0,0 1 0,27 9 0,6 2 0,0-2 0,96 10 0,-101-17 0,182 11 0,120 3 0,-101-10 0,-64 8 0,202 7 0,-356-23 0,-1 2 0,0 1 0,55 14 0,4 2 0,92 7 0,1-8 0,258-6 0,-410-12 0,0 2 0,0 0 0,34 10 0,38 5 0,357-5 0,-436-11 0,-1 0 0,-1 1 0,1 1 0,36 11 0,-34-8 0,0-1 0,0-1 0,36 4 0,74-6 0,0-5 0,145-21 0,-254 20 0,1-1 0,-1-1 0,0-1 0,27-11 0,-48 17 0,0-1 0,0 0 0,0 0 0,0 0 0,0 0 0,0 0 0,-1-1 0,1 1 0,-1 0 0,1-1 0,-1 1 0,1-1 0,-1 1 0,0-1 0,1 0 0,-1 0 0,0 0 0,0 1 0,0-1 0,-1 0 0,1 0 0,0 0 0,-1 0 0,1 0 0,-1-1 0,0 1 0,0-3 0,-1-2 0,0 0 0,-1 0 0,0 0 0,-1 0 0,1 0 0,-7-10 0,5 8 0,0 1 0,1-1 0,-4-14 0,4 10 0,2 1 0,-2 0 0,1 0 0,-2 0 0,-6-16 0,8 24 0,-1-1 0,0 1 0,0 0 0,0 0 0,0 0 0,-1 0 0,0 0 0,1 1 0,-1 0 0,0 0 0,-1 0 0,1 0 0,-10-4 0,-17-6-136,-2 1-1,1 2 1,-1 1-1,-1 2 1,1 1-1,-1 1 1,-1 2-1,1 2 0,-38 2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1T16:59:43.846"/>
    </inkml:context>
    <inkml:brush xml:id="br0">
      <inkml:brushProperty name="width" value="0.35" units="cm"/>
      <inkml:brushProperty name="height" value="0.35" units="cm"/>
      <inkml:brushProperty name="color" value="#EAEAEA"/>
    </inkml:brush>
  </inkml:definitions>
  <inkml:trace contextRef="#ctx0" brushRef="#br0">4576 204 24575,'-96'2'0,"1"5"0,-120 23 0,80 0 0,86-17 0,-341 78 0,341-84 0,0-2 0,0-2 0,-62-5 0,-145-25 0,145 12 0,-115 0 0,141 16 0,10 1 0,-118-13 0,45-3 0,-241 10 0,202 6 0,-761-2 0,916-2 0,0-2 0,1-1 0,-1-1 0,-31-12 0,-44-8 0,59 18 0,-25-7 0,-1 4 0,-87-1 0,158 12 0,-36-3 0,38 3 0,0 0 0,0 0 0,-1-1 0,1 1 0,0 0 0,0 0 0,0-1 0,0 1 0,0-1 0,1 1 0,-1 0 0,0-1 0,0 0 0,0 1 0,0-1 0,0 0 0,1 1 0,-1-1 0,0 0 0,1 0 0,-1 0 0,0 1 0,1-1 0,-1 0 0,1 0 0,-1 0 0,1 0 0,0 0 0,-1 0 0,1 0 0,0-2 0,0 2 0,0 0 0,1 0 0,-1 0 0,0 0 0,1 0 0,-1 1 0,1-1 0,0 0 0,-1 0 0,1 0 0,0 1 0,-1-1 0,1 0 0,0 1 0,0-1 0,-1 0 0,1 1 0,0-1 0,0 1 0,0-1 0,0 1 0,0 0 0,1-1 0,30-9 0,-16 6 0,16-7 0,0 1 0,0 2 0,1 1 0,1 1 0,-1 2 0,36 0 0,-27 5 0,-19 0 0,-1-1 0,1-1 0,23-3 0,-39 2 0,-1 1 0,1-1 0,0 0 0,-1-1 0,1 1 0,-1-1 0,0 0 0,0-1 0,0 0 0,-1 0 0,1 0 0,-1 0 0,0-1 0,6-7 0,-8 9 0,1-1 0,-1 1 0,1 0 0,0 0 0,0 0 0,0 1 0,0-1 0,0 1 0,0 0 0,1 0 0,-1 0 0,1 1 0,-1 0 0,1 0 0,0 0 0,-1 0 0,9 0 0,7 2 0,-1 0 0,1 1 0,21 5 0,26 2 0,253-7 0,-167-3 0,-134 2 0,1 1 0,34 8 0,-33-5 0,0-2 0,25 2 0,-15-2 0,0 0 0,0 2 0,-1 2 0,0 1 0,0 1 0,36 16 0,-51-20 0,-1 0 0,1-2 0,0 0 0,0 0 0,21-1 0,80-3 0,-51-1 0,10 1 0,99 2 0,-156 2 0,-1 0 0,0 1 0,32 13 0,-33-11 0,0-1 0,1 0 0,0-1 0,23 2 0,249-4 0,-143-4 0,351 2 0,-469 1 101,0 2-1,32 8 0,-43-7-285,0-1 0,1 0 0,-1-1 0,1-1 0,0 0-1,-1-2 1,1 0 0,20-4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1T16:58:50.648"/>
    </inkml:context>
    <inkml:brush xml:id="br0">
      <inkml:brushProperty name="width" value="0.05" units="cm"/>
      <inkml:brushProperty name="height" value="0.05" units="cm"/>
      <inkml:brushProperty name="color" value="#FFFFFF"/>
    </inkml:brush>
  </inkml:definitions>
  <inkml:trace contextRef="#ctx0" brushRef="#br0">4856 288 24575,'-641'38'-178,"11"46"-750,284-34 1162,258-42 202,-151-4 0,182-5-436,3 1 0,1-3 0,-64-10 0,-44-16 0,-186-38 0,275 56 0,-1 3 0,0 3 0,-108 8 0,52-1 0,-358-2 0,470-1 0,0 0 0,0-2 0,0 0 0,0 0 0,-22-9 0,-82-38 0,57 22 0,8 5 0,-1 2 0,-79-17 0,114 34 0,-1-2 0,1-1 0,0-1 0,-22-11 0,44 19 0,0 0 0,0 0 0,-1 0 0,1 0 0,0 0 0,0 0 0,0 0 0,0 0 0,0 0 0,-1 0 0,1 0 0,0 0 0,0 0 0,0 0 0,0 0 0,0 0 0,-1 0 0,1 0 0,0 0 0,0 0 0,0 0 0,0 0 0,0 0 0,-1 0 0,1 0 0,0 0 0,0-1 0,0 1 0,0 0 0,0 0 0,0 0 0,0 0 0,0 0 0,0 0 0,-1-1 0,1 1 0,0 0 0,0 0 0,0 0 0,0 0 0,0 0 0,0-1 0,0 1 0,0 0 0,0 0 0,0 0 0,0 0 0,0 0 0,0-1 0,0 1 0,0 0 0,0 0 0,0 0 0,0 0 0,0 0 0,1-1 0,-1 1 0,0 0 0,0 0 0,0 0 0,0 0 0,0 0 0,0 0 0,0 0 0,1-1 0,16-1 0,507 12-133,-470-7 23,290 19-363,480 22-273,-798-43 746,-12-2 0,0 2 0,0 0 0,15 4 0,-29-5-1,0 0 0,0 0 0,0 0 0,0 0 0,0 0 0,-1 1 0,1-1 0,0 0 0,0 0 0,0 0 1,0 0-1,0 1 0,0-1 0,0 0 0,0 0 0,0 0 0,0 0 0,0 1 0,-1-1 0,1 0 0,0 0 0,0 0 0,0 1 0,0-1 0,1 0 0,-1 0 1,0 0-1,0 1 0,0-1 0,0 0 0,0 0 0,0 0 0,0 0 0,0 1 0,0-1 0,0 0 0,0 0 0,1 0 0,-1 0 0,0 1 0,0-1 0,0 0 1,0 0-1,0 0 0,1 0 0,-1 0 0,0 0 0,0 0 0,0 1 0,0-1 0,1 0 0,-1 0 0,0 0 0,0 0 0,0 0 0,1 0 0,-1 0 0,0 0 1,0 0-1,0 0 0,1 0 0,-1 0 0,0 0 0,0 0 0,-17 6 306,-19 2-15,-1-2-1,0-2 1,-56 0 0,48-2-231,-71 1-59,-1-5 0,1-5 0,1-5 0,-159-38 0,272 48 0,8 1 0,25-1 0,-13 2 0,1 1 0,19 3 0,-10 6 0,-26-5 0,-18-5 0,-3-3 0,-1-1 0,1-1 0,0-1 0,-22-10 0,-76-38 0,69 30 0,34 17 0,10 6 0,-1-1 0,1 0 0,0 0 0,-1 0 0,1-1 0,0 1 0,0-1 0,1 0 0,-1 0 0,1 0 0,-1-1 0,-3-5 0,6 9 0,1 0 0,0-1 0,0 1 0,0-1 0,0 1 0,-1 0 0,1-1 0,0 1 0,0 0 0,0-1 0,0 1 0,0-1 0,0 1 0,0 0 0,0-1 0,0 1 0,0-1 0,0 1 0,0 0 0,0-1 0,1 1 0,-1 0 0,0-1 0,0 1 0,0 0 0,1-1 0,-1 1 0,0 0 0,0-1 0,0 1 0,1 0 0,0-1 0,14-4 0,18 6 0,-4 8 0,-23-3 0,-22-1 0,-88 2 0,-118-8 0,110-1 0,106 3 0,11 2 0,28 6 0,50 8 0,-41-10 0,-28-6 0,0 1 0,0 1 0,0 0 0,-1 1 0,0 0 0,19 9 0,-31-12 0,0-1 0,0 0 0,0 1 0,0-1 0,0 1 0,0-1 0,-1 1 0,1-1 0,0 1 0,0 0 0,-1-1 0,1 1 0,0 0 0,-1 0 0,1-1 0,0 1 0,-1 0 0,0 0 0,1 0 0,-1 0 0,1 0 0,-1 0 0,0 0 0,1 1 0,-2-1 0,1 0 0,-1-1 0,1 1 0,-1 0 0,0 0 0,1-1 0,-1 1 0,0 0 0,1-1 0,-1 1 0,0-1 0,0 1 0,1-1 0,-1 1 0,0-1 0,0 0 0,0 1 0,0-1 0,-1 1 0,-51 7 0,-206-8 0,194-1 0,55-1 0,1 1 0,0-1 0,0-1 0,-14-5 0,-5-2 0,-91-16 0,112 23 0,17 2 0,0 2 0,-21-1 0,-357 2 0,573-2 0,-202 0 0,0 0 0,0 1 0,0 0 0,0 0 0,0 0 0,0 0 0,0 0 0,-1 0 0,1 1 0,0-1 0,-1 1 0,1 0 0,4 3 0,-4-2 0,1 0 0,0 0 0,-1-1 0,1 1 0,1-1 0,6 2 0,59 11 0,-53-12 0,1 0 0,-1 1 0,0 1 0,0 1 0,16 7 0,-33-13 0,0 0 0,1 0 0,-1 0 0,0 0 0,0 1 0,1-1 0,-1 0 0,0 0 0,0 0 0,1 0 0,-1 0 0,0 0 0,0 0 0,0 1 0,1-1 0,-1 0 0,0 0 0,0 0 0,0 0 0,1 1 0,-1-1 0,0 0 0,0 0 0,0 1 0,0-1 0,0 0 0,0 0 0,0 0 0,1 1 0,-1-1 0,0 0 0,0 0 0,0 1 0,0-1 0,0 0 0,0 1 0,0-1 0,0 0 0,0 0 0,0 1 0,0-1 0,-1 0 0,1 0 0,0 1 0,-14 4 0,-20-1 0,35-4 0,6 0 0,30 2 0,-1 1 0,1 1 0,-1 2 0,-1 2 0,48 16 0,-75-21-273,0 0 0,0 0 0,0 0 0,12 9 0,-5 1-6553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1T16:58:58.933"/>
    </inkml:context>
    <inkml:brush xml:id="br0">
      <inkml:brushProperty name="width" value="0.35" units="cm"/>
      <inkml:brushProperty name="height" value="0.35" units="cm"/>
      <inkml:brushProperty name="color" value="#FFFFFF"/>
    </inkml:brush>
  </inkml:definitions>
  <inkml:trace contextRef="#ctx0" brushRef="#br0">4891 134 24575,'-96'0'0,"-126"5"0,-150 5-164,298-8 77,-1658 28-3386,-14-80 631,1266-6 3581,382 43 634,64 9-630,-3-2 2369,199-3-2513,2079 7-2565,-2089 7 1966,128 7 0,-273-12 0,1 1 0,-1 0 0,0 0 0,1 1 0,8 3 0,-16-5 1,-1 0 0,1 0 0,0 0 0,0 0 0,0 0-1,0 0 1,0-1 0,0 1 0,0 0 0,0 0 0,0 0 0,-1 0 0,1 0-1,0 0 1,0 0 0,0 0 0,0 1 0,0-1 0,0 0 0,0 0 0,0 0-1,0 0 1,-1 0 0,1 0 0,0 0 0,0 0 0,0 0 0,0 0 0,0 0-1,0 0 1,0 0 0,0 0 0,0 0 0,0 0 0,0 0 0,0 1 0,0-1-1,-1 0 1,1 0 0,0 0 0,0 0 0,0 0 0,0 0 0,0 0 0,0 0-1,0 0 1,0 1 0,0-1 0,0 0 0,0 0 0,0 0 0,0 0 0,0 0-1,0 0 1,0 0 0,0 0 0,0 0 0,1 1 0,-1-1 0,0 0 0,0 0 0,0 0-1,0 0 1,0 0 0,0 0 0,0 0 0,0 0 0,0 0 0,0 0 0,-15 4 183,-20 1 553,-77-5-274,-136-18 0,137 8-406,-100-13-57,-95-5 0,333 34 0,511 73-633,6-40-122,-502-37 721,430 9-12,-539-14 429,0-3 0,-80-18 0,20 4-64,111 16-319,25 3 0,34 1 0,733 75 0,-752-72 0,-1 2 0,36 11 0,-50-12 342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1T16:59:35.523"/>
    </inkml:context>
    <inkml:brush xml:id="br0">
      <inkml:brushProperty name="width" value="0.35" units="cm"/>
      <inkml:brushProperty name="height" value="0.35" units="cm"/>
      <inkml:brushProperty name="color" value="#EAEAEA"/>
    </inkml:brush>
  </inkml:definitions>
  <inkml:trace contextRef="#ctx0" brushRef="#br0">365 140 24575,'0'264'0,"-2"-373"0,5-126 0,-3 233 0,1-1 0,-1 0 0,1 1 0,0-1 0,0 0 0,0 1 0,0-1 0,0 1 0,1-1 0,-1 1 0,1 0 0,0 0 0,-1 0 0,1-1 0,0 2 0,0-1 0,0 0 0,1 0 0,-1 1 0,0-1 0,1 1 0,-1 0 0,1-1 0,-1 1 0,1 0 0,-1 1 0,1-1 0,0 0 0,-1 1 0,5-1 0,10-1 0,0 1 0,1 1 0,31 3 0,-17-1 0,846 3 0,-481-8 0,166 3 0,-537 2 0,-1 1 0,1 1 0,48 14 0,-46-10 0,1-2 0,46 5 0,63 2 0,84 3 0,623-18 0,-476 3 0,-143-15 0,16 1 0,-156 12 0,83 3 0,-151 1 0,0 1 0,0 0 0,29 11 0,-30-9 0,1 0 0,-1-2 0,1 0 0,19 2 0,24-3 0,-33-3 0,0 2 0,49 8 0,23 8 0,-66-13 0,0 1 0,58 19 0,-70-18 0,-13-4 0,1 0 0,-1 0 0,0 1 0,0 0 0,15 11 0,-22-14 0,-1 0 0,1 0 0,-1 1 0,0-1 0,0 1 0,1-1 0,-1 1 0,0-1 0,0 1 0,-1 0 0,1-1 0,0 1 0,-1 0 0,1 0 0,-1-1 0,1 1 0,-1 0 0,0 0 0,1 0 0,-1 0 0,0 0 0,-1 0 0,1-1 0,0 1 0,0 0 0,-1 0 0,1 0 0,-1 0 0,0-1 0,1 1 0,-1 0 0,0-1 0,0 1 0,0 0 0,0-1 0,-2 2 0,-77 140 0,51-89 0,11-24 0,-11 23 0,28-50 0,-1 0 0,0 0 0,1 0 0,-1 0 0,-1 0 0,1-1 0,0 1 0,-1 0 0,1-1 0,-1 0 0,0 0 0,1 1 0,-1-2 0,0 1 0,0 0 0,-1-1 0,1 1 0,0-1 0,-1 0 0,1 0 0,0 0 0,-6 0 0,-8 1 0,0-1 0,-1 0 0,-25-3 0,11 0 0,-493-1 0,326 4 0,151-4 0,0-1 0,-56-14 0,-43-4 0,21 8 0,-65-4 0,168 16 0,0-1 0,0-1 0,0-1 0,-23-9 0,-29-5 0,-136-14 0,62 8 0,20 1 0,-1-3 0,15 2 0,-13 0 0,-36-6 0,124 25 0,-41-12 0,50 10 0,0 1 0,-57-5 0,-221-21 0,243 24 0,-41 0 0,-168 7 0,134 4 0,14-1 0,-153-3 0,127-11 0,-72-2 0,221 15 0,-72 2 0,-1-4 0,-130-21 0,146 11 0,-1 3 0,1 3 0,-1 3 0,-83 5 0,143-2 0,-1 0 0,1 1 0,-1-1 0,1 1 0,-1-1 0,1 1 0,-1 0 0,1 0 0,-1 0 0,1 0 0,0 0 0,0 1 0,-1-1 0,1 1 0,0-1 0,-3 4 0,4-3 0,0-1 0,0 1 0,0-1 0,1 1 0,-1 0 0,0 0 0,1-1 0,-1 1 0,1 0 0,-1 0 0,1 0 0,0 0 0,0-1 0,0 1 0,0 0 0,0 0 0,0 0 0,1 2 0,0 0 0,1 0 0,-1 0 0,1 0 0,0 0 0,0 0 0,0 0 0,1 0 0,-1-1 0,1 1 0,0-1 0,0 0 0,0 0 0,0 0 0,0 0 0,1 0 0,0-1 0,-1 0 0,7 4 0,116 37 0,-56-21 0,-61-18 0,1 1 0,-1-1 0,-1 1 0,1 1 0,10 8 0,-11-7 0,2-1 0,-1 0 0,18 9 0,-7-8 0,0-1 0,0 0 0,0-2 0,1 0 0,-1-2 0,1 0 0,40-2 0,-42-1 0,-1 1 0,0 1 0,0 1 0,0 0 0,0 1 0,27 9 0,6 2 0,0-2 0,96 10 0,-101-17 0,182 11 0,120 3 0,-101-10 0,-64 8 0,202 7 0,-356-23 0,-1 2 0,0 1 0,55 14 0,4 2 0,92 7 0,1-8 0,258-6 0,-410-12 0,0 2 0,0 0 0,34 10 0,38 5 0,357-5 0,-436-11 0,-1 0 0,-1 1 0,1 1 0,36 11 0,-34-8 0,0-1 0,0-1 0,36 4 0,74-6 0,0-5 0,145-21 0,-254 20 0,1-1 0,-1-1 0,0-1 0,27-11 0,-48 17 0,0-1 0,0 0 0,0 0 0,0 0 0,0 0 0,0 0 0,-1-1 0,1 1 0,-1 0 0,1-1 0,-1 1 0,1-1 0,-1 1 0,0-1 0,1 0 0,-1 0 0,0 0 0,0 1 0,0-1 0,-1 0 0,1 0 0,0 0 0,-1 0 0,1 0 0,-1-1 0,0 1 0,0-3 0,-1-2 0,0 0 0,-1 0 0,0 0 0,-1 0 0,1 0 0,-7-10 0,5 8 0,0 1 0,1-1 0,-4-14 0,4 10 0,2 1 0,-2 0 0,1 0 0,-2 0 0,-6-16 0,8 24 0,-1-1 0,0 1 0,0 0 0,0 0 0,0 0 0,-1 0 0,0 0 0,1 1 0,-1 0 0,0 0 0,-1 0 0,1 0 0,-10-4 0,-17-6-136,-2 1-1,1 2 1,-1 1-1,-1 2 1,1 1-1,-1 1 1,-1 2-1,1 2 0,-38 2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1T17:00:57.961"/>
    </inkml:context>
    <inkml:brush xml:id="br0">
      <inkml:brushProperty name="width" value="0.3" units="cm"/>
      <inkml:brushProperty name="height" value="0.6" units="cm"/>
      <inkml:brushProperty name="color" value="#EAEAEA"/>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1T17:00:58.183"/>
    </inkml:context>
    <inkml:brush xml:id="br0">
      <inkml:brushProperty name="width" value="0.3" units="cm"/>
      <inkml:brushProperty name="height" value="0.6" units="cm"/>
      <inkml:brushProperty name="color" value="#EAEAEA"/>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1T17:01:23.390"/>
    </inkml:context>
    <inkml:brush xml:id="br0">
      <inkml:brushProperty name="width" value="0.3" units="cm"/>
      <inkml:brushProperty name="height" value="0.6" units="cm"/>
      <inkml:brushProperty name="color" value="#EAEAEA"/>
      <inkml:brushProperty name="tip" value="rectangle"/>
      <inkml:brushProperty name="rasterOp" value="maskPen"/>
      <inkml:brushProperty name="ignorePressure" value="1"/>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3/11/2025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Custom Layout">
    <p:bg>
      <p:bgPr>
        <a:solidFill>
          <a:schemeClr val="tx1"/>
        </a:solidFill>
        <a:effectLst/>
      </p:bgPr>
    </p:bg>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3/11/2025</a:t>
            </a:fld>
            <a:endParaRPr lang="en-US" sz="1100" dirty="0">
              <a:solidFill>
                <a:schemeClr val="accent2"/>
              </a:solidFill>
            </a:endParaRP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customXml" Target="../ink/ink2.xml"/><Relationship Id="rId5" Type="http://schemas.openxmlformats.org/officeDocument/2006/relationships/image" Target="../media/image3.png"/><Relationship Id="rId4" Type="http://schemas.openxmlformats.org/officeDocument/2006/relationships/customXml" Target="../ink/ink1.xml"/></Relationships>
</file>

<file path=ppt/slides/_rels/slide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customXml" Target="../ink/ink7.xml"/><Relationship Id="rId13" Type="http://schemas.openxmlformats.org/officeDocument/2006/relationships/customXml" Target="../ink/ink11.xml"/><Relationship Id="rId18" Type="http://schemas.openxmlformats.org/officeDocument/2006/relationships/customXml" Target="../ink/ink15.xml"/><Relationship Id="rId26" Type="http://schemas.openxmlformats.org/officeDocument/2006/relationships/image" Target="../media/image15.png"/><Relationship Id="rId3" Type="http://schemas.openxmlformats.org/officeDocument/2006/relationships/image" Target="../media/image7.png"/><Relationship Id="rId21" Type="http://schemas.openxmlformats.org/officeDocument/2006/relationships/customXml" Target="../ink/ink17.xml"/><Relationship Id="rId7" Type="http://schemas.openxmlformats.org/officeDocument/2006/relationships/image" Target="../media/image9.png"/><Relationship Id="rId12" Type="http://schemas.openxmlformats.org/officeDocument/2006/relationships/customXml" Target="../ink/ink10.xml"/><Relationship Id="rId17" Type="http://schemas.openxmlformats.org/officeDocument/2006/relationships/customXml" Target="../ink/ink14.xml"/><Relationship Id="rId25" Type="http://schemas.openxmlformats.org/officeDocument/2006/relationships/customXml" Target="../ink/ink19.xml"/><Relationship Id="rId2" Type="http://schemas.openxmlformats.org/officeDocument/2006/relationships/customXml" Target="../ink/ink4.xml"/><Relationship Id="rId16" Type="http://schemas.openxmlformats.org/officeDocument/2006/relationships/customXml" Target="../ink/ink13.xml"/><Relationship Id="rId20" Type="http://schemas.openxmlformats.org/officeDocument/2006/relationships/image" Target="../media/image12.png"/><Relationship Id="rId1" Type="http://schemas.openxmlformats.org/officeDocument/2006/relationships/slideLayout" Target="../slideLayouts/slideLayout10.xml"/><Relationship Id="rId6" Type="http://schemas.openxmlformats.org/officeDocument/2006/relationships/customXml" Target="../ink/ink6.xml"/><Relationship Id="rId11" Type="http://schemas.openxmlformats.org/officeDocument/2006/relationships/customXml" Target="../ink/ink9.xml"/><Relationship Id="rId24"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customXml" Target="../ink/ink12.xml"/><Relationship Id="rId23" Type="http://schemas.openxmlformats.org/officeDocument/2006/relationships/customXml" Target="../ink/ink18.xml"/><Relationship Id="rId28" Type="http://schemas.openxmlformats.org/officeDocument/2006/relationships/image" Target="../media/image16.png"/><Relationship Id="rId10" Type="http://schemas.openxmlformats.org/officeDocument/2006/relationships/customXml" Target="../ink/ink8.xml"/><Relationship Id="rId19" Type="http://schemas.openxmlformats.org/officeDocument/2006/relationships/customXml" Target="../ink/ink16.xml"/><Relationship Id="rId4" Type="http://schemas.openxmlformats.org/officeDocument/2006/relationships/customXml" Target="../ink/ink5.xml"/><Relationship Id="rId9" Type="http://schemas.openxmlformats.org/officeDocument/2006/relationships/image" Target="../media/image10.png"/><Relationship Id="rId14" Type="http://schemas.openxmlformats.org/officeDocument/2006/relationships/image" Target="../media/image11.png"/><Relationship Id="rId22" Type="http://schemas.openxmlformats.org/officeDocument/2006/relationships/image" Target="../media/image13.png"/><Relationship Id="rId27" Type="http://schemas.openxmlformats.org/officeDocument/2006/relationships/customXml" Target="../ink/ink20.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21.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22.xml"/><Relationship Id="rId1" Type="http://schemas.openxmlformats.org/officeDocument/2006/relationships/slideLayout" Target="../slideLayouts/slideLayout13.xml"/><Relationship Id="rId4"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a:xfrm>
            <a:off x="4096846" y="3386082"/>
            <a:ext cx="3924935" cy="886315"/>
          </a:xfrm>
        </p:spPr>
        <p:txBody>
          <a:bodyPr/>
          <a:lstStyle/>
          <a:p>
            <a:r>
              <a:rPr lang="en-US" sz="2000" dirty="0"/>
              <a:t>Kavish Ghag</a:t>
            </a:r>
            <a:br>
              <a:rPr lang="en-US" sz="2000" dirty="0"/>
            </a:br>
            <a:br>
              <a:rPr lang="en-US" sz="2000" dirty="0"/>
            </a:br>
            <a:r>
              <a:rPr lang="en-US" sz="2000" dirty="0"/>
              <a:t>Hritik Pandey</a:t>
            </a:r>
          </a:p>
        </p:txBody>
      </p:sp>
      <p:sp>
        <p:nvSpPr>
          <p:cNvPr id="8" name="Text Placeholder 7">
            <a:extLst>
              <a:ext uri="{FF2B5EF4-FFF2-40B4-BE49-F238E27FC236}">
                <a16:creationId xmlns:a16="http://schemas.microsoft.com/office/drawing/2014/main" id="{9FFAF4E3-C8A2-4861-A67E-040D885F84F1}"/>
              </a:ext>
            </a:extLst>
          </p:cNvPr>
          <p:cNvSpPr>
            <a:spLocks noGrp="1"/>
          </p:cNvSpPr>
          <p:nvPr>
            <p:ph type="body" sz="quarter" idx="11"/>
          </p:nvPr>
        </p:nvSpPr>
        <p:spPr>
          <a:xfrm>
            <a:off x="4096848" y="1899514"/>
            <a:ext cx="3924934" cy="1299860"/>
          </a:xfrm>
        </p:spPr>
        <p:txBody>
          <a:bodyPr/>
          <a:lstStyle/>
          <a:p>
            <a:r>
              <a:rPr lang="en-US" dirty="0"/>
              <a:t>                 </a:t>
            </a:r>
            <a:r>
              <a:rPr lang="en-US" sz="3200" dirty="0"/>
              <a:t> Zomato</a:t>
            </a:r>
          </a:p>
          <a:p>
            <a:r>
              <a:rPr lang="en-US" sz="3200" dirty="0"/>
              <a:t>         EDA Analysis</a:t>
            </a:r>
          </a:p>
          <a:p>
            <a:r>
              <a:rPr lang="en-US" dirty="0"/>
              <a:t> </a:t>
            </a:r>
          </a:p>
        </p:txBody>
      </p:sp>
      <p:sp>
        <p:nvSpPr>
          <p:cNvPr id="11" name="Text Placeholder 10">
            <a:extLst>
              <a:ext uri="{FF2B5EF4-FFF2-40B4-BE49-F238E27FC236}">
                <a16:creationId xmlns:a16="http://schemas.microsoft.com/office/drawing/2014/main" id="{E6DF5064-7AAC-4887-9BD5-FB6BC40A6768}"/>
              </a:ext>
            </a:extLst>
          </p:cNvPr>
          <p:cNvSpPr>
            <a:spLocks noGrp="1"/>
          </p:cNvSpPr>
          <p:nvPr>
            <p:ph type="body" sz="quarter" idx="13"/>
          </p:nvPr>
        </p:nvSpPr>
        <p:spPr/>
        <p:txBody>
          <a:bodyPr/>
          <a:lstStyle/>
          <a:p>
            <a:r>
              <a:rPr lang="en-US" dirty="0"/>
              <a:t>March 12, 2025</a:t>
            </a:r>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5993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p:txBody>
          <a:bodyPr/>
          <a:lstStyle/>
          <a:p>
            <a:r>
              <a:rPr lang="en-US" dirty="0"/>
              <a:t>Agenda</a:t>
            </a:r>
          </a:p>
        </p:txBody>
      </p:sp>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p:txBody>
          <a:bodyPr/>
          <a:lstStyle/>
          <a:p>
            <a:r>
              <a:rPr lang="en-US" dirty="0"/>
              <a:t>Introduction</a:t>
            </a:r>
          </a:p>
          <a:p>
            <a:r>
              <a:rPr lang="en-US" dirty="0"/>
              <a:t>Data Collection</a:t>
            </a:r>
          </a:p>
          <a:p>
            <a:r>
              <a:rPr lang="en-US" dirty="0"/>
              <a:t>EDA Analysis</a:t>
            </a:r>
          </a:p>
          <a:p>
            <a:r>
              <a:rPr lang="en-US" dirty="0"/>
              <a:t>Closing</a:t>
            </a:r>
          </a:p>
        </p:txBody>
      </p:sp>
      <p:pic>
        <p:nvPicPr>
          <p:cNvPr id="1026" name="Picture 2" descr="Zomato Launches &quot;Food Rescue&quot; to Reduce Food Wastage with Canceled Orders">
            <a:extLst>
              <a:ext uri="{FF2B5EF4-FFF2-40B4-BE49-F238E27FC236}">
                <a16:creationId xmlns:a16="http://schemas.microsoft.com/office/drawing/2014/main" id="{B4E2234C-D1BD-19E0-ADE8-DB6B06A912FB}"/>
              </a:ext>
            </a:extLst>
          </p:cNvPr>
          <p:cNvPicPr>
            <a:picLocks noGrp="1" noChangeAspect="1" noChangeArrowheads="1"/>
          </p:cNvPicPr>
          <p:nvPr>
            <p:ph type="pic" sz="quarter" idx="10"/>
          </p:nvPr>
        </p:nvPicPr>
        <p:blipFill>
          <a:blip r:embed="rId3">
            <a:extLst>
              <a:ext uri="{28A0092B-C50C-407E-A947-70E740481C1C}">
                <a14:useLocalDpi xmlns:a14="http://schemas.microsoft.com/office/drawing/2010/main" val="0"/>
              </a:ext>
            </a:extLst>
          </a:blip>
          <a:srcRect l="20559" r="20559"/>
          <a:stretch>
            <a:fillRect/>
          </a:stretch>
        </p:blipFill>
        <p:spPr bwMode="auto">
          <a:xfrm>
            <a:off x="5714562" y="932265"/>
            <a:ext cx="5192250" cy="499346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14" name="Ink 13">
                <a:extLst>
                  <a:ext uri="{FF2B5EF4-FFF2-40B4-BE49-F238E27FC236}">
                    <a16:creationId xmlns:a16="http://schemas.microsoft.com/office/drawing/2014/main" id="{33C71725-1C33-8ED7-EF1E-D287C78970D9}"/>
                  </a:ext>
                </a:extLst>
              </p14:cNvPr>
              <p14:cNvContentPartPr/>
              <p14:nvPr/>
            </p14:nvContentPartPr>
            <p14:xfrm>
              <a:off x="2384592" y="6551558"/>
              <a:ext cx="360" cy="360"/>
            </p14:xfrm>
          </p:contentPart>
        </mc:Choice>
        <mc:Fallback>
          <p:pic>
            <p:nvPicPr>
              <p:cNvPr id="14" name="Ink 13">
                <a:extLst>
                  <a:ext uri="{FF2B5EF4-FFF2-40B4-BE49-F238E27FC236}">
                    <a16:creationId xmlns:a16="http://schemas.microsoft.com/office/drawing/2014/main" id="{33C71725-1C33-8ED7-EF1E-D287C78970D9}"/>
                  </a:ext>
                </a:extLst>
              </p:cNvPr>
              <p:cNvPicPr/>
              <p:nvPr/>
            </p:nvPicPr>
            <p:blipFill>
              <a:blip r:embed="rId5"/>
              <a:stretch>
                <a:fillRect/>
              </a:stretch>
            </p:blipFill>
            <p:spPr>
              <a:xfrm>
                <a:off x="2321952" y="6488918"/>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5" name="Ink 14">
                <a:extLst>
                  <a:ext uri="{FF2B5EF4-FFF2-40B4-BE49-F238E27FC236}">
                    <a16:creationId xmlns:a16="http://schemas.microsoft.com/office/drawing/2014/main" id="{30471799-19C0-5CE8-E895-FFDA22D763F8}"/>
                  </a:ext>
                </a:extLst>
              </p14:cNvPr>
              <p14:cNvContentPartPr/>
              <p14:nvPr/>
            </p14:nvContentPartPr>
            <p14:xfrm>
              <a:off x="812832" y="6456878"/>
              <a:ext cx="1572480" cy="185400"/>
            </p14:xfrm>
          </p:contentPart>
        </mc:Choice>
        <mc:Fallback>
          <p:pic>
            <p:nvPicPr>
              <p:cNvPr id="15" name="Ink 14">
                <a:extLst>
                  <a:ext uri="{FF2B5EF4-FFF2-40B4-BE49-F238E27FC236}">
                    <a16:creationId xmlns:a16="http://schemas.microsoft.com/office/drawing/2014/main" id="{30471799-19C0-5CE8-E895-FFDA22D763F8}"/>
                  </a:ext>
                </a:extLst>
              </p:cNvPr>
              <p:cNvPicPr/>
              <p:nvPr/>
            </p:nvPicPr>
            <p:blipFill>
              <a:blip r:embed="rId7"/>
              <a:stretch>
                <a:fillRect/>
              </a:stretch>
            </p:blipFill>
            <p:spPr>
              <a:xfrm>
                <a:off x="749832" y="6393878"/>
                <a:ext cx="1698120" cy="311040"/>
              </a:xfrm>
              <a:prstGeom prst="rect">
                <a:avLst/>
              </a:prstGeom>
            </p:spPr>
          </p:pic>
        </mc:Fallback>
      </mc:AlternateContent>
    </p:spTree>
    <p:extLst>
      <p:ext uri="{BB962C8B-B14F-4D97-AF65-F5344CB8AC3E}">
        <p14:creationId xmlns:p14="http://schemas.microsoft.com/office/powerpoint/2010/main" val="134190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p:txBody>
          <a:bodyPr/>
          <a:lstStyle/>
          <a:p>
            <a:r>
              <a:rPr lang="en-US" dirty="0"/>
              <a:t>Introduction</a:t>
            </a:r>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660399" y="2044700"/>
            <a:ext cx="5118231" cy="4008087"/>
          </a:xfrm>
        </p:spPr>
        <p:txBody>
          <a:bodyPr/>
          <a:lstStyle/>
          <a:p>
            <a:pPr marL="0" indent="0" algn="just">
              <a:buNone/>
            </a:pPr>
            <a:r>
              <a:rPr lang="en-US" sz="2400" dirty="0"/>
              <a:t>Exploratory Data Analysis (EDA) serves as the foundation for uncovering hidden patterns, validating assumptions, and extracting actionable insights from the Zomato dataset. In this analysis, we dive into a rich repository of restaurant data—including attributes like restaurant name, location, cuisines, average cost for two, ratings, and reviews—to understand consumer preferences and market trends in the food industry.</a:t>
            </a:r>
          </a:p>
        </p:txBody>
      </p:sp>
      <p:pic>
        <p:nvPicPr>
          <p:cNvPr id="2050" name="Picture 2" descr="Zomato Alternative | White-label Zomato Alternative App">
            <a:extLst>
              <a:ext uri="{FF2B5EF4-FFF2-40B4-BE49-F238E27FC236}">
                <a16:creationId xmlns:a16="http://schemas.microsoft.com/office/drawing/2014/main" id="{2AF45726-39DB-A408-0716-F49AB0D15F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1481" y="2044700"/>
            <a:ext cx="3481084" cy="380855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B8BBF8B4-107D-B3EE-7A3E-EDA36C06C666}"/>
                  </a:ext>
                </a:extLst>
              </p14:cNvPr>
              <p14:cNvContentPartPr/>
              <p14:nvPr/>
            </p14:nvContentPartPr>
            <p14:xfrm>
              <a:off x="746952" y="6497198"/>
              <a:ext cx="1647360" cy="141120"/>
            </p14:xfrm>
          </p:contentPart>
        </mc:Choice>
        <mc:Fallback>
          <p:pic>
            <p:nvPicPr>
              <p:cNvPr id="6" name="Ink 5">
                <a:extLst>
                  <a:ext uri="{FF2B5EF4-FFF2-40B4-BE49-F238E27FC236}">
                    <a16:creationId xmlns:a16="http://schemas.microsoft.com/office/drawing/2014/main" id="{B8BBF8B4-107D-B3EE-7A3E-EDA36C06C666}"/>
                  </a:ext>
                </a:extLst>
              </p:cNvPr>
              <p:cNvPicPr/>
              <p:nvPr/>
            </p:nvPicPr>
            <p:blipFill>
              <a:blip r:embed="rId4"/>
              <a:stretch>
                <a:fillRect/>
              </a:stretch>
            </p:blipFill>
            <p:spPr>
              <a:xfrm>
                <a:off x="684312" y="6434198"/>
                <a:ext cx="1773000" cy="266760"/>
              </a:xfrm>
              <a:prstGeom prst="rect">
                <a:avLst/>
              </a:prstGeom>
            </p:spPr>
          </p:pic>
        </mc:Fallback>
      </mc:AlternateContent>
    </p:spTree>
    <p:extLst>
      <p:ext uri="{BB962C8B-B14F-4D97-AF65-F5344CB8AC3E}">
        <p14:creationId xmlns:p14="http://schemas.microsoft.com/office/powerpoint/2010/main" val="369677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12" descr="Blue glass building">
            <a:extLst>
              <a:ext uri="{FF2B5EF4-FFF2-40B4-BE49-F238E27FC236}">
                <a16:creationId xmlns:a16="http://schemas.microsoft.com/office/drawing/2014/main" id="{40CA8728-2FE8-F116-7056-D131BDCD6B97}"/>
              </a:ext>
            </a:extLst>
          </p:cNvPr>
          <p:cNvPicPr>
            <a:picLocks noGrp="1" noChangeAspect="1"/>
          </p:cNvPicPr>
          <p:nvPr>
            <p:ph type="pic" sz="quarter" idx="10"/>
          </p:nvPr>
        </p:nvPicPr>
        <p:blipFill>
          <a:blip r:embed="rId2">
            <a:alphaModFix amt="80000"/>
          </a:blip>
          <a:srcRect t="7802" b="7802"/>
          <a:stretch/>
        </p:blipFill>
        <p:spPr>
          <a:xfrm>
            <a:off x="0" y="8711"/>
            <a:ext cx="12192000" cy="6858000"/>
          </a:xfrm>
          <a:blipFill dpi="0" rotWithShape="1">
            <a:blip r:embed="rId2">
              <a:alphaModFix amt="80000"/>
              <a:extLst>
                <a:ext uri="{28A0092B-C50C-407E-A947-70E740481C1C}">
                  <a14:useLocalDpi xmlns:a14="http://schemas.microsoft.com/office/drawing/2010/main" val="0"/>
                </a:ext>
              </a:extLst>
            </a:blip>
            <a:srcRect/>
            <a:stretch>
              <a:fillRect/>
            </a:stretch>
          </a:blipFill>
        </p:spPr>
      </p:pic>
      <p:sp>
        <p:nvSpPr>
          <p:cNvPr id="3" name="Text Placeholder 2">
            <a:extLst>
              <a:ext uri="{FF2B5EF4-FFF2-40B4-BE49-F238E27FC236}">
                <a16:creationId xmlns:a16="http://schemas.microsoft.com/office/drawing/2014/main" id="{EE8A7EBC-C228-3F9D-2E3E-AB9DDD976E80}"/>
              </a:ext>
            </a:extLst>
          </p:cNvPr>
          <p:cNvSpPr>
            <a:spLocks noGrp="1"/>
          </p:cNvSpPr>
          <p:nvPr>
            <p:ph type="body" sz="quarter" idx="11"/>
          </p:nvPr>
        </p:nvSpPr>
        <p:spPr>
          <a:xfrm>
            <a:off x="4620479" y="2884602"/>
            <a:ext cx="3100073" cy="490538"/>
          </a:xfrm>
        </p:spPr>
        <p:txBody>
          <a:bodyPr/>
          <a:lstStyle/>
          <a:p>
            <a:r>
              <a:rPr lang="en-IN" dirty="0"/>
              <a:t>Tools and Techniques        </a:t>
            </a:r>
          </a:p>
        </p:txBody>
      </p:sp>
      <p:sp>
        <p:nvSpPr>
          <p:cNvPr id="4" name="Title 3">
            <a:extLst>
              <a:ext uri="{FF2B5EF4-FFF2-40B4-BE49-F238E27FC236}">
                <a16:creationId xmlns:a16="http://schemas.microsoft.com/office/drawing/2014/main" id="{040C077E-1460-F9EF-C901-ABA534F0B696}"/>
              </a:ext>
            </a:extLst>
          </p:cNvPr>
          <p:cNvSpPr>
            <a:spLocks noGrp="1"/>
          </p:cNvSpPr>
          <p:nvPr>
            <p:ph type="title"/>
          </p:nvPr>
        </p:nvSpPr>
        <p:spPr>
          <a:xfrm>
            <a:off x="4133533" y="1897331"/>
            <a:ext cx="3924934" cy="987271"/>
          </a:xfrm>
        </p:spPr>
        <p:txBody>
          <a:bodyPr/>
          <a:lstStyle/>
          <a:p>
            <a:r>
              <a:rPr lang="en-IN" sz="3600" dirty="0"/>
              <a:t>     Data Gathering</a:t>
            </a:r>
          </a:p>
        </p:txBody>
      </p:sp>
    </p:spTree>
    <p:extLst>
      <p:ext uri="{BB962C8B-B14F-4D97-AF65-F5344CB8AC3E}">
        <p14:creationId xmlns:p14="http://schemas.microsoft.com/office/powerpoint/2010/main" val="3830160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A8C96-4F32-F588-93C5-38E26D658BB6}"/>
              </a:ext>
            </a:extLst>
          </p:cNvPr>
          <p:cNvSpPr>
            <a:spLocks noGrp="1"/>
          </p:cNvSpPr>
          <p:nvPr>
            <p:ph type="title"/>
          </p:nvPr>
        </p:nvSpPr>
        <p:spPr/>
        <p:txBody>
          <a:bodyPr/>
          <a:lstStyle/>
          <a:p>
            <a:r>
              <a:rPr lang="en-IN" dirty="0"/>
              <a:t>Data Gathering</a:t>
            </a:r>
          </a:p>
        </p:txBody>
      </p:sp>
      <p:sp>
        <p:nvSpPr>
          <p:cNvPr id="4" name="TextBox 3">
            <a:extLst>
              <a:ext uri="{FF2B5EF4-FFF2-40B4-BE49-F238E27FC236}">
                <a16:creationId xmlns:a16="http://schemas.microsoft.com/office/drawing/2014/main" id="{71C62508-B1FB-2B9A-5121-5F24F1CEE1E9}"/>
              </a:ext>
            </a:extLst>
          </p:cNvPr>
          <p:cNvSpPr txBox="1"/>
          <p:nvPr/>
        </p:nvSpPr>
        <p:spPr>
          <a:xfrm>
            <a:off x="432000" y="1723196"/>
            <a:ext cx="11340000" cy="3416320"/>
          </a:xfrm>
          <a:prstGeom prst="rect">
            <a:avLst/>
          </a:prstGeom>
          <a:noFill/>
        </p:spPr>
        <p:txBody>
          <a:bodyPr wrap="square">
            <a:spAutoFit/>
          </a:bodyPr>
          <a:lstStyle/>
          <a:p>
            <a:pPr algn="just"/>
            <a:r>
              <a:rPr lang="en-US" sz="2400" dirty="0"/>
              <a:t>The Kaggle dataset gathering of Zomato is a comprehensive collection of restaurant data that serves as a robust foundation for exploratory data analysis. It aggregates detailed information such as restaurant IDs, names, locations, cuisines, average cost for two, customer ratings, and reviews. This rich dataset allows data enthusiasts and professionals to uncover hidden patterns and correlations—such as the relationship between pricing and ratings or the popularity of various cuisines across different regions. By leveraging this well-structured data, analysts can generate insights that inform strategic decision-making in the competitive food and hospitality industry, as well as build predictive models for market trends.</a:t>
            </a:r>
            <a:endParaRPr lang="en-IN" sz="2400" dirty="0"/>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6BA64500-4A16-A0E4-AF6A-B260DF35627D}"/>
                  </a:ext>
                </a:extLst>
              </p14:cNvPr>
              <p14:cNvContentPartPr/>
              <p14:nvPr/>
            </p14:nvContentPartPr>
            <p14:xfrm>
              <a:off x="636792" y="6504758"/>
              <a:ext cx="1748160" cy="169920"/>
            </p14:xfrm>
          </p:contentPart>
        </mc:Choice>
        <mc:Fallback>
          <p:pic>
            <p:nvPicPr>
              <p:cNvPr id="6" name="Ink 5">
                <a:extLst>
                  <a:ext uri="{FF2B5EF4-FFF2-40B4-BE49-F238E27FC236}">
                    <a16:creationId xmlns:a16="http://schemas.microsoft.com/office/drawing/2014/main" id="{6BA64500-4A16-A0E4-AF6A-B260DF35627D}"/>
                  </a:ext>
                </a:extLst>
              </p:cNvPr>
              <p:cNvPicPr/>
              <p:nvPr/>
            </p:nvPicPr>
            <p:blipFill>
              <a:blip r:embed="rId3"/>
              <a:stretch>
                <a:fillRect/>
              </a:stretch>
            </p:blipFill>
            <p:spPr>
              <a:xfrm>
                <a:off x="627792" y="6496118"/>
                <a:ext cx="176580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4D6D6845-B15F-6FA6-85E9-263C038C96F5}"/>
                  </a:ext>
                </a:extLst>
              </p14:cNvPr>
              <p14:cNvContentPartPr/>
              <p14:nvPr/>
            </p14:nvContentPartPr>
            <p14:xfrm>
              <a:off x="605472" y="6541118"/>
              <a:ext cx="1761120" cy="65880"/>
            </p14:xfrm>
          </p:contentPart>
        </mc:Choice>
        <mc:Fallback>
          <p:pic>
            <p:nvPicPr>
              <p:cNvPr id="7" name="Ink 6">
                <a:extLst>
                  <a:ext uri="{FF2B5EF4-FFF2-40B4-BE49-F238E27FC236}">
                    <a16:creationId xmlns:a16="http://schemas.microsoft.com/office/drawing/2014/main" id="{4D6D6845-B15F-6FA6-85E9-263C038C96F5}"/>
                  </a:ext>
                </a:extLst>
              </p:cNvPr>
              <p:cNvPicPr/>
              <p:nvPr/>
            </p:nvPicPr>
            <p:blipFill>
              <a:blip r:embed="rId5"/>
              <a:stretch>
                <a:fillRect/>
              </a:stretch>
            </p:blipFill>
            <p:spPr>
              <a:xfrm>
                <a:off x="542472" y="6478478"/>
                <a:ext cx="188676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286D39FB-A284-AEBE-22ED-73327550610B}"/>
                  </a:ext>
                </a:extLst>
              </p14:cNvPr>
              <p14:cNvContentPartPr/>
              <p14:nvPr/>
            </p14:nvContentPartPr>
            <p14:xfrm>
              <a:off x="452832" y="6482438"/>
              <a:ext cx="2069640" cy="278280"/>
            </p14:xfrm>
          </p:contentPart>
        </mc:Choice>
        <mc:Fallback>
          <p:pic>
            <p:nvPicPr>
              <p:cNvPr id="9" name="Ink 8">
                <a:extLst>
                  <a:ext uri="{FF2B5EF4-FFF2-40B4-BE49-F238E27FC236}">
                    <a16:creationId xmlns:a16="http://schemas.microsoft.com/office/drawing/2014/main" id="{286D39FB-A284-AEBE-22ED-73327550610B}"/>
                  </a:ext>
                </a:extLst>
              </p:cNvPr>
              <p:cNvPicPr/>
              <p:nvPr/>
            </p:nvPicPr>
            <p:blipFill>
              <a:blip r:embed="rId7"/>
              <a:stretch>
                <a:fillRect/>
              </a:stretch>
            </p:blipFill>
            <p:spPr>
              <a:xfrm>
                <a:off x="390192" y="6419798"/>
                <a:ext cx="2195280" cy="403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E905C2AE-61A3-D69A-C366-ED484D5FDBC6}"/>
                  </a:ext>
                </a:extLst>
              </p14:cNvPr>
              <p14:cNvContentPartPr/>
              <p14:nvPr/>
            </p14:nvContentPartPr>
            <p14:xfrm>
              <a:off x="2545152" y="3073012"/>
              <a:ext cx="360" cy="360"/>
            </p14:xfrm>
          </p:contentPart>
        </mc:Choice>
        <mc:Fallback>
          <p:pic>
            <p:nvPicPr>
              <p:cNvPr id="10" name="Ink 9">
                <a:extLst>
                  <a:ext uri="{FF2B5EF4-FFF2-40B4-BE49-F238E27FC236}">
                    <a16:creationId xmlns:a16="http://schemas.microsoft.com/office/drawing/2014/main" id="{E905C2AE-61A3-D69A-C366-ED484D5FDBC6}"/>
                  </a:ext>
                </a:extLst>
              </p:cNvPr>
              <p:cNvPicPr/>
              <p:nvPr/>
            </p:nvPicPr>
            <p:blipFill>
              <a:blip r:embed="rId9"/>
              <a:stretch>
                <a:fillRect/>
              </a:stretch>
            </p:blipFill>
            <p:spPr>
              <a:xfrm>
                <a:off x="2491152" y="2965372"/>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B60BAB9D-0A05-F8F9-E68E-2C5FFBD0D183}"/>
                  </a:ext>
                </a:extLst>
              </p14:cNvPr>
              <p14:cNvContentPartPr/>
              <p14:nvPr/>
            </p14:nvContentPartPr>
            <p14:xfrm>
              <a:off x="2545152" y="3073012"/>
              <a:ext cx="360" cy="360"/>
            </p14:xfrm>
          </p:contentPart>
        </mc:Choice>
        <mc:Fallback>
          <p:pic>
            <p:nvPicPr>
              <p:cNvPr id="11" name="Ink 10">
                <a:extLst>
                  <a:ext uri="{FF2B5EF4-FFF2-40B4-BE49-F238E27FC236}">
                    <a16:creationId xmlns:a16="http://schemas.microsoft.com/office/drawing/2014/main" id="{B60BAB9D-0A05-F8F9-E68E-2C5FFBD0D183}"/>
                  </a:ext>
                </a:extLst>
              </p:cNvPr>
              <p:cNvPicPr/>
              <p:nvPr/>
            </p:nvPicPr>
            <p:blipFill>
              <a:blip r:embed="rId9"/>
              <a:stretch>
                <a:fillRect/>
              </a:stretch>
            </p:blipFill>
            <p:spPr>
              <a:xfrm>
                <a:off x="2491152" y="2965372"/>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4" name="Ink 13">
                <a:extLst>
                  <a:ext uri="{FF2B5EF4-FFF2-40B4-BE49-F238E27FC236}">
                    <a16:creationId xmlns:a16="http://schemas.microsoft.com/office/drawing/2014/main" id="{4104F821-E2F5-36A4-14ED-2D9FBC7D779F}"/>
                  </a:ext>
                </a:extLst>
              </p14:cNvPr>
              <p14:cNvContentPartPr/>
              <p14:nvPr/>
            </p14:nvContentPartPr>
            <p14:xfrm>
              <a:off x="-726168" y="508732"/>
              <a:ext cx="360" cy="360"/>
            </p14:xfrm>
          </p:contentPart>
        </mc:Choice>
        <mc:Fallback>
          <p:pic>
            <p:nvPicPr>
              <p:cNvPr id="14" name="Ink 13">
                <a:extLst>
                  <a:ext uri="{FF2B5EF4-FFF2-40B4-BE49-F238E27FC236}">
                    <a16:creationId xmlns:a16="http://schemas.microsoft.com/office/drawing/2014/main" id="{4104F821-E2F5-36A4-14ED-2D9FBC7D779F}"/>
                  </a:ext>
                </a:extLst>
              </p:cNvPr>
              <p:cNvPicPr/>
              <p:nvPr/>
            </p:nvPicPr>
            <p:blipFill>
              <a:blip r:embed="rId9"/>
              <a:stretch>
                <a:fillRect/>
              </a:stretch>
            </p:blipFill>
            <p:spPr>
              <a:xfrm>
                <a:off x="-779808" y="400732"/>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5" name="Ink 14">
                <a:extLst>
                  <a:ext uri="{FF2B5EF4-FFF2-40B4-BE49-F238E27FC236}">
                    <a16:creationId xmlns:a16="http://schemas.microsoft.com/office/drawing/2014/main" id="{DE4B4579-C795-5EAD-6077-2BAFEB44BB16}"/>
                  </a:ext>
                </a:extLst>
              </p14:cNvPr>
              <p14:cNvContentPartPr/>
              <p14:nvPr/>
            </p14:nvContentPartPr>
            <p14:xfrm>
              <a:off x="-697728" y="1762972"/>
              <a:ext cx="360" cy="360"/>
            </p14:xfrm>
          </p:contentPart>
        </mc:Choice>
        <mc:Fallback>
          <p:pic>
            <p:nvPicPr>
              <p:cNvPr id="15" name="Ink 14">
                <a:extLst>
                  <a:ext uri="{FF2B5EF4-FFF2-40B4-BE49-F238E27FC236}">
                    <a16:creationId xmlns:a16="http://schemas.microsoft.com/office/drawing/2014/main" id="{DE4B4579-C795-5EAD-6077-2BAFEB44BB16}"/>
                  </a:ext>
                </a:extLst>
              </p:cNvPr>
              <p:cNvPicPr/>
              <p:nvPr/>
            </p:nvPicPr>
            <p:blipFill>
              <a:blip r:embed="rId9"/>
              <a:stretch>
                <a:fillRect/>
              </a:stretch>
            </p:blipFill>
            <p:spPr>
              <a:xfrm>
                <a:off x="-751368" y="1654972"/>
                <a:ext cx="108000" cy="21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3">
            <p14:nvContentPartPr>
              <p14:cNvPr id="16" name="Ink 15">
                <a:extLst>
                  <a:ext uri="{FF2B5EF4-FFF2-40B4-BE49-F238E27FC236}">
                    <a16:creationId xmlns:a16="http://schemas.microsoft.com/office/drawing/2014/main" id="{C0441196-9A52-DA2E-A77B-685986EA6976}"/>
                  </a:ext>
                </a:extLst>
              </p14:cNvPr>
              <p14:cNvContentPartPr/>
              <p14:nvPr/>
            </p14:nvContentPartPr>
            <p14:xfrm>
              <a:off x="-669648" y="1347892"/>
              <a:ext cx="360" cy="360"/>
            </p14:xfrm>
          </p:contentPart>
        </mc:Choice>
        <mc:Fallback>
          <p:pic>
            <p:nvPicPr>
              <p:cNvPr id="16" name="Ink 15">
                <a:extLst>
                  <a:ext uri="{FF2B5EF4-FFF2-40B4-BE49-F238E27FC236}">
                    <a16:creationId xmlns:a16="http://schemas.microsoft.com/office/drawing/2014/main" id="{C0441196-9A52-DA2E-A77B-685986EA6976}"/>
                  </a:ext>
                </a:extLst>
              </p:cNvPr>
              <p:cNvPicPr/>
              <p:nvPr/>
            </p:nvPicPr>
            <p:blipFill>
              <a:blip r:embed="rId14"/>
              <a:stretch>
                <a:fillRect/>
              </a:stretch>
            </p:blipFill>
            <p:spPr>
              <a:xfrm>
                <a:off x="-687288" y="1239892"/>
                <a:ext cx="36000" cy="21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5">
            <p14:nvContentPartPr>
              <p14:cNvPr id="17" name="Ink 16">
                <a:extLst>
                  <a:ext uri="{FF2B5EF4-FFF2-40B4-BE49-F238E27FC236}">
                    <a16:creationId xmlns:a16="http://schemas.microsoft.com/office/drawing/2014/main" id="{3161A38A-A019-D7EF-EDD6-FC9250C3D868}"/>
                  </a:ext>
                </a:extLst>
              </p14:cNvPr>
              <p14:cNvContentPartPr/>
              <p14:nvPr/>
            </p14:nvContentPartPr>
            <p14:xfrm>
              <a:off x="-669648" y="1347892"/>
              <a:ext cx="360" cy="360"/>
            </p14:xfrm>
          </p:contentPart>
        </mc:Choice>
        <mc:Fallback>
          <p:pic>
            <p:nvPicPr>
              <p:cNvPr id="17" name="Ink 16">
                <a:extLst>
                  <a:ext uri="{FF2B5EF4-FFF2-40B4-BE49-F238E27FC236}">
                    <a16:creationId xmlns:a16="http://schemas.microsoft.com/office/drawing/2014/main" id="{3161A38A-A019-D7EF-EDD6-FC9250C3D868}"/>
                  </a:ext>
                </a:extLst>
              </p:cNvPr>
              <p:cNvPicPr/>
              <p:nvPr/>
            </p:nvPicPr>
            <p:blipFill>
              <a:blip r:embed="rId14"/>
              <a:stretch>
                <a:fillRect/>
              </a:stretch>
            </p:blipFill>
            <p:spPr>
              <a:xfrm>
                <a:off x="-687288" y="1239892"/>
                <a:ext cx="36000" cy="21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6">
            <p14:nvContentPartPr>
              <p14:cNvPr id="18" name="Ink 17">
                <a:extLst>
                  <a:ext uri="{FF2B5EF4-FFF2-40B4-BE49-F238E27FC236}">
                    <a16:creationId xmlns:a16="http://schemas.microsoft.com/office/drawing/2014/main" id="{05F95CD2-BBCA-2455-5082-4D6DBEE5F82C}"/>
                  </a:ext>
                </a:extLst>
              </p14:cNvPr>
              <p14:cNvContentPartPr/>
              <p14:nvPr/>
            </p14:nvContentPartPr>
            <p14:xfrm>
              <a:off x="-669648" y="1347892"/>
              <a:ext cx="360" cy="360"/>
            </p14:xfrm>
          </p:contentPart>
        </mc:Choice>
        <mc:Fallback>
          <p:pic>
            <p:nvPicPr>
              <p:cNvPr id="18" name="Ink 17">
                <a:extLst>
                  <a:ext uri="{FF2B5EF4-FFF2-40B4-BE49-F238E27FC236}">
                    <a16:creationId xmlns:a16="http://schemas.microsoft.com/office/drawing/2014/main" id="{05F95CD2-BBCA-2455-5082-4D6DBEE5F82C}"/>
                  </a:ext>
                </a:extLst>
              </p:cNvPr>
              <p:cNvPicPr/>
              <p:nvPr/>
            </p:nvPicPr>
            <p:blipFill>
              <a:blip r:embed="rId14"/>
              <a:stretch>
                <a:fillRect/>
              </a:stretch>
            </p:blipFill>
            <p:spPr>
              <a:xfrm>
                <a:off x="-687288" y="1239892"/>
                <a:ext cx="36000" cy="21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7">
            <p14:nvContentPartPr>
              <p14:cNvPr id="19" name="Ink 18">
                <a:extLst>
                  <a:ext uri="{FF2B5EF4-FFF2-40B4-BE49-F238E27FC236}">
                    <a16:creationId xmlns:a16="http://schemas.microsoft.com/office/drawing/2014/main" id="{E97783AB-AC2C-46AD-28F9-8C07B1F03971}"/>
                  </a:ext>
                </a:extLst>
              </p14:cNvPr>
              <p14:cNvContentPartPr/>
              <p14:nvPr/>
            </p14:nvContentPartPr>
            <p14:xfrm>
              <a:off x="-669648" y="1347892"/>
              <a:ext cx="360" cy="360"/>
            </p14:xfrm>
          </p:contentPart>
        </mc:Choice>
        <mc:Fallback>
          <p:pic>
            <p:nvPicPr>
              <p:cNvPr id="19" name="Ink 18">
                <a:extLst>
                  <a:ext uri="{FF2B5EF4-FFF2-40B4-BE49-F238E27FC236}">
                    <a16:creationId xmlns:a16="http://schemas.microsoft.com/office/drawing/2014/main" id="{E97783AB-AC2C-46AD-28F9-8C07B1F03971}"/>
                  </a:ext>
                </a:extLst>
              </p:cNvPr>
              <p:cNvPicPr/>
              <p:nvPr/>
            </p:nvPicPr>
            <p:blipFill>
              <a:blip r:embed="rId14"/>
              <a:stretch>
                <a:fillRect/>
              </a:stretch>
            </p:blipFill>
            <p:spPr>
              <a:xfrm>
                <a:off x="-687288" y="1239892"/>
                <a:ext cx="36000" cy="21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8">
            <p14:nvContentPartPr>
              <p14:cNvPr id="20" name="Ink 19">
                <a:extLst>
                  <a:ext uri="{FF2B5EF4-FFF2-40B4-BE49-F238E27FC236}">
                    <a16:creationId xmlns:a16="http://schemas.microsoft.com/office/drawing/2014/main" id="{F1FC0033-7B09-FD75-4D24-6AD09C6ABE49}"/>
                  </a:ext>
                </a:extLst>
              </p14:cNvPr>
              <p14:cNvContentPartPr/>
              <p14:nvPr/>
            </p14:nvContentPartPr>
            <p14:xfrm>
              <a:off x="-669648" y="1347892"/>
              <a:ext cx="360" cy="360"/>
            </p14:xfrm>
          </p:contentPart>
        </mc:Choice>
        <mc:Fallback>
          <p:pic>
            <p:nvPicPr>
              <p:cNvPr id="20" name="Ink 19">
                <a:extLst>
                  <a:ext uri="{FF2B5EF4-FFF2-40B4-BE49-F238E27FC236}">
                    <a16:creationId xmlns:a16="http://schemas.microsoft.com/office/drawing/2014/main" id="{F1FC0033-7B09-FD75-4D24-6AD09C6ABE49}"/>
                  </a:ext>
                </a:extLst>
              </p:cNvPr>
              <p:cNvPicPr/>
              <p:nvPr/>
            </p:nvPicPr>
            <p:blipFill>
              <a:blip r:embed="rId14"/>
              <a:stretch>
                <a:fillRect/>
              </a:stretch>
            </p:blipFill>
            <p:spPr>
              <a:xfrm>
                <a:off x="-687288" y="1239892"/>
                <a:ext cx="36000" cy="21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9">
            <p14:nvContentPartPr>
              <p14:cNvPr id="21" name="Ink 20">
                <a:extLst>
                  <a:ext uri="{FF2B5EF4-FFF2-40B4-BE49-F238E27FC236}">
                    <a16:creationId xmlns:a16="http://schemas.microsoft.com/office/drawing/2014/main" id="{929924E7-2998-CCEA-4ED7-C1AFDC58E782}"/>
                  </a:ext>
                </a:extLst>
              </p14:cNvPr>
              <p14:cNvContentPartPr/>
              <p14:nvPr/>
            </p14:nvContentPartPr>
            <p14:xfrm>
              <a:off x="-358248" y="2252572"/>
              <a:ext cx="360" cy="360"/>
            </p14:xfrm>
          </p:contentPart>
        </mc:Choice>
        <mc:Fallback>
          <p:pic>
            <p:nvPicPr>
              <p:cNvPr id="21" name="Ink 20">
                <a:extLst>
                  <a:ext uri="{FF2B5EF4-FFF2-40B4-BE49-F238E27FC236}">
                    <a16:creationId xmlns:a16="http://schemas.microsoft.com/office/drawing/2014/main" id="{929924E7-2998-CCEA-4ED7-C1AFDC58E782}"/>
                  </a:ext>
                </a:extLst>
              </p:cNvPr>
              <p:cNvPicPr/>
              <p:nvPr/>
            </p:nvPicPr>
            <p:blipFill>
              <a:blip r:embed="rId20"/>
              <a:stretch>
                <a:fillRect/>
              </a:stretch>
            </p:blipFill>
            <p:spPr>
              <a:xfrm>
                <a:off x="-376248" y="2234932"/>
                <a:ext cx="36000" cy="3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1">
            <p14:nvContentPartPr>
              <p14:cNvPr id="22" name="Ink 21">
                <a:extLst>
                  <a:ext uri="{FF2B5EF4-FFF2-40B4-BE49-F238E27FC236}">
                    <a16:creationId xmlns:a16="http://schemas.microsoft.com/office/drawing/2014/main" id="{252FB7F9-439C-BA38-601C-1BB9946F3613}"/>
                  </a:ext>
                </a:extLst>
              </p14:cNvPr>
              <p14:cNvContentPartPr/>
              <p14:nvPr/>
            </p14:nvContentPartPr>
            <p14:xfrm>
              <a:off x="-358248" y="2252572"/>
              <a:ext cx="360" cy="360"/>
            </p14:xfrm>
          </p:contentPart>
        </mc:Choice>
        <mc:Fallback>
          <p:pic>
            <p:nvPicPr>
              <p:cNvPr id="22" name="Ink 21">
                <a:extLst>
                  <a:ext uri="{FF2B5EF4-FFF2-40B4-BE49-F238E27FC236}">
                    <a16:creationId xmlns:a16="http://schemas.microsoft.com/office/drawing/2014/main" id="{252FB7F9-439C-BA38-601C-1BB9946F3613}"/>
                  </a:ext>
                </a:extLst>
              </p:cNvPr>
              <p:cNvPicPr/>
              <p:nvPr/>
            </p:nvPicPr>
            <p:blipFill>
              <a:blip r:embed="rId22"/>
              <a:stretch>
                <a:fillRect/>
              </a:stretch>
            </p:blipFill>
            <p:spPr>
              <a:xfrm>
                <a:off x="-376248" y="2234932"/>
                <a:ext cx="36000" cy="3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3">
            <p14:nvContentPartPr>
              <p14:cNvPr id="23" name="Ink 22">
                <a:extLst>
                  <a:ext uri="{FF2B5EF4-FFF2-40B4-BE49-F238E27FC236}">
                    <a16:creationId xmlns:a16="http://schemas.microsoft.com/office/drawing/2014/main" id="{B4ABD842-8DED-5FDE-0537-54A752DF247F}"/>
                  </a:ext>
                </a:extLst>
              </p14:cNvPr>
              <p14:cNvContentPartPr/>
              <p14:nvPr/>
            </p14:nvContentPartPr>
            <p14:xfrm>
              <a:off x="-358248" y="2252572"/>
              <a:ext cx="360" cy="360"/>
            </p14:xfrm>
          </p:contentPart>
        </mc:Choice>
        <mc:Fallback>
          <p:pic>
            <p:nvPicPr>
              <p:cNvPr id="23" name="Ink 22">
                <a:extLst>
                  <a:ext uri="{FF2B5EF4-FFF2-40B4-BE49-F238E27FC236}">
                    <a16:creationId xmlns:a16="http://schemas.microsoft.com/office/drawing/2014/main" id="{B4ABD842-8DED-5FDE-0537-54A752DF247F}"/>
                  </a:ext>
                </a:extLst>
              </p:cNvPr>
              <p:cNvPicPr/>
              <p:nvPr/>
            </p:nvPicPr>
            <p:blipFill>
              <a:blip r:embed="rId24"/>
              <a:stretch>
                <a:fillRect/>
              </a:stretch>
            </p:blipFill>
            <p:spPr>
              <a:xfrm>
                <a:off x="-376248" y="2234932"/>
                <a:ext cx="36000" cy="3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5">
            <p14:nvContentPartPr>
              <p14:cNvPr id="24" name="Ink 23">
                <a:extLst>
                  <a:ext uri="{FF2B5EF4-FFF2-40B4-BE49-F238E27FC236}">
                    <a16:creationId xmlns:a16="http://schemas.microsoft.com/office/drawing/2014/main" id="{771ECAB1-C0DC-B034-8D91-757B75ED45CC}"/>
                  </a:ext>
                </a:extLst>
              </p14:cNvPr>
              <p14:cNvContentPartPr/>
              <p14:nvPr/>
            </p14:nvContentPartPr>
            <p14:xfrm>
              <a:off x="-358248" y="2252572"/>
              <a:ext cx="360" cy="360"/>
            </p14:xfrm>
          </p:contentPart>
        </mc:Choice>
        <mc:Fallback>
          <p:pic>
            <p:nvPicPr>
              <p:cNvPr id="24" name="Ink 23">
                <a:extLst>
                  <a:ext uri="{FF2B5EF4-FFF2-40B4-BE49-F238E27FC236}">
                    <a16:creationId xmlns:a16="http://schemas.microsoft.com/office/drawing/2014/main" id="{771ECAB1-C0DC-B034-8D91-757B75ED45CC}"/>
                  </a:ext>
                </a:extLst>
              </p:cNvPr>
              <p:cNvPicPr/>
              <p:nvPr/>
            </p:nvPicPr>
            <p:blipFill>
              <a:blip r:embed="rId26"/>
              <a:stretch>
                <a:fillRect/>
              </a:stretch>
            </p:blipFill>
            <p:spPr>
              <a:xfrm>
                <a:off x="-376248" y="2234932"/>
                <a:ext cx="36000" cy="3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7">
            <p14:nvContentPartPr>
              <p14:cNvPr id="25" name="Ink 24">
                <a:extLst>
                  <a:ext uri="{FF2B5EF4-FFF2-40B4-BE49-F238E27FC236}">
                    <a16:creationId xmlns:a16="http://schemas.microsoft.com/office/drawing/2014/main" id="{41CE2C56-4A86-7674-986F-9D18A4EFABBE}"/>
                  </a:ext>
                </a:extLst>
              </p14:cNvPr>
              <p14:cNvContentPartPr/>
              <p14:nvPr/>
            </p14:nvContentPartPr>
            <p14:xfrm>
              <a:off x="-358248" y="2252572"/>
              <a:ext cx="360" cy="360"/>
            </p14:xfrm>
          </p:contentPart>
        </mc:Choice>
        <mc:Fallback>
          <p:pic>
            <p:nvPicPr>
              <p:cNvPr id="25" name="Ink 24">
                <a:extLst>
                  <a:ext uri="{FF2B5EF4-FFF2-40B4-BE49-F238E27FC236}">
                    <a16:creationId xmlns:a16="http://schemas.microsoft.com/office/drawing/2014/main" id="{41CE2C56-4A86-7674-986F-9D18A4EFABBE}"/>
                  </a:ext>
                </a:extLst>
              </p:cNvPr>
              <p:cNvPicPr/>
              <p:nvPr/>
            </p:nvPicPr>
            <p:blipFill>
              <a:blip r:embed="rId28"/>
              <a:stretch>
                <a:fillRect/>
              </a:stretch>
            </p:blipFill>
            <p:spPr>
              <a:xfrm>
                <a:off x="-376248" y="2234932"/>
                <a:ext cx="36000" cy="36000"/>
              </a:xfrm>
              <a:prstGeom prst="rect">
                <a:avLst/>
              </a:prstGeom>
            </p:spPr>
          </p:pic>
        </mc:Fallback>
      </mc:AlternateContent>
    </p:spTree>
    <p:extLst>
      <p:ext uri="{BB962C8B-B14F-4D97-AF65-F5344CB8AC3E}">
        <p14:creationId xmlns:p14="http://schemas.microsoft.com/office/powerpoint/2010/main" val="166122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B51F9-8608-619F-03B6-C92FB712597D}"/>
              </a:ext>
            </a:extLst>
          </p:cNvPr>
          <p:cNvSpPr>
            <a:spLocks noGrp="1"/>
          </p:cNvSpPr>
          <p:nvPr>
            <p:ph type="title"/>
          </p:nvPr>
        </p:nvSpPr>
        <p:spPr/>
        <p:txBody>
          <a:bodyPr/>
          <a:lstStyle/>
          <a:p>
            <a:r>
              <a:rPr lang="en-IN" dirty="0"/>
              <a:t>Tools &amp; Techniques </a:t>
            </a:r>
          </a:p>
        </p:txBody>
      </p:sp>
      <p:sp>
        <p:nvSpPr>
          <p:cNvPr id="5" name="TextBox 4">
            <a:extLst>
              <a:ext uri="{FF2B5EF4-FFF2-40B4-BE49-F238E27FC236}">
                <a16:creationId xmlns:a16="http://schemas.microsoft.com/office/drawing/2014/main" id="{CD2846AB-C277-BF18-C9B6-892F9053D9DC}"/>
              </a:ext>
            </a:extLst>
          </p:cNvPr>
          <p:cNvSpPr txBox="1"/>
          <p:nvPr/>
        </p:nvSpPr>
        <p:spPr>
          <a:xfrm>
            <a:off x="452832" y="1584697"/>
            <a:ext cx="11319168" cy="3416320"/>
          </a:xfrm>
          <a:prstGeom prst="rect">
            <a:avLst/>
          </a:prstGeom>
          <a:noFill/>
        </p:spPr>
        <p:txBody>
          <a:bodyPr wrap="square">
            <a:spAutoFit/>
          </a:bodyPr>
          <a:lstStyle/>
          <a:p>
            <a:pPr algn="just"/>
            <a:r>
              <a:rPr lang="en-US" sz="2400" dirty="0"/>
              <a:t>Python is a versatile, high-level programming language known for its simplicity and readability, making it a popular choice for data analysis, machine learning, web development, and automation. Its extensive libraries, such as Pandas, NumPy, and Scikit-learn, simplify complex data manipulation and analysis tasks. Google </a:t>
            </a:r>
            <a:r>
              <a:rPr lang="en-US" sz="2400" dirty="0" err="1"/>
              <a:t>Colab</a:t>
            </a:r>
            <a:r>
              <a:rPr lang="en-US" sz="2400" dirty="0"/>
              <a:t> (short for </a:t>
            </a:r>
            <a:r>
              <a:rPr lang="en-US" sz="2400" dirty="0" err="1"/>
              <a:t>Colaboratory</a:t>
            </a:r>
            <a:r>
              <a:rPr lang="en-US" sz="2400" dirty="0"/>
              <a:t>) is a cloud-based platform that allows users to write and execute Python code in a </a:t>
            </a:r>
            <a:r>
              <a:rPr lang="en-US" sz="2400" dirty="0" err="1"/>
              <a:t>Jupyter</a:t>
            </a:r>
            <a:r>
              <a:rPr lang="en-US" sz="2400" dirty="0"/>
              <a:t> Notebook-like environment. It supports free access to powerful GPUs and TPUs, making it ideal for machine learning and deep learning projects. </a:t>
            </a:r>
            <a:r>
              <a:rPr lang="en-US" sz="2400" dirty="0" err="1"/>
              <a:t>Colab</a:t>
            </a:r>
            <a:r>
              <a:rPr lang="en-US" sz="2400" dirty="0"/>
              <a:t> also integrates seamlessly with Google Drive, enabling easy data storage and collaboration, which makes it an accessible and powerful tool for data scientists and developers.</a:t>
            </a:r>
            <a:endParaRPr lang="en-IN" sz="2400" dirty="0"/>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71E8D7B6-FA10-3C36-2253-EB77CD401600}"/>
                  </a:ext>
                </a:extLst>
              </p14:cNvPr>
              <p14:cNvContentPartPr/>
              <p14:nvPr/>
            </p14:nvContentPartPr>
            <p14:xfrm>
              <a:off x="452832" y="6482438"/>
              <a:ext cx="2069640" cy="278280"/>
            </p14:xfrm>
          </p:contentPart>
        </mc:Choice>
        <mc:Fallback>
          <p:pic>
            <p:nvPicPr>
              <p:cNvPr id="6" name="Ink 5">
                <a:extLst>
                  <a:ext uri="{FF2B5EF4-FFF2-40B4-BE49-F238E27FC236}">
                    <a16:creationId xmlns:a16="http://schemas.microsoft.com/office/drawing/2014/main" id="{71E8D7B6-FA10-3C36-2253-EB77CD401600}"/>
                  </a:ext>
                </a:extLst>
              </p:cNvPr>
              <p:cNvPicPr/>
              <p:nvPr/>
            </p:nvPicPr>
            <p:blipFill>
              <a:blip r:embed="rId3"/>
              <a:stretch>
                <a:fillRect/>
              </a:stretch>
            </p:blipFill>
            <p:spPr>
              <a:xfrm>
                <a:off x="390192" y="6419798"/>
                <a:ext cx="2195280" cy="403920"/>
              </a:xfrm>
              <a:prstGeom prst="rect">
                <a:avLst/>
              </a:prstGeom>
            </p:spPr>
          </p:pic>
        </mc:Fallback>
      </mc:AlternateContent>
    </p:spTree>
    <p:extLst>
      <p:ext uri="{BB962C8B-B14F-4D97-AF65-F5344CB8AC3E}">
        <p14:creationId xmlns:p14="http://schemas.microsoft.com/office/powerpoint/2010/main" val="3753109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12" descr="Blue glass building">
            <a:extLst>
              <a:ext uri="{FF2B5EF4-FFF2-40B4-BE49-F238E27FC236}">
                <a16:creationId xmlns:a16="http://schemas.microsoft.com/office/drawing/2014/main" id="{C59C3503-4331-FE34-6B40-828D7CE57289}"/>
              </a:ext>
            </a:extLst>
          </p:cNvPr>
          <p:cNvPicPr>
            <a:picLocks noGrp="1" noChangeAspect="1"/>
          </p:cNvPicPr>
          <p:nvPr>
            <p:ph type="pic" sz="quarter" idx="10"/>
          </p:nvPr>
        </p:nvPicPr>
        <p:blipFill>
          <a:blip r:embed="rId2">
            <a:alphaModFix amt="80000"/>
          </a:blip>
          <a:srcRect t="7802" b="7802"/>
          <a:stretch/>
        </p:blipFill>
        <p:spPr>
          <a:xfrm>
            <a:off x="0" y="0"/>
            <a:ext cx="12192000" cy="6858000"/>
          </a:xfrm>
          <a:blipFill dpi="0" rotWithShape="1">
            <a:blip r:embed="rId2">
              <a:alphaModFix amt="80000"/>
              <a:extLst>
                <a:ext uri="{28A0092B-C50C-407E-A947-70E740481C1C}">
                  <a14:useLocalDpi xmlns:a14="http://schemas.microsoft.com/office/drawing/2010/main" val="0"/>
                </a:ext>
              </a:extLst>
            </a:blip>
            <a:srcRect/>
            <a:stretch>
              <a:fillRect/>
            </a:stretch>
          </a:blipFill>
        </p:spPr>
      </p:pic>
      <p:sp>
        <p:nvSpPr>
          <p:cNvPr id="3" name="Text Placeholder 2">
            <a:extLst>
              <a:ext uri="{FF2B5EF4-FFF2-40B4-BE49-F238E27FC236}">
                <a16:creationId xmlns:a16="http://schemas.microsoft.com/office/drawing/2014/main" id="{7A87243F-EE1F-AA30-B2AE-298F814110E3}"/>
              </a:ext>
            </a:extLst>
          </p:cNvPr>
          <p:cNvSpPr>
            <a:spLocks noGrp="1"/>
          </p:cNvSpPr>
          <p:nvPr>
            <p:ph type="body" sz="quarter" idx="11"/>
          </p:nvPr>
        </p:nvSpPr>
        <p:spPr>
          <a:xfrm>
            <a:off x="4149139" y="3632679"/>
            <a:ext cx="3599694" cy="490538"/>
          </a:xfrm>
        </p:spPr>
        <p:txBody>
          <a:bodyPr/>
          <a:lstStyle/>
          <a:p>
            <a:r>
              <a:rPr lang="en-IN" dirty="0"/>
              <a:t>Zomato Market Analysis</a:t>
            </a:r>
          </a:p>
        </p:txBody>
      </p:sp>
      <p:sp>
        <p:nvSpPr>
          <p:cNvPr id="4" name="Title 3">
            <a:extLst>
              <a:ext uri="{FF2B5EF4-FFF2-40B4-BE49-F238E27FC236}">
                <a16:creationId xmlns:a16="http://schemas.microsoft.com/office/drawing/2014/main" id="{2D08F06E-DF58-E95D-F829-E899D802288A}"/>
              </a:ext>
            </a:extLst>
          </p:cNvPr>
          <p:cNvSpPr>
            <a:spLocks noGrp="1"/>
          </p:cNvSpPr>
          <p:nvPr>
            <p:ph type="title"/>
          </p:nvPr>
        </p:nvSpPr>
        <p:spPr>
          <a:xfrm>
            <a:off x="4149139" y="2134354"/>
            <a:ext cx="3924934" cy="1090967"/>
          </a:xfrm>
        </p:spPr>
        <p:txBody>
          <a:bodyPr/>
          <a:lstStyle/>
          <a:p>
            <a:r>
              <a:rPr lang="en-IN" dirty="0"/>
              <a:t>EDA Analysis</a:t>
            </a:r>
          </a:p>
        </p:txBody>
      </p:sp>
    </p:spTree>
    <p:extLst>
      <p:ext uri="{BB962C8B-B14F-4D97-AF65-F5344CB8AC3E}">
        <p14:creationId xmlns:p14="http://schemas.microsoft.com/office/powerpoint/2010/main" val="199086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FAF4E-BB5B-CCEB-8B71-5E3165CE3468}"/>
              </a:ext>
            </a:extLst>
          </p:cNvPr>
          <p:cNvSpPr>
            <a:spLocks noGrp="1"/>
          </p:cNvSpPr>
          <p:nvPr>
            <p:ph type="title"/>
          </p:nvPr>
        </p:nvSpPr>
        <p:spPr>
          <a:xfrm>
            <a:off x="326567" y="251774"/>
            <a:ext cx="11340000" cy="700114"/>
          </a:xfrm>
        </p:spPr>
        <p:txBody>
          <a:bodyPr/>
          <a:lstStyle/>
          <a:p>
            <a:r>
              <a:rPr lang="en-IN" dirty="0"/>
              <a:t>EDA </a:t>
            </a:r>
            <a:r>
              <a:rPr lang="en-IN" dirty="0" err="1"/>
              <a:t>Anaysis</a:t>
            </a:r>
            <a:endParaRPr lang="en-IN" dirty="0"/>
          </a:p>
        </p:txBody>
      </p:sp>
      <p:pic>
        <p:nvPicPr>
          <p:cNvPr id="5122" name="Picture 2">
            <a:extLst>
              <a:ext uri="{FF2B5EF4-FFF2-40B4-BE49-F238E27FC236}">
                <a16:creationId xmlns:a16="http://schemas.microsoft.com/office/drawing/2014/main" id="{B59A826A-DCEC-86EF-7F31-5FFC342F5F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567" y="1031389"/>
            <a:ext cx="10853623" cy="5826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281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4448-4930-46E0-AD53-50021D9DCF2B}"/>
              </a:ext>
            </a:extLst>
          </p:cNvPr>
          <p:cNvSpPr>
            <a:spLocks noGrp="1"/>
          </p:cNvSpPr>
          <p:nvPr>
            <p:ph type="title"/>
          </p:nvPr>
        </p:nvSpPr>
        <p:spPr>
          <a:xfrm>
            <a:off x="647700" y="485480"/>
            <a:ext cx="4275138" cy="830997"/>
          </a:xfrm>
        </p:spPr>
        <p:txBody>
          <a:bodyPr/>
          <a:lstStyle/>
          <a:p>
            <a:r>
              <a:rPr lang="en-US" dirty="0"/>
              <a:t>Conclusion</a:t>
            </a:r>
          </a:p>
          <a:p>
            <a:endParaRPr lang="en-US" dirty="0"/>
          </a:p>
        </p:txBody>
      </p:sp>
      <p:sp>
        <p:nvSpPr>
          <p:cNvPr id="3" name="Text Placeholder 2">
            <a:extLst>
              <a:ext uri="{FF2B5EF4-FFF2-40B4-BE49-F238E27FC236}">
                <a16:creationId xmlns:a16="http://schemas.microsoft.com/office/drawing/2014/main" id="{123F6824-E409-4436-9F53-FF50E9FB0CC0}"/>
              </a:ext>
            </a:extLst>
          </p:cNvPr>
          <p:cNvSpPr>
            <a:spLocks noGrp="1"/>
          </p:cNvSpPr>
          <p:nvPr>
            <p:ph type="body" sz="quarter" idx="10"/>
          </p:nvPr>
        </p:nvSpPr>
        <p:spPr>
          <a:xfrm>
            <a:off x="647700" y="1316477"/>
            <a:ext cx="4961247" cy="4736310"/>
          </a:xfrm>
        </p:spPr>
        <p:txBody>
          <a:bodyPr/>
          <a:lstStyle/>
          <a:p>
            <a:pPr algn="just"/>
            <a:r>
              <a:rPr lang="en-US" dirty="0"/>
              <a:t>In conclusion, the Zomato EDA project provides valuable insights into customer preferences, restaurant performance, and market trends in the food industry. Through thorough data cleaning, visualization, and analysis, key patterns such as the relationship between ratings and cost, the popularity of different cuisines, and the impact of services like online ordering and table booking have been identified. The project highlights the importance of understanding customer behavior and operational dynamics to enhance business strategies and customer satisfaction. These insights can serve as a foundation for predictive modeling and decision-making, helping restaurants optimize their offerings and improve overall customer experience.</a:t>
            </a:r>
          </a:p>
        </p:txBody>
      </p:sp>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id="{A7B8B0D7-19FF-0085-D63B-013E0C83FBD0}"/>
                  </a:ext>
                </a:extLst>
              </p14:cNvPr>
              <p14:cNvContentPartPr/>
              <p14:nvPr/>
            </p14:nvContentPartPr>
            <p14:xfrm>
              <a:off x="452832" y="6482438"/>
              <a:ext cx="2069640" cy="278280"/>
            </p14:xfrm>
          </p:contentPart>
        </mc:Choice>
        <mc:Fallback>
          <p:pic>
            <p:nvPicPr>
              <p:cNvPr id="8" name="Ink 7">
                <a:extLst>
                  <a:ext uri="{FF2B5EF4-FFF2-40B4-BE49-F238E27FC236}">
                    <a16:creationId xmlns:a16="http://schemas.microsoft.com/office/drawing/2014/main" id="{A7B8B0D7-19FF-0085-D63B-013E0C83FBD0}"/>
                  </a:ext>
                </a:extLst>
              </p:cNvPr>
              <p:cNvPicPr/>
              <p:nvPr/>
            </p:nvPicPr>
            <p:blipFill>
              <a:blip r:embed="rId3"/>
              <a:stretch>
                <a:fillRect/>
              </a:stretch>
            </p:blipFill>
            <p:spPr>
              <a:xfrm>
                <a:off x="390192" y="6419798"/>
                <a:ext cx="2195280" cy="403920"/>
              </a:xfrm>
              <a:prstGeom prst="rect">
                <a:avLst/>
              </a:prstGeom>
            </p:spPr>
          </p:pic>
        </mc:Fallback>
      </mc:AlternateContent>
      <p:pic>
        <p:nvPicPr>
          <p:cNvPr id="4098" name="Picture 2" descr="Zomato Introduces 'Zomato Food Trends': Data Insights for All">
            <a:extLst>
              <a:ext uri="{FF2B5EF4-FFF2-40B4-BE49-F238E27FC236}">
                <a16:creationId xmlns:a16="http://schemas.microsoft.com/office/drawing/2014/main" id="{A6331616-38A8-325F-3601-3B93CB94AA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5097" y="2127631"/>
            <a:ext cx="5671626" cy="378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5534863"/>
      </p:ext>
    </p:extLst>
  </p:cSld>
  <p:clrMapOvr>
    <a:masterClrMapping/>
  </p:clrMapOvr>
</p:sld>
</file>

<file path=ppt/theme/theme1.xml><?xml version="1.0" encoding="utf-8"?>
<a:theme xmlns:a="http://schemas.openxmlformats.org/drawingml/2006/main" name="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presentation</Template>
  <TotalTime>41</TotalTime>
  <Words>474</Words>
  <Application>Microsoft Office PowerPoint</Application>
  <PresentationFormat>Widescreen</PresentationFormat>
  <Paragraphs>25</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Kavish Ghag  Hritik Pandey</vt:lpstr>
      <vt:lpstr>Agenda</vt:lpstr>
      <vt:lpstr>Introduction</vt:lpstr>
      <vt:lpstr>     Data Gathering</vt:lpstr>
      <vt:lpstr>Data Gathering</vt:lpstr>
      <vt:lpstr>Tools &amp; Techniques </vt:lpstr>
      <vt:lpstr>EDA Analysis</vt:lpstr>
      <vt:lpstr>EDA Anaysis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Kavish Ghag</dc:creator>
  <cp:lastModifiedBy>Kavish Ghag</cp:lastModifiedBy>
  <cp:revision>1</cp:revision>
  <dcterms:created xsi:type="dcterms:W3CDTF">2025-03-11T16:36:01Z</dcterms:created>
  <dcterms:modified xsi:type="dcterms:W3CDTF">2025-03-11T17:17:33Z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