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01"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40108" y="4729666"/>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Hritik Mishra</a:t>
            </a:r>
          </a:p>
          <a:p>
            <a:r>
              <a:rPr lang="en-US" sz="2000" b="1" dirty="0">
                <a:solidFill>
                  <a:schemeClr val="accent1">
                    <a:lumMod val="75000"/>
                  </a:schemeClr>
                </a:solidFill>
                <a:latin typeface="Arial"/>
                <a:cs typeface="Arial"/>
              </a:rPr>
              <a:t>College Name &amp; Department : </a:t>
            </a:r>
            <a:r>
              <a:rPr lang="en-GB" sz="2000" b="1" dirty="0">
                <a:solidFill>
                  <a:schemeClr val="accent1">
                    <a:lumMod val="75000"/>
                  </a:schemeClr>
                </a:solidFill>
                <a:latin typeface="Arial"/>
                <a:cs typeface="Arial"/>
              </a:rPr>
              <a:t>HMR Institute of Technology and Management</a:t>
            </a:r>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Support for More Image Formats (PNG, BMP, etc.).</a:t>
            </a:r>
          </a:p>
          <a:p>
            <a:pPr marL="305435" indent="-305435"/>
            <a:r>
              <a:rPr lang="en-US" dirty="0"/>
              <a:t>Advanced Encryption (AES + Steganography for double security)</a:t>
            </a:r>
          </a:p>
          <a:p>
            <a:pPr marL="305435" indent="-305435"/>
            <a:r>
              <a:rPr lang="en-US" dirty="0"/>
              <a:t>Mobile App Version for Android/iOS.</a:t>
            </a:r>
          </a:p>
          <a:p>
            <a:pPr marL="305435" indent="-305435"/>
            <a:r>
              <a:rPr lang="en-US" dirty="0"/>
              <a:t>Cloud-Based Steganography for online communication.</a:t>
            </a:r>
          </a:p>
          <a:p>
            <a:pPr marL="305435" indent="-305435"/>
            <a:r>
              <a:rPr lang="en-US" dirty="0"/>
              <a:t>Deep Learning Integration to detect steganography attacks.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88403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GB" sz="3200" dirty="0">
                <a:solidFill>
                  <a:srgbClr val="0F0F0F"/>
                </a:solidFill>
                <a:ea typeface="+mn-lt"/>
                <a:cs typeface="+mn-lt"/>
              </a:rPr>
              <a:t>With increasing digital communication, data security has become a major concern. Traditional encryption techniques often attract attention, making hidden data susceptible to attacks. Image steganography offers a way to embed secret messages within images, ensuring secure and undetectable communication.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573206"/>
            <a:ext cx="8729625" cy="4883966"/>
          </a:xfrm>
        </p:spPr>
        <p:txBody>
          <a:bodyPr vert="horz" lIns="91440" tIns="45720" rIns="91440" bIns="45720" rtlCol="0" anchor="ctr">
            <a:noAutofit/>
          </a:bodyPr>
          <a:lstStyle/>
          <a:p>
            <a:r>
              <a:rPr lang="en-GB" dirty="0"/>
              <a:t>Java (Swing) – For GUI development</a:t>
            </a:r>
          </a:p>
          <a:p>
            <a:r>
              <a:rPr lang="en-GB" dirty="0"/>
              <a:t>Java AWT &amp; </a:t>
            </a:r>
            <a:r>
              <a:rPr lang="en-GB" dirty="0" err="1"/>
              <a:t>BufferedImage</a:t>
            </a:r>
            <a:r>
              <a:rPr lang="en-GB" dirty="0"/>
              <a:t> – For image processing</a:t>
            </a:r>
          </a:p>
          <a:p>
            <a:r>
              <a:rPr lang="en-GB" dirty="0"/>
              <a:t>Steganography Algorithm – Hides text within pixel values</a:t>
            </a:r>
          </a:p>
          <a:p>
            <a:r>
              <a:rPr lang="en-GB" dirty="0"/>
              <a:t>JDK (Java Development Kit) – Core Java functionality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b="1" dirty="0">
                <a:solidFill>
                  <a:srgbClr val="0F0F0F"/>
                </a:solidFill>
              </a:rPr>
              <a:t>Invisible Encryption – The message is hidden within the image without any noticeable changes.</a:t>
            </a:r>
          </a:p>
          <a:p>
            <a:r>
              <a:rPr lang="en-GB" sz="1800" b="1" dirty="0">
                <a:solidFill>
                  <a:srgbClr val="0F0F0F"/>
                </a:solidFill>
              </a:rPr>
              <a:t>User-Friendly GUI – No command-line interaction is required.</a:t>
            </a:r>
          </a:p>
          <a:p>
            <a:r>
              <a:rPr lang="en-GB" sz="1800" b="1" dirty="0">
                <a:solidFill>
                  <a:srgbClr val="0F0F0F"/>
                </a:solidFill>
              </a:rPr>
              <a:t>Secure Password Protection – Prevents unauthorized access.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Journalists &amp; Activists – Securely transmit sensitive data.</a:t>
            </a:r>
          </a:p>
          <a:p>
            <a:r>
              <a:rPr lang="en-IN" dirty="0"/>
              <a:t>Government &amp; </a:t>
            </a:r>
            <a:r>
              <a:rPr lang="en-IN" dirty="0" err="1"/>
              <a:t>Defense</a:t>
            </a:r>
            <a:r>
              <a:rPr lang="en-IN" dirty="0"/>
              <a:t> – Conceal classified communications.</a:t>
            </a:r>
          </a:p>
          <a:p>
            <a:r>
              <a:rPr lang="en-IN" dirty="0"/>
              <a:t>Cybersecurity Enthusiasts – Learn and experiment with data hiding techniques.</a:t>
            </a:r>
          </a:p>
          <a:p>
            <a:r>
              <a:rPr lang="en-IN" dirty="0"/>
              <a:t>General Users – Protect personal information from prying eyes.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EBEA8141-8AC0-B0A3-927D-38CB92BAB0C1}"/>
              </a:ext>
            </a:extLst>
          </p:cNvPr>
          <p:cNvPicPr>
            <a:picLocks noChangeAspect="1"/>
          </p:cNvPicPr>
          <p:nvPr/>
        </p:nvPicPr>
        <p:blipFill>
          <a:blip r:embed="rId2"/>
          <a:stretch>
            <a:fillRect/>
          </a:stretch>
        </p:blipFill>
        <p:spPr>
          <a:xfrm>
            <a:off x="362828" y="2011571"/>
            <a:ext cx="3328891" cy="2620185"/>
          </a:xfrm>
          <a:prstGeom prst="rect">
            <a:avLst/>
          </a:prstGeom>
        </p:spPr>
      </p:pic>
      <p:pic>
        <p:nvPicPr>
          <p:cNvPr id="7" name="Picture 6">
            <a:extLst>
              <a:ext uri="{FF2B5EF4-FFF2-40B4-BE49-F238E27FC236}">
                <a16:creationId xmlns:a16="http://schemas.microsoft.com/office/drawing/2014/main" id="{5115821F-F014-9085-A242-255BAD22E070}"/>
              </a:ext>
            </a:extLst>
          </p:cNvPr>
          <p:cNvPicPr>
            <a:picLocks noChangeAspect="1"/>
          </p:cNvPicPr>
          <p:nvPr/>
        </p:nvPicPr>
        <p:blipFill>
          <a:blip r:embed="rId3"/>
          <a:stretch>
            <a:fillRect/>
          </a:stretch>
        </p:blipFill>
        <p:spPr>
          <a:xfrm>
            <a:off x="4060209" y="2062053"/>
            <a:ext cx="3425472" cy="2620185"/>
          </a:xfrm>
          <a:prstGeom prst="rect">
            <a:avLst/>
          </a:prstGeom>
        </p:spPr>
      </p:pic>
      <p:pic>
        <p:nvPicPr>
          <p:cNvPr id="9" name="Picture 8">
            <a:extLst>
              <a:ext uri="{FF2B5EF4-FFF2-40B4-BE49-F238E27FC236}">
                <a16:creationId xmlns:a16="http://schemas.microsoft.com/office/drawing/2014/main" id="{98B0FC64-E91E-3CEE-FF71-AD2403F9CE4D}"/>
              </a:ext>
            </a:extLst>
          </p:cNvPr>
          <p:cNvPicPr>
            <a:picLocks noChangeAspect="1"/>
          </p:cNvPicPr>
          <p:nvPr/>
        </p:nvPicPr>
        <p:blipFill>
          <a:blip r:embed="rId4"/>
          <a:stretch>
            <a:fillRect/>
          </a:stretch>
        </p:blipFill>
        <p:spPr>
          <a:xfrm>
            <a:off x="7870093" y="2011570"/>
            <a:ext cx="3442204" cy="262018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GB" dirty="0"/>
              <a:t>This project demonstrates the power of steganography in securing digital communications. By embedding messages within images, users can safeguard sensitive information without raising suspicion. With further improvements, this technique can be applied in real-world cybersecurity solutions.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https://github.com/hritikmishra45/Steganography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297</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Hritik Mishra</cp:lastModifiedBy>
  <cp:revision>27</cp:revision>
  <dcterms:created xsi:type="dcterms:W3CDTF">2021-05-26T16:50:10Z</dcterms:created>
  <dcterms:modified xsi:type="dcterms:W3CDTF">2025-02-26T11:10:38Z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