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  <p:sldMasterId id="2147483671" r:id="rId5"/>
  </p:sldMasterIdLst>
  <p:notesMasterIdLst>
    <p:notesMasterId r:id="rId14"/>
  </p:notesMasterIdLst>
  <p:sldIdLst>
    <p:sldId id="264" r:id="rId6"/>
    <p:sldId id="299" r:id="rId7"/>
    <p:sldId id="298" r:id="rId8"/>
    <p:sldId id="313" r:id="rId9"/>
    <p:sldId id="307" r:id="rId10"/>
    <p:sldId id="339" r:id="rId11"/>
    <p:sldId id="26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12/17/2020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836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110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65475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0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53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169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838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008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34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025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570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79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9861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621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0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691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756962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49825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2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2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942498"/>
            <a:ext cx="8649738" cy="2360999"/>
          </a:xfrm>
        </p:spPr>
        <p:txBody>
          <a:bodyPr>
            <a:normAutofit/>
          </a:bodyPr>
          <a:lstStyle/>
          <a:p>
            <a:r>
              <a:rPr lang="en-US" sz="5400" dirty="0"/>
              <a:t>E-Commerce Web App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5E7612-7C9A-4BCF-9069-71C0D29376F3}"/>
              </a:ext>
            </a:extLst>
          </p:cNvPr>
          <p:cNvSpPr txBox="1"/>
          <p:nvPr/>
        </p:nvSpPr>
        <p:spPr>
          <a:xfrm>
            <a:off x="4466937" y="2339968"/>
            <a:ext cx="325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Project Title</a:t>
            </a:r>
            <a:endParaRPr lang="en-IN" sz="3200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D08E7-E7C0-409D-85C1-4E71DFE2A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354" y="1333466"/>
            <a:ext cx="64526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44D4525-7ABC-48E5-8F4A-D641AAE63792}"/>
              </a:ext>
            </a:extLst>
          </p:cNvPr>
          <p:cNvSpPr txBox="1">
            <a:spLocks/>
          </p:cNvSpPr>
          <p:nvPr/>
        </p:nvSpPr>
        <p:spPr>
          <a:xfrm>
            <a:off x="841028" y="359969"/>
            <a:ext cx="3930148" cy="317596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4800" u="sng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  <a:cs typeface="Arial" pitchFamily="34" charset="0"/>
              </a:rPr>
              <a:t>Project</a:t>
            </a:r>
            <a:r>
              <a:rPr lang="en-US" altLang="ko-KR" sz="4800" u="sng" dirty="0">
                <a:solidFill>
                  <a:schemeClr val="accent3">
                    <a:lumMod val="50000"/>
                  </a:schemeClr>
                </a:solidFill>
                <a:latin typeface="Arial"/>
                <a:cs typeface="Arial" pitchFamily="34" charset="0"/>
              </a:rPr>
              <a:t> </a:t>
            </a:r>
            <a:r>
              <a:rPr lang="en-US" altLang="ko-KR" sz="4800" u="sng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  <a:cs typeface="Arial" pitchFamily="34" charset="0"/>
              </a:rPr>
              <a:t>Description</a:t>
            </a:r>
            <a:endParaRPr kumimoji="0" lang="en-US" altLang="ko-KR" sz="4800" u="sng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Avenir Next LT Pro Light" panose="020B0304020202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BC638-3DCF-4A09-A8FA-2D8D4ED2ADD1}"/>
              </a:ext>
            </a:extLst>
          </p:cNvPr>
          <p:cNvSpPr txBox="1"/>
          <p:nvPr/>
        </p:nvSpPr>
        <p:spPr>
          <a:xfrm>
            <a:off x="2450238" y="4074854"/>
            <a:ext cx="5921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</a:rPr>
              <a:t>Website Name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</a:rPr>
              <a:t> – </a:t>
            </a:r>
            <a:r>
              <a:rPr lang="en-US" sz="2800" b="1" dirty="0">
                <a:solidFill>
                  <a:srgbClr val="FFC000"/>
                </a:solidFill>
                <a:latin typeface="Avenir Next LT Pro Light" panose="020B0304020202020204" pitchFamily="34" charset="0"/>
              </a:rPr>
              <a:t>NO MAD GEAR</a:t>
            </a:r>
            <a:endParaRPr lang="en-IN" sz="2800" b="1" dirty="0">
              <a:solidFill>
                <a:srgbClr val="FFC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2C41F-D371-4BF2-B77F-151D3F869B9F}"/>
              </a:ext>
            </a:extLst>
          </p:cNvPr>
          <p:cNvSpPr txBox="1"/>
          <p:nvPr/>
        </p:nvSpPr>
        <p:spPr>
          <a:xfrm>
            <a:off x="4735664" y="798992"/>
            <a:ext cx="675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Avenir Next LT Pro" panose="020B0504020202020204" pitchFamily="34" charset="0"/>
              </a:rPr>
              <a:t>The main objective of this project is to develop a general purpose e-commerce store where any kind of product can be bought from the comfort of home through the Internet.</a:t>
            </a:r>
          </a:p>
          <a:p>
            <a:pPr algn="l"/>
            <a:r>
              <a:rPr lang="en-US" sz="24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Avenir Next LT Pro" panose="020B0504020202020204" pitchFamily="34" charset="0"/>
              </a:rPr>
              <a:t>However, for implementation purposes, we are dealing with online shopping of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Avenir Next LT Pro" panose="020B0504020202020204" pitchFamily="34" charset="0"/>
              </a:rPr>
              <a:t>clothes for men, women, kids and babies.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B57DE9-5CF3-4D5E-BDA1-244AFE4286EB}"/>
              </a:ext>
            </a:extLst>
          </p:cNvPr>
          <p:cNvSpPr txBox="1"/>
          <p:nvPr/>
        </p:nvSpPr>
        <p:spPr>
          <a:xfrm>
            <a:off x="3284745" y="5076010"/>
            <a:ext cx="288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</a:rPr>
              <a:t>Exclusive Logo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venir Next LT Pro Light" panose="020B0304020202020204" pitchFamily="34" charset="0"/>
              </a:rPr>
              <a:t> - </a:t>
            </a:r>
            <a:endParaRPr lang="en-IN" sz="2800" dirty="0">
              <a:solidFill>
                <a:schemeClr val="accent3">
                  <a:lumMod val="50000"/>
                </a:schemeClr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63BE9-E6FA-4D68-90CF-591BF8D63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164" y="4793382"/>
            <a:ext cx="2480444" cy="95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1C3C1-CA76-4A57-A87F-B2341F4E66F2}"/>
              </a:ext>
            </a:extLst>
          </p:cNvPr>
          <p:cNvGrpSpPr/>
          <p:nvPr/>
        </p:nvGrpSpPr>
        <p:grpSpPr>
          <a:xfrm>
            <a:off x="114808" y="2146965"/>
            <a:ext cx="3921982" cy="3410516"/>
            <a:chOff x="323529" y="2145621"/>
            <a:chExt cx="3921982" cy="34105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AD39F2-B592-4BFB-90A6-F0AA3EE8C941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5718C3C-9856-4982-98AE-EF1C5ED26BA9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61E439-CDC9-455F-B09D-0F9E57027DA9}"/>
              </a:ext>
            </a:extLst>
          </p:cNvPr>
          <p:cNvGrpSpPr/>
          <p:nvPr/>
        </p:nvGrpSpPr>
        <p:grpSpPr>
          <a:xfrm>
            <a:off x="2624191" y="2218581"/>
            <a:ext cx="1264088" cy="2320350"/>
            <a:chOff x="2832912" y="2217237"/>
            <a:chExt cx="1264088" cy="23203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25CB41-4E5E-4EA1-9874-A3CB5EBAF68B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60C86F-FED4-4C09-9FA2-43EF6A6BDCB5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C7365-05EA-4AAC-8024-63D2AFB71116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D9E7E-D663-432D-9988-EFF75E117503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C6D637-5E4D-44A1-B102-7A2157DA9AA7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Avenir Next LT Pro Light" panose="020B0304020202020204" pitchFamily="34" charset="0"/>
              </a:rPr>
              <a:t>Our Goals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5337F-9915-4CC8-B3F5-F89A222C6E02}"/>
              </a:ext>
            </a:extLst>
          </p:cNvPr>
          <p:cNvGrpSpPr/>
          <p:nvPr/>
        </p:nvGrpSpPr>
        <p:grpSpPr>
          <a:xfrm>
            <a:off x="3303199" y="3851748"/>
            <a:ext cx="2226922" cy="2866313"/>
            <a:chOff x="3657008" y="3846050"/>
            <a:chExt cx="2226922" cy="28663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C429C6-5FA7-4F38-A3DC-92ACE0626FB8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C7D081-5D1D-41F0-9208-B65717B7F4ED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DC0EA-3E99-44AD-980E-B13A612C5AD4}"/>
              </a:ext>
            </a:extLst>
          </p:cNvPr>
          <p:cNvSpPr/>
          <p:nvPr/>
        </p:nvSpPr>
        <p:spPr>
          <a:xfrm>
            <a:off x="5123587" y="2759793"/>
            <a:ext cx="808204" cy="810306"/>
          </a:xfrm>
          <a:custGeom>
            <a:avLst/>
            <a:gdLst>
              <a:gd name="connsiteX0" fmla="*/ 388665 w 808204"/>
              <a:gd name="connsiteY0" fmla="*/ 68371 h 810306"/>
              <a:gd name="connsiteX1" fmla="*/ 288891 w 808204"/>
              <a:gd name="connsiteY1" fmla="*/ 84875 h 810306"/>
              <a:gd name="connsiteX2" fmla="*/ 280639 w 808204"/>
              <a:gd name="connsiteY2" fmla="*/ 108881 h 810306"/>
              <a:gd name="connsiteX3" fmla="*/ 522949 w 808204"/>
              <a:gd name="connsiteY3" fmla="*/ 96128 h 810306"/>
              <a:gd name="connsiteX4" fmla="*/ 512446 w 808204"/>
              <a:gd name="connsiteY4" fmla="*/ 75873 h 810306"/>
              <a:gd name="connsiteX5" fmla="*/ 388665 w 808204"/>
              <a:gd name="connsiteY5" fmla="*/ 68371 h 810306"/>
              <a:gd name="connsiteX6" fmla="*/ 413164 w 808204"/>
              <a:gd name="connsiteY6" fmla="*/ 35 h 810306"/>
              <a:gd name="connsiteX7" fmla="*/ 558958 w 808204"/>
              <a:gd name="connsiteY7" fmla="*/ 15859 h 810306"/>
              <a:gd name="connsiteX8" fmla="*/ 766009 w 808204"/>
              <a:gd name="connsiteY8" fmla="*/ 48118 h 810306"/>
              <a:gd name="connsiteX9" fmla="*/ 800518 w 808204"/>
              <a:gd name="connsiteY9" fmla="*/ 86377 h 810306"/>
              <a:gd name="connsiteX10" fmla="*/ 808020 w 808204"/>
              <a:gd name="connsiteY10" fmla="*/ 274674 h 810306"/>
              <a:gd name="connsiteX11" fmla="*/ 780263 w 808204"/>
              <a:gd name="connsiteY11" fmla="*/ 306181 h 810306"/>
              <a:gd name="connsiteX12" fmla="*/ 690240 w 808204"/>
              <a:gd name="connsiteY12" fmla="*/ 309932 h 810306"/>
              <a:gd name="connsiteX13" fmla="*/ 668485 w 808204"/>
              <a:gd name="connsiteY13" fmla="*/ 332437 h 810306"/>
              <a:gd name="connsiteX14" fmla="*/ 683488 w 808204"/>
              <a:gd name="connsiteY14" fmla="*/ 746540 h 810306"/>
              <a:gd name="connsiteX15" fmla="*/ 639978 w 808204"/>
              <a:gd name="connsiteY15" fmla="*/ 793051 h 810306"/>
              <a:gd name="connsiteX16" fmla="*/ 205620 w 808204"/>
              <a:gd name="connsiteY16" fmla="*/ 810306 h 810306"/>
              <a:gd name="connsiteX17" fmla="*/ 167361 w 808204"/>
              <a:gd name="connsiteY17" fmla="*/ 773546 h 810306"/>
              <a:gd name="connsiteX18" fmla="*/ 150856 w 808204"/>
              <a:gd name="connsiteY18" fmla="*/ 354193 h 810306"/>
              <a:gd name="connsiteX19" fmla="*/ 125351 w 808204"/>
              <a:gd name="connsiteY19" fmla="*/ 332437 h 810306"/>
              <a:gd name="connsiteX20" fmla="*/ 35329 w 808204"/>
              <a:gd name="connsiteY20" fmla="*/ 336189 h 810306"/>
              <a:gd name="connsiteX21" fmla="*/ 6822 w 808204"/>
              <a:gd name="connsiteY21" fmla="*/ 310682 h 810306"/>
              <a:gd name="connsiteX22" fmla="*/ 70 w 808204"/>
              <a:gd name="connsiteY22" fmla="*/ 105881 h 810306"/>
              <a:gd name="connsiteX23" fmla="*/ 19574 w 808204"/>
              <a:gd name="connsiteY23" fmla="*/ 80375 h 810306"/>
              <a:gd name="connsiteX24" fmla="*/ 363910 w 808204"/>
              <a:gd name="connsiteY24" fmla="*/ 3856 h 810306"/>
              <a:gd name="connsiteX25" fmla="*/ 413164 w 808204"/>
              <a:gd name="connsiteY25" fmla="*/ 35 h 8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8204" h="810306">
                <a:moveTo>
                  <a:pt x="388665" y="68371"/>
                </a:moveTo>
                <a:cubicBezTo>
                  <a:pt x="365410" y="69121"/>
                  <a:pt x="327150" y="75123"/>
                  <a:pt x="288891" y="84875"/>
                </a:cubicBezTo>
                <a:cubicBezTo>
                  <a:pt x="271636" y="89376"/>
                  <a:pt x="270136" y="94627"/>
                  <a:pt x="280639" y="108881"/>
                </a:cubicBezTo>
                <a:cubicBezTo>
                  <a:pt x="342904" y="192902"/>
                  <a:pt x="466684" y="186150"/>
                  <a:pt x="522949" y="96128"/>
                </a:cubicBezTo>
                <a:cubicBezTo>
                  <a:pt x="532701" y="80374"/>
                  <a:pt x="523699" y="78123"/>
                  <a:pt x="512446" y="75873"/>
                </a:cubicBezTo>
                <a:cubicBezTo>
                  <a:pt x="477187" y="69872"/>
                  <a:pt x="441178" y="64620"/>
                  <a:pt x="388665" y="68371"/>
                </a:cubicBezTo>
                <a:close/>
                <a:moveTo>
                  <a:pt x="413164" y="35"/>
                </a:moveTo>
                <a:cubicBezTo>
                  <a:pt x="462184" y="-598"/>
                  <a:pt x="510571" y="7420"/>
                  <a:pt x="558958" y="15859"/>
                </a:cubicBezTo>
                <a:cubicBezTo>
                  <a:pt x="627975" y="27862"/>
                  <a:pt x="696992" y="38365"/>
                  <a:pt x="766009" y="48118"/>
                </a:cubicBezTo>
                <a:cubicBezTo>
                  <a:pt x="790015" y="51118"/>
                  <a:pt x="800518" y="60120"/>
                  <a:pt x="800518" y="86377"/>
                </a:cubicBezTo>
                <a:cubicBezTo>
                  <a:pt x="801268" y="149392"/>
                  <a:pt x="805019" y="212408"/>
                  <a:pt x="808020" y="274674"/>
                </a:cubicBezTo>
                <a:cubicBezTo>
                  <a:pt x="809520" y="295679"/>
                  <a:pt x="802018" y="305431"/>
                  <a:pt x="780263" y="306181"/>
                </a:cubicBezTo>
                <a:cubicBezTo>
                  <a:pt x="750255" y="306931"/>
                  <a:pt x="720248" y="309932"/>
                  <a:pt x="690240" y="309932"/>
                </a:cubicBezTo>
                <a:cubicBezTo>
                  <a:pt x="673736" y="309932"/>
                  <a:pt x="667735" y="313683"/>
                  <a:pt x="668485" y="332437"/>
                </a:cubicBezTo>
                <a:cubicBezTo>
                  <a:pt x="674487" y="470472"/>
                  <a:pt x="678988" y="608506"/>
                  <a:pt x="683488" y="746540"/>
                </a:cubicBezTo>
                <a:cubicBezTo>
                  <a:pt x="684989" y="791551"/>
                  <a:pt x="684989" y="790801"/>
                  <a:pt x="639978" y="793051"/>
                </a:cubicBezTo>
                <a:cubicBezTo>
                  <a:pt x="568710" y="796803"/>
                  <a:pt x="277638" y="810306"/>
                  <a:pt x="205620" y="810306"/>
                </a:cubicBezTo>
                <a:cubicBezTo>
                  <a:pt x="169612" y="810306"/>
                  <a:pt x="169612" y="810306"/>
                  <a:pt x="167361" y="773546"/>
                </a:cubicBezTo>
                <a:cubicBezTo>
                  <a:pt x="163610" y="695527"/>
                  <a:pt x="151607" y="415708"/>
                  <a:pt x="150856" y="354193"/>
                </a:cubicBezTo>
                <a:cubicBezTo>
                  <a:pt x="150856" y="333938"/>
                  <a:pt x="143355" y="330937"/>
                  <a:pt x="125351" y="332437"/>
                </a:cubicBezTo>
                <a:cubicBezTo>
                  <a:pt x="95344" y="334688"/>
                  <a:pt x="65336" y="334688"/>
                  <a:pt x="35329" y="336189"/>
                </a:cubicBezTo>
                <a:cubicBezTo>
                  <a:pt x="16574" y="336939"/>
                  <a:pt x="7571" y="330187"/>
                  <a:pt x="6822" y="310682"/>
                </a:cubicBezTo>
                <a:cubicBezTo>
                  <a:pt x="5321" y="242415"/>
                  <a:pt x="3070" y="174149"/>
                  <a:pt x="70" y="105881"/>
                </a:cubicBezTo>
                <a:cubicBezTo>
                  <a:pt x="-681" y="90878"/>
                  <a:pt x="4571" y="83376"/>
                  <a:pt x="19574" y="80375"/>
                </a:cubicBezTo>
                <a:cubicBezTo>
                  <a:pt x="135103" y="57120"/>
                  <a:pt x="246881" y="20360"/>
                  <a:pt x="363910" y="3856"/>
                </a:cubicBezTo>
                <a:cubicBezTo>
                  <a:pt x="380414" y="1418"/>
                  <a:pt x="396825" y="246"/>
                  <a:pt x="413164" y="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AA1A85-5111-4CA7-9CBE-F4591A8E3B29}"/>
              </a:ext>
            </a:extLst>
          </p:cNvPr>
          <p:cNvSpPr/>
          <p:nvPr/>
        </p:nvSpPr>
        <p:spPr>
          <a:xfrm>
            <a:off x="4901281" y="3530294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B093C-9895-4528-8D5E-E11F9AFB3743}"/>
              </a:ext>
            </a:extLst>
          </p:cNvPr>
          <p:cNvGrpSpPr/>
          <p:nvPr/>
        </p:nvGrpSpPr>
        <p:grpSpPr>
          <a:xfrm>
            <a:off x="2871765" y="2870067"/>
            <a:ext cx="768189" cy="768628"/>
            <a:chOff x="3080486" y="2868723"/>
            <a:chExt cx="768189" cy="76862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D3EC72-94E7-45E2-8565-C80D87BB0D3D}"/>
                </a:ext>
              </a:extLst>
            </p:cNvPr>
            <p:cNvSpPr/>
            <p:nvPr/>
          </p:nvSpPr>
          <p:spPr>
            <a:xfrm>
              <a:off x="3080486" y="2868723"/>
              <a:ext cx="768189" cy="768628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088C32-7B1E-4F79-99D5-D2B5E6091D3B}"/>
                </a:ext>
              </a:extLst>
            </p:cNvPr>
            <p:cNvSpPr/>
            <p:nvPr/>
          </p:nvSpPr>
          <p:spPr>
            <a:xfrm>
              <a:off x="3343687" y="2932816"/>
              <a:ext cx="242763" cy="95344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4B706-451B-4070-898A-3E98B5784C87}"/>
              </a:ext>
            </a:extLst>
          </p:cNvPr>
          <p:cNvGrpSpPr/>
          <p:nvPr/>
        </p:nvGrpSpPr>
        <p:grpSpPr>
          <a:xfrm>
            <a:off x="3693934" y="2843364"/>
            <a:ext cx="1045403" cy="889456"/>
            <a:chOff x="3794678" y="2932816"/>
            <a:chExt cx="901542" cy="767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024E3-1684-46E1-A3E4-A9A045A65E76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DED031-2EE5-400B-AAFA-6F6CE99839F2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C9B239-9881-4825-96B0-989FF7E6A63F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94F989-7CED-429B-9CF3-5CDC844F9ACA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B9489BC-4B63-41BD-BBAC-C1064A6DFB25}"/>
              </a:ext>
            </a:extLst>
          </p:cNvPr>
          <p:cNvSpPr txBox="1"/>
          <p:nvPr/>
        </p:nvSpPr>
        <p:spPr>
          <a:xfrm>
            <a:off x="6782543" y="1411550"/>
            <a:ext cx="4944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venir Next LT Pro Light" panose="020B0304020202020204" pitchFamily="34" charset="0"/>
              </a:rPr>
              <a:t>Providing simplest UI experience</a:t>
            </a:r>
            <a:endParaRPr lang="en-IN" sz="2400" dirty="0">
              <a:solidFill>
                <a:srgbClr val="FF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C7CF0-669F-4E6F-A069-06D6BF791B89}"/>
              </a:ext>
            </a:extLst>
          </p:cNvPr>
          <p:cNvSpPr txBox="1"/>
          <p:nvPr/>
        </p:nvSpPr>
        <p:spPr>
          <a:xfrm>
            <a:off x="7355946" y="2017886"/>
            <a:ext cx="4474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strike="noStrike" baseline="0" dirty="0">
                <a:solidFill>
                  <a:srgbClr val="FFC000"/>
                </a:solidFill>
                <a:latin typeface="Avenir Next LT Pro Light" panose="020B0304020202020204" pitchFamily="34" charset="0"/>
              </a:rPr>
              <a:t>Maximize search options</a:t>
            </a:r>
          </a:p>
          <a:p>
            <a:r>
              <a:rPr lang="en-IN" sz="2400" dirty="0">
                <a:solidFill>
                  <a:srgbClr val="FFC000"/>
                </a:solidFill>
                <a:latin typeface="Avenir Next LT Pro Light" panose="020B0304020202020204" pitchFamily="34" charset="0"/>
              </a:rPr>
              <a:t>      - by category’s name</a:t>
            </a:r>
          </a:p>
          <a:p>
            <a:r>
              <a:rPr lang="en-IN" sz="2400" dirty="0">
                <a:solidFill>
                  <a:srgbClr val="FFC000"/>
                </a:solidFill>
                <a:latin typeface="Avenir Next LT Pro Light" panose="020B0304020202020204" pitchFamily="34" charset="0"/>
              </a:rPr>
              <a:t>      - by product’s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582C90-6F4B-4902-A108-74DB153A239A}"/>
              </a:ext>
            </a:extLst>
          </p:cNvPr>
          <p:cNvSpPr txBox="1"/>
          <p:nvPr/>
        </p:nvSpPr>
        <p:spPr>
          <a:xfrm>
            <a:off x="6663478" y="3347267"/>
            <a:ext cx="5427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u="none" strike="noStrike" baseline="0" dirty="0">
                <a:solidFill>
                  <a:srgbClr val="00B050"/>
                </a:solidFill>
                <a:latin typeface="Avenir Next LT Pro Light" panose="020B0304020202020204" pitchFamily="34" charset="0"/>
              </a:rPr>
              <a:t>Help user by providing specification of products</a:t>
            </a:r>
            <a:r>
              <a:rPr lang="en-US" sz="1800" b="0" u="none" strike="noStrike" baseline="0" dirty="0">
                <a:solidFill>
                  <a:srgbClr val="00B050"/>
                </a:solidFill>
                <a:latin typeface="CenturyGothic-Italic"/>
              </a:rPr>
              <a:t>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571C9-A795-466D-9915-20E1518E9846}"/>
              </a:ext>
            </a:extLst>
          </p:cNvPr>
          <p:cNvSpPr txBox="1"/>
          <p:nvPr/>
        </p:nvSpPr>
        <p:spPr>
          <a:xfrm>
            <a:off x="7715106" y="4304386"/>
            <a:ext cx="3674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Avenir Next LT Pro Light" panose="020B0304020202020204" pitchFamily="34" charset="0"/>
              </a:rPr>
              <a:t>Secured transactions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3FFA03-0CCA-462A-AFE0-354D6C87CC64}"/>
              </a:ext>
            </a:extLst>
          </p:cNvPr>
          <p:cNvSpPr txBox="1"/>
          <p:nvPr/>
        </p:nvSpPr>
        <p:spPr>
          <a:xfrm>
            <a:off x="7715106" y="4892173"/>
            <a:ext cx="466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venir Next LT Pro Light" panose="020B0304020202020204" pitchFamily="34" charset="0"/>
              </a:rPr>
              <a:t>Responsive UI design</a:t>
            </a:r>
            <a:endParaRPr lang="en-IN" sz="2400" dirty="0">
              <a:solidFill>
                <a:srgbClr val="C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5421C-E711-485E-AEB5-FF6ED9C3F6C6}"/>
              </a:ext>
            </a:extLst>
          </p:cNvPr>
          <p:cNvSpPr txBox="1"/>
          <p:nvPr/>
        </p:nvSpPr>
        <p:spPr>
          <a:xfrm>
            <a:off x="6628261" y="5575175"/>
            <a:ext cx="5241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venir Next LT Pro Light" panose="020B0304020202020204" pitchFamily="34" charset="0"/>
              </a:rPr>
              <a:t>Awesome animations, transitions and icons for better experience</a:t>
            </a:r>
            <a:endParaRPr lang="en-IN" sz="2400" dirty="0">
              <a:solidFill>
                <a:srgbClr val="0070C0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EED20-F36D-435C-9724-0758E4B7EC4E}"/>
              </a:ext>
            </a:extLst>
          </p:cNvPr>
          <p:cNvGrpSpPr/>
          <p:nvPr/>
        </p:nvGrpSpPr>
        <p:grpSpPr>
          <a:xfrm>
            <a:off x="2119704" y="1841465"/>
            <a:ext cx="4219552" cy="1632102"/>
            <a:chOff x="1096128" y="1731300"/>
            <a:chExt cx="3597956" cy="1594914"/>
          </a:xfrm>
        </p:grpSpPr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5B4C4CCF-7210-4D34-8020-C4CD21F46459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Parallelogram 39">
              <a:extLst>
                <a:ext uri="{FF2B5EF4-FFF2-40B4-BE49-F238E27FC236}">
                  <a16:creationId xmlns:a16="http://schemas.microsoft.com/office/drawing/2014/main" id="{BFAB5A62-606D-4BF3-B79E-AEF9CE60537F}"/>
                </a:ext>
              </a:extLst>
            </p:cNvPr>
            <p:cNvSpPr/>
            <p:nvPr/>
          </p:nvSpPr>
          <p:spPr>
            <a:xfrm>
              <a:off x="1329862" y="1953539"/>
              <a:ext cx="3364222" cy="1372675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584154-4604-4367-93D3-7E056B53E5FB}"/>
              </a:ext>
            </a:extLst>
          </p:cNvPr>
          <p:cNvGrpSpPr/>
          <p:nvPr/>
        </p:nvGrpSpPr>
        <p:grpSpPr>
          <a:xfrm>
            <a:off x="2931580" y="1983593"/>
            <a:ext cx="2818592" cy="1120982"/>
            <a:chOff x="2135876" y="1607735"/>
            <a:chExt cx="2138114" cy="11209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1C1C20-F7BA-4DAE-A5D3-D21E00ECCBF3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Overall 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loading time of whole website is 40% reduced as modals used in complete website use same piece of code.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7AC39F-77C0-4115-A62F-3C50A9933AF1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Loading</a:t>
              </a:r>
              <a:r>
                <a:rPr lang="en-US" altLang="ko-KR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Time Reduced 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9960D13-5122-4AE5-BDDA-106D8FA1B5C3}"/>
              </a:ext>
            </a:extLst>
          </p:cNvPr>
          <p:cNvGrpSpPr/>
          <p:nvPr/>
        </p:nvGrpSpPr>
        <p:grpSpPr>
          <a:xfrm>
            <a:off x="1919831" y="2096746"/>
            <a:ext cx="777316" cy="777316"/>
            <a:chOff x="896255" y="1986583"/>
            <a:chExt cx="777316" cy="7773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4E62FC-0FB2-45AA-9EFD-4CEC1970F9ED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31824D-431E-4662-9B0F-F26938FEC5B7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83A7F1-46B0-4CF7-9375-6A6B5C0671C9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FD4C6-5AE2-4079-9B27-477D77398A6B}"/>
              </a:ext>
            </a:extLst>
          </p:cNvPr>
          <p:cNvGrpSpPr/>
          <p:nvPr/>
        </p:nvGrpSpPr>
        <p:grpSpPr>
          <a:xfrm>
            <a:off x="1170132" y="3914063"/>
            <a:ext cx="4228344" cy="1632103"/>
            <a:chOff x="1096128" y="1731300"/>
            <a:chExt cx="3605453" cy="159491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1015AC2-093C-415E-84ED-88917D1C9BA5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Parallelogram 39">
              <a:extLst>
                <a:ext uri="{FF2B5EF4-FFF2-40B4-BE49-F238E27FC236}">
                  <a16:creationId xmlns:a16="http://schemas.microsoft.com/office/drawing/2014/main" id="{00C57D5E-5CF0-4ACF-AC2C-58E84EFB96B7}"/>
                </a:ext>
              </a:extLst>
            </p:cNvPr>
            <p:cNvSpPr/>
            <p:nvPr/>
          </p:nvSpPr>
          <p:spPr>
            <a:xfrm>
              <a:off x="1329863" y="1962133"/>
              <a:ext cx="3371718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1 w 3401707"/>
                <a:gd name="connsiteY5" fmla="*/ 1221491 h 1364082"/>
                <a:gd name="connsiteX6" fmla="*/ 3206721 w 3401707"/>
                <a:gd name="connsiteY6" fmla="*/ 0 h 1364082"/>
                <a:gd name="connsiteX0" fmla="*/ 3206721 w 3371718"/>
                <a:gd name="connsiteY0" fmla="*/ 0 h 1364082"/>
                <a:gd name="connsiteX1" fmla="*/ 3371718 w 3371718"/>
                <a:gd name="connsiteY1" fmla="*/ 0 h 1364082"/>
                <a:gd name="connsiteX2" fmla="*/ 3060687 w 3371718"/>
                <a:gd name="connsiteY2" fmla="*/ 1364082 h 1364082"/>
                <a:gd name="connsiteX3" fmla="*/ 0 w 3371718"/>
                <a:gd name="connsiteY3" fmla="*/ 1364082 h 1364082"/>
                <a:gd name="connsiteX4" fmla="*/ 37796 w 3371718"/>
                <a:gd name="connsiteY4" fmla="*/ 1212899 h 1364082"/>
                <a:gd name="connsiteX5" fmla="*/ 2940981 w 3371718"/>
                <a:gd name="connsiteY5" fmla="*/ 1221491 h 1364082"/>
                <a:gd name="connsiteX6" fmla="*/ 3206721 w 3371718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8" h="1364082">
                  <a:moveTo>
                    <a:pt x="3206721" y="0"/>
                  </a:moveTo>
                  <a:lnTo>
                    <a:pt x="3371718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1" y="1221491"/>
                  </a:lnTo>
                  <a:cubicBezTo>
                    <a:pt x="3042056" y="817191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C89D7B-2206-455E-934D-EE23727C3207}"/>
              </a:ext>
            </a:extLst>
          </p:cNvPr>
          <p:cNvGrpSpPr/>
          <p:nvPr/>
        </p:nvGrpSpPr>
        <p:grpSpPr>
          <a:xfrm>
            <a:off x="1982008" y="4056191"/>
            <a:ext cx="2818592" cy="1120982"/>
            <a:chOff x="2135876" y="1607735"/>
            <a:chExt cx="2138114" cy="112098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2E9F92-1F3F-4FE8-BD2A-A45462D0287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Website uses 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various effects, animations and transitions for better UI experience and uses </a:t>
              </a:r>
              <a:r>
                <a:rPr lang="en-US" altLang="ko-KR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Font Awesome Pro v5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</a:rPr>
                <a:t> for icons.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 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754856-A9FD-42F9-8A94-F158893BB658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Security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32C642-8915-4021-9E12-F9B1AB29A3D4}"/>
              </a:ext>
            </a:extLst>
          </p:cNvPr>
          <p:cNvGrpSpPr/>
          <p:nvPr/>
        </p:nvGrpSpPr>
        <p:grpSpPr>
          <a:xfrm>
            <a:off x="970259" y="4169344"/>
            <a:ext cx="777316" cy="777316"/>
            <a:chOff x="896255" y="1986583"/>
            <a:chExt cx="777316" cy="77731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DD5E66-C3E3-4173-9C91-79CBD9D89B21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C8E2E5F-97E0-4690-9EBF-CE0EF2D6E624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14289D-D50D-4893-9AE1-C6E39914CA90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E1025-C9F1-4108-A6F4-0DDDE150131C}"/>
              </a:ext>
            </a:extLst>
          </p:cNvPr>
          <p:cNvGrpSpPr/>
          <p:nvPr/>
        </p:nvGrpSpPr>
        <p:grpSpPr>
          <a:xfrm>
            <a:off x="7012865" y="2476553"/>
            <a:ext cx="4228344" cy="1632103"/>
            <a:chOff x="1096128" y="1731300"/>
            <a:chExt cx="3605453" cy="1594915"/>
          </a:xfrm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B253BEE6-6A81-43FC-87FC-F344A3D01867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5" name="Parallelogram 39">
              <a:extLst>
                <a:ext uri="{FF2B5EF4-FFF2-40B4-BE49-F238E27FC236}">
                  <a16:creationId xmlns:a16="http://schemas.microsoft.com/office/drawing/2014/main" id="{E352DCA2-53B3-4ACA-9413-67DFE597BD8C}"/>
                </a:ext>
              </a:extLst>
            </p:cNvPr>
            <p:cNvSpPr/>
            <p:nvPr/>
          </p:nvSpPr>
          <p:spPr>
            <a:xfrm>
              <a:off x="1329862" y="1962133"/>
              <a:ext cx="3371719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70970 w 3401707"/>
                <a:gd name="connsiteY5" fmla="*/ 1212899 h 1364082"/>
                <a:gd name="connsiteX6" fmla="*/ 3206721 w 3401707"/>
                <a:gd name="connsiteY6" fmla="*/ 0 h 1364082"/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0982 w 3401707"/>
                <a:gd name="connsiteY5" fmla="*/ 1212899 h 1364082"/>
                <a:gd name="connsiteX6" fmla="*/ 3206721 w 3401707"/>
                <a:gd name="connsiteY6" fmla="*/ 0 h 1364082"/>
                <a:gd name="connsiteX0" fmla="*/ 3206721 w 3371719"/>
                <a:gd name="connsiteY0" fmla="*/ 0 h 1364082"/>
                <a:gd name="connsiteX1" fmla="*/ 3371719 w 3371719"/>
                <a:gd name="connsiteY1" fmla="*/ 8592 h 1364082"/>
                <a:gd name="connsiteX2" fmla="*/ 3060687 w 3371719"/>
                <a:gd name="connsiteY2" fmla="*/ 1364082 h 1364082"/>
                <a:gd name="connsiteX3" fmla="*/ 0 w 3371719"/>
                <a:gd name="connsiteY3" fmla="*/ 1364082 h 1364082"/>
                <a:gd name="connsiteX4" fmla="*/ 37796 w 3371719"/>
                <a:gd name="connsiteY4" fmla="*/ 1212899 h 1364082"/>
                <a:gd name="connsiteX5" fmla="*/ 2940982 w 3371719"/>
                <a:gd name="connsiteY5" fmla="*/ 1212899 h 1364082"/>
                <a:gd name="connsiteX6" fmla="*/ 3206721 w 3371719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1719" h="1364082">
                  <a:moveTo>
                    <a:pt x="3206721" y="0"/>
                  </a:moveTo>
                  <a:lnTo>
                    <a:pt x="3371719" y="8592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40982" y="1212899"/>
                  </a:lnTo>
                  <a:cubicBezTo>
                    <a:pt x="3042057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ED567B-C375-400F-B908-24038BF2E6B7}"/>
              </a:ext>
            </a:extLst>
          </p:cNvPr>
          <p:cNvGrpSpPr/>
          <p:nvPr/>
        </p:nvGrpSpPr>
        <p:grpSpPr>
          <a:xfrm>
            <a:off x="7824741" y="2618681"/>
            <a:ext cx="2818592" cy="1120982"/>
            <a:chOff x="2135876" y="1607735"/>
            <a:chExt cx="2138114" cy="11209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A80121-B84A-4AB2-94B4-2825D54863E1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Website use very little bandwidth to load all content while maintaining photo quality as photos are compressed using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JPEGmini Pro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tool.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4FD59B-7DC9-4C24-BB6C-A00432C2327C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Less Bandwidth Usage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7D1A33-06A4-4394-9D2F-ECAF18BF070A}"/>
              </a:ext>
            </a:extLst>
          </p:cNvPr>
          <p:cNvGrpSpPr/>
          <p:nvPr/>
        </p:nvGrpSpPr>
        <p:grpSpPr>
          <a:xfrm>
            <a:off x="6812992" y="2731834"/>
            <a:ext cx="777316" cy="777316"/>
            <a:chOff x="896255" y="1986583"/>
            <a:chExt cx="777316" cy="77731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D500A1-D886-4F9A-92F1-398D5590D45E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6DCCA9-EB99-416D-8B25-7571B5494B02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B2C513-D2C6-47EB-AF6B-ABDDF086C415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674F90-88EE-49A4-8A8B-742395CB2561}"/>
              </a:ext>
            </a:extLst>
          </p:cNvPr>
          <p:cNvGrpSpPr/>
          <p:nvPr/>
        </p:nvGrpSpPr>
        <p:grpSpPr>
          <a:xfrm>
            <a:off x="6063293" y="4382097"/>
            <a:ext cx="4219552" cy="1632103"/>
            <a:chOff x="1096128" y="1731300"/>
            <a:chExt cx="3597956" cy="1594915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6E0F375B-5AE6-4FA0-AC6D-97A1F24F091C}"/>
                </a:ext>
              </a:extLst>
            </p:cNvPr>
            <p:cNvSpPr/>
            <p:nvPr/>
          </p:nvSpPr>
          <p:spPr>
            <a:xfrm>
              <a:off x="1096128" y="1731300"/>
              <a:ext cx="3401707" cy="1364082"/>
            </a:xfrm>
            <a:prstGeom prst="parallelogram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5" name="Parallelogram 39">
              <a:extLst>
                <a:ext uri="{FF2B5EF4-FFF2-40B4-BE49-F238E27FC236}">
                  <a16:creationId xmlns:a16="http://schemas.microsoft.com/office/drawing/2014/main" id="{CC6FC561-3280-46A7-84DB-1C86A47E4B2D}"/>
                </a:ext>
              </a:extLst>
            </p:cNvPr>
            <p:cNvSpPr/>
            <p:nvPr/>
          </p:nvSpPr>
          <p:spPr>
            <a:xfrm>
              <a:off x="1329863" y="1962133"/>
              <a:ext cx="3364221" cy="1364082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33485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1"/>
                <a:gd name="connsiteY0" fmla="*/ 0 h 1364082"/>
                <a:gd name="connsiteX1" fmla="*/ 3364221 w 3364221"/>
                <a:gd name="connsiteY1" fmla="*/ 0 h 1364082"/>
                <a:gd name="connsiteX2" fmla="*/ 3060687 w 3364221"/>
                <a:gd name="connsiteY2" fmla="*/ 1364082 h 1364082"/>
                <a:gd name="connsiteX3" fmla="*/ 0 w 3364221"/>
                <a:gd name="connsiteY3" fmla="*/ 1364082 h 1364082"/>
                <a:gd name="connsiteX4" fmla="*/ 37796 w 3364221"/>
                <a:gd name="connsiteY4" fmla="*/ 1212899 h 1364082"/>
                <a:gd name="connsiteX5" fmla="*/ 2933485 w 3364221"/>
                <a:gd name="connsiteY5" fmla="*/ 1212899 h 1364082"/>
                <a:gd name="connsiteX6" fmla="*/ 3206721 w 3364221"/>
                <a:gd name="connsiteY6" fmla="*/ 0 h 136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1" h="1364082">
                  <a:moveTo>
                    <a:pt x="3206721" y="0"/>
                  </a:moveTo>
                  <a:lnTo>
                    <a:pt x="3364221" y="0"/>
                  </a:lnTo>
                  <a:lnTo>
                    <a:pt x="3060687" y="1364082"/>
                  </a:lnTo>
                  <a:lnTo>
                    <a:pt x="0" y="1364082"/>
                  </a:lnTo>
                  <a:lnTo>
                    <a:pt x="37796" y="1212899"/>
                  </a:lnTo>
                  <a:lnTo>
                    <a:pt x="2933485" y="1212899"/>
                  </a:lnTo>
                  <a:cubicBezTo>
                    <a:pt x="3034560" y="808599"/>
                    <a:pt x="3105646" y="404300"/>
                    <a:pt x="3206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2FDDA9-C649-45D5-AC7C-B80E72664F0D}"/>
              </a:ext>
            </a:extLst>
          </p:cNvPr>
          <p:cNvGrpSpPr/>
          <p:nvPr/>
        </p:nvGrpSpPr>
        <p:grpSpPr>
          <a:xfrm>
            <a:off x="6875169" y="4524225"/>
            <a:ext cx="2818592" cy="1120982"/>
            <a:chOff x="2135876" y="1607735"/>
            <a:chExt cx="2138114" cy="112098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9D1AD8-30AA-44D8-86F9-A3598A61A1EC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All fields in website uses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JS Form Validation 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at backend with auto clear function that clears the form when field is out of focus.</a:t>
              </a:r>
              <a:endPara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4E60EC-E876-4001-A82A-822850E64A1F}"/>
                </a:ext>
              </a:extLst>
            </p:cNvPr>
            <p:cNvSpPr txBox="1"/>
            <p:nvPr/>
          </p:nvSpPr>
          <p:spPr>
            <a:xfrm>
              <a:off x="2135876" y="160773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Validations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80C8C5-98F4-4A8F-AB7F-0184F40C274D}"/>
              </a:ext>
            </a:extLst>
          </p:cNvPr>
          <p:cNvGrpSpPr/>
          <p:nvPr/>
        </p:nvGrpSpPr>
        <p:grpSpPr>
          <a:xfrm>
            <a:off x="5863420" y="4637378"/>
            <a:ext cx="777316" cy="777316"/>
            <a:chOff x="896255" y="1986583"/>
            <a:chExt cx="777316" cy="77731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55D933-EAF6-4DAD-8BE1-A1CAC3DB904C}"/>
                </a:ext>
              </a:extLst>
            </p:cNvPr>
            <p:cNvSpPr/>
            <p:nvPr/>
          </p:nvSpPr>
          <p:spPr>
            <a:xfrm>
              <a:off x="896255" y="1986583"/>
              <a:ext cx="777316" cy="777316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E2D0009-2E9B-4BE4-848A-F2C38C9CE900}"/>
                </a:ext>
              </a:extLst>
            </p:cNvPr>
            <p:cNvSpPr/>
            <p:nvPr/>
          </p:nvSpPr>
          <p:spPr>
            <a:xfrm>
              <a:off x="987877" y="2078205"/>
              <a:ext cx="594072" cy="594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0C8502-42FC-4898-973E-3E22434C3403}"/>
                </a:ext>
              </a:extLst>
            </p:cNvPr>
            <p:cNvSpPr txBox="1"/>
            <p:nvPr/>
          </p:nvSpPr>
          <p:spPr>
            <a:xfrm>
              <a:off x="996881" y="2147286"/>
              <a:ext cx="576064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922FBBF-7CF7-40C6-9D25-D726119F52F8}"/>
              </a:ext>
            </a:extLst>
          </p:cNvPr>
          <p:cNvGrpSpPr/>
          <p:nvPr/>
        </p:nvGrpSpPr>
        <p:grpSpPr>
          <a:xfrm rot="20187535">
            <a:off x="3152515" y="1894206"/>
            <a:ext cx="768112" cy="912170"/>
            <a:chOff x="3790950" y="1741170"/>
            <a:chExt cx="2447925" cy="2907029"/>
          </a:xfrm>
        </p:grpSpPr>
        <p:grpSp>
          <p:nvGrpSpPr>
            <p:cNvPr id="116" name="Graphic 3">
              <a:extLst>
                <a:ext uri="{FF2B5EF4-FFF2-40B4-BE49-F238E27FC236}">
                  <a16:creationId xmlns:a16="http://schemas.microsoft.com/office/drawing/2014/main" id="{62425FCF-722F-48A5-8D57-BD15B4785DCE}"/>
                </a:ext>
              </a:extLst>
            </p:cNvPr>
            <p:cNvGrpSpPr/>
            <p:nvPr/>
          </p:nvGrpSpPr>
          <p:grpSpPr>
            <a:xfrm>
              <a:off x="4295774" y="1741170"/>
              <a:ext cx="1457326" cy="1156846"/>
              <a:chOff x="5172075" y="2695575"/>
              <a:chExt cx="1847850" cy="1466850"/>
            </a:xfrm>
            <a:solidFill>
              <a:schemeClr val="accent1"/>
            </a:solidFill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43BA768-6F65-40C0-8B6D-8FE77CF49142}"/>
                  </a:ext>
                </a:extLst>
              </p:cNvPr>
              <p:cNvSpPr/>
              <p:nvPr/>
            </p:nvSpPr>
            <p:spPr>
              <a:xfrm>
                <a:off x="6072664" y="3246076"/>
                <a:ext cx="952500" cy="819150"/>
              </a:xfrm>
              <a:custGeom>
                <a:avLst/>
                <a:gdLst>
                  <a:gd name="connsiteX0" fmla="*/ 20479 w 952500"/>
                  <a:gd name="connsiteY0" fmla="*/ 778237 h 819150"/>
                  <a:gd name="connsiteX1" fmla="*/ 30004 w 952500"/>
                  <a:gd name="connsiteY1" fmla="*/ 753472 h 819150"/>
                  <a:gd name="connsiteX2" fmla="*/ 58579 w 952500"/>
                  <a:gd name="connsiteY2" fmla="*/ 683939 h 819150"/>
                  <a:gd name="connsiteX3" fmla="*/ 107156 w 952500"/>
                  <a:gd name="connsiteY3" fmla="*/ 578212 h 819150"/>
                  <a:gd name="connsiteX4" fmla="*/ 139541 w 952500"/>
                  <a:gd name="connsiteY4" fmla="*/ 513442 h 819150"/>
                  <a:gd name="connsiteX5" fmla="*/ 177641 w 952500"/>
                  <a:gd name="connsiteY5" fmla="*/ 442957 h 819150"/>
                  <a:gd name="connsiteX6" fmla="*/ 274796 w 952500"/>
                  <a:gd name="connsiteY6" fmla="*/ 289604 h 819150"/>
                  <a:gd name="connsiteX7" fmla="*/ 410051 w 952500"/>
                  <a:gd name="connsiteY7" fmla="*/ 131489 h 819150"/>
                  <a:gd name="connsiteX8" fmla="*/ 502444 w 952500"/>
                  <a:gd name="connsiteY8" fmla="*/ 59099 h 819150"/>
                  <a:gd name="connsiteX9" fmla="*/ 559594 w 952500"/>
                  <a:gd name="connsiteY9" fmla="*/ 29572 h 819150"/>
                  <a:gd name="connsiteX10" fmla="*/ 626269 w 952500"/>
                  <a:gd name="connsiteY10" fmla="*/ 10522 h 819150"/>
                  <a:gd name="connsiteX11" fmla="*/ 700564 w 952500"/>
                  <a:gd name="connsiteY11" fmla="*/ 9569 h 819150"/>
                  <a:gd name="connsiteX12" fmla="*/ 772954 w 952500"/>
                  <a:gd name="connsiteY12" fmla="*/ 32429 h 819150"/>
                  <a:gd name="connsiteX13" fmla="*/ 832961 w 952500"/>
                  <a:gd name="connsiteY13" fmla="*/ 72434 h 819150"/>
                  <a:gd name="connsiteX14" fmla="*/ 845344 w 952500"/>
                  <a:gd name="connsiteY14" fmla="*/ 83864 h 819150"/>
                  <a:gd name="connsiteX15" fmla="*/ 852011 w 952500"/>
                  <a:gd name="connsiteY15" fmla="*/ 89579 h 819150"/>
                  <a:gd name="connsiteX16" fmla="*/ 854869 w 952500"/>
                  <a:gd name="connsiteY16" fmla="*/ 92437 h 819150"/>
                  <a:gd name="connsiteX17" fmla="*/ 855821 w 952500"/>
                  <a:gd name="connsiteY17" fmla="*/ 93389 h 819150"/>
                  <a:gd name="connsiteX18" fmla="*/ 857726 w 952500"/>
                  <a:gd name="connsiteY18" fmla="*/ 96247 h 819150"/>
                  <a:gd name="connsiteX19" fmla="*/ 867251 w 952500"/>
                  <a:gd name="connsiteY19" fmla="*/ 105772 h 819150"/>
                  <a:gd name="connsiteX20" fmla="*/ 878681 w 952500"/>
                  <a:gd name="connsiteY20" fmla="*/ 119107 h 819150"/>
                  <a:gd name="connsiteX21" fmla="*/ 899636 w 952500"/>
                  <a:gd name="connsiteY21" fmla="*/ 146729 h 819150"/>
                  <a:gd name="connsiteX22" fmla="*/ 917734 w 952500"/>
                  <a:gd name="connsiteY22" fmla="*/ 177209 h 819150"/>
                  <a:gd name="connsiteX23" fmla="*/ 943451 w 952500"/>
                  <a:gd name="connsiteY23" fmla="*/ 245789 h 819150"/>
                  <a:gd name="connsiteX24" fmla="*/ 947261 w 952500"/>
                  <a:gd name="connsiteY24" fmla="*/ 321989 h 819150"/>
                  <a:gd name="connsiteX25" fmla="*/ 929164 w 952500"/>
                  <a:gd name="connsiteY25" fmla="*/ 392474 h 819150"/>
                  <a:gd name="connsiteX26" fmla="*/ 856774 w 952500"/>
                  <a:gd name="connsiteY26" fmla="*/ 500107 h 819150"/>
                  <a:gd name="connsiteX27" fmla="*/ 769144 w 952500"/>
                  <a:gd name="connsiteY27" fmla="*/ 576307 h 819150"/>
                  <a:gd name="connsiteX28" fmla="*/ 678656 w 952500"/>
                  <a:gd name="connsiteY28" fmla="*/ 634409 h 819150"/>
                  <a:gd name="connsiteX29" fmla="*/ 589121 w 952500"/>
                  <a:gd name="connsiteY29" fmla="*/ 681082 h 819150"/>
                  <a:gd name="connsiteX30" fmla="*/ 419576 w 952500"/>
                  <a:gd name="connsiteY30" fmla="*/ 748709 h 819150"/>
                  <a:gd name="connsiteX31" fmla="*/ 271939 w 952500"/>
                  <a:gd name="connsiteY31" fmla="*/ 790619 h 819150"/>
                  <a:gd name="connsiteX32" fmla="*/ 155734 w 952500"/>
                  <a:gd name="connsiteY32" fmla="*/ 813479 h 819150"/>
                  <a:gd name="connsiteX33" fmla="*/ 78581 w 952500"/>
                  <a:gd name="connsiteY33" fmla="*/ 821099 h 819150"/>
                  <a:gd name="connsiteX34" fmla="*/ 57626 w 952500"/>
                  <a:gd name="connsiteY34" fmla="*/ 821099 h 819150"/>
                  <a:gd name="connsiteX35" fmla="*/ 7144 w 952500"/>
                  <a:gd name="connsiteY35" fmla="*/ 820147 h 819150"/>
                  <a:gd name="connsiteX36" fmla="*/ 20479 w 952500"/>
                  <a:gd name="connsiteY36" fmla="*/ 778237 h 819150"/>
                  <a:gd name="connsiteX37" fmla="*/ 109061 w 952500"/>
                  <a:gd name="connsiteY37" fmla="*/ 745852 h 819150"/>
                  <a:gd name="connsiteX38" fmla="*/ 138589 w 952500"/>
                  <a:gd name="connsiteY38" fmla="*/ 738232 h 819150"/>
                  <a:gd name="connsiteX39" fmla="*/ 245269 w 952500"/>
                  <a:gd name="connsiteY39" fmla="*/ 703942 h 819150"/>
                  <a:gd name="connsiteX40" fmla="*/ 380524 w 952500"/>
                  <a:gd name="connsiteY40" fmla="*/ 649649 h 819150"/>
                  <a:gd name="connsiteX41" fmla="*/ 533876 w 952500"/>
                  <a:gd name="connsiteY41" fmla="*/ 574402 h 819150"/>
                  <a:gd name="connsiteX42" fmla="*/ 689134 w 952500"/>
                  <a:gd name="connsiteY42" fmla="*/ 473437 h 819150"/>
                  <a:gd name="connsiteX43" fmla="*/ 755809 w 952500"/>
                  <a:gd name="connsiteY43" fmla="*/ 410572 h 819150"/>
                  <a:gd name="connsiteX44" fmla="*/ 799624 w 952500"/>
                  <a:gd name="connsiteY44" fmla="*/ 341039 h 819150"/>
                  <a:gd name="connsiteX45" fmla="*/ 805339 w 952500"/>
                  <a:gd name="connsiteY45" fmla="*/ 275317 h 819150"/>
                  <a:gd name="connsiteX46" fmla="*/ 792956 w 952500"/>
                  <a:gd name="connsiteY46" fmla="*/ 242932 h 819150"/>
                  <a:gd name="connsiteX47" fmla="*/ 782479 w 952500"/>
                  <a:gd name="connsiteY47" fmla="*/ 225787 h 819150"/>
                  <a:gd name="connsiteX48" fmla="*/ 770096 w 952500"/>
                  <a:gd name="connsiteY48" fmla="*/ 209594 h 819150"/>
                  <a:gd name="connsiteX49" fmla="*/ 763429 w 952500"/>
                  <a:gd name="connsiteY49" fmla="*/ 201974 h 819150"/>
                  <a:gd name="connsiteX50" fmla="*/ 753904 w 952500"/>
                  <a:gd name="connsiteY50" fmla="*/ 192449 h 819150"/>
                  <a:gd name="connsiteX51" fmla="*/ 739616 w 952500"/>
                  <a:gd name="connsiteY51" fmla="*/ 178162 h 819150"/>
                  <a:gd name="connsiteX52" fmla="*/ 709136 w 952500"/>
                  <a:gd name="connsiteY52" fmla="*/ 157207 h 819150"/>
                  <a:gd name="connsiteX53" fmla="*/ 678656 w 952500"/>
                  <a:gd name="connsiteY53" fmla="*/ 147682 h 819150"/>
                  <a:gd name="connsiteX54" fmla="*/ 645319 w 952500"/>
                  <a:gd name="connsiteY54" fmla="*/ 147682 h 819150"/>
                  <a:gd name="connsiteX55" fmla="*/ 609124 w 952500"/>
                  <a:gd name="connsiteY55" fmla="*/ 157207 h 819150"/>
                  <a:gd name="connsiteX56" fmla="*/ 571024 w 952500"/>
                  <a:gd name="connsiteY56" fmla="*/ 175304 h 819150"/>
                  <a:gd name="connsiteX57" fmla="*/ 497681 w 952500"/>
                  <a:gd name="connsiteY57" fmla="*/ 228644 h 819150"/>
                  <a:gd name="connsiteX58" fmla="*/ 370046 w 952500"/>
                  <a:gd name="connsiteY58" fmla="*/ 362947 h 819150"/>
                  <a:gd name="connsiteX59" fmla="*/ 267176 w 952500"/>
                  <a:gd name="connsiteY59" fmla="*/ 500107 h 819150"/>
                  <a:gd name="connsiteX60" fmla="*/ 185261 w 952500"/>
                  <a:gd name="connsiteY60" fmla="*/ 622027 h 819150"/>
                  <a:gd name="connsiteX61" fmla="*/ 125254 w 952500"/>
                  <a:gd name="connsiteY61" fmla="*/ 718229 h 819150"/>
                  <a:gd name="connsiteX62" fmla="*/ 109061 w 952500"/>
                  <a:gd name="connsiteY62" fmla="*/ 745852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20479" y="778237"/>
                    </a:moveTo>
                    <a:cubicBezTo>
                      <a:pt x="20479" y="778237"/>
                      <a:pt x="23336" y="769664"/>
                      <a:pt x="30004" y="753472"/>
                    </a:cubicBezTo>
                    <a:cubicBezTo>
                      <a:pt x="36671" y="737279"/>
                      <a:pt x="45244" y="713467"/>
                      <a:pt x="58579" y="683939"/>
                    </a:cubicBezTo>
                    <a:cubicBezTo>
                      <a:pt x="70961" y="654412"/>
                      <a:pt x="87154" y="618217"/>
                      <a:pt x="107156" y="578212"/>
                    </a:cubicBezTo>
                    <a:cubicBezTo>
                      <a:pt x="116681" y="558209"/>
                      <a:pt x="128111" y="536302"/>
                      <a:pt x="139541" y="513442"/>
                    </a:cubicBezTo>
                    <a:cubicBezTo>
                      <a:pt x="150971" y="490582"/>
                      <a:pt x="164306" y="467722"/>
                      <a:pt x="177641" y="442957"/>
                    </a:cubicBezTo>
                    <a:cubicBezTo>
                      <a:pt x="205264" y="394379"/>
                      <a:pt x="237649" y="342944"/>
                      <a:pt x="274796" y="289604"/>
                    </a:cubicBezTo>
                    <a:cubicBezTo>
                      <a:pt x="312896" y="237217"/>
                      <a:pt x="355759" y="182924"/>
                      <a:pt x="410051" y="131489"/>
                    </a:cubicBezTo>
                    <a:cubicBezTo>
                      <a:pt x="436721" y="105772"/>
                      <a:pt x="467201" y="81007"/>
                      <a:pt x="502444" y="59099"/>
                    </a:cubicBezTo>
                    <a:cubicBezTo>
                      <a:pt x="519589" y="48622"/>
                      <a:pt x="538639" y="38144"/>
                      <a:pt x="559594" y="29572"/>
                    </a:cubicBezTo>
                    <a:cubicBezTo>
                      <a:pt x="580549" y="20999"/>
                      <a:pt x="602456" y="14332"/>
                      <a:pt x="626269" y="10522"/>
                    </a:cubicBezTo>
                    <a:cubicBezTo>
                      <a:pt x="650081" y="6712"/>
                      <a:pt x="675799" y="5759"/>
                      <a:pt x="700564" y="9569"/>
                    </a:cubicBezTo>
                    <a:cubicBezTo>
                      <a:pt x="725329" y="13379"/>
                      <a:pt x="750094" y="20999"/>
                      <a:pt x="772954" y="32429"/>
                    </a:cubicBezTo>
                    <a:cubicBezTo>
                      <a:pt x="794861" y="43859"/>
                      <a:pt x="814864" y="57194"/>
                      <a:pt x="832961" y="72434"/>
                    </a:cubicBezTo>
                    <a:cubicBezTo>
                      <a:pt x="837724" y="76244"/>
                      <a:pt x="841534" y="80054"/>
                      <a:pt x="845344" y="83864"/>
                    </a:cubicBezTo>
                    <a:lnTo>
                      <a:pt x="852011" y="89579"/>
                    </a:lnTo>
                    <a:lnTo>
                      <a:pt x="854869" y="92437"/>
                    </a:lnTo>
                    <a:lnTo>
                      <a:pt x="855821" y="93389"/>
                    </a:lnTo>
                    <a:lnTo>
                      <a:pt x="857726" y="96247"/>
                    </a:lnTo>
                    <a:lnTo>
                      <a:pt x="867251" y="105772"/>
                    </a:lnTo>
                    <a:cubicBezTo>
                      <a:pt x="870109" y="109582"/>
                      <a:pt x="874871" y="114344"/>
                      <a:pt x="878681" y="119107"/>
                    </a:cubicBezTo>
                    <a:cubicBezTo>
                      <a:pt x="886301" y="128632"/>
                      <a:pt x="892969" y="137204"/>
                      <a:pt x="899636" y="146729"/>
                    </a:cubicBezTo>
                    <a:cubicBezTo>
                      <a:pt x="905351" y="156254"/>
                      <a:pt x="912019" y="165779"/>
                      <a:pt x="917734" y="177209"/>
                    </a:cubicBezTo>
                    <a:cubicBezTo>
                      <a:pt x="929164" y="198164"/>
                      <a:pt x="937736" y="221024"/>
                      <a:pt x="943451" y="245789"/>
                    </a:cubicBezTo>
                    <a:cubicBezTo>
                      <a:pt x="948214" y="270554"/>
                      <a:pt x="950119" y="296272"/>
                      <a:pt x="947261" y="321989"/>
                    </a:cubicBezTo>
                    <a:cubicBezTo>
                      <a:pt x="944404" y="346754"/>
                      <a:pt x="937736" y="371519"/>
                      <a:pt x="929164" y="392474"/>
                    </a:cubicBezTo>
                    <a:cubicBezTo>
                      <a:pt x="911066" y="436289"/>
                      <a:pt x="884396" y="470579"/>
                      <a:pt x="856774" y="500107"/>
                    </a:cubicBezTo>
                    <a:cubicBezTo>
                      <a:pt x="829151" y="529634"/>
                      <a:pt x="799624" y="554399"/>
                      <a:pt x="769144" y="576307"/>
                    </a:cubicBezTo>
                    <a:cubicBezTo>
                      <a:pt x="739616" y="598214"/>
                      <a:pt x="709136" y="617264"/>
                      <a:pt x="678656" y="634409"/>
                    </a:cubicBezTo>
                    <a:cubicBezTo>
                      <a:pt x="648176" y="651554"/>
                      <a:pt x="618649" y="666794"/>
                      <a:pt x="589121" y="681082"/>
                    </a:cubicBezTo>
                    <a:cubicBezTo>
                      <a:pt x="530066" y="708704"/>
                      <a:pt x="472916" y="730612"/>
                      <a:pt x="419576" y="748709"/>
                    </a:cubicBezTo>
                    <a:cubicBezTo>
                      <a:pt x="366236" y="766807"/>
                      <a:pt x="316706" y="780142"/>
                      <a:pt x="271939" y="790619"/>
                    </a:cubicBezTo>
                    <a:cubicBezTo>
                      <a:pt x="228124" y="801097"/>
                      <a:pt x="188119" y="807764"/>
                      <a:pt x="155734" y="813479"/>
                    </a:cubicBezTo>
                    <a:cubicBezTo>
                      <a:pt x="123349" y="818242"/>
                      <a:pt x="96679" y="820147"/>
                      <a:pt x="78581" y="821099"/>
                    </a:cubicBezTo>
                    <a:cubicBezTo>
                      <a:pt x="69056" y="821099"/>
                      <a:pt x="62389" y="821099"/>
                      <a:pt x="57626" y="821099"/>
                    </a:cubicBezTo>
                    <a:lnTo>
                      <a:pt x="7144" y="820147"/>
                    </a:lnTo>
                    <a:lnTo>
                      <a:pt x="20479" y="778237"/>
                    </a:lnTo>
                    <a:close/>
                    <a:moveTo>
                      <a:pt x="109061" y="745852"/>
                    </a:moveTo>
                    <a:cubicBezTo>
                      <a:pt x="117634" y="743947"/>
                      <a:pt x="128111" y="741089"/>
                      <a:pt x="138589" y="738232"/>
                    </a:cubicBezTo>
                    <a:cubicBezTo>
                      <a:pt x="168116" y="729659"/>
                      <a:pt x="204311" y="718229"/>
                      <a:pt x="245269" y="703942"/>
                    </a:cubicBezTo>
                    <a:cubicBezTo>
                      <a:pt x="286226" y="689654"/>
                      <a:pt x="331946" y="671557"/>
                      <a:pt x="380524" y="649649"/>
                    </a:cubicBezTo>
                    <a:cubicBezTo>
                      <a:pt x="429101" y="628694"/>
                      <a:pt x="481489" y="603929"/>
                      <a:pt x="533876" y="574402"/>
                    </a:cubicBezTo>
                    <a:cubicBezTo>
                      <a:pt x="586264" y="545827"/>
                      <a:pt x="639604" y="512489"/>
                      <a:pt x="689134" y="473437"/>
                    </a:cubicBezTo>
                    <a:cubicBezTo>
                      <a:pt x="712946" y="453434"/>
                      <a:pt x="736759" y="432479"/>
                      <a:pt x="755809" y="410572"/>
                    </a:cubicBezTo>
                    <a:cubicBezTo>
                      <a:pt x="775811" y="388664"/>
                      <a:pt x="791051" y="363899"/>
                      <a:pt x="799624" y="341039"/>
                    </a:cubicBezTo>
                    <a:cubicBezTo>
                      <a:pt x="808196" y="318179"/>
                      <a:pt x="810101" y="297224"/>
                      <a:pt x="805339" y="275317"/>
                    </a:cubicBezTo>
                    <a:cubicBezTo>
                      <a:pt x="803434" y="264839"/>
                      <a:pt x="798671" y="253409"/>
                      <a:pt x="792956" y="242932"/>
                    </a:cubicBezTo>
                    <a:cubicBezTo>
                      <a:pt x="790099" y="237217"/>
                      <a:pt x="786289" y="231502"/>
                      <a:pt x="782479" y="225787"/>
                    </a:cubicBezTo>
                    <a:cubicBezTo>
                      <a:pt x="778669" y="220072"/>
                      <a:pt x="773906" y="214357"/>
                      <a:pt x="770096" y="209594"/>
                    </a:cubicBezTo>
                    <a:cubicBezTo>
                      <a:pt x="768191" y="206737"/>
                      <a:pt x="766286" y="204832"/>
                      <a:pt x="763429" y="201974"/>
                    </a:cubicBezTo>
                    <a:lnTo>
                      <a:pt x="753904" y="192449"/>
                    </a:lnTo>
                    <a:cubicBezTo>
                      <a:pt x="750094" y="187687"/>
                      <a:pt x="744379" y="182924"/>
                      <a:pt x="739616" y="178162"/>
                    </a:cubicBezTo>
                    <a:cubicBezTo>
                      <a:pt x="729139" y="169589"/>
                      <a:pt x="719614" y="162922"/>
                      <a:pt x="709136" y="157207"/>
                    </a:cubicBezTo>
                    <a:cubicBezTo>
                      <a:pt x="698659" y="152444"/>
                      <a:pt x="689134" y="148634"/>
                      <a:pt x="678656" y="147682"/>
                    </a:cubicBezTo>
                    <a:cubicBezTo>
                      <a:pt x="668179" y="145777"/>
                      <a:pt x="657701" y="145777"/>
                      <a:pt x="645319" y="147682"/>
                    </a:cubicBezTo>
                    <a:cubicBezTo>
                      <a:pt x="633889" y="149587"/>
                      <a:pt x="621506" y="152444"/>
                      <a:pt x="609124" y="157207"/>
                    </a:cubicBezTo>
                    <a:cubicBezTo>
                      <a:pt x="596741" y="161969"/>
                      <a:pt x="584359" y="168637"/>
                      <a:pt x="571024" y="175304"/>
                    </a:cubicBezTo>
                    <a:cubicBezTo>
                      <a:pt x="545306" y="189592"/>
                      <a:pt x="521494" y="208642"/>
                      <a:pt x="497681" y="228644"/>
                    </a:cubicBezTo>
                    <a:cubicBezTo>
                      <a:pt x="451009" y="269602"/>
                      <a:pt x="408146" y="316274"/>
                      <a:pt x="370046" y="362947"/>
                    </a:cubicBezTo>
                    <a:cubicBezTo>
                      <a:pt x="331946" y="409619"/>
                      <a:pt x="297656" y="456292"/>
                      <a:pt x="267176" y="500107"/>
                    </a:cubicBezTo>
                    <a:cubicBezTo>
                      <a:pt x="236696" y="543922"/>
                      <a:pt x="209074" y="584879"/>
                      <a:pt x="185261" y="622027"/>
                    </a:cubicBezTo>
                    <a:cubicBezTo>
                      <a:pt x="161449" y="659174"/>
                      <a:pt x="141446" y="691559"/>
                      <a:pt x="125254" y="718229"/>
                    </a:cubicBezTo>
                    <a:cubicBezTo>
                      <a:pt x="120491" y="728707"/>
                      <a:pt x="114776" y="737279"/>
                      <a:pt x="109061" y="74585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B41327F-EEF8-45F4-8701-2742FB36772B}"/>
                  </a:ext>
                </a:extLst>
              </p:cNvPr>
              <p:cNvSpPr/>
              <p:nvPr/>
            </p:nvSpPr>
            <p:spPr>
              <a:xfrm>
                <a:off x="5165276" y="3246076"/>
                <a:ext cx="952500" cy="819150"/>
              </a:xfrm>
              <a:custGeom>
                <a:avLst/>
                <a:gdLst>
                  <a:gd name="connsiteX0" fmla="*/ 844047 w 952500"/>
                  <a:gd name="connsiteY0" fmla="*/ 745852 h 819150"/>
                  <a:gd name="connsiteX1" fmla="*/ 826902 w 952500"/>
                  <a:gd name="connsiteY1" fmla="*/ 718229 h 819150"/>
                  <a:gd name="connsiteX2" fmla="*/ 766894 w 952500"/>
                  <a:gd name="connsiteY2" fmla="*/ 622027 h 819150"/>
                  <a:gd name="connsiteX3" fmla="*/ 684979 w 952500"/>
                  <a:gd name="connsiteY3" fmla="*/ 500107 h 819150"/>
                  <a:gd name="connsiteX4" fmla="*/ 582109 w 952500"/>
                  <a:gd name="connsiteY4" fmla="*/ 362947 h 819150"/>
                  <a:gd name="connsiteX5" fmla="*/ 454474 w 952500"/>
                  <a:gd name="connsiteY5" fmla="*/ 228644 h 819150"/>
                  <a:gd name="connsiteX6" fmla="*/ 381132 w 952500"/>
                  <a:gd name="connsiteY6" fmla="*/ 175304 h 819150"/>
                  <a:gd name="connsiteX7" fmla="*/ 343032 w 952500"/>
                  <a:gd name="connsiteY7" fmla="*/ 157207 h 819150"/>
                  <a:gd name="connsiteX8" fmla="*/ 306837 w 952500"/>
                  <a:gd name="connsiteY8" fmla="*/ 147682 h 819150"/>
                  <a:gd name="connsiteX9" fmla="*/ 273499 w 952500"/>
                  <a:gd name="connsiteY9" fmla="*/ 147682 h 819150"/>
                  <a:gd name="connsiteX10" fmla="*/ 243019 w 952500"/>
                  <a:gd name="connsiteY10" fmla="*/ 157207 h 819150"/>
                  <a:gd name="connsiteX11" fmla="*/ 212539 w 952500"/>
                  <a:gd name="connsiteY11" fmla="*/ 178162 h 819150"/>
                  <a:gd name="connsiteX12" fmla="*/ 198252 w 952500"/>
                  <a:gd name="connsiteY12" fmla="*/ 192449 h 819150"/>
                  <a:gd name="connsiteX13" fmla="*/ 188727 w 952500"/>
                  <a:gd name="connsiteY13" fmla="*/ 201974 h 819150"/>
                  <a:gd name="connsiteX14" fmla="*/ 182059 w 952500"/>
                  <a:gd name="connsiteY14" fmla="*/ 209594 h 819150"/>
                  <a:gd name="connsiteX15" fmla="*/ 169677 w 952500"/>
                  <a:gd name="connsiteY15" fmla="*/ 225787 h 819150"/>
                  <a:gd name="connsiteX16" fmla="*/ 159199 w 952500"/>
                  <a:gd name="connsiteY16" fmla="*/ 242932 h 819150"/>
                  <a:gd name="connsiteX17" fmla="*/ 146817 w 952500"/>
                  <a:gd name="connsiteY17" fmla="*/ 275317 h 819150"/>
                  <a:gd name="connsiteX18" fmla="*/ 152532 w 952500"/>
                  <a:gd name="connsiteY18" fmla="*/ 341039 h 819150"/>
                  <a:gd name="connsiteX19" fmla="*/ 196347 w 952500"/>
                  <a:gd name="connsiteY19" fmla="*/ 410572 h 819150"/>
                  <a:gd name="connsiteX20" fmla="*/ 263022 w 952500"/>
                  <a:gd name="connsiteY20" fmla="*/ 473437 h 819150"/>
                  <a:gd name="connsiteX21" fmla="*/ 418279 w 952500"/>
                  <a:gd name="connsiteY21" fmla="*/ 574402 h 819150"/>
                  <a:gd name="connsiteX22" fmla="*/ 571632 w 952500"/>
                  <a:gd name="connsiteY22" fmla="*/ 649649 h 819150"/>
                  <a:gd name="connsiteX23" fmla="*/ 706887 w 952500"/>
                  <a:gd name="connsiteY23" fmla="*/ 703942 h 819150"/>
                  <a:gd name="connsiteX24" fmla="*/ 813567 w 952500"/>
                  <a:gd name="connsiteY24" fmla="*/ 738232 h 819150"/>
                  <a:gd name="connsiteX25" fmla="*/ 844047 w 952500"/>
                  <a:gd name="connsiteY25" fmla="*/ 745852 h 819150"/>
                  <a:gd name="connsiteX26" fmla="*/ 904054 w 952500"/>
                  <a:gd name="connsiteY26" fmla="*/ 820147 h 819150"/>
                  <a:gd name="connsiteX27" fmla="*/ 896434 w 952500"/>
                  <a:gd name="connsiteY27" fmla="*/ 820147 h 819150"/>
                  <a:gd name="connsiteX28" fmla="*/ 875479 w 952500"/>
                  <a:gd name="connsiteY28" fmla="*/ 820147 h 819150"/>
                  <a:gd name="connsiteX29" fmla="*/ 798327 w 952500"/>
                  <a:gd name="connsiteY29" fmla="*/ 812527 h 819150"/>
                  <a:gd name="connsiteX30" fmla="*/ 682122 w 952500"/>
                  <a:gd name="connsiteY30" fmla="*/ 789667 h 819150"/>
                  <a:gd name="connsiteX31" fmla="*/ 534484 w 952500"/>
                  <a:gd name="connsiteY31" fmla="*/ 747757 h 819150"/>
                  <a:gd name="connsiteX32" fmla="*/ 364939 w 952500"/>
                  <a:gd name="connsiteY32" fmla="*/ 680129 h 819150"/>
                  <a:gd name="connsiteX33" fmla="*/ 275404 w 952500"/>
                  <a:gd name="connsiteY33" fmla="*/ 633457 h 819150"/>
                  <a:gd name="connsiteX34" fmla="*/ 184917 w 952500"/>
                  <a:gd name="connsiteY34" fmla="*/ 575354 h 819150"/>
                  <a:gd name="connsiteX35" fmla="*/ 97287 w 952500"/>
                  <a:gd name="connsiteY35" fmla="*/ 499154 h 819150"/>
                  <a:gd name="connsiteX36" fmla="*/ 26802 w 952500"/>
                  <a:gd name="connsiteY36" fmla="*/ 392474 h 819150"/>
                  <a:gd name="connsiteX37" fmla="*/ 8704 w 952500"/>
                  <a:gd name="connsiteY37" fmla="*/ 321989 h 819150"/>
                  <a:gd name="connsiteX38" fmla="*/ 12514 w 952500"/>
                  <a:gd name="connsiteY38" fmla="*/ 245789 h 819150"/>
                  <a:gd name="connsiteX39" fmla="*/ 38232 w 952500"/>
                  <a:gd name="connsiteY39" fmla="*/ 177209 h 819150"/>
                  <a:gd name="connsiteX40" fmla="*/ 56329 w 952500"/>
                  <a:gd name="connsiteY40" fmla="*/ 146729 h 819150"/>
                  <a:gd name="connsiteX41" fmla="*/ 77284 w 952500"/>
                  <a:gd name="connsiteY41" fmla="*/ 119107 h 819150"/>
                  <a:gd name="connsiteX42" fmla="*/ 88714 w 952500"/>
                  <a:gd name="connsiteY42" fmla="*/ 105772 h 819150"/>
                  <a:gd name="connsiteX43" fmla="*/ 98239 w 952500"/>
                  <a:gd name="connsiteY43" fmla="*/ 96247 h 819150"/>
                  <a:gd name="connsiteX44" fmla="*/ 100144 w 952500"/>
                  <a:gd name="connsiteY44" fmla="*/ 93389 h 819150"/>
                  <a:gd name="connsiteX45" fmla="*/ 101097 w 952500"/>
                  <a:gd name="connsiteY45" fmla="*/ 92437 h 819150"/>
                  <a:gd name="connsiteX46" fmla="*/ 103954 w 952500"/>
                  <a:gd name="connsiteY46" fmla="*/ 89579 h 819150"/>
                  <a:gd name="connsiteX47" fmla="*/ 110622 w 952500"/>
                  <a:gd name="connsiteY47" fmla="*/ 83864 h 819150"/>
                  <a:gd name="connsiteX48" fmla="*/ 123004 w 952500"/>
                  <a:gd name="connsiteY48" fmla="*/ 72434 h 819150"/>
                  <a:gd name="connsiteX49" fmla="*/ 183012 w 952500"/>
                  <a:gd name="connsiteY49" fmla="*/ 32429 h 819150"/>
                  <a:gd name="connsiteX50" fmla="*/ 255402 w 952500"/>
                  <a:gd name="connsiteY50" fmla="*/ 9569 h 819150"/>
                  <a:gd name="connsiteX51" fmla="*/ 329697 w 952500"/>
                  <a:gd name="connsiteY51" fmla="*/ 10522 h 819150"/>
                  <a:gd name="connsiteX52" fmla="*/ 396372 w 952500"/>
                  <a:gd name="connsiteY52" fmla="*/ 29572 h 819150"/>
                  <a:gd name="connsiteX53" fmla="*/ 453522 w 952500"/>
                  <a:gd name="connsiteY53" fmla="*/ 59099 h 819150"/>
                  <a:gd name="connsiteX54" fmla="*/ 545914 w 952500"/>
                  <a:gd name="connsiteY54" fmla="*/ 131489 h 819150"/>
                  <a:gd name="connsiteX55" fmla="*/ 681169 w 952500"/>
                  <a:gd name="connsiteY55" fmla="*/ 289604 h 819150"/>
                  <a:gd name="connsiteX56" fmla="*/ 778324 w 952500"/>
                  <a:gd name="connsiteY56" fmla="*/ 442957 h 819150"/>
                  <a:gd name="connsiteX57" fmla="*/ 816424 w 952500"/>
                  <a:gd name="connsiteY57" fmla="*/ 513442 h 819150"/>
                  <a:gd name="connsiteX58" fmla="*/ 848809 w 952500"/>
                  <a:gd name="connsiteY58" fmla="*/ 578212 h 819150"/>
                  <a:gd name="connsiteX59" fmla="*/ 897387 w 952500"/>
                  <a:gd name="connsiteY59" fmla="*/ 683939 h 819150"/>
                  <a:gd name="connsiteX60" fmla="*/ 925962 w 952500"/>
                  <a:gd name="connsiteY60" fmla="*/ 753472 h 819150"/>
                  <a:gd name="connsiteX61" fmla="*/ 949774 w 952500"/>
                  <a:gd name="connsiteY61" fmla="*/ 821099 h 819150"/>
                  <a:gd name="connsiteX62" fmla="*/ 904054 w 952500"/>
                  <a:gd name="connsiteY62" fmla="*/ 820147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952500" h="819150">
                    <a:moveTo>
                      <a:pt x="844047" y="745852"/>
                    </a:moveTo>
                    <a:cubicBezTo>
                      <a:pt x="839284" y="737279"/>
                      <a:pt x="833569" y="727754"/>
                      <a:pt x="826902" y="718229"/>
                    </a:cubicBezTo>
                    <a:cubicBezTo>
                      <a:pt x="810709" y="691559"/>
                      <a:pt x="789754" y="659174"/>
                      <a:pt x="766894" y="622027"/>
                    </a:cubicBezTo>
                    <a:cubicBezTo>
                      <a:pt x="743082" y="584879"/>
                      <a:pt x="715459" y="543922"/>
                      <a:pt x="684979" y="500107"/>
                    </a:cubicBezTo>
                    <a:cubicBezTo>
                      <a:pt x="654499" y="456292"/>
                      <a:pt x="620209" y="409619"/>
                      <a:pt x="582109" y="362947"/>
                    </a:cubicBezTo>
                    <a:cubicBezTo>
                      <a:pt x="544009" y="316274"/>
                      <a:pt x="502099" y="269602"/>
                      <a:pt x="454474" y="228644"/>
                    </a:cubicBezTo>
                    <a:cubicBezTo>
                      <a:pt x="430662" y="208642"/>
                      <a:pt x="406849" y="189592"/>
                      <a:pt x="381132" y="175304"/>
                    </a:cubicBezTo>
                    <a:cubicBezTo>
                      <a:pt x="368749" y="167684"/>
                      <a:pt x="355414" y="161969"/>
                      <a:pt x="343032" y="157207"/>
                    </a:cubicBezTo>
                    <a:cubicBezTo>
                      <a:pt x="330649" y="152444"/>
                      <a:pt x="318267" y="149587"/>
                      <a:pt x="306837" y="147682"/>
                    </a:cubicBezTo>
                    <a:cubicBezTo>
                      <a:pt x="295407" y="145777"/>
                      <a:pt x="283977" y="145777"/>
                      <a:pt x="273499" y="147682"/>
                    </a:cubicBezTo>
                    <a:cubicBezTo>
                      <a:pt x="263022" y="149587"/>
                      <a:pt x="252544" y="152444"/>
                      <a:pt x="243019" y="157207"/>
                    </a:cubicBezTo>
                    <a:cubicBezTo>
                      <a:pt x="232542" y="162922"/>
                      <a:pt x="223017" y="169589"/>
                      <a:pt x="212539" y="178162"/>
                    </a:cubicBezTo>
                    <a:cubicBezTo>
                      <a:pt x="207777" y="182924"/>
                      <a:pt x="202062" y="187687"/>
                      <a:pt x="198252" y="192449"/>
                    </a:cubicBezTo>
                    <a:lnTo>
                      <a:pt x="188727" y="201974"/>
                    </a:lnTo>
                    <a:cubicBezTo>
                      <a:pt x="185869" y="204832"/>
                      <a:pt x="184917" y="206737"/>
                      <a:pt x="182059" y="209594"/>
                    </a:cubicBezTo>
                    <a:cubicBezTo>
                      <a:pt x="178249" y="214357"/>
                      <a:pt x="173487" y="220072"/>
                      <a:pt x="169677" y="225787"/>
                    </a:cubicBezTo>
                    <a:cubicBezTo>
                      <a:pt x="165867" y="231502"/>
                      <a:pt x="162057" y="237217"/>
                      <a:pt x="159199" y="242932"/>
                    </a:cubicBezTo>
                    <a:cubicBezTo>
                      <a:pt x="153484" y="254362"/>
                      <a:pt x="148722" y="264839"/>
                      <a:pt x="146817" y="275317"/>
                    </a:cubicBezTo>
                    <a:cubicBezTo>
                      <a:pt x="142054" y="296272"/>
                      <a:pt x="143959" y="317227"/>
                      <a:pt x="152532" y="341039"/>
                    </a:cubicBezTo>
                    <a:cubicBezTo>
                      <a:pt x="162057" y="363899"/>
                      <a:pt x="177297" y="387712"/>
                      <a:pt x="196347" y="410572"/>
                    </a:cubicBezTo>
                    <a:cubicBezTo>
                      <a:pt x="216349" y="432479"/>
                      <a:pt x="239209" y="454387"/>
                      <a:pt x="263022" y="473437"/>
                    </a:cubicBezTo>
                    <a:cubicBezTo>
                      <a:pt x="311599" y="512489"/>
                      <a:pt x="365892" y="545827"/>
                      <a:pt x="418279" y="574402"/>
                    </a:cubicBezTo>
                    <a:cubicBezTo>
                      <a:pt x="470667" y="602977"/>
                      <a:pt x="523054" y="627742"/>
                      <a:pt x="571632" y="649649"/>
                    </a:cubicBezTo>
                    <a:cubicBezTo>
                      <a:pt x="620209" y="670604"/>
                      <a:pt x="665929" y="688702"/>
                      <a:pt x="706887" y="703942"/>
                    </a:cubicBezTo>
                    <a:cubicBezTo>
                      <a:pt x="747844" y="718229"/>
                      <a:pt x="783087" y="730612"/>
                      <a:pt x="813567" y="738232"/>
                    </a:cubicBezTo>
                    <a:cubicBezTo>
                      <a:pt x="824997" y="742042"/>
                      <a:pt x="835474" y="743947"/>
                      <a:pt x="844047" y="745852"/>
                    </a:cubicBezTo>
                    <a:close/>
                    <a:moveTo>
                      <a:pt x="904054" y="820147"/>
                    </a:moveTo>
                    <a:cubicBezTo>
                      <a:pt x="904054" y="820147"/>
                      <a:pt x="901197" y="820147"/>
                      <a:pt x="896434" y="820147"/>
                    </a:cubicBezTo>
                    <a:cubicBezTo>
                      <a:pt x="891672" y="820147"/>
                      <a:pt x="885004" y="820147"/>
                      <a:pt x="875479" y="820147"/>
                    </a:cubicBezTo>
                    <a:cubicBezTo>
                      <a:pt x="857382" y="819194"/>
                      <a:pt x="830712" y="817289"/>
                      <a:pt x="798327" y="812527"/>
                    </a:cubicBezTo>
                    <a:cubicBezTo>
                      <a:pt x="765942" y="807764"/>
                      <a:pt x="725937" y="801097"/>
                      <a:pt x="682122" y="789667"/>
                    </a:cubicBezTo>
                    <a:cubicBezTo>
                      <a:pt x="637354" y="779189"/>
                      <a:pt x="587824" y="765854"/>
                      <a:pt x="534484" y="747757"/>
                    </a:cubicBezTo>
                    <a:cubicBezTo>
                      <a:pt x="481144" y="729659"/>
                      <a:pt x="423994" y="707752"/>
                      <a:pt x="364939" y="680129"/>
                    </a:cubicBezTo>
                    <a:cubicBezTo>
                      <a:pt x="335412" y="666794"/>
                      <a:pt x="305884" y="650602"/>
                      <a:pt x="275404" y="633457"/>
                    </a:cubicBezTo>
                    <a:cubicBezTo>
                      <a:pt x="244924" y="616312"/>
                      <a:pt x="214444" y="597262"/>
                      <a:pt x="184917" y="575354"/>
                    </a:cubicBezTo>
                    <a:cubicBezTo>
                      <a:pt x="155389" y="553447"/>
                      <a:pt x="124909" y="528682"/>
                      <a:pt x="97287" y="499154"/>
                    </a:cubicBezTo>
                    <a:cubicBezTo>
                      <a:pt x="71569" y="471532"/>
                      <a:pt x="44899" y="436289"/>
                      <a:pt x="26802" y="392474"/>
                    </a:cubicBezTo>
                    <a:cubicBezTo>
                      <a:pt x="18229" y="370567"/>
                      <a:pt x="11562" y="346754"/>
                      <a:pt x="8704" y="321989"/>
                    </a:cubicBezTo>
                    <a:cubicBezTo>
                      <a:pt x="5847" y="297224"/>
                      <a:pt x="6799" y="270554"/>
                      <a:pt x="12514" y="245789"/>
                    </a:cubicBezTo>
                    <a:cubicBezTo>
                      <a:pt x="17277" y="221024"/>
                      <a:pt x="26802" y="198164"/>
                      <a:pt x="38232" y="177209"/>
                    </a:cubicBezTo>
                    <a:cubicBezTo>
                      <a:pt x="43947" y="166732"/>
                      <a:pt x="49662" y="157207"/>
                      <a:pt x="56329" y="146729"/>
                    </a:cubicBezTo>
                    <a:cubicBezTo>
                      <a:pt x="62997" y="137204"/>
                      <a:pt x="68712" y="128632"/>
                      <a:pt x="77284" y="119107"/>
                    </a:cubicBezTo>
                    <a:cubicBezTo>
                      <a:pt x="81094" y="114344"/>
                      <a:pt x="84904" y="109582"/>
                      <a:pt x="88714" y="105772"/>
                    </a:cubicBezTo>
                    <a:lnTo>
                      <a:pt x="98239" y="96247"/>
                    </a:lnTo>
                    <a:lnTo>
                      <a:pt x="100144" y="93389"/>
                    </a:lnTo>
                    <a:lnTo>
                      <a:pt x="101097" y="92437"/>
                    </a:lnTo>
                    <a:lnTo>
                      <a:pt x="103954" y="89579"/>
                    </a:lnTo>
                    <a:lnTo>
                      <a:pt x="110622" y="83864"/>
                    </a:lnTo>
                    <a:cubicBezTo>
                      <a:pt x="114432" y="80054"/>
                      <a:pt x="119194" y="76244"/>
                      <a:pt x="123004" y="72434"/>
                    </a:cubicBezTo>
                    <a:cubicBezTo>
                      <a:pt x="141102" y="57194"/>
                      <a:pt x="160152" y="43859"/>
                      <a:pt x="183012" y="32429"/>
                    </a:cubicBezTo>
                    <a:cubicBezTo>
                      <a:pt x="204919" y="20999"/>
                      <a:pt x="229684" y="13379"/>
                      <a:pt x="255402" y="9569"/>
                    </a:cubicBezTo>
                    <a:cubicBezTo>
                      <a:pt x="280167" y="5759"/>
                      <a:pt x="305884" y="6712"/>
                      <a:pt x="329697" y="10522"/>
                    </a:cubicBezTo>
                    <a:cubicBezTo>
                      <a:pt x="353509" y="14332"/>
                      <a:pt x="375417" y="20999"/>
                      <a:pt x="396372" y="29572"/>
                    </a:cubicBezTo>
                    <a:cubicBezTo>
                      <a:pt x="416374" y="38144"/>
                      <a:pt x="435424" y="47669"/>
                      <a:pt x="453522" y="59099"/>
                    </a:cubicBezTo>
                    <a:cubicBezTo>
                      <a:pt x="487812" y="81007"/>
                      <a:pt x="518292" y="105772"/>
                      <a:pt x="545914" y="131489"/>
                    </a:cubicBezTo>
                    <a:cubicBezTo>
                      <a:pt x="600207" y="182924"/>
                      <a:pt x="643069" y="237217"/>
                      <a:pt x="681169" y="289604"/>
                    </a:cubicBezTo>
                    <a:cubicBezTo>
                      <a:pt x="719269" y="342944"/>
                      <a:pt x="750702" y="394379"/>
                      <a:pt x="778324" y="442957"/>
                    </a:cubicBezTo>
                    <a:cubicBezTo>
                      <a:pt x="791659" y="467722"/>
                      <a:pt x="804994" y="490582"/>
                      <a:pt x="816424" y="513442"/>
                    </a:cubicBezTo>
                    <a:cubicBezTo>
                      <a:pt x="827854" y="536302"/>
                      <a:pt x="839284" y="557257"/>
                      <a:pt x="848809" y="578212"/>
                    </a:cubicBezTo>
                    <a:cubicBezTo>
                      <a:pt x="868812" y="618217"/>
                      <a:pt x="885004" y="654412"/>
                      <a:pt x="897387" y="683939"/>
                    </a:cubicBezTo>
                    <a:cubicBezTo>
                      <a:pt x="910722" y="713467"/>
                      <a:pt x="919294" y="737279"/>
                      <a:pt x="925962" y="753472"/>
                    </a:cubicBezTo>
                    <a:lnTo>
                      <a:pt x="949774" y="821099"/>
                    </a:lnTo>
                    <a:lnTo>
                      <a:pt x="904054" y="8201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CE130CC0-649C-4728-9B33-EB116A52B599}"/>
                  </a:ext>
                </a:extLst>
              </p:cNvPr>
              <p:cNvSpPr/>
              <p:nvPr/>
            </p:nvSpPr>
            <p:spPr>
              <a:xfrm>
                <a:off x="6063761" y="2687479"/>
                <a:ext cx="933450" cy="1476375"/>
              </a:xfrm>
              <a:custGeom>
                <a:avLst/>
                <a:gdLst>
                  <a:gd name="connsiteX0" fmla="*/ 16999 w 933450"/>
                  <a:gd name="connsiteY0" fmla="*/ 1477804 h 1476375"/>
                  <a:gd name="connsiteX1" fmla="*/ 30334 w 933450"/>
                  <a:gd name="connsiteY1" fmla="*/ 1027271 h 1476375"/>
                  <a:gd name="connsiteX2" fmla="*/ 177971 w 933450"/>
                  <a:gd name="connsiteY2" fmla="*/ 595789 h 1476375"/>
                  <a:gd name="connsiteX3" fmla="*/ 206546 w 933450"/>
                  <a:gd name="connsiteY3" fmla="*/ 545306 h 1476375"/>
                  <a:gd name="connsiteX4" fmla="*/ 237979 w 933450"/>
                  <a:gd name="connsiteY4" fmla="*/ 496729 h 1476375"/>
                  <a:gd name="connsiteX5" fmla="*/ 272269 w 933450"/>
                  <a:gd name="connsiteY5" fmla="*/ 449104 h 1476375"/>
                  <a:gd name="connsiteX6" fmla="*/ 279889 w 933450"/>
                  <a:gd name="connsiteY6" fmla="*/ 436721 h 1476375"/>
                  <a:gd name="connsiteX7" fmla="*/ 289414 w 933450"/>
                  <a:gd name="connsiteY7" fmla="*/ 425291 h 1476375"/>
                  <a:gd name="connsiteX8" fmla="*/ 307511 w 933450"/>
                  <a:gd name="connsiteY8" fmla="*/ 402431 h 1476375"/>
                  <a:gd name="connsiteX9" fmla="*/ 473246 w 933450"/>
                  <a:gd name="connsiteY9" fmla="*/ 237649 h 1476375"/>
                  <a:gd name="connsiteX10" fmla="*/ 496106 w 933450"/>
                  <a:gd name="connsiteY10" fmla="*/ 218599 h 1476375"/>
                  <a:gd name="connsiteX11" fmla="*/ 519919 w 933450"/>
                  <a:gd name="connsiteY11" fmla="*/ 201454 h 1476375"/>
                  <a:gd name="connsiteX12" fmla="*/ 543731 w 933450"/>
                  <a:gd name="connsiteY12" fmla="*/ 184309 h 1476375"/>
                  <a:gd name="connsiteX13" fmla="*/ 567544 w 933450"/>
                  <a:gd name="connsiteY13" fmla="*/ 167164 h 1476375"/>
                  <a:gd name="connsiteX14" fmla="*/ 617074 w 933450"/>
                  <a:gd name="connsiteY14" fmla="*/ 135731 h 1476375"/>
                  <a:gd name="connsiteX15" fmla="*/ 629456 w 933450"/>
                  <a:gd name="connsiteY15" fmla="*/ 128111 h 1476375"/>
                  <a:gd name="connsiteX16" fmla="*/ 641839 w 933450"/>
                  <a:gd name="connsiteY16" fmla="*/ 120491 h 1476375"/>
                  <a:gd name="connsiteX17" fmla="*/ 667556 w 933450"/>
                  <a:gd name="connsiteY17" fmla="*/ 106204 h 1476375"/>
                  <a:gd name="connsiteX18" fmla="*/ 879011 w 933450"/>
                  <a:gd name="connsiteY18" fmla="*/ 7144 h 1476375"/>
                  <a:gd name="connsiteX19" fmla="*/ 928541 w 933450"/>
                  <a:gd name="connsiteY19" fmla="*/ 150019 h 1476375"/>
                  <a:gd name="connsiteX20" fmla="*/ 731374 w 933450"/>
                  <a:gd name="connsiteY20" fmla="*/ 227171 h 1476375"/>
                  <a:gd name="connsiteX21" fmla="*/ 707561 w 933450"/>
                  <a:gd name="connsiteY21" fmla="*/ 238601 h 1476375"/>
                  <a:gd name="connsiteX22" fmla="*/ 695179 w 933450"/>
                  <a:gd name="connsiteY22" fmla="*/ 244316 h 1476375"/>
                  <a:gd name="connsiteX23" fmla="*/ 683749 w 933450"/>
                  <a:gd name="connsiteY23" fmla="*/ 250984 h 1476375"/>
                  <a:gd name="connsiteX24" fmla="*/ 637076 w 933450"/>
                  <a:gd name="connsiteY24" fmla="*/ 276701 h 1476375"/>
                  <a:gd name="connsiteX25" fmla="*/ 614216 w 933450"/>
                  <a:gd name="connsiteY25" fmla="*/ 290036 h 1476375"/>
                  <a:gd name="connsiteX26" fmla="*/ 592309 w 933450"/>
                  <a:gd name="connsiteY26" fmla="*/ 304324 h 1476375"/>
                  <a:gd name="connsiteX27" fmla="*/ 570401 w 933450"/>
                  <a:gd name="connsiteY27" fmla="*/ 318611 h 1476375"/>
                  <a:gd name="connsiteX28" fmla="*/ 548494 w 933450"/>
                  <a:gd name="connsiteY28" fmla="*/ 333851 h 1476375"/>
                  <a:gd name="connsiteX29" fmla="*/ 388474 w 933450"/>
                  <a:gd name="connsiteY29" fmla="*/ 472916 h 1476375"/>
                  <a:gd name="connsiteX30" fmla="*/ 370376 w 933450"/>
                  <a:gd name="connsiteY30" fmla="*/ 491966 h 1476375"/>
                  <a:gd name="connsiteX31" fmla="*/ 360851 w 933450"/>
                  <a:gd name="connsiteY31" fmla="*/ 501491 h 1476375"/>
                  <a:gd name="connsiteX32" fmla="*/ 352279 w 933450"/>
                  <a:gd name="connsiteY32" fmla="*/ 511969 h 1476375"/>
                  <a:gd name="connsiteX33" fmla="*/ 317989 w 933450"/>
                  <a:gd name="connsiteY33" fmla="*/ 552926 h 1476375"/>
                  <a:gd name="connsiteX34" fmla="*/ 286556 w 933450"/>
                  <a:gd name="connsiteY34" fmla="*/ 595789 h 1476375"/>
                  <a:gd name="connsiteX35" fmla="*/ 257029 w 933450"/>
                  <a:gd name="connsiteY35" fmla="*/ 640556 h 1476375"/>
                  <a:gd name="connsiteX36" fmla="*/ 91294 w 933450"/>
                  <a:gd name="connsiteY36" fmla="*/ 1038701 h 1476375"/>
                  <a:gd name="connsiteX37" fmla="*/ 49384 w 933450"/>
                  <a:gd name="connsiteY37" fmla="*/ 1474946 h 1476375"/>
                  <a:gd name="connsiteX38" fmla="*/ 16999 w 933450"/>
                  <a:gd name="connsiteY38" fmla="*/ 1477804 h 147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933450" h="1476375">
                    <a:moveTo>
                      <a:pt x="16999" y="1477804"/>
                    </a:moveTo>
                    <a:cubicBezTo>
                      <a:pt x="-146" y="1328261"/>
                      <a:pt x="5569" y="1176814"/>
                      <a:pt x="30334" y="1027271"/>
                    </a:cubicBezTo>
                    <a:cubicBezTo>
                      <a:pt x="56051" y="877729"/>
                      <a:pt x="103676" y="731044"/>
                      <a:pt x="177971" y="595789"/>
                    </a:cubicBezTo>
                    <a:cubicBezTo>
                      <a:pt x="187496" y="578644"/>
                      <a:pt x="197021" y="562451"/>
                      <a:pt x="206546" y="545306"/>
                    </a:cubicBezTo>
                    <a:lnTo>
                      <a:pt x="237979" y="496729"/>
                    </a:lnTo>
                    <a:cubicBezTo>
                      <a:pt x="249409" y="480536"/>
                      <a:pt x="260839" y="465296"/>
                      <a:pt x="272269" y="449104"/>
                    </a:cubicBezTo>
                    <a:lnTo>
                      <a:pt x="279889" y="436721"/>
                    </a:lnTo>
                    <a:lnTo>
                      <a:pt x="289414" y="425291"/>
                    </a:lnTo>
                    <a:lnTo>
                      <a:pt x="307511" y="402431"/>
                    </a:lnTo>
                    <a:cubicBezTo>
                      <a:pt x="357041" y="343376"/>
                      <a:pt x="412286" y="287179"/>
                      <a:pt x="473246" y="237649"/>
                    </a:cubicBezTo>
                    <a:cubicBezTo>
                      <a:pt x="480866" y="231934"/>
                      <a:pt x="488486" y="225266"/>
                      <a:pt x="496106" y="218599"/>
                    </a:cubicBezTo>
                    <a:lnTo>
                      <a:pt x="519919" y="201454"/>
                    </a:lnTo>
                    <a:lnTo>
                      <a:pt x="543731" y="184309"/>
                    </a:lnTo>
                    <a:cubicBezTo>
                      <a:pt x="551351" y="178594"/>
                      <a:pt x="558971" y="172879"/>
                      <a:pt x="567544" y="167164"/>
                    </a:cubicBezTo>
                    <a:lnTo>
                      <a:pt x="617074" y="135731"/>
                    </a:lnTo>
                    <a:lnTo>
                      <a:pt x="629456" y="128111"/>
                    </a:lnTo>
                    <a:cubicBezTo>
                      <a:pt x="633266" y="125254"/>
                      <a:pt x="638029" y="123349"/>
                      <a:pt x="641839" y="120491"/>
                    </a:cubicBezTo>
                    <a:lnTo>
                      <a:pt x="667556" y="106204"/>
                    </a:lnTo>
                    <a:cubicBezTo>
                      <a:pt x="735184" y="67151"/>
                      <a:pt x="806621" y="36671"/>
                      <a:pt x="879011" y="7144"/>
                    </a:cubicBezTo>
                    <a:lnTo>
                      <a:pt x="928541" y="150019"/>
                    </a:lnTo>
                    <a:cubicBezTo>
                      <a:pt x="861866" y="171926"/>
                      <a:pt x="794239" y="195739"/>
                      <a:pt x="731374" y="227171"/>
                    </a:cubicBezTo>
                    <a:lnTo>
                      <a:pt x="707561" y="238601"/>
                    </a:lnTo>
                    <a:cubicBezTo>
                      <a:pt x="703751" y="240506"/>
                      <a:pt x="699941" y="242411"/>
                      <a:pt x="695179" y="244316"/>
                    </a:cubicBezTo>
                    <a:lnTo>
                      <a:pt x="683749" y="250984"/>
                    </a:lnTo>
                    <a:lnTo>
                      <a:pt x="637076" y="276701"/>
                    </a:lnTo>
                    <a:cubicBezTo>
                      <a:pt x="629456" y="280511"/>
                      <a:pt x="621836" y="285274"/>
                      <a:pt x="614216" y="290036"/>
                    </a:cubicBezTo>
                    <a:lnTo>
                      <a:pt x="592309" y="304324"/>
                    </a:lnTo>
                    <a:lnTo>
                      <a:pt x="570401" y="318611"/>
                    </a:lnTo>
                    <a:cubicBezTo>
                      <a:pt x="562781" y="323374"/>
                      <a:pt x="556114" y="329089"/>
                      <a:pt x="548494" y="333851"/>
                    </a:cubicBezTo>
                    <a:cubicBezTo>
                      <a:pt x="490391" y="373856"/>
                      <a:pt x="438004" y="421481"/>
                      <a:pt x="388474" y="472916"/>
                    </a:cubicBezTo>
                    <a:lnTo>
                      <a:pt x="370376" y="491966"/>
                    </a:lnTo>
                    <a:lnTo>
                      <a:pt x="360851" y="501491"/>
                    </a:lnTo>
                    <a:lnTo>
                      <a:pt x="352279" y="511969"/>
                    </a:lnTo>
                    <a:cubicBezTo>
                      <a:pt x="340849" y="525304"/>
                      <a:pt x="329419" y="539591"/>
                      <a:pt x="317989" y="552926"/>
                    </a:cubicBezTo>
                    <a:lnTo>
                      <a:pt x="286556" y="595789"/>
                    </a:lnTo>
                    <a:cubicBezTo>
                      <a:pt x="276079" y="610076"/>
                      <a:pt x="266554" y="625316"/>
                      <a:pt x="257029" y="640556"/>
                    </a:cubicBezTo>
                    <a:cubicBezTo>
                      <a:pt x="179876" y="761524"/>
                      <a:pt x="124631" y="896779"/>
                      <a:pt x="91294" y="1038701"/>
                    </a:cubicBezTo>
                    <a:cubicBezTo>
                      <a:pt x="57956" y="1180624"/>
                      <a:pt x="42716" y="1328261"/>
                      <a:pt x="49384" y="1474946"/>
                    </a:cubicBezTo>
                    <a:lnTo>
                      <a:pt x="16999" y="14778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1235C94-F577-48F1-AF22-C2064C475952}"/>
                  </a:ext>
                </a:extLst>
              </p:cNvPr>
              <p:cNvSpPr/>
              <p:nvPr/>
            </p:nvSpPr>
            <p:spPr>
              <a:xfrm>
                <a:off x="5496401" y="2864644"/>
                <a:ext cx="628650" cy="1257300"/>
              </a:xfrm>
              <a:custGeom>
                <a:avLst/>
                <a:gdLst>
                  <a:gd name="connsiteX0" fmla="*/ 576739 w 628650"/>
                  <a:gd name="connsiteY0" fmla="*/ 1249204 h 1257300"/>
                  <a:gd name="connsiteX1" fmla="*/ 556736 w 628650"/>
                  <a:gd name="connsiteY1" fmla="*/ 900589 h 1257300"/>
                  <a:gd name="connsiteX2" fmla="*/ 468154 w 628650"/>
                  <a:gd name="connsiteY2" fmla="*/ 569119 h 1257300"/>
                  <a:gd name="connsiteX3" fmla="*/ 285274 w 628650"/>
                  <a:gd name="connsiteY3" fmla="*/ 296704 h 1257300"/>
                  <a:gd name="connsiteX4" fmla="*/ 155734 w 628650"/>
                  <a:gd name="connsiteY4" fmla="*/ 205264 h 1257300"/>
                  <a:gd name="connsiteX5" fmla="*/ 7144 w 628650"/>
                  <a:gd name="connsiteY5" fmla="*/ 152876 h 1257300"/>
                  <a:gd name="connsiteX6" fmla="*/ 46196 w 628650"/>
                  <a:gd name="connsiteY6" fmla="*/ 7144 h 1257300"/>
                  <a:gd name="connsiteX7" fmla="*/ 223361 w 628650"/>
                  <a:gd name="connsiteY7" fmla="*/ 88106 h 1257300"/>
                  <a:gd name="connsiteX8" fmla="*/ 371951 w 628650"/>
                  <a:gd name="connsiteY8" fmla="*/ 212884 h 1257300"/>
                  <a:gd name="connsiteX9" fmla="*/ 481489 w 628650"/>
                  <a:gd name="connsiteY9" fmla="*/ 368141 h 1257300"/>
                  <a:gd name="connsiteX10" fmla="*/ 553879 w 628650"/>
                  <a:gd name="connsiteY10" fmla="*/ 539591 h 1257300"/>
                  <a:gd name="connsiteX11" fmla="*/ 617696 w 628650"/>
                  <a:gd name="connsiteY11" fmla="*/ 896779 h 1257300"/>
                  <a:gd name="connsiteX12" fmla="*/ 607219 w 628650"/>
                  <a:gd name="connsiteY12" fmla="*/ 1253966 h 1257300"/>
                  <a:gd name="connsiteX13" fmla="*/ 576739 w 628650"/>
                  <a:gd name="connsiteY13" fmla="*/ 1249204 h 125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0" h="1257300">
                    <a:moveTo>
                      <a:pt x="576739" y="1249204"/>
                    </a:moveTo>
                    <a:cubicBezTo>
                      <a:pt x="580549" y="1132046"/>
                      <a:pt x="573881" y="1014889"/>
                      <a:pt x="556736" y="900589"/>
                    </a:cubicBezTo>
                    <a:cubicBezTo>
                      <a:pt x="539591" y="786289"/>
                      <a:pt x="511969" y="672941"/>
                      <a:pt x="468154" y="569119"/>
                    </a:cubicBezTo>
                    <a:cubicBezTo>
                      <a:pt x="424339" y="465296"/>
                      <a:pt x="364331" y="369094"/>
                      <a:pt x="285274" y="296704"/>
                    </a:cubicBezTo>
                    <a:cubicBezTo>
                      <a:pt x="246221" y="260509"/>
                      <a:pt x="202406" y="229076"/>
                      <a:pt x="155734" y="205264"/>
                    </a:cubicBezTo>
                    <a:cubicBezTo>
                      <a:pt x="108109" y="181451"/>
                      <a:pt x="58579" y="164306"/>
                      <a:pt x="7144" y="152876"/>
                    </a:cubicBezTo>
                    <a:lnTo>
                      <a:pt x="46196" y="7144"/>
                    </a:lnTo>
                    <a:cubicBezTo>
                      <a:pt x="108109" y="27146"/>
                      <a:pt x="168116" y="53816"/>
                      <a:pt x="223361" y="88106"/>
                    </a:cubicBezTo>
                    <a:cubicBezTo>
                      <a:pt x="278606" y="122396"/>
                      <a:pt x="328136" y="165259"/>
                      <a:pt x="371951" y="212884"/>
                    </a:cubicBezTo>
                    <a:cubicBezTo>
                      <a:pt x="414814" y="260509"/>
                      <a:pt x="451961" y="312896"/>
                      <a:pt x="481489" y="368141"/>
                    </a:cubicBezTo>
                    <a:cubicBezTo>
                      <a:pt x="511016" y="423386"/>
                      <a:pt x="534829" y="480536"/>
                      <a:pt x="553879" y="539591"/>
                    </a:cubicBezTo>
                    <a:cubicBezTo>
                      <a:pt x="591979" y="656749"/>
                      <a:pt x="610076" y="776764"/>
                      <a:pt x="617696" y="896779"/>
                    </a:cubicBezTo>
                    <a:cubicBezTo>
                      <a:pt x="625316" y="1016794"/>
                      <a:pt x="621506" y="1135856"/>
                      <a:pt x="607219" y="1253966"/>
                    </a:cubicBezTo>
                    <a:lnTo>
                      <a:pt x="576739" y="12492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9E7D4A-064F-4D7D-AEFB-9E1675E2C34B}"/>
                </a:ext>
              </a:extLst>
            </p:cNvPr>
            <p:cNvSpPr/>
            <p:nvPr/>
          </p:nvSpPr>
          <p:spPr>
            <a:xfrm>
              <a:off x="3790950" y="2772505"/>
              <a:ext cx="2447925" cy="3993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5EA908-008D-495E-8A1B-97C3A4FFB7F1}"/>
                </a:ext>
              </a:extLst>
            </p:cNvPr>
            <p:cNvSpPr/>
            <p:nvPr/>
          </p:nvSpPr>
          <p:spPr>
            <a:xfrm>
              <a:off x="3900488" y="3171825"/>
              <a:ext cx="2228849" cy="14763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309870-8162-44C0-A683-2D3130314C3A}"/>
                </a:ext>
              </a:extLst>
            </p:cNvPr>
            <p:cNvSpPr/>
            <p:nvPr/>
          </p:nvSpPr>
          <p:spPr>
            <a:xfrm>
              <a:off x="3900488" y="3171825"/>
              <a:ext cx="2228849" cy="45719"/>
            </a:xfrm>
            <a:prstGeom prst="rect">
              <a:avLst/>
            </a:prstGeom>
            <a:solidFill>
              <a:schemeClr val="accent1">
                <a:lumMod val="5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그룹 95">
            <a:extLst>
              <a:ext uri="{FF2B5EF4-FFF2-40B4-BE49-F238E27FC236}">
                <a16:creationId xmlns:a16="http://schemas.microsoft.com/office/drawing/2014/main" id="{3B4260DA-8282-45EF-B805-F0830FFFD041}"/>
              </a:ext>
            </a:extLst>
          </p:cNvPr>
          <p:cNvGrpSpPr/>
          <p:nvPr/>
        </p:nvGrpSpPr>
        <p:grpSpPr>
          <a:xfrm rot="1153036">
            <a:off x="536158" y="1895702"/>
            <a:ext cx="1546307" cy="1710359"/>
            <a:chOff x="6380731" y="3501815"/>
            <a:chExt cx="2051981" cy="2269681"/>
          </a:xfrm>
        </p:grpSpPr>
        <p:sp>
          <p:nvSpPr>
            <p:cNvPr id="110" name="Freeform 3">
              <a:extLst>
                <a:ext uri="{FF2B5EF4-FFF2-40B4-BE49-F238E27FC236}">
                  <a16:creationId xmlns:a16="http://schemas.microsoft.com/office/drawing/2014/main" id="{4FE33892-C0F0-4EDE-A8CD-6FCF89C9787E}"/>
                </a:ext>
              </a:extLst>
            </p:cNvPr>
            <p:cNvSpPr/>
            <p:nvPr/>
          </p:nvSpPr>
          <p:spPr>
            <a:xfrm>
              <a:off x="6651002" y="3501815"/>
              <a:ext cx="1781710" cy="2012329"/>
            </a:xfrm>
            <a:custGeom>
              <a:avLst/>
              <a:gdLst>
                <a:gd name="connsiteX0" fmla="*/ 6096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09600 w 2057400"/>
                <a:gd name="connsiteY4" fmla="*/ 0 h 2349500"/>
                <a:gd name="connsiteX0" fmla="*/ 647700 w 2057400"/>
                <a:gd name="connsiteY0" fmla="*/ 0 h 2349500"/>
                <a:gd name="connsiteX1" fmla="*/ 0 w 2057400"/>
                <a:gd name="connsiteY1" fmla="*/ 330200 h 2349500"/>
                <a:gd name="connsiteX2" fmla="*/ 1701800 w 2057400"/>
                <a:gd name="connsiteY2" fmla="*/ 2349500 h 2349500"/>
                <a:gd name="connsiteX3" fmla="*/ 2057400 w 2057400"/>
                <a:gd name="connsiteY3" fmla="*/ 1625600 h 2349500"/>
                <a:gd name="connsiteX4" fmla="*/ 647700 w 2057400"/>
                <a:gd name="connsiteY4" fmla="*/ 0 h 2349500"/>
                <a:gd name="connsiteX0" fmla="*/ 657225 w 2057400"/>
                <a:gd name="connsiteY0" fmla="*/ 0 h 2363788"/>
                <a:gd name="connsiteX1" fmla="*/ 0 w 2057400"/>
                <a:gd name="connsiteY1" fmla="*/ 344488 h 2363788"/>
                <a:gd name="connsiteX2" fmla="*/ 1701800 w 2057400"/>
                <a:gd name="connsiteY2" fmla="*/ 2363788 h 2363788"/>
                <a:gd name="connsiteX3" fmla="*/ 2057400 w 2057400"/>
                <a:gd name="connsiteY3" fmla="*/ 1639888 h 2363788"/>
                <a:gd name="connsiteX4" fmla="*/ 657225 w 2057400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701800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57225 w 2066925"/>
                <a:gd name="connsiteY0" fmla="*/ 0 h 2363788"/>
                <a:gd name="connsiteX1" fmla="*/ 0 w 2066925"/>
                <a:gd name="connsiteY1" fmla="*/ 344488 h 2363788"/>
                <a:gd name="connsiteX2" fmla="*/ 1677987 w 2066925"/>
                <a:gd name="connsiteY2" fmla="*/ 2363788 h 2363788"/>
                <a:gd name="connsiteX3" fmla="*/ 2066925 w 2066925"/>
                <a:gd name="connsiteY3" fmla="*/ 1601788 h 2363788"/>
                <a:gd name="connsiteX4" fmla="*/ 657225 w 2066925"/>
                <a:gd name="connsiteY4" fmla="*/ 0 h 2363788"/>
                <a:gd name="connsiteX0" fmla="*/ 614363 w 2024063"/>
                <a:gd name="connsiteY0" fmla="*/ 0 h 2363788"/>
                <a:gd name="connsiteX1" fmla="*/ 0 w 2024063"/>
                <a:gd name="connsiteY1" fmla="*/ 354013 h 2363788"/>
                <a:gd name="connsiteX2" fmla="*/ 1635125 w 2024063"/>
                <a:gd name="connsiteY2" fmla="*/ 2363788 h 2363788"/>
                <a:gd name="connsiteX3" fmla="*/ 2024063 w 2024063"/>
                <a:gd name="connsiteY3" fmla="*/ 1601788 h 2363788"/>
                <a:gd name="connsiteX4" fmla="*/ 614363 w 2024063"/>
                <a:gd name="connsiteY4" fmla="*/ 0 h 2363788"/>
                <a:gd name="connsiteX0" fmla="*/ 813722 w 2024063"/>
                <a:gd name="connsiteY0" fmla="*/ 0 h 2548163"/>
                <a:gd name="connsiteX1" fmla="*/ 0 w 2024063"/>
                <a:gd name="connsiteY1" fmla="*/ 538388 h 2548163"/>
                <a:gd name="connsiteX2" fmla="*/ 1635125 w 2024063"/>
                <a:gd name="connsiteY2" fmla="*/ 2548163 h 2548163"/>
                <a:gd name="connsiteX3" fmla="*/ 2024063 w 2024063"/>
                <a:gd name="connsiteY3" fmla="*/ 1786163 h 2548163"/>
                <a:gd name="connsiteX4" fmla="*/ 813722 w 2024063"/>
                <a:gd name="connsiteY4" fmla="*/ 0 h 2548163"/>
                <a:gd name="connsiteX0" fmla="*/ 813722 w 2090741"/>
                <a:gd name="connsiteY0" fmla="*/ 0 h 2548163"/>
                <a:gd name="connsiteX1" fmla="*/ 0 w 2090741"/>
                <a:gd name="connsiteY1" fmla="*/ 538388 h 2548163"/>
                <a:gd name="connsiteX2" fmla="*/ 1635125 w 2090741"/>
                <a:gd name="connsiteY2" fmla="*/ 2548163 h 2548163"/>
                <a:gd name="connsiteX3" fmla="*/ 2090741 w 2090741"/>
                <a:gd name="connsiteY3" fmla="*/ 1648320 h 2548163"/>
                <a:gd name="connsiteX4" fmla="*/ 813722 w 2090741"/>
                <a:gd name="connsiteY4" fmla="*/ 0 h 2548163"/>
                <a:gd name="connsiteX0" fmla="*/ 813722 w 2160628"/>
                <a:gd name="connsiteY0" fmla="*/ 0 h 2548163"/>
                <a:gd name="connsiteX1" fmla="*/ 0 w 2160628"/>
                <a:gd name="connsiteY1" fmla="*/ 538388 h 2548163"/>
                <a:gd name="connsiteX2" fmla="*/ 1635125 w 2160628"/>
                <a:gd name="connsiteY2" fmla="*/ 2548163 h 2548163"/>
                <a:gd name="connsiteX3" fmla="*/ 2160629 w 2160628"/>
                <a:gd name="connsiteY3" fmla="*/ 1556753 h 2548163"/>
                <a:gd name="connsiteX4" fmla="*/ 813722 w 2160628"/>
                <a:gd name="connsiteY4" fmla="*/ 0 h 2548163"/>
                <a:gd name="connsiteX0" fmla="*/ 862758 w 2160629"/>
                <a:gd name="connsiteY0" fmla="*/ 0 h 2605825"/>
                <a:gd name="connsiteX1" fmla="*/ 0 w 2160629"/>
                <a:gd name="connsiteY1" fmla="*/ 596050 h 2605825"/>
                <a:gd name="connsiteX2" fmla="*/ 1635125 w 2160629"/>
                <a:gd name="connsiteY2" fmla="*/ 2605825 h 2605825"/>
                <a:gd name="connsiteX3" fmla="*/ 2160629 w 2160629"/>
                <a:gd name="connsiteY3" fmla="*/ 1614415 h 2605825"/>
                <a:gd name="connsiteX4" fmla="*/ 862758 w 2160629"/>
                <a:gd name="connsiteY4" fmla="*/ 0 h 2605825"/>
                <a:gd name="connsiteX0" fmla="*/ 838696 w 2136567"/>
                <a:gd name="connsiteY0" fmla="*/ 0 h 2605825"/>
                <a:gd name="connsiteX1" fmla="*/ 1 w 2136567"/>
                <a:gd name="connsiteY1" fmla="*/ 608422 h 2605825"/>
                <a:gd name="connsiteX2" fmla="*/ 1611063 w 2136567"/>
                <a:gd name="connsiteY2" fmla="*/ 2605825 h 2605825"/>
                <a:gd name="connsiteX3" fmla="*/ 2136567 w 2136567"/>
                <a:gd name="connsiteY3" fmla="*/ 1614415 h 2605825"/>
                <a:gd name="connsiteX4" fmla="*/ 838696 w 2136567"/>
                <a:gd name="connsiteY4" fmla="*/ 0 h 26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6567" h="2605825">
                  <a:moveTo>
                    <a:pt x="838696" y="0"/>
                  </a:moveTo>
                  <a:lnTo>
                    <a:pt x="1" y="608422"/>
                  </a:lnTo>
                  <a:lnTo>
                    <a:pt x="1611063" y="2605825"/>
                  </a:lnTo>
                  <a:lnTo>
                    <a:pt x="2136567" y="1614415"/>
                  </a:lnTo>
                  <a:lnTo>
                    <a:pt x="838696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Freeform 4">
              <a:extLst>
                <a:ext uri="{FF2B5EF4-FFF2-40B4-BE49-F238E27FC236}">
                  <a16:creationId xmlns:a16="http://schemas.microsoft.com/office/drawing/2014/main" id="{16F880FB-8FD6-48D0-B4C2-7FE0F0A6DBCD}"/>
                </a:ext>
              </a:extLst>
            </p:cNvPr>
            <p:cNvSpPr/>
            <p:nvPr/>
          </p:nvSpPr>
          <p:spPr>
            <a:xfrm>
              <a:off x="6380731" y="4011148"/>
              <a:ext cx="1104079" cy="1746841"/>
            </a:xfrm>
            <a:custGeom>
              <a:avLst/>
              <a:gdLst>
                <a:gd name="connsiteX0" fmla="*/ 317500 w 1333500"/>
                <a:gd name="connsiteY0" fmla="*/ 0 h 2463800"/>
                <a:gd name="connsiteX1" fmla="*/ 0 w 1333500"/>
                <a:gd name="connsiteY1" fmla="*/ 165100 h 2463800"/>
                <a:gd name="connsiteX2" fmla="*/ 1104900 w 1333500"/>
                <a:gd name="connsiteY2" fmla="*/ 2463800 h 2463800"/>
                <a:gd name="connsiteX3" fmla="*/ 1333500 w 1333500"/>
                <a:gd name="connsiteY3" fmla="*/ 1689100 h 2463800"/>
                <a:gd name="connsiteX4" fmla="*/ 317500 w 1333500"/>
                <a:gd name="connsiteY4" fmla="*/ 0 h 2463800"/>
                <a:gd name="connsiteX0" fmla="*/ 331788 w 1333500"/>
                <a:gd name="connsiteY0" fmla="*/ 0 h 2416175"/>
                <a:gd name="connsiteX1" fmla="*/ 0 w 1333500"/>
                <a:gd name="connsiteY1" fmla="*/ 117475 h 2416175"/>
                <a:gd name="connsiteX2" fmla="*/ 1104900 w 1333500"/>
                <a:gd name="connsiteY2" fmla="*/ 2416175 h 2416175"/>
                <a:gd name="connsiteX3" fmla="*/ 1333500 w 1333500"/>
                <a:gd name="connsiteY3" fmla="*/ 1641475 h 2416175"/>
                <a:gd name="connsiteX4" fmla="*/ 331788 w 1333500"/>
                <a:gd name="connsiteY4" fmla="*/ 0 h 2416175"/>
                <a:gd name="connsiteX0" fmla="*/ 331788 w 1362075"/>
                <a:gd name="connsiteY0" fmla="*/ 0 h 2416175"/>
                <a:gd name="connsiteX1" fmla="*/ 0 w 1362075"/>
                <a:gd name="connsiteY1" fmla="*/ 117475 h 2416175"/>
                <a:gd name="connsiteX2" fmla="*/ 1104900 w 1362075"/>
                <a:gd name="connsiteY2" fmla="*/ 2416175 h 2416175"/>
                <a:gd name="connsiteX3" fmla="*/ 1362075 w 1362075"/>
                <a:gd name="connsiteY3" fmla="*/ 1736725 h 2416175"/>
                <a:gd name="connsiteX4" fmla="*/ 331788 w 1362075"/>
                <a:gd name="connsiteY4" fmla="*/ 0 h 2416175"/>
                <a:gd name="connsiteX0" fmla="*/ 331788 w 1381125"/>
                <a:gd name="connsiteY0" fmla="*/ 0 h 2416175"/>
                <a:gd name="connsiteX1" fmla="*/ 0 w 1381125"/>
                <a:gd name="connsiteY1" fmla="*/ 117475 h 2416175"/>
                <a:gd name="connsiteX2" fmla="*/ 1104900 w 1381125"/>
                <a:gd name="connsiteY2" fmla="*/ 2416175 h 2416175"/>
                <a:gd name="connsiteX3" fmla="*/ 1381125 w 1381125"/>
                <a:gd name="connsiteY3" fmla="*/ 1722437 h 2416175"/>
                <a:gd name="connsiteX4" fmla="*/ 331788 w 1381125"/>
                <a:gd name="connsiteY4" fmla="*/ 0 h 2416175"/>
                <a:gd name="connsiteX0" fmla="*/ 331788 w 1381125"/>
                <a:gd name="connsiteY0" fmla="*/ 0 h 2349500"/>
                <a:gd name="connsiteX1" fmla="*/ 0 w 1381125"/>
                <a:gd name="connsiteY1" fmla="*/ 117475 h 2349500"/>
                <a:gd name="connsiteX2" fmla="*/ 1152525 w 1381125"/>
                <a:gd name="connsiteY2" fmla="*/ 2349500 h 2349500"/>
                <a:gd name="connsiteX3" fmla="*/ 1381125 w 1381125"/>
                <a:gd name="connsiteY3" fmla="*/ 1722437 h 2349500"/>
                <a:gd name="connsiteX4" fmla="*/ 331788 w 1381125"/>
                <a:gd name="connsiteY4" fmla="*/ 0 h 2349500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4900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33500"/>
                <a:gd name="connsiteY0" fmla="*/ 0 h 2335212"/>
                <a:gd name="connsiteX1" fmla="*/ 0 w 1333500"/>
                <a:gd name="connsiteY1" fmla="*/ 117475 h 2335212"/>
                <a:gd name="connsiteX2" fmla="*/ 1109663 w 1333500"/>
                <a:gd name="connsiteY2" fmla="*/ 2335212 h 2335212"/>
                <a:gd name="connsiteX3" fmla="*/ 1333500 w 1333500"/>
                <a:gd name="connsiteY3" fmla="*/ 1722437 h 2335212"/>
                <a:gd name="connsiteX4" fmla="*/ 284163 w 1333500"/>
                <a:gd name="connsiteY4" fmla="*/ 0 h 2335212"/>
                <a:gd name="connsiteX0" fmla="*/ 284163 w 1333500"/>
                <a:gd name="connsiteY0" fmla="*/ 0 h 2349500"/>
                <a:gd name="connsiteX1" fmla="*/ 0 w 1333500"/>
                <a:gd name="connsiteY1" fmla="*/ 117475 h 2349500"/>
                <a:gd name="connsiteX2" fmla="*/ 1109663 w 1333500"/>
                <a:gd name="connsiteY2" fmla="*/ 2349500 h 2349500"/>
                <a:gd name="connsiteX3" fmla="*/ 1333500 w 1333500"/>
                <a:gd name="connsiteY3" fmla="*/ 1722437 h 2349500"/>
                <a:gd name="connsiteX4" fmla="*/ 284163 w 1333500"/>
                <a:gd name="connsiteY4" fmla="*/ 0 h 2349500"/>
                <a:gd name="connsiteX0" fmla="*/ 284163 w 1323975"/>
                <a:gd name="connsiteY0" fmla="*/ 0 h 2349500"/>
                <a:gd name="connsiteX1" fmla="*/ 0 w 1323975"/>
                <a:gd name="connsiteY1" fmla="*/ 117475 h 2349500"/>
                <a:gd name="connsiteX2" fmla="*/ 1109663 w 1323975"/>
                <a:gd name="connsiteY2" fmla="*/ 2349500 h 2349500"/>
                <a:gd name="connsiteX3" fmla="*/ 1323975 w 1323975"/>
                <a:gd name="connsiteY3" fmla="*/ 1727199 h 2349500"/>
                <a:gd name="connsiteX4" fmla="*/ 284163 w 1323975"/>
                <a:gd name="connsiteY4" fmla="*/ 0 h 2349500"/>
                <a:gd name="connsiteX0" fmla="*/ 284163 w 1323975"/>
                <a:gd name="connsiteY0" fmla="*/ 0 h 2262036"/>
                <a:gd name="connsiteX1" fmla="*/ 0 w 1323975"/>
                <a:gd name="connsiteY1" fmla="*/ 117475 h 2262036"/>
                <a:gd name="connsiteX2" fmla="*/ 1157371 w 1323975"/>
                <a:gd name="connsiteY2" fmla="*/ 2262036 h 2262036"/>
                <a:gd name="connsiteX3" fmla="*/ 1323975 w 1323975"/>
                <a:gd name="connsiteY3" fmla="*/ 1727199 h 2262036"/>
                <a:gd name="connsiteX4" fmla="*/ 284163 w 1323975"/>
                <a:gd name="connsiteY4" fmla="*/ 0 h 22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3975" h="2262036">
                  <a:moveTo>
                    <a:pt x="284163" y="0"/>
                  </a:moveTo>
                  <a:lnTo>
                    <a:pt x="0" y="117475"/>
                  </a:lnTo>
                  <a:lnTo>
                    <a:pt x="1157371" y="2262036"/>
                  </a:lnTo>
                  <a:lnTo>
                    <a:pt x="1323975" y="1727199"/>
                  </a:lnTo>
                  <a:lnTo>
                    <a:pt x="28416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Freeform 9">
              <a:extLst>
                <a:ext uri="{FF2B5EF4-FFF2-40B4-BE49-F238E27FC236}">
                  <a16:creationId xmlns:a16="http://schemas.microsoft.com/office/drawing/2014/main" id="{2463F5BA-5711-48C6-BEFD-4D9543650D75}"/>
                </a:ext>
              </a:extLst>
            </p:cNvPr>
            <p:cNvSpPr/>
            <p:nvPr/>
          </p:nvSpPr>
          <p:spPr>
            <a:xfrm>
              <a:off x="7341916" y="5335158"/>
              <a:ext cx="663161" cy="436338"/>
            </a:xfrm>
            <a:custGeom>
              <a:avLst/>
              <a:gdLst>
                <a:gd name="connsiteX0" fmla="*/ 889000 w 889000"/>
                <a:gd name="connsiteY0" fmla="*/ 215900 h 622300"/>
                <a:gd name="connsiteX1" fmla="*/ 0 w 889000"/>
                <a:gd name="connsiteY1" fmla="*/ 622300 h 622300"/>
                <a:gd name="connsiteX2" fmla="*/ 266700 w 889000"/>
                <a:gd name="connsiteY2" fmla="*/ 0 h 622300"/>
                <a:gd name="connsiteX3" fmla="*/ 889000 w 889000"/>
                <a:gd name="connsiteY3" fmla="*/ 215900 h 622300"/>
                <a:gd name="connsiteX0" fmla="*/ 903288 w 903288"/>
                <a:gd name="connsiteY0" fmla="*/ 201612 h 622300"/>
                <a:gd name="connsiteX1" fmla="*/ 0 w 903288"/>
                <a:gd name="connsiteY1" fmla="*/ 622300 h 622300"/>
                <a:gd name="connsiteX2" fmla="*/ 266700 w 903288"/>
                <a:gd name="connsiteY2" fmla="*/ 0 h 622300"/>
                <a:gd name="connsiteX3" fmla="*/ 903288 w 903288"/>
                <a:gd name="connsiteY3" fmla="*/ 201612 h 622300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85750 w 903288"/>
                <a:gd name="connsiteY2" fmla="*/ 0 h 636588"/>
                <a:gd name="connsiteX3" fmla="*/ 903288 w 903288"/>
                <a:gd name="connsiteY3" fmla="*/ 215900 h 636588"/>
                <a:gd name="connsiteX0" fmla="*/ 903288 w 903288"/>
                <a:gd name="connsiteY0" fmla="*/ 215900 h 636588"/>
                <a:gd name="connsiteX1" fmla="*/ 0 w 903288"/>
                <a:gd name="connsiteY1" fmla="*/ 636588 h 636588"/>
                <a:gd name="connsiteX2" fmla="*/ 266700 w 903288"/>
                <a:gd name="connsiteY2" fmla="*/ 0 h 636588"/>
                <a:gd name="connsiteX3" fmla="*/ 903288 w 903288"/>
                <a:gd name="connsiteY3" fmla="*/ 215900 h 636588"/>
                <a:gd name="connsiteX0" fmla="*/ 850900 w 850900"/>
                <a:gd name="connsiteY0" fmla="*/ 215900 h 622301"/>
                <a:gd name="connsiteX1" fmla="*/ 0 w 850900"/>
                <a:gd name="connsiteY1" fmla="*/ 622301 h 622301"/>
                <a:gd name="connsiteX2" fmla="*/ 214312 w 850900"/>
                <a:gd name="connsiteY2" fmla="*/ 0 h 622301"/>
                <a:gd name="connsiteX3" fmla="*/ 850900 w 850900"/>
                <a:gd name="connsiteY3" fmla="*/ 215900 h 622301"/>
                <a:gd name="connsiteX0" fmla="*/ 850900 w 850900"/>
                <a:gd name="connsiteY0" fmla="*/ 230187 h 636588"/>
                <a:gd name="connsiteX1" fmla="*/ 0 w 850900"/>
                <a:gd name="connsiteY1" fmla="*/ 636588 h 636588"/>
                <a:gd name="connsiteX2" fmla="*/ 209549 w 850900"/>
                <a:gd name="connsiteY2" fmla="*/ 0 h 636588"/>
                <a:gd name="connsiteX3" fmla="*/ 850900 w 850900"/>
                <a:gd name="connsiteY3" fmla="*/ 230187 h 636588"/>
                <a:gd name="connsiteX0" fmla="*/ 803192 w 803192"/>
                <a:gd name="connsiteY0" fmla="*/ 230187 h 525270"/>
                <a:gd name="connsiteX1" fmla="*/ 0 w 803192"/>
                <a:gd name="connsiteY1" fmla="*/ 525270 h 525270"/>
                <a:gd name="connsiteX2" fmla="*/ 161841 w 803192"/>
                <a:gd name="connsiteY2" fmla="*/ 0 h 525270"/>
                <a:gd name="connsiteX3" fmla="*/ 803192 w 803192"/>
                <a:gd name="connsiteY3" fmla="*/ 230187 h 525270"/>
                <a:gd name="connsiteX0" fmla="*/ 795241 w 795241"/>
                <a:gd name="connsiteY0" fmla="*/ 230187 h 565027"/>
                <a:gd name="connsiteX1" fmla="*/ 0 w 795241"/>
                <a:gd name="connsiteY1" fmla="*/ 565027 h 565027"/>
                <a:gd name="connsiteX2" fmla="*/ 153890 w 795241"/>
                <a:gd name="connsiteY2" fmla="*/ 0 h 565027"/>
                <a:gd name="connsiteX3" fmla="*/ 795241 w 795241"/>
                <a:gd name="connsiteY3" fmla="*/ 230187 h 56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41" h="565027">
                  <a:moveTo>
                    <a:pt x="795241" y="230187"/>
                  </a:moveTo>
                  <a:lnTo>
                    <a:pt x="0" y="565027"/>
                  </a:lnTo>
                  <a:lnTo>
                    <a:pt x="153890" y="0"/>
                  </a:lnTo>
                  <a:lnTo>
                    <a:pt x="795241" y="23018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  <a:lumOff val="30000"/>
                  </a:schemeClr>
                </a:gs>
                <a:gs pos="100000">
                  <a:schemeClr val="accent1">
                    <a:lumMod val="70000"/>
                    <a:lumOff val="3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62DB4B02-C504-48E9-8F15-48777C55B1FE}"/>
                </a:ext>
              </a:extLst>
            </p:cNvPr>
            <p:cNvSpPr/>
            <p:nvPr/>
          </p:nvSpPr>
          <p:spPr>
            <a:xfrm>
              <a:off x="6616260" y="3957201"/>
              <a:ext cx="1374016" cy="1552035"/>
            </a:xfrm>
            <a:custGeom>
              <a:avLst/>
              <a:gdLst>
                <a:gd name="connsiteX0" fmla="*/ 1625600 w 1625600"/>
                <a:gd name="connsiteY0" fmla="*/ 1981200 h 1981200"/>
                <a:gd name="connsiteX1" fmla="*/ 1016000 w 1625600"/>
                <a:gd name="connsiteY1" fmla="*/ 1752600 h 1981200"/>
                <a:gd name="connsiteX2" fmla="*/ 0 w 1625600"/>
                <a:gd name="connsiteY2" fmla="*/ 0 h 1981200"/>
                <a:gd name="connsiteX3" fmla="*/ 1625600 w 1625600"/>
                <a:gd name="connsiteY3" fmla="*/ 1981200 h 1981200"/>
                <a:gd name="connsiteX0" fmla="*/ 1611312 w 1611312"/>
                <a:gd name="connsiteY0" fmla="*/ 2009775 h 2009775"/>
                <a:gd name="connsiteX1" fmla="*/ 1001712 w 1611312"/>
                <a:gd name="connsiteY1" fmla="*/ 1781175 h 2009775"/>
                <a:gd name="connsiteX2" fmla="*/ 0 w 1611312"/>
                <a:gd name="connsiteY2" fmla="*/ 0 h 2009775"/>
                <a:gd name="connsiteX3" fmla="*/ 1611312 w 1611312"/>
                <a:gd name="connsiteY3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33313 w 1642913"/>
                <a:gd name="connsiteY1" fmla="*/ 1781175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42913 w 1642913"/>
                <a:gd name="connsiteY0" fmla="*/ 2009775 h 2009775"/>
                <a:gd name="connsiteX1" fmla="*/ 1028550 w 1642913"/>
                <a:gd name="connsiteY1" fmla="*/ 1785937 h 2009775"/>
                <a:gd name="connsiteX2" fmla="*/ 0 w 1642913"/>
                <a:gd name="connsiteY2" fmla="*/ 55564 h 2009775"/>
                <a:gd name="connsiteX3" fmla="*/ 31601 w 1642913"/>
                <a:gd name="connsiteY3" fmla="*/ 0 h 2009775"/>
                <a:gd name="connsiteX4" fmla="*/ 1642913 w 1642913"/>
                <a:gd name="connsiteY4" fmla="*/ 2009775 h 2009775"/>
                <a:gd name="connsiteX0" fmla="*/ 1652438 w 1652438"/>
                <a:gd name="connsiteY0" fmla="*/ 2000250 h 2000250"/>
                <a:gd name="connsiteX1" fmla="*/ 1028550 w 1652438"/>
                <a:gd name="connsiteY1" fmla="*/ 1785937 h 2000250"/>
                <a:gd name="connsiteX2" fmla="*/ 0 w 1652438"/>
                <a:gd name="connsiteY2" fmla="*/ 55564 h 2000250"/>
                <a:gd name="connsiteX3" fmla="*/ 31601 w 1652438"/>
                <a:gd name="connsiteY3" fmla="*/ 0 h 2000250"/>
                <a:gd name="connsiteX4" fmla="*/ 1652438 w 1652438"/>
                <a:gd name="connsiteY4" fmla="*/ 2000250 h 2000250"/>
                <a:gd name="connsiteX0" fmla="*/ 1671488 w 1671488"/>
                <a:gd name="connsiteY0" fmla="*/ 2014538 h 2014538"/>
                <a:gd name="connsiteX1" fmla="*/ 1028550 w 1671488"/>
                <a:gd name="connsiteY1" fmla="*/ 1785937 h 2014538"/>
                <a:gd name="connsiteX2" fmla="*/ 0 w 1671488"/>
                <a:gd name="connsiteY2" fmla="*/ 55564 h 2014538"/>
                <a:gd name="connsiteX3" fmla="*/ 31601 w 1671488"/>
                <a:gd name="connsiteY3" fmla="*/ 0 h 2014538"/>
                <a:gd name="connsiteX4" fmla="*/ 1671488 w 1671488"/>
                <a:gd name="connsiteY4" fmla="*/ 2014538 h 2014538"/>
                <a:gd name="connsiteX0" fmla="*/ 1657200 w 1657200"/>
                <a:gd name="connsiteY0" fmla="*/ 2009776 h 2009776"/>
                <a:gd name="connsiteX1" fmla="*/ 1028550 w 1657200"/>
                <a:gd name="connsiteY1" fmla="*/ 1785937 h 2009776"/>
                <a:gd name="connsiteX2" fmla="*/ 0 w 1657200"/>
                <a:gd name="connsiteY2" fmla="*/ 55564 h 2009776"/>
                <a:gd name="connsiteX3" fmla="*/ 31601 w 1657200"/>
                <a:gd name="connsiteY3" fmla="*/ 0 h 2009776"/>
                <a:gd name="connsiteX4" fmla="*/ 1657200 w 1657200"/>
                <a:gd name="connsiteY4" fmla="*/ 2009776 h 2009776"/>
                <a:gd name="connsiteX0" fmla="*/ 1642912 w 1642912"/>
                <a:gd name="connsiteY0" fmla="*/ 2009776 h 2009776"/>
                <a:gd name="connsiteX1" fmla="*/ 1014262 w 1642912"/>
                <a:gd name="connsiteY1" fmla="*/ 1785937 h 2009776"/>
                <a:gd name="connsiteX2" fmla="*/ 0 w 1642912"/>
                <a:gd name="connsiteY2" fmla="*/ 65089 h 2009776"/>
                <a:gd name="connsiteX3" fmla="*/ 17313 w 1642912"/>
                <a:gd name="connsiteY3" fmla="*/ 0 h 2009776"/>
                <a:gd name="connsiteX4" fmla="*/ 1642912 w 1642912"/>
                <a:gd name="connsiteY4" fmla="*/ 2009776 h 2009776"/>
                <a:gd name="connsiteX0" fmla="*/ 1647675 w 1647675"/>
                <a:gd name="connsiteY0" fmla="*/ 2009776 h 2009776"/>
                <a:gd name="connsiteX1" fmla="*/ 1019025 w 1647675"/>
                <a:gd name="connsiteY1" fmla="*/ 1785937 h 2009776"/>
                <a:gd name="connsiteX2" fmla="*/ 0 w 1647675"/>
                <a:gd name="connsiteY2" fmla="*/ 74614 h 2009776"/>
                <a:gd name="connsiteX3" fmla="*/ 22076 w 1647675"/>
                <a:gd name="connsiteY3" fmla="*/ 0 h 2009776"/>
                <a:gd name="connsiteX4" fmla="*/ 1647675 w 1647675"/>
                <a:gd name="connsiteY4" fmla="*/ 2009776 h 200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675" h="2009776">
                  <a:moveTo>
                    <a:pt x="1647675" y="2009776"/>
                  </a:moveTo>
                  <a:lnTo>
                    <a:pt x="1019025" y="1785937"/>
                  </a:lnTo>
                  <a:cubicBezTo>
                    <a:pt x="707925" y="1234546"/>
                    <a:pt x="330150" y="621242"/>
                    <a:pt x="0" y="74614"/>
                  </a:cubicBezTo>
                  <a:lnTo>
                    <a:pt x="22076" y="0"/>
                  </a:lnTo>
                  <a:lnTo>
                    <a:pt x="1647675" y="200977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70000"/>
                  </a:schemeClr>
                </a:gs>
                <a:gs pos="100000">
                  <a:schemeClr val="accent1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E3641433-2EE1-4C89-B677-DEAF57EBD897}"/>
                </a:ext>
              </a:extLst>
            </p:cNvPr>
            <p:cNvSpPr/>
            <p:nvPr/>
          </p:nvSpPr>
          <p:spPr>
            <a:xfrm rot="10124631">
              <a:off x="7034337" y="3678799"/>
              <a:ext cx="826949" cy="948405"/>
            </a:xfrm>
            <a:custGeom>
              <a:avLst/>
              <a:gdLst>
                <a:gd name="connsiteX0" fmla="*/ 679905 w 679905"/>
                <a:gd name="connsiteY0" fmla="*/ 1118161 h 1118161"/>
                <a:gd name="connsiteX1" fmla="*/ 11995 w 679905"/>
                <a:gd name="connsiteY1" fmla="*/ 60637 h 1118161"/>
                <a:gd name="connsiteX2" fmla="*/ 250534 w 679905"/>
                <a:gd name="connsiteY2" fmla="*/ 132199 h 1118161"/>
                <a:gd name="connsiteX3" fmla="*/ 250534 w 679905"/>
                <a:gd name="connsiteY3" fmla="*/ 156053 h 1118161"/>
                <a:gd name="connsiteX0" fmla="*/ 551259 w 551259"/>
                <a:gd name="connsiteY0" fmla="*/ 985962 h 985962"/>
                <a:gd name="connsiteX1" fmla="*/ 18521 w 551259"/>
                <a:gd name="connsiteY1" fmla="*/ 127221 h 985962"/>
                <a:gd name="connsiteX2" fmla="*/ 121888 w 551259"/>
                <a:gd name="connsiteY2" fmla="*/ 0 h 985962"/>
                <a:gd name="connsiteX3" fmla="*/ 121888 w 551259"/>
                <a:gd name="connsiteY3" fmla="*/ 23854 h 985962"/>
                <a:gd name="connsiteX0" fmla="*/ 551618 w 551618"/>
                <a:gd name="connsiteY0" fmla="*/ 962935 h 962935"/>
                <a:gd name="connsiteX1" fmla="*/ 18880 w 551618"/>
                <a:gd name="connsiteY1" fmla="*/ 104194 h 962935"/>
                <a:gd name="connsiteX2" fmla="*/ 122247 w 551618"/>
                <a:gd name="connsiteY2" fmla="*/ 827 h 962935"/>
                <a:gd name="connsiteX0" fmla="*/ 537150 w 776832"/>
                <a:gd name="connsiteY0" fmla="*/ 878220 h 878220"/>
                <a:gd name="connsiteX1" fmla="*/ 4412 w 776832"/>
                <a:gd name="connsiteY1" fmla="*/ 19479 h 878220"/>
                <a:gd name="connsiteX2" fmla="*/ 776832 w 776832"/>
                <a:gd name="connsiteY2" fmla="*/ 720586 h 878220"/>
                <a:gd name="connsiteX0" fmla="*/ 560333 w 800015"/>
                <a:gd name="connsiteY0" fmla="*/ 878220 h 878220"/>
                <a:gd name="connsiteX1" fmla="*/ 27595 w 800015"/>
                <a:gd name="connsiteY1" fmla="*/ 19479 h 878220"/>
                <a:gd name="connsiteX2" fmla="*/ 800015 w 800015"/>
                <a:gd name="connsiteY2" fmla="*/ 720586 h 878220"/>
                <a:gd name="connsiteX0" fmla="*/ 560333 w 800015"/>
                <a:gd name="connsiteY0" fmla="*/ 900402 h 900402"/>
                <a:gd name="connsiteX1" fmla="*/ 27595 w 800015"/>
                <a:gd name="connsiteY1" fmla="*/ 41661 h 900402"/>
                <a:gd name="connsiteX2" fmla="*/ 800015 w 800015"/>
                <a:gd name="connsiteY2" fmla="*/ 742768 h 900402"/>
                <a:gd name="connsiteX0" fmla="*/ 383094 w 817278"/>
                <a:gd name="connsiteY0" fmla="*/ 996660 h 996660"/>
                <a:gd name="connsiteX1" fmla="*/ 44858 w 817278"/>
                <a:gd name="connsiteY1" fmla="*/ 41661 h 996660"/>
                <a:gd name="connsiteX2" fmla="*/ 817278 w 817278"/>
                <a:gd name="connsiteY2" fmla="*/ 742768 h 996660"/>
                <a:gd name="connsiteX0" fmla="*/ 383094 w 734578"/>
                <a:gd name="connsiteY0" fmla="*/ 994305 h 994305"/>
                <a:gd name="connsiteX1" fmla="*/ 44858 w 734578"/>
                <a:gd name="connsiteY1" fmla="*/ 39306 h 994305"/>
                <a:gd name="connsiteX2" fmla="*/ 734578 w 734578"/>
                <a:gd name="connsiteY2" fmla="*/ 809002 h 994305"/>
                <a:gd name="connsiteX0" fmla="*/ 419361 w 770845"/>
                <a:gd name="connsiteY0" fmla="*/ 972157 h 972157"/>
                <a:gd name="connsiteX1" fmla="*/ 39747 w 770845"/>
                <a:gd name="connsiteY1" fmla="*/ 40062 h 972157"/>
                <a:gd name="connsiteX2" fmla="*/ 770845 w 770845"/>
                <a:gd name="connsiteY2" fmla="*/ 786854 h 972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0845" h="972157">
                  <a:moveTo>
                    <a:pt x="419361" y="972157"/>
                  </a:moveTo>
                  <a:cubicBezTo>
                    <a:pt x="121187" y="525558"/>
                    <a:pt x="-91916" y="119001"/>
                    <a:pt x="39747" y="40062"/>
                  </a:cubicBezTo>
                  <a:cubicBezTo>
                    <a:pt x="154412" y="-211965"/>
                    <a:pt x="749310" y="808389"/>
                    <a:pt x="770845" y="786854"/>
                  </a:cubicBezTo>
                </a:path>
              </a:pathLst>
            </a:cu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648A7D2-DA8F-40E1-9DBB-A25B8BBF210B}"/>
              </a:ext>
            </a:extLst>
          </p:cNvPr>
          <p:cNvSpPr/>
          <p:nvPr/>
        </p:nvSpPr>
        <p:spPr>
          <a:xfrm rot="19740589">
            <a:off x="1135976" y="3692262"/>
            <a:ext cx="791736" cy="393705"/>
          </a:xfrm>
          <a:custGeom>
            <a:avLst/>
            <a:gdLst>
              <a:gd name="connsiteX0" fmla="*/ 1677443 w 1743075"/>
              <a:gd name="connsiteY0" fmla="*/ 330518 h 866775"/>
              <a:gd name="connsiteX1" fmla="*/ 1438365 w 1743075"/>
              <a:gd name="connsiteY1" fmla="*/ 142875 h 866775"/>
              <a:gd name="connsiteX2" fmla="*/ 1195478 w 1743075"/>
              <a:gd name="connsiteY2" fmla="*/ 384810 h 866775"/>
              <a:gd name="connsiteX3" fmla="*/ 1186905 w 1743075"/>
              <a:gd name="connsiteY3" fmla="*/ 381953 h 866775"/>
              <a:gd name="connsiteX4" fmla="*/ 1350735 w 1743075"/>
              <a:gd name="connsiteY4" fmla="*/ 97155 h 866775"/>
              <a:gd name="connsiteX5" fmla="*/ 1239293 w 1743075"/>
              <a:gd name="connsiteY5" fmla="*/ 55245 h 866775"/>
              <a:gd name="connsiteX6" fmla="*/ 922110 w 1743075"/>
              <a:gd name="connsiteY6" fmla="*/ 351472 h 866775"/>
              <a:gd name="connsiteX7" fmla="*/ 913538 w 1743075"/>
              <a:gd name="connsiteY7" fmla="*/ 348615 h 866775"/>
              <a:gd name="connsiteX8" fmla="*/ 1108800 w 1743075"/>
              <a:gd name="connsiteY8" fmla="*/ 23813 h 866775"/>
              <a:gd name="connsiteX9" fmla="*/ 997358 w 1743075"/>
              <a:gd name="connsiteY9" fmla="*/ 8572 h 866775"/>
              <a:gd name="connsiteX10" fmla="*/ 612548 w 1743075"/>
              <a:gd name="connsiteY10" fmla="*/ 350520 h 866775"/>
              <a:gd name="connsiteX11" fmla="*/ 603975 w 1743075"/>
              <a:gd name="connsiteY11" fmla="*/ 347663 h 866775"/>
              <a:gd name="connsiteX12" fmla="*/ 818288 w 1743075"/>
              <a:gd name="connsiteY12" fmla="*/ 0 h 866775"/>
              <a:gd name="connsiteX13" fmla="*/ 746850 w 1743075"/>
              <a:gd name="connsiteY13" fmla="*/ 7620 h 866775"/>
              <a:gd name="connsiteX14" fmla="*/ 696368 w 1743075"/>
              <a:gd name="connsiteY14" fmla="*/ 13335 h 866775"/>
              <a:gd name="connsiteX15" fmla="*/ 319178 w 1743075"/>
              <a:gd name="connsiteY15" fmla="*/ 350520 h 866775"/>
              <a:gd name="connsiteX16" fmla="*/ 310605 w 1743075"/>
              <a:gd name="connsiteY16" fmla="*/ 347663 h 866775"/>
              <a:gd name="connsiteX17" fmla="*/ 474435 w 1743075"/>
              <a:gd name="connsiteY17" fmla="*/ 62865 h 866775"/>
              <a:gd name="connsiteX18" fmla="*/ 329655 w 1743075"/>
              <a:gd name="connsiteY18" fmla="*/ 126682 h 866775"/>
              <a:gd name="connsiteX19" fmla="*/ 222975 w 1743075"/>
              <a:gd name="connsiteY19" fmla="*/ 192405 h 866775"/>
              <a:gd name="connsiteX20" fmla="*/ 21045 w 1743075"/>
              <a:gd name="connsiteY20" fmla="*/ 421957 h 866775"/>
              <a:gd name="connsiteX21" fmla="*/ 137250 w 1743075"/>
              <a:gd name="connsiteY21" fmla="*/ 749618 h 866775"/>
              <a:gd name="connsiteX22" fmla="*/ 305843 w 1743075"/>
              <a:gd name="connsiteY22" fmla="*/ 816293 h 866775"/>
              <a:gd name="connsiteX23" fmla="*/ 1135470 w 1743075"/>
              <a:gd name="connsiteY23" fmla="*/ 860107 h 866775"/>
              <a:gd name="connsiteX24" fmla="*/ 1544093 w 1743075"/>
              <a:gd name="connsiteY24" fmla="*/ 781050 h 866775"/>
              <a:gd name="connsiteX25" fmla="*/ 1677443 w 1743075"/>
              <a:gd name="connsiteY25" fmla="*/ 330518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43075" h="866775">
                <a:moveTo>
                  <a:pt x="1677443" y="330518"/>
                </a:moveTo>
                <a:cubicBezTo>
                  <a:pt x="1617435" y="242888"/>
                  <a:pt x="1528853" y="193357"/>
                  <a:pt x="1438365" y="142875"/>
                </a:cubicBezTo>
                <a:cubicBezTo>
                  <a:pt x="1335495" y="220028"/>
                  <a:pt x="1230720" y="311468"/>
                  <a:pt x="1195478" y="384810"/>
                </a:cubicBezTo>
                <a:cubicBezTo>
                  <a:pt x="1193573" y="389572"/>
                  <a:pt x="1185953" y="387668"/>
                  <a:pt x="1186905" y="381953"/>
                </a:cubicBezTo>
                <a:cubicBezTo>
                  <a:pt x="1198335" y="310515"/>
                  <a:pt x="1270725" y="200025"/>
                  <a:pt x="1350735" y="97155"/>
                </a:cubicBezTo>
                <a:cubicBezTo>
                  <a:pt x="1316445" y="80963"/>
                  <a:pt x="1279298" y="66675"/>
                  <a:pt x="1239293" y="55245"/>
                </a:cubicBezTo>
                <a:cubicBezTo>
                  <a:pt x="1119278" y="140018"/>
                  <a:pt x="965925" y="260032"/>
                  <a:pt x="922110" y="351472"/>
                </a:cubicBezTo>
                <a:cubicBezTo>
                  <a:pt x="920205" y="356235"/>
                  <a:pt x="912585" y="354330"/>
                  <a:pt x="913538" y="348615"/>
                </a:cubicBezTo>
                <a:cubicBezTo>
                  <a:pt x="926873" y="267653"/>
                  <a:pt x="1018313" y="137160"/>
                  <a:pt x="1108800" y="23813"/>
                </a:cubicBezTo>
                <a:cubicBezTo>
                  <a:pt x="1072605" y="17145"/>
                  <a:pt x="1035458" y="12382"/>
                  <a:pt x="997358" y="8572"/>
                </a:cubicBezTo>
                <a:cubicBezTo>
                  <a:pt x="875438" y="89535"/>
                  <a:pt x="664935" y="240982"/>
                  <a:pt x="612548" y="350520"/>
                </a:cubicBezTo>
                <a:cubicBezTo>
                  <a:pt x="610643" y="355282"/>
                  <a:pt x="603023" y="353378"/>
                  <a:pt x="603975" y="347663"/>
                </a:cubicBezTo>
                <a:cubicBezTo>
                  <a:pt x="618263" y="260985"/>
                  <a:pt x="721133" y="118110"/>
                  <a:pt x="818288" y="0"/>
                </a:cubicBezTo>
                <a:cubicBezTo>
                  <a:pt x="794475" y="953"/>
                  <a:pt x="772568" y="3810"/>
                  <a:pt x="746850" y="7620"/>
                </a:cubicBezTo>
                <a:cubicBezTo>
                  <a:pt x="729705" y="9525"/>
                  <a:pt x="712560" y="11430"/>
                  <a:pt x="696368" y="13335"/>
                </a:cubicBezTo>
                <a:cubicBezTo>
                  <a:pt x="573495" y="95250"/>
                  <a:pt x="370613" y="242888"/>
                  <a:pt x="319178" y="350520"/>
                </a:cubicBezTo>
                <a:cubicBezTo>
                  <a:pt x="317273" y="355282"/>
                  <a:pt x="309653" y="353378"/>
                  <a:pt x="310605" y="347663"/>
                </a:cubicBezTo>
                <a:cubicBezTo>
                  <a:pt x="322035" y="276225"/>
                  <a:pt x="395378" y="165735"/>
                  <a:pt x="474435" y="62865"/>
                </a:cubicBezTo>
                <a:cubicBezTo>
                  <a:pt x="421095" y="80963"/>
                  <a:pt x="372518" y="102870"/>
                  <a:pt x="329655" y="126682"/>
                </a:cubicBezTo>
                <a:cubicBezTo>
                  <a:pt x="292508" y="145732"/>
                  <a:pt x="256313" y="167640"/>
                  <a:pt x="222975" y="192405"/>
                </a:cubicBezTo>
                <a:cubicBezTo>
                  <a:pt x="135345" y="258128"/>
                  <a:pt x="60098" y="316230"/>
                  <a:pt x="21045" y="421957"/>
                </a:cubicBezTo>
                <a:cubicBezTo>
                  <a:pt x="-29437" y="559118"/>
                  <a:pt x="11520" y="674370"/>
                  <a:pt x="137250" y="749618"/>
                </a:cubicBezTo>
                <a:cubicBezTo>
                  <a:pt x="189638" y="781050"/>
                  <a:pt x="246788" y="802005"/>
                  <a:pt x="305843" y="816293"/>
                </a:cubicBezTo>
                <a:cubicBezTo>
                  <a:pt x="576353" y="881063"/>
                  <a:pt x="860198" y="876300"/>
                  <a:pt x="1135470" y="860107"/>
                </a:cubicBezTo>
                <a:cubicBezTo>
                  <a:pt x="1271678" y="852488"/>
                  <a:pt x="1416458" y="834390"/>
                  <a:pt x="1544093" y="781050"/>
                </a:cubicBezTo>
                <a:cubicBezTo>
                  <a:pt x="1753643" y="695325"/>
                  <a:pt x="1805078" y="516255"/>
                  <a:pt x="1677443" y="330518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18">
            <a:extLst>
              <a:ext uri="{FF2B5EF4-FFF2-40B4-BE49-F238E27FC236}">
                <a16:creationId xmlns:a16="http://schemas.microsoft.com/office/drawing/2014/main" id="{5696A315-B922-4290-A652-9A707B0DE6C3}"/>
              </a:ext>
            </a:extLst>
          </p:cNvPr>
          <p:cNvSpPr/>
          <p:nvPr/>
        </p:nvSpPr>
        <p:spPr>
          <a:xfrm rot="2350217">
            <a:off x="1878678" y="3008147"/>
            <a:ext cx="712945" cy="575399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7D237BB-099F-4F5B-A2D2-86938374E74B}"/>
              </a:ext>
            </a:extLst>
          </p:cNvPr>
          <p:cNvGrpSpPr/>
          <p:nvPr/>
        </p:nvGrpSpPr>
        <p:grpSpPr>
          <a:xfrm rot="3147218">
            <a:off x="658900" y="939276"/>
            <a:ext cx="1087258" cy="586634"/>
            <a:chOff x="5163072" y="3396567"/>
            <a:chExt cx="1946746" cy="10503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4A371B0-A83B-4B67-A923-DFE0E1E797E5}"/>
                </a:ext>
              </a:extLst>
            </p:cNvPr>
            <p:cNvGrpSpPr/>
            <p:nvPr/>
          </p:nvGrpSpPr>
          <p:grpSpPr>
            <a:xfrm>
              <a:off x="5163072" y="3396567"/>
              <a:ext cx="1946746" cy="1050372"/>
              <a:chOff x="5163072" y="3396567"/>
              <a:chExt cx="1946746" cy="1050372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FA29EAD-9E04-432A-9889-E5D32BE51763}"/>
                  </a:ext>
                </a:extLst>
              </p:cNvPr>
              <p:cNvGrpSpPr/>
              <p:nvPr/>
            </p:nvGrpSpPr>
            <p:grpSpPr>
              <a:xfrm>
                <a:off x="5163072" y="3396567"/>
                <a:ext cx="1946746" cy="1050372"/>
                <a:chOff x="4552948" y="3928227"/>
                <a:chExt cx="3086104" cy="1665116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11A41FC-93D4-4CAB-9B8B-2A0EABFDE2DA}"/>
                    </a:ext>
                  </a:extLst>
                </p:cNvPr>
                <p:cNvGrpSpPr/>
                <p:nvPr/>
              </p:nvGrpSpPr>
              <p:grpSpPr>
                <a:xfrm>
                  <a:off x="4552948" y="3928227"/>
                  <a:ext cx="3086104" cy="1219660"/>
                  <a:chOff x="4552948" y="3928227"/>
                  <a:chExt cx="3086104" cy="1219660"/>
                </a:xfrm>
              </p:grpSpPr>
              <p:sp>
                <p:nvSpPr>
                  <p:cNvPr id="92" name="Freeform 50">
                    <a:extLst>
                      <a:ext uri="{FF2B5EF4-FFF2-40B4-BE49-F238E27FC236}">
                        <a16:creationId xmlns:a16="http://schemas.microsoft.com/office/drawing/2014/main" id="{1FD8BD11-4527-4A0A-893B-A5660EE36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52948" y="3928227"/>
                    <a:ext cx="3086104" cy="1219660"/>
                  </a:xfrm>
                  <a:custGeom>
                    <a:avLst/>
                    <a:gdLst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90195 w 3086104"/>
                      <a:gd name="connsiteY9" fmla="*/ 1219659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3057773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805134 w 3086104"/>
                      <a:gd name="connsiteY9" fmla="*/ 1198393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7 h 1219659"/>
                      <a:gd name="connsiteX1" fmla="*/ 2520756 w 3086104"/>
                      <a:gd name="connsiteY1" fmla="*/ 334765 h 1219659"/>
                      <a:gd name="connsiteX2" fmla="*/ 2979548 w 3086104"/>
                      <a:gd name="connsiteY2" fmla="*/ 86354 h 1219659"/>
                      <a:gd name="connsiteX3" fmla="*/ 3079692 w 3086104"/>
                      <a:gd name="connsiteY3" fmla="*/ 734315 h 1219659"/>
                      <a:gd name="connsiteX4" fmla="*/ 3074395 w 3086104"/>
                      <a:gd name="connsiteY4" fmla="*/ 812797 h 1219659"/>
                      <a:gd name="connsiteX5" fmla="*/ 3082575 w 3086104"/>
                      <a:gd name="connsiteY5" fmla="*/ 812705 h 1219659"/>
                      <a:gd name="connsiteX6" fmla="*/ 3068459 w 3086104"/>
                      <a:gd name="connsiteY6" fmla="*/ 1028900 h 1219659"/>
                      <a:gd name="connsiteX7" fmla="*/ 3061713 w 3086104"/>
                      <a:gd name="connsiteY7" fmla="*/ 1026217 h 1219659"/>
                      <a:gd name="connsiteX8" fmla="*/ 2993977 w 3086104"/>
                      <a:gd name="connsiteY8" fmla="*/ 1049051 h 1219659"/>
                      <a:gd name="connsiteX9" fmla="*/ 2730706 w 3086104"/>
                      <a:gd name="connsiteY9" fmla="*/ 1166496 h 1219659"/>
                      <a:gd name="connsiteX10" fmla="*/ 842291 w 3086104"/>
                      <a:gd name="connsiteY10" fmla="*/ 1219659 h 1219659"/>
                      <a:gd name="connsiteX11" fmla="*/ 89517 w 3086104"/>
                      <a:gd name="connsiteY11" fmla="*/ 1076627 h 1219659"/>
                      <a:gd name="connsiteX12" fmla="*/ 52962 w 3086104"/>
                      <a:gd name="connsiteY12" fmla="*/ 1048081 h 1219659"/>
                      <a:gd name="connsiteX13" fmla="*/ 18574 w 3086104"/>
                      <a:gd name="connsiteY13" fmla="*/ 1023623 h 1219659"/>
                      <a:gd name="connsiteX14" fmla="*/ 126214 w 3086104"/>
                      <a:gd name="connsiteY14" fmla="*/ 627221 h 1219659"/>
                      <a:gd name="connsiteX15" fmla="*/ 1013800 w 3086104"/>
                      <a:gd name="connsiteY15" fmla="*/ 442234 h 1219659"/>
                      <a:gd name="connsiteX16" fmla="*/ 1971970 w 3086104"/>
                      <a:gd name="connsiteY16" fmla="*/ 27 h 1219659"/>
                      <a:gd name="connsiteX0" fmla="*/ 1971970 w 3086104"/>
                      <a:gd name="connsiteY0" fmla="*/ 29 h 1219661"/>
                      <a:gd name="connsiteX1" fmla="*/ 2520756 w 3086104"/>
                      <a:gd name="connsiteY1" fmla="*/ 334767 h 1219661"/>
                      <a:gd name="connsiteX2" fmla="*/ 3000813 w 3086104"/>
                      <a:gd name="connsiteY2" fmla="*/ 171417 h 1219661"/>
                      <a:gd name="connsiteX3" fmla="*/ 3079692 w 3086104"/>
                      <a:gd name="connsiteY3" fmla="*/ 734317 h 1219661"/>
                      <a:gd name="connsiteX4" fmla="*/ 3074395 w 3086104"/>
                      <a:gd name="connsiteY4" fmla="*/ 812799 h 1219661"/>
                      <a:gd name="connsiteX5" fmla="*/ 3082575 w 3086104"/>
                      <a:gd name="connsiteY5" fmla="*/ 812707 h 1219661"/>
                      <a:gd name="connsiteX6" fmla="*/ 3068459 w 3086104"/>
                      <a:gd name="connsiteY6" fmla="*/ 1028902 h 1219661"/>
                      <a:gd name="connsiteX7" fmla="*/ 3061713 w 3086104"/>
                      <a:gd name="connsiteY7" fmla="*/ 1026219 h 1219661"/>
                      <a:gd name="connsiteX8" fmla="*/ 2993977 w 3086104"/>
                      <a:gd name="connsiteY8" fmla="*/ 1049053 h 1219661"/>
                      <a:gd name="connsiteX9" fmla="*/ 2730706 w 3086104"/>
                      <a:gd name="connsiteY9" fmla="*/ 1166498 h 1219661"/>
                      <a:gd name="connsiteX10" fmla="*/ 842291 w 3086104"/>
                      <a:gd name="connsiteY10" fmla="*/ 1219661 h 1219661"/>
                      <a:gd name="connsiteX11" fmla="*/ 89517 w 3086104"/>
                      <a:gd name="connsiteY11" fmla="*/ 1076629 h 1219661"/>
                      <a:gd name="connsiteX12" fmla="*/ 52962 w 3086104"/>
                      <a:gd name="connsiteY12" fmla="*/ 1048083 h 1219661"/>
                      <a:gd name="connsiteX13" fmla="*/ 18574 w 3086104"/>
                      <a:gd name="connsiteY13" fmla="*/ 1023625 h 1219661"/>
                      <a:gd name="connsiteX14" fmla="*/ 126214 w 3086104"/>
                      <a:gd name="connsiteY14" fmla="*/ 627223 h 1219661"/>
                      <a:gd name="connsiteX15" fmla="*/ 1013800 w 3086104"/>
                      <a:gd name="connsiteY15" fmla="*/ 442236 h 1219661"/>
                      <a:gd name="connsiteX16" fmla="*/ 1971970 w 3086104"/>
                      <a:gd name="connsiteY16" fmla="*/ 29 h 1219661"/>
                      <a:gd name="connsiteX0" fmla="*/ 1971970 w 3086104"/>
                      <a:gd name="connsiteY0" fmla="*/ 28 h 1219660"/>
                      <a:gd name="connsiteX1" fmla="*/ 2520756 w 3086104"/>
                      <a:gd name="connsiteY1" fmla="*/ 334766 h 1219660"/>
                      <a:gd name="connsiteX2" fmla="*/ 3000813 w 3086104"/>
                      <a:gd name="connsiteY2" fmla="*/ 171416 h 1219660"/>
                      <a:gd name="connsiteX3" fmla="*/ 3079692 w 3086104"/>
                      <a:gd name="connsiteY3" fmla="*/ 734316 h 1219660"/>
                      <a:gd name="connsiteX4" fmla="*/ 3074395 w 3086104"/>
                      <a:gd name="connsiteY4" fmla="*/ 812798 h 1219660"/>
                      <a:gd name="connsiteX5" fmla="*/ 3082575 w 3086104"/>
                      <a:gd name="connsiteY5" fmla="*/ 812706 h 1219660"/>
                      <a:gd name="connsiteX6" fmla="*/ 3068459 w 3086104"/>
                      <a:gd name="connsiteY6" fmla="*/ 1028901 h 1219660"/>
                      <a:gd name="connsiteX7" fmla="*/ 3061713 w 3086104"/>
                      <a:gd name="connsiteY7" fmla="*/ 1026218 h 1219660"/>
                      <a:gd name="connsiteX8" fmla="*/ 2993977 w 3086104"/>
                      <a:gd name="connsiteY8" fmla="*/ 1049052 h 1219660"/>
                      <a:gd name="connsiteX9" fmla="*/ 2730706 w 3086104"/>
                      <a:gd name="connsiteY9" fmla="*/ 1166497 h 1219660"/>
                      <a:gd name="connsiteX10" fmla="*/ 842291 w 3086104"/>
                      <a:gd name="connsiteY10" fmla="*/ 1219660 h 1219660"/>
                      <a:gd name="connsiteX11" fmla="*/ 89517 w 3086104"/>
                      <a:gd name="connsiteY11" fmla="*/ 1076628 h 1219660"/>
                      <a:gd name="connsiteX12" fmla="*/ 52962 w 3086104"/>
                      <a:gd name="connsiteY12" fmla="*/ 1048082 h 1219660"/>
                      <a:gd name="connsiteX13" fmla="*/ 18574 w 3086104"/>
                      <a:gd name="connsiteY13" fmla="*/ 1023624 h 1219660"/>
                      <a:gd name="connsiteX14" fmla="*/ 126214 w 3086104"/>
                      <a:gd name="connsiteY14" fmla="*/ 627222 h 1219660"/>
                      <a:gd name="connsiteX15" fmla="*/ 1013800 w 3086104"/>
                      <a:gd name="connsiteY15" fmla="*/ 442235 h 1219660"/>
                      <a:gd name="connsiteX16" fmla="*/ 1971970 w 3086104"/>
                      <a:gd name="connsiteY16" fmla="*/ 28 h 1219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86104" h="1219660">
                        <a:moveTo>
                          <a:pt x="1971970" y="28"/>
                        </a:moveTo>
                        <a:cubicBezTo>
                          <a:pt x="1982557" y="-3496"/>
                          <a:pt x="2179161" y="327466"/>
                          <a:pt x="2520756" y="334766"/>
                        </a:cubicBezTo>
                        <a:cubicBezTo>
                          <a:pt x="2694553" y="338480"/>
                          <a:pt x="3000813" y="171416"/>
                          <a:pt x="3000813" y="171416"/>
                        </a:cubicBezTo>
                        <a:cubicBezTo>
                          <a:pt x="3000813" y="171416"/>
                          <a:pt x="3088980" y="341291"/>
                          <a:pt x="3079692" y="734316"/>
                        </a:cubicBezTo>
                        <a:lnTo>
                          <a:pt x="3074395" y="812798"/>
                        </a:lnTo>
                        <a:lnTo>
                          <a:pt x="3082575" y="812706"/>
                        </a:lnTo>
                        <a:cubicBezTo>
                          <a:pt x="3082575" y="812706"/>
                          <a:pt x="3096691" y="899881"/>
                          <a:pt x="3068459" y="1028901"/>
                        </a:cubicBezTo>
                        <a:lnTo>
                          <a:pt x="3061713" y="1026218"/>
                        </a:lnTo>
                        <a:lnTo>
                          <a:pt x="2993977" y="1049052"/>
                        </a:lnTo>
                        <a:cubicBezTo>
                          <a:pt x="2960462" y="1177132"/>
                          <a:pt x="2782345" y="1166497"/>
                          <a:pt x="2730706" y="1166497"/>
                        </a:cubicBezTo>
                        <a:cubicBezTo>
                          <a:pt x="2048071" y="1166497"/>
                          <a:pt x="1524926" y="1219660"/>
                          <a:pt x="842291" y="1219660"/>
                        </a:cubicBezTo>
                        <a:cubicBezTo>
                          <a:pt x="391002" y="1219660"/>
                          <a:pt x="182460" y="1137928"/>
                          <a:pt x="89517" y="1076628"/>
                        </a:cubicBezTo>
                        <a:lnTo>
                          <a:pt x="52962" y="1048082"/>
                        </a:lnTo>
                        <a:lnTo>
                          <a:pt x="18574" y="1023624"/>
                        </a:lnTo>
                        <a:cubicBezTo>
                          <a:pt x="18574" y="1023624"/>
                          <a:pt x="-66126" y="671267"/>
                          <a:pt x="126214" y="627222"/>
                        </a:cubicBezTo>
                        <a:cubicBezTo>
                          <a:pt x="320318" y="581416"/>
                          <a:pt x="502071" y="662458"/>
                          <a:pt x="1013800" y="442235"/>
                        </a:cubicBezTo>
                        <a:cubicBezTo>
                          <a:pt x="1244961" y="341814"/>
                          <a:pt x="1546705" y="190300"/>
                          <a:pt x="1971970" y="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93" name="Group 92">
                    <a:extLst>
                      <a:ext uri="{FF2B5EF4-FFF2-40B4-BE49-F238E27FC236}">
                        <a16:creationId xmlns:a16="http://schemas.microsoft.com/office/drawing/2014/main" id="{15C15FBA-90BD-4642-8FF3-08028992DFAE}"/>
                      </a:ext>
                    </a:extLst>
                  </p:cNvPr>
                  <p:cNvGrpSpPr/>
                  <p:nvPr/>
                </p:nvGrpSpPr>
                <p:grpSpPr>
                  <a:xfrm>
                    <a:off x="5831580" y="3966090"/>
                    <a:ext cx="573292" cy="343974"/>
                    <a:chOff x="3595190" y="212751"/>
                    <a:chExt cx="573292" cy="343974"/>
                  </a:xfrm>
                </p:grpSpPr>
                <p:sp>
                  <p:nvSpPr>
                    <p:cNvPr id="96" name="Freeform 372">
                      <a:extLst>
                        <a:ext uri="{FF2B5EF4-FFF2-40B4-BE49-F238E27FC236}">
                          <a16:creationId xmlns:a16="http://schemas.microsoft.com/office/drawing/2014/main" id="{D20471C6-5439-4BDC-AF2F-5CBCFF155B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037443" y="212751"/>
                      <a:ext cx="131039" cy="141958"/>
                    </a:xfrm>
                    <a:custGeom>
                      <a:avLst/>
                      <a:gdLst>
                        <a:gd name="T0" fmla="*/ 27 w 72"/>
                        <a:gd name="T1" fmla="*/ 70 h 81"/>
                        <a:gd name="T2" fmla="*/ 56 w 72"/>
                        <a:gd name="T3" fmla="*/ 76 h 81"/>
                        <a:gd name="T4" fmla="*/ 67 w 72"/>
                        <a:gd name="T5" fmla="*/ 49 h 81"/>
                        <a:gd name="T6" fmla="*/ 44 w 72"/>
                        <a:gd name="T7" fmla="*/ 11 h 81"/>
                        <a:gd name="T8" fmla="*/ 15 w 72"/>
                        <a:gd name="T9" fmla="*/ 6 h 81"/>
                        <a:gd name="T10" fmla="*/ 5 w 72"/>
                        <a:gd name="T11" fmla="*/ 32 h 81"/>
                        <a:gd name="T12" fmla="*/ 27 w 72"/>
                        <a:gd name="T13" fmla="*/ 70 h 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2" h="81">
                          <a:moveTo>
                            <a:pt x="27" y="70"/>
                          </a:moveTo>
                          <a:cubicBezTo>
                            <a:pt x="33" y="79"/>
                            <a:pt x="46" y="81"/>
                            <a:pt x="56" y="76"/>
                          </a:cubicBezTo>
                          <a:cubicBezTo>
                            <a:pt x="67" y="70"/>
                            <a:pt x="72" y="58"/>
                            <a:pt x="67" y="49"/>
                          </a:cubicBezTo>
                          <a:lnTo>
                            <a:pt x="44" y="11"/>
                          </a:lnTo>
                          <a:cubicBezTo>
                            <a:pt x="39" y="2"/>
                            <a:pt x="26" y="0"/>
                            <a:pt x="15" y="6"/>
                          </a:cubicBezTo>
                          <a:cubicBezTo>
                            <a:pt x="4" y="12"/>
                            <a:pt x="0" y="23"/>
                            <a:pt x="5" y="32"/>
                          </a:cubicBezTo>
                          <a:lnTo>
                            <a:pt x="27" y="7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 373">
                      <a:extLst>
                        <a:ext uri="{FF2B5EF4-FFF2-40B4-BE49-F238E27FC236}">
                          <a16:creationId xmlns:a16="http://schemas.microsoft.com/office/drawing/2014/main" id="{CE743B35-B74D-450D-A5CA-1FFFD45E0C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90027" y="278270"/>
                      <a:ext cx="131039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2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79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2"/>
                          </a:cubicBezTo>
                          <a:lnTo>
                            <a:pt x="28" y="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 374">
                      <a:extLst>
                        <a:ext uri="{FF2B5EF4-FFF2-40B4-BE49-F238E27FC236}">
                          <a16:creationId xmlns:a16="http://schemas.microsoft.com/office/drawing/2014/main" id="{7810BF0A-B97F-4460-B8F3-C8724BF8B5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742606" y="343789"/>
                      <a:ext cx="125580" cy="147420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8 w 73"/>
                        <a:gd name="T5" fmla="*/ 49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6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8" y="49"/>
                          </a:cubicBezTo>
                          <a:lnTo>
                            <a:pt x="45" y="11"/>
                          </a:lnTo>
                          <a:cubicBezTo>
                            <a:pt x="40" y="2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6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" name="Freeform 375">
                      <a:extLst>
                        <a:ext uri="{FF2B5EF4-FFF2-40B4-BE49-F238E27FC236}">
                          <a16:creationId xmlns:a16="http://schemas.microsoft.com/office/drawing/2014/main" id="{5F320D6E-A117-4CB4-9721-7E4D228E94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95190" y="414767"/>
                      <a:ext cx="125580" cy="141958"/>
                    </a:xfrm>
                    <a:custGeom>
                      <a:avLst/>
                      <a:gdLst>
                        <a:gd name="T0" fmla="*/ 28 w 73"/>
                        <a:gd name="T1" fmla="*/ 71 h 82"/>
                        <a:gd name="T2" fmla="*/ 57 w 73"/>
                        <a:gd name="T3" fmla="*/ 76 h 82"/>
                        <a:gd name="T4" fmla="*/ 67 w 73"/>
                        <a:gd name="T5" fmla="*/ 50 h 82"/>
                        <a:gd name="T6" fmla="*/ 45 w 73"/>
                        <a:gd name="T7" fmla="*/ 11 h 82"/>
                        <a:gd name="T8" fmla="*/ 16 w 73"/>
                        <a:gd name="T9" fmla="*/ 6 h 82"/>
                        <a:gd name="T10" fmla="*/ 5 w 73"/>
                        <a:gd name="T11" fmla="*/ 33 h 82"/>
                        <a:gd name="T12" fmla="*/ 28 w 73"/>
                        <a:gd name="T13" fmla="*/ 71 h 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73" h="82">
                          <a:moveTo>
                            <a:pt x="28" y="71"/>
                          </a:moveTo>
                          <a:cubicBezTo>
                            <a:pt x="33" y="80"/>
                            <a:pt x="46" y="82"/>
                            <a:pt x="57" y="76"/>
                          </a:cubicBezTo>
                          <a:cubicBezTo>
                            <a:pt x="68" y="70"/>
                            <a:pt x="73" y="58"/>
                            <a:pt x="67" y="50"/>
                          </a:cubicBezTo>
                          <a:lnTo>
                            <a:pt x="45" y="11"/>
                          </a:lnTo>
                          <a:cubicBezTo>
                            <a:pt x="40" y="3"/>
                            <a:pt x="27" y="0"/>
                            <a:pt x="16" y="6"/>
                          </a:cubicBezTo>
                          <a:cubicBezTo>
                            <a:pt x="5" y="12"/>
                            <a:pt x="0" y="24"/>
                            <a:pt x="5" y="33"/>
                          </a:cubicBezTo>
                          <a:lnTo>
                            <a:pt x="28" y="71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4" name="Freeform 52">
                    <a:extLst>
                      <a:ext uri="{FF2B5EF4-FFF2-40B4-BE49-F238E27FC236}">
                        <a16:creationId xmlns:a16="http://schemas.microsoft.com/office/drawing/2014/main" id="{EA7AA1BD-0FAE-48CC-A1A3-9DD02D63A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5751" y="4093308"/>
                    <a:ext cx="2155824" cy="414169"/>
                  </a:xfrm>
                  <a:custGeom>
                    <a:avLst/>
                    <a:gdLst>
                      <a:gd name="connsiteX0" fmla="*/ 1173981 w 2155824"/>
                      <a:gd name="connsiteY0" fmla="*/ 0 h 414169"/>
                      <a:gd name="connsiteX1" fmla="*/ 1198659 w 2155824"/>
                      <a:gd name="connsiteY1" fmla="*/ 26426 h 414169"/>
                      <a:gd name="connsiteX2" fmla="*/ 1128150 w 2155824"/>
                      <a:gd name="connsiteY2" fmla="*/ 56375 h 414169"/>
                      <a:gd name="connsiteX3" fmla="*/ 1685174 w 2155824"/>
                      <a:gd name="connsiteY3" fmla="*/ 322393 h 414169"/>
                      <a:gd name="connsiteX4" fmla="*/ 1727480 w 2155824"/>
                      <a:gd name="connsiteY4" fmla="*/ 320631 h 414169"/>
                      <a:gd name="connsiteX5" fmla="*/ 2115281 w 2155824"/>
                      <a:gd name="connsiteY5" fmla="*/ 192026 h 414169"/>
                      <a:gd name="connsiteX6" fmla="*/ 2147010 w 2155824"/>
                      <a:gd name="connsiteY6" fmla="*/ 163839 h 414169"/>
                      <a:gd name="connsiteX7" fmla="*/ 2155824 w 2155824"/>
                      <a:gd name="connsiteY7" fmla="*/ 206120 h 414169"/>
                      <a:gd name="connsiteX8" fmla="*/ 1729242 w 2155824"/>
                      <a:gd name="connsiteY8" fmla="*/ 355865 h 414169"/>
                      <a:gd name="connsiteX9" fmla="*/ 1685174 w 2155824"/>
                      <a:gd name="connsiteY9" fmla="*/ 357627 h 414169"/>
                      <a:gd name="connsiteX10" fmla="*/ 1094658 w 2155824"/>
                      <a:gd name="connsiteY10" fmla="*/ 70468 h 414169"/>
                      <a:gd name="connsiteX11" fmla="*/ 738586 w 2155824"/>
                      <a:gd name="connsiteY11" fmla="*/ 213167 h 414169"/>
                      <a:gd name="connsiteX12" fmla="*/ 132205 w 2155824"/>
                      <a:gd name="connsiteY12" fmla="*/ 406955 h 414169"/>
                      <a:gd name="connsiteX13" fmla="*/ 131113 w 2155824"/>
                      <a:gd name="connsiteY13" fmla="*/ 414169 h 414169"/>
                      <a:gd name="connsiteX14" fmla="*/ 94143 w 2155824"/>
                      <a:gd name="connsiteY14" fmla="*/ 414169 h 414169"/>
                      <a:gd name="connsiteX15" fmla="*/ 95188 w 2155824"/>
                      <a:gd name="connsiteY15" fmla="*/ 408717 h 414169"/>
                      <a:gd name="connsiteX16" fmla="*/ 54645 w 2155824"/>
                      <a:gd name="connsiteY16" fmla="*/ 401670 h 414169"/>
                      <a:gd name="connsiteX17" fmla="*/ 0 w 2155824"/>
                      <a:gd name="connsiteY17" fmla="*/ 369959 h 414169"/>
                      <a:gd name="connsiteX18" fmla="*/ 42306 w 2155824"/>
                      <a:gd name="connsiteY18" fmla="*/ 354104 h 414169"/>
                      <a:gd name="connsiteX19" fmla="*/ 72272 w 2155824"/>
                      <a:gd name="connsiteY19" fmla="*/ 369959 h 414169"/>
                      <a:gd name="connsiteX20" fmla="*/ 98713 w 2155824"/>
                      <a:gd name="connsiteY20" fmla="*/ 373482 h 414169"/>
                      <a:gd name="connsiteX21" fmla="*/ 1173981 w 2155824"/>
                      <a:gd name="connsiteY21" fmla="*/ 0 h 414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55824" h="414169">
                        <a:moveTo>
                          <a:pt x="1173981" y="0"/>
                        </a:moveTo>
                        <a:cubicBezTo>
                          <a:pt x="1181032" y="8809"/>
                          <a:pt x="1189846" y="17617"/>
                          <a:pt x="1198659" y="26426"/>
                        </a:cubicBezTo>
                        <a:cubicBezTo>
                          <a:pt x="1177506" y="35234"/>
                          <a:pt x="1154591" y="45804"/>
                          <a:pt x="1128150" y="56375"/>
                        </a:cubicBezTo>
                        <a:cubicBezTo>
                          <a:pt x="1179269" y="118035"/>
                          <a:pt x="1369644" y="322393"/>
                          <a:pt x="1685174" y="322393"/>
                        </a:cubicBezTo>
                        <a:cubicBezTo>
                          <a:pt x="1699276" y="322393"/>
                          <a:pt x="1713378" y="322393"/>
                          <a:pt x="1727480" y="320631"/>
                        </a:cubicBezTo>
                        <a:cubicBezTo>
                          <a:pt x="1933720" y="308299"/>
                          <a:pt x="2051823" y="244878"/>
                          <a:pt x="2115281" y="192026"/>
                        </a:cubicBezTo>
                        <a:cubicBezTo>
                          <a:pt x="2127620" y="183218"/>
                          <a:pt x="2138197" y="172648"/>
                          <a:pt x="2147010" y="163839"/>
                        </a:cubicBezTo>
                        <a:cubicBezTo>
                          <a:pt x="2150536" y="177933"/>
                          <a:pt x="2154061" y="192026"/>
                          <a:pt x="2155824" y="206120"/>
                        </a:cubicBezTo>
                        <a:cubicBezTo>
                          <a:pt x="2083552" y="271303"/>
                          <a:pt x="1954872" y="343533"/>
                          <a:pt x="1729242" y="355865"/>
                        </a:cubicBezTo>
                        <a:cubicBezTo>
                          <a:pt x="1715140" y="357627"/>
                          <a:pt x="1699276" y="357627"/>
                          <a:pt x="1685174" y="357627"/>
                        </a:cubicBezTo>
                        <a:cubicBezTo>
                          <a:pt x="1341441" y="357627"/>
                          <a:pt x="1136964" y="126843"/>
                          <a:pt x="1094658" y="70468"/>
                        </a:cubicBezTo>
                        <a:cubicBezTo>
                          <a:pt x="992420" y="112749"/>
                          <a:pt x="867265" y="163839"/>
                          <a:pt x="738586" y="213167"/>
                        </a:cubicBezTo>
                        <a:cubicBezTo>
                          <a:pt x="386039" y="350580"/>
                          <a:pt x="216816" y="396385"/>
                          <a:pt x="132205" y="406955"/>
                        </a:cubicBezTo>
                        <a:lnTo>
                          <a:pt x="131113" y="414169"/>
                        </a:lnTo>
                        <a:lnTo>
                          <a:pt x="94143" y="414169"/>
                        </a:lnTo>
                        <a:lnTo>
                          <a:pt x="95188" y="408717"/>
                        </a:lnTo>
                        <a:cubicBezTo>
                          <a:pt x="75798" y="408717"/>
                          <a:pt x="63459" y="405193"/>
                          <a:pt x="54645" y="401670"/>
                        </a:cubicBezTo>
                        <a:cubicBezTo>
                          <a:pt x="35255" y="391100"/>
                          <a:pt x="17628" y="380529"/>
                          <a:pt x="0" y="369959"/>
                        </a:cubicBezTo>
                        <a:cubicBezTo>
                          <a:pt x="14102" y="364674"/>
                          <a:pt x="28204" y="359389"/>
                          <a:pt x="42306" y="354104"/>
                        </a:cubicBezTo>
                        <a:cubicBezTo>
                          <a:pt x="52882" y="359389"/>
                          <a:pt x="61696" y="364674"/>
                          <a:pt x="72272" y="369959"/>
                        </a:cubicBezTo>
                        <a:cubicBezTo>
                          <a:pt x="77560" y="373482"/>
                          <a:pt x="86374" y="373482"/>
                          <a:pt x="98713" y="373482"/>
                        </a:cubicBezTo>
                        <a:cubicBezTo>
                          <a:pt x="239732" y="373482"/>
                          <a:pt x="777366" y="167362"/>
                          <a:pt x="1173981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5" name="Freeform 378">
                    <a:extLst>
                      <a:ext uri="{FF2B5EF4-FFF2-40B4-BE49-F238E27FC236}">
                        <a16:creationId xmlns:a16="http://schemas.microsoft.com/office/drawing/2014/main" id="{17725311-5A6E-47B3-8020-934D659FB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83896" y="4432492"/>
                    <a:ext cx="884510" cy="627895"/>
                  </a:xfrm>
                  <a:custGeom>
                    <a:avLst/>
                    <a:gdLst>
                      <a:gd name="T0" fmla="*/ 0 w 501"/>
                      <a:gd name="T1" fmla="*/ 356 h 356"/>
                      <a:gd name="T2" fmla="*/ 498 w 501"/>
                      <a:gd name="T3" fmla="*/ 0 h 356"/>
                      <a:gd name="T4" fmla="*/ 501 w 501"/>
                      <a:gd name="T5" fmla="*/ 19 h 356"/>
                      <a:gd name="T6" fmla="*/ 374 w 501"/>
                      <a:gd name="T7" fmla="*/ 67 h 356"/>
                      <a:gd name="T8" fmla="*/ 29 w 501"/>
                      <a:gd name="T9" fmla="*/ 352 h 356"/>
                      <a:gd name="T10" fmla="*/ 0 w 501"/>
                      <a:gd name="T11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501" h="356">
                        <a:moveTo>
                          <a:pt x="0" y="356"/>
                        </a:moveTo>
                        <a:cubicBezTo>
                          <a:pt x="180" y="112"/>
                          <a:pt x="393" y="28"/>
                          <a:pt x="498" y="0"/>
                        </a:cubicBezTo>
                        <a:cubicBezTo>
                          <a:pt x="499" y="6"/>
                          <a:pt x="500" y="13"/>
                          <a:pt x="501" y="19"/>
                        </a:cubicBezTo>
                        <a:cubicBezTo>
                          <a:pt x="468" y="28"/>
                          <a:pt x="424" y="43"/>
                          <a:pt x="374" y="67"/>
                        </a:cubicBezTo>
                        <a:cubicBezTo>
                          <a:pt x="281" y="111"/>
                          <a:pt x="148" y="195"/>
                          <a:pt x="29" y="352"/>
                        </a:cubicBezTo>
                        <a:lnTo>
                          <a:pt x="0" y="356"/>
                        </a:lnTo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Freeform 95">
                  <a:extLst>
                    <a:ext uri="{FF2B5EF4-FFF2-40B4-BE49-F238E27FC236}">
                      <a16:creationId xmlns:a16="http://schemas.microsoft.com/office/drawing/2014/main" id="{DD2817F3-6875-469E-8F8B-3BEEEFD4C6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295621" flipH="1">
                  <a:off x="4589830" y="4170808"/>
                  <a:ext cx="2962247" cy="1422535"/>
                </a:xfrm>
                <a:custGeom>
                  <a:avLst/>
                  <a:gdLst>
                    <a:gd name="T0" fmla="*/ 523 w 3032"/>
                    <a:gd name="T1" fmla="*/ 0 h 1595"/>
                    <a:gd name="T2" fmla="*/ 513 w 3032"/>
                    <a:gd name="T3" fmla="*/ 482 h 1595"/>
                    <a:gd name="T4" fmla="*/ 1333 w 3032"/>
                    <a:gd name="T5" fmla="*/ 1036 h 1595"/>
                    <a:gd name="T6" fmla="*/ 2495 w 3032"/>
                    <a:gd name="T7" fmla="*/ 1533 h 1595"/>
                    <a:gd name="T8" fmla="*/ 2898 w 3032"/>
                    <a:gd name="T9" fmla="*/ 1133 h 1595"/>
                    <a:gd name="T10" fmla="*/ 2171 w 3032"/>
                    <a:gd name="T11" fmla="*/ 1230 h 1595"/>
                    <a:gd name="T12" fmla="*/ 1510 w 3032"/>
                    <a:gd name="T13" fmla="*/ 812 h 1595"/>
                    <a:gd name="T14" fmla="*/ 950 w 3032"/>
                    <a:gd name="T15" fmla="*/ 436 h 1595"/>
                    <a:gd name="T16" fmla="*/ 523 w 3032"/>
                    <a:gd name="T17" fmla="*/ 0 h 1595"/>
                    <a:gd name="connsiteX0" fmla="*/ 777 w 8619"/>
                    <a:gd name="connsiteY0" fmla="*/ 0 h 9641"/>
                    <a:gd name="connsiteX1" fmla="*/ 744 w 8619"/>
                    <a:gd name="connsiteY1" fmla="*/ 3022 h 9641"/>
                    <a:gd name="connsiteX2" fmla="*/ 3448 w 8619"/>
                    <a:gd name="connsiteY2" fmla="*/ 6495 h 9641"/>
                    <a:gd name="connsiteX3" fmla="*/ 7281 w 8619"/>
                    <a:gd name="connsiteY3" fmla="*/ 9611 h 9641"/>
                    <a:gd name="connsiteX4" fmla="*/ 8610 w 8619"/>
                    <a:gd name="connsiteY4" fmla="*/ 7103 h 9641"/>
                    <a:gd name="connsiteX5" fmla="*/ 6212 w 8619"/>
                    <a:gd name="connsiteY5" fmla="*/ 7712 h 9641"/>
                    <a:gd name="connsiteX6" fmla="*/ 4032 w 8619"/>
                    <a:gd name="connsiteY6" fmla="*/ 5091 h 9641"/>
                    <a:gd name="connsiteX7" fmla="*/ 2185 w 8619"/>
                    <a:gd name="connsiteY7" fmla="*/ 2734 h 9641"/>
                    <a:gd name="connsiteX8" fmla="*/ 777 w 8619"/>
                    <a:gd name="connsiteY8" fmla="*/ 0 h 9641"/>
                    <a:gd name="connsiteX0" fmla="*/ 901 w 10164"/>
                    <a:gd name="connsiteY0" fmla="*/ 0 h 9974"/>
                    <a:gd name="connsiteX1" fmla="*/ 863 w 10164"/>
                    <a:gd name="connsiteY1" fmla="*/ 3135 h 9974"/>
                    <a:gd name="connsiteX2" fmla="*/ 4000 w 10164"/>
                    <a:gd name="connsiteY2" fmla="*/ 6737 h 9974"/>
                    <a:gd name="connsiteX3" fmla="*/ 8448 w 10164"/>
                    <a:gd name="connsiteY3" fmla="*/ 9969 h 9974"/>
                    <a:gd name="connsiteX4" fmla="*/ 10164 w 10164"/>
                    <a:gd name="connsiteY4" fmla="*/ 7261 h 9974"/>
                    <a:gd name="connsiteX5" fmla="*/ 7207 w 10164"/>
                    <a:gd name="connsiteY5" fmla="*/ 7999 h 9974"/>
                    <a:gd name="connsiteX6" fmla="*/ 4678 w 10164"/>
                    <a:gd name="connsiteY6" fmla="*/ 5281 h 9974"/>
                    <a:gd name="connsiteX7" fmla="*/ 2535 w 10164"/>
                    <a:gd name="connsiteY7" fmla="*/ 2836 h 9974"/>
                    <a:gd name="connsiteX8" fmla="*/ 901 w 10164"/>
                    <a:gd name="connsiteY8" fmla="*/ 0 h 9974"/>
                    <a:gd name="connsiteX0" fmla="*/ 886 w 10000"/>
                    <a:gd name="connsiteY0" fmla="*/ 0 h 9995"/>
                    <a:gd name="connsiteX1" fmla="*/ 849 w 10000"/>
                    <a:gd name="connsiteY1" fmla="*/ 3143 h 9995"/>
                    <a:gd name="connsiteX2" fmla="*/ 3935 w 10000"/>
                    <a:gd name="connsiteY2" fmla="*/ 6755 h 9995"/>
                    <a:gd name="connsiteX3" fmla="*/ 8312 w 10000"/>
                    <a:gd name="connsiteY3" fmla="*/ 9995 h 9995"/>
                    <a:gd name="connsiteX4" fmla="*/ 10000 w 10000"/>
                    <a:gd name="connsiteY4" fmla="*/ 7280 h 9995"/>
                    <a:gd name="connsiteX5" fmla="*/ 7091 w 10000"/>
                    <a:gd name="connsiteY5" fmla="*/ 8020 h 9995"/>
                    <a:gd name="connsiteX6" fmla="*/ 4603 w 10000"/>
                    <a:gd name="connsiteY6" fmla="*/ 5295 h 9995"/>
                    <a:gd name="connsiteX7" fmla="*/ 2494 w 10000"/>
                    <a:gd name="connsiteY7" fmla="*/ 2843 h 9995"/>
                    <a:gd name="connsiteX8" fmla="*/ 886 w 10000"/>
                    <a:gd name="connsiteY8" fmla="*/ 0 h 9995"/>
                    <a:gd name="connsiteX0" fmla="*/ 52 w 9528"/>
                    <a:gd name="connsiteY0" fmla="*/ 0 h 10328"/>
                    <a:gd name="connsiteX1" fmla="*/ 377 w 9528"/>
                    <a:gd name="connsiteY1" fmla="*/ 3473 h 10328"/>
                    <a:gd name="connsiteX2" fmla="*/ 3463 w 9528"/>
                    <a:gd name="connsiteY2" fmla="*/ 7086 h 10328"/>
                    <a:gd name="connsiteX3" fmla="*/ 7840 w 9528"/>
                    <a:gd name="connsiteY3" fmla="*/ 10328 h 10328"/>
                    <a:gd name="connsiteX4" fmla="*/ 9528 w 9528"/>
                    <a:gd name="connsiteY4" fmla="*/ 7612 h 10328"/>
                    <a:gd name="connsiteX5" fmla="*/ 6619 w 9528"/>
                    <a:gd name="connsiteY5" fmla="*/ 8352 h 10328"/>
                    <a:gd name="connsiteX6" fmla="*/ 4131 w 9528"/>
                    <a:gd name="connsiteY6" fmla="*/ 5626 h 10328"/>
                    <a:gd name="connsiteX7" fmla="*/ 2022 w 9528"/>
                    <a:gd name="connsiteY7" fmla="*/ 3172 h 10328"/>
                    <a:gd name="connsiteX8" fmla="*/ 52 w 9528"/>
                    <a:gd name="connsiteY8" fmla="*/ 0 h 10328"/>
                    <a:gd name="connsiteX0" fmla="*/ 55 w 10000"/>
                    <a:gd name="connsiteY0" fmla="*/ 0 h 10000"/>
                    <a:gd name="connsiteX1" fmla="*/ 396 w 10000"/>
                    <a:gd name="connsiteY1" fmla="*/ 3363 h 10000"/>
                    <a:gd name="connsiteX2" fmla="*/ 3635 w 10000"/>
                    <a:gd name="connsiteY2" fmla="*/ 6861 h 10000"/>
                    <a:gd name="connsiteX3" fmla="*/ 8228 w 10000"/>
                    <a:gd name="connsiteY3" fmla="*/ 10000 h 10000"/>
                    <a:gd name="connsiteX4" fmla="*/ 10000 w 10000"/>
                    <a:gd name="connsiteY4" fmla="*/ 7370 h 10000"/>
                    <a:gd name="connsiteX5" fmla="*/ 6947 w 10000"/>
                    <a:gd name="connsiteY5" fmla="*/ 8087 h 10000"/>
                    <a:gd name="connsiteX6" fmla="*/ 4336 w 10000"/>
                    <a:gd name="connsiteY6" fmla="*/ 5447 h 10000"/>
                    <a:gd name="connsiteX7" fmla="*/ 2122 w 10000"/>
                    <a:gd name="connsiteY7" fmla="*/ 3071 h 10000"/>
                    <a:gd name="connsiteX8" fmla="*/ 55 w 10000"/>
                    <a:gd name="connsiteY8" fmla="*/ 0 h 10000"/>
                    <a:gd name="connsiteX0" fmla="*/ 316 w 10261"/>
                    <a:gd name="connsiteY0" fmla="*/ 0 h 10000"/>
                    <a:gd name="connsiteX1" fmla="*/ 248 w 10261"/>
                    <a:gd name="connsiteY1" fmla="*/ 2347 h 10000"/>
                    <a:gd name="connsiteX2" fmla="*/ 3896 w 10261"/>
                    <a:gd name="connsiteY2" fmla="*/ 6861 h 10000"/>
                    <a:gd name="connsiteX3" fmla="*/ 8489 w 10261"/>
                    <a:gd name="connsiteY3" fmla="*/ 10000 h 10000"/>
                    <a:gd name="connsiteX4" fmla="*/ 10261 w 10261"/>
                    <a:gd name="connsiteY4" fmla="*/ 7370 h 10000"/>
                    <a:gd name="connsiteX5" fmla="*/ 7208 w 10261"/>
                    <a:gd name="connsiteY5" fmla="*/ 8087 h 10000"/>
                    <a:gd name="connsiteX6" fmla="*/ 4597 w 10261"/>
                    <a:gd name="connsiteY6" fmla="*/ 5447 h 10000"/>
                    <a:gd name="connsiteX7" fmla="*/ 2383 w 10261"/>
                    <a:gd name="connsiteY7" fmla="*/ 3071 h 10000"/>
                    <a:gd name="connsiteX8" fmla="*/ 316 w 10261"/>
                    <a:gd name="connsiteY8" fmla="*/ 0 h 10000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162 w 10349"/>
                    <a:gd name="connsiteY0" fmla="*/ 0 h 10202"/>
                    <a:gd name="connsiteX1" fmla="*/ 336 w 10349"/>
                    <a:gd name="connsiteY1" fmla="*/ 2549 h 10202"/>
                    <a:gd name="connsiteX2" fmla="*/ 3984 w 10349"/>
                    <a:gd name="connsiteY2" fmla="*/ 7063 h 10202"/>
                    <a:gd name="connsiteX3" fmla="*/ 8577 w 10349"/>
                    <a:gd name="connsiteY3" fmla="*/ 10202 h 10202"/>
                    <a:gd name="connsiteX4" fmla="*/ 10349 w 10349"/>
                    <a:gd name="connsiteY4" fmla="*/ 7572 h 10202"/>
                    <a:gd name="connsiteX5" fmla="*/ 7296 w 10349"/>
                    <a:gd name="connsiteY5" fmla="*/ 8289 h 10202"/>
                    <a:gd name="connsiteX6" fmla="*/ 4685 w 10349"/>
                    <a:gd name="connsiteY6" fmla="*/ 5649 h 10202"/>
                    <a:gd name="connsiteX7" fmla="*/ 2471 w 10349"/>
                    <a:gd name="connsiteY7" fmla="*/ 3273 h 10202"/>
                    <a:gd name="connsiteX8" fmla="*/ 162 w 10349"/>
                    <a:gd name="connsiteY8" fmla="*/ 0 h 10202"/>
                    <a:gd name="connsiteX0" fmla="*/ 20 w 11495"/>
                    <a:gd name="connsiteY0" fmla="*/ 0 h 12289"/>
                    <a:gd name="connsiteX1" fmla="*/ 1482 w 11495"/>
                    <a:gd name="connsiteY1" fmla="*/ 4636 h 12289"/>
                    <a:gd name="connsiteX2" fmla="*/ 5130 w 11495"/>
                    <a:gd name="connsiteY2" fmla="*/ 9150 h 12289"/>
                    <a:gd name="connsiteX3" fmla="*/ 9723 w 11495"/>
                    <a:gd name="connsiteY3" fmla="*/ 12289 h 12289"/>
                    <a:gd name="connsiteX4" fmla="*/ 11495 w 11495"/>
                    <a:gd name="connsiteY4" fmla="*/ 9659 h 12289"/>
                    <a:gd name="connsiteX5" fmla="*/ 8442 w 11495"/>
                    <a:gd name="connsiteY5" fmla="*/ 10376 h 12289"/>
                    <a:gd name="connsiteX6" fmla="*/ 5831 w 11495"/>
                    <a:gd name="connsiteY6" fmla="*/ 7736 h 12289"/>
                    <a:gd name="connsiteX7" fmla="*/ 3617 w 11495"/>
                    <a:gd name="connsiteY7" fmla="*/ 5360 h 12289"/>
                    <a:gd name="connsiteX8" fmla="*/ 20 w 11495"/>
                    <a:gd name="connsiteY8" fmla="*/ 0 h 12289"/>
                    <a:gd name="connsiteX0" fmla="*/ 30 w 10524"/>
                    <a:gd name="connsiteY0" fmla="*/ 0 h 11976"/>
                    <a:gd name="connsiteX1" fmla="*/ 511 w 10524"/>
                    <a:gd name="connsiteY1" fmla="*/ 4323 h 11976"/>
                    <a:gd name="connsiteX2" fmla="*/ 4159 w 10524"/>
                    <a:gd name="connsiteY2" fmla="*/ 8837 h 11976"/>
                    <a:gd name="connsiteX3" fmla="*/ 8752 w 10524"/>
                    <a:gd name="connsiteY3" fmla="*/ 11976 h 11976"/>
                    <a:gd name="connsiteX4" fmla="*/ 10524 w 10524"/>
                    <a:gd name="connsiteY4" fmla="*/ 9346 h 11976"/>
                    <a:gd name="connsiteX5" fmla="*/ 7471 w 10524"/>
                    <a:gd name="connsiteY5" fmla="*/ 10063 h 11976"/>
                    <a:gd name="connsiteX6" fmla="*/ 4860 w 10524"/>
                    <a:gd name="connsiteY6" fmla="*/ 7423 h 11976"/>
                    <a:gd name="connsiteX7" fmla="*/ 2646 w 10524"/>
                    <a:gd name="connsiteY7" fmla="*/ 5047 h 11976"/>
                    <a:gd name="connsiteX8" fmla="*/ 30 w 10524"/>
                    <a:gd name="connsiteY8" fmla="*/ 0 h 11976"/>
                    <a:gd name="connsiteX0" fmla="*/ 501 w 10995"/>
                    <a:gd name="connsiteY0" fmla="*/ 0 h 11976"/>
                    <a:gd name="connsiteX1" fmla="*/ 982 w 10995"/>
                    <a:gd name="connsiteY1" fmla="*/ 4323 h 11976"/>
                    <a:gd name="connsiteX2" fmla="*/ 4630 w 10995"/>
                    <a:gd name="connsiteY2" fmla="*/ 8837 h 11976"/>
                    <a:gd name="connsiteX3" fmla="*/ 9223 w 10995"/>
                    <a:gd name="connsiteY3" fmla="*/ 11976 h 11976"/>
                    <a:gd name="connsiteX4" fmla="*/ 10995 w 10995"/>
                    <a:gd name="connsiteY4" fmla="*/ 9346 h 11976"/>
                    <a:gd name="connsiteX5" fmla="*/ 7942 w 10995"/>
                    <a:gd name="connsiteY5" fmla="*/ 10063 h 11976"/>
                    <a:gd name="connsiteX6" fmla="*/ 5331 w 10995"/>
                    <a:gd name="connsiteY6" fmla="*/ 7423 h 11976"/>
                    <a:gd name="connsiteX7" fmla="*/ 3117 w 10995"/>
                    <a:gd name="connsiteY7" fmla="*/ 5047 h 11976"/>
                    <a:gd name="connsiteX8" fmla="*/ 501 w 10995"/>
                    <a:gd name="connsiteY8" fmla="*/ 0 h 11976"/>
                    <a:gd name="connsiteX0" fmla="*/ 30 w 10524"/>
                    <a:gd name="connsiteY0" fmla="*/ 431 h 12407"/>
                    <a:gd name="connsiteX1" fmla="*/ 511 w 10524"/>
                    <a:gd name="connsiteY1" fmla="*/ 4754 h 12407"/>
                    <a:gd name="connsiteX2" fmla="*/ 4159 w 10524"/>
                    <a:gd name="connsiteY2" fmla="*/ 9268 h 12407"/>
                    <a:gd name="connsiteX3" fmla="*/ 8752 w 10524"/>
                    <a:gd name="connsiteY3" fmla="*/ 12407 h 12407"/>
                    <a:gd name="connsiteX4" fmla="*/ 10524 w 10524"/>
                    <a:gd name="connsiteY4" fmla="*/ 9777 h 12407"/>
                    <a:gd name="connsiteX5" fmla="*/ 7471 w 10524"/>
                    <a:gd name="connsiteY5" fmla="*/ 10494 h 12407"/>
                    <a:gd name="connsiteX6" fmla="*/ 4860 w 10524"/>
                    <a:gd name="connsiteY6" fmla="*/ 7854 h 12407"/>
                    <a:gd name="connsiteX7" fmla="*/ 2646 w 10524"/>
                    <a:gd name="connsiteY7" fmla="*/ 5478 h 12407"/>
                    <a:gd name="connsiteX8" fmla="*/ 30 w 10524"/>
                    <a:gd name="connsiteY8" fmla="*/ 431 h 12407"/>
                    <a:gd name="connsiteX0" fmla="*/ 0 w 10956"/>
                    <a:gd name="connsiteY0" fmla="*/ 460 h 11894"/>
                    <a:gd name="connsiteX1" fmla="*/ 943 w 10956"/>
                    <a:gd name="connsiteY1" fmla="*/ 4241 h 11894"/>
                    <a:gd name="connsiteX2" fmla="*/ 4591 w 10956"/>
                    <a:gd name="connsiteY2" fmla="*/ 8755 h 11894"/>
                    <a:gd name="connsiteX3" fmla="*/ 9184 w 10956"/>
                    <a:gd name="connsiteY3" fmla="*/ 11894 h 11894"/>
                    <a:gd name="connsiteX4" fmla="*/ 10956 w 10956"/>
                    <a:gd name="connsiteY4" fmla="*/ 9264 h 11894"/>
                    <a:gd name="connsiteX5" fmla="*/ 7903 w 10956"/>
                    <a:gd name="connsiteY5" fmla="*/ 9981 h 11894"/>
                    <a:gd name="connsiteX6" fmla="*/ 5292 w 10956"/>
                    <a:gd name="connsiteY6" fmla="*/ 7341 h 11894"/>
                    <a:gd name="connsiteX7" fmla="*/ 3078 w 10956"/>
                    <a:gd name="connsiteY7" fmla="*/ 4965 h 11894"/>
                    <a:gd name="connsiteX8" fmla="*/ 0 w 10956"/>
                    <a:gd name="connsiteY8" fmla="*/ 460 h 11894"/>
                    <a:gd name="connsiteX0" fmla="*/ 0 w 10956"/>
                    <a:gd name="connsiteY0" fmla="*/ 0 h 11434"/>
                    <a:gd name="connsiteX1" fmla="*/ 943 w 10956"/>
                    <a:gd name="connsiteY1" fmla="*/ 3781 h 11434"/>
                    <a:gd name="connsiteX2" fmla="*/ 4591 w 10956"/>
                    <a:gd name="connsiteY2" fmla="*/ 8295 h 11434"/>
                    <a:gd name="connsiteX3" fmla="*/ 9184 w 10956"/>
                    <a:gd name="connsiteY3" fmla="*/ 11434 h 11434"/>
                    <a:gd name="connsiteX4" fmla="*/ 10956 w 10956"/>
                    <a:gd name="connsiteY4" fmla="*/ 8804 h 11434"/>
                    <a:gd name="connsiteX5" fmla="*/ 7903 w 10956"/>
                    <a:gd name="connsiteY5" fmla="*/ 9521 h 11434"/>
                    <a:gd name="connsiteX6" fmla="*/ 5292 w 10956"/>
                    <a:gd name="connsiteY6" fmla="*/ 6881 h 11434"/>
                    <a:gd name="connsiteX7" fmla="*/ 3078 w 10956"/>
                    <a:gd name="connsiteY7" fmla="*/ 4505 h 11434"/>
                    <a:gd name="connsiteX8" fmla="*/ 0 w 10956"/>
                    <a:gd name="connsiteY8" fmla="*/ 0 h 11434"/>
                    <a:gd name="connsiteX0" fmla="*/ 144 w 10366"/>
                    <a:gd name="connsiteY0" fmla="*/ 0 h 10231"/>
                    <a:gd name="connsiteX1" fmla="*/ 353 w 10366"/>
                    <a:gd name="connsiteY1" fmla="*/ 2578 h 10231"/>
                    <a:gd name="connsiteX2" fmla="*/ 4001 w 10366"/>
                    <a:gd name="connsiteY2" fmla="*/ 7092 h 10231"/>
                    <a:gd name="connsiteX3" fmla="*/ 8594 w 10366"/>
                    <a:gd name="connsiteY3" fmla="*/ 10231 h 10231"/>
                    <a:gd name="connsiteX4" fmla="*/ 10366 w 10366"/>
                    <a:gd name="connsiteY4" fmla="*/ 7601 h 10231"/>
                    <a:gd name="connsiteX5" fmla="*/ 7313 w 10366"/>
                    <a:gd name="connsiteY5" fmla="*/ 8318 h 10231"/>
                    <a:gd name="connsiteX6" fmla="*/ 4702 w 10366"/>
                    <a:gd name="connsiteY6" fmla="*/ 5678 h 10231"/>
                    <a:gd name="connsiteX7" fmla="*/ 2488 w 10366"/>
                    <a:gd name="connsiteY7" fmla="*/ 3302 h 10231"/>
                    <a:gd name="connsiteX8" fmla="*/ 144 w 10366"/>
                    <a:gd name="connsiteY8" fmla="*/ 0 h 10231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264 w 10287"/>
                    <a:gd name="connsiteY0" fmla="*/ 0 h 10655"/>
                    <a:gd name="connsiteX1" fmla="*/ 274 w 10287"/>
                    <a:gd name="connsiteY1" fmla="*/ 3002 h 10655"/>
                    <a:gd name="connsiteX2" fmla="*/ 3922 w 10287"/>
                    <a:gd name="connsiteY2" fmla="*/ 7516 h 10655"/>
                    <a:gd name="connsiteX3" fmla="*/ 8515 w 10287"/>
                    <a:gd name="connsiteY3" fmla="*/ 10655 h 10655"/>
                    <a:gd name="connsiteX4" fmla="*/ 10287 w 10287"/>
                    <a:gd name="connsiteY4" fmla="*/ 8025 h 10655"/>
                    <a:gd name="connsiteX5" fmla="*/ 7234 w 10287"/>
                    <a:gd name="connsiteY5" fmla="*/ 8742 h 10655"/>
                    <a:gd name="connsiteX6" fmla="*/ 4623 w 10287"/>
                    <a:gd name="connsiteY6" fmla="*/ 6102 h 10655"/>
                    <a:gd name="connsiteX7" fmla="*/ 2409 w 10287"/>
                    <a:gd name="connsiteY7" fmla="*/ 3726 h 10655"/>
                    <a:gd name="connsiteX8" fmla="*/ 264 w 10287"/>
                    <a:gd name="connsiteY8" fmla="*/ 0 h 10655"/>
                    <a:gd name="connsiteX0" fmla="*/ 3 w 10026"/>
                    <a:gd name="connsiteY0" fmla="*/ 0 h 10655"/>
                    <a:gd name="connsiteX1" fmla="*/ 545 w 10026"/>
                    <a:gd name="connsiteY1" fmla="*/ 3362 h 10655"/>
                    <a:gd name="connsiteX2" fmla="*/ 3661 w 10026"/>
                    <a:gd name="connsiteY2" fmla="*/ 7516 h 10655"/>
                    <a:gd name="connsiteX3" fmla="*/ 8254 w 10026"/>
                    <a:gd name="connsiteY3" fmla="*/ 10655 h 10655"/>
                    <a:gd name="connsiteX4" fmla="*/ 10026 w 10026"/>
                    <a:gd name="connsiteY4" fmla="*/ 8025 h 10655"/>
                    <a:gd name="connsiteX5" fmla="*/ 6973 w 10026"/>
                    <a:gd name="connsiteY5" fmla="*/ 8742 h 10655"/>
                    <a:gd name="connsiteX6" fmla="*/ 4362 w 10026"/>
                    <a:gd name="connsiteY6" fmla="*/ 6102 h 10655"/>
                    <a:gd name="connsiteX7" fmla="*/ 2148 w 10026"/>
                    <a:gd name="connsiteY7" fmla="*/ 3726 h 10655"/>
                    <a:gd name="connsiteX8" fmla="*/ 3 w 10026"/>
                    <a:gd name="connsiteY8" fmla="*/ 0 h 10655"/>
                    <a:gd name="connsiteX0" fmla="*/ 233 w 10256"/>
                    <a:gd name="connsiteY0" fmla="*/ 0 h 10655"/>
                    <a:gd name="connsiteX1" fmla="*/ 284 w 10256"/>
                    <a:gd name="connsiteY1" fmla="*/ 2783 h 10655"/>
                    <a:gd name="connsiteX2" fmla="*/ 3891 w 10256"/>
                    <a:gd name="connsiteY2" fmla="*/ 7516 h 10655"/>
                    <a:gd name="connsiteX3" fmla="*/ 8484 w 10256"/>
                    <a:gd name="connsiteY3" fmla="*/ 10655 h 10655"/>
                    <a:gd name="connsiteX4" fmla="*/ 10256 w 10256"/>
                    <a:gd name="connsiteY4" fmla="*/ 8025 h 10655"/>
                    <a:gd name="connsiteX5" fmla="*/ 7203 w 10256"/>
                    <a:gd name="connsiteY5" fmla="*/ 8742 h 10655"/>
                    <a:gd name="connsiteX6" fmla="*/ 4592 w 10256"/>
                    <a:gd name="connsiteY6" fmla="*/ 6102 h 10655"/>
                    <a:gd name="connsiteX7" fmla="*/ 2378 w 10256"/>
                    <a:gd name="connsiteY7" fmla="*/ 3726 h 10655"/>
                    <a:gd name="connsiteX8" fmla="*/ 233 w 10256"/>
                    <a:gd name="connsiteY8" fmla="*/ 0 h 10655"/>
                    <a:gd name="connsiteX0" fmla="*/ 269 w 10292"/>
                    <a:gd name="connsiteY0" fmla="*/ 0 h 10657"/>
                    <a:gd name="connsiteX1" fmla="*/ 320 w 10292"/>
                    <a:gd name="connsiteY1" fmla="*/ 2783 h 10657"/>
                    <a:gd name="connsiteX2" fmla="*/ 4417 w 10292"/>
                    <a:gd name="connsiteY2" fmla="*/ 7672 h 10657"/>
                    <a:gd name="connsiteX3" fmla="*/ 8520 w 10292"/>
                    <a:gd name="connsiteY3" fmla="*/ 10655 h 10657"/>
                    <a:gd name="connsiteX4" fmla="*/ 10292 w 10292"/>
                    <a:gd name="connsiteY4" fmla="*/ 8025 h 10657"/>
                    <a:gd name="connsiteX5" fmla="*/ 7239 w 10292"/>
                    <a:gd name="connsiteY5" fmla="*/ 8742 h 10657"/>
                    <a:gd name="connsiteX6" fmla="*/ 4628 w 10292"/>
                    <a:gd name="connsiteY6" fmla="*/ 6102 h 10657"/>
                    <a:gd name="connsiteX7" fmla="*/ 2414 w 10292"/>
                    <a:gd name="connsiteY7" fmla="*/ 3726 h 10657"/>
                    <a:gd name="connsiteX8" fmla="*/ 269 w 10292"/>
                    <a:gd name="connsiteY8" fmla="*/ 0 h 10657"/>
                    <a:gd name="connsiteX0" fmla="*/ 269 w 10317"/>
                    <a:gd name="connsiteY0" fmla="*/ 0 h 10525"/>
                    <a:gd name="connsiteX1" fmla="*/ 320 w 10317"/>
                    <a:gd name="connsiteY1" fmla="*/ 2783 h 10525"/>
                    <a:gd name="connsiteX2" fmla="*/ 4417 w 10317"/>
                    <a:gd name="connsiteY2" fmla="*/ 7672 h 10525"/>
                    <a:gd name="connsiteX3" fmla="*/ 8465 w 10317"/>
                    <a:gd name="connsiteY3" fmla="*/ 10524 h 10525"/>
                    <a:gd name="connsiteX4" fmla="*/ 10292 w 10317"/>
                    <a:gd name="connsiteY4" fmla="*/ 8025 h 10525"/>
                    <a:gd name="connsiteX5" fmla="*/ 7239 w 10317"/>
                    <a:gd name="connsiteY5" fmla="*/ 8742 h 10525"/>
                    <a:gd name="connsiteX6" fmla="*/ 4628 w 10317"/>
                    <a:gd name="connsiteY6" fmla="*/ 6102 h 10525"/>
                    <a:gd name="connsiteX7" fmla="*/ 2414 w 10317"/>
                    <a:gd name="connsiteY7" fmla="*/ 3726 h 10525"/>
                    <a:gd name="connsiteX8" fmla="*/ 269 w 10317"/>
                    <a:gd name="connsiteY8" fmla="*/ 0 h 10525"/>
                    <a:gd name="connsiteX0" fmla="*/ 269 w 10364"/>
                    <a:gd name="connsiteY0" fmla="*/ 0 h 10288"/>
                    <a:gd name="connsiteX1" fmla="*/ 320 w 10364"/>
                    <a:gd name="connsiteY1" fmla="*/ 2783 h 10288"/>
                    <a:gd name="connsiteX2" fmla="*/ 4417 w 10364"/>
                    <a:gd name="connsiteY2" fmla="*/ 7672 h 10288"/>
                    <a:gd name="connsiteX3" fmla="*/ 8989 w 10364"/>
                    <a:gd name="connsiteY3" fmla="*/ 10287 h 10288"/>
                    <a:gd name="connsiteX4" fmla="*/ 10292 w 10364"/>
                    <a:gd name="connsiteY4" fmla="*/ 8025 h 10288"/>
                    <a:gd name="connsiteX5" fmla="*/ 7239 w 10364"/>
                    <a:gd name="connsiteY5" fmla="*/ 8742 h 10288"/>
                    <a:gd name="connsiteX6" fmla="*/ 4628 w 10364"/>
                    <a:gd name="connsiteY6" fmla="*/ 6102 h 10288"/>
                    <a:gd name="connsiteX7" fmla="*/ 2414 w 10364"/>
                    <a:gd name="connsiteY7" fmla="*/ 3726 h 10288"/>
                    <a:gd name="connsiteX8" fmla="*/ 269 w 10364"/>
                    <a:gd name="connsiteY8" fmla="*/ 0 h 10288"/>
                    <a:gd name="connsiteX0" fmla="*/ 269 w 10382"/>
                    <a:gd name="connsiteY0" fmla="*/ 0 h 10302"/>
                    <a:gd name="connsiteX1" fmla="*/ 320 w 10382"/>
                    <a:gd name="connsiteY1" fmla="*/ 2783 h 10302"/>
                    <a:gd name="connsiteX2" fmla="*/ 4417 w 10382"/>
                    <a:gd name="connsiteY2" fmla="*/ 7672 h 10302"/>
                    <a:gd name="connsiteX3" fmla="*/ 9106 w 10382"/>
                    <a:gd name="connsiteY3" fmla="*/ 10301 h 10302"/>
                    <a:gd name="connsiteX4" fmla="*/ 10292 w 10382"/>
                    <a:gd name="connsiteY4" fmla="*/ 8025 h 10302"/>
                    <a:gd name="connsiteX5" fmla="*/ 7239 w 10382"/>
                    <a:gd name="connsiteY5" fmla="*/ 8742 h 10302"/>
                    <a:gd name="connsiteX6" fmla="*/ 4628 w 10382"/>
                    <a:gd name="connsiteY6" fmla="*/ 6102 h 10302"/>
                    <a:gd name="connsiteX7" fmla="*/ 2414 w 10382"/>
                    <a:gd name="connsiteY7" fmla="*/ 3726 h 10302"/>
                    <a:gd name="connsiteX8" fmla="*/ 269 w 10382"/>
                    <a:gd name="connsiteY8" fmla="*/ 0 h 10302"/>
                    <a:gd name="connsiteX0" fmla="*/ 321 w 10358"/>
                    <a:gd name="connsiteY0" fmla="*/ 0 h 10492"/>
                    <a:gd name="connsiteX1" fmla="*/ 296 w 10358"/>
                    <a:gd name="connsiteY1" fmla="*/ 2973 h 10492"/>
                    <a:gd name="connsiteX2" fmla="*/ 4393 w 10358"/>
                    <a:gd name="connsiteY2" fmla="*/ 7862 h 10492"/>
                    <a:gd name="connsiteX3" fmla="*/ 9082 w 10358"/>
                    <a:gd name="connsiteY3" fmla="*/ 10491 h 10492"/>
                    <a:gd name="connsiteX4" fmla="*/ 10268 w 10358"/>
                    <a:gd name="connsiteY4" fmla="*/ 8215 h 10492"/>
                    <a:gd name="connsiteX5" fmla="*/ 7215 w 10358"/>
                    <a:gd name="connsiteY5" fmla="*/ 8932 h 10492"/>
                    <a:gd name="connsiteX6" fmla="*/ 4604 w 10358"/>
                    <a:gd name="connsiteY6" fmla="*/ 6292 h 10492"/>
                    <a:gd name="connsiteX7" fmla="*/ 2390 w 10358"/>
                    <a:gd name="connsiteY7" fmla="*/ 3916 h 10492"/>
                    <a:gd name="connsiteX8" fmla="*/ 321 w 10358"/>
                    <a:gd name="connsiteY8" fmla="*/ 0 h 10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358" h="10492">
                      <a:moveTo>
                        <a:pt x="321" y="0"/>
                      </a:moveTo>
                      <a:cubicBezTo>
                        <a:pt x="321" y="0"/>
                        <a:pt x="-383" y="1663"/>
                        <a:pt x="296" y="2973"/>
                      </a:cubicBezTo>
                      <a:cubicBezTo>
                        <a:pt x="975" y="4283"/>
                        <a:pt x="2929" y="6609"/>
                        <a:pt x="4393" y="7862"/>
                      </a:cubicBezTo>
                      <a:cubicBezTo>
                        <a:pt x="5857" y="9115"/>
                        <a:pt x="8103" y="10432"/>
                        <a:pt x="9082" y="10491"/>
                      </a:cubicBezTo>
                      <a:cubicBezTo>
                        <a:pt x="10061" y="10550"/>
                        <a:pt x="10579" y="8475"/>
                        <a:pt x="10268" y="8215"/>
                      </a:cubicBezTo>
                      <a:cubicBezTo>
                        <a:pt x="9957" y="7955"/>
                        <a:pt x="10270" y="11180"/>
                        <a:pt x="7215" y="8932"/>
                      </a:cubicBezTo>
                      <a:cubicBezTo>
                        <a:pt x="5567" y="7624"/>
                        <a:pt x="4658" y="6417"/>
                        <a:pt x="4604" y="6292"/>
                      </a:cubicBezTo>
                      <a:cubicBezTo>
                        <a:pt x="4544" y="6171"/>
                        <a:pt x="3104" y="4965"/>
                        <a:pt x="2390" y="3916"/>
                      </a:cubicBezTo>
                      <a:cubicBezTo>
                        <a:pt x="1676" y="2867"/>
                        <a:pt x="1632" y="2841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96227F1A-54AC-43BC-A7B9-F0B1784E19A2}"/>
                  </a:ext>
                </a:extLst>
              </p:cNvPr>
              <p:cNvSpPr/>
              <p:nvPr/>
            </p:nvSpPr>
            <p:spPr>
              <a:xfrm rot="-180000">
                <a:off x="7033778" y="3412343"/>
                <a:ext cx="74408" cy="247125"/>
              </a:xfrm>
              <a:custGeom>
                <a:avLst/>
                <a:gdLst>
                  <a:gd name="connsiteX0" fmla="*/ 283405 w 443458"/>
                  <a:gd name="connsiteY0" fmla="*/ 0 h 1472813"/>
                  <a:gd name="connsiteX1" fmla="*/ 443458 w 443458"/>
                  <a:gd name="connsiteY1" fmla="*/ 160053 h 1472813"/>
                  <a:gd name="connsiteX2" fmla="*/ 430880 w 443458"/>
                  <a:gd name="connsiteY2" fmla="*/ 222353 h 1472813"/>
                  <a:gd name="connsiteX3" fmla="*/ 426066 w 443458"/>
                  <a:gd name="connsiteY3" fmla="*/ 231223 h 1472813"/>
                  <a:gd name="connsiteX4" fmla="*/ 426804 w 443458"/>
                  <a:gd name="connsiteY4" fmla="*/ 231650 h 1472813"/>
                  <a:gd name="connsiteX5" fmla="*/ 375592 w 443458"/>
                  <a:gd name="connsiteY5" fmla="*/ 371571 h 1472813"/>
                  <a:gd name="connsiteX6" fmla="*/ 345886 w 443458"/>
                  <a:gd name="connsiteY6" fmla="*/ 481380 h 1472813"/>
                  <a:gd name="connsiteX7" fmla="*/ 327949 w 443458"/>
                  <a:gd name="connsiteY7" fmla="*/ 575039 h 1472813"/>
                  <a:gd name="connsiteX8" fmla="*/ 327949 w 443458"/>
                  <a:gd name="connsiteY8" fmla="*/ 1311175 h 1472813"/>
                  <a:gd name="connsiteX9" fmla="*/ 327949 w 443458"/>
                  <a:gd name="connsiteY9" fmla="*/ 1343505 h 1472813"/>
                  <a:gd name="connsiteX10" fmla="*/ 321422 w 443458"/>
                  <a:gd name="connsiteY10" fmla="*/ 1343505 h 1472813"/>
                  <a:gd name="connsiteX11" fmla="*/ 315247 w 443458"/>
                  <a:gd name="connsiteY11" fmla="*/ 1374092 h 1472813"/>
                  <a:gd name="connsiteX12" fmla="*/ 166311 w 443458"/>
                  <a:gd name="connsiteY12" fmla="*/ 1472813 h 1472813"/>
                  <a:gd name="connsiteX13" fmla="*/ 17375 w 443458"/>
                  <a:gd name="connsiteY13" fmla="*/ 1374092 h 1472813"/>
                  <a:gd name="connsiteX14" fmla="*/ 11200 w 443458"/>
                  <a:gd name="connsiteY14" fmla="*/ 1343505 h 1472813"/>
                  <a:gd name="connsiteX15" fmla="*/ 4676 w 443458"/>
                  <a:gd name="connsiteY15" fmla="*/ 1343505 h 1472813"/>
                  <a:gd name="connsiteX16" fmla="*/ 4676 w 443458"/>
                  <a:gd name="connsiteY16" fmla="*/ 1311190 h 1472813"/>
                  <a:gd name="connsiteX17" fmla="*/ 4673 w 443458"/>
                  <a:gd name="connsiteY17" fmla="*/ 1311175 h 1472813"/>
                  <a:gd name="connsiteX18" fmla="*/ 4676 w 443458"/>
                  <a:gd name="connsiteY18" fmla="*/ 1311160 h 1472813"/>
                  <a:gd name="connsiteX19" fmla="*/ 4676 w 443458"/>
                  <a:gd name="connsiteY19" fmla="*/ 604596 h 1472813"/>
                  <a:gd name="connsiteX20" fmla="*/ 0 w 443458"/>
                  <a:gd name="connsiteY20" fmla="*/ 604596 h 1472813"/>
                  <a:gd name="connsiteX21" fmla="*/ 4676 w 443458"/>
                  <a:gd name="connsiteY21" fmla="*/ 573958 h 1472813"/>
                  <a:gd name="connsiteX22" fmla="*/ 4676 w 443458"/>
                  <a:gd name="connsiteY22" fmla="*/ 549178 h 1472813"/>
                  <a:gd name="connsiteX23" fmla="*/ 8458 w 443458"/>
                  <a:gd name="connsiteY23" fmla="*/ 549178 h 1472813"/>
                  <a:gd name="connsiteX24" fmla="*/ 22994 w 443458"/>
                  <a:gd name="connsiteY24" fmla="*/ 453934 h 1472813"/>
                  <a:gd name="connsiteX25" fmla="*/ 131163 w 443458"/>
                  <a:gd name="connsiteY25" fmla="*/ 105472 h 1472813"/>
                  <a:gd name="connsiteX26" fmla="*/ 147938 w 443458"/>
                  <a:gd name="connsiteY26" fmla="*/ 70649 h 1472813"/>
                  <a:gd name="connsiteX27" fmla="*/ 149997 w 443458"/>
                  <a:gd name="connsiteY27" fmla="*/ 71837 h 1472813"/>
                  <a:gd name="connsiteX28" fmla="*/ 150687 w 443458"/>
                  <a:gd name="connsiteY28" fmla="*/ 70566 h 1472813"/>
                  <a:gd name="connsiteX29" fmla="*/ 283405 w 443458"/>
                  <a:gd name="connsiteY29" fmla="*/ 0 h 1472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3458" h="1472813">
                    <a:moveTo>
                      <a:pt x="283405" y="0"/>
                    </a:moveTo>
                    <a:cubicBezTo>
                      <a:pt x="371800" y="0"/>
                      <a:pt x="443458" y="71658"/>
                      <a:pt x="443458" y="160053"/>
                    </a:cubicBezTo>
                    <a:cubicBezTo>
                      <a:pt x="443458" y="182152"/>
                      <a:pt x="438980" y="203204"/>
                      <a:pt x="430880" y="222353"/>
                    </a:cubicBezTo>
                    <a:lnTo>
                      <a:pt x="426066" y="231223"/>
                    </a:lnTo>
                    <a:lnTo>
                      <a:pt x="426804" y="231650"/>
                    </a:lnTo>
                    <a:lnTo>
                      <a:pt x="375592" y="371571"/>
                    </a:lnTo>
                    <a:cubicBezTo>
                      <a:pt x="364379" y="407622"/>
                      <a:pt x="354458" y="444244"/>
                      <a:pt x="345886" y="481380"/>
                    </a:cubicBezTo>
                    <a:lnTo>
                      <a:pt x="327949" y="575039"/>
                    </a:lnTo>
                    <a:lnTo>
                      <a:pt x="327949" y="1311175"/>
                    </a:lnTo>
                    <a:lnTo>
                      <a:pt x="327949" y="1343505"/>
                    </a:lnTo>
                    <a:lnTo>
                      <a:pt x="321422" y="1343505"/>
                    </a:lnTo>
                    <a:lnTo>
                      <a:pt x="315247" y="1374092"/>
                    </a:lnTo>
                    <a:cubicBezTo>
                      <a:pt x="290709" y="1432106"/>
                      <a:pt x="233264" y="1472813"/>
                      <a:pt x="166311" y="1472813"/>
                    </a:cubicBezTo>
                    <a:cubicBezTo>
                      <a:pt x="99359" y="1472813"/>
                      <a:pt x="41914" y="1432106"/>
                      <a:pt x="17375" y="1374092"/>
                    </a:cubicBezTo>
                    <a:lnTo>
                      <a:pt x="11200" y="1343505"/>
                    </a:lnTo>
                    <a:lnTo>
                      <a:pt x="4676" y="1343505"/>
                    </a:lnTo>
                    <a:lnTo>
                      <a:pt x="4676" y="1311190"/>
                    </a:lnTo>
                    <a:lnTo>
                      <a:pt x="4673" y="1311175"/>
                    </a:lnTo>
                    <a:lnTo>
                      <a:pt x="4676" y="1311160"/>
                    </a:lnTo>
                    <a:lnTo>
                      <a:pt x="4676" y="604596"/>
                    </a:lnTo>
                    <a:lnTo>
                      <a:pt x="0" y="604596"/>
                    </a:lnTo>
                    <a:lnTo>
                      <a:pt x="4676" y="573958"/>
                    </a:lnTo>
                    <a:lnTo>
                      <a:pt x="4676" y="549178"/>
                    </a:lnTo>
                    <a:lnTo>
                      <a:pt x="8458" y="549178"/>
                    </a:lnTo>
                    <a:lnTo>
                      <a:pt x="22994" y="453934"/>
                    </a:lnTo>
                    <a:cubicBezTo>
                      <a:pt x="47723" y="333088"/>
                      <a:pt x="84194" y="216519"/>
                      <a:pt x="131163" y="105472"/>
                    </a:cubicBezTo>
                    <a:lnTo>
                      <a:pt x="147938" y="70649"/>
                    </a:lnTo>
                    <a:lnTo>
                      <a:pt x="149997" y="71837"/>
                    </a:lnTo>
                    <a:lnTo>
                      <a:pt x="150687" y="70566"/>
                    </a:lnTo>
                    <a:cubicBezTo>
                      <a:pt x="179450" y="27992"/>
                      <a:pt x="228159" y="0"/>
                      <a:pt x="283405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Freeform 67">
              <a:extLst>
                <a:ext uri="{FF2B5EF4-FFF2-40B4-BE49-F238E27FC236}">
                  <a16:creationId xmlns:a16="http://schemas.microsoft.com/office/drawing/2014/main" id="{A47DD024-4D92-4F1C-814B-414B6C624756}"/>
                </a:ext>
              </a:extLst>
            </p:cNvPr>
            <p:cNvSpPr/>
            <p:nvPr/>
          </p:nvSpPr>
          <p:spPr>
            <a:xfrm>
              <a:off x="5270216" y="3919605"/>
              <a:ext cx="1193116" cy="171164"/>
            </a:xfrm>
            <a:custGeom>
              <a:avLst/>
              <a:gdLst>
                <a:gd name="connsiteX0" fmla="*/ 0 w 1876926"/>
                <a:gd name="connsiteY0" fmla="*/ 0 h 368968"/>
                <a:gd name="connsiteX1" fmla="*/ 561474 w 1876926"/>
                <a:gd name="connsiteY1" fmla="*/ 368968 h 368968"/>
                <a:gd name="connsiteX2" fmla="*/ 1876926 w 1876926"/>
                <a:gd name="connsiteY2" fmla="*/ 224589 h 368968"/>
                <a:gd name="connsiteX0" fmla="*/ 0 w 1717900"/>
                <a:gd name="connsiteY0" fmla="*/ 45755 h 144930"/>
                <a:gd name="connsiteX1" fmla="*/ 402448 w 1717900"/>
                <a:gd name="connsiteY1" fmla="*/ 144379 h 144930"/>
                <a:gd name="connsiteX2" fmla="*/ 1717900 w 1717900"/>
                <a:gd name="connsiteY2" fmla="*/ 0 h 144930"/>
                <a:gd name="connsiteX0" fmla="*/ 0 w 1137455"/>
                <a:gd name="connsiteY0" fmla="*/ 0 h 117967"/>
                <a:gd name="connsiteX1" fmla="*/ 402448 w 1137455"/>
                <a:gd name="connsiteY1" fmla="*/ 98624 h 117967"/>
                <a:gd name="connsiteX2" fmla="*/ 1137455 w 1137455"/>
                <a:gd name="connsiteY2" fmla="*/ 89417 h 117967"/>
                <a:gd name="connsiteX0" fmla="*/ 0 w 1137455"/>
                <a:gd name="connsiteY0" fmla="*/ 0 h 150755"/>
                <a:gd name="connsiteX1" fmla="*/ 386545 w 1137455"/>
                <a:gd name="connsiteY1" fmla="*/ 146332 h 150755"/>
                <a:gd name="connsiteX2" fmla="*/ 1137455 w 1137455"/>
                <a:gd name="connsiteY2" fmla="*/ 89417 h 150755"/>
                <a:gd name="connsiteX0" fmla="*/ 0 w 1105650"/>
                <a:gd name="connsiteY0" fmla="*/ 0 h 142297"/>
                <a:gd name="connsiteX1" fmla="*/ 354740 w 1105650"/>
                <a:gd name="connsiteY1" fmla="*/ 138380 h 142297"/>
                <a:gd name="connsiteX2" fmla="*/ 1105650 w 1105650"/>
                <a:gd name="connsiteY2" fmla="*/ 81465 h 142297"/>
                <a:gd name="connsiteX0" fmla="*/ 0 w 1034089"/>
                <a:gd name="connsiteY0" fmla="*/ 6000 h 56952"/>
                <a:gd name="connsiteX1" fmla="*/ 283179 w 1034089"/>
                <a:gd name="connsiteY1" fmla="*/ 56915 h 56952"/>
                <a:gd name="connsiteX2" fmla="*/ 1034089 w 1034089"/>
                <a:gd name="connsiteY2" fmla="*/ 0 h 56952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59218"/>
                <a:gd name="connsiteX1" fmla="*/ 466059 w 1216969"/>
                <a:gd name="connsiteY1" fmla="*/ 154282 h 159218"/>
                <a:gd name="connsiteX2" fmla="*/ 1216969 w 1216969"/>
                <a:gd name="connsiteY2" fmla="*/ 97367 h 159218"/>
                <a:gd name="connsiteX0" fmla="*/ 0 w 1216969"/>
                <a:gd name="connsiteY0" fmla="*/ 0 h 173798"/>
                <a:gd name="connsiteX1" fmla="*/ 593279 w 1216969"/>
                <a:gd name="connsiteY1" fmla="*/ 170184 h 173798"/>
                <a:gd name="connsiteX2" fmla="*/ 1216969 w 1216969"/>
                <a:gd name="connsiteY2" fmla="*/ 97367 h 173798"/>
                <a:gd name="connsiteX0" fmla="*/ 0 w 1216969"/>
                <a:gd name="connsiteY0" fmla="*/ 0 h 172760"/>
                <a:gd name="connsiteX1" fmla="*/ 593279 w 1216969"/>
                <a:gd name="connsiteY1" fmla="*/ 170184 h 172760"/>
                <a:gd name="connsiteX2" fmla="*/ 1216969 w 1216969"/>
                <a:gd name="connsiteY2" fmla="*/ 97367 h 172760"/>
                <a:gd name="connsiteX0" fmla="*/ 0 w 1216969"/>
                <a:gd name="connsiteY0" fmla="*/ 0 h 171087"/>
                <a:gd name="connsiteX1" fmla="*/ 593279 w 1216969"/>
                <a:gd name="connsiteY1" fmla="*/ 170184 h 171087"/>
                <a:gd name="connsiteX2" fmla="*/ 1216969 w 1216969"/>
                <a:gd name="connsiteY2" fmla="*/ 65562 h 171087"/>
                <a:gd name="connsiteX0" fmla="*/ 0 w 1216969"/>
                <a:gd name="connsiteY0" fmla="*/ 0 h 171854"/>
                <a:gd name="connsiteX1" fmla="*/ 593279 w 1216969"/>
                <a:gd name="connsiteY1" fmla="*/ 170184 h 171854"/>
                <a:gd name="connsiteX2" fmla="*/ 1216969 w 1216969"/>
                <a:gd name="connsiteY2" fmla="*/ 65562 h 171854"/>
                <a:gd name="connsiteX0" fmla="*/ 0 w 1216969"/>
                <a:gd name="connsiteY0" fmla="*/ 0 h 171230"/>
                <a:gd name="connsiteX1" fmla="*/ 593279 w 1216969"/>
                <a:gd name="connsiteY1" fmla="*/ 170184 h 171230"/>
                <a:gd name="connsiteX2" fmla="*/ 1216969 w 1216969"/>
                <a:gd name="connsiteY2" fmla="*/ 65562 h 171230"/>
                <a:gd name="connsiteX0" fmla="*/ 0 w 1216969"/>
                <a:gd name="connsiteY0" fmla="*/ 0 h 170770"/>
                <a:gd name="connsiteX1" fmla="*/ 593279 w 1216969"/>
                <a:gd name="connsiteY1" fmla="*/ 170184 h 170770"/>
                <a:gd name="connsiteX2" fmla="*/ 1216969 w 1216969"/>
                <a:gd name="connsiteY2" fmla="*/ 65562 h 170770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593279 w 1216969"/>
                <a:gd name="connsiteY1" fmla="*/ 170184 h 171164"/>
                <a:gd name="connsiteX2" fmla="*/ 1216969 w 1216969"/>
                <a:gd name="connsiteY2" fmla="*/ 65562 h 171164"/>
                <a:gd name="connsiteX0" fmla="*/ 0 w 1216969"/>
                <a:gd name="connsiteY0" fmla="*/ 0 h 171164"/>
                <a:gd name="connsiteX1" fmla="*/ 474010 w 1216969"/>
                <a:gd name="connsiteY1" fmla="*/ 170184 h 171164"/>
                <a:gd name="connsiteX2" fmla="*/ 1216969 w 1216969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  <a:gd name="connsiteX0" fmla="*/ 0 w 1193116"/>
                <a:gd name="connsiteY0" fmla="*/ 0 h 171164"/>
                <a:gd name="connsiteX1" fmla="*/ 450157 w 1193116"/>
                <a:gd name="connsiteY1" fmla="*/ 170184 h 171164"/>
                <a:gd name="connsiteX2" fmla="*/ 1193116 w 1193116"/>
                <a:gd name="connsiteY2" fmla="*/ 65562 h 17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3116" h="171164">
                  <a:moveTo>
                    <a:pt x="0" y="0"/>
                  </a:moveTo>
                  <a:cubicBezTo>
                    <a:pt x="150052" y="175998"/>
                    <a:pt x="251304" y="159257"/>
                    <a:pt x="450157" y="170184"/>
                  </a:cubicBezTo>
                  <a:cubicBezTo>
                    <a:pt x="649010" y="181111"/>
                    <a:pt x="1048831" y="97786"/>
                    <a:pt x="1193116" y="65562"/>
                  </a:cubicBezTo>
                </a:path>
              </a:pathLst>
            </a:cu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FBA473D-E492-4329-A400-BC5333B9FFD9}"/>
              </a:ext>
            </a:extLst>
          </p:cNvPr>
          <p:cNvGrpSpPr/>
          <p:nvPr/>
        </p:nvGrpSpPr>
        <p:grpSpPr>
          <a:xfrm rot="21184161">
            <a:off x="3604964" y="1342870"/>
            <a:ext cx="818843" cy="750613"/>
            <a:chOff x="8659224" y="246137"/>
            <a:chExt cx="3000375" cy="27503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96ADB9-7E2B-4987-9E76-C9926BA9BEC4}"/>
                </a:ext>
              </a:extLst>
            </p:cNvPr>
            <p:cNvSpPr/>
            <p:nvPr/>
          </p:nvSpPr>
          <p:spPr>
            <a:xfrm>
              <a:off x="8810262" y="2510730"/>
              <a:ext cx="2686050" cy="485775"/>
            </a:xfrm>
            <a:custGeom>
              <a:avLst/>
              <a:gdLst>
                <a:gd name="connsiteX0" fmla="*/ 3906 w 2686050"/>
                <a:gd name="connsiteY0" fmla="*/ 45427 h 485775"/>
                <a:gd name="connsiteX1" fmla="*/ 587788 w 2686050"/>
                <a:gd name="connsiteY1" fmla="*/ 89242 h 485775"/>
                <a:gd name="connsiteX2" fmla="*/ 1008793 w 2686050"/>
                <a:gd name="connsiteY2" fmla="*/ 24472 h 485775"/>
                <a:gd name="connsiteX3" fmla="*/ 1840326 w 2686050"/>
                <a:gd name="connsiteY3" fmla="*/ 22567 h 485775"/>
                <a:gd name="connsiteX4" fmla="*/ 2543271 w 2686050"/>
                <a:gd name="connsiteY4" fmla="*/ 80670 h 485775"/>
                <a:gd name="connsiteX5" fmla="*/ 2690908 w 2686050"/>
                <a:gd name="connsiteY5" fmla="*/ 44475 h 485775"/>
                <a:gd name="connsiteX6" fmla="*/ 2676621 w 2686050"/>
                <a:gd name="connsiteY6" fmla="*/ 385470 h 485775"/>
                <a:gd name="connsiteX7" fmla="*/ 2589943 w 2686050"/>
                <a:gd name="connsiteY7" fmla="*/ 483577 h 485775"/>
                <a:gd name="connsiteX8" fmla="*/ 2431828 w 2686050"/>
                <a:gd name="connsiteY8" fmla="*/ 495007 h 485775"/>
                <a:gd name="connsiteX9" fmla="*/ 254413 w 2686050"/>
                <a:gd name="connsiteY9" fmla="*/ 495007 h 485775"/>
                <a:gd name="connsiteX10" fmla="*/ 115348 w 2686050"/>
                <a:gd name="connsiteY10" fmla="*/ 483577 h 485775"/>
                <a:gd name="connsiteX11" fmla="*/ 11526 w 2686050"/>
                <a:gd name="connsiteY11" fmla="*/ 377850 h 485775"/>
                <a:gd name="connsiteX12" fmla="*/ 3906 w 2686050"/>
                <a:gd name="connsiteY12" fmla="*/ 45427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6050" h="485775">
                  <a:moveTo>
                    <a:pt x="3906" y="45427"/>
                  </a:moveTo>
                  <a:cubicBezTo>
                    <a:pt x="202978" y="87337"/>
                    <a:pt x="385858" y="98767"/>
                    <a:pt x="587788" y="89242"/>
                  </a:cubicBezTo>
                  <a:cubicBezTo>
                    <a:pt x="738283" y="82575"/>
                    <a:pt x="859251" y="37807"/>
                    <a:pt x="1008793" y="24472"/>
                  </a:cubicBezTo>
                  <a:cubicBezTo>
                    <a:pt x="1285018" y="-1245"/>
                    <a:pt x="1562196" y="-13628"/>
                    <a:pt x="1840326" y="22567"/>
                  </a:cubicBezTo>
                  <a:cubicBezTo>
                    <a:pt x="2083213" y="54952"/>
                    <a:pt x="2298478" y="91147"/>
                    <a:pt x="2543271" y="80670"/>
                  </a:cubicBezTo>
                  <a:cubicBezTo>
                    <a:pt x="2600421" y="77812"/>
                    <a:pt x="2638521" y="70192"/>
                    <a:pt x="2690908" y="44475"/>
                  </a:cubicBezTo>
                  <a:cubicBezTo>
                    <a:pt x="2695671" y="139725"/>
                    <a:pt x="2697576" y="292125"/>
                    <a:pt x="2676621" y="385470"/>
                  </a:cubicBezTo>
                  <a:cubicBezTo>
                    <a:pt x="2660428" y="455955"/>
                    <a:pt x="2662333" y="470243"/>
                    <a:pt x="2589943" y="483577"/>
                  </a:cubicBezTo>
                  <a:cubicBezTo>
                    <a:pt x="2537556" y="493102"/>
                    <a:pt x="2485168" y="495007"/>
                    <a:pt x="2431828" y="495007"/>
                  </a:cubicBezTo>
                  <a:cubicBezTo>
                    <a:pt x="1686973" y="495007"/>
                    <a:pt x="999268" y="495007"/>
                    <a:pt x="254413" y="495007"/>
                  </a:cubicBezTo>
                  <a:cubicBezTo>
                    <a:pt x="202026" y="495007"/>
                    <a:pt x="167736" y="495007"/>
                    <a:pt x="115348" y="483577"/>
                  </a:cubicBezTo>
                  <a:cubicBezTo>
                    <a:pt x="42958" y="467385"/>
                    <a:pt x="23908" y="450240"/>
                    <a:pt x="11526" y="377850"/>
                  </a:cubicBezTo>
                  <a:cubicBezTo>
                    <a:pt x="-2762" y="287362"/>
                    <a:pt x="-1809" y="137820"/>
                    <a:pt x="3906" y="4542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9F2B7DF-54E1-41D3-8069-F79C483B5AE8}"/>
                </a:ext>
              </a:extLst>
            </p:cNvPr>
            <p:cNvSpPr/>
            <p:nvPr/>
          </p:nvSpPr>
          <p:spPr>
            <a:xfrm>
              <a:off x="8659224" y="246137"/>
              <a:ext cx="3000375" cy="2371725"/>
            </a:xfrm>
            <a:custGeom>
              <a:avLst/>
              <a:gdLst>
                <a:gd name="connsiteX0" fmla="*/ 2877189 w 3000375"/>
                <a:gd name="connsiteY0" fmla="*/ 1405145 h 2371725"/>
                <a:gd name="connsiteX1" fmla="*/ 2592392 w 3000375"/>
                <a:gd name="connsiteY1" fmla="*/ 839360 h 2371725"/>
                <a:gd name="connsiteX2" fmla="*/ 2548577 w 3000375"/>
                <a:gd name="connsiteY2" fmla="*/ 294530 h 2371725"/>
                <a:gd name="connsiteX3" fmla="*/ 2434277 w 3000375"/>
                <a:gd name="connsiteY3" fmla="*/ 102125 h 2371725"/>
                <a:gd name="connsiteX4" fmla="*/ 2269494 w 3000375"/>
                <a:gd name="connsiteY4" fmla="*/ 25925 h 2371725"/>
                <a:gd name="connsiteX5" fmla="*/ 2101854 w 3000375"/>
                <a:gd name="connsiteY5" fmla="*/ 24972 h 2371725"/>
                <a:gd name="connsiteX6" fmla="*/ 1883732 w 3000375"/>
                <a:gd name="connsiteY6" fmla="*/ 187850 h 2371725"/>
                <a:gd name="connsiteX7" fmla="*/ 1201742 w 3000375"/>
                <a:gd name="connsiteY7" fmla="*/ 225950 h 2371725"/>
                <a:gd name="connsiteX8" fmla="*/ 876939 w 3000375"/>
                <a:gd name="connsiteY8" fmla="*/ 18305 h 2371725"/>
                <a:gd name="connsiteX9" fmla="*/ 725492 w 3000375"/>
                <a:gd name="connsiteY9" fmla="*/ 25925 h 2371725"/>
                <a:gd name="connsiteX10" fmla="*/ 564519 w 3000375"/>
                <a:gd name="connsiteY10" fmla="*/ 119270 h 2371725"/>
                <a:gd name="connsiteX11" fmla="*/ 442599 w 3000375"/>
                <a:gd name="connsiteY11" fmla="*/ 307865 h 2371725"/>
                <a:gd name="connsiteX12" fmla="*/ 420692 w 3000375"/>
                <a:gd name="connsiteY12" fmla="*/ 859363 h 2371725"/>
                <a:gd name="connsiteX13" fmla="*/ 21594 w 3000375"/>
                <a:gd name="connsiteY13" fmla="*/ 1550877 h 2371725"/>
                <a:gd name="connsiteX14" fmla="*/ 1592 w 3000375"/>
                <a:gd name="connsiteY14" fmla="*/ 1639460 h 2371725"/>
                <a:gd name="connsiteX15" fmla="*/ 63504 w 3000375"/>
                <a:gd name="connsiteY15" fmla="*/ 1989027 h 2371725"/>
                <a:gd name="connsiteX16" fmla="*/ 154944 w 3000375"/>
                <a:gd name="connsiteY16" fmla="*/ 2311925 h 2371725"/>
                <a:gd name="connsiteX17" fmla="*/ 206379 w 3000375"/>
                <a:gd name="connsiteY17" fmla="*/ 2338595 h 2371725"/>
                <a:gd name="connsiteX18" fmla="*/ 502607 w 3000375"/>
                <a:gd name="connsiteY18" fmla="*/ 2374790 h 2371725"/>
                <a:gd name="connsiteX19" fmla="*/ 1035054 w 3000375"/>
                <a:gd name="connsiteY19" fmla="*/ 2345263 h 2371725"/>
                <a:gd name="connsiteX20" fmla="*/ 1843727 w 3000375"/>
                <a:gd name="connsiteY20" fmla="*/ 2312878 h 2371725"/>
                <a:gd name="connsiteX21" fmla="*/ 2407607 w 3000375"/>
                <a:gd name="connsiteY21" fmla="*/ 2363360 h 2371725"/>
                <a:gd name="connsiteX22" fmla="*/ 2762889 w 3000375"/>
                <a:gd name="connsiteY22" fmla="*/ 2354788 h 2371725"/>
                <a:gd name="connsiteX23" fmla="*/ 2844804 w 3000375"/>
                <a:gd name="connsiteY23" fmla="*/ 2312878 h 2371725"/>
                <a:gd name="connsiteX24" fmla="*/ 2855282 w 3000375"/>
                <a:gd name="connsiteY24" fmla="*/ 2264300 h 2371725"/>
                <a:gd name="connsiteX25" fmla="*/ 2983869 w 3000375"/>
                <a:gd name="connsiteY25" fmla="*/ 1748045 h 2371725"/>
                <a:gd name="connsiteX26" fmla="*/ 3005777 w 3000375"/>
                <a:gd name="connsiteY26" fmla="*/ 1537543 h 2371725"/>
                <a:gd name="connsiteX27" fmla="*/ 2877189 w 3000375"/>
                <a:gd name="connsiteY27" fmla="*/ 1405145 h 2371725"/>
                <a:gd name="connsiteX28" fmla="*/ 1241747 w 3000375"/>
                <a:gd name="connsiteY28" fmla="*/ 1214645 h 2371725"/>
                <a:gd name="connsiteX29" fmla="*/ 1175072 w 3000375"/>
                <a:gd name="connsiteY29" fmla="*/ 1261318 h 2371725"/>
                <a:gd name="connsiteX30" fmla="*/ 784547 w 3000375"/>
                <a:gd name="connsiteY30" fmla="*/ 726013 h 2371725"/>
                <a:gd name="connsiteX31" fmla="*/ 741684 w 3000375"/>
                <a:gd name="connsiteY31" fmla="*/ 111650 h 2371725"/>
                <a:gd name="connsiteX32" fmla="*/ 1241747 w 3000375"/>
                <a:gd name="connsiteY32" fmla="*/ 805070 h 2371725"/>
                <a:gd name="connsiteX33" fmla="*/ 1241747 w 3000375"/>
                <a:gd name="connsiteY33" fmla="*/ 1214645 h 2371725"/>
                <a:gd name="connsiteX34" fmla="*/ 2114237 w 3000375"/>
                <a:gd name="connsiteY34" fmla="*/ 1021288 h 2371725"/>
                <a:gd name="connsiteX35" fmla="*/ 1803722 w 3000375"/>
                <a:gd name="connsiteY35" fmla="*/ 1267033 h 2371725"/>
                <a:gd name="connsiteX36" fmla="*/ 1758002 w 3000375"/>
                <a:gd name="connsiteY36" fmla="*/ 1235600 h 2371725"/>
                <a:gd name="connsiteX37" fmla="*/ 2057087 w 3000375"/>
                <a:gd name="connsiteY37" fmla="*/ 276433 h 2371725"/>
                <a:gd name="connsiteX38" fmla="*/ 2240919 w 3000375"/>
                <a:gd name="connsiteY38" fmla="*/ 132605 h 2371725"/>
                <a:gd name="connsiteX39" fmla="*/ 2279019 w 3000375"/>
                <a:gd name="connsiteY39" fmla="*/ 157370 h 2371725"/>
                <a:gd name="connsiteX40" fmla="*/ 2279019 w 3000375"/>
                <a:gd name="connsiteY40" fmla="*/ 317390 h 2371725"/>
                <a:gd name="connsiteX41" fmla="*/ 2114237 w 3000375"/>
                <a:gd name="connsiteY41" fmla="*/ 1021288 h 237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00375" h="2371725">
                  <a:moveTo>
                    <a:pt x="2877189" y="1405145"/>
                  </a:moveTo>
                  <a:cubicBezTo>
                    <a:pt x="2668592" y="1132730"/>
                    <a:pt x="2690499" y="1269890"/>
                    <a:pt x="2592392" y="839360"/>
                  </a:cubicBezTo>
                  <a:cubicBezTo>
                    <a:pt x="2552387" y="661243"/>
                    <a:pt x="2554292" y="486935"/>
                    <a:pt x="2548577" y="294530"/>
                  </a:cubicBezTo>
                  <a:cubicBezTo>
                    <a:pt x="2533337" y="226902"/>
                    <a:pt x="2499047" y="135462"/>
                    <a:pt x="2434277" y="102125"/>
                  </a:cubicBezTo>
                  <a:cubicBezTo>
                    <a:pt x="2378079" y="73550"/>
                    <a:pt x="2323787" y="59262"/>
                    <a:pt x="2269494" y="25925"/>
                  </a:cubicBezTo>
                  <a:cubicBezTo>
                    <a:pt x="2213297" y="-8365"/>
                    <a:pt x="2156147" y="-7413"/>
                    <a:pt x="2101854" y="24972"/>
                  </a:cubicBezTo>
                  <a:cubicBezTo>
                    <a:pt x="2049467" y="56405"/>
                    <a:pt x="1966599" y="141177"/>
                    <a:pt x="1883732" y="187850"/>
                  </a:cubicBezTo>
                  <a:cubicBezTo>
                    <a:pt x="1547499" y="343107"/>
                    <a:pt x="1382717" y="311675"/>
                    <a:pt x="1201742" y="225950"/>
                  </a:cubicBezTo>
                  <a:cubicBezTo>
                    <a:pt x="1085537" y="183087"/>
                    <a:pt x="981714" y="80217"/>
                    <a:pt x="876939" y="18305"/>
                  </a:cubicBezTo>
                  <a:cubicBezTo>
                    <a:pt x="828362" y="-10270"/>
                    <a:pt x="775022" y="-3603"/>
                    <a:pt x="725492" y="25925"/>
                  </a:cubicBezTo>
                  <a:cubicBezTo>
                    <a:pt x="672152" y="57357"/>
                    <a:pt x="619764" y="90695"/>
                    <a:pt x="564519" y="119270"/>
                  </a:cubicBezTo>
                  <a:cubicBezTo>
                    <a:pt x="493082" y="155465"/>
                    <a:pt x="457839" y="233570"/>
                    <a:pt x="442599" y="307865"/>
                  </a:cubicBezTo>
                  <a:cubicBezTo>
                    <a:pt x="458792" y="459312"/>
                    <a:pt x="436884" y="756493"/>
                    <a:pt x="420692" y="859363"/>
                  </a:cubicBezTo>
                  <a:cubicBezTo>
                    <a:pt x="315917" y="1289893"/>
                    <a:pt x="245432" y="1252745"/>
                    <a:pt x="21594" y="1550877"/>
                  </a:cubicBezTo>
                  <a:cubicBezTo>
                    <a:pt x="2544" y="1580405"/>
                    <a:pt x="-3171" y="1606123"/>
                    <a:pt x="1592" y="1639460"/>
                  </a:cubicBezTo>
                  <a:cubicBezTo>
                    <a:pt x="22547" y="1784240"/>
                    <a:pt x="41597" y="1844248"/>
                    <a:pt x="63504" y="1989027"/>
                  </a:cubicBezTo>
                  <a:cubicBezTo>
                    <a:pt x="81602" y="2107138"/>
                    <a:pt x="124464" y="2196673"/>
                    <a:pt x="154944" y="2311925"/>
                  </a:cubicBezTo>
                  <a:cubicBezTo>
                    <a:pt x="168279" y="2328118"/>
                    <a:pt x="186377" y="2334785"/>
                    <a:pt x="206379" y="2338595"/>
                  </a:cubicBezTo>
                  <a:cubicBezTo>
                    <a:pt x="310202" y="2359550"/>
                    <a:pt x="396879" y="2370028"/>
                    <a:pt x="502607" y="2374790"/>
                  </a:cubicBezTo>
                  <a:cubicBezTo>
                    <a:pt x="690249" y="2383363"/>
                    <a:pt x="848364" y="2370028"/>
                    <a:pt x="1035054" y="2345263"/>
                  </a:cubicBezTo>
                  <a:cubicBezTo>
                    <a:pt x="1303659" y="2309068"/>
                    <a:pt x="1573217" y="2291923"/>
                    <a:pt x="1843727" y="2312878"/>
                  </a:cubicBezTo>
                  <a:cubicBezTo>
                    <a:pt x="2032322" y="2327165"/>
                    <a:pt x="2219012" y="2355740"/>
                    <a:pt x="2407607" y="2363360"/>
                  </a:cubicBezTo>
                  <a:cubicBezTo>
                    <a:pt x="2541909" y="2369075"/>
                    <a:pt x="2628587" y="2375743"/>
                    <a:pt x="2762889" y="2354788"/>
                  </a:cubicBezTo>
                  <a:cubicBezTo>
                    <a:pt x="2794322" y="2350025"/>
                    <a:pt x="2825754" y="2344310"/>
                    <a:pt x="2844804" y="2312878"/>
                  </a:cubicBezTo>
                  <a:cubicBezTo>
                    <a:pt x="2848614" y="2296685"/>
                    <a:pt x="2852424" y="2280493"/>
                    <a:pt x="2855282" y="2264300"/>
                  </a:cubicBezTo>
                  <a:cubicBezTo>
                    <a:pt x="2897192" y="2055702"/>
                    <a:pt x="2948627" y="1957595"/>
                    <a:pt x="2983869" y="1748045"/>
                  </a:cubicBezTo>
                  <a:cubicBezTo>
                    <a:pt x="3001014" y="1648033"/>
                    <a:pt x="3001014" y="1648033"/>
                    <a:pt x="3005777" y="1537543"/>
                  </a:cubicBezTo>
                  <a:cubicBezTo>
                    <a:pt x="2993394" y="1524208"/>
                    <a:pt x="2883857" y="1418480"/>
                    <a:pt x="2877189" y="1405145"/>
                  </a:cubicBezTo>
                  <a:close/>
                  <a:moveTo>
                    <a:pt x="1241747" y="1214645"/>
                  </a:moveTo>
                  <a:cubicBezTo>
                    <a:pt x="1233174" y="1279415"/>
                    <a:pt x="1230317" y="1282273"/>
                    <a:pt x="1175072" y="1261318"/>
                  </a:cubicBezTo>
                  <a:cubicBezTo>
                    <a:pt x="964569" y="1183213"/>
                    <a:pt x="850269" y="962233"/>
                    <a:pt x="784547" y="726013"/>
                  </a:cubicBezTo>
                  <a:cubicBezTo>
                    <a:pt x="729302" y="527893"/>
                    <a:pt x="719777" y="325010"/>
                    <a:pt x="741684" y="111650"/>
                  </a:cubicBezTo>
                  <a:cubicBezTo>
                    <a:pt x="994097" y="265955"/>
                    <a:pt x="1178882" y="477410"/>
                    <a:pt x="1241747" y="805070"/>
                  </a:cubicBezTo>
                  <a:cubicBezTo>
                    <a:pt x="1265559" y="925085"/>
                    <a:pt x="1257939" y="1093678"/>
                    <a:pt x="1241747" y="1214645"/>
                  </a:cubicBezTo>
                  <a:close/>
                  <a:moveTo>
                    <a:pt x="2114237" y="1021288"/>
                  </a:moveTo>
                  <a:cubicBezTo>
                    <a:pt x="2037084" y="1147018"/>
                    <a:pt x="1930404" y="1224170"/>
                    <a:pt x="1803722" y="1267033"/>
                  </a:cubicBezTo>
                  <a:cubicBezTo>
                    <a:pt x="1773242" y="1277510"/>
                    <a:pt x="1763717" y="1271795"/>
                    <a:pt x="1758002" y="1235600"/>
                  </a:cubicBezTo>
                  <a:cubicBezTo>
                    <a:pt x="1706567" y="868888"/>
                    <a:pt x="1814199" y="518368"/>
                    <a:pt x="2057087" y="276433"/>
                  </a:cubicBezTo>
                  <a:cubicBezTo>
                    <a:pt x="2113284" y="220235"/>
                    <a:pt x="2176149" y="175467"/>
                    <a:pt x="2240919" y="132605"/>
                  </a:cubicBezTo>
                  <a:cubicBezTo>
                    <a:pt x="2271399" y="112602"/>
                    <a:pt x="2279019" y="124985"/>
                    <a:pt x="2279019" y="157370"/>
                  </a:cubicBezTo>
                  <a:cubicBezTo>
                    <a:pt x="2279972" y="210710"/>
                    <a:pt x="2279019" y="264050"/>
                    <a:pt x="2279019" y="317390"/>
                  </a:cubicBezTo>
                  <a:cubicBezTo>
                    <a:pt x="2283782" y="552658"/>
                    <a:pt x="2234252" y="824120"/>
                    <a:pt x="2114237" y="10212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317700-7AC7-4721-92C7-084FDCBB5D3B}"/>
              </a:ext>
            </a:extLst>
          </p:cNvPr>
          <p:cNvGrpSpPr/>
          <p:nvPr/>
        </p:nvGrpSpPr>
        <p:grpSpPr>
          <a:xfrm rot="21184161">
            <a:off x="2800887" y="3031978"/>
            <a:ext cx="913871" cy="615042"/>
            <a:chOff x="8476983" y="4543072"/>
            <a:chExt cx="3348573" cy="225361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9B781A-6D6E-46A4-B3F2-525D89EAA6D1}"/>
                </a:ext>
              </a:extLst>
            </p:cNvPr>
            <p:cNvSpPr/>
            <p:nvPr/>
          </p:nvSpPr>
          <p:spPr>
            <a:xfrm>
              <a:off x="8482281" y="4853587"/>
              <a:ext cx="3343275" cy="1943100"/>
            </a:xfrm>
            <a:custGeom>
              <a:avLst/>
              <a:gdLst>
                <a:gd name="connsiteX0" fmla="*/ 3248442 w 3343275"/>
                <a:gd name="connsiteY0" fmla="*/ 599123 h 1943100"/>
                <a:gd name="connsiteX1" fmla="*/ 3105567 w 3343275"/>
                <a:gd name="connsiteY1" fmla="*/ 0 h 1943100"/>
                <a:gd name="connsiteX2" fmla="*/ 2942690 w 3343275"/>
                <a:gd name="connsiteY2" fmla="*/ 46673 h 1943100"/>
                <a:gd name="connsiteX3" fmla="*/ 1317725 w 3343275"/>
                <a:gd name="connsiteY3" fmla="*/ 45720 h 1943100"/>
                <a:gd name="connsiteX4" fmla="*/ 467142 w 3343275"/>
                <a:gd name="connsiteY4" fmla="*/ 45720 h 1943100"/>
                <a:gd name="connsiteX5" fmla="*/ 241400 w 3343275"/>
                <a:gd name="connsiteY5" fmla="*/ 7620 h 1943100"/>
                <a:gd name="connsiteX6" fmla="*/ 229970 w 3343275"/>
                <a:gd name="connsiteY6" fmla="*/ 46673 h 1943100"/>
                <a:gd name="connsiteX7" fmla="*/ 81380 w 3343275"/>
                <a:gd name="connsiteY7" fmla="*/ 731520 h 1943100"/>
                <a:gd name="connsiteX8" fmla="*/ 3275 w 3343275"/>
                <a:gd name="connsiteY8" fmla="*/ 1764982 h 1943100"/>
                <a:gd name="connsiteX9" fmla="*/ 70902 w 3343275"/>
                <a:gd name="connsiteY9" fmla="*/ 1930718 h 1943100"/>
                <a:gd name="connsiteX10" fmla="*/ 173772 w 3343275"/>
                <a:gd name="connsiteY10" fmla="*/ 1948815 h 1943100"/>
                <a:gd name="connsiteX11" fmla="*/ 1432025 w 3343275"/>
                <a:gd name="connsiteY11" fmla="*/ 1948815 h 1943100"/>
                <a:gd name="connsiteX12" fmla="*/ 1505367 w 3343275"/>
                <a:gd name="connsiteY12" fmla="*/ 1930718 h 1943100"/>
                <a:gd name="connsiteX13" fmla="*/ 1560612 w 3343275"/>
                <a:gd name="connsiteY13" fmla="*/ 1834515 h 1943100"/>
                <a:gd name="connsiteX14" fmla="*/ 1620620 w 3343275"/>
                <a:gd name="connsiteY14" fmla="*/ 1643063 h 1943100"/>
                <a:gd name="connsiteX15" fmla="*/ 1660625 w 3343275"/>
                <a:gd name="connsiteY15" fmla="*/ 1542098 h 1943100"/>
                <a:gd name="connsiteX16" fmla="*/ 1712060 w 3343275"/>
                <a:gd name="connsiteY16" fmla="*/ 1640205 h 1943100"/>
                <a:gd name="connsiteX17" fmla="*/ 1783497 w 3343275"/>
                <a:gd name="connsiteY17" fmla="*/ 1812607 h 1943100"/>
                <a:gd name="connsiteX18" fmla="*/ 1844457 w 3343275"/>
                <a:gd name="connsiteY18" fmla="*/ 1931670 h 1943100"/>
                <a:gd name="connsiteX19" fmla="*/ 1927325 w 3343275"/>
                <a:gd name="connsiteY19" fmla="*/ 1948815 h 1943100"/>
                <a:gd name="connsiteX20" fmla="*/ 3172242 w 3343275"/>
                <a:gd name="connsiteY20" fmla="*/ 1948815 h 1943100"/>
                <a:gd name="connsiteX21" fmla="*/ 3250347 w 3343275"/>
                <a:gd name="connsiteY21" fmla="*/ 1930718 h 1943100"/>
                <a:gd name="connsiteX22" fmla="*/ 3324642 w 3343275"/>
                <a:gd name="connsiteY22" fmla="*/ 1856423 h 1943100"/>
                <a:gd name="connsiteX23" fmla="*/ 3351312 w 3343275"/>
                <a:gd name="connsiteY23" fmla="*/ 1660207 h 1943100"/>
                <a:gd name="connsiteX24" fmla="*/ 3248442 w 3343275"/>
                <a:gd name="connsiteY24" fmla="*/ 599123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43275" h="1943100">
                  <a:moveTo>
                    <a:pt x="3248442" y="599123"/>
                  </a:moveTo>
                  <a:cubicBezTo>
                    <a:pt x="3217962" y="398145"/>
                    <a:pt x="3156050" y="197168"/>
                    <a:pt x="3105567" y="0"/>
                  </a:cubicBezTo>
                  <a:cubicBezTo>
                    <a:pt x="3059847" y="46673"/>
                    <a:pt x="3002697" y="46673"/>
                    <a:pt x="2942690" y="46673"/>
                  </a:cubicBezTo>
                  <a:cubicBezTo>
                    <a:pt x="2842677" y="46673"/>
                    <a:pt x="1317725" y="45720"/>
                    <a:pt x="1317725" y="45720"/>
                  </a:cubicBezTo>
                  <a:cubicBezTo>
                    <a:pt x="1316772" y="45720"/>
                    <a:pt x="510005" y="45720"/>
                    <a:pt x="467142" y="45720"/>
                  </a:cubicBezTo>
                  <a:cubicBezTo>
                    <a:pt x="384275" y="45720"/>
                    <a:pt x="316647" y="59055"/>
                    <a:pt x="241400" y="7620"/>
                  </a:cubicBezTo>
                  <a:cubicBezTo>
                    <a:pt x="237590" y="20955"/>
                    <a:pt x="232827" y="33338"/>
                    <a:pt x="229970" y="46673"/>
                  </a:cubicBezTo>
                  <a:cubicBezTo>
                    <a:pt x="180440" y="273368"/>
                    <a:pt x="112812" y="501968"/>
                    <a:pt x="81380" y="731520"/>
                  </a:cubicBezTo>
                  <a:cubicBezTo>
                    <a:pt x="33755" y="1074420"/>
                    <a:pt x="-12918" y="1419225"/>
                    <a:pt x="3275" y="1764982"/>
                  </a:cubicBezTo>
                  <a:cubicBezTo>
                    <a:pt x="7085" y="1853565"/>
                    <a:pt x="8037" y="1865948"/>
                    <a:pt x="70902" y="1930718"/>
                  </a:cubicBezTo>
                  <a:cubicBezTo>
                    <a:pt x="94715" y="1942148"/>
                    <a:pt x="147102" y="1948815"/>
                    <a:pt x="173772" y="1948815"/>
                  </a:cubicBezTo>
                  <a:cubicBezTo>
                    <a:pt x="602397" y="1948815"/>
                    <a:pt x="1003400" y="1948815"/>
                    <a:pt x="1432025" y="1948815"/>
                  </a:cubicBezTo>
                  <a:cubicBezTo>
                    <a:pt x="1458695" y="1948815"/>
                    <a:pt x="1483460" y="1945957"/>
                    <a:pt x="1505367" y="1930718"/>
                  </a:cubicBezTo>
                  <a:cubicBezTo>
                    <a:pt x="1544420" y="1883093"/>
                    <a:pt x="1542515" y="1891665"/>
                    <a:pt x="1560612" y="1834515"/>
                  </a:cubicBezTo>
                  <a:cubicBezTo>
                    <a:pt x="1580615" y="1771650"/>
                    <a:pt x="1604427" y="1707832"/>
                    <a:pt x="1620620" y="1643063"/>
                  </a:cubicBezTo>
                  <a:cubicBezTo>
                    <a:pt x="1628240" y="1610678"/>
                    <a:pt x="1634907" y="1541145"/>
                    <a:pt x="1660625" y="1542098"/>
                  </a:cubicBezTo>
                  <a:cubicBezTo>
                    <a:pt x="1684437" y="1543050"/>
                    <a:pt x="1686342" y="1595438"/>
                    <a:pt x="1712060" y="1640205"/>
                  </a:cubicBezTo>
                  <a:cubicBezTo>
                    <a:pt x="1740635" y="1691640"/>
                    <a:pt x="1756827" y="1750695"/>
                    <a:pt x="1783497" y="1812607"/>
                  </a:cubicBezTo>
                  <a:cubicBezTo>
                    <a:pt x="1809215" y="1873568"/>
                    <a:pt x="1795880" y="1879282"/>
                    <a:pt x="1844457" y="1931670"/>
                  </a:cubicBezTo>
                  <a:cubicBezTo>
                    <a:pt x="1870175" y="1945005"/>
                    <a:pt x="1897797" y="1948815"/>
                    <a:pt x="1927325" y="1948815"/>
                  </a:cubicBezTo>
                  <a:cubicBezTo>
                    <a:pt x="2352140" y="1948815"/>
                    <a:pt x="2747427" y="1948815"/>
                    <a:pt x="3172242" y="1948815"/>
                  </a:cubicBezTo>
                  <a:cubicBezTo>
                    <a:pt x="3199865" y="1948815"/>
                    <a:pt x="3226535" y="1945957"/>
                    <a:pt x="3250347" y="1930718"/>
                  </a:cubicBezTo>
                  <a:cubicBezTo>
                    <a:pt x="3274160" y="1910715"/>
                    <a:pt x="3313212" y="1884998"/>
                    <a:pt x="3324642" y="1856423"/>
                  </a:cubicBezTo>
                  <a:cubicBezTo>
                    <a:pt x="3365600" y="1757363"/>
                    <a:pt x="3348455" y="1749743"/>
                    <a:pt x="3351312" y="1660207"/>
                  </a:cubicBezTo>
                  <a:cubicBezTo>
                    <a:pt x="3361790" y="1303973"/>
                    <a:pt x="3301783" y="950595"/>
                    <a:pt x="3248442" y="5991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206841C-1716-4357-A175-62B839A07160}"/>
                </a:ext>
              </a:extLst>
            </p:cNvPr>
            <p:cNvSpPr/>
            <p:nvPr/>
          </p:nvSpPr>
          <p:spPr>
            <a:xfrm>
              <a:off x="8717013" y="4543072"/>
              <a:ext cx="2867025" cy="352425"/>
            </a:xfrm>
            <a:custGeom>
              <a:avLst/>
              <a:gdLst>
                <a:gd name="connsiteX0" fmla="*/ 2721293 w 2867025"/>
                <a:gd name="connsiteY0" fmla="*/ 0 h 352425"/>
                <a:gd name="connsiteX1" fmla="*/ 154305 w 2867025"/>
                <a:gd name="connsiteY1" fmla="*/ 0 h 352425"/>
                <a:gd name="connsiteX2" fmla="*/ 95250 w 2867025"/>
                <a:gd name="connsiteY2" fmla="*/ 60007 h 352425"/>
                <a:gd name="connsiteX3" fmla="*/ 0 w 2867025"/>
                <a:gd name="connsiteY3" fmla="*/ 298132 h 352425"/>
                <a:gd name="connsiteX4" fmla="*/ 59055 w 2867025"/>
                <a:gd name="connsiteY4" fmla="*/ 358140 h 352425"/>
                <a:gd name="connsiteX5" fmla="*/ 2816543 w 2867025"/>
                <a:gd name="connsiteY5" fmla="*/ 358140 h 352425"/>
                <a:gd name="connsiteX6" fmla="*/ 2875598 w 2867025"/>
                <a:gd name="connsiteY6" fmla="*/ 298132 h 352425"/>
                <a:gd name="connsiteX7" fmla="*/ 2780348 w 2867025"/>
                <a:gd name="connsiteY7" fmla="*/ 60007 h 352425"/>
                <a:gd name="connsiteX8" fmla="*/ 2721293 w 2867025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67025" h="352425">
                  <a:moveTo>
                    <a:pt x="2721293" y="0"/>
                  </a:moveTo>
                  <a:lnTo>
                    <a:pt x="154305" y="0"/>
                  </a:lnTo>
                  <a:cubicBezTo>
                    <a:pt x="121920" y="0"/>
                    <a:pt x="95250" y="26670"/>
                    <a:pt x="95250" y="60007"/>
                  </a:cubicBezTo>
                  <a:lnTo>
                    <a:pt x="0" y="298132"/>
                  </a:lnTo>
                  <a:cubicBezTo>
                    <a:pt x="0" y="330517"/>
                    <a:pt x="26670" y="358140"/>
                    <a:pt x="59055" y="358140"/>
                  </a:cubicBezTo>
                  <a:lnTo>
                    <a:pt x="2816543" y="358140"/>
                  </a:lnTo>
                  <a:cubicBezTo>
                    <a:pt x="2848928" y="358140"/>
                    <a:pt x="2875598" y="331470"/>
                    <a:pt x="2875598" y="298132"/>
                  </a:cubicBezTo>
                  <a:lnTo>
                    <a:pt x="2780348" y="60007"/>
                  </a:lnTo>
                  <a:cubicBezTo>
                    <a:pt x="2781300" y="26670"/>
                    <a:pt x="2754630" y="0"/>
                    <a:pt x="27212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25D512-0C61-4A17-A18A-D3AB04258DF0}"/>
                </a:ext>
              </a:extLst>
            </p:cNvPr>
            <p:cNvSpPr/>
            <p:nvPr/>
          </p:nvSpPr>
          <p:spPr>
            <a:xfrm>
              <a:off x="9815747" y="4664422"/>
              <a:ext cx="276225" cy="609600"/>
            </a:xfrm>
            <a:custGeom>
              <a:avLst/>
              <a:gdLst>
                <a:gd name="connsiteX0" fmla="*/ 176663 w 276225"/>
                <a:gd name="connsiteY0" fmla="*/ 51053 h 609600"/>
                <a:gd name="connsiteX1" fmla="*/ 53791 w 276225"/>
                <a:gd name="connsiteY1" fmla="*/ 275843 h 609600"/>
                <a:gd name="connsiteX2" fmla="*/ 40456 w 276225"/>
                <a:gd name="connsiteY2" fmla="*/ 337755 h 609600"/>
                <a:gd name="connsiteX3" fmla="*/ 451 w 276225"/>
                <a:gd name="connsiteY3" fmla="*/ 608265 h 609600"/>
                <a:gd name="connsiteX4" fmla="*/ 80461 w 276225"/>
                <a:gd name="connsiteY4" fmla="*/ 617790 h 609600"/>
                <a:gd name="connsiteX5" fmla="*/ 151898 w 276225"/>
                <a:gd name="connsiteY5" fmla="*/ 269176 h 609600"/>
                <a:gd name="connsiteX6" fmla="*/ 241433 w 276225"/>
                <a:gd name="connsiteY6" fmla="*/ 108203 h 609600"/>
                <a:gd name="connsiteX7" fmla="*/ 259531 w 276225"/>
                <a:gd name="connsiteY7" fmla="*/ 13905 h 609600"/>
                <a:gd name="connsiteX8" fmla="*/ 176663 w 276225"/>
                <a:gd name="connsiteY8" fmla="*/ 51053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176663" y="51053"/>
                  </a:moveTo>
                  <a:cubicBezTo>
                    <a:pt x="121418" y="116776"/>
                    <a:pt x="90938" y="198690"/>
                    <a:pt x="53791" y="275843"/>
                  </a:cubicBezTo>
                  <a:cubicBezTo>
                    <a:pt x="55696" y="297751"/>
                    <a:pt x="45218" y="317753"/>
                    <a:pt x="40456" y="337755"/>
                  </a:cubicBezTo>
                  <a:cubicBezTo>
                    <a:pt x="17596" y="426338"/>
                    <a:pt x="-3359" y="514920"/>
                    <a:pt x="451" y="608265"/>
                  </a:cubicBezTo>
                  <a:cubicBezTo>
                    <a:pt x="26168" y="615885"/>
                    <a:pt x="52838" y="619695"/>
                    <a:pt x="80461" y="617790"/>
                  </a:cubicBezTo>
                  <a:cubicBezTo>
                    <a:pt x="86176" y="496823"/>
                    <a:pt x="107131" y="379665"/>
                    <a:pt x="151898" y="269176"/>
                  </a:cubicBezTo>
                  <a:cubicBezTo>
                    <a:pt x="173806" y="210120"/>
                    <a:pt x="204286" y="157733"/>
                    <a:pt x="241433" y="108203"/>
                  </a:cubicBezTo>
                  <a:cubicBezTo>
                    <a:pt x="262388" y="79628"/>
                    <a:pt x="300488" y="51053"/>
                    <a:pt x="259531" y="13905"/>
                  </a:cubicBezTo>
                  <a:cubicBezTo>
                    <a:pt x="217621" y="-24195"/>
                    <a:pt x="198571" y="25336"/>
                    <a:pt x="176663" y="5105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920C123-B3C7-4BE7-93F0-6AEE869C7AF2}"/>
                </a:ext>
              </a:extLst>
            </p:cNvPr>
            <p:cNvSpPr/>
            <p:nvPr/>
          </p:nvSpPr>
          <p:spPr>
            <a:xfrm>
              <a:off x="10213069" y="4665435"/>
              <a:ext cx="276225" cy="609600"/>
            </a:xfrm>
            <a:custGeom>
              <a:avLst/>
              <a:gdLst>
                <a:gd name="connsiteX0" fmla="*/ 219396 w 276225"/>
                <a:gd name="connsiteY0" fmla="*/ 272925 h 609600"/>
                <a:gd name="connsiteX1" fmla="*/ 84141 w 276225"/>
                <a:gd name="connsiteY1" fmla="*/ 29085 h 609600"/>
                <a:gd name="connsiteX2" fmla="*/ 15561 w 276225"/>
                <a:gd name="connsiteY2" fmla="*/ 13845 h 609600"/>
                <a:gd name="connsiteX3" fmla="*/ 21276 w 276225"/>
                <a:gd name="connsiteY3" fmla="*/ 90045 h 609600"/>
                <a:gd name="connsiteX4" fmla="*/ 125099 w 276225"/>
                <a:gd name="connsiteY4" fmla="*/ 273877 h 609600"/>
                <a:gd name="connsiteX5" fmla="*/ 147959 w 276225"/>
                <a:gd name="connsiteY5" fmla="*/ 332932 h 609600"/>
                <a:gd name="connsiteX6" fmla="*/ 199394 w 276225"/>
                <a:gd name="connsiteY6" fmla="*/ 613920 h 609600"/>
                <a:gd name="connsiteX7" fmla="*/ 280356 w 276225"/>
                <a:gd name="connsiteY7" fmla="*/ 613920 h 609600"/>
                <a:gd name="connsiteX8" fmla="*/ 219396 w 276225"/>
                <a:gd name="connsiteY8" fmla="*/ 272925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09600">
                  <a:moveTo>
                    <a:pt x="219396" y="272925"/>
                  </a:moveTo>
                  <a:cubicBezTo>
                    <a:pt x="185106" y="184342"/>
                    <a:pt x="145101" y="100522"/>
                    <a:pt x="84141" y="29085"/>
                  </a:cubicBezTo>
                  <a:cubicBezTo>
                    <a:pt x="64139" y="6225"/>
                    <a:pt x="43184" y="-14730"/>
                    <a:pt x="15561" y="13845"/>
                  </a:cubicBezTo>
                  <a:cubicBezTo>
                    <a:pt x="-11109" y="40515"/>
                    <a:pt x="321" y="65280"/>
                    <a:pt x="21276" y="90045"/>
                  </a:cubicBezTo>
                  <a:cubicBezTo>
                    <a:pt x="66044" y="144338"/>
                    <a:pt x="103191" y="203392"/>
                    <a:pt x="125099" y="273877"/>
                  </a:cubicBezTo>
                  <a:cubicBezTo>
                    <a:pt x="132719" y="293880"/>
                    <a:pt x="141291" y="312930"/>
                    <a:pt x="147959" y="332932"/>
                  </a:cubicBezTo>
                  <a:cubicBezTo>
                    <a:pt x="179391" y="423420"/>
                    <a:pt x="186059" y="518670"/>
                    <a:pt x="199394" y="613920"/>
                  </a:cubicBezTo>
                  <a:cubicBezTo>
                    <a:pt x="226064" y="617730"/>
                    <a:pt x="253686" y="620588"/>
                    <a:pt x="280356" y="613920"/>
                  </a:cubicBezTo>
                  <a:cubicBezTo>
                    <a:pt x="273689" y="496763"/>
                    <a:pt x="254639" y="383415"/>
                    <a:pt x="219396" y="27292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A47B944-8E65-46E1-93BF-373267D05EED}"/>
                </a:ext>
              </a:extLst>
            </p:cNvPr>
            <p:cNvSpPr/>
            <p:nvPr/>
          </p:nvSpPr>
          <p:spPr>
            <a:xfrm>
              <a:off x="8476983" y="6604282"/>
              <a:ext cx="1581150" cy="85725"/>
            </a:xfrm>
            <a:custGeom>
              <a:avLst/>
              <a:gdLst>
                <a:gd name="connsiteX0" fmla="*/ 5715 w 1581150"/>
                <a:gd name="connsiteY0" fmla="*/ 91440 h 85725"/>
                <a:gd name="connsiteX1" fmla="*/ 1559243 w 1581150"/>
                <a:gd name="connsiteY1" fmla="*/ 91440 h 85725"/>
                <a:gd name="connsiteX2" fmla="*/ 1589723 w 1581150"/>
                <a:gd name="connsiteY2" fmla="*/ 0 h 85725"/>
                <a:gd name="connsiteX3" fmla="*/ 0 w 1581150"/>
                <a:gd name="connsiteY3" fmla="*/ 0 h 85725"/>
                <a:gd name="connsiteX4" fmla="*/ 953 w 1581150"/>
                <a:gd name="connsiteY4" fmla="*/ 25718 h 85725"/>
                <a:gd name="connsiteX5" fmla="*/ 5715 w 1581150"/>
                <a:gd name="connsiteY5" fmla="*/ 9144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81150" h="85725">
                  <a:moveTo>
                    <a:pt x="5715" y="91440"/>
                  </a:moveTo>
                  <a:lnTo>
                    <a:pt x="1559243" y="91440"/>
                  </a:lnTo>
                  <a:cubicBezTo>
                    <a:pt x="1568768" y="60960"/>
                    <a:pt x="1579245" y="30480"/>
                    <a:pt x="1589723" y="0"/>
                  </a:cubicBezTo>
                  <a:lnTo>
                    <a:pt x="0" y="0"/>
                  </a:lnTo>
                  <a:cubicBezTo>
                    <a:pt x="0" y="8573"/>
                    <a:pt x="953" y="17145"/>
                    <a:pt x="953" y="25718"/>
                  </a:cubicBezTo>
                  <a:cubicBezTo>
                    <a:pt x="1905" y="53340"/>
                    <a:pt x="2858" y="74295"/>
                    <a:pt x="5715" y="9144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ED6211-6F77-4C52-A479-A311BF8C33CC}"/>
                </a:ext>
              </a:extLst>
            </p:cNvPr>
            <p:cNvSpPr/>
            <p:nvPr/>
          </p:nvSpPr>
          <p:spPr>
            <a:xfrm>
              <a:off x="10228630" y="6604282"/>
              <a:ext cx="1590675" cy="85725"/>
            </a:xfrm>
            <a:custGeom>
              <a:avLst/>
              <a:gdLst>
                <a:gd name="connsiteX0" fmla="*/ 1597343 w 1590675"/>
                <a:gd name="connsiteY0" fmla="*/ 0 h 85725"/>
                <a:gd name="connsiteX1" fmla="*/ 0 w 1590675"/>
                <a:gd name="connsiteY1" fmla="*/ 0 h 85725"/>
                <a:gd name="connsiteX2" fmla="*/ 28575 w 1590675"/>
                <a:gd name="connsiteY2" fmla="*/ 73343 h 85725"/>
                <a:gd name="connsiteX3" fmla="*/ 36195 w 1590675"/>
                <a:gd name="connsiteY3" fmla="*/ 91440 h 85725"/>
                <a:gd name="connsiteX4" fmla="*/ 1580198 w 1590675"/>
                <a:gd name="connsiteY4" fmla="*/ 91440 h 85725"/>
                <a:gd name="connsiteX5" fmla="*/ 1597343 w 1590675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0675" h="85725">
                  <a:moveTo>
                    <a:pt x="1597343" y="0"/>
                  </a:moveTo>
                  <a:lnTo>
                    <a:pt x="0" y="0"/>
                  </a:lnTo>
                  <a:cubicBezTo>
                    <a:pt x="8573" y="23813"/>
                    <a:pt x="18098" y="48578"/>
                    <a:pt x="28575" y="73343"/>
                  </a:cubicBezTo>
                  <a:cubicBezTo>
                    <a:pt x="31433" y="80010"/>
                    <a:pt x="34290" y="85725"/>
                    <a:pt x="36195" y="91440"/>
                  </a:cubicBezTo>
                  <a:lnTo>
                    <a:pt x="1580198" y="91440"/>
                  </a:lnTo>
                  <a:cubicBezTo>
                    <a:pt x="1595438" y="48578"/>
                    <a:pt x="1597343" y="25718"/>
                    <a:pt x="159734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8CE041-F4B3-4D1C-BA25-CAE16B4C1585}"/>
                </a:ext>
              </a:extLst>
            </p:cNvPr>
            <p:cNvSpPr/>
            <p:nvPr/>
          </p:nvSpPr>
          <p:spPr>
            <a:xfrm>
              <a:off x="9790480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013BF79-5A83-455A-9627-76921CBD5F5E}"/>
                </a:ext>
              </a:extLst>
            </p:cNvPr>
            <p:cNvSpPr/>
            <p:nvPr/>
          </p:nvSpPr>
          <p:spPr>
            <a:xfrm>
              <a:off x="10371505" y="5168865"/>
              <a:ext cx="142875" cy="161925"/>
            </a:xfrm>
            <a:custGeom>
              <a:avLst/>
              <a:gdLst>
                <a:gd name="connsiteX0" fmla="*/ 74295 w 142875"/>
                <a:gd name="connsiteY0" fmla="*/ 161925 h 161925"/>
                <a:gd name="connsiteX1" fmla="*/ 74295 w 142875"/>
                <a:gd name="connsiteY1" fmla="*/ 161925 h 161925"/>
                <a:gd name="connsiteX2" fmla="*/ 0 w 142875"/>
                <a:gd name="connsiteY2" fmla="*/ 87630 h 161925"/>
                <a:gd name="connsiteX3" fmla="*/ 0 w 142875"/>
                <a:gd name="connsiteY3" fmla="*/ 74295 h 161925"/>
                <a:gd name="connsiteX4" fmla="*/ 74295 w 142875"/>
                <a:gd name="connsiteY4" fmla="*/ 0 h 161925"/>
                <a:gd name="connsiteX5" fmla="*/ 74295 w 142875"/>
                <a:gd name="connsiteY5" fmla="*/ 0 h 161925"/>
                <a:gd name="connsiteX6" fmla="*/ 148590 w 142875"/>
                <a:gd name="connsiteY6" fmla="*/ 74295 h 161925"/>
                <a:gd name="connsiteX7" fmla="*/ 148590 w 142875"/>
                <a:gd name="connsiteY7" fmla="*/ 87630 h 161925"/>
                <a:gd name="connsiteX8" fmla="*/ 74295 w 142875"/>
                <a:gd name="connsiteY8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875" h="161925">
                  <a:moveTo>
                    <a:pt x="74295" y="161925"/>
                  </a:moveTo>
                  <a:lnTo>
                    <a:pt x="74295" y="161925"/>
                  </a:lnTo>
                  <a:cubicBezTo>
                    <a:pt x="33338" y="161925"/>
                    <a:pt x="0" y="128588"/>
                    <a:pt x="0" y="87630"/>
                  </a:cubicBezTo>
                  <a:lnTo>
                    <a:pt x="0" y="74295"/>
                  </a:lnTo>
                  <a:cubicBezTo>
                    <a:pt x="0" y="33338"/>
                    <a:pt x="33338" y="0"/>
                    <a:pt x="74295" y="0"/>
                  </a:cubicBezTo>
                  <a:lnTo>
                    <a:pt x="74295" y="0"/>
                  </a:lnTo>
                  <a:cubicBezTo>
                    <a:pt x="115253" y="0"/>
                    <a:pt x="148590" y="33338"/>
                    <a:pt x="148590" y="74295"/>
                  </a:cubicBezTo>
                  <a:lnTo>
                    <a:pt x="148590" y="87630"/>
                  </a:lnTo>
                  <a:cubicBezTo>
                    <a:pt x="148590" y="127635"/>
                    <a:pt x="115253" y="161925"/>
                    <a:pt x="74295" y="16192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B6DEA5-02B0-42C9-A31A-B5891CC82042}"/>
              </a:ext>
            </a:extLst>
          </p:cNvPr>
          <p:cNvGrpSpPr/>
          <p:nvPr/>
        </p:nvGrpSpPr>
        <p:grpSpPr>
          <a:xfrm>
            <a:off x="2300160" y="1332916"/>
            <a:ext cx="839695" cy="1431708"/>
            <a:chOff x="5789259" y="-79408"/>
            <a:chExt cx="944716" cy="16107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6877F74-9272-4945-B04B-8095A624146C}"/>
                </a:ext>
              </a:extLst>
            </p:cNvPr>
            <p:cNvGrpSpPr/>
            <p:nvPr/>
          </p:nvGrpSpPr>
          <p:grpSpPr>
            <a:xfrm rot="316524">
              <a:off x="5789259" y="513959"/>
              <a:ext cx="423031" cy="1017405"/>
              <a:chOff x="5855038" y="339273"/>
              <a:chExt cx="423031" cy="1017405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0333A1A-DF34-405B-B73E-EDB94F056CBF}"/>
                  </a:ext>
                </a:extLst>
              </p:cNvPr>
              <p:cNvSpPr/>
              <p:nvPr/>
            </p:nvSpPr>
            <p:spPr>
              <a:xfrm>
                <a:off x="5855038" y="339273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BE9E468-2B55-4FBC-BC22-B856748C48EC}"/>
                  </a:ext>
                </a:extLst>
              </p:cNvPr>
              <p:cNvSpPr/>
              <p:nvPr/>
            </p:nvSpPr>
            <p:spPr>
              <a:xfrm>
                <a:off x="5887913" y="472029"/>
                <a:ext cx="370016" cy="583487"/>
              </a:xfrm>
              <a:custGeom>
                <a:avLst/>
                <a:gdLst>
                  <a:gd name="connsiteX0" fmla="*/ 400769 w 495300"/>
                  <a:gd name="connsiteY0" fmla="*/ 708331 h 781050"/>
                  <a:gd name="connsiteX1" fmla="*/ 359811 w 495300"/>
                  <a:gd name="connsiteY1" fmla="*/ 757861 h 781050"/>
                  <a:gd name="connsiteX2" fmla="*/ 318854 w 495300"/>
                  <a:gd name="connsiteY2" fmla="*/ 782626 h 781050"/>
                  <a:gd name="connsiteX3" fmla="*/ 299804 w 495300"/>
                  <a:gd name="connsiteY3" fmla="*/ 778816 h 781050"/>
                  <a:gd name="connsiteX4" fmla="*/ 283611 w 495300"/>
                  <a:gd name="connsiteY4" fmla="*/ 735954 h 781050"/>
                  <a:gd name="connsiteX5" fmla="*/ 319806 w 495300"/>
                  <a:gd name="connsiteY5" fmla="*/ 675946 h 781050"/>
                  <a:gd name="connsiteX6" fmla="*/ 396959 w 495300"/>
                  <a:gd name="connsiteY6" fmla="*/ 586411 h 781050"/>
                  <a:gd name="connsiteX7" fmla="*/ 404579 w 495300"/>
                  <a:gd name="connsiteY7" fmla="*/ 574981 h 781050"/>
                  <a:gd name="connsiteX8" fmla="*/ 426486 w 495300"/>
                  <a:gd name="connsiteY8" fmla="*/ 528309 h 781050"/>
                  <a:gd name="connsiteX9" fmla="*/ 436011 w 495300"/>
                  <a:gd name="connsiteY9" fmla="*/ 469254 h 781050"/>
                  <a:gd name="connsiteX10" fmla="*/ 444584 w 495300"/>
                  <a:gd name="connsiteY10" fmla="*/ 393054 h 781050"/>
                  <a:gd name="connsiteX11" fmla="*/ 439822 w 495300"/>
                  <a:gd name="connsiteY11" fmla="*/ 346381 h 781050"/>
                  <a:gd name="connsiteX12" fmla="*/ 338856 w 495300"/>
                  <a:gd name="connsiteY12" fmla="*/ 114924 h 781050"/>
                  <a:gd name="connsiteX13" fmla="*/ 319806 w 495300"/>
                  <a:gd name="connsiteY13" fmla="*/ 111114 h 781050"/>
                  <a:gd name="connsiteX14" fmla="*/ 109304 w 495300"/>
                  <a:gd name="connsiteY14" fmla="*/ 287326 h 781050"/>
                  <a:gd name="connsiteX15" fmla="*/ 29294 w 495300"/>
                  <a:gd name="connsiteY15" fmla="*/ 421629 h 781050"/>
                  <a:gd name="connsiteX16" fmla="*/ 27389 w 495300"/>
                  <a:gd name="connsiteY16" fmla="*/ 429249 h 781050"/>
                  <a:gd name="connsiteX17" fmla="*/ 36914 w 495300"/>
                  <a:gd name="connsiteY17" fmla="*/ 531166 h 781050"/>
                  <a:gd name="connsiteX18" fmla="*/ 60726 w 495300"/>
                  <a:gd name="connsiteY18" fmla="*/ 590221 h 781050"/>
                  <a:gd name="connsiteX19" fmla="*/ 105494 w 495300"/>
                  <a:gd name="connsiteY19" fmla="*/ 690234 h 781050"/>
                  <a:gd name="connsiteX20" fmla="*/ 105494 w 495300"/>
                  <a:gd name="connsiteY20" fmla="*/ 723571 h 781050"/>
                  <a:gd name="connsiteX21" fmla="*/ 71204 w 495300"/>
                  <a:gd name="connsiteY21" fmla="*/ 736906 h 781050"/>
                  <a:gd name="connsiteX22" fmla="*/ 54059 w 495300"/>
                  <a:gd name="connsiteY22" fmla="*/ 718809 h 781050"/>
                  <a:gd name="connsiteX23" fmla="*/ 26436 w 495300"/>
                  <a:gd name="connsiteY23" fmla="*/ 644514 h 781050"/>
                  <a:gd name="connsiteX24" fmla="*/ 12149 w 495300"/>
                  <a:gd name="connsiteY24" fmla="*/ 561646 h 781050"/>
                  <a:gd name="connsiteX25" fmla="*/ 7386 w 495300"/>
                  <a:gd name="connsiteY25" fmla="*/ 456871 h 781050"/>
                  <a:gd name="connsiteX26" fmla="*/ 16911 w 495300"/>
                  <a:gd name="connsiteY26" fmla="*/ 353049 h 781050"/>
                  <a:gd name="connsiteX27" fmla="*/ 64536 w 495300"/>
                  <a:gd name="connsiteY27" fmla="*/ 224461 h 781050"/>
                  <a:gd name="connsiteX28" fmla="*/ 137879 w 495300"/>
                  <a:gd name="connsiteY28" fmla="*/ 142546 h 781050"/>
                  <a:gd name="connsiteX29" fmla="*/ 277897 w 495300"/>
                  <a:gd name="connsiteY29" fmla="*/ 33961 h 781050"/>
                  <a:gd name="connsiteX30" fmla="*/ 338856 w 495300"/>
                  <a:gd name="connsiteY30" fmla="*/ 8244 h 781050"/>
                  <a:gd name="connsiteX31" fmla="*/ 349334 w 495300"/>
                  <a:gd name="connsiteY31" fmla="*/ 8244 h 781050"/>
                  <a:gd name="connsiteX32" fmla="*/ 449347 w 495300"/>
                  <a:gd name="connsiteY32" fmla="*/ 105399 h 781050"/>
                  <a:gd name="connsiteX33" fmla="*/ 491256 w 495300"/>
                  <a:gd name="connsiteY33" fmla="*/ 229224 h 781050"/>
                  <a:gd name="connsiteX34" fmla="*/ 496019 w 495300"/>
                  <a:gd name="connsiteY34" fmla="*/ 270181 h 781050"/>
                  <a:gd name="connsiteX35" fmla="*/ 496972 w 495300"/>
                  <a:gd name="connsiteY35" fmla="*/ 336856 h 781050"/>
                  <a:gd name="connsiteX36" fmla="*/ 481731 w 495300"/>
                  <a:gd name="connsiteY36" fmla="*/ 471159 h 781050"/>
                  <a:gd name="connsiteX37" fmla="*/ 444584 w 495300"/>
                  <a:gd name="connsiteY37" fmla="*/ 624511 h 781050"/>
                  <a:gd name="connsiteX38" fmla="*/ 400769 w 495300"/>
                  <a:gd name="connsiteY38" fmla="*/ 708331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95300" h="781050">
                    <a:moveTo>
                      <a:pt x="400769" y="708331"/>
                    </a:moveTo>
                    <a:cubicBezTo>
                      <a:pt x="387434" y="724524"/>
                      <a:pt x="373147" y="740716"/>
                      <a:pt x="359811" y="757861"/>
                    </a:cubicBezTo>
                    <a:cubicBezTo>
                      <a:pt x="349334" y="771196"/>
                      <a:pt x="335999" y="779769"/>
                      <a:pt x="318854" y="782626"/>
                    </a:cubicBezTo>
                    <a:cubicBezTo>
                      <a:pt x="312186" y="783579"/>
                      <a:pt x="305519" y="782626"/>
                      <a:pt x="299804" y="778816"/>
                    </a:cubicBezTo>
                    <a:cubicBezTo>
                      <a:pt x="287422" y="769291"/>
                      <a:pt x="277897" y="754051"/>
                      <a:pt x="283611" y="735954"/>
                    </a:cubicBezTo>
                    <a:cubicBezTo>
                      <a:pt x="290279" y="713094"/>
                      <a:pt x="304566" y="694044"/>
                      <a:pt x="319806" y="675946"/>
                    </a:cubicBezTo>
                    <a:cubicBezTo>
                      <a:pt x="345524" y="645466"/>
                      <a:pt x="373147" y="617844"/>
                      <a:pt x="396959" y="586411"/>
                    </a:cubicBezTo>
                    <a:cubicBezTo>
                      <a:pt x="399816" y="582601"/>
                      <a:pt x="401722" y="578791"/>
                      <a:pt x="404579" y="574981"/>
                    </a:cubicBezTo>
                    <a:cubicBezTo>
                      <a:pt x="415056" y="560694"/>
                      <a:pt x="422677" y="545454"/>
                      <a:pt x="426486" y="528309"/>
                    </a:cubicBezTo>
                    <a:cubicBezTo>
                      <a:pt x="430297" y="508306"/>
                      <a:pt x="434106" y="489256"/>
                      <a:pt x="436011" y="469254"/>
                    </a:cubicBezTo>
                    <a:cubicBezTo>
                      <a:pt x="438869" y="443536"/>
                      <a:pt x="441727" y="418771"/>
                      <a:pt x="444584" y="393054"/>
                    </a:cubicBezTo>
                    <a:cubicBezTo>
                      <a:pt x="449347" y="376861"/>
                      <a:pt x="443631" y="361621"/>
                      <a:pt x="439822" y="346381"/>
                    </a:cubicBezTo>
                    <a:cubicBezTo>
                      <a:pt x="418866" y="263514"/>
                      <a:pt x="386481" y="185409"/>
                      <a:pt x="338856" y="114924"/>
                    </a:cubicBezTo>
                    <a:cubicBezTo>
                      <a:pt x="331236" y="104446"/>
                      <a:pt x="331236" y="104446"/>
                      <a:pt x="319806" y="111114"/>
                    </a:cubicBezTo>
                    <a:cubicBezTo>
                      <a:pt x="240749" y="159691"/>
                      <a:pt x="169311" y="216841"/>
                      <a:pt x="109304" y="287326"/>
                    </a:cubicBezTo>
                    <a:cubicBezTo>
                      <a:pt x="75014" y="328284"/>
                      <a:pt x="47391" y="372099"/>
                      <a:pt x="29294" y="421629"/>
                    </a:cubicBezTo>
                    <a:cubicBezTo>
                      <a:pt x="28341" y="424486"/>
                      <a:pt x="27389" y="426391"/>
                      <a:pt x="27389" y="429249"/>
                    </a:cubicBezTo>
                    <a:cubicBezTo>
                      <a:pt x="29294" y="463539"/>
                      <a:pt x="31199" y="496876"/>
                      <a:pt x="36914" y="531166"/>
                    </a:cubicBezTo>
                    <a:cubicBezTo>
                      <a:pt x="40724" y="552121"/>
                      <a:pt x="47391" y="572124"/>
                      <a:pt x="60726" y="590221"/>
                    </a:cubicBezTo>
                    <a:cubicBezTo>
                      <a:pt x="81681" y="620701"/>
                      <a:pt x="96921" y="654039"/>
                      <a:pt x="105494" y="690234"/>
                    </a:cubicBezTo>
                    <a:cubicBezTo>
                      <a:pt x="108351" y="701664"/>
                      <a:pt x="108351" y="713094"/>
                      <a:pt x="105494" y="723571"/>
                    </a:cubicBezTo>
                    <a:cubicBezTo>
                      <a:pt x="101684" y="738811"/>
                      <a:pt x="84539" y="745479"/>
                      <a:pt x="71204" y="736906"/>
                    </a:cubicBezTo>
                    <a:cubicBezTo>
                      <a:pt x="63584" y="732144"/>
                      <a:pt x="58821" y="725476"/>
                      <a:pt x="54059" y="718809"/>
                    </a:cubicBezTo>
                    <a:cubicBezTo>
                      <a:pt x="40724" y="695949"/>
                      <a:pt x="32151" y="670231"/>
                      <a:pt x="26436" y="644514"/>
                    </a:cubicBezTo>
                    <a:cubicBezTo>
                      <a:pt x="20721" y="616891"/>
                      <a:pt x="15006" y="589269"/>
                      <a:pt x="12149" y="561646"/>
                    </a:cubicBezTo>
                    <a:cubicBezTo>
                      <a:pt x="8339" y="527356"/>
                      <a:pt x="6434" y="492114"/>
                      <a:pt x="7386" y="456871"/>
                    </a:cubicBezTo>
                    <a:cubicBezTo>
                      <a:pt x="8339" y="421629"/>
                      <a:pt x="11196" y="387339"/>
                      <a:pt x="16911" y="353049"/>
                    </a:cubicBezTo>
                    <a:cubicBezTo>
                      <a:pt x="25484" y="307329"/>
                      <a:pt x="36914" y="262561"/>
                      <a:pt x="64536" y="224461"/>
                    </a:cubicBezTo>
                    <a:cubicBezTo>
                      <a:pt x="86444" y="194934"/>
                      <a:pt x="111209" y="168264"/>
                      <a:pt x="137879" y="142546"/>
                    </a:cubicBezTo>
                    <a:cubicBezTo>
                      <a:pt x="179789" y="100636"/>
                      <a:pt x="225509" y="62536"/>
                      <a:pt x="277897" y="33961"/>
                    </a:cubicBezTo>
                    <a:cubicBezTo>
                      <a:pt x="296947" y="23484"/>
                      <a:pt x="316949" y="13959"/>
                      <a:pt x="338856" y="8244"/>
                    </a:cubicBezTo>
                    <a:cubicBezTo>
                      <a:pt x="342666" y="7291"/>
                      <a:pt x="345524" y="6339"/>
                      <a:pt x="349334" y="8244"/>
                    </a:cubicBezTo>
                    <a:cubicBezTo>
                      <a:pt x="393149" y="29199"/>
                      <a:pt x="424581" y="63489"/>
                      <a:pt x="449347" y="105399"/>
                    </a:cubicBezTo>
                    <a:cubicBezTo>
                      <a:pt x="471254" y="143499"/>
                      <a:pt x="484589" y="185409"/>
                      <a:pt x="491256" y="229224"/>
                    </a:cubicBezTo>
                    <a:cubicBezTo>
                      <a:pt x="493161" y="242559"/>
                      <a:pt x="495066" y="255894"/>
                      <a:pt x="496019" y="270181"/>
                    </a:cubicBezTo>
                    <a:cubicBezTo>
                      <a:pt x="497924" y="292089"/>
                      <a:pt x="497924" y="314949"/>
                      <a:pt x="496972" y="336856"/>
                    </a:cubicBezTo>
                    <a:cubicBezTo>
                      <a:pt x="495066" y="381624"/>
                      <a:pt x="490304" y="426391"/>
                      <a:pt x="481731" y="471159"/>
                    </a:cubicBezTo>
                    <a:cubicBezTo>
                      <a:pt x="471254" y="522594"/>
                      <a:pt x="458872" y="574029"/>
                      <a:pt x="444584" y="624511"/>
                    </a:cubicBezTo>
                    <a:cubicBezTo>
                      <a:pt x="435059" y="654039"/>
                      <a:pt x="421724" y="683566"/>
                      <a:pt x="400769" y="70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2F3E341-556F-4D8F-A4D0-5A4061F56EB2}"/>
                </a:ext>
              </a:extLst>
            </p:cNvPr>
            <p:cNvGrpSpPr/>
            <p:nvPr/>
          </p:nvGrpSpPr>
          <p:grpSpPr>
            <a:xfrm rot="20737142">
              <a:off x="6310944" y="-79408"/>
              <a:ext cx="423031" cy="1017405"/>
              <a:chOff x="6310944" y="-79408"/>
              <a:chExt cx="423031" cy="1017405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0EA3B76-A405-4B94-B4E4-F9EE970440AA}"/>
                  </a:ext>
                </a:extLst>
              </p:cNvPr>
              <p:cNvSpPr/>
              <p:nvPr/>
            </p:nvSpPr>
            <p:spPr>
              <a:xfrm flipH="1">
                <a:off x="6310944" y="-79408"/>
                <a:ext cx="423031" cy="1017405"/>
              </a:xfrm>
              <a:custGeom>
                <a:avLst/>
                <a:gdLst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587947 w 1732244"/>
                  <a:gd name="connsiteY10" fmla="*/ 1109058 h 4153492"/>
                  <a:gd name="connsiteX11" fmla="*/ 1451535 w 1732244"/>
                  <a:gd name="connsiteY11" fmla="*/ 1571536 h 4153492"/>
                  <a:gd name="connsiteX12" fmla="*/ 1481114 w 1732244"/>
                  <a:gd name="connsiteY12" fmla="*/ 1674674 h 4153492"/>
                  <a:gd name="connsiteX13" fmla="*/ 1495653 w 1732244"/>
                  <a:gd name="connsiteY13" fmla="*/ 1817170 h 4153492"/>
                  <a:gd name="connsiteX14" fmla="*/ 1492746 w 1732244"/>
                  <a:gd name="connsiteY14" fmla="*/ 1822986 h 4153492"/>
                  <a:gd name="connsiteX15" fmla="*/ 1373513 w 1732244"/>
                  <a:gd name="connsiteY15" fmla="*/ 2372618 h 4153492"/>
                  <a:gd name="connsiteX16" fmla="*/ 1364646 w 1732244"/>
                  <a:gd name="connsiteY16" fmla="*/ 2385917 h 4153492"/>
                  <a:gd name="connsiteX17" fmla="*/ 1364646 w 1732244"/>
                  <a:gd name="connsiteY17" fmla="*/ 2788957 h 4153492"/>
                  <a:gd name="connsiteX18" fmla="*/ 1367697 w 1732244"/>
                  <a:gd name="connsiteY18" fmla="*/ 2785567 h 4153492"/>
                  <a:gd name="connsiteX19" fmla="*/ 1379329 w 1732244"/>
                  <a:gd name="connsiteY19" fmla="*/ 3236321 h 4153492"/>
                  <a:gd name="connsiteX20" fmla="*/ 1382239 w 1732244"/>
                  <a:gd name="connsiteY20" fmla="*/ 3762688 h 4153492"/>
                  <a:gd name="connsiteX21" fmla="*/ 1274638 w 1732244"/>
                  <a:gd name="connsiteY21" fmla="*/ 3977887 h 4153492"/>
                  <a:gd name="connsiteX22" fmla="*/ 876230 w 1732244"/>
                  <a:gd name="connsiteY22" fmla="*/ 4143647 h 4153492"/>
                  <a:gd name="connsiteX23" fmla="*/ 538891 w 1732244"/>
                  <a:gd name="connsiteY23" fmla="*/ 4143647 h 4153492"/>
                  <a:gd name="connsiteX24" fmla="*/ 265530 w 1732244"/>
                  <a:gd name="connsiteY24" fmla="*/ 4044772 h 4153492"/>
                  <a:gd name="connsiteX25" fmla="*/ 111399 w 1732244"/>
                  <a:gd name="connsiteY25" fmla="*/ 3797585 h 4153492"/>
                  <a:gd name="connsiteX26" fmla="*/ 105583 w 1732244"/>
                  <a:gd name="connsiteY26" fmla="*/ 3724881 h 4153492"/>
                  <a:gd name="connsiteX27" fmla="*/ 102676 w 1732244"/>
                  <a:gd name="connsiteY27" fmla="*/ 3053112 h 4153492"/>
                  <a:gd name="connsiteX28" fmla="*/ 102676 w 1732244"/>
                  <a:gd name="connsiteY28" fmla="*/ 2613988 h 4153492"/>
                  <a:gd name="connsiteX29" fmla="*/ 59053 w 1732244"/>
                  <a:gd name="connsiteY29" fmla="*/ 2078898 h 4153492"/>
                  <a:gd name="connsiteX30" fmla="*/ 24156 w 1732244"/>
                  <a:gd name="connsiteY30" fmla="*/ 1843344 h 4153492"/>
                  <a:gd name="connsiteX31" fmla="*/ 3801 w 1732244"/>
                  <a:gd name="connsiteY31" fmla="*/ 1319887 h 4153492"/>
                  <a:gd name="connsiteX32" fmla="*/ 90498 w 1732244"/>
                  <a:gd name="connsiteY32" fmla="*/ 771074 h 4153492"/>
                  <a:gd name="connsiteX33" fmla="*/ 120632 w 1732244"/>
                  <a:gd name="connsiteY33" fmla="*/ 674829 h 4153492"/>
                  <a:gd name="connsiteX34" fmla="*/ 120632 w 1732244"/>
                  <a:gd name="connsiteY34" fmla="*/ 642369 h 4153492"/>
                  <a:gd name="connsiteX35" fmla="*/ 130796 w 1732244"/>
                  <a:gd name="connsiteY35" fmla="*/ 642369 h 4153492"/>
                  <a:gd name="connsiteX36" fmla="*/ 146296 w 1732244"/>
                  <a:gd name="connsiteY36" fmla="*/ 592863 h 4153492"/>
                  <a:gd name="connsiteX37" fmla="*/ 437106 w 1732244"/>
                  <a:gd name="connsiteY37" fmla="*/ 214810 h 4153492"/>
                  <a:gd name="connsiteX38" fmla="*/ 847149 w 1732244"/>
                  <a:gd name="connsiteY38" fmla="*/ 25782 h 4153492"/>
                  <a:gd name="connsiteX39" fmla="*/ 1014364 w 1732244"/>
                  <a:gd name="connsiteY39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51535 w 1732244"/>
                  <a:gd name="connsiteY10" fmla="*/ 1571536 h 4153492"/>
                  <a:gd name="connsiteX11" fmla="*/ 1481114 w 1732244"/>
                  <a:gd name="connsiteY11" fmla="*/ 1674674 h 4153492"/>
                  <a:gd name="connsiteX12" fmla="*/ 1495653 w 1732244"/>
                  <a:gd name="connsiteY12" fmla="*/ 1817170 h 4153492"/>
                  <a:gd name="connsiteX13" fmla="*/ 1492746 w 1732244"/>
                  <a:gd name="connsiteY13" fmla="*/ 1822986 h 4153492"/>
                  <a:gd name="connsiteX14" fmla="*/ 1373513 w 1732244"/>
                  <a:gd name="connsiteY14" fmla="*/ 2372618 h 4153492"/>
                  <a:gd name="connsiteX15" fmla="*/ 1364646 w 1732244"/>
                  <a:gd name="connsiteY15" fmla="*/ 2385917 h 4153492"/>
                  <a:gd name="connsiteX16" fmla="*/ 1364646 w 1732244"/>
                  <a:gd name="connsiteY16" fmla="*/ 2788957 h 4153492"/>
                  <a:gd name="connsiteX17" fmla="*/ 1367697 w 1732244"/>
                  <a:gd name="connsiteY17" fmla="*/ 2785567 h 4153492"/>
                  <a:gd name="connsiteX18" fmla="*/ 1379329 w 1732244"/>
                  <a:gd name="connsiteY18" fmla="*/ 3236321 h 4153492"/>
                  <a:gd name="connsiteX19" fmla="*/ 1382239 w 1732244"/>
                  <a:gd name="connsiteY19" fmla="*/ 3762688 h 4153492"/>
                  <a:gd name="connsiteX20" fmla="*/ 1274638 w 1732244"/>
                  <a:gd name="connsiteY20" fmla="*/ 3977887 h 4153492"/>
                  <a:gd name="connsiteX21" fmla="*/ 876230 w 1732244"/>
                  <a:gd name="connsiteY21" fmla="*/ 4143647 h 4153492"/>
                  <a:gd name="connsiteX22" fmla="*/ 538891 w 1732244"/>
                  <a:gd name="connsiteY22" fmla="*/ 4143647 h 4153492"/>
                  <a:gd name="connsiteX23" fmla="*/ 265530 w 1732244"/>
                  <a:gd name="connsiteY23" fmla="*/ 4044772 h 4153492"/>
                  <a:gd name="connsiteX24" fmla="*/ 111399 w 1732244"/>
                  <a:gd name="connsiteY24" fmla="*/ 3797585 h 4153492"/>
                  <a:gd name="connsiteX25" fmla="*/ 105583 w 1732244"/>
                  <a:gd name="connsiteY25" fmla="*/ 3724881 h 4153492"/>
                  <a:gd name="connsiteX26" fmla="*/ 102676 w 1732244"/>
                  <a:gd name="connsiteY26" fmla="*/ 3053112 h 4153492"/>
                  <a:gd name="connsiteX27" fmla="*/ 102676 w 1732244"/>
                  <a:gd name="connsiteY27" fmla="*/ 2613988 h 4153492"/>
                  <a:gd name="connsiteX28" fmla="*/ 59053 w 1732244"/>
                  <a:gd name="connsiteY28" fmla="*/ 2078898 h 4153492"/>
                  <a:gd name="connsiteX29" fmla="*/ 24156 w 1732244"/>
                  <a:gd name="connsiteY29" fmla="*/ 1843344 h 4153492"/>
                  <a:gd name="connsiteX30" fmla="*/ 3801 w 1732244"/>
                  <a:gd name="connsiteY30" fmla="*/ 1319887 h 4153492"/>
                  <a:gd name="connsiteX31" fmla="*/ 90498 w 1732244"/>
                  <a:gd name="connsiteY31" fmla="*/ 771074 h 4153492"/>
                  <a:gd name="connsiteX32" fmla="*/ 120632 w 1732244"/>
                  <a:gd name="connsiteY32" fmla="*/ 674829 h 4153492"/>
                  <a:gd name="connsiteX33" fmla="*/ 120632 w 1732244"/>
                  <a:gd name="connsiteY33" fmla="*/ 642369 h 4153492"/>
                  <a:gd name="connsiteX34" fmla="*/ 130796 w 1732244"/>
                  <a:gd name="connsiteY34" fmla="*/ 642369 h 4153492"/>
                  <a:gd name="connsiteX35" fmla="*/ 146296 w 1732244"/>
                  <a:gd name="connsiteY35" fmla="*/ 592863 h 4153492"/>
                  <a:gd name="connsiteX36" fmla="*/ 437106 w 1732244"/>
                  <a:gd name="connsiteY36" fmla="*/ 214810 h 4153492"/>
                  <a:gd name="connsiteX37" fmla="*/ 847149 w 1732244"/>
                  <a:gd name="connsiteY37" fmla="*/ 25782 h 4153492"/>
                  <a:gd name="connsiteX38" fmla="*/ 1014364 w 1732244"/>
                  <a:gd name="connsiteY38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81114 w 1732244"/>
                  <a:gd name="connsiteY10" fmla="*/ 1674674 h 4153492"/>
                  <a:gd name="connsiteX11" fmla="*/ 1495653 w 1732244"/>
                  <a:gd name="connsiteY11" fmla="*/ 1817170 h 4153492"/>
                  <a:gd name="connsiteX12" fmla="*/ 1492746 w 1732244"/>
                  <a:gd name="connsiteY12" fmla="*/ 1822986 h 4153492"/>
                  <a:gd name="connsiteX13" fmla="*/ 1373513 w 1732244"/>
                  <a:gd name="connsiteY13" fmla="*/ 2372618 h 4153492"/>
                  <a:gd name="connsiteX14" fmla="*/ 1364646 w 1732244"/>
                  <a:gd name="connsiteY14" fmla="*/ 2385917 h 4153492"/>
                  <a:gd name="connsiteX15" fmla="*/ 1364646 w 1732244"/>
                  <a:gd name="connsiteY15" fmla="*/ 2788957 h 4153492"/>
                  <a:gd name="connsiteX16" fmla="*/ 1367697 w 1732244"/>
                  <a:gd name="connsiteY16" fmla="*/ 2785567 h 4153492"/>
                  <a:gd name="connsiteX17" fmla="*/ 1379329 w 1732244"/>
                  <a:gd name="connsiteY17" fmla="*/ 3236321 h 4153492"/>
                  <a:gd name="connsiteX18" fmla="*/ 1382239 w 1732244"/>
                  <a:gd name="connsiteY18" fmla="*/ 3762688 h 4153492"/>
                  <a:gd name="connsiteX19" fmla="*/ 1274638 w 1732244"/>
                  <a:gd name="connsiteY19" fmla="*/ 3977887 h 4153492"/>
                  <a:gd name="connsiteX20" fmla="*/ 876230 w 1732244"/>
                  <a:gd name="connsiteY20" fmla="*/ 4143647 h 4153492"/>
                  <a:gd name="connsiteX21" fmla="*/ 538891 w 1732244"/>
                  <a:gd name="connsiteY21" fmla="*/ 4143647 h 4153492"/>
                  <a:gd name="connsiteX22" fmla="*/ 265530 w 1732244"/>
                  <a:gd name="connsiteY22" fmla="*/ 4044772 h 4153492"/>
                  <a:gd name="connsiteX23" fmla="*/ 111399 w 1732244"/>
                  <a:gd name="connsiteY23" fmla="*/ 3797585 h 4153492"/>
                  <a:gd name="connsiteX24" fmla="*/ 105583 w 1732244"/>
                  <a:gd name="connsiteY24" fmla="*/ 3724881 h 4153492"/>
                  <a:gd name="connsiteX25" fmla="*/ 102676 w 1732244"/>
                  <a:gd name="connsiteY25" fmla="*/ 3053112 h 4153492"/>
                  <a:gd name="connsiteX26" fmla="*/ 102676 w 1732244"/>
                  <a:gd name="connsiteY26" fmla="*/ 2613988 h 4153492"/>
                  <a:gd name="connsiteX27" fmla="*/ 59053 w 1732244"/>
                  <a:gd name="connsiteY27" fmla="*/ 2078898 h 4153492"/>
                  <a:gd name="connsiteX28" fmla="*/ 24156 w 1732244"/>
                  <a:gd name="connsiteY28" fmla="*/ 1843344 h 4153492"/>
                  <a:gd name="connsiteX29" fmla="*/ 3801 w 1732244"/>
                  <a:gd name="connsiteY29" fmla="*/ 1319887 h 4153492"/>
                  <a:gd name="connsiteX30" fmla="*/ 90498 w 1732244"/>
                  <a:gd name="connsiteY30" fmla="*/ 771074 h 4153492"/>
                  <a:gd name="connsiteX31" fmla="*/ 120632 w 1732244"/>
                  <a:gd name="connsiteY31" fmla="*/ 674829 h 4153492"/>
                  <a:gd name="connsiteX32" fmla="*/ 120632 w 1732244"/>
                  <a:gd name="connsiteY32" fmla="*/ 642369 h 4153492"/>
                  <a:gd name="connsiteX33" fmla="*/ 130796 w 1732244"/>
                  <a:gd name="connsiteY33" fmla="*/ 642369 h 4153492"/>
                  <a:gd name="connsiteX34" fmla="*/ 146296 w 1732244"/>
                  <a:gd name="connsiteY34" fmla="*/ 592863 h 4153492"/>
                  <a:gd name="connsiteX35" fmla="*/ 437106 w 1732244"/>
                  <a:gd name="connsiteY35" fmla="*/ 214810 h 4153492"/>
                  <a:gd name="connsiteX36" fmla="*/ 847149 w 1732244"/>
                  <a:gd name="connsiteY36" fmla="*/ 25782 h 4153492"/>
                  <a:gd name="connsiteX37" fmla="*/ 1014364 w 1732244"/>
                  <a:gd name="connsiteY37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592712 w 1732244"/>
                  <a:gd name="connsiteY9" fmla="*/ 1121408 h 4153492"/>
                  <a:gd name="connsiteX10" fmla="*/ 1495653 w 1732244"/>
                  <a:gd name="connsiteY10" fmla="*/ 1817170 h 4153492"/>
                  <a:gd name="connsiteX11" fmla="*/ 1492746 w 1732244"/>
                  <a:gd name="connsiteY11" fmla="*/ 1822986 h 4153492"/>
                  <a:gd name="connsiteX12" fmla="*/ 1373513 w 1732244"/>
                  <a:gd name="connsiteY12" fmla="*/ 2372618 h 4153492"/>
                  <a:gd name="connsiteX13" fmla="*/ 1364646 w 1732244"/>
                  <a:gd name="connsiteY13" fmla="*/ 2385917 h 4153492"/>
                  <a:gd name="connsiteX14" fmla="*/ 1364646 w 1732244"/>
                  <a:gd name="connsiteY14" fmla="*/ 2788957 h 4153492"/>
                  <a:gd name="connsiteX15" fmla="*/ 1367697 w 1732244"/>
                  <a:gd name="connsiteY15" fmla="*/ 2785567 h 4153492"/>
                  <a:gd name="connsiteX16" fmla="*/ 1379329 w 1732244"/>
                  <a:gd name="connsiteY16" fmla="*/ 3236321 h 4153492"/>
                  <a:gd name="connsiteX17" fmla="*/ 1382239 w 1732244"/>
                  <a:gd name="connsiteY17" fmla="*/ 3762688 h 4153492"/>
                  <a:gd name="connsiteX18" fmla="*/ 1274638 w 1732244"/>
                  <a:gd name="connsiteY18" fmla="*/ 3977887 h 4153492"/>
                  <a:gd name="connsiteX19" fmla="*/ 876230 w 1732244"/>
                  <a:gd name="connsiteY19" fmla="*/ 4143647 h 4153492"/>
                  <a:gd name="connsiteX20" fmla="*/ 538891 w 1732244"/>
                  <a:gd name="connsiteY20" fmla="*/ 4143647 h 4153492"/>
                  <a:gd name="connsiteX21" fmla="*/ 265530 w 1732244"/>
                  <a:gd name="connsiteY21" fmla="*/ 4044772 h 4153492"/>
                  <a:gd name="connsiteX22" fmla="*/ 111399 w 1732244"/>
                  <a:gd name="connsiteY22" fmla="*/ 3797585 h 4153492"/>
                  <a:gd name="connsiteX23" fmla="*/ 105583 w 1732244"/>
                  <a:gd name="connsiteY23" fmla="*/ 3724881 h 4153492"/>
                  <a:gd name="connsiteX24" fmla="*/ 102676 w 1732244"/>
                  <a:gd name="connsiteY24" fmla="*/ 3053112 h 4153492"/>
                  <a:gd name="connsiteX25" fmla="*/ 102676 w 1732244"/>
                  <a:gd name="connsiteY25" fmla="*/ 2613988 h 4153492"/>
                  <a:gd name="connsiteX26" fmla="*/ 59053 w 1732244"/>
                  <a:gd name="connsiteY26" fmla="*/ 2078898 h 4153492"/>
                  <a:gd name="connsiteX27" fmla="*/ 24156 w 1732244"/>
                  <a:gd name="connsiteY27" fmla="*/ 1843344 h 4153492"/>
                  <a:gd name="connsiteX28" fmla="*/ 3801 w 1732244"/>
                  <a:gd name="connsiteY28" fmla="*/ 1319887 h 4153492"/>
                  <a:gd name="connsiteX29" fmla="*/ 90498 w 1732244"/>
                  <a:gd name="connsiteY29" fmla="*/ 771074 h 4153492"/>
                  <a:gd name="connsiteX30" fmla="*/ 120632 w 1732244"/>
                  <a:gd name="connsiteY30" fmla="*/ 674829 h 4153492"/>
                  <a:gd name="connsiteX31" fmla="*/ 120632 w 1732244"/>
                  <a:gd name="connsiteY31" fmla="*/ 642369 h 4153492"/>
                  <a:gd name="connsiteX32" fmla="*/ 130796 w 1732244"/>
                  <a:gd name="connsiteY32" fmla="*/ 642369 h 4153492"/>
                  <a:gd name="connsiteX33" fmla="*/ 146296 w 1732244"/>
                  <a:gd name="connsiteY33" fmla="*/ 592863 h 4153492"/>
                  <a:gd name="connsiteX34" fmla="*/ 437106 w 1732244"/>
                  <a:gd name="connsiteY34" fmla="*/ 214810 h 4153492"/>
                  <a:gd name="connsiteX35" fmla="*/ 847149 w 1732244"/>
                  <a:gd name="connsiteY35" fmla="*/ 25782 h 4153492"/>
                  <a:gd name="connsiteX36" fmla="*/ 1014364 w 1732244"/>
                  <a:gd name="connsiteY36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638151 w 1732244"/>
                  <a:gd name="connsiteY8" fmla="*/ 1316977 h 4153492"/>
                  <a:gd name="connsiteX9" fmla="*/ 1495653 w 1732244"/>
                  <a:gd name="connsiteY9" fmla="*/ 1817170 h 4153492"/>
                  <a:gd name="connsiteX10" fmla="*/ 1492746 w 1732244"/>
                  <a:gd name="connsiteY10" fmla="*/ 1822986 h 4153492"/>
                  <a:gd name="connsiteX11" fmla="*/ 1373513 w 1732244"/>
                  <a:gd name="connsiteY11" fmla="*/ 2372618 h 4153492"/>
                  <a:gd name="connsiteX12" fmla="*/ 1364646 w 1732244"/>
                  <a:gd name="connsiteY12" fmla="*/ 2385917 h 4153492"/>
                  <a:gd name="connsiteX13" fmla="*/ 1364646 w 1732244"/>
                  <a:gd name="connsiteY13" fmla="*/ 2788957 h 4153492"/>
                  <a:gd name="connsiteX14" fmla="*/ 1367697 w 1732244"/>
                  <a:gd name="connsiteY14" fmla="*/ 2785567 h 4153492"/>
                  <a:gd name="connsiteX15" fmla="*/ 1379329 w 1732244"/>
                  <a:gd name="connsiteY15" fmla="*/ 3236321 h 4153492"/>
                  <a:gd name="connsiteX16" fmla="*/ 1382239 w 1732244"/>
                  <a:gd name="connsiteY16" fmla="*/ 3762688 h 4153492"/>
                  <a:gd name="connsiteX17" fmla="*/ 1274638 w 1732244"/>
                  <a:gd name="connsiteY17" fmla="*/ 3977887 h 4153492"/>
                  <a:gd name="connsiteX18" fmla="*/ 876230 w 1732244"/>
                  <a:gd name="connsiteY18" fmla="*/ 4143647 h 4153492"/>
                  <a:gd name="connsiteX19" fmla="*/ 538891 w 1732244"/>
                  <a:gd name="connsiteY19" fmla="*/ 4143647 h 4153492"/>
                  <a:gd name="connsiteX20" fmla="*/ 265530 w 1732244"/>
                  <a:gd name="connsiteY20" fmla="*/ 4044772 h 4153492"/>
                  <a:gd name="connsiteX21" fmla="*/ 111399 w 1732244"/>
                  <a:gd name="connsiteY21" fmla="*/ 3797585 h 4153492"/>
                  <a:gd name="connsiteX22" fmla="*/ 105583 w 1732244"/>
                  <a:gd name="connsiteY22" fmla="*/ 3724881 h 4153492"/>
                  <a:gd name="connsiteX23" fmla="*/ 102676 w 1732244"/>
                  <a:gd name="connsiteY23" fmla="*/ 3053112 h 4153492"/>
                  <a:gd name="connsiteX24" fmla="*/ 102676 w 1732244"/>
                  <a:gd name="connsiteY24" fmla="*/ 2613988 h 4153492"/>
                  <a:gd name="connsiteX25" fmla="*/ 59053 w 1732244"/>
                  <a:gd name="connsiteY25" fmla="*/ 2078898 h 4153492"/>
                  <a:gd name="connsiteX26" fmla="*/ 24156 w 1732244"/>
                  <a:gd name="connsiteY26" fmla="*/ 1843344 h 4153492"/>
                  <a:gd name="connsiteX27" fmla="*/ 3801 w 1732244"/>
                  <a:gd name="connsiteY27" fmla="*/ 1319887 h 4153492"/>
                  <a:gd name="connsiteX28" fmla="*/ 90498 w 1732244"/>
                  <a:gd name="connsiteY28" fmla="*/ 771074 h 4153492"/>
                  <a:gd name="connsiteX29" fmla="*/ 120632 w 1732244"/>
                  <a:gd name="connsiteY29" fmla="*/ 674829 h 4153492"/>
                  <a:gd name="connsiteX30" fmla="*/ 120632 w 1732244"/>
                  <a:gd name="connsiteY30" fmla="*/ 642369 h 4153492"/>
                  <a:gd name="connsiteX31" fmla="*/ 130796 w 1732244"/>
                  <a:gd name="connsiteY31" fmla="*/ 642369 h 4153492"/>
                  <a:gd name="connsiteX32" fmla="*/ 146296 w 1732244"/>
                  <a:gd name="connsiteY32" fmla="*/ 592863 h 4153492"/>
                  <a:gd name="connsiteX33" fmla="*/ 437106 w 1732244"/>
                  <a:gd name="connsiteY33" fmla="*/ 214810 h 4153492"/>
                  <a:gd name="connsiteX34" fmla="*/ 847149 w 1732244"/>
                  <a:gd name="connsiteY34" fmla="*/ 25782 h 4153492"/>
                  <a:gd name="connsiteX35" fmla="*/ 1014364 w 1732244"/>
                  <a:gd name="connsiteY35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652690 w 1732244"/>
                  <a:gd name="connsiteY7" fmla="*/ 1442027 h 4153492"/>
                  <a:gd name="connsiteX8" fmla="*/ 1495653 w 1732244"/>
                  <a:gd name="connsiteY8" fmla="*/ 1817170 h 4153492"/>
                  <a:gd name="connsiteX9" fmla="*/ 1492746 w 1732244"/>
                  <a:gd name="connsiteY9" fmla="*/ 1822986 h 4153492"/>
                  <a:gd name="connsiteX10" fmla="*/ 1373513 w 1732244"/>
                  <a:gd name="connsiteY10" fmla="*/ 2372618 h 4153492"/>
                  <a:gd name="connsiteX11" fmla="*/ 1364646 w 1732244"/>
                  <a:gd name="connsiteY11" fmla="*/ 2385917 h 4153492"/>
                  <a:gd name="connsiteX12" fmla="*/ 1364646 w 1732244"/>
                  <a:gd name="connsiteY12" fmla="*/ 2788957 h 4153492"/>
                  <a:gd name="connsiteX13" fmla="*/ 1367697 w 1732244"/>
                  <a:gd name="connsiteY13" fmla="*/ 2785567 h 4153492"/>
                  <a:gd name="connsiteX14" fmla="*/ 1379329 w 1732244"/>
                  <a:gd name="connsiteY14" fmla="*/ 3236321 h 4153492"/>
                  <a:gd name="connsiteX15" fmla="*/ 1382239 w 1732244"/>
                  <a:gd name="connsiteY15" fmla="*/ 3762688 h 4153492"/>
                  <a:gd name="connsiteX16" fmla="*/ 1274638 w 1732244"/>
                  <a:gd name="connsiteY16" fmla="*/ 3977887 h 4153492"/>
                  <a:gd name="connsiteX17" fmla="*/ 876230 w 1732244"/>
                  <a:gd name="connsiteY17" fmla="*/ 4143647 h 4153492"/>
                  <a:gd name="connsiteX18" fmla="*/ 538891 w 1732244"/>
                  <a:gd name="connsiteY18" fmla="*/ 4143647 h 4153492"/>
                  <a:gd name="connsiteX19" fmla="*/ 265530 w 1732244"/>
                  <a:gd name="connsiteY19" fmla="*/ 4044772 h 4153492"/>
                  <a:gd name="connsiteX20" fmla="*/ 111399 w 1732244"/>
                  <a:gd name="connsiteY20" fmla="*/ 3797585 h 4153492"/>
                  <a:gd name="connsiteX21" fmla="*/ 105583 w 1732244"/>
                  <a:gd name="connsiteY21" fmla="*/ 3724881 h 4153492"/>
                  <a:gd name="connsiteX22" fmla="*/ 102676 w 1732244"/>
                  <a:gd name="connsiteY22" fmla="*/ 3053112 h 4153492"/>
                  <a:gd name="connsiteX23" fmla="*/ 102676 w 1732244"/>
                  <a:gd name="connsiteY23" fmla="*/ 2613988 h 4153492"/>
                  <a:gd name="connsiteX24" fmla="*/ 59053 w 1732244"/>
                  <a:gd name="connsiteY24" fmla="*/ 2078898 h 4153492"/>
                  <a:gd name="connsiteX25" fmla="*/ 24156 w 1732244"/>
                  <a:gd name="connsiteY25" fmla="*/ 1843344 h 4153492"/>
                  <a:gd name="connsiteX26" fmla="*/ 3801 w 1732244"/>
                  <a:gd name="connsiteY26" fmla="*/ 1319887 h 4153492"/>
                  <a:gd name="connsiteX27" fmla="*/ 90498 w 1732244"/>
                  <a:gd name="connsiteY27" fmla="*/ 771074 h 4153492"/>
                  <a:gd name="connsiteX28" fmla="*/ 120632 w 1732244"/>
                  <a:gd name="connsiteY28" fmla="*/ 674829 h 4153492"/>
                  <a:gd name="connsiteX29" fmla="*/ 120632 w 1732244"/>
                  <a:gd name="connsiteY29" fmla="*/ 642369 h 4153492"/>
                  <a:gd name="connsiteX30" fmla="*/ 130796 w 1732244"/>
                  <a:gd name="connsiteY30" fmla="*/ 642369 h 4153492"/>
                  <a:gd name="connsiteX31" fmla="*/ 146296 w 1732244"/>
                  <a:gd name="connsiteY31" fmla="*/ 592863 h 4153492"/>
                  <a:gd name="connsiteX32" fmla="*/ 437106 w 1732244"/>
                  <a:gd name="connsiteY32" fmla="*/ 214810 h 4153492"/>
                  <a:gd name="connsiteX33" fmla="*/ 847149 w 1732244"/>
                  <a:gd name="connsiteY33" fmla="*/ 25782 h 4153492"/>
                  <a:gd name="connsiteX34" fmla="*/ 1014364 w 1732244"/>
                  <a:gd name="connsiteY34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385917 h 4153492"/>
                  <a:gd name="connsiteX11" fmla="*/ 1364646 w 1732244"/>
                  <a:gd name="connsiteY11" fmla="*/ 2788957 h 4153492"/>
                  <a:gd name="connsiteX12" fmla="*/ 1367697 w 1732244"/>
                  <a:gd name="connsiteY12" fmla="*/ 2785567 h 4153492"/>
                  <a:gd name="connsiteX13" fmla="*/ 1379329 w 1732244"/>
                  <a:gd name="connsiteY13" fmla="*/ 3236321 h 4153492"/>
                  <a:gd name="connsiteX14" fmla="*/ 1382239 w 1732244"/>
                  <a:gd name="connsiteY14" fmla="*/ 3762688 h 4153492"/>
                  <a:gd name="connsiteX15" fmla="*/ 1274638 w 1732244"/>
                  <a:gd name="connsiteY15" fmla="*/ 3977887 h 4153492"/>
                  <a:gd name="connsiteX16" fmla="*/ 876230 w 1732244"/>
                  <a:gd name="connsiteY16" fmla="*/ 4143647 h 4153492"/>
                  <a:gd name="connsiteX17" fmla="*/ 538891 w 1732244"/>
                  <a:gd name="connsiteY17" fmla="*/ 4143647 h 4153492"/>
                  <a:gd name="connsiteX18" fmla="*/ 265530 w 1732244"/>
                  <a:gd name="connsiteY18" fmla="*/ 4044772 h 4153492"/>
                  <a:gd name="connsiteX19" fmla="*/ 111399 w 1732244"/>
                  <a:gd name="connsiteY19" fmla="*/ 3797585 h 4153492"/>
                  <a:gd name="connsiteX20" fmla="*/ 105583 w 1732244"/>
                  <a:gd name="connsiteY20" fmla="*/ 3724881 h 4153492"/>
                  <a:gd name="connsiteX21" fmla="*/ 102676 w 1732244"/>
                  <a:gd name="connsiteY21" fmla="*/ 3053112 h 4153492"/>
                  <a:gd name="connsiteX22" fmla="*/ 102676 w 1732244"/>
                  <a:gd name="connsiteY22" fmla="*/ 2613988 h 4153492"/>
                  <a:gd name="connsiteX23" fmla="*/ 59053 w 1732244"/>
                  <a:gd name="connsiteY23" fmla="*/ 2078898 h 4153492"/>
                  <a:gd name="connsiteX24" fmla="*/ 24156 w 1732244"/>
                  <a:gd name="connsiteY24" fmla="*/ 1843344 h 4153492"/>
                  <a:gd name="connsiteX25" fmla="*/ 3801 w 1732244"/>
                  <a:gd name="connsiteY25" fmla="*/ 1319887 h 4153492"/>
                  <a:gd name="connsiteX26" fmla="*/ 90498 w 1732244"/>
                  <a:gd name="connsiteY26" fmla="*/ 771074 h 4153492"/>
                  <a:gd name="connsiteX27" fmla="*/ 120632 w 1732244"/>
                  <a:gd name="connsiteY27" fmla="*/ 674829 h 4153492"/>
                  <a:gd name="connsiteX28" fmla="*/ 120632 w 1732244"/>
                  <a:gd name="connsiteY28" fmla="*/ 642369 h 4153492"/>
                  <a:gd name="connsiteX29" fmla="*/ 130796 w 1732244"/>
                  <a:gd name="connsiteY29" fmla="*/ 642369 h 4153492"/>
                  <a:gd name="connsiteX30" fmla="*/ 146296 w 1732244"/>
                  <a:gd name="connsiteY30" fmla="*/ 592863 h 4153492"/>
                  <a:gd name="connsiteX31" fmla="*/ 437106 w 1732244"/>
                  <a:gd name="connsiteY31" fmla="*/ 214810 h 4153492"/>
                  <a:gd name="connsiteX32" fmla="*/ 847149 w 1732244"/>
                  <a:gd name="connsiteY32" fmla="*/ 25782 h 4153492"/>
                  <a:gd name="connsiteX33" fmla="*/ 1014364 w 1732244"/>
                  <a:gd name="connsiteY33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73513 w 1732244"/>
                  <a:gd name="connsiteY9" fmla="*/ 237261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1014364 w 1732244"/>
                  <a:gd name="connsiteY0" fmla="*/ 2154 h 4153492"/>
                  <a:gd name="connsiteX1" fmla="*/ 1181578 w 1732244"/>
                  <a:gd name="connsiteY1" fmla="*/ 2517 h 4153492"/>
                  <a:gd name="connsiteX2" fmla="*/ 1358974 w 1732244"/>
                  <a:gd name="connsiteY2" fmla="*/ 17059 h 4153492"/>
                  <a:gd name="connsiteX3" fmla="*/ 1603254 w 1732244"/>
                  <a:gd name="connsiteY3" fmla="*/ 200268 h 4153492"/>
                  <a:gd name="connsiteX4" fmla="*/ 1690497 w 1732244"/>
                  <a:gd name="connsiteY4" fmla="*/ 473629 h 4153492"/>
                  <a:gd name="connsiteX5" fmla="*/ 1728301 w 1732244"/>
                  <a:gd name="connsiteY5" fmla="*/ 1020351 h 4153492"/>
                  <a:gd name="connsiteX6" fmla="*/ 1661416 w 1732244"/>
                  <a:gd name="connsiteY6" fmla="*/ 1421669 h 4153492"/>
                  <a:gd name="connsiteX7" fmla="*/ 1495653 w 1732244"/>
                  <a:gd name="connsiteY7" fmla="*/ 1817170 h 4153492"/>
                  <a:gd name="connsiteX8" fmla="*/ 1492746 w 1732244"/>
                  <a:gd name="connsiteY8" fmla="*/ 1822986 h 4153492"/>
                  <a:gd name="connsiteX9" fmla="*/ 1355406 w 1732244"/>
                  <a:gd name="connsiteY9" fmla="*/ 2399778 h 4153492"/>
                  <a:gd name="connsiteX10" fmla="*/ 1364646 w 1732244"/>
                  <a:gd name="connsiteY10" fmla="*/ 2788957 h 4153492"/>
                  <a:gd name="connsiteX11" fmla="*/ 1367697 w 1732244"/>
                  <a:gd name="connsiteY11" fmla="*/ 2785567 h 4153492"/>
                  <a:gd name="connsiteX12" fmla="*/ 1379329 w 1732244"/>
                  <a:gd name="connsiteY12" fmla="*/ 3236321 h 4153492"/>
                  <a:gd name="connsiteX13" fmla="*/ 1382239 w 1732244"/>
                  <a:gd name="connsiteY13" fmla="*/ 3762688 h 4153492"/>
                  <a:gd name="connsiteX14" fmla="*/ 1274638 w 1732244"/>
                  <a:gd name="connsiteY14" fmla="*/ 3977887 h 4153492"/>
                  <a:gd name="connsiteX15" fmla="*/ 876230 w 1732244"/>
                  <a:gd name="connsiteY15" fmla="*/ 4143647 h 4153492"/>
                  <a:gd name="connsiteX16" fmla="*/ 538891 w 1732244"/>
                  <a:gd name="connsiteY16" fmla="*/ 4143647 h 4153492"/>
                  <a:gd name="connsiteX17" fmla="*/ 265530 w 1732244"/>
                  <a:gd name="connsiteY17" fmla="*/ 4044772 h 4153492"/>
                  <a:gd name="connsiteX18" fmla="*/ 111399 w 1732244"/>
                  <a:gd name="connsiteY18" fmla="*/ 3797585 h 4153492"/>
                  <a:gd name="connsiteX19" fmla="*/ 105583 w 1732244"/>
                  <a:gd name="connsiteY19" fmla="*/ 3724881 h 4153492"/>
                  <a:gd name="connsiteX20" fmla="*/ 102676 w 1732244"/>
                  <a:gd name="connsiteY20" fmla="*/ 3053112 h 4153492"/>
                  <a:gd name="connsiteX21" fmla="*/ 102676 w 1732244"/>
                  <a:gd name="connsiteY21" fmla="*/ 2613988 h 4153492"/>
                  <a:gd name="connsiteX22" fmla="*/ 59053 w 1732244"/>
                  <a:gd name="connsiteY22" fmla="*/ 2078898 h 4153492"/>
                  <a:gd name="connsiteX23" fmla="*/ 24156 w 1732244"/>
                  <a:gd name="connsiteY23" fmla="*/ 1843344 h 4153492"/>
                  <a:gd name="connsiteX24" fmla="*/ 3801 w 1732244"/>
                  <a:gd name="connsiteY24" fmla="*/ 1319887 h 4153492"/>
                  <a:gd name="connsiteX25" fmla="*/ 90498 w 1732244"/>
                  <a:gd name="connsiteY25" fmla="*/ 771074 h 4153492"/>
                  <a:gd name="connsiteX26" fmla="*/ 120632 w 1732244"/>
                  <a:gd name="connsiteY26" fmla="*/ 674829 h 4153492"/>
                  <a:gd name="connsiteX27" fmla="*/ 120632 w 1732244"/>
                  <a:gd name="connsiteY27" fmla="*/ 642369 h 4153492"/>
                  <a:gd name="connsiteX28" fmla="*/ 130796 w 1732244"/>
                  <a:gd name="connsiteY28" fmla="*/ 642369 h 4153492"/>
                  <a:gd name="connsiteX29" fmla="*/ 146296 w 1732244"/>
                  <a:gd name="connsiteY29" fmla="*/ 592863 h 4153492"/>
                  <a:gd name="connsiteX30" fmla="*/ 437106 w 1732244"/>
                  <a:gd name="connsiteY30" fmla="*/ 214810 h 4153492"/>
                  <a:gd name="connsiteX31" fmla="*/ 847149 w 1732244"/>
                  <a:gd name="connsiteY31" fmla="*/ 25782 h 4153492"/>
                  <a:gd name="connsiteX32" fmla="*/ 1014364 w 1732244"/>
                  <a:gd name="connsiteY32" fmla="*/ 2154 h 4153492"/>
                  <a:gd name="connsiteX0" fmla="*/ 847149 w 1732244"/>
                  <a:gd name="connsiteY0" fmla="*/ 24646 h 4152356"/>
                  <a:gd name="connsiteX1" fmla="*/ 1181578 w 1732244"/>
                  <a:gd name="connsiteY1" fmla="*/ 1381 h 4152356"/>
                  <a:gd name="connsiteX2" fmla="*/ 1358974 w 1732244"/>
                  <a:gd name="connsiteY2" fmla="*/ 15923 h 4152356"/>
                  <a:gd name="connsiteX3" fmla="*/ 1603254 w 1732244"/>
                  <a:gd name="connsiteY3" fmla="*/ 199132 h 4152356"/>
                  <a:gd name="connsiteX4" fmla="*/ 1690497 w 1732244"/>
                  <a:gd name="connsiteY4" fmla="*/ 472493 h 4152356"/>
                  <a:gd name="connsiteX5" fmla="*/ 1728301 w 1732244"/>
                  <a:gd name="connsiteY5" fmla="*/ 1019215 h 4152356"/>
                  <a:gd name="connsiteX6" fmla="*/ 1661416 w 1732244"/>
                  <a:gd name="connsiteY6" fmla="*/ 1420533 h 4152356"/>
                  <a:gd name="connsiteX7" fmla="*/ 1495653 w 1732244"/>
                  <a:gd name="connsiteY7" fmla="*/ 1816034 h 4152356"/>
                  <a:gd name="connsiteX8" fmla="*/ 1492746 w 1732244"/>
                  <a:gd name="connsiteY8" fmla="*/ 1821850 h 4152356"/>
                  <a:gd name="connsiteX9" fmla="*/ 1355406 w 1732244"/>
                  <a:gd name="connsiteY9" fmla="*/ 2398642 h 4152356"/>
                  <a:gd name="connsiteX10" fmla="*/ 1364646 w 1732244"/>
                  <a:gd name="connsiteY10" fmla="*/ 2787821 h 4152356"/>
                  <a:gd name="connsiteX11" fmla="*/ 1367697 w 1732244"/>
                  <a:gd name="connsiteY11" fmla="*/ 2784431 h 4152356"/>
                  <a:gd name="connsiteX12" fmla="*/ 1379329 w 1732244"/>
                  <a:gd name="connsiteY12" fmla="*/ 3235185 h 4152356"/>
                  <a:gd name="connsiteX13" fmla="*/ 1382239 w 1732244"/>
                  <a:gd name="connsiteY13" fmla="*/ 3761552 h 4152356"/>
                  <a:gd name="connsiteX14" fmla="*/ 1274638 w 1732244"/>
                  <a:gd name="connsiteY14" fmla="*/ 3976751 h 4152356"/>
                  <a:gd name="connsiteX15" fmla="*/ 876230 w 1732244"/>
                  <a:gd name="connsiteY15" fmla="*/ 4142511 h 4152356"/>
                  <a:gd name="connsiteX16" fmla="*/ 538891 w 1732244"/>
                  <a:gd name="connsiteY16" fmla="*/ 4142511 h 4152356"/>
                  <a:gd name="connsiteX17" fmla="*/ 265530 w 1732244"/>
                  <a:gd name="connsiteY17" fmla="*/ 4043636 h 4152356"/>
                  <a:gd name="connsiteX18" fmla="*/ 111399 w 1732244"/>
                  <a:gd name="connsiteY18" fmla="*/ 3796449 h 4152356"/>
                  <a:gd name="connsiteX19" fmla="*/ 105583 w 1732244"/>
                  <a:gd name="connsiteY19" fmla="*/ 3723745 h 4152356"/>
                  <a:gd name="connsiteX20" fmla="*/ 102676 w 1732244"/>
                  <a:gd name="connsiteY20" fmla="*/ 3051976 h 4152356"/>
                  <a:gd name="connsiteX21" fmla="*/ 102676 w 1732244"/>
                  <a:gd name="connsiteY21" fmla="*/ 2612852 h 4152356"/>
                  <a:gd name="connsiteX22" fmla="*/ 59053 w 1732244"/>
                  <a:gd name="connsiteY22" fmla="*/ 2077762 h 4152356"/>
                  <a:gd name="connsiteX23" fmla="*/ 24156 w 1732244"/>
                  <a:gd name="connsiteY23" fmla="*/ 1842208 h 4152356"/>
                  <a:gd name="connsiteX24" fmla="*/ 3801 w 1732244"/>
                  <a:gd name="connsiteY24" fmla="*/ 1318751 h 4152356"/>
                  <a:gd name="connsiteX25" fmla="*/ 90498 w 1732244"/>
                  <a:gd name="connsiteY25" fmla="*/ 769938 h 4152356"/>
                  <a:gd name="connsiteX26" fmla="*/ 120632 w 1732244"/>
                  <a:gd name="connsiteY26" fmla="*/ 673693 h 4152356"/>
                  <a:gd name="connsiteX27" fmla="*/ 120632 w 1732244"/>
                  <a:gd name="connsiteY27" fmla="*/ 641233 h 4152356"/>
                  <a:gd name="connsiteX28" fmla="*/ 130796 w 1732244"/>
                  <a:gd name="connsiteY28" fmla="*/ 641233 h 4152356"/>
                  <a:gd name="connsiteX29" fmla="*/ 146296 w 1732244"/>
                  <a:gd name="connsiteY29" fmla="*/ 591727 h 4152356"/>
                  <a:gd name="connsiteX30" fmla="*/ 437106 w 1732244"/>
                  <a:gd name="connsiteY30" fmla="*/ 213674 h 4152356"/>
                  <a:gd name="connsiteX31" fmla="*/ 847149 w 1732244"/>
                  <a:gd name="connsiteY31" fmla="*/ 24646 h 4152356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146296 w 1732244"/>
                  <a:gd name="connsiteY28" fmla="*/ 594984 h 4155613"/>
                  <a:gd name="connsiteX29" fmla="*/ 437106 w 1732244"/>
                  <a:gd name="connsiteY29" fmla="*/ 216931 h 4155613"/>
                  <a:gd name="connsiteX30" fmla="*/ 847149 w 1732244"/>
                  <a:gd name="connsiteY30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130796 w 1732244"/>
                  <a:gd name="connsiteY27" fmla="*/ 644490 h 4155613"/>
                  <a:gd name="connsiteX28" fmla="*/ 437106 w 1732244"/>
                  <a:gd name="connsiteY28" fmla="*/ 216931 h 4155613"/>
                  <a:gd name="connsiteX29" fmla="*/ 847149 w 1732244"/>
                  <a:gd name="connsiteY29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120632 w 1732244"/>
                  <a:gd name="connsiteY26" fmla="*/ 644490 h 4155613"/>
                  <a:gd name="connsiteX27" fmla="*/ 437106 w 1732244"/>
                  <a:gd name="connsiteY27" fmla="*/ 216931 h 4155613"/>
                  <a:gd name="connsiteX28" fmla="*/ 847149 w 1732244"/>
                  <a:gd name="connsiteY28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120632 w 1732244"/>
                  <a:gd name="connsiteY25" fmla="*/ 676950 h 4155613"/>
                  <a:gd name="connsiteX26" fmla="*/ 437106 w 1732244"/>
                  <a:gd name="connsiteY26" fmla="*/ 216931 h 4155613"/>
                  <a:gd name="connsiteX27" fmla="*/ 847149 w 1732244"/>
                  <a:gd name="connsiteY27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7149 w 1732244"/>
                  <a:gd name="connsiteY0" fmla="*/ 27903 h 4155613"/>
                  <a:gd name="connsiteX1" fmla="*/ 1358974 w 1732244"/>
                  <a:gd name="connsiteY1" fmla="*/ 19180 h 4155613"/>
                  <a:gd name="connsiteX2" fmla="*/ 1603254 w 1732244"/>
                  <a:gd name="connsiteY2" fmla="*/ 202389 h 4155613"/>
                  <a:gd name="connsiteX3" fmla="*/ 1690497 w 1732244"/>
                  <a:gd name="connsiteY3" fmla="*/ 475750 h 4155613"/>
                  <a:gd name="connsiteX4" fmla="*/ 1728301 w 1732244"/>
                  <a:gd name="connsiteY4" fmla="*/ 1022472 h 4155613"/>
                  <a:gd name="connsiteX5" fmla="*/ 1661416 w 1732244"/>
                  <a:gd name="connsiteY5" fmla="*/ 1423790 h 4155613"/>
                  <a:gd name="connsiteX6" fmla="*/ 1495653 w 1732244"/>
                  <a:gd name="connsiteY6" fmla="*/ 1819291 h 4155613"/>
                  <a:gd name="connsiteX7" fmla="*/ 1492746 w 1732244"/>
                  <a:gd name="connsiteY7" fmla="*/ 1825107 h 4155613"/>
                  <a:gd name="connsiteX8" fmla="*/ 1355406 w 1732244"/>
                  <a:gd name="connsiteY8" fmla="*/ 2401899 h 4155613"/>
                  <a:gd name="connsiteX9" fmla="*/ 1364646 w 1732244"/>
                  <a:gd name="connsiteY9" fmla="*/ 2791078 h 4155613"/>
                  <a:gd name="connsiteX10" fmla="*/ 1367697 w 1732244"/>
                  <a:gd name="connsiteY10" fmla="*/ 2787688 h 4155613"/>
                  <a:gd name="connsiteX11" fmla="*/ 1379329 w 1732244"/>
                  <a:gd name="connsiteY11" fmla="*/ 3238442 h 4155613"/>
                  <a:gd name="connsiteX12" fmla="*/ 1382239 w 1732244"/>
                  <a:gd name="connsiteY12" fmla="*/ 3764809 h 4155613"/>
                  <a:gd name="connsiteX13" fmla="*/ 1274638 w 1732244"/>
                  <a:gd name="connsiteY13" fmla="*/ 3980008 h 4155613"/>
                  <a:gd name="connsiteX14" fmla="*/ 876230 w 1732244"/>
                  <a:gd name="connsiteY14" fmla="*/ 4145768 h 4155613"/>
                  <a:gd name="connsiteX15" fmla="*/ 538891 w 1732244"/>
                  <a:gd name="connsiteY15" fmla="*/ 4145768 h 4155613"/>
                  <a:gd name="connsiteX16" fmla="*/ 265530 w 1732244"/>
                  <a:gd name="connsiteY16" fmla="*/ 4046893 h 4155613"/>
                  <a:gd name="connsiteX17" fmla="*/ 111399 w 1732244"/>
                  <a:gd name="connsiteY17" fmla="*/ 3799706 h 4155613"/>
                  <a:gd name="connsiteX18" fmla="*/ 105583 w 1732244"/>
                  <a:gd name="connsiteY18" fmla="*/ 3727002 h 4155613"/>
                  <a:gd name="connsiteX19" fmla="*/ 102676 w 1732244"/>
                  <a:gd name="connsiteY19" fmla="*/ 3055233 h 4155613"/>
                  <a:gd name="connsiteX20" fmla="*/ 102676 w 1732244"/>
                  <a:gd name="connsiteY20" fmla="*/ 2616109 h 4155613"/>
                  <a:gd name="connsiteX21" fmla="*/ 59053 w 1732244"/>
                  <a:gd name="connsiteY21" fmla="*/ 2081019 h 4155613"/>
                  <a:gd name="connsiteX22" fmla="*/ 24156 w 1732244"/>
                  <a:gd name="connsiteY22" fmla="*/ 1845465 h 4155613"/>
                  <a:gd name="connsiteX23" fmla="*/ 3801 w 1732244"/>
                  <a:gd name="connsiteY23" fmla="*/ 1322008 h 4155613"/>
                  <a:gd name="connsiteX24" fmla="*/ 90498 w 1732244"/>
                  <a:gd name="connsiteY24" fmla="*/ 773195 h 4155613"/>
                  <a:gd name="connsiteX25" fmla="*/ 437106 w 1732244"/>
                  <a:gd name="connsiteY25" fmla="*/ 216931 h 4155613"/>
                  <a:gd name="connsiteX26" fmla="*/ 847149 w 1732244"/>
                  <a:gd name="connsiteY26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102213 w 1728874"/>
                  <a:gd name="connsiteY18" fmla="*/ 3727002 h 4155613"/>
                  <a:gd name="connsiteX19" fmla="*/ 99306 w 1728874"/>
                  <a:gd name="connsiteY19" fmla="*/ 3055233 h 4155613"/>
                  <a:gd name="connsiteX20" fmla="*/ 99306 w 1728874"/>
                  <a:gd name="connsiteY20" fmla="*/ 2616109 h 4155613"/>
                  <a:gd name="connsiteX21" fmla="*/ 55683 w 1728874"/>
                  <a:gd name="connsiteY21" fmla="*/ 2081019 h 4155613"/>
                  <a:gd name="connsiteX22" fmla="*/ 431 w 1728874"/>
                  <a:gd name="connsiteY22" fmla="*/ 1322008 h 4155613"/>
                  <a:gd name="connsiteX23" fmla="*/ 87128 w 1728874"/>
                  <a:gd name="connsiteY23" fmla="*/ 773195 h 4155613"/>
                  <a:gd name="connsiteX24" fmla="*/ 433736 w 1728874"/>
                  <a:gd name="connsiteY24" fmla="*/ 216931 h 4155613"/>
                  <a:gd name="connsiteX25" fmla="*/ 843779 w 1728874"/>
                  <a:gd name="connsiteY25" fmla="*/ 27903 h 4155613"/>
                  <a:gd name="connsiteX0" fmla="*/ 843779 w 1728874"/>
                  <a:gd name="connsiteY0" fmla="*/ 27903 h 4155613"/>
                  <a:gd name="connsiteX1" fmla="*/ 1355604 w 1728874"/>
                  <a:gd name="connsiteY1" fmla="*/ 19180 h 4155613"/>
                  <a:gd name="connsiteX2" fmla="*/ 1599884 w 1728874"/>
                  <a:gd name="connsiteY2" fmla="*/ 202389 h 4155613"/>
                  <a:gd name="connsiteX3" fmla="*/ 1687127 w 1728874"/>
                  <a:gd name="connsiteY3" fmla="*/ 475750 h 4155613"/>
                  <a:gd name="connsiteX4" fmla="*/ 1724931 w 1728874"/>
                  <a:gd name="connsiteY4" fmla="*/ 1022472 h 4155613"/>
                  <a:gd name="connsiteX5" fmla="*/ 1658046 w 1728874"/>
                  <a:gd name="connsiteY5" fmla="*/ 1423790 h 4155613"/>
                  <a:gd name="connsiteX6" fmla="*/ 1492283 w 1728874"/>
                  <a:gd name="connsiteY6" fmla="*/ 1819291 h 4155613"/>
                  <a:gd name="connsiteX7" fmla="*/ 1489376 w 1728874"/>
                  <a:gd name="connsiteY7" fmla="*/ 1825107 h 4155613"/>
                  <a:gd name="connsiteX8" fmla="*/ 1352036 w 1728874"/>
                  <a:gd name="connsiteY8" fmla="*/ 2401899 h 4155613"/>
                  <a:gd name="connsiteX9" fmla="*/ 1361276 w 1728874"/>
                  <a:gd name="connsiteY9" fmla="*/ 2791078 h 4155613"/>
                  <a:gd name="connsiteX10" fmla="*/ 1364327 w 1728874"/>
                  <a:gd name="connsiteY10" fmla="*/ 2787688 h 4155613"/>
                  <a:gd name="connsiteX11" fmla="*/ 1375959 w 1728874"/>
                  <a:gd name="connsiteY11" fmla="*/ 3238442 h 4155613"/>
                  <a:gd name="connsiteX12" fmla="*/ 1378869 w 1728874"/>
                  <a:gd name="connsiteY12" fmla="*/ 3764809 h 4155613"/>
                  <a:gd name="connsiteX13" fmla="*/ 1271268 w 1728874"/>
                  <a:gd name="connsiteY13" fmla="*/ 3980008 h 4155613"/>
                  <a:gd name="connsiteX14" fmla="*/ 872860 w 1728874"/>
                  <a:gd name="connsiteY14" fmla="*/ 4145768 h 4155613"/>
                  <a:gd name="connsiteX15" fmla="*/ 535521 w 1728874"/>
                  <a:gd name="connsiteY15" fmla="*/ 4145768 h 4155613"/>
                  <a:gd name="connsiteX16" fmla="*/ 262160 w 1728874"/>
                  <a:gd name="connsiteY16" fmla="*/ 4046893 h 4155613"/>
                  <a:gd name="connsiteX17" fmla="*/ 108029 w 1728874"/>
                  <a:gd name="connsiteY17" fmla="*/ 3799706 h 4155613"/>
                  <a:gd name="connsiteX18" fmla="*/ 99306 w 1728874"/>
                  <a:gd name="connsiteY18" fmla="*/ 3055233 h 4155613"/>
                  <a:gd name="connsiteX19" fmla="*/ 99306 w 1728874"/>
                  <a:gd name="connsiteY19" fmla="*/ 2616109 h 4155613"/>
                  <a:gd name="connsiteX20" fmla="*/ 55683 w 1728874"/>
                  <a:gd name="connsiteY20" fmla="*/ 2081019 h 4155613"/>
                  <a:gd name="connsiteX21" fmla="*/ 431 w 1728874"/>
                  <a:gd name="connsiteY21" fmla="*/ 1322008 h 4155613"/>
                  <a:gd name="connsiteX22" fmla="*/ 87128 w 1728874"/>
                  <a:gd name="connsiteY22" fmla="*/ 773195 h 4155613"/>
                  <a:gd name="connsiteX23" fmla="*/ 433736 w 1728874"/>
                  <a:gd name="connsiteY23" fmla="*/ 216931 h 4155613"/>
                  <a:gd name="connsiteX24" fmla="*/ 843779 w 1728874"/>
                  <a:gd name="connsiteY24" fmla="*/ 27903 h 4155613"/>
                  <a:gd name="connsiteX0" fmla="*/ 843779 w 1728874"/>
                  <a:gd name="connsiteY0" fmla="*/ 27903 h 4147277"/>
                  <a:gd name="connsiteX1" fmla="*/ 1355604 w 1728874"/>
                  <a:gd name="connsiteY1" fmla="*/ 19180 h 4147277"/>
                  <a:gd name="connsiteX2" fmla="*/ 1599884 w 1728874"/>
                  <a:gd name="connsiteY2" fmla="*/ 202389 h 4147277"/>
                  <a:gd name="connsiteX3" fmla="*/ 1687127 w 1728874"/>
                  <a:gd name="connsiteY3" fmla="*/ 475750 h 4147277"/>
                  <a:gd name="connsiteX4" fmla="*/ 1724931 w 1728874"/>
                  <a:gd name="connsiteY4" fmla="*/ 1022472 h 4147277"/>
                  <a:gd name="connsiteX5" fmla="*/ 1658046 w 1728874"/>
                  <a:gd name="connsiteY5" fmla="*/ 1423790 h 4147277"/>
                  <a:gd name="connsiteX6" fmla="*/ 1492283 w 1728874"/>
                  <a:gd name="connsiteY6" fmla="*/ 1819291 h 4147277"/>
                  <a:gd name="connsiteX7" fmla="*/ 1489376 w 1728874"/>
                  <a:gd name="connsiteY7" fmla="*/ 1825107 h 4147277"/>
                  <a:gd name="connsiteX8" fmla="*/ 1352036 w 1728874"/>
                  <a:gd name="connsiteY8" fmla="*/ 2401899 h 4147277"/>
                  <a:gd name="connsiteX9" fmla="*/ 1361276 w 1728874"/>
                  <a:gd name="connsiteY9" fmla="*/ 2791078 h 4147277"/>
                  <a:gd name="connsiteX10" fmla="*/ 1364327 w 1728874"/>
                  <a:gd name="connsiteY10" fmla="*/ 2787688 h 4147277"/>
                  <a:gd name="connsiteX11" fmla="*/ 1375959 w 1728874"/>
                  <a:gd name="connsiteY11" fmla="*/ 3238442 h 4147277"/>
                  <a:gd name="connsiteX12" fmla="*/ 1378869 w 1728874"/>
                  <a:gd name="connsiteY12" fmla="*/ 3764809 h 4147277"/>
                  <a:gd name="connsiteX13" fmla="*/ 1271268 w 1728874"/>
                  <a:gd name="connsiteY13" fmla="*/ 3980008 h 4147277"/>
                  <a:gd name="connsiteX14" fmla="*/ 872860 w 1728874"/>
                  <a:gd name="connsiteY14" fmla="*/ 4145768 h 4147277"/>
                  <a:gd name="connsiteX15" fmla="*/ 262160 w 1728874"/>
                  <a:gd name="connsiteY15" fmla="*/ 4046893 h 4147277"/>
                  <a:gd name="connsiteX16" fmla="*/ 108029 w 1728874"/>
                  <a:gd name="connsiteY16" fmla="*/ 3799706 h 4147277"/>
                  <a:gd name="connsiteX17" fmla="*/ 99306 w 1728874"/>
                  <a:gd name="connsiteY17" fmla="*/ 3055233 h 4147277"/>
                  <a:gd name="connsiteX18" fmla="*/ 99306 w 1728874"/>
                  <a:gd name="connsiteY18" fmla="*/ 2616109 h 4147277"/>
                  <a:gd name="connsiteX19" fmla="*/ 55683 w 1728874"/>
                  <a:gd name="connsiteY19" fmla="*/ 2081019 h 4147277"/>
                  <a:gd name="connsiteX20" fmla="*/ 431 w 1728874"/>
                  <a:gd name="connsiteY20" fmla="*/ 1322008 h 4147277"/>
                  <a:gd name="connsiteX21" fmla="*/ 87128 w 1728874"/>
                  <a:gd name="connsiteY21" fmla="*/ 773195 h 4147277"/>
                  <a:gd name="connsiteX22" fmla="*/ 433736 w 1728874"/>
                  <a:gd name="connsiteY22" fmla="*/ 216931 h 4147277"/>
                  <a:gd name="connsiteX23" fmla="*/ 843779 w 1728874"/>
                  <a:gd name="connsiteY23" fmla="*/ 27903 h 4147277"/>
                  <a:gd name="connsiteX0" fmla="*/ 843779 w 1728874"/>
                  <a:gd name="connsiteY0" fmla="*/ 27903 h 4150771"/>
                  <a:gd name="connsiteX1" fmla="*/ 1355604 w 1728874"/>
                  <a:gd name="connsiteY1" fmla="*/ 19180 h 4150771"/>
                  <a:gd name="connsiteX2" fmla="*/ 1599884 w 1728874"/>
                  <a:gd name="connsiteY2" fmla="*/ 202389 h 4150771"/>
                  <a:gd name="connsiteX3" fmla="*/ 1687127 w 1728874"/>
                  <a:gd name="connsiteY3" fmla="*/ 475750 h 4150771"/>
                  <a:gd name="connsiteX4" fmla="*/ 1724931 w 1728874"/>
                  <a:gd name="connsiteY4" fmla="*/ 1022472 h 4150771"/>
                  <a:gd name="connsiteX5" fmla="*/ 1658046 w 1728874"/>
                  <a:gd name="connsiteY5" fmla="*/ 1423790 h 4150771"/>
                  <a:gd name="connsiteX6" fmla="*/ 1492283 w 1728874"/>
                  <a:gd name="connsiteY6" fmla="*/ 1819291 h 4150771"/>
                  <a:gd name="connsiteX7" fmla="*/ 1489376 w 1728874"/>
                  <a:gd name="connsiteY7" fmla="*/ 1825107 h 4150771"/>
                  <a:gd name="connsiteX8" fmla="*/ 1352036 w 1728874"/>
                  <a:gd name="connsiteY8" fmla="*/ 2401899 h 4150771"/>
                  <a:gd name="connsiteX9" fmla="*/ 1361276 w 1728874"/>
                  <a:gd name="connsiteY9" fmla="*/ 2791078 h 4150771"/>
                  <a:gd name="connsiteX10" fmla="*/ 1364327 w 1728874"/>
                  <a:gd name="connsiteY10" fmla="*/ 2787688 h 4150771"/>
                  <a:gd name="connsiteX11" fmla="*/ 1375959 w 1728874"/>
                  <a:gd name="connsiteY11" fmla="*/ 3238442 h 4150771"/>
                  <a:gd name="connsiteX12" fmla="*/ 1378869 w 1728874"/>
                  <a:gd name="connsiteY12" fmla="*/ 3764809 h 4150771"/>
                  <a:gd name="connsiteX13" fmla="*/ 1271268 w 1728874"/>
                  <a:gd name="connsiteY13" fmla="*/ 3980008 h 4150771"/>
                  <a:gd name="connsiteX14" fmla="*/ 872860 w 1728874"/>
                  <a:gd name="connsiteY14" fmla="*/ 4145768 h 4150771"/>
                  <a:gd name="connsiteX15" fmla="*/ 262160 w 1728874"/>
                  <a:gd name="connsiteY15" fmla="*/ 4046893 h 4150771"/>
                  <a:gd name="connsiteX16" fmla="*/ 108029 w 1728874"/>
                  <a:gd name="connsiteY16" fmla="*/ 3799706 h 4150771"/>
                  <a:gd name="connsiteX17" fmla="*/ 99306 w 1728874"/>
                  <a:gd name="connsiteY17" fmla="*/ 3055233 h 4150771"/>
                  <a:gd name="connsiteX18" fmla="*/ 99306 w 1728874"/>
                  <a:gd name="connsiteY18" fmla="*/ 2616109 h 4150771"/>
                  <a:gd name="connsiteX19" fmla="*/ 55683 w 1728874"/>
                  <a:gd name="connsiteY19" fmla="*/ 2081019 h 4150771"/>
                  <a:gd name="connsiteX20" fmla="*/ 431 w 1728874"/>
                  <a:gd name="connsiteY20" fmla="*/ 1322008 h 4150771"/>
                  <a:gd name="connsiteX21" fmla="*/ 87128 w 1728874"/>
                  <a:gd name="connsiteY21" fmla="*/ 773195 h 4150771"/>
                  <a:gd name="connsiteX22" fmla="*/ 433736 w 1728874"/>
                  <a:gd name="connsiteY22" fmla="*/ 216931 h 4150771"/>
                  <a:gd name="connsiteX23" fmla="*/ 843779 w 1728874"/>
                  <a:gd name="connsiteY23" fmla="*/ 27903 h 4150771"/>
                  <a:gd name="connsiteX0" fmla="*/ 843779 w 1728874"/>
                  <a:gd name="connsiteY0" fmla="*/ 27903 h 4159554"/>
                  <a:gd name="connsiteX1" fmla="*/ 1355604 w 1728874"/>
                  <a:gd name="connsiteY1" fmla="*/ 19180 h 4159554"/>
                  <a:gd name="connsiteX2" fmla="*/ 1599884 w 1728874"/>
                  <a:gd name="connsiteY2" fmla="*/ 202389 h 4159554"/>
                  <a:gd name="connsiteX3" fmla="*/ 1687127 w 1728874"/>
                  <a:gd name="connsiteY3" fmla="*/ 475750 h 4159554"/>
                  <a:gd name="connsiteX4" fmla="*/ 1724931 w 1728874"/>
                  <a:gd name="connsiteY4" fmla="*/ 1022472 h 4159554"/>
                  <a:gd name="connsiteX5" fmla="*/ 1658046 w 1728874"/>
                  <a:gd name="connsiteY5" fmla="*/ 1423790 h 4159554"/>
                  <a:gd name="connsiteX6" fmla="*/ 1492283 w 1728874"/>
                  <a:gd name="connsiteY6" fmla="*/ 1819291 h 4159554"/>
                  <a:gd name="connsiteX7" fmla="*/ 1489376 w 1728874"/>
                  <a:gd name="connsiteY7" fmla="*/ 1825107 h 4159554"/>
                  <a:gd name="connsiteX8" fmla="*/ 1352036 w 1728874"/>
                  <a:gd name="connsiteY8" fmla="*/ 2401899 h 4159554"/>
                  <a:gd name="connsiteX9" fmla="*/ 1361276 w 1728874"/>
                  <a:gd name="connsiteY9" fmla="*/ 2791078 h 4159554"/>
                  <a:gd name="connsiteX10" fmla="*/ 1364327 w 1728874"/>
                  <a:gd name="connsiteY10" fmla="*/ 2787688 h 4159554"/>
                  <a:gd name="connsiteX11" fmla="*/ 1375959 w 1728874"/>
                  <a:gd name="connsiteY11" fmla="*/ 3238442 h 4159554"/>
                  <a:gd name="connsiteX12" fmla="*/ 1378869 w 1728874"/>
                  <a:gd name="connsiteY12" fmla="*/ 3764809 h 4159554"/>
                  <a:gd name="connsiteX13" fmla="*/ 1271268 w 1728874"/>
                  <a:gd name="connsiteY13" fmla="*/ 3980008 h 4159554"/>
                  <a:gd name="connsiteX14" fmla="*/ 872860 w 1728874"/>
                  <a:gd name="connsiteY14" fmla="*/ 4145768 h 4159554"/>
                  <a:gd name="connsiteX15" fmla="*/ 316480 w 1728874"/>
                  <a:gd name="connsiteY15" fmla="*/ 4074053 h 4159554"/>
                  <a:gd name="connsiteX16" fmla="*/ 108029 w 1728874"/>
                  <a:gd name="connsiteY16" fmla="*/ 3799706 h 4159554"/>
                  <a:gd name="connsiteX17" fmla="*/ 99306 w 1728874"/>
                  <a:gd name="connsiteY17" fmla="*/ 3055233 h 4159554"/>
                  <a:gd name="connsiteX18" fmla="*/ 99306 w 1728874"/>
                  <a:gd name="connsiteY18" fmla="*/ 2616109 h 4159554"/>
                  <a:gd name="connsiteX19" fmla="*/ 55683 w 1728874"/>
                  <a:gd name="connsiteY19" fmla="*/ 2081019 h 4159554"/>
                  <a:gd name="connsiteX20" fmla="*/ 431 w 1728874"/>
                  <a:gd name="connsiteY20" fmla="*/ 1322008 h 4159554"/>
                  <a:gd name="connsiteX21" fmla="*/ 87128 w 1728874"/>
                  <a:gd name="connsiteY21" fmla="*/ 773195 h 4159554"/>
                  <a:gd name="connsiteX22" fmla="*/ 433736 w 1728874"/>
                  <a:gd name="connsiteY22" fmla="*/ 216931 h 4159554"/>
                  <a:gd name="connsiteX23" fmla="*/ 843779 w 1728874"/>
                  <a:gd name="connsiteY23" fmla="*/ 27903 h 4159554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5265"/>
                  <a:gd name="connsiteX1" fmla="*/ 1355604 w 1728874"/>
                  <a:gd name="connsiteY1" fmla="*/ 19180 h 4175265"/>
                  <a:gd name="connsiteX2" fmla="*/ 1599884 w 1728874"/>
                  <a:gd name="connsiteY2" fmla="*/ 202389 h 4175265"/>
                  <a:gd name="connsiteX3" fmla="*/ 1687127 w 1728874"/>
                  <a:gd name="connsiteY3" fmla="*/ 475750 h 4175265"/>
                  <a:gd name="connsiteX4" fmla="*/ 1724931 w 1728874"/>
                  <a:gd name="connsiteY4" fmla="*/ 1022472 h 4175265"/>
                  <a:gd name="connsiteX5" fmla="*/ 1658046 w 1728874"/>
                  <a:gd name="connsiteY5" fmla="*/ 1423790 h 4175265"/>
                  <a:gd name="connsiteX6" fmla="*/ 1492283 w 1728874"/>
                  <a:gd name="connsiteY6" fmla="*/ 1819291 h 4175265"/>
                  <a:gd name="connsiteX7" fmla="*/ 1489376 w 1728874"/>
                  <a:gd name="connsiteY7" fmla="*/ 1825107 h 4175265"/>
                  <a:gd name="connsiteX8" fmla="*/ 1352036 w 1728874"/>
                  <a:gd name="connsiteY8" fmla="*/ 2401899 h 4175265"/>
                  <a:gd name="connsiteX9" fmla="*/ 1361276 w 1728874"/>
                  <a:gd name="connsiteY9" fmla="*/ 2791078 h 4175265"/>
                  <a:gd name="connsiteX10" fmla="*/ 1364327 w 1728874"/>
                  <a:gd name="connsiteY10" fmla="*/ 2787688 h 4175265"/>
                  <a:gd name="connsiteX11" fmla="*/ 1375959 w 1728874"/>
                  <a:gd name="connsiteY11" fmla="*/ 3238442 h 4175265"/>
                  <a:gd name="connsiteX12" fmla="*/ 1378869 w 1728874"/>
                  <a:gd name="connsiteY12" fmla="*/ 3764809 h 4175265"/>
                  <a:gd name="connsiteX13" fmla="*/ 872860 w 1728874"/>
                  <a:gd name="connsiteY13" fmla="*/ 4145768 h 4175265"/>
                  <a:gd name="connsiteX14" fmla="*/ 316480 w 1728874"/>
                  <a:gd name="connsiteY14" fmla="*/ 4074053 h 4175265"/>
                  <a:gd name="connsiteX15" fmla="*/ 108029 w 1728874"/>
                  <a:gd name="connsiteY15" fmla="*/ 3799706 h 4175265"/>
                  <a:gd name="connsiteX16" fmla="*/ 99306 w 1728874"/>
                  <a:gd name="connsiteY16" fmla="*/ 3055233 h 4175265"/>
                  <a:gd name="connsiteX17" fmla="*/ 99306 w 1728874"/>
                  <a:gd name="connsiteY17" fmla="*/ 2616109 h 4175265"/>
                  <a:gd name="connsiteX18" fmla="*/ 55683 w 1728874"/>
                  <a:gd name="connsiteY18" fmla="*/ 2081019 h 4175265"/>
                  <a:gd name="connsiteX19" fmla="*/ 431 w 1728874"/>
                  <a:gd name="connsiteY19" fmla="*/ 1322008 h 4175265"/>
                  <a:gd name="connsiteX20" fmla="*/ 87128 w 1728874"/>
                  <a:gd name="connsiteY20" fmla="*/ 773195 h 4175265"/>
                  <a:gd name="connsiteX21" fmla="*/ 433736 w 1728874"/>
                  <a:gd name="connsiteY21" fmla="*/ 216931 h 4175265"/>
                  <a:gd name="connsiteX22" fmla="*/ 843779 w 1728874"/>
                  <a:gd name="connsiteY22" fmla="*/ 27903 h 4175265"/>
                  <a:gd name="connsiteX0" fmla="*/ 843779 w 1728874"/>
                  <a:gd name="connsiteY0" fmla="*/ 27903 h 4172306"/>
                  <a:gd name="connsiteX1" fmla="*/ 1355604 w 1728874"/>
                  <a:gd name="connsiteY1" fmla="*/ 19180 h 4172306"/>
                  <a:gd name="connsiteX2" fmla="*/ 1599884 w 1728874"/>
                  <a:gd name="connsiteY2" fmla="*/ 202389 h 4172306"/>
                  <a:gd name="connsiteX3" fmla="*/ 1687127 w 1728874"/>
                  <a:gd name="connsiteY3" fmla="*/ 475750 h 4172306"/>
                  <a:gd name="connsiteX4" fmla="*/ 1724931 w 1728874"/>
                  <a:gd name="connsiteY4" fmla="*/ 1022472 h 4172306"/>
                  <a:gd name="connsiteX5" fmla="*/ 1658046 w 1728874"/>
                  <a:gd name="connsiteY5" fmla="*/ 1423790 h 4172306"/>
                  <a:gd name="connsiteX6" fmla="*/ 1492283 w 1728874"/>
                  <a:gd name="connsiteY6" fmla="*/ 1819291 h 4172306"/>
                  <a:gd name="connsiteX7" fmla="*/ 1489376 w 1728874"/>
                  <a:gd name="connsiteY7" fmla="*/ 1825107 h 4172306"/>
                  <a:gd name="connsiteX8" fmla="*/ 1352036 w 1728874"/>
                  <a:gd name="connsiteY8" fmla="*/ 2401899 h 4172306"/>
                  <a:gd name="connsiteX9" fmla="*/ 1361276 w 1728874"/>
                  <a:gd name="connsiteY9" fmla="*/ 2791078 h 4172306"/>
                  <a:gd name="connsiteX10" fmla="*/ 1364327 w 1728874"/>
                  <a:gd name="connsiteY10" fmla="*/ 2787688 h 4172306"/>
                  <a:gd name="connsiteX11" fmla="*/ 1375959 w 1728874"/>
                  <a:gd name="connsiteY11" fmla="*/ 3238442 h 4172306"/>
                  <a:gd name="connsiteX12" fmla="*/ 1378869 w 1728874"/>
                  <a:gd name="connsiteY12" fmla="*/ 3764809 h 4172306"/>
                  <a:gd name="connsiteX13" fmla="*/ 900020 w 1728874"/>
                  <a:gd name="connsiteY13" fmla="*/ 4154822 h 4172306"/>
                  <a:gd name="connsiteX14" fmla="*/ 316480 w 1728874"/>
                  <a:gd name="connsiteY14" fmla="*/ 4074053 h 4172306"/>
                  <a:gd name="connsiteX15" fmla="*/ 108029 w 1728874"/>
                  <a:gd name="connsiteY15" fmla="*/ 3799706 h 4172306"/>
                  <a:gd name="connsiteX16" fmla="*/ 99306 w 1728874"/>
                  <a:gd name="connsiteY16" fmla="*/ 3055233 h 4172306"/>
                  <a:gd name="connsiteX17" fmla="*/ 99306 w 1728874"/>
                  <a:gd name="connsiteY17" fmla="*/ 2616109 h 4172306"/>
                  <a:gd name="connsiteX18" fmla="*/ 55683 w 1728874"/>
                  <a:gd name="connsiteY18" fmla="*/ 2081019 h 4172306"/>
                  <a:gd name="connsiteX19" fmla="*/ 431 w 1728874"/>
                  <a:gd name="connsiteY19" fmla="*/ 1322008 h 4172306"/>
                  <a:gd name="connsiteX20" fmla="*/ 87128 w 1728874"/>
                  <a:gd name="connsiteY20" fmla="*/ 773195 h 4172306"/>
                  <a:gd name="connsiteX21" fmla="*/ 433736 w 1728874"/>
                  <a:gd name="connsiteY21" fmla="*/ 216931 h 4172306"/>
                  <a:gd name="connsiteX22" fmla="*/ 843779 w 1728874"/>
                  <a:gd name="connsiteY22" fmla="*/ 27903 h 4172306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  <a:gd name="connsiteX0" fmla="*/ 843779 w 1728874"/>
                  <a:gd name="connsiteY0" fmla="*/ 27903 h 4158005"/>
                  <a:gd name="connsiteX1" fmla="*/ 1355604 w 1728874"/>
                  <a:gd name="connsiteY1" fmla="*/ 19180 h 4158005"/>
                  <a:gd name="connsiteX2" fmla="*/ 1599884 w 1728874"/>
                  <a:gd name="connsiteY2" fmla="*/ 202389 h 4158005"/>
                  <a:gd name="connsiteX3" fmla="*/ 1687127 w 1728874"/>
                  <a:gd name="connsiteY3" fmla="*/ 475750 h 4158005"/>
                  <a:gd name="connsiteX4" fmla="*/ 1724931 w 1728874"/>
                  <a:gd name="connsiteY4" fmla="*/ 1022472 h 4158005"/>
                  <a:gd name="connsiteX5" fmla="*/ 1658046 w 1728874"/>
                  <a:gd name="connsiteY5" fmla="*/ 1423790 h 4158005"/>
                  <a:gd name="connsiteX6" fmla="*/ 1492283 w 1728874"/>
                  <a:gd name="connsiteY6" fmla="*/ 1819291 h 4158005"/>
                  <a:gd name="connsiteX7" fmla="*/ 1489376 w 1728874"/>
                  <a:gd name="connsiteY7" fmla="*/ 1825107 h 4158005"/>
                  <a:gd name="connsiteX8" fmla="*/ 1352036 w 1728874"/>
                  <a:gd name="connsiteY8" fmla="*/ 2401899 h 4158005"/>
                  <a:gd name="connsiteX9" fmla="*/ 1361276 w 1728874"/>
                  <a:gd name="connsiteY9" fmla="*/ 2791078 h 4158005"/>
                  <a:gd name="connsiteX10" fmla="*/ 1364327 w 1728874"/>
                  <a:gd name="connsiteY10" fmla="*/ 2787688 h 4158005"/>
                  <a:gd name="connsiteX11" fmla="*/ 1375959 w 1728874"/>
                  <a:gd name="connsiteY11" fmla="*/ 3238442 h 4158005"/>
                  <a:gd name="connsiteX12" fmla="*/ 1378869 w 1728874"/>
                  <a:gd name="connsiteY12" fmla="*/ 3764809 h 4158005"/>
                  <a:gd name="connsiteX13" fmla="*/ 900020 w 1728874"/>
                  <a:gd name="connsiteY13" fmla="*/ 4154822 h 4158005"/>
                  <a:gd name="connsiteX14" fmla="*/ 316480 w 1728874"/>
                  <a:gd name="connsiteY14" fmla="*/ 4074053 h 4158005"/>
                  <a:gd name="connsiteX15" fmla="*/ 108029 w 1728874"/>
                  <a:gd name="connsiteY15" fmla="*/ 3799706 h 4158005"/>
                  <a:gd name="connsiteX16" fmla="*/ 99306 w 1728874"/>
                  <a:gd name="connsiteY16" fmla="*/ 3055233 h 4158005"/>
                  <a:gd name="connsiteX17" fmla="*/ 99306 w 1728874"/>
                  <a:gd name="connsiteY17" fmla="*/ 2616109 h 4158005"/>
                  <a:gd name="connsiteX18" fmla="*/ 55683 w 1728874"/>
                  <a:gd name="connsiteY18" fmla="*/ 2081019 h 4158005"/>
                  <a:gd name="connsiteX19" fmla="*/ 431 w 1728874"/>
                  <a:gd name="connsiteY19" fmla="*/ 1322008 h 4158005"/>
                  <a:gd name="connsiteX20" fmla="*/ 87128 w 1728874"/>
                  <a:gd name="connsiteY20" fmla="*/ 773195 h 4158005"/>
                  <a:gd name="connsiteX21" fmla="*/ 433736 w 1728874"/>
                  <a:gd name="connsiteY21" fmla="*/ 216931 h 4158005"/>
                  <a:gd name="connsiteX22" fmla="*/ 843779 w 1728874"/>
                  <a:gd name="connsiteY22" fmla="*/ 27903 h 415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28874" h="4158005">
                    <a:moveTo>
                      <a:pt x="843779" y="27903"/>
                    </a:moveTo>
                    <a:cubicBezTo>
                      <a:pt x="997424" y="-5055"/>
                      <a:pt x="1229587" y="-9901"/>
                      <a:pt x="1355604" y="19180"/>
                    </a:cubicBezTo>
                    <a:cubicBezTo>
                      <a:pt x="1481621" y="48261"/>
                      <a:pt x="1547538" y="103514"/>
                      <a:pt x="1599884" y="202389"/>
                    </a:cubicBezTo>
                    <a:cubicBezTo>
                      <a:pt x="1646414" y="286725"/>
                      <a:pt x="1666769" y="382691"/>
                      <a:pt x="1687127" y="475750"/>
                    </a:cubicBezTo>
                    <a:cubicBezTo>
                      <a:pt x="1722024" y="656052"/>
                      <a:pt x="1736563" y="839264"/>
                      <a:pt x="1724931" y="1022472"/>
                    </a:cubicBezTo>
                    <a:cubicBezTo>
                      <a:pt x="1719114" y="1159154"/>
                      <a:pt x="1698759" y="1292927"/>
                      <a:pt x="1658046" y="1423790"/>
                    </a:cubicBezTo>
                    <a:cubicBezTo>
                      <a:pt x="1619271" y="1556593"/>
                      <a:pt x="1520395" y="1752405"/>
                      <a:pt x="1492283" y="1819291"/>
                    </a:cubicBezTo>
                    <a:cubicBezTo>
                      <a:pt x="1492283" y="1822200"/>
                      <a:pt x="1489376" y="1822200"/>
                      <a:pt x="1489376" y="1825107"/>
                    </a:cubicBezTo>
                    <a:cubicBezTo>
                      <a:pt x="1425398" y="2002502"/>
                      <a:pt x="1369484" y="2212871"/>
                      <a:pt x="1352036" y="2401899"/>
                    </a:cubicBezTo>
                    <a:lnTo>
                      <a:pt x="1361276" y="2791078"/>
                    </a:lnTo>
                    <a:lnTo>
                      <a:pt x="1364327" y="2787688"/>
                    </a:lnTo>
                    <a:cubicBezTo>
                      <a:pt x="1378869" y="2938909"/>
                      <a:pt x="1373052" y="3090130"/>
                      <a:pt x="1375959" y="3238442"/>
                    </a:cubicBezTo>
                    <a:cubicBezTo>
                      <a:pt x="1375959" y="3412928"/>
                      <a:pt x="1435760" y="3602384"/>
                      <a:pt x="1378869" y="3764809"/>
                    </a:cubicBezTo>
                    <a:cubicBezTo>
                      <a:pt x="1290492" y="4017127"/>
                      <a:pt x="1095192" y="4139495"/>
                      <a:pt x="900020" y="4154822"/>
                    </a:cubicBezTo>
                    <a:cubicBezTo>
                      <a:pt x="716172" y="4169260"/>
                      <a:pt x="448479" y="4133239"/>
                      <a:pt x="316480" y="4074053"/>
                    </a:cubicBezTo>
                    <a:cubicBezTo>
                      <a:pt x="184482" y="4014867"/>
                      <a:pt x="122571" y="3904397"/>
                      <a:pt x="108029" y="3799706"/>
                    </a:cubicBezTo>
                    <a:cubicBezTo>
                      <a:pt x="80887" y="3634429"/>
                      <a:pt x="100760" y="3252499"/>
                      <a:pt x="99306" y="3055233"/>
                    </a:cubicBezTo>
                    <a:cubicBezTo>
                      <a:pt x="102213" y="2909828"/>
                      <a:pt x="105122" y="2761514"/>
                      <a:pt x="99306" y="2616109"/>
                    </a:cubicBezTo>
                    <a:cubicBezTo>
                      <a:pt x="93490" y="2435807"/>
                      <a:pt x="81858" y="2258415"/>
                      <a:pt x="55683" y="2081019"/>
                    </a:cubicBezTo>
                    <a:cubicBezTo>
                      <a:pt x="39204" y="1865336"/>
                      <a:pt x="-4810" y="1539979"/>
                      <a:pt x="431" y="1322008"/>
                    </a:cubicBezTo>
                    <a:cubicBezTo>
                      <a:pt x="11335" y="1136615"/>
                      <a:pt x="38599" y="952860"/>
                      <a:pt x="87128" y="773195"/>
                    </a:cubicBezTo>
                    <a:cubicBezTo>
                      <a:pt x="130237" y="560614"/>
                      <a:pt x="263879" y="402352"/>
                      <a:pt x="433736" y="216931"/>
                    </a:cubicBezTo>
                    <a:cubicBezTo>
                      <a:pt x="558785" y="129688"/>
                      <a:pt x="692558" y="62800"/>
                      <a:pt x="843779" y="27903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2BD28D9-7E1A-4C93-9B2D-1C4DDA5FE3F0}"/>
                  </a:ext>
                </a:extLst>
              </p:cNvPr>
              <p:cNvSpPr/>
              <p:nvPr/>
            </p:nvSpPr>
            <p:spPr>
              <a:xfrm>
                <a:off x="6320211" y="46587"/>
                <a:ext cx="370016" cy="590603"/>
              </a:xfrm>
              <a:custGeom>
                <a:avLst/>
                <a:gdLst>
                  <a:gd name="connsiteX0" fmla="*/ 98584 w 495300"/>
                  <a:gd name="connsiteY0" fmla="*/ 576412 h 790575"/>
                  <a:gd name="connsiteX1" fmla="*/ 141446 w 495300"/>
                  <a:gd name="connsiteY1" fmla="*/ 629752 h 790575"/>
                  <a:gd name="connsiteX2" fmla="*/ 192881 w 495300"/>
                  <a:gd name="connsiteY2" fmla="*/ 688807 h 790575"/>
                  <a:gd name="connsiteX3" fmla="*/ 217646 w 495300"/>
                  <a:gd name="connsiteY3" fmla="*/ 732622 h 790575"/>
                  <a:gd name="connsiteX4" fmla="*/ 206216 w 495300"/>
                  <a:gd name="connsiteY4" fmla="*/ 776437 h 790575"/>
                  <a:gd name="connsiteX5" fmla="*/ 184309 w 495300"/>
                  <a:gd name="connsiteY5" fmla="*/ 784057 h 790575"/>
                  <a:gd name="connsiteX6" fmla="*/ 149066 w 495300"/>
                  <a:gd name="connsiteY6" fmla="*/ 765959 h 790575"/>
                  <a:gd name="connsiteX7" fmla="*/ 106204 w 495300"/>
                  <a:gd name="connsiteY7" fmla="*/ 714524 h 790575"/>
                  <a:gd name="connsiteX8" fmla="*/ 102394 w 495300"/>
                  <a:gd name="connsiteY8" fmla="*/ 709762 h 790575"/>
                  <a:gd name="connsiteX9" fmla="*/ 55721 w 495300"/>
                  <a:gd name="connsiteY9" fmla="*/ 611654 h 790575"/>
                  <a:gd name="connsiteX10" fmla="*/ 17621 w 495300"/>
                  <a:gd name="connsiteY10" fmla="*/ 443062 h 790575"/>
                  <a:gd name="connsiteX11" fmla="*/ 8096 w 495300"/>
                  <a:gd name="connsiteY11" fmla="*/ 353527 h 790575"/>
                  <a:gd name="connsiteX12" fmla="*/ 7144 w 495300"/>
                  <a:gd name="connsiteY12" fmla="*/ 291614 h 790575"/>
                  <a:gd name="connsiteX13" fmla="*/ 8096 w 495300"/>
                  <a:gd name="connsiteY13" fmla="*/ 270659 h 790575"/>
                  <a:gd name="connsiteX14" fmla="*/ 29051 w 495300"/>
                  <a:gd name="connsiteY14" fmla="*/ 164932 h 790575"/>
                  <a:gd name="connsiteX15" fmla="*/ 110966 w 495300"/>
                  <a:gd name="connsiteY15" fmla="*/ 37297 h 790575"/>
                  <a:gd name="connsiteX16" fmla="*/ 154781 w 495300"/>
                  <a:gd name="connsiteY16" fmla="*/ 8722 h 790575"/>
                  <a:gd name="connsiteX17" fmla="*/ 165259 w 495300"/>
                  <a:gd name="connsiteY17" fmla="*/ 7769 h 790575"/>
                  <a:gd name="connsiteX18" fmla="*/ 266224 w 495300"/>
                  <a:gd name="connsiteY18" fmla="*/ 57299 h 790575"/>
                  <a:gd name="connsiteX19" fmla="*/ 405289 w 495300"/>
                  <a:gd name="connsiteY19" fmla="*/ 183029 h 790575"/>
                  <a:gd name="connsiteX20" fmla="*/ 450056 w 495300"/>
                  <a:gd name="connsiteY20" fmla="*/ 239227 h 790575"/>
                  <a:gd name="connsiteX21" fmla="*/ 486251 w 495300"/>
                  <a:gd name="connsiteY21" fmla="*/ 344954 h 790575"/>
                  <a:gd name="connsiteX22" fmla="*/ 495776 w 495300"/>
                  <a:gd name="connsiteY22" fmla="*/ 520214 h 790575"/>
                  <a:gd name="connsiteX23" fmla="*/ 465296 w 495300"/>
                  <a:gd name="connsiteY23" fmla="*/ 685949 h 790575"/>
                  <a:gd name="connsiteX24" fmla="*/ 442436 w 495300"/>
                  <a:gd name="connsiteY24" fmla="*/ 727859 h 790575"/>
                  <a:gd name="connsiteX25" fmla="*/ 427196 w 495300"/>
                  <a:gd name="connsiteY25" fmla="*/ 738337 h 790575"/>
                  <a:gd name="connsiteX26" fmla="*/ 397669 w 495300"/>
                  <a:gd name="connsiteY26" fmla="*/ 716429 h 790575"/>
                  <a:gd name="connsiteX27" fmla="*/ 403384 w 495300"/>
                  <a:gd name="connsiteY27" fmla="*/ 671662 h 790575"/>
                  <a:gd name="connsiteX28" fmla="*/ 450056 w 495300"/>
                  <a:gd name="connsiteY28" fmla="*/ 579269 h 790575"/>
                  <a:gd name="connsiteX29" fmla="*/ 467201 w 495300"/>
                  <a:gd name="connsiteY29" fmla="*/ 530692 h 790575"/>
                  <a:gd name="connsiteX30" fmla="*/ 476726 w 495300"/>
                  <a:gd name="connsiteY30" fmla="*/ 428774 h 790575"/>
                  <a:gd name="connsiteX31" fmla="*/ 474821 w 495300"/>
                  <a:gd name="connsiteY31" fmla="*/ 421154 h 790575"/>
                  <a:gd name="connsiteX32" fmla="*/ 386239 w 495300"/>
                  <a:gd name="connsiteY32" fmla="*/ 277327 h 790575"/>
                  <a:gd name="connsiteX33" fmla="*/ 179546 w 495300"/>
                  <a:gd name="connsiteY33" fmla="*/ 107782 h 790575"/>
                  <a:gd name="connsiteX34" fmla="*/ 168116 w 495300"/>
                  <a:gd name="connsiteY34" fmla="*/ 110639 h 790575"/>
                  <a:gd name="connsiteX35" fmla="*/ 74771 w 495300"/>
                  <a:gd name="connsiteY35" fmla="*/ 308759 h 790575"/>
                  <a:gd name="connsiteX36" fmla="*/ 58579 w 495300"/>
                  <a:gd name="connsiteY36" fmla="*/ 372577 h 790575"/>
                  <a:gd name="connsiteX37" fmla="*/ 59531 w 495300"/>
                  <a:gd name="connsiteY37" fmla="*/ 392579 h 790575"/>
                  <a:gd name="connsiteX38" fmla="*/ 59531 w 495300"/>
                  <a:gd name="connsiteY38" fmla="*/ 396389 h 790575"/>
                  <a:gd name="connsiteX39" fmla="*/ 71914 w 495300"/>
                  <a:gd name="connsiteY39" fmla="*/ 502117 h 790575"/>
                  <a:gd name="connsiteX40" fmla="*/ 98584 w 495300"/>
                  <a:gd name="connsiteY40" fmla="*/ 576412 h 790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95300" h="790575">
                    <a:moveTo>
                      <a:pt x="98584" y="576412"/>
                    </a:moveTo>
                    <a:cubicBezTo>
                      <a:pt x="110966" y="596414"/>
                      <a:pt x="126206" y="612607"/>
                      <a:pt x="141446" y="629752"/>
                    </a:cubicBezTo>
                    <a:cubicBezTo>
                      <a:pt x="158591" y="649754"/>
                      <a:pt x="176689" y="667852"/>
                      <a:pt x="192881" y="688807"/>
                    </a:cubicBezTo>
                    <a:cubicBezTo>
                      <a:pt x="203359" y="702142"/>
                      <a:pt x="211931" y="716429"/>
                      <a:pt x="217646" y="732622"/>
                    </a:cubicBezTo>
                    <a:cubicBezTo>
                      <a:pt x="224314" y="749767"/>
                      <a:pt x="218599" y="764054"/>
                      <a:pt x="206216" y="776437"/>
                    </a:cubicBezTo>
                    <a:cubicBezTo>
                      <a:pt x="200501" y="782152"/>
                      <a:pt x="192881" y="785009"/>
                      <a:pt x="184309" y="784057"/>
                    </a:cubicBezTo>
                    <a:cubicBezTo>
                      <a:pt x="170974" y="781199"/>
                      <a:pt x="158591" y="777389"/>
                      <a:pt x="149066" y="765959"/>
                    </a:cubicBezTo>
                    <a:cubicBezTo>
                      <a:pt x="134779" y="748814"/>
                      <a:pt x="120491" y="731669"/>
                      <a:pt x="106204" y="714524"/>
                    </a:cubicBezTo>
                    <a:cubicBezTo>
                      <a:pt x="105251" y="712619"/>
                      <a:pt x="103346" y="711667"/>
                      <a:pt x="102394" y="709762"/>
                    </a:cubicBezTo>
                    <a:cubicBezTo>
                      <a:pt x="78581" y="681187"/>
                      <a:pt x="65246" y="646897"/>
                      <a:pt x="55721" y="611654"/>
                    </a:cubicBezTo>
                    <a:cubicBezTo>
                      <a:pt x="41434" y="556409"/>
                      <a:pt x="26194" y="500212"/>
                      <a:pt x="17621" y="443062"/>
                    </a:cubicBezTo>
                    <a:cubicBezTo>
                      <a:pt x="12859" y="413534"/>
                      <a:pt x="10001" y="383054"/>
                      <a:pt x="8096" y="353527"/>
                    </a:cubicBezTo>
                    <a:cubicBezTo>
                      <a:pt x="7144" y="332572"/>
                      <a:pt x="7144" y="312569"/>
                      <a:pt x="7144" y="291614"/>
                    </a:cubicBezTo>
                    <a:cubicBezTo>
                      <a:pt x="7144" y="284947"/>
                      <a:pt x="8096" y="277327"/>
                      <a:pt x="8096" y="270659"/>
                    </a:cubicBezTo>
                    <a:cubicBezTo>
                      <a:pt x="11906" y="234464"/>
                      <a:pt x="17621" y="199222"/>
                      <a:pt x="29051" y="164932"/>
                    </a:cubicBezTo>
                    <a:cubicBezTo>
                      <a:pt x="45244" y="115402"/>
                      <a:pt x="70961" y="71587"/>
                      <a:pt x="110966" y="37297"/>
                    </a:cubicBezTo>
                    <a:cubicBezTo>
                      <a:pt x="124301" y="25867"/>
                      <a:pt x="138589" y="16342"/>
                      <a:pt x="154781" y="8722"/>
                    </a:cubicBezTo>
                    <a:cubicBezTo>
                      <a:pt x="158591" y="6817"/>
                      <a:pt x="161449" y="6817"/>
                      <a:pt x="165259" y="7769"/>
                    </a:cubicBezTo>
                    <a:cubicBezTo>
                      <a:pt x="202406" y="18247"/>
                      <a:pt x="234791" y="36344"/>
                      <a:pt x="266224" y="57299"/>
                    </a:cubicBezTo>
                    <a:cubicBezTo>
                      <a:pt x="318611" y="92542"/>
                      <a:pt x="363379" y="135404"/>
                      <a:pt x="405289" y="183029"/>
                    </a:cubicBezTo>
                    <a:cubicBezTo>
                      <a:pt x="421481" y="201127"/>
                      <a:pt x="437674" y="218272"/>
                      <a:pt x="450056" y="239227"/>
                    </a:cubicBezTo>
                    <a:cubicBezTo>
                      <a:pt x="469106" y="272564"/>
                      <a:pt x="479584" y="307807"/>
                      <a:pt x="486251" y="344954"/>
                    </a:cubicBezTo>
                    <a:cubicBezTo>
                      <a:pt x="496729" y="403057"/>
                      <a:pt x="499586" y="461159"/>
                      <a:pt x="495776" y="520214"/>
                    </a:cubicBezTo>
                    <a:cubicBezTo>
                      <a:pt x="491966" y="576412"/>
                      <a:pt x="484346" y="632609"/>
                      <a:pt x="465296" y="685949"/>
                    </a:cubicBezTo>
                    <a:cubicBezTo>
                      <a:pt x="459581" y="701189"/>
                      <a:pt x="452914" y="716429"/>
                      <a:pt x="442436" y="727859"/>
                    </a:cubicBezTo>
                    <a:cubicBezTo>
                      <a:pt x="438626" y="732622"/>
                      <a:pt x="432911" y="736432"/>
                      <a:pt x="427196" y="738337"/>
                    </a:cubicBezTo>
                    <a:cubicBezTo>
                      <a:pt x="411956" y="742147"/>
                      <a:pt x="400526" y="733574"/>
                      <a:pt x="397669" y="716429"/>
                    </a:cubicBezTo>
                    <a:cubicBezTo>
                      <a:pt x="395764" y="701189"/>
                      <a:pt x="397669" y="685949"/>
                      <a:pt x="403384" y="671662"/>
                    </a:cubicBezTo>
                    <a:cubicBezTo>
                      <a:pt x="414814" y="639277"/>
                      <a:pt x="429101" y="607844"/>
                      <a:pt x="450056" y="579269"/>
                    </a:cubicBezTo>
                    <a:cubicBezTo>
                      <a:pt x="460534" y="564982"/>
                      <a:pt x="463391" y="547837"/>
                      <a:pt x="467201" y="530692"/>
                    </a:cubicBezTo>
                    <a:cubicBezTo>
                      <a:pt x="473869" y="497354"/>
                      <a:pt x="475774" y="463064"/>
                      <a:pt x="476726" y="428774"/>
                    </a:cubicBezTo>
                    <a:cubicBezTo>
                      <a:pt x="476726" y="425917"/>
                      <a:pt x="475774" y="424012"/>
                      <a:pt x="474821" y="421154"/>
                    </a:cubicBezTo>
                    <a:cubicBezTo>
                      <a:pt x="454819" y="366862"/>
                      <a:pt x="423386" y="320189"/>
                      <a:pt x="386239" y="277327"/>
                    </a:cubicBezTo>
                    <a:cubicBezTo>
                      <a:pt x="327184" y="208747"/>
                      <a:pt x="256699" y="153502"/>
                      <a:pt x="179546" y="107782"/>
                    </a:cubicBezTo>
                    <a:cubicBezTo>
                      <a:pt x="173831" y="103972"/>
                      <a:pt x="171926" y="105877"/>
                      <a:pt x="168116" y="110639"/>
                    </a:cubicBezTo>
                    <a:cubicBezTo>
                      <a:pt x="126206" y="171599"/>
                      <a:pt x="95726" y="238274"/>
                      <a:pt x="74771" y="308759"/>
                    </a:cubicBezTo>
                    <a:cubicBezTo>
                      <a:pt x="68104" y="329714"/>
                      <a:pt x="63341" y="350669"/>
                      <a:pt x="58579" y="372577"/>
                    </a:cubicBezTo>
                    <a:cubicBezTo>
                      <a:pt x="56674" y="379244"/>
                      <a:pt x="58579" y="385912"/>
                      <a:pt x="59531" y="392579"/>
                    </a:cubicBezTo>
                    <a:cubicBezTo>
                      <a:pt x="59531" y="393532"/>
                      <a:pt x="59531" y="395437"/>
                      <a:pt x="59531" y="396389"/>
                    </a:cubicBezTo>
                    <a:cubicBezTo>
                      <a:pt x="63341" y="431632"/>
                      <a:pt x="67151" y="466874"/>
                      <a:pt x="71914" y="502117"/>
                    </a:cubicBezTo>
                    <a:cubicBezTo>
                      <a:pt x="75724" y="529739"/>
                      <a:pt x="82391" y="554504"/>
                      <a:pt x="98584" y="5764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DE8CBB1-4F54-4A78-A8BE-A4788F846C1E}"/>
              </a:ext>
            </a:extLst>
          </p:cNvPr>
          <p:cNvSpPr/>
          <p:nvPr/>
        </p:nvSpPr>
        <p:spPr>
          <a:xfrm rot="20738113">
            <a:off x="2094336" y="3642349"/>
            <a:ext cx="845479" cy="847678"/>
          </a:xfrm>
          <a:custGeom>
            <a:avLst/>
            <a:gdLst>
              <a:gd name="connsiteX0" fmla="*/ 321547 w 668637"/>
              <a:gd name="connsiteY0" fmla="*/ 56565 h 670376"/>
              <a:gd name="connsiteX1" fmla="*/ 239003 w 668637"/>
              <a:gd name="connsiteY1" fmla="*/ 70219 h 670376"/>
              <a:gd name="connsiteX2" fmla="*/ 232176 w 668637"/>
              <a:gd name="connsiteY2" fmla="*/ 90079 h 670376"/>
              <a:gd name="connsiteX3" fmla="*/ 432642 w 668637"/>
              <a:gd name="connsiteY3" fmla="*/ 79528 h 670376"/>
              <a:gd name="connsiteX4" fmla="*/ 423953 w 668637"/>
              <a:gd name="connsiteY4" fmla="*/ 62771 h 670376"/>
              <a:gd name="connsiteX5" fmla="*/ 321547 w 668637"/>
              <a:gd name="connsiteY5" fmla="*/ 56565 h 670376"/>
              <a:gd name="connsiteX6" fmla="*/ 382215 w 668637"/>
              <a:gd name="connsiteY6" fmla="*/ 1639 h 670376"/>
              <a:gd name="connsiteX7" fmla="*/ 462433 w 668637"/>
              <a:gd name="connsiteY7" fmla="*/ 13120 h 670376"/>
              <a:gd name="connsiteX8" fmla="*/ 633728 w 668637"/>
              <a:gd name="connsiteY8" fmla="*/ 39808 h 670376"/>
              <a:gd name="connsiteX9" fmla="*/ 662278 w 668637"/>
              <a:gd name="connsiteY9" fmla="*/ 71460 h 670376"/>
              <a:gd name="connsiteX10" fmla="*/ 668485 w 668637"/>
              <a:gd name="connsiteY10" fmla="*/ 227241 h 670376"/>
              <a:gd name="connsiteX11" fmla="*/ 645521 w 668637"/>
              <a:gd name="connsiteY11" fmla="*/ 253307 h 670376"/>
              <a:gd name="connsiteX12" fmla="*/ 571044 w 668637"/>
              <a:gd name="connsiteY12" fmla="*/ 256410 h 670376"/>
              <a:gd name="connsiteX13" fmla="*/ 553045 w 668637"/>
              <a:gd name="connsiteY13" fmla="*/ 275029 h 670376"/>
              <a:gd name="connsiteX14" fmla="*/ 565458 w 668637"/>
              <a:gd name="connsiteY14" fmla="*/ 617621 h 670376"/>
              <a:gd name="connsiteX15" fmla="*/ 529462 w 668637"/>
              <a:gd name="connsiteY15" fmla="*/ 656101 h 670376"/>
              <a:gd name="connsiteX16" fmla="*/ 170112 w 668637"/>
              <a:gd name="connsiteY16" fmla="*/ 670376 h 670376"/>
              <a:gd name="connsiteX17" fmla="*/ 138460 w 668637"/>
              <a:gd name="connsiteY17" fmla="*/ 639964 h 670376"/>
              <a:gd name="connsiteX18" fmla="*/ 124805 w 668637"/>
              <a:gd name="connsiteY18" fmla="*/ 293028 h 670376"/>
              <a:gd name="connsiteX19" fmla="*/ 103704 w 668637"/>
              <a:gd name="connsiteY19" fmla="*/ 275029 h 670376"/>
              <a:gd name="connsiteX20" fmla="*/ 29228 w 668637"/>
              <a:gd name="connsiteY20" fmla="*/ 278133 h 670376"/>
              <a:gd name="connsiteX21" fmla="*/ 5643 w 668637"/>
              <a:gd name="connsiteY21" fmla="*/ 257031 h 670376"/>
              <a:gd name="connsiteX22" fmla="*/ 57 w 668637"/>
              <a:gd name="connsiteY22" fmla="*/ 87597 h 670376"/>
              <a:gd name="connsiteX23" fmla="*/ 16194 w 668637"/>
              <a:gd name="connsiteY23" fmla="*/ 66495 h 670376"/>
              <a:gd name="connsiteX24" fmla="*/ 301067 w 668637"/>
              <a:gd name="connsiteY24" fmla="*/ 3190 h 670376"/>
              <a:gd name="connsiteX25" fmla="*/ 382215 w 668637"/>
              <a:gd name="connsiteY25" fmla="*/ 1639 h 67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8637" h="670376">
                <a:moveTo>
                  <a:pt x="321547" y="56565"/>
                </a:moveTo>
                <a:cubicBezTo>
                  <a:pt x="302308" y="57185"/>
                  <a:pt x="270655" y="62150"/>
                  <a:pt x="239003" y="70219"/>
                </a:cubicBezTo>
                <a:cubicBezTo>
                  <a:pt x="224728" y="73942"/>
                  <a:pt x="223487" y="78287"/>
                  <a:pt x="232176" y="90079"/>
                </a:cubicBezTo>
                <a:cubicBezTo>
                  <a:pt x="283689" y="159590"/>
                  <a:pt x="386094" y="154004"/>
                  <a:pt x="432642" y="79528"/>
                </a:cubicBezTo>
                <a:cubicBezTo>
                  <a:pt x="440710" y="66495"/>
                  <a:pt x="433262" y="64633"/>
                  <a:pt x="423953" y="62771"/>
                </a:cubicBezTo>
                <a:cubicBezTo>
                  <a:pt x="394782" y="57806"/>
                  <a:pt x="364992" y="53461"/>
                  <a:pt x="321547" y="56565"/>
                </a:cubicBezTo>
                <a:close/>
                <a:moveTo>
                  <a:pt x="382215" y="1639"/>
                </a:moveTo>
                <a:cubicBezTo>
                  <a:pt x="409058" y="3966"/>
                  <a:pt x="435746" y="8466"/>
                  <a:pt x="462433" y="13120"/>
                </a:cubicBezTo>
                <a:cubicBezTo>
                  <a:pt x="519531" y="23051"/>
                  <a:pt x="576630" y="31740"/>
                  <a:pt x="633728" y="39808"/>
                </a:cubicBezTo>
                <a:cubicBezTo>
                  <a:pt x="653589" y="42291"/>
                  <a:pt x="662278" y="49738"/>
                  <a:pt x="662278" y="71460"/>
                </a:cubicBezTo>
                <a:cubicBezTo>
                  <a:pt x="662898" y="123594"/>
                  <a:pt x="666002" y="175727"/>
                  <a:pt x="668485" y="227241"/>
                </a:cubicBezTo>
                <a:cubicBezTo>
                  <a:pt x="669726" y="244618"/>
                  <a:pt x="663519" y="252686"/>
                  <a:pt x="645521" y="253307"/>
                </a:cubicBezTo>
                <a:cubicBezTo>
                  <a:pt x="620695" y="253928"/>
                  <a:pt x="595870" y="256410"/>
                  <a:pt x="571044" y="256410"/>
                </a:cubicBezTo>
                <a:cubicBezTo>
                  <a:pt x="557390" y="256410"/>
                  <a:pt x="552425" y="259514"/>
                  <a:pt x="553045" y="275029"/>
                </a:cubicBezTo>
                <a:cubicBezTo>
                  <a:pt x="558011" y="389227"/>
                  <a:pt x="561735" y="503424"/>
                  <a:pt x="565458" y="617621"/>
                </a:cubicBezTo>
                <a:cubicBezTo>
                  <a:pt x="566700" y="654859"/>
                  <a:pt x="566700" y="654239"/>
                  <a:pt x="529462" y="656101"/>
                </a:cubicBezTo>
                <a:cubicBezTo>
                  <a:pt x="470501" y="659204"/>
                  <a:pt x="229693" y="670376"/>
                  <a:pt x="170112" y="670376"/>
                </a:cubicBezTo>
                <a:cubicBezTo>
                  <a:pt x="140321" y="670376"/>
                  <a:pt x="140321" y="670376"/>
                  <a:pt x="138460" y="639964"/>
                </a:cubicBezTo>
                <a:cubicBezTo>
                  <a:pt x="135356" y="575418"/>
                  <a:pt x="125426" y="343920"/>
                  <a:pt x="124805" y="293028"/>
                </a:cubicBezTo>
                <a:cubicBezTo>
                  <a:pt x="124805" y="276271"/>
                  <a:pt x="118599" y="273788"/>
                  <a:pt x="103704" y="275029"/>
                </a:cubicBezTo>
                <a:cubicBezTo>
                  <a:pt x="78879" y="276892"/>
                  <a:pt x="54053" y="276892"/>
                  <a:pt x="29228" y="278133"/>
                </a:cubicBezTo>
                <a:cubicBezTo>
                  <a:pt x="13711" y="278753"/>
                  <a:pt x="6264" y="273168"/>
                  <a:pt x="5643" y="257031"/>
                </a:cubicBezTo>
                <a:cubicBezTo>
                  <a:pt x="4402" y="200553"/>
                  <a:pt x="2540" y="144075"/>
                  <a:pt x="57" y="87597"/>
                </a:cubicBezTo>
                <a:cubicBezTo>
                  <a:pt x="-563" y="75184"/>
                  <a:pt x="3781" y="68978"/>
                  <a:pt x="16194" y="66495"/>
                </a:cubicBezTo>
                <a:cubicBezTo>
                  <a:pt x="111772" y="47256"/>
                  <a:pt x="204247" y="16844"/>
                  <a:pt x="301067" y="3190"/>
                </a:cubicBezTo>
                <a:cubicBezTo>
                  <a:pt x="328375" y="-844"/>
                  <a:pt x="355373" y="-689"/>
                  <a:pt x="382215" y="1639"/>
                </a:cubicBezTo>
                <a:close/>
              </a:path>
            </a:pathLst>
          </a:custGeom>
          <a:solidFill>
            <a:srgbClr val="FE57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Features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6EFB67C-EE02-4305-B24F-1D0DE2CE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155" y="2515212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2F3F0E6-52D5-4A83-A5FF-450CC26CE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470" y="347896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71C3D05-6A7D-4C82-B36F-107117B31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786" y="4442722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26813FE-CF42-44AF-A185-80066E4E7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102" y="5406477"/>
            <a:ext cx="6489507" cy="82587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22B70A6-C5F8-46F6-AD9C-58684924E3B5}"/>
              </a:ext>
            </a:extLst>
          </p:cNvPr>
          <p:cNvSpPr/>
          <p:nvPr/>
        </p:nvSpPr>
        <p:spPr>
          <a:xfrm>
            <a:off x="625089" y="1940565"/>
            <a:ext cx="5065594" cy="3474878"/>
          </a:xfrm>
          <a:custGeom>
            <a:avLst/>
            <a:gdLst>
              <a:gd name="connsiteX0" fmla="*/ 3246497 w 5065594"/>
              <a:gd name="connsiteY0" fmla="*/ 857713 h 3474878"/>
              <a:gd name="connsiteX1" fmla="*/ 3245831 w 5065594"/>
              <a:gd name="connsiteY1" fmla="*/ 857723 h 3474878"/>
              <a:gd name="connsiteX2" fmla="*/ 3202826 w 5065594"/>
              <a:gd name="connsiteY2" fmla="*/ 857723 h 3474878"/>
              <a:gd name="connsiteX3" fmla="*/ 3202826 w 5065594"/>
              <a:gd name="connsiteY3" fmla="*/ 858405 h 3474878"/>
              <a:gd name="connsiteX4" fmla="*/ 3245831 w 5065594"/>
              <a:gd name="connsiteY4" fmla="*/ 857723 h 3474878"/>
              <a:gd name="connsiteX5" fmla="*/ 3247333 w 5065594"/>
              <a:gd name="connsiteY5" fmla="*/ 857723 h 3474878"/>
              <a:gd name="connsiteX6" fmla="*/ 3268295 w 5065594"/>
              <a:gd name="connsiteY6" fmla="*/ 857988 h 3474878"/>
              <a:gd name="connsiteX7" fmla="*/ 3193173 w 5065594"/>
              <a:gd name="connsiteY7" fmla="*/ 873433 h 3474878"/>
              <a:gd name="connsiteX8" fmla="*/ 3087704 w 5065594"/>
              <a:gd name="connsiteY8" fmla="*/ 1133608 h 3474878"/>
              <a:gd name="connsiteX9" fmla="*/ 2944653 w 5065594"/>
              <a:gd name="connsiteY9" fmla="*/ 2456490 h 3474878"/>
              <a:gd name="connsiteX10" fmla="*/ 3061819 w 5065594"/>
              <a:gd name="connsiteY10" fmla="*/ 2579787 h 3474878"/>
              <a:gd name="connsiteX11" fmla="*/ 3434433 w 5065594"/>
              <a:gd name="connsiteY11" fmla="*/ 2333875 h 3474878"/>
              <a:gd name="connsiteX12" fmla="*/ 3708955 w 5065594"/>
              <a:gd name="connsiteY12" fmla="*/ 990557 h 3474878"/>
              <a:gd name="connsiteX13" fmla="*/ 3606776 w 5065594"/>
              <a:gd name="connsiteY13" fmla="*/ 863173 h 3474878"/>
              <a:gd name="connsiteX14" fmla="*/ 3435114 w 5065594"/>
              <a:gd name="connsiteY14" fmla="*/ 863173 h 3474878"/>
              <a:gd name="connsiteX15" fmla="*/ 3307986 w 5065594"/>
              <a:gd name="connsiteY15" fmla="*/ 858490 h 3474878"/>
              <a:gd name="connsiteX16" fmla="*/ 3268295 w 5065594"/>
              <a:gd name="connsiteY16" fmla="*/ 857988 h 3474878"/>
              <a:gd name="connsiteX17" fmla="*/ 3269584 w 5065594"/>
              <a:gd name="connsiteY17" fmla="*/ 857723 h 3474878"/>
              <a:gd name="connsiteX18" fmla="*/ 3247333 w 5065594"/>
              <a:gd name="connsiteY18" fmla="*/ 857723 h 3474878"/>
              <a:gd name="connsiteX19" fmla="*/ 2234848 w 5065594"/>
              <a:gd name="connsiteY19" fmla="*/ 846824 h 3474878"/>
              <a:gd name="connsiteX20" fmla="*/ 2144929 w 5065594"/>
              <a:gd name="connsiteY20" fmla="*/ 936742 h 3474878"/>
              <a:gd name="connsiteX21" fmla="*/ 2120406 w 5065594"/>
              <a:gd name="connsiteY21" fmla="*/ 2370659 h 3474878"/>
              <a:gd name="connsiteX22" fmla="*/ 2214412 w 5065594"/>
              <a:gd name="connsiteY22" fmla="*/ 2477607 h 3474878"/>
              <a:gd name="connsiteX23" fmla="*/ 2637434 w 5065594"/>
              <a:gd name="connsiteY23" fmla="*/ 2207172 h 3474878"/>
              <a:gd name="connsiteX24" fmla="*/ 2780485 w 5065594"/>
              <a:gd name="connsiteY24" fmla="*/ 945598 h 3474878"/>
              <a:gd name="connsiteX25" fmla="*/ 2694655 w 5065594"/>
              <a:gd name="connsiteY25" fmla="*/ 846824 h 3474878"/>
              <a:gd name="connsiteX26" fmla="*/ 2234848 w 5065594"/>
              <a:gd name="connsiteY26" fmla="*/ 846824 h 3474878"/>
              <a:gd name="connsiteX27" fmla="*/ 1377903 w 5065594"/>
              <a:gd name="connsiteY27" fmla="*/ 829113 h 3474878"/>
              <a:gd name="connsiteX28" fmla="*/ 1278449 w 5065594"/>
              <a:gd name="connsiteY28" fmla="*/ 1089330 h 3474878"/>
              <a:gd name="connsiteX29" fmla="*/ 1364279 w 5065594"/>
              <a:gd name="connsiteY29" fmla="*/ 2272567 h 3474878"/>
              <a:gd name="connsiteX30" fmla="*/ 1413325 w 5065594"/>
              <a:gd name="connsiteY30" fmla="*/ 2362485 h 3474878"/>
              <a:gd name="connsiteX31" fmla="*/ 1785940 w 5065594"/>
              <a:gd name="connsiteY31" fmla="*/ 2415618 h 3474878"/>
              <a:gd name="connsiteX32" fmla="*/ 1826811 w 5065594"/>
              <a:gd name="connsiteY32" fmla="*/ 2342049 h 3474878"/>
              <a:gd name="connsiteX33" fmla="*/ 1843160 w 5065594"/>
              <a:gd name="connsiteY33" fmla="*/ 908132 h 3474878"/>
              <a:gd name="connsiteX34" fmla="*/ 1769591 w 5065594"/>
              <a:gd name="connsiteY34" fmla="*/ 834563 h 3474878"/>
              <a:gd name="connsiteX35" fmla="*/ 1536622 w 5065594"/>
              <a:gd name="connsiteY35" fmla="*/ 834563 h 3474878"/>
              <a:gd name="connsiteX36" fmla="*/ 1377903 w 5065594"/>
              <a:gd name="connsiteY36" fmla="*/ 829113 h 3474878"/>
              <a:gd name="connsiteX37" fmla="*/ 504507 w 5065594"/>
              <a:gd name="connsiteY37" fmla="*/ 813347 h 3474878"/>
              <a:gd name="connsiteX38" fmla="*/ 365647 w 5065594"/>
              <a:gd name="connsiteY38" fmla="*/ 1101591 h 3474878"/>
              <a:gd name="connsiteX39" fmla="*/ 520959 w 5065594"/>
              <a:gd name="connsiteY39" fmla="*/ 2096138 h 3474878"/>
              <a:gd name="connsiteX40" fmla="*/ 713056 w 5065594"/>
              <a:gd name="connsiteY40" fmla="*/ 2288916 h 3474878"/>
              <a:gd name="connsiteX41" fmla="*/ 993028 w 5065594"/>
              <a:gd name="connsiteY41" fmla="*/ 2030742 h 3474878"/>
              <a:gd name="connsiteX42" fmla="*/ 915372 w 5065594"/>
              <a:gd name="connsiteY42" fmla="*/ 966034 h 3474878"/>
              <a:gd name="connsiteX43" fmla="*/ 746435 w 5065594"/>
              <a:gd name="connsiteY43" fmla="*/ 814127 h 3474878"/>
              <a:gd name="connsiteX44" fmla="*/ 602703 w 5065594"/>
              <a:gd name="connsiteY44" fmla="*/ 814127 h 3474878"/>
              <a:gd name="connsiteX45" fmla="*/ 504507 w 5065594"/>
              <a:gd name="connsiteY45" fmla="*/ 813347 h 3474878"/>
              <a:gd name="connsiteX46" fmla="*/ 4368096 w 5065594"/>
              <a:gd name="connsiteY46" fmla="*/ 1120 h 3474878"/>
              <a:gd name="connsiteX47" fmla="*/ 4553638 w 5065594"/>
              <a:gd name="connsiteY47" fmla="*/ 1460 h 3474878"/>
              <a:gd name="connsiteX48" fmla="*/ 4924889 w 5065594"/>
              <a:gd name="connsiteY48" fmla="*/ 21215 h 3474878"/>
              <a:gd name="connsiteX49" fmla="*/ 5063853 w 5065594"/>
              <a:gd name="connsiteY49" fmla="*/ 209906 h 3474878"/>
              <a:gd name="connsiteX50" fmla="*/ 4904453 w 5065594"/>
              <a:gd name="connsiteY50" fmla="*/ 365900 h 3474878"/>
              <a:gd name="connsiteX51" fmla="*/ 4562493 w 5065594"/>
              <a:gd name="connsiteY51" fmla="*/ 369987 h 3474878"/>
              <a:gd name="connsiteX52" fmla="*/ 4123121 w 5065594"/>
              <a:gd name="connsiteY52" fmla="*/ 666988 h 3474878"/>
              <a:gd name="connsiteX53" fmla="*/ 3512089 w 5065594"/>
              <a:gd name="connsiteY53" fmla="*/ 3233053 h 3474878"/>
              <a:gd name="connsiteX54" fmla="*/ 3192609 w 5065594"/>
              <a:gd name="connsiteY54" fmla="*/ 3474878 h 3474878"/>
              <a:gd name="connsiteX55" fmla="*/ 2035257 w 5065594"/>
              <a:gd name="connsiteY55" fmla="*/ 3474878 h 3474878"/>
              <a:gd name="connsiteX56" fmla="*/ 672185 w 5065594"/>
              <a:gd name="connsiteY56" fmla="*/ 3462616 h 3474878"/>
              <a:gd name="connsiteX57" fmla="*/ 480087 w 5065594"/>
              <a:gd name="connsiteY57" fmla="*/ 3348856 h 3474878"/>
              <a:gd name="connsiteX58" fmla="*/ 668097 w 5065594"/>
              <a:gd name="connsiteY58" fmla="*/ 3151991 h 3474878"/>
              <a:gd name="connsiteX59" fmla="*/ 1699428 w 5065594"/>
              <a:gd name="connsiteY59" fmla="*/ 3160165 h 3474878"/>
              <a:gd name="connsiteX60" fmla="*/ 3073399 w 5065594"/>
              <a:gd name="connsiteY60" fmla="*/ 3188776 h 3474878"/>
              <a:gd name="connsiteX61" fmla="*/ 3212363 w 5065594"/>
              <a:gd name="connsiteY61" fmla="*/ 2945588 h 3474878"/>
              <a:gd name="connsiteX62" fmla="*/ 3106097 w 5065594"/>
              <a:gd name="connsiteY62" fmla="*/ 2863845 h 3474878"/>
              <a:gd name="connsiteX63" fmla="*/ 553657 w 5065594"/>
              <a:gd name="connsiteY63" fmla="*/ 2519160 h 3474878"/>
              <a:gd name="connsiteX64" fmla="*/ 283222 w 5065594"/>
              <a:gd name="connsiteY64" fmla="*/ 2277335 h 3474878"/>
              <a:gd name="connsiteX65" fmla="*/ 12787 w 5065594"/>
              <a:gd name="connsiteY65" fmla="*/ 797778 h 3474878"/>
              <a:gd name="connsiteX66" fmla="*/ 319325 w 5065594"/>
              <a:gd name="connsiteY66" fmla="*/ 509633 h 3474878"/>
              <a:gd name="connsiteX67" fmla="*/ 3597920 w 5065594"/>
              <a:gd name="connsiteY67" fmla="*/ 566853 h 3474878"/>
              <a:gd name="connsiteX68" fmla="*/ 3950098 w 5065594"/>
              <a:gd name="connsiteY68" fmla="*/ 304592 h 3474878"/>
              <a:gd name="connsiteX69" fmla="*/ 3986882 w 5065594"/>
              <a:gd name="connsiteY69" fmla="*/ 181296 h 3474878"/>
              <a:gd name="connsiteX70" fmla="*/ 4183066 w 5065594"/>
              <a:gd name="connsiteY70" fmla="*/ 13040 h 3474878"/>
              <a:gd name="connsiteX71" fmla="*/ 4368096 w 5065594"/>
              <a:gd name="connsiteY71" fmla="*/ 1120 h 347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065594" h="3474878">
                <a:moveTo>
                  <a:pt x="3246497" y="857713"/>
                </a:moveTo>
                <a:lnTo>
                  <a:pt x="3245831" y="857723"/>
                </a:lnTo>
                <a:lnTo>
                  <a:pt x="3202826" y="857723"/>
                </a:lnTo>
                <a:lnTo>
                  <a:pt x="3202826" y="858405"/>
                </a:lnTo>
                <a:lnTo>
                  <a:pt x="3245831" y="857723"/>
                </a:lnTo>
                <a:lnTo>
                  <a:pt x="3247333" y="857723"/>
                </a:lnTo>
                <a:lnTo>
                  <a:pt x="3268295" y="857988"/>
                </a:lnTo>
                <a:lnTo>
                  <a:pt x="3193173" y="873433"/>
                </a:lnTo>
                <a:cubicBezTo>
                  <a:pt x="3130620" y="901533"/>
                  <a:pt x="3106097" y="972164"/>
                  <a:pt x="3087704" y="1133608"/>
                </a:cubicBezTo>
                <a:cubicBezTo>
                  <a:pt x="3038659" y="1519165"/>
                  <a:pt x="2993699" y="2070933"/>
                  <a:pt x="2944653" y="2456490"/>
                </a:cubicBezTo>
                <a:cubicBezTo>
                  <a:pt x="2928304" y="2543001"/>
                  <a:pt x="2984163" y="2567524"/>
                  <a:pt x="3061819" y="2579787"/>
                </a:cubicBezTo>
                <a:cubicBezTo>
                  <a:pt x="3364951" y="2629514"/>
                  <a:pt x="3364951" y="2633601"/>
                  <a:pt x="3434433" y="2333875"/>
                </a:cubicBezTo>
                <a:cubicBezTo>
                  <a:pt x="3525032" y="1944231"/>
                  <a:pt x="3610862" y="1380201"/>
                  <a:pt x="3708955" y="990557"/>
                </a:cubicBezTo>
                <a:cubicBezTo>
                  <a:pt x="3733477" y="883609"/>
                  <a:pt x="3713042" y="850911"/>
                  <a:pt x="3606776" y="863173"/>
                </a:cubicBezTo>
                <a:cubicBezTo>
                  <a:pt x="3549555" y="867260"/>
                  <a:pt x="3492335" y="863173"/>
                  <a:pt x="3435114" y="863173"/>
                </a:cubicBezTo>
                <a:cubicBezTo>
                  <a:pt x="3400032" y="861129"/>
                  <a:pt x="3352178" y="859426"/>
                  <a:pt x="3307986" y="858490"/>
                </a:cubicBezTo>
                <a:lnTo>
                  <a:pt x="3268295" y="857988"/>
                </a:lnTo>
                <a:lnTo>
                  <a:pt x="3269584" y="857723"/>
                </a:lnTo>
                <a:lnTo>
                  <a:pt x="3247333" y="857723"/>
                </a:lnTo>
                <a:close/>
                <a:moveTo>
                  <a:pt x="2234848" y="846824"/>
                </a:moveTo>
                <a:cubicBezTo>
                  <a:pt x="2161278" y="842737"/>
                  <a:pt x="2144929" y="871347"/>
                  <a:pt x="2144929" y="936742"/>
                </a:cubicBezTo>
                <a:cubicBezTo>
                  <a:pt x="2149017" y="1149957"/>
                  <a:pt x="2124494" y="2161532"/>
                  <a:pt x="2120406" y="2370659"/>
                </a:cubicBezTo>
                <a:cubicBezTo>
                  <a:pt x="2120406" y="2436736"/>
                  <a:pt x="2136756" y="2465345"/>
                  <a:pt x="2214412" y="2477607"/>
                </a:cubicBezTo>
                <a:cubicBezTo>
                  <a:pt x="2542067" y="2527334"/>
                  <a:pt x="2596562" y="2531421"/>
                  <a:pt x="2637434" y="2207172"/>
                </a:cubicBezTo>
                <a:cubicBezTo>
                  <a:pt x="2686480" y="1842051"/>
                  <a:pt x="2727352" y="1306632"/>
                  <a:pt x="2780485" y="945598"/>
                </a:cubicBezTo>
                <a:cubicBezTo>
                  <a:pt x="2792747" y="863173"/>
                  <a:pt x="2772311" y="842737"/>
                  <a:pt x="2694655" y="846824"/>
                </a:cubicBezTo>
                <a:cubicBezTo>
                  <a:pt x="2559778" y="850911"/>
                  <a:pt x="2370405" y="850911"/>
                  <a:pt x="2234848" y="846824"/>
                </a:cubicBezTo>
                <a:close/>
                <a:moveTo>
                  <a:pt x="1377903" y="829113"/>
                </a:moveTo>
                <a:cubicBezTo>
                  <a:pt x="1262100" y="835244"/>
                  <a:pt x="1263462" y="885653"/>
                  <a:pt x="1278449" y="1089330"/>
                </a:cubicBezTo>
                <a:cubicBezTo>
                  <a:pt x="1302972" y="1425160"/>
                  <a:pt x="1335669" y="1936056"/>
                  <a:pt x="1364279" y="2272567"/>
                </a:cubicBezTo>
                <a:cubicBezTo>
                  <a:pt x="1368367" y="2309352"/>
                  <a:pt x="1356105" y="2354310"/>
                  <a:pt x="1413325" y="2362485"/>
                </a:cubicBezTo>
                <a:cubicBezTo>
                  <a:pt x="1535941" y="2382921"/>
                  <a:pt x="1663325" y="2399269"/>
                  <a:pt x="1785940" y="2415618"/>
                </a:cubicBezTo>
                <a:cubicBezTo>
                  <a:pt x="1839073" y="2419705"/>
                  <a:pt x="1826811" y="2374746"/>
                  <a:pt x="1826811" y="2342049"/>
                </a:cubicBezTo>
                <a:cubicBezTo>
                  <a:pt x="1830899" y="1919027"/>
                  <a:pt x="1834986" y="1330473"/>
                  <a:pt x="1843160" y="908132"/>
                </a:cubicBezTo>
                <a:cubicBezTo>
                  <a:pt x="1843160" y="846824"/>
                  <a:pt x="1822724" y="834563"/>
                  <a:pt x="1769591" y="834563"/>
                </a:cubicBezTo>
                <a:cubicBezTo>
                  <a:pt x="1691935" y="834563"/>
                  <a:pt x="1614278" y="834563"/>
                  <a:pt x="1536622" y="834563"/>
                </a:cubicBezTo>
                <a:cubicBezTo>
                  <a:pt x="1468502" y="830475"/>
                  <a:pt x="1416732" y="827070"/>
                  <a:pt x="1377903" y="829113"/>
                </a:cubicBezTo>
                <a:close/>
                <a:moveTo>
                  <a:pt x="504507" y="813347"/>
                </a:moveTo>
                <a:cubicBezTo>
                  <a:pt x="306191" y="814595"/>
                  <a:pt x="315579" y="846483"/>
                  <a:pt x="365647" y="1101591"/>
                </a:cubicBezTo>
                <a:cubicBezTo>
                  <a:pt x="418780" y="1376113"/>
                  <a:pt x="476000" y="1821615"/>
                  <a:pt x="520959" y="2096138"/>
                </a:cubicBezTo>
                <a:cubicBezTo>
                  <a:pt x="541395" y="2219434"/>
                  <a:pt x="586354" y="2276654"/>
                  <a:pt x="713056" y="2288916"/>
                </a:cubicBezTo>
                <a:cubicBezTo>
                  <a:pt x="1012101" y="2322294"/>
                  <a:pt x="1025725" y="2326381"/>
                  <a:pt x="993028" y="2030742"/>
                </a:cubicBezTo>
                <a:cubicBezTo>
                  <a:pt x="964418" y="1731016"/>
                  <a:pt x="931720" y="1261673"/>
                  <a:pt x="915372" y="966034"/>
                </a:cubicBezTo>
                <a:cubicBezTo>
                  <a:pt x="907197" y="850911"/>
                  <a:pt x="869050" y="797778"/>
                  <a:pt x="746435" y="814127"/>
                </a:cubicBezTo>
                <a:cubicBezTo>
                  <a:pt x="697389" y="822301"/>
                  <a:pt x="648343" y="814127"/>
                  <a:pt x="602703" y="814127"/>
                </a:cubicBezTo>
                <a:cubicBezTo>
                  <a:pt x="565407" y="813616"/>
                  <a:pt x="532837" y="813169"/>
                  <a:pt x="504507" y="813347"/>
                </a:cubicBezTo>
                <a:close/>
                <a:moveTo>
                  <a:pt x="4368096" y="1120"/>
                </a:moveTo>
                <a:cubicBezTo>
                  <a:pt x="4429830" y="-583"/>
                  <a:pt x="4491648" y="-243"/>
                  <a:pt x="4553638" y="1460"/>
                </a:cubicBezTo>
                <a:cubicBezTo>
                  <a:pt x="4677615" y="4185"/>
                  <a:pt x="4800911" y="12360"/>
                  <a:pt x="4924889" y="21215"/>
                </a:cubicBezTo>
                <a:cubicBezTo>
                  <a:pt x="5022981" y="29389"/>
                  <a:pt x="5076114" y="111133"/>
                  <a:pt x="5063853" y="209906"/>
                </a:cubicBezTo>
                <a:cubicBezTo>
                  <a:pt x="5055678" y="300505"/>
                  <a:pt x="5006632" y="361813"/>
                  <a:pt x="4904453" y="365900"/>
                </a:cubicBezTo>
                <a:cubicBezTo>
                  <a:pt x="4826797" y="365900"/>
                  <a:pt x="4640149" y="365900"/>
                  <a:pt x="4562493" y="369987"/>
                </a:cubicBezTo>
                <a:cubicBezTo>
                  <a:pt x="4193966" y="374074"/>
                  <a:pt x="4204865" y="305955"/>
                  <a:pt x="4123121" y="666988"/>
                </a:cubicBezTo>
                <a:cubicBezTo>
                  <a:pt x="3909907" y="1611807"/>
                  <a:pt x="3678982" y="2511667"/>
                  <a:pt x="3512089" y="3233053"/>
                </a:cubicBezTo>
                <a:cubicBezTo>
                  <a:pt x="3467130" y="3429919"/>
                  <a:pt x="3388793" y="3474878"/>
                  <a:pt x="3192609" y="3474878"/>
                </a:cubicBezTo>
                <a:cubicBezTo>
                  <a:pt x="2762774" y="3474878"/>
                  <a:pt x="2469178" y="3474878"/>
                  <a:pt x="2035257" y="3474878"/>
                </a:cubicBezTo>
                <a:cubicBezTo>
                  <a:pt x="1580900" y="3450355"/>
                  <a:pt x="1126542" y="3487139"/>
                  <a:pt x="672185" y="3462616"/>
                </a:cubicBezTo>
                <a:cubicBezTo>
                  <a:pt x="570005" y="3458529"/>
                  <a:pt x="492349" y="3463979"/>
                  <a:pt x="480087" y="3348856"/>
                </a:cubicBezTo>
                <a:cubicBezTo>
                  <a:pt x="467826" y="3225560"/>
                  <a:pt x="529134" y="3151991"/>
                  <a:pt x="668097" y="3151991"/>
                </a:cubicBezTo>
                <a:cubicBezTo>
                  <a:pt x="1012101" y="3151991"/>
                  <a:pt x="1355424" y="3156077"/>
                  <a:pt x="1699428" y="3160165"/>
                </a:cubicBezTo>
                <a:cubicBezTo>
                  <a:pt x="2202831" y="3168340"/>
                  <a:pt x="2569995" y="3168340"/>
                  <a:pt x="3073399" y="3188776"/>
                </a:cubicBezTo>
                <a:cubicBezTo>
                  <a:pt x="3220538" y="3192863"/>
                  <a:pt x="3187840" y="3015070"/>
                  <a:pt x="3212363" y="2945588"/>
                </a:cubicBezTo>
                <a:cubicBezTo>
                  <a:pt x="3245061" y="2843409"/>
                  <a:pt x="3155143" y="2872019"/>
                  <a:pt x="3106097" y="2863845"/>
                </a:cubicBezTo>
                <a:cubicBezTo>
                  <a:pt x="2219180" y="2750086"/>
                  <a:pt x="1459647" y="2634963"/>
                  <a:pt x="553657" y="2519160"/>
                </a:cubicBezTo>
                <a:cubicBezTo>
                  <a:pt x="401750" y="2498724"/>
                  <a:pt x="311833" y="2421068"/>
                  <a:pt x="283222" y="2277335"/>
                </a:cubicBezTo>
                <a:cubicBezTo>
                  <a:pt x="188536" y="1809354"/>
                  <a:pt x="98618" y="1269847"/>
                  <a:pt x="12787" y="797778"/>
                </a:cubicBezTo>
                <a:cubicBezTo>
                  <a:pt x="-36259" y="531431"/>
                  <a:pt x="53659" y="504864"/>
                  <a:pt x="319325" y="509633"/>
                </a:cubicBezTo>
                <a:cubicBezTo>
                  <a:pt x="1412645" y="525981"/>
                  <a:pt x="2505282" y="546417"/>
                  <a:pt x="3597920" y="566853"/>
                </a:cubicBezTo>
                <a:cubicBezTo>
                  <a:pt x="3880616" y="570940"/>
                  <a:pt x="3880616" y="570940"/>
                  <a:pt x="3950098" y="304592"/>
                </a:cubicBezTo>
                <a:cubicBezTo>
                  <a:pt x="3962360" y="263040"/>
                  <a:pt x="3974621" y="222168"/>
                  <a:pt x="3986882" y="181296"/>
                </a:cubicBezTo>
                <a:cubicBezTo>
                  <a:pt x="4015493" y="82522"/>
                  <a:pt x="4080887" y="21215"/>
                  <a:pt x="4183066" y="13040"/>
                </a:cubicBezTo>
                <a:cubicBezTo>
                  <a:pt x="4244715" y="6569"/>
                  <a:pt x="4306363" y="2823"/>
                  <a:pt x="4368096" y="112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Circle: Hollow 36">
            <a:extLst>
              <a:ext uri="{FF2B5EF4-FFF2-40B4-BE49-F238E27FC236}">
                <a16:creationId xmlns:a16="http://schemas.microsoft.com/office/drawing/2014/main" id="{704EABDB-9C10-4647-9859-3B76E3D15305}"/>
              </a:ext>
            </a:extLst>
          </p:cNvPr>
          <p:cNvSpPr/>
          <p:nvPr/>
        </p:nvSpPr>
        <p:spPr>
          <a:xfrm>
            <a:off x="3054485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ircle: Hollow 37">
            <a:extLst>
              <a:ext uri="{FF2B5EF4-FFF2-40B4-BE49-F238E27FC236}">
                <a16:creationId xmlns:a16="http://schemas.microsoft.com/office/drawing/2014/main" id="{666EDF05-5DEB-4691-A06B-B5D3BC66176D}"/>
              </a:ext>
            </a:extLst>
          </p:cNvPr>
          <p:cNvSpPr/>
          <p:nvPr/>
        </p:nvSpPr>
        <p:spPr>
          <a:xfrm>
            <a:off x="1323643" y="5493049"/>
            <a:ext cx="739302" cy="739302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ABB119-6FF8-4B6F-AE21-DD58D9B88A82}"/>
              </a:ext>
            </a:extLst>
          </p:cNvPr>
          <p:cNvSpPr/>
          <p:nvPr/>
        </p:nvSpPr>
        <p:spPr>
          <a:xfrm>
            <a:off x="5223755" y="260215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65CF3E-194D-4244-AA24-11EF8570B139}"/>
              </a:ext>
            </a:extLst>
          </p:cNvPr>
          <p:cNvSpPr/>
          <p:nvPr/>
        </p:nvSpPr>
        <p:spPr>
          <a:xfrm>
            <a:off x="4931462" y="356578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D9C889-E0D5-4BE4-A3F3-CE4D6C27FD18}"/>
              </a:ext>
            </a:extLst>
          </p:cNvPr>
          <p:cNvSpPr/>
          <p:nvPr/>
        </p:nvSpPr>
        <p:spPr>
          <a:xfrm>
            <a:off x="4639170" y="4529418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7EB2AFB-8900-4059-B03D-C816AAC7AFAC}"/>
              </a:ext>
            </a:extLst>
          </p:cNvPr>
          <p:cNvSpPr/>
          <p:nvPr/>
        </p:nvSpPr>
        <p:spPr>
          <a:xfrm>
            <a:off x="4346878" y="5493049"/>
            <a:ext cx="651751" cy="6517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E23C1F-D9F0-41C1-B3C5-0E5FE3F8A387}"/>
              </a:ext>
            </a:extLst>
          </p:cNvPr>
          <p:cNvSpPr txBox="1"/>
          <p:nvPr/>
        </p:nvSpPr>
        <p:spPr>
          <a:xfrm flipH="1">
            <a:off x="5210124" y="2672321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Calibri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9809CA-B7E3-4B68-ACFD-A76A016A5EB7}"/>
              </a:ext>
            </a:extLst>
          </p:cNvPr>
          <p:cNvSpPr txBox="1"/>
          <p:nvPr/>
        </p:nvSpPr>
        <p:spPr>
          <a:xfrm flipH="1">
            <a:off x="4917831" y="3635643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Calibri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Calibri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F8462-4AB9-4414-9A4D-93D65BE132BF}"/>
              </a:ext>
            </a:extLst>
          </p:cNvPr>
          <p:cNvSpPr txBox="1"/>
          <p:nvPr/>
        </p:nvSpPr>
        <p:spPr>
          <a:xfrm flipH="1">
            <a:off x="4625539" y="4598965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Calibri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Calibri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E55F8E-F4BE-4A39-970D-A0CC3C7195ED}"/>
              </a:ext>
            </a:extLst>
          </p:cNvPr>
          <p:cNvSpPr txBox="1"/>
          <p:nvPr/>
        </p:nvSpPr>
        <p:spPr>
          <a:xfrm flipH="1">
            <a:off x="4333247" y="5562287"/>
            <a:ext cx="665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Calibri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Calibri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E8E24B-7A6A-4BCB-9213-E6532F0ECD4B}"/>
              </a:ext>
            </a:extLst>
          </p:cNvPr>
          <p:cNvGrpSpPr/>
          <p:nvPr/>
        </p:nvGrpSpPr>
        <p:grpSpPr>
          <a:xfrm>
            <a:off x="6018062" y="2573580"/>
            <a:ext cx="5178473" cy="703010"/>
            <a:chOff x="2135876" y="1656375"/>
            <a:chExt cx="2138114" cy="7030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20211C-56F4-45EE-92E0-2323A132A78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the final release, users are able to use this web app across any device irrespective of screen size of that device.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932ED6-6FF7-474D-80E8-7C8EB55CB93C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Responsive Design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E9F56D-6553-43B5-8E24-1C10A9656C1C}"/>
              </a:ext>
            </a:extLst>
          </p:cNvPr>
          <p:cNvGrpSpPr/>
          <p:nvPr/>
        </p:nvGrpSpPr>
        <p:grpSpPr>
          <a:xfrm>
            <a:off x="5727012" y="3540158"/>
            <a:ext cx="5178473" cy="703010"/>
            <a:chOff x="2135876" y="1656375"/>
            <a:chExt cx="2138114" cy="7030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C891E9-F1CA-4624-9FDA-3B9C8F0DFC9E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the final release, users are able to make account, add their products, track transactions and add screenshot of their products.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E3D86D-2C72-4DBB-AE0F-B943A8F4D03F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Complete Backend Support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6FE2442-0013-4F59-9DBB-AC244421D97E}"/>
              </a:ext>
            </a:extLst>
          </p:cNvPr>
          <p:cNvGrpSpPr/>
          <p:nvPr/>
        </p:nvGrpSpPr>
        <p:grpSpPr>
          <a:xfrm>
            <a:off x="5435963" y="4506736"/>
            <a:ext cx="5178473" cy="703010"/>
            <a:chOff x="2135876" y="1656375"/>
            <a:chExt cx="2138114" cy="70301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EE3C01-4148-459D-95BA-AE42653B35D2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We are hoping to provide complete security, secure payment gateway, encryption of user’s sensitive data like addresses and personal info.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72F55F-45B9-4ACC-9169-959086B95E7E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Security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20185D4-FBF4-4B0B-8754-2F34CC8790A2}"/>
              </a:ext>
            </a:extLst>
          </p:cNvPr>
          <p:cNvGrpSpPr/>
          <p:nvPr/>
        </p:nvGrpSpPr>
        <p:grpSpPr>
          <a:xfrm>
            <a:off x="5144914" y="5473314"/>
            <a:ext cx="5178473" cy="703010"/>
            <a:chOff x="2135876" y="1656375"/>
            <a:chExt cx="2138114" cy="7030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EF3D32-7270-48D9-A9BB-76D8FEB3BDC7}"/>
                </a:ext>
              </a:extLst>
            </p:cNvPr>
            <p:cNvSpPr txBox="1"/>
            <p:nvPr/>
          </p:nvSpPr>
          <p:spPr>
            <a:xfrm>
              <a:off x="2135876" y="1897720"/>
              <a:ext cx="21381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With each transaction, user get an email regarding the same with invoice and gets notified when new products are available.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C66CDE-9AA4-4626-910C-8225E46CF54F}"/>
                </a:ext>
              </a:extLst>
            </p:cNvPr>
            <p:cNvSpPr txBox="1"/>
            <p:nvPr/>
          </p:nvSpPr>
          <p:spPr>
            <a:xfrm>
              <a:off x="2135876" y="1656375"/>
              <a:ext cx="213811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Newsletter and Email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FB36AA-1CF6-475F-AF14-12BA6FFEE4BD}"/>
              </a:ext>
            </a:extLst>
          </p:cNvPr>
          <p:cNvGrpSpPr/>
          <p:nvPr/>
        </p:nvGrpSpPr>
        <p:grpSpPr>
          <a:xfrm>
            <a:off x="3647473" y="3518501"/>
            <a:ext cx="423071" cy="866129"/>
            <a:chOff x="7528445" y="2305877"/>
            <a:chExt cx="561155" cy="1148822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285191A-8829-4012-A433-9783D7287BC2}"/>
                </a:ext>
              </a:extLst>
            </p:cNvPr>
            <p:cNvSpPr/>
            <p:nvPr/>
          </p:nvSpPr>
          <p:spPr>
            <a:xfrm>
              <a:off x="7534623" y="2338366"/>
              <a:ext cx="554977" cy="1116333"/>
            </a:xfrm>
            <a:custGeom>
              <a:avLst/>
              <a:gdLst>
                <a:gd name="connsiteX0" fmla="*/ 241208 w 288620"/>
                <a:gd name="connsiteY0" fmla="*/ 327965 h 580557"/>
                <a:gd name="connsiteX1" fmla="*/ 214668 w 288620"/>
                <a:gd name="connsiteY1" fmla="*/ 286496 h 580557"/>
                <a:gd name="connsiteX2" fmla="*/ 190119 w 288620"/>
                <a:gd name="connsiteY2" fmla="*/ 214175 h 580557"/>
                <a:gd name="connsiteX3" fmla="*/ 160925 w 288620"/>
                <a:gd name="connsiteY3" fmla="*/ 131239 h 580557"/>
                <a:gd name="connsiteX4" fmla="*/ 128414 w 288620"/>
                <a:gd name="connsiteY4" fmla="*/ 83467 h 580557"/>
                <a:gd name="connsiteX5" fmla="*/ 85287 w 288620"/>
                <a:gd name="connsiteY5" fmla="*/ 69202 h 580557"/>
                <a:gd name="connsiteX6" fmla="*/ 79316 w 288620"/>
                <a:gd name="connsiteY6" fmla="*/ 62899 h 580557"/>
                <a:gd name="connsiteX7" fmla="*/ 78984 w 288620"/>
                <a:gd name="connsiteY7" fmla="*/ 40008 h 580557"/>
                <a:gd name="connsiteX8" fmla="*/ 72349 w 288620"/>
                <a:gd name="connsiteY8" fmla="*/ 3848 h 580557"/>
                <a:gd name="connsiteX9" fmla="*/ 68036 w 288620"/>
                <a:gd name="connsiteY9" fmla="*/ 199 h 580557"/>
                <a:gd name="connsiteX10" fmla="*/ 58747 w 288620"/>
                <a:gd name="connsiteY10" fmla="*/ 15459 h 580557"/>
                <a:gd name="connsiteX11" fmla="*/ 61069 w 288620"/>
                <a:gd name="connsiteY11" fmla="*/ 26407 h 580557"/>
                <a:gd name="connsiteX12" fmla="*/ 63060 w 288620"/>
                <a:gd name="connsiteY12" fmla="*/ 63562 h 580557"/>
                <a:gd name="connsiteX13" fmla="*/ 56425 w 288620"/>
                <a:gd name="connsiteY13" fmla="*/ 73515 h 580557"/>
                <a:gd name="connsiteX14" fmla="*/ 40833 w 288620"/>
                <a:gd name="connsiteY14" fmla="*/ 81145 h 580557"/>
                <a:gd name="connsiteX15" fmla="*/ 3345 w 288620"/>
                <a:gd name="connsiteY15" fmla="*/ 159105 h 580557"/>
                <a:gd name="connsiteX16" fmla="*/ 3345 w 288620"/>
                <a:gd name="connsiteY16" fmla="*/ 159105 h 580557"/>
                <a:gd name="connsiteX17" fmla="*/ 3345 w 288620"/>
                <a:gd name="connsiteY17" fmla="*/ 159105 h 580557"/>
                <a:gd name="connsiteX18" fmla="*/ 28 w 288620"/>
                <a:gd name="connsiteY18" fmla="*/ 203560 h 580557"/>
                <a:gd name="connsiteX19" fmla="*/ 5999 w 288620"/>
                <a:gd name="connsiteY19" fmla="*/ 298771 h 580557"/>
                <a:gd name="connsiteX20" fmla="*/ 16947 w 288620"/>
                <a:gd name="connsiteY20" fmla="*/ 392655 h 580557"/>
                <a:gd name="connsiteX21" fmla="*/ 55762 w 288620"/>
                <a:gd name="connsiteY21" fmla="*/ 509430 h 580557"/>
                <a:gd name="connsiteX22" fmla="*/ 123106 w 288620"/>
                <a:gd name="connsiteY22" fmla="*/ 573458 h 580557"/>
                <a:gd name="connsiteX23" fmla="*/ 222962 w 288620"/>
                <a:gd name="connsiteY23" fmla="*/ 565496 h 580557"/>
                <a:gd name="connsiteX24" fmla="*/ 288980 w 288620"/>
                <a:gd name="connsiteY24" fmla="*/ 462322 h 580557"/>
                <a:gd name="connsiteX25" fmla="*/ 241208 w 288620"/>
                <a:gd name="connsiteY25" fmla="*/ 327965 h 580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8620" h="580557">
                  <a:moveTo>
                    <a:pt x="241208" y="327965"/>
                  </a:moveTo>
                  <a:cubicBezTo>
                    <a:pt x="231588" y="314695"/>
                    <a:pt x="221635" y="301425"/>
                    <a:pt x="214668" y="286496"/>
                  </a:cubicBezTo>
                  <a:cubicBezTo>
                    <a:pt x="204053" y="263274"/>
                    <a:pt x="197418" y="238393"/>
                    <a:pt x="190119" y="214175"/>
                  </a:cubicBezTo>
                  <a:cubicBezTo>
                    <a:pt x="181494" y="186309"/>
                    <a:pt x="174195" y="157778"/>
                    <a:pt x="160925" y="131239"/>
                  </a:cubicBezTo>
                  <a:cubicBezTo>
                    <a:pt x="155286" y="111666"/>
                    <a:pt x="145002" y="95078"/>
                    <a:pt x="128414" y="83467"/>
                  </a:cubicBezTo>
                  <a:cubicBezTo>
                    <a:pt x="115476" y="74510"/>
                    <a:pt x="100879" y="70197"/>
                    <a:pt x="85287" y="69202"/>
                  </a:cubicBezTo>
                  <a:cubicBezTo>
                    <a:pt x="80311" y="68870"/>
                    <a:pt x="79316" y="67211"/>
                    <a:pt x="79316" y="62899"/>
                  </a:cubicBezTo>
                  <a:cubicBezTo>
                    <a:pt x="79647" y="55269"/>
                    <a:pt x="79647" y="47638"/>
                    <a:pt x="78984" y="40008"/>
                  </a:cubicBezTo>
                  <a:cubicBezTo>
                    <a:pt x="77989" y="27734"/>
                    <a:pt x="76662" y="15459"/>
                    <a:pt x="72349" y="3848"/>
                  </a:cubicBezTo>
                  <a:cubicBezTo>
                    <a:pt x="71685" y="2189"/>
                    <a:pt x="72017" y="-797"/>
                    <a:pt x="68036" y="199"/>
                  </a:cubicBezTo>
                  <a:cubicBezTo>
                    <a:pt x="58416" y="2521"/>
                    <a:pt x="56093" y="6170"/>
                    <a:pt x="58747" y="15459"/>
                  </a:cubicBezTo>
                  <a:cubicBezTo>
                    <a:pt x="59742" y="18776"/>
                    <a:pt x="60406" y="22757"/>
                    <a:pt x="61069" y="26407"/>
                  </a:cubicBezTo>
                  <a:cubicBezTo>
                    <a:pt x="63392" y="38681"/>
                    <a:pt x="61733" y="51288"/>
                    <a:pt x="63060" y="63562"/>
                  </a:cubicBezTo>
                  <a:cubicBezTo>
                    <a:pt x="63723" y="70197"/>
                    <a:pt x="62065" y="72188"/>
                    <a:pt x="56425" y="73515"/>
                  </a:cubicBezTo>
                  <a:cubicBezTo>
                    <a:pt x="50785" y="75173"/>
                    <a:pt x="45477" y="77496"/>
                    <a:pt x="40833" y="81145"/>
                  </a:cubicBezTo>
                  <a:cubicBezTo>
                    <a:pt x="15288" y="100718"/>
                    <a:pt x="5999" y="128253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3345" y="159105"/>
                    <a:pt x="3345" y="159105"/>
                    <a:pt x="3345" y="159105"/>
                  </a:cubicBezTo>
                  <a:cubicBezTo>
                    <a:pt x="1355" y="173702"/>
                    <a:pt x="28" y="188631"/>
                    <a:pt x="28" y="203560"/>
                  </a:cubicBezTo>
                  <a:cubicBezTo>
                    <a:pt x="-304" y="235407"/>
                    <a:pt x="2350" y="267255"/>
                    <a:pt x="5999" y="298771"/>
                  </a:cubicBezTo>
                  <a:cubicBezTo>
                    <a:pt x="9649" y="329955"/>
                    <a:pt x="10976" y="361803"/>
                    <a:pt x="16947" y="392655"/>
                  </a:cubicBezTo>
                  <a:cubicBezTo>
                    <a:pt x="24909" y="433129"/>
                    <a:pt x="35525" y="472938"/>
                    <a:pt x="55762" y="509430"/>
                  </a:cubicBezTo>
                  <a:cubicBezTo>
                    <a:pt x="71354" y="537629"/>
                    <a:pt x="91922" y="561515"/>
                    <a:pt x="123106" y="573458"/>
                  </a:cubicBezTo>
                  <a:cubicBezTo>
                    <a:pt x="157608" y="586728"/>
                    <a:pt x="190783" y="580093"/>
                    <a:pt x="222962" y="565496"/>
                  </a:cubicBezTo>
                  <a:cubicBezTo>
                    <a:pt x="267416" y="545591"/>
                    <a:pt x="289312" y="510426"/>
                    <a:pt x="288980" y="462322"/>
                  </a:cubicBezTo>
                  <a:cubicBezTo>
                    <a:pt x="288648" y="412229"/>
                    <a:pt x="270070" y="368106"/>
                    <a:pt x="241208" y="327965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65D27C-51B2-4207-A7FB-4941125BFF00}"/>
                </a:ext>
              </a:extLst>
            </p:cNvPr>
            <p:cNvSpPr/>
            <p:nvPr/>
          </p:nvSpPr>
          <p:spPr>
            <a:xfrm>
              <a:off x="7528445" y="2305877"/>
              <a:ext cx="322366" cy="322366"/>
            </a:xfrm>
            <a:custGeom>
              <a:avLst/>
              <a:gdLst>
                <a:gd name="connsiteX0" fmla="*/ 157912 w 155921"/>
                <a:gd name="connsiteY0" fmla="*/ 131239 h 155921"/>
                <a:gd name="connsiteX1" fmla="*/ 109145 w 155921"/>
                <a:gd name="connsiteY1" fmla="*/ 120291 h 155921"/>
                <a:gd name="connsiteX2" fmla="*/ 98197 w 155921"/>
                <a:gd name="connsiteY2" fmla="*/ 123940 h 155921"/>
                <a:gd name="connsiteX3" fmla="*/ 75638 w 155921"/>
                <a:gd name="connsiteY3" fmla="*/ 148490 h 155921"/>
                <a:gd name="connsiteX4" fmla="*/ 67013 w 155921"/>
                <a:gd name="connsiteY4" fmla="*/ 150148 h 155921"/>
                <a:gd name="connsiteX5" fmla="*/ 36824 w 155921"/>
                <a:gd name="connsiteY5" fmla="*/ 136215 h 155921"/>
                <a:gd name="connsiteX6" fmla="*/ 27867 w 155921"/>
                <a:gd name="connsiteY6" fmla="*/ 137210 h 155921"/>
                <a:gd name="connsiteX7" fmla="*/ 0 w 155921"/>
                <a:gd name="connsiteY7" fmla="*/ 159105 h 155921"/>
                <a:gd name="connsiteX8" fmla="*/ 37487 w 155921"/>
                <a:gd name="connsiteY8" fmla="*/ 81145 h 155921"/>
                <a:gd name="connsiteX9" fmla="*/ 53080 w 155921"/>
                <a:gd name="connsiteY9" fmla="*/ 73515 h 155921"/>
                <a:gd name="connsiteX10" fmla="*/ 59715 w 155921"/>
                <a:gd name="connsiteY10" fmla="*/ 63562 h 155921"/>
                <a:gd name="connsiteX11" fmla="*/ 57724 w 155921"/>
                <a:gd name="connsiteY11" fmla="*/ 26407 h 155921"/>
                <a:gd name="connsiteX12" fmla="*/ 55734 w 155921"/>
                <a:gd name="connsiteY12" fmla="*/ 15459 h 155921"/>
                <a:gd name="connsiteX13" fmla="*/ 65022 w 155921"/>
                <a:gd name="connsiteY13" fmla="*/ 199 h 155921"/>
                <a:gd name="connsiteX14" fmla="*/ 69335 w 155921"/>
                <a:gd name="connsiteY14" fmla="*/ 3848 h 155921"/>
                <a:gd name="connsiteX15" fmla="*/ 75970 w 155921"/>
                <a:gd name="connsiteY15" fmla="*/ 40008 h 155921"/>
                <a:gd name="connsiteX16" fmla="*/ 76302 w 155921"/>
                <a:gd name="connsiteY16" fmla="*/ 62899 h 155921"/>
                <a:gd name="connsiteX17" fmla="*/ 82273 w 155921"/>
                <a:gd name="connsiteY17" fmla="*/ 69202 h 155921"/>
                <a:gd name="connsiteX18" fmla="*/ 125400 w 155921"/>
                <a:gd name="connsiteY18" fmla="*/ 83467 h 155921"/>
                <a:gd name="connsiteX19" fmla="*/ 157912 w 155921"/>
                <a:gd name="connsiteY19" fmla="*/ 131239 h 15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5921" h="155921">
                  <a:moveTo>
                    <a:pt x="157912" y="131239"/>
                  </a:moveTo>
                  <a:cubicBezTo>
                    <a:pt x="141656" y="127589"/>
                    <a:pt x="125400" y="124272"/>
                    <a:pt x="109145" y="120291"/>
                  </a:cubicBezTo>
                  <a:cubicBezTo>
                    <a:pt x="103837" y="118964"/>
                    <a:pt x="101183" y="120623"/>
                    <a:pt x="98197" y="123940"/>
                  </a:cubicBezTo>
                  <a:cubicBezTo>
                    <a:pt x="90899" y="132234"/>
                    <a:pt x="82937" y="140196"/>
                    <a:pt x="75638" y="148490"/>
                  </a:cubicBezTo>
                  <a:cubicBezTo>
                    <a:pt x="72984" y="151475"/>
                    <a:pt x="70662" y="151807"/>
                    <a:pt x="67013" y="150148"/>
                  </a:cubicBezTo>
                  <a:cubicBezTo>
                    <a:pt x="57061" y="145504"/>
                    <a:pt x="46776" y="141191"/>
                    <a:pt x="36824" y="136215"/>
                  </a:cubicBezTo>
                  <a:cubicBezTo>
                    <a:pt x="33506" y="134556"/>
                    <a:pt x="31184" y="134556"/>
                    <a:pt x="27867" y="137210"/>
                  </a:cubicBezTo>
                  <a:cubicBezTo>
                    <a:pt x="18910" y="144509"/>
                    <a:pt x="9289" y="151807"/>
                    <a:pt x="0" y="159105"/>
                  </a:cubicBezTo>
                  <a:cubicBezTo>
                    <a:pt x="2654" y="128253"/>
                    <a:pt x="11943" y="100718"/>
                    <a:pt x="37487" y="81145"/>
                  </a:cubicBezTo>
                  <a:cubicBezTo>
                    <a:pt x="42132" y="77496"/>
                    <a:pt x="47440" y="75173"/>
                    <a:pt x="53080" y="73515"/>
                  </a:cubicBezTo>
                  <a:cubicBezTo>
                    <a:pt x="58388" y="71856"/>
                    <a:pt x="60378" y="69865"/>
                    <a:pt x="59715" y="63562"/>
                  </a:cubicBezTo>
                  <a:cubicBezTo>
                    <a:pt x="58056" y="51288"/>
                    <a:pt x="60046" y="38681"/>
                    <a:pt x="57724" y="26407"/>
                  </a:cubicBezTo>
                  <a:cubicBezTo>
                    <a:pt x="57061" y="22757"/>
                    <a:pt x="56729" y="18776"/>
                    <a:pt x="55734" y="15459"/>
                  </a:cubicBezTo>
                  <a:cubicBezTo>
                    <a:pt x="53411" y="6170"/>
                    <a:pt x="55734" y="2521"/>
                    <a:pt x="65022" y="199"/>
                  </a:cubicBezTo>
                  <a:cubicBezTo>
                    <a:pt x="69003" y="-797"/>
                    <a:pt x="68672" y="2189"/>
                    <a:pt x="69335" y="3848"/>
                  </a:cubicBezTo>
                  <a:cubicBezTo>
                    <a:pt x="73648" y="15459"/>
                    <a:pt x="74975" y="27734"/>
                    <a:pt x="75970" y="40008"/>
                  </a:cubicBezTo>
                  <a:cubicBezTo>
                    <a:pt x="76634" y="47638"/>
                    <a:pt x="76302" y="55269"/>
                    <a:pt x="76302" y="62899"/>
                  </a:cubicBezTo>
                  <a:cubicBezTo>
                    <a:pt x="76302" y="67211"/>
                    <a:pt x="77297" y="68870"/>
                    <a:pt x="82273" y="69202"/>
                  </a:cubicBezTo>
                  <a:cubicBezTo>
                    <a:pt x="97865" y="69865"/>
                    <a:pt x="112794" y="74178"/>
                    <a:pt x="125400" y="83467"/>
                  </a:cubicBezTo>
                  <a:cubicBezTo>
                    <a:pt x="141988" y="95078"/>
                    <a:pt x="151940" y="111666"/>
                    <a:pt x="157912" y="13123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E02FE96-40CD-4ECC-89B2-26A0DAA4D1AF}"/>
              </a:ext>
            </a:extLst>
          </p:cNvPr>
          <p:cNvGrpSpPr/>
          <p:nvPr/>
        </p:nvGrpSpPr>
        <p:grpSpPr>
          <a:xfrm rot="20703400">
            <a:off x="1730049" y="1289867"/>
            <a:ext cx="528979" cy="750934"/>
            <a:chOff x="3805328" y="4061908"/>
            <a:chExt cx="310118" cy="440241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01B17F9-2DC7-4B1E-ABE4-78A64AFFCC36}"/>
                </a:ext>
              </a:extLst>
            </p:cNvPr>
            <p:cNvSpPr/>
            <p:nvPr/>
          </p:nvSpPr>
          <p:spPr>
            <a:xfrm>
              <a:off x="3805328" y="4199702"/>
              <a:ext cx="308525" cy="301890"/>
            </a:xfrm>
            <a:custGeom>
              <a:avLst/>
              <a:gdLst>
                <a:gd name="connsiteX0" fmla="*/ 309455 w 308524"/>
                <a:gd name="connsiteY0" fmla="*/ 104725 h 301889"/>
                <a:gd name="connsiteX1" fmla="*/ 242110 w 308524"/>
                <a:gd name="connsiteY1" fmla="*/ 20793 h 301889"/>
                <a:gd name="connsiteX2" fmla="*/ 236138 w 308524"/>
                <a:gd name="connsiteY2" fmla="*/ 16812 h 301889"/>
                <a:gd name="connsiteX3" fmla="*/ 170784 w 308524"/>
                <a:gd name="connsiteY3" fmla="*/ 2215 h 301889"/>
                <a:gd name="connsiteX4" fmla="*/ 143913 w 308524"/>
                <a:gd name="connsiteY4" fmla="*/ 225 h 301889"/>
                <a:gd name="connsiteX5" fmla="*/ 74246 w 308524"/>
                <a:gd name="connsiteY5" fmla="*/ 11504 h 301889"/>
                <a:gd name="connsiteX6" fmla="*/ 14863 w 308524"/>
                <a:gd name="connsiteY6" fmla="*/ 58612 h 301889"/>
                <a:gd name="connsiteX7" fmla="*/ 598 w 308524"/>
                <a:gd name="connsiteY7" fmla="*/ 111028 h 301889"/>
                <a:gd name="connsiteX8" fmla="*/ 25811 w 308524"/>
                <a:gd name="connsiteY8" fmla="*/ 228467 h 301889"/>
                <a:gd name="connsiteX9" fmla="*/ 74577 w 308524"/>
                <a:gd name="connsiteY9" fmla="*/ 280551 h 301889"/>
                <a:gd name="connsiteX10" fmla="*/ 137609 w 308524"/>
                <a:gd name="connsiteY10" fmla="*/ 303774 h 301889"/>
                <a:gd name="connsiteX11" fmla="*/ 166803 w 308524"/>
                <a:gd name="connsiteY11" fmla="*/ 303774 h 301889"/>
                <a:gd name="connsiteX12" fmla="*/ 167135 w 308524"/>
                <a:gd name="connsiteY12" fmla="*/ 303442 h 301889"/>
                <a:gd name="connsiteX13" fmla="*/ 166803 w 308524"/>
                <a:gd name="connsiteY13" fmla="*/ 303774 h 301889"/>
                <a:gd name="connsiteX14" fmla="*/ 172443 w 308524"/>
                <a:gd name="connsiteY14" fmla="*/ 303774 h 301889"/>
                <a:gd name="connsiteX15" fmla="*/ 232157 w 308524"/>
                <a:gd name="connsiteY15" fmla="*/ 284201 h 301889"/>
                <a:gd name="connsiteX16" fmla="*/ 300166 w 308524"/>
                <a:gd name="connsiteY16" fmla="*/ 199937 h 301889"/>
                <a:gd name="connsiteX17" fmla="*/ 310781 w 308524"/>
                <a:gd name="connsiteY17" fmla="*/ 150506 h 301889"/>
                <a:gd name="connsiteX18" fmla="*/ 309455 w 308524"/>
                <a:gd name="connsiteY18" fmla="*/ 104725 h 301889"/>
                <a:gd name="connsiteX19" fmla="*/ 168462 w 308524"/>
                <a:gd name="connsiteY19" fmla="*/ 301783 h 301889"/>
                <a:gd name="connsiteX20" fmla="*/ 168462 w 308524"/>
                <a:gd name="connsiteY20" fmla="*/ 301783 h 301889"/>
                <a:gd name="connsiteX21" fmla="*/ 168462 w 308524"/>
                <a:gd name="connsiteY21" fmla="*/ 301783 h 30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8524" h="301889">
                  <a:moveTo>
                    <a:pt x="309455" y="104725"/>
                  </a:moveTo>
                  <a:cubicBezTo>
                    <a:pt x="301493" y="64916"/>
                    <a:pt x="278270" y="37712"/>
                    <a:pt x="242110" y="20793"/>
                  </a:cubicBezTo>
                  <a:cubicBezTo>
                    <a:pt x="240783" y="18803"/>
                    <a:pt x="238461" y="17476"/>
                    <a:pt x="236138" y="16812"/>
                  </a:cubicBezTo>
                  <a:cubicBezTo>
                    <a:pt x="215238" y="7855"/>
                    <a:pt x="193675" y="1552"/>
                    <a:pt x="170784" y="2215"/>
                  </a:cubicBezTo>
                  <a:cubicBezTo>
                    <a:pt x="161827" y="3874"/>
                    <a:pt x="148225" y="225"/>
                    <a:pt x="143913" y="225"/>
                  </a:cubicBezTo>
                  <a:cubicBezTo>
                    <a:pt x="120027" y="-1102"/>
                    <a:pt x="96805" y="3542"/>
                    <a:pt x="74246" y="11504"/>
                  </a:cubicBezTo>
                  <a:cubicBezTo>
                    <a:pt x="49033" y="20462"/>
                    <a:pt x="29460" y="36385"/>
                    <a:pt x="14863" y="58612"/>
                  </a:cubicBezTo>
                  <a:cubicBezTo>
                    <a:pt x="4247" y="74536"/>
                    <a:pt x="1593" y="92451"/>
                    <a:pt x="598" y="111028"/>
                  </a:cubicBezTo>
                  <a:cubicBezTo>
                    <a:pt x="-1724" y="152497"/>
                    <a:pt x="1925" y="192638"/>
                    <a:pt x="25811" y="228467"/>
                  </a:cubicBezTo>
                  <a:cubicBezTo>
                    <a:pt x="39412" y="248704"/>
                    <a:pt x="54673" y="266286"/>
                    <a:pt x="74577" y="280551"/>
                  </a:cubicBezTo>
                  <a:cubicBezTo>
                    <a:pt x="93819" y="293821"/>
                    <a:pt x="114387" y="302447"/>
                    <a:pt x="137609" y="303774"/>
                  </a:cubicBezTo>
                  <a:cubicBezTo>
                    <a:pt x="147230" y="303774"/>
                    <a:pt x="157183" y="303774"/>
                    <a:pt x="166803" y="303774"/>
                  </a:cubicBezTo>
                  <a:cubicBezTo>
                    <a:pt x="166803" y="303774"/>
                    <a:pt x="166803" y="303442"/>
                    <a:pt x="167135" y="303442"/>
                  </a:cubicBezTo>
                  <a:cubicBezTo>
                    <a:pt x="167135" y="303442"/>
                    <a:pt x="167135" y="303774"/>
                    <a:pt x="166803" y="303774"/>
                  </a:cubicBezTo>
                  <a:cubicBezTo>
                    <a:pt x="168794" y="303774"/>
                    <a:pt x="170452" y="303774"/>
                    <a:pt x="172443" y="303774"/>
                  </a:cubicBezTo>
                  <a:cubicBezTo>
                    <a:pt x="194006" y="302115"/>
                    <a:pt x="214243" y="296807"/>
                    <a:pt x="232157" y="284201"/>
                  </a:cubicBezTo>
                  <a:cubicBezTo>
                    <a:pt x="262678" y="262637"/>
                    <a:pt x="284905" y="234107"/>
                    <a:pt x="300166" y="199937"/>
                  </a:cubicBezTo>
                  <a:cubicBezTo>
                    <a:pt x="307132" y="184013"/>
                    <a:pt x="307796" y="167094"/>
                    <a:pt x="310781" y="150506"/>
                  </a:cubicBezTo>
                  <a:cubicBezTo>
                    <a:pt x="311445" y="136573"/>
                    <a:pt x="309786" y="106384"/>
                    <a:pt x="309455" y="104725"/>
                  </a:cubicBezTo>
                  <a:close/>
                  <a:moveTo>
                    <a:pt x="168462" y="301783"/>
                  </a:moveTo>
                  <a:cubicBezTo>
                    <a:pt x="168130" y="302115"/>
                    <a:pt x="168130" y="302115"/>
                    <a:pt x="168462" y="301783"/>
                  </a:cubicBezTo>
                  <a:cubicBezTo>
                    <a:pt x="168130" y="302115"/>
                    <a:pt x="168130" y="302115"/>
                    <a:pt x="168462" y="301783"/>
                  </a:cubicBezTo>
                  <a:close/>
                </a:path>
              </a:pathLst>
            </a:custGeom>
            <a:solidFill>
              <a:schemeClr val="accent4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E0A60D2-EF63-48D3-8830-96CAD14BBFAE}"/>
                </a:ext>
              </a:extLst>
            </p:cNvPr>
            <p:cNvSpPr/>
            <p:nvPr/>
          </p:nvSpPr>
          <p:spPr>
            <a:xfrm>
              <a:off x="3972795" y="4220164"/>
              <a:ext cx="142651" cy="281985"/>
            </a:xfrm>
            <a:custGeom>
              <a:avLst/>
              <a:gdLst>
                <a:gd name="connsiteX0" fmla="*/ 73980 w 142651"/>
                <a:gd name="connsiteY0" fmla="*/ 0 h 281985"/>
                <a:gd name="connsiteX1" fmla="*/ 141988 w 142651"/>
                <a:gd name="connsiteY1" fmla="*/ 84264 h 281985"/>
                <a:gd name="connsiteX2" fmla="*/ 143978 w 142651"/>
                <a:gd name="connsiteY2" fmla="*/ 129713 h 281985"/>
                <a:gd name="connsiteX3" fmla="*/ 133362 w 142651"/>
                <a:gd name="connsiteY3" fmla="*/ 179143 h 281985"/>
                <a:gd name="connsiteX4" fmla="*/ 65354 w 142651"/>
                <a:gd name="connsiteY4" fmla="*/ 263407 h 281985"/>
                <a:gd name="connsiteX5" fmla="*/ 5640 w 142651"/>
                <a:gd name="connsiteY5" fmla="*/ 282980 h 281985"/>
                <a:gd name="connsiteX6" fmla="*/ 0 w 142651"/>
                <a:gd name="connsiteY6" fmla="*/ 282980 h 281985"/>
                <a:gd name="connsiteX7" fmla="*/ 72321 w 142651"/>
                <a:gd name="connsiteY7" fmla="*/ 182461 h 281985"/>
                <a:gd name="connsiteX8" fmla="*/ 85591 w 142651"/>
                <a:gd name="connsiteY8" fmla="*/ 69003 h 281985"/>
                <a:gd name="connsiteX9" fmla="*/ 73980 w 142651"/>
                <a:gd name="connsiteY9" fmla="*/ 0 h 28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651" h="281985">
                  <a:moveTo>
                    <a:pt x="73980" y="0"/>
                  </a:moveTo>
                  <a:cubicBezTo>
                    <a:pt x="110472" y="16919"/>
                    <a:pt x="134026" y="44454"/>
                    <a:pt x="141988" y="84264"/>
                  </a:cubicBezTo>
                  <a:cubicBezTo>
                    <a:pt x="142320" y="85923"/>
                    <a:pt x="143978" y="116112"/>
                    <a:pt x="143978" y="129713"/>
                  </a:cubicBezTo>
                  <a:cubicBezTo>
                    <a:pt x="140993" y="146300"/>
                    <a:pt x="140661" y="163220"/>
                    <a:pt x="133362" y="179143"/>
                  </a:cubicBezTo>
                  <a:cubicBezTo>
                    <a:pt x="118102" y="213313"/>
                    <a:pt x="95875" y="241844"/>
                    <a:pt x="65354" y="263407"/>
                  </a:cubicBezTo>
                  <a:cubicBezTo>
                    <a:pt x="47440" y="276014"/>
                    <a:pt x="27203" y="281322"/>
                    <a:pt x="5640" y="282980"/>
                  </a:cubicBezTo>
                  <a:cubicBezTo>
                    <a:pt x="3649" y="282980"/>
                    <a:pt x="1990" y="282980"/>
                    <a:pt x="0" y="282980"/>
                  </a:cubicBezTo>
                  <a:cubicBezTo>
                    <a:pt x="2986" y="276345"/>
                    <a:pt x="58719" y="220280"/>
                    <a:pt x="72321" y="182461"/>
                  </a:cubicBezTo>
                  <a:cubicBezTo>
                    <a:pt x="85259" y="145637"/>
                    <a:pt x="88908" y="107818"/>
                    <a:pt x="85591" y="69003"/>
                  </a:cubicBezTo>
                  <a:cubicBezTo>
                    <a:pt x="83600" y="45449"/>
                    <a:pt x="78624" y="22891"/>
                    <a:pt x="73980" y="0"/>
                  </a:cubicBezTo>
                  <a:close/>
                </a:path>
              </a:pathLst>
            </a:custGeom>
            <a:solidFill>
              <a:srgbClr val="CF504F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34410B4-741C-4CEA-BC9F-D044B9C41EEF}"/>
                </a:ext>
              </a:extLst>
            </p:cNvPr>
            <p:cNvSpPr/>
            <p:nvPr/>
          </p:nvSpPr>
          <p:spPr>
            <a:xfrm>
              <a:off x="3885014" y="4061908"/>
              <a:ext cx="185778" cy="182461"/>
            </a:xfrm>
            <a:custGeom>
              <a:avLst/>
              <a:gdLst>
                <a:gd name="connsiteX0" fmla="*/ 176358 w 185778"/>
                <a:gd name="connsiteY0" fmla="*/ 32524 h 182460"/>
                <a:gd name="connsiteX1" fmla="*/ 105364 w 185778"/>
                <a:gd name="connsiteY1" fmla="*/ 76646 h 182460"/>
                <a:gd name="connsiteX2" fmla="*/ 95411 w 185778"/>
                <a:gd name="connsiteY2" fmla="*/ 90579 h 182460"/>
                <a:gd name="connsiteX3" fmla="*/ 93089 w 185778"/>
                <a:gd name="connsiteY3" fmla="*/ 78968 h 182460"/>
                <a:gd name="connsiteX4" fmla="*/ 11479 w 185778"/>
                <a:gd name="connsiteY4" fmla="*/ 1671 h 182460"/>
                <a:gd name="connsiteX5" fmla="*/ 532 w 185778"/>
                <a:gd name="connsiteY5" fmla="*/ 10297 h 182460"/>
                <a:gd name="connsiteX6" fmla="*/ 35697 w 185778"/>
                <a:gd name="connsiteY6" fmla="*/ 74656 h 182460"/>
                <a:gd name="connsiteX7" fmla="*/ 86454 w 185778"/>
                <a:gd name="connsiteY7" fmla="*/ 95887 h 182460"/>
                <a:gd name="connsiteX8" fmla="*/ 90435 w 185778"/>
                <a:gd name="connsiteY8" fmla="*/ 103186 h 182460"/>
                <a:gd name="connsiteX9" fmla="*/ 76502 w 185778"/>
                <a:gd name="connsiteY9" fmla="*/ 141669 h 182460"/>
                <a:gd name="connsiteX10" fmla="*/ 69867 w 185778"/>
                <a:gd name="connsiteY10" fmla="*/ 174511 h 182460"/>
                <a:gd name="connsiteX11" fmla="*/ 75838 w 185778"/>
                <a:gd name="connsiteY11" fmla="*/ 182805 h 182460"/>
                <a:gd name="connsiteX12" fmla="*/ 85127 w 185778"/>
                <a:gd name="connsiteY12" fmla="*/ 176834 h 182460"/>
                <a:gd name="connsiteX13" fmla="*/ 92757 w 185778"/>
                <a:gd name="connsiteY13" fmla="*/ 142664 h 182460"/>
                <a:gd name="connsiteX14" fmla="*/ 118302 w 185778"/>
                <a:gd name="connsiteY14" fmla="*/ 85935 h 182460"/>
                <a:gd name="connsiteX15" fmla="*/ 181334 w 185778"/>
                <a:gd name="connsiteY15" fmla="*/ 47784 h 182460"/>
                <a:gd name="connsiteX16" fmla="*/ 186642 w 185778"/>
                <a:gd name="connsiteY16" fmla="*/ 42476 h 182460"/>
                <a:gd name="connsiteX17" fmla="*/ 176358 w 185778"/>
                <a:gd name="connsiteY17" fmla="*/ 32524 h 18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5778" h="182460">
                  <a:moveTo>
                    <a:pt x="176358" y="32524"/>
                  </a:moveTo>
                  <a:cubicBezTo>
                    <a:pt x="146500" y="37168"/>
                    <a:pt x="122615" y="51765"/>
                    <a:pt x="105364" y="76646"/>
                  </a:cubicBezTo>
                  <a:cubicBezTo>
                    <a:pt x="102046" y="81291"/>
                    <a:pt x="100056" y="86930"/>
                    <a:pt x="95411" y="90579"/>
                  </a:cubicBezTo>
                  <a:cubicBezTo>
                    <a:pt x="94748" y="86598"/>
                    <a:pt x="94084" y="82618"/>
                    <a:pt x="93089" y="78968"/>
                  </a:cubicBezTo>
                  <a:cubicBezTo>
                    <a:pt x="80151" y="38163"/>
                    <a:pt x="54938" y="9965"/>
                    <a:pt x="11479" y="1671"/>
                  </a:cubicBezTo>
                  <a:cubicBezTo>
                    <a:pt x="-464" y="-1315"/>
                    <a:pt x="-795" y="-1315"/>
                    <a:pt x="532" y="10297"/>
                  </a:cubicBezTo>
                  <a:cubicBezTo>
                    <a:pt x="3849" y="36173"/>
                    <a:pt x="14797" y="58400"/>
                    <a:pt x="35697" y="74656"/>
                  </a:cubicBezTo>
                  <a:cubicBezTo>
                    <a:pt x="50625" y="86267"/>
                    <a:pt x="67876" y="92570"/>
                    <a:pt x="86454" y="95887"/>
                  </a:cubicBezTo>
                  <a:cubicBezTo>
                    <a:pt x="91762" y="96883"/>
                    <a:pt x="93089" y="97878"/>
                    <a:pt x="90435" y="103186"/>
                  </a:cubicBezTo>
                  <a:cubicBezTo>
                    <a:pt x="84464" y="115460"/>
                    <a:pt x="80151" y="128399"/>
                    <a:pt x="76502" y="141669"/>
                  </a:cubicBezTo>
                  <a:cubicBezTo>
                    <a:pt x="74179" y="152616"/>
                    <a:pt x="71857" y="163564"/>
                    <a:pt x="69867" y="174511"/>
                  </a:cubicBezTo>
                  <a:cubicBezTo>
                    <a:pt x="68871" y="179488"/>
                    <a:pt x="69535" y="182473"/>
                    <a:pt x="75838" y="182805"/>
                  </a:cubicBezTo>
                  <a:cubicBezTo>
                    <a:pt x="80814" y="182805"/>
                    <a:pt x="84132" y="183469"/>
                    <a:pt x="85127" y="176834"/>
                  </a:cubicBezTo>
                  <a:cubicBezTo>
                    <a:pt x="86454" y="165223"/>
                    <a:pt x="89108" y="153611"/>
                    <a:pt x="92757" y="142664"/>
                  </a:cubicBezTo>
                  <a:cubicBezTo>
                    <a:pt x="98065" y="122427"/>
                    <a:pt x="106027" y="102854"/>
                    <a:pt x="118302" y="85935"/>
                  </a:cubicBezTo>
                  <a:cubicBezTo>
                    <a:pt x="133894" y="64371"/>
                    <a:pt x="154131" y="50438"/>
                    <a:pt x="181334" y="47784"/>
                  </a:cubicBezTo>
                  <a:cubicBezTo>
                    <a:pt x="184983" y="47452"/>
                    <a:pt x="186310" y="46457"/>
                    <a:pt x="186642" y="42476"/>
                  </a:cubicBezTo>
                  <a:cubicBezTo>
                    <a:pt x="187305" y="33851"/>
                    <a:pt x="184319" y="31197"/>
                    <a:pt x="176358" y="32524"/>
                  </a:cubicBezTo>
                  <a:close/>
                </a:path>
              </a:pathLst>
            </a:custGeom>
            <a:solidFill>
              <a:schemeClr val="accent1"/>
            </a:solidFill>
            <a:ln w="3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E5D689-D4CE-4496-8484-BD8BEE0F4CF0}"/>
              </a:ext>
            </a:extLst>
          </p:cNvPr>
          <p:cNvSpPr txBox="1"/>
          <p:nvPr/>
        </p:nvSpPr>
        <p:spPr>
          <a:xfrm>
            <a:off x="7155402" y="1498833"/>
            <a:ext cx="4498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Features to be expected with final release</a:t>
            </a:r>
            <a:endParaRPr lang="en-IN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Technology Stack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A4D7FD-5678-402E-AD30-3EECA11321AB}"/>
              </a:ext>
            </a:extLst>
          </p:cNvPr>
          <p:cNvSpPr txBox="1"/>
          <p:nvPr/>
        </p:nvSpPr>
        <p:spPr>
          <a:xfrm>
            <a:off x="4223792" y="2933288"/>
            <a:ext cx="18705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Languages Used</a:t>
            </a:r>
            <a:endParaRPr lang="ko-KR" altLang="en-US" b="1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FB542-FBEB-4B4E-8803-98E418A095A4}"/>
              </a:ext>
            </a:extLst>
          </p:cNvPr>
          <p:cNvSpPr txBox="1"/>
          <p:nvPr/>
        </p:nvSpPr>
        <p:spPr>
          <a:xfrm>
            <a:off x="6096002" y="2939848"/>
            <a:ext cx="18705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Software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Used</a:t>
            </a:r>
            <a:endParaRPr lang="ko-KR" altLang="en-US" b="1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33A5C6-7840-446F-BBB9-800533A9FC8C}"/>
              </a:ext>
            </a:extLst>
          </p:cNvPr>
          <p:cNvSpPr txBox="1"/>
          <p:nvPr/>
        </p:nvSpPr>
        <p:spPr>
          <a:xfrm>
            <a:off x="4223794" y="4811854"/>
            <a:ext cx="18705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Languages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Used</a:t>
            </a:r>
            <a:endParaRPr lang="ko-KR" altLang="en-US" b="1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47D9A-4760-4289-B963-C44ECF50857B}"/>
              </a:ext>
            </a:extLst>
          </p:cNvPr>
          <p:cNvSpPr txBox="1"/>
          <p:nvPr/>
        </p:nvSpPr>
        <p:spPr>
          <a:xfrm>
            <a:off x="6096004" y="4880558"/>
            <a:ext cx="187058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Software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Used</a:t>
            </a:r>
          </a:p>
        </p:txBody>
      </p: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986676"/>
            <a:ext cx="3296412" cy="898175"/>
            <a:chOff x="8112224" y="1986675"/>
            <a:chExt cx="3296412" cy="898175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20677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986675"/>
              <a:ext cx="307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Visual Studio Code v1.48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352254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6" y="2262323"/>
              <a:ext cx="307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Font Awesome Pro v5</a:t>
              </a: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62735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6" y="2546296"/>
              <a:ext cx="307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Online Logo Maker</a:t>
              </a: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78557"/>
            <a:ext cx="3296412" cy="1113642"/>
            <a:chOff x="8112224" y="4678557"/>
            <a:chExt cx="3296412" cy="1113642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507033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330176" y="4678557"/>
              <a:ext cx="307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Apache Tomcat v9</a:t>
              </a: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345985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4971962"/>
              <a:ext cx="307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MySQL Workbench v8</a:t>
              </a: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61219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255934"/>
              <a:ext cx="3078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JAVA JDK v15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83365" y="2004432"/>
            <a:ext cx="3292059" cy="907049"/>
            <a:chOff x="783364" y="2004431"/>
            <a:chExt cx="3292059" cy="907049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2085485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83364" y="2004431"/>
              <a:ext cx="310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HTML5</a:t>
              </a: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378888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83364" y="2297835"/>
              <a:ext cx="310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CSS3</a:t>
              </a: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671738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83364" y="2572926"/>
              <a:ext cx="310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JavaScript</a:t>
              </a: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37584" y="4989270"/>
            <a:ext cx="3337840" cy="859715"/>
            <a:chOff x="737583" y="4989270"/>
            <a:chExt cx="3337840" cy="85971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5052578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65608" y="4989270"/>
              <a:ext cx="310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SQL</a:t>
              </a: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31935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74486" y="5247177"/>
              <a:ext cx="310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Hibernate ,JSP Servlet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594443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dirty="0">
                <a:latin typeface="Avenir Next LT Pro" panose="020B0504020202020204" pitchFamily="34" charset="0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37583" y="5510431"/>
              <a:ext cx="3104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 LT Pro" panose="020B0504020202020204" pitchFamily="34" charset="0"/>
                  <a:cs typeface="Arial" pitchFamily="34" charset="0"/>
                </a:rPr>
                <a:t>Bootstrap4, jQuery</a:t>
              </a:r>
            </a:p>
          </p:txBody>
        </p:sp>
      </p:grp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F6544E8E-0A94-41C3-9793-F8BE601C6D69}"/>
              </a:ext>
            </a:extLst>
          </p:cNvPr>
          <p:cNvSpPr/>
          <p:nvPr/>
        </p:nvSpPr>
        <p:spPr>
          <a:xfrm>
            <a:off x="3896941" y="4782057"/>
            <a:ext cx="180000" cy="180000"/>
          </a:xfrm>
          <a:prstGeom prst="flowChartConnector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7C62F0-E8D6-40EA-8BBB-A03AEBF43E58}"/>
              </a:ext>
            </a:extLst>
          </p:cNvPr>
          <p:cNvSpPr txBox="1"/>
          <p:nvPr/>
        </p:nvSpPr>
        <p:spPr>
          <a:xfrm>
            <a:off x="2358424" y="4727352"/>
            <a:ext cx="1487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Java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BDEAD-7E45-4A49-A7C5-20169B23E467}"/>
              </a:ext>
            </a:extLst>
          </p:cNvPr>
          <p:cNvSpPr txBox="1"/>
          <p:nvPr/>
        </p:nvSpPr>
        <p:spPr>
          <a:xfrm>
            <a:off x="8345003" y="552191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Eclipse v4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E8859E40-5EAB-49E0-9E79-DB7F3A04E466}"/>
              </a:ext>
            </a:extLst>
          </p:cNvPr>
          <p:cNvSpPr/>
          <p:nvPr/>
        </p:nvSpPr>
        <p:spPr>
          <a:xfrm>
            <a:off x="8111258" y="4779082"/>
            <a:ext cx="180000" cy="180000"/>
          </a:xfrm>
          <a:prstGeom prst="flowChartConnector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latin typeface="Avenir Next LT Pro" panose="020B0504020202020204" pitchFamily="34" charset="0"/>
              <a:cs typeface="Arial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8CD6643-C2A1-4884-AC80-1990CA1FC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460" y="4214049"/>
            <a:ext cx="592793" cy="59279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7BCAFDD0-24DE-4CEB-92D8-402CAB71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738" y="2262310"/>
            <a:ext cx="686415" cy="6864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31B10B1-F537-4B87-8175-1ACF47D5A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333" y="2239299"/>
            <a:ext cx="655678" cy="6556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BC6628B-CF34-4D64-BAE0-0DBAAFAC8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65" y="4106895"/>
            <a:ext cx="766254" cy="7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Our Team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57EC2F4-DFB9-4189-8CDA-CEA7C85FB537}"/>
              </a:ext>
            </a:extLst>
          </p:cNvPr>
          <p:cNvSpPr/>
          <p:nvPr/>
        </p:nvSpPr>
        <p:spPr>
          <a:xfrm>
            <a:off x="9843120" y="2034685"/>
            <a:ext cx="2126996" cy="2807975"/>
          </a:xfrm>
          <a:custGeom>
            <a:avLst/>
            <a:gdLst/>
            <a:ahLst/>
            <a:cxnLst/>
            <a:rect l="l" t="t" r="r" b="b"/>
            <a:pathLst>
              <a:path w="4367084" h="5765249">
                <a:moveTo>
                  <a:pt x="3965780" y="4113557"/>
                </a:moveTo>
                <a:lnTo>
                  <a:pt x="4166432" y="4113557"/>
                </a:lnTo>
                <a:lnTo>
                  <a:pt x="4166432" y="4916165"/>
                </a:lnTo>
                <a:lnTo>
                  <a:pt x="3972555" y="4916165"/>
                </a:lnTo>
                <a:lnTo>
                  <a:pt x="3972555" y="5763466"/>
                </a:lnTo>
                <a:lnTo>
                  <a:pt x="3771903" y="5763466"/>
                </a:lnTo>
                <a:lnTo>
                  <a:pt x="3771903" y="5763465"/>
                </a:lnTo>
                <a:lnTo>
                  <a:pt x="1193520" y="5763465"/>
                </a:lnTo>
                <a:lnTo>
                  <a:pt x="1193520" y="5765249"/>
                </a:lnTo>
                <a:lnTo>
                  <a:pt x="992868" y="5765249"/>
                </a:lnTo>
                <a:lnTo>
                  <a:pt x="992868" y="5009248"/>
                </a:lnTo>
                <a:lnTo>
                  <a:pt x="1193520" y="5009248"/>
                </a:lnTo>
                <a:lnTo>
                  <a:pt x="1193520" y="5562813"/>
                </a:lnTo>
                <a:lnTo>
                  <a:pt x="3771903" y="5562813"/>
                </a:lnTo>
                <a:lnTo>
                  <a:pt x="3771903" y="4916165"/>
                </a:lnTo>
                <a:lnTo>
                  <a:pt x="3965780" y="4916165"/>
                </a:lnTo>
                <a:close/>
                <a:moveTo>
                  <a:pt x="404924" y="3516123"/>
                </a:moveTo>
                <a:lnTo>
                  <a:pt x="605576" y="3516123"/>
                </a:lnTo>
                <a:lnTo>
                  <a:pt x="605576" y="4024102"/>
                </a:lnTo>
                <a:lnTo>
                  <a:pt x="794053" y="4024102"/>
                </a:lnTo>
                <a:lnTo>
                  <a:pt x="794053" y="4525732"/>
                </a:lnTo>
                <a:lnTo>
                  <a:pt x="991620" y="4525732"/>
                </a:lnTo>
                <a:lnTo>
                  <a:pt x="991620" y="5027362"/>
                </a:lnTo>
                <a:lnTo>
                  <a:pt x="790968" y="5027362"/>
                </a:lnTo>
                <a:lnTo>
                  <a:pt x="790968" y="4525732"/>
                </a:lnTo>
                <a:lnTo>
                  <a:pt x="593401" y="4525732"/>
                </a:lnTo>
                <a:lnTo>
                  <a:pt x="593401" y="4056122"/>
                </a:lnTo>
                <a:lnTo>
                  <a:pt x="404924" y="4056122"/>
                </a:lnTo>
                <a:close/>
                <a:moveTo>
                  <a:pt x="4166432" y="2307688"/>
                </a:moveTo>
                <a:lnTo>
                  <a:pt x="4367084" y="2307688"/>
                </a:lnTo>
                <a:lnTo>
                  <a:pt x="4367084" y="4113556"/>
                </a:lnTo>
                <a:lnTo>
                  <a:pt x="4166432" y="4113556"/>
                </a:lnTo>
                <a:close/>
                <a:moveTo>
                  <a:pt x="3965780" y="1906384"/>
                </a:moveTo>
                <a:lnTo>
                  <a:pt x="4166432" y="1906384"/>
                </a:lnTo>
                <a:lnTo>
                  <a:pt x="4166432" y="2307688"/>
                </a:lnTo>
                <a:lnTo>
                  <a:pt x="3965780" y="2307688"/>
                </a:lnTo>
                <a:close/>
                <a:moveTo>
                  <a:pt x="2520856" y="1506947"/>
                </a:moveTo>
                <a:lnTo>
                  <a:pt x="2721508" y="1506947"/>
                </a:lnTo>
                <a:lnTo>
                  <a:pt x="3336164" y="1506947"/>
                </a:lnTo>
                <a:lnTo>
                  <a:pt x="3336164" y="1685040"/>
                </a:lnTo>
                <a:lnTo>
                  <a:pt x="3464150" y="1685040"/>
                </a:lnTo>
                <a:lnTo>
                  <a:pt x="3464150" y="1682197"/>
                </a:lnTo>
                <a:lnTo>
                  <a:pt x="3965780" y="1682197"/>
                </a:lnTo>
                <a:lnTo>
                  <a:pt x="3965780" y="1882849"/>
                </a:lnTo>
                <a:lnTo>
                  <a:pt x="3536816" y="1882849"/>
                </a:lnTo>
                <a:lnTo>
                  <a:pt x="3536816" y="2788626"/>
                </a:lnTo>
                <a:lnTo>
                  <a:pt x="3336164" y="2788626"/>
                </a:lnTo>
                <a:lnTo>
                  <a:pt x="3336164" y="1707599"/>
                </a:lnTo>
                <a:lnTo>
                  <a:pt x="2721508" y="1707599"/>
                </a:lnTo>
                <a:lnTo>
                  <a:pt x="2721508" y="2710859"/>
                </a:lnTo>
                <a:lnTo>
                  <a:pt x="2520856" y="2710859"/>
                </a:lnTo>
                <a:close/>
                <a:moveTo>
                  <a:pt x="1705727" y="200652"/>
                </a:moveTo>
                <a:lnTo>
                  <a:pt x="1906379" y="200652"/>
                </a:lnTo>
                <a:lnTo>
                  <a:pt x="1906379" y="1306295"/>
                </a:lnTo>
                <a:lnTo>
                  <a:pt x="2508335" y="1306295"/>
                </a:lnTo>
                <a:lnTo>
                  <a:pt x="2508335" y="1506947"/>
                </a:lnTo>
                <a:lnTo>
                  <a:pt x="1906379" y="1506947"/>
                </a:lnTo>
                <a:lnTo>
                  <a:pt x="1906379" y="2608477"/>
                </a:lnTo>
                <a:lnTo>
                  <a:pt x="1705727" y="2608477"/>
                </a:lnTo>
                <a:close/>
                <a:moveTo>
                  <a:pt x="986562" y="200652"/>
                </a:moveTo>
                <a:lnTo>
                  <a:pt x="1187214" y="200652"/>
                </a:lnTo>
                <a:lnTo>
                  <a:pt x="1187214" y="3612116"/>
                </a:lnTo>
                <a:lnTo>
                  <a:pt x="986562" y="3612116"/>
                </a:lnTo>
                <a:lnTo>
                  <a:pt x="986562" y="2838909"/>
                </a:lnTo>
                <a:lnTo>
                  <a:pt x="600014" y="2838909"/>
                </a:lnTo>
                <a:lnTo>
                  <a:pt x="600014" y="2641799"/>
                </a:lnTo>
                <a:lnTo>
                  <a:pt x="200652" y="2641799"/>
                </a:lnTo>
                <a:lnTo>
                  <a:pt x="200652" y="3118899"/>
                </a:lnTo>
                <a:lnTo>
                  <a:pt x="384605" y="3118899"/>
                </a:lnTo>
                <a:lnTo>
                  <a:pt x="384605" y="3520203"/>
                </a:lnTo>
                <a:lnTo>
                  <a:pt x="183953" y="3520203"/>
                </a:lnTo>
                <a:lnTo>
                  <a:pt x="183953" y="3141857"/>
                </a:lnTo>
                <a:lnTo>
                  <a:pt x="0" y="3141857"/>
                </a:lnTo>
                <a:lnTo>
                  <a:pt x="0" y="2439575"/>
                </a:lnTo>
                <a:lnTo>
                  <a:pt x="200652" y="2439575"/>
                </a:lnTo>
                <a:lnTo>
                  <a:pt x="200652" y="2441147"/>
                </a:lnTo>
                <a:lnTo>
                  <a:pt x="610687" y="2441147"/>
                </a:lnTo>
                <a:lnTo>
                  <a:pt x="610687" y="2638257"/>
                </a:lnTo>
                <a:lnTo>
                  <a:pt x="986562" y="2638257"/>
                </a:lnTo>
                <a:close/>
                <a:moveTo>
                  <a:pt x="1187214" y="0"/>
                </a:moveTo>
                <a:lnTo>
                  <a:pt x="1688844" y="0"/>
                </a:lnTo>
                <a:lnTo>
                  <a:pt x="1688844" y="200652"/>
                </a:lnTo>
                <a:lnTo>
                  <a:pt x="1187214" y="20065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C78D8-ACDD-4431-A33B-2FC835C1BF39}"/>
              </a:ext>
            </a:extLst>
          </p:cNvPr>
          <p:cNvSpPr txBox="1"/>
          <p:nvPr/>
        </p:nvSpPr>
        <p:spPr>
          <a:xfrm>
            <a:off x="0" y="1937575"/>
            <a:ext cx="6094865" cy="30605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49AD6-54CE-4084-8F5D-CB93EE68EEF3}"/>
              </a:ext>
            </a:extLst>
          </p:cNvPr>
          <p:cNvSpPr txBox="1"/>
          <p:nvPr/>
        </p:nvSpPr>
        <p:spPr>
          <a:xfrm>
            <a:off x="2106925" y="202487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FF00"/>
                </a:solidFill>
                <a:latin typeface="Avenir Next LT Pro" panose="020B0504020202020204" pitchFamily="34" charset="0"/>
              </a:rPr>
              <a:t>Backend</a:t>
            </a:r>
            <a:endParaRPr lang="en-IN" sz="3600" u="sng" dirty="0">
              <a:solidFill>
                <a:srgbClr val="FFFF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B0A6EB-7933-4C63-A049-8492E18370BC}"/>
              </a:ext>
            </a:extLst>
          </p:cNvPr>
          <p:cNvSpPr txBox="1"/>
          <p:nvPr/>
        </p:nvSpPr>
        <p:spPr>
          <a:xfrm>
            <a:off x="2149008" y="2819508"/>
            <a:ext cx="1778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Hritvik Maini</a:t>
            </a:r>
            <a:endParaRPr lang="en-IN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AF3DF2-502B-4F29-BD24-386240105CCF}"/>
              </a:ext>
            </a:extLst>
          </p:cNvPr>
          <p:cNvSpPr txBox="1"/>
          <p:nvPr/>
        </p:nvSpPr>
        <p:spPr>
          <a:xfrm>
            <a:off x="1373675" y="3219618"/>
            <a:ext cx="3659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Next LT Pro" panose="020B0504020202020204" pitchFamily="34" charset="0"/>
              </a:rPr>
              <a:t>1811981145    hmaini.cse18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2133F8-E346-4506-80F5-44DAA5846784}"/>
              </a:ext>
            </a:extLst>
          </p:cNvPr>
          <p:cNvSpPr txBox="1"/>
          <p:nvPr/>
        </p:nvSpPr>
        <p:spPr>
          <a:xfrm>
            <a:off x="2201600" y="3945466"/>
            <a:ext cx="1953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Ashish Kumar</a:t>
            </a:r>
            <a:endParaRPr lang="en-IN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F914F3-7A2F-4603-94D5-F2B41A1FE180}"/>
              </a:ext>
            </a:extLst>
          </p:cNvPr>
          <p:cNvSpPr txBox="1"/>
          <p:nvPr/>
        </p:nvSpPr>
        <p:spPr>
          <a:xfrm>
            <a:off x="1177465" y="4329413"/>
            <a:ext cx="443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Next LT Pro" panose="020B0504020202020204" pitchFamily="34" charset="0"/>
              </a:rPr>
              <a:t>1811981075    ashishkumar.cse18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138C7-1755-48AE-9670-C3BFB800AC9C}"/>
              </a:ext>
            </a:extLst>
          </p:cNvPr>
          <p:cNvSpPr txBox="1"/>
          <p:nvPr/>
        </p:nvSpPr>
        <p:spPr>
          <a:xfrm>
            <a:off x="8225441" y="2024877"/>
            <a:ext cx="223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>
                <a:solidFill>
                  <a:srgbClr val="FFFF00"/>
                </a:solidFill>
                <a:latin typeface="Avenir Next LT Pro" panose="020B0504020202020204" pitchFamily="34" charset="0"/>
              </a:rPr>
              <a:t>Frontend</a:t>
            </a:r>
            <a:endParaRPr lang="en-IN" sz="3600" u="sng" dirty="0">
              <a:solidFill>
                <a:srgbClr val="FFFF00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AE2ECC-BFD8-4391-BDAE-14661D94FC99}"/>
              </a:ext>
            </a:extLst>
          </p:cNvPr>
          <p:cNvSpPr txBox="1"/>
          <p:nvPr/>
        </p:nvSpPr>
        <p:spPr>
          <a:xfrm>
            <a:off x="8267523" y="2819508"/>
            <a:ext cx="2005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Arbaz Hussain</a:t>
            </a:r>
            <a:endParaRPr lang="en-IN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2746B-0F68-4CD0-A8D6-426517D61F05}"/>
              </a:ext>
            </a:extLst>
          </p:cNvPr>
          <p:cNvSpPr txBox="1"/>
          <p:nvPr/>
        </p:nvSpPr>
        <p:spPr>
          <a:xfrm>
            <a:off x="7492191" y="3219618"/>
            <a:ext cx="3738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Next LT Pro" panose="020B0504020202020204" pitchFamily="34" charset="0"/>
              </a:rPr>
              <a:t>1811981065    ahussain.cse18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445C10-BBC2-44EC-BD7A-BE1868E4998D}"/>
              </a:ext>
            </a:extLst>
          </p:cNvPr>
          <p:cNvSpPr txBox="1"/>
          <p:nvPr/>
        </p:nvSpPr>
        <p:spPr>
          <a:xfrm>
            <a:off x="8320116" y="3945466"/>
            <a:ext cx="1953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venir Next LT Pro" panose="020B0504020202020204" pitchFamily="34" charset="0"/>
              </a:rPr>
              <a:t>Aditya Kumar</a:t>
            </a:r>
            <a:endParaRPr lang="en-IN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61316-21CD-473C-B740-707CE94A11E8}"/>
              </a:ext>
            </a:extLst>
          </p:cNvPr>
          <p:cNvSpPr txBox="1"/>
          <p:nvPr/>
        </p:nvSpPr>
        <p:spPr>
          <a:xfrm>
            <a:off x="7295981" y="4329413"/>
            <a:ext cx="4436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Next LT Pro" panose="020B0504020202020204" pitchFamily="34" charset="0"/>
              </a:rPr>
              <a:t>1811981367    adityakumar.cse18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BAC05-2EE6-4AED-9931-616BB562EBD1}"/>
              </a:ext>
            </a:extLst>
          </p:cNvPr>
          <p:cNvSpPr txBox="1"/>
          <p:nvPr/>
        </p:nvSpPr>
        <p:spPr>
          <a:xfrm>
            <a:off x="9907487" y="6365292"/>
            <a:ext cx="215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venir Next LT Pro" panose="020B0504020202020204" pitchFamily="34" charset="0"/>
              </a:rPr>
              <a:t>~Made by hritvik</a:t>
            </a:r>
            <a:endParaRPr lang="en-IN" sz="2000" dirty="0">
              <a:solidFill>
                <a:srgbClr val="C00000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Avenir Next LT Pro" panose="020B0504020202020204" pitchFamily="34" charset="0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Avenir Next LT Pro" panose="020B0504020202020204" pitchFamily="34" charset="0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/>
            </p:nvSpPr>
            <p:spPr>
              <a:xfrm>
                <a:off x="1919176" y="4818887"/>
                <a:ext cx="1881566" cy="117060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97097CD-BCFA-43EC-9E65-EB2C0295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913" y="1841044"/>
            <a:ext cx="1700001" cy="65583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AE350B-3213-490C-A80E-10F328BC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37" y="2143758"/>
            <a:ext cx="581434" cy="5269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A8B520F-295F-46EA-9A44-DAE92CFB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46" y="2557864"/>
            <a:ext cx="412289" cy="3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purl.org/dc/dcmitype/"/>
    <ds:schemaRef ds:uri="16c05727-aa75-4e4a-9b5f-8a80a1165891"/>
    <ds:schemaRef ds:uri="http://purl.org/dc/terms/"/>
    <ds:schemaRef ds:uri="http://schemas.openxmlformats.org/package/2006/metadata/core-properties"/>
    <ds:schemaRef ds:uri="71af3243-3dd4-4a8d-8c0d-dd76da1f02a5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{D4DBA722-DBDE-4FAD-B060-9815FAEE5BA6}tf11531919_win32</Template>
  <TotalTime>0</TotalTime>
  <Words>408</Words>
  <Application>Microsoft Office PowerPoint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Avenir Next LT Pro</vt:lpstr>
      <vt:lpstr>Avenir Next LT Pro Light</vt:lpstr>
      <vt:lpstr>Calibri</vt:lpstr>
      <vt:lpstr>CenturyGothic-Italic</vt:lpstr>
      <vt:lpstr>Garamond</vt:lpstr>
      <vt:lpstr>SavonVTI</vt:lpstr>
      <vt:lpstr>Contents Slide Master</vt:lpstr>
      <vt:lpstr>E-Commerce Web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2020-11-09T13:11:38Z</dcterms:created>
  <dcterms:modified xsi:type="dcterms:W3CDTF">2020-12-17T04:20:06Z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_MarkAsFinal">
    <vt:bool>true</vt:bool>
  </property>
</Properties>
</file>