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3" r:id="rId9"/>
    <p:sldId id="264" r:id="rId10"/>
    <p:sldId id="266" r:id="rId11"/>
    <p:sldId id="268" r:id="rId12"/>
    <p:sldId id="269" r:id="rId13"/>
    <p:sldId id="270" r:id="rId14"/>
    <p:sldId id="262" r:id="rId15"/>
    <p:sldId id="273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99158-6932-4911-BB23-360F31B02C85}" v="484" dt="2021-03-29T11:19:32.680"/>
    <p1510:client id="{D84E9A9A-8995-4F48-5FCA-B3417D74567A}" v="400" dt="2021-03-29T14:20:05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TRAVEL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10E0-5778-43D3-8DCB-D443D93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1AAE47-4850-4A43-A520-654E506756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07548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141F4F-8287-401C-9D4A-896930B453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10723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8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8C20-91CC-4FF9-94B8-964FB7A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0499B26-FE60-449A-AE3F-68C76A9B880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07548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44EDC9-CF81-4EB6-A6B6-D96B8FE03C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10723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92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6A58-F013-4C38-9866-CC4DBAA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C85EA42-BF72-4449-B923-A6F11BBBBC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07548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6D21C3B4-8FCA-4AC3-A9DA-E28B84B192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10723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64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50CD-CCA4-4102-8541-48585034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6BCAB4-CB0C-467A-B366-7DBFE44FDE1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07548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0EAAD9-25BC-4CB7-BCC1-B4D6194D6C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10723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9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THE 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59F1A-C3FA-4C7A-89CA-5E48A8377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232" y="1931436"/>
            <a:ext cx="6512177" cy="4149793"/>
          </a:xfrm>
        </p:spPr>
      </p:pic>
    </p:spTree>
    <p:extLst>
      <p:ext uri="{BB962C8B-B14F-4D97-AF65-F5344CB8AC3E}">
        <p14:creationId xmlns:p14="http://schemas.microsoft.com/office/powerpoint/2010/main" val="52818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THE ALGORITHM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772239-7D59-4564-81BF-484538FD2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554" y="1928398"/>
            <a:ext cx="6624735" cy="4125083"/>
          </a:xfrm>
        </p:spPr>
      </p:pic>
    </p:spTree>
    <p:extLst>
      <p:ext uri="{BB962C8B-B14F-4D97-AF65-F5344CB8AC3E}">
        <p14:creationId xmlns:p14="http://schemas.microsoft.com/office/powerpoint/2010/main" val="218215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690BD-C895-45E0-B536-1967549A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4" y="1928398"/>
            <a:ext cx="6680719" cy="41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7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C4B8-C527-4979-999D-3341D2B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complexity of our program is-</a:t>
            </a:r>
          </a:p>
          <a:p>
            <a:pPr lvl="1"/>
            <a:r>
              <a:rPr lang="en-US" dirty="0"/>
              <a:t>O(n^2)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Space complexity of our program is-</a:t>
            </a:r>
          </a:p>
          <a:p>
            <a:pPr lvl="1"/>
            <a:r>
              <a:rPr lang="en-US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292519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6317-4E59-436E-910C-3CDBABB9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15E2-13E5-43EA-BE0E-EAA87F66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introduction about the topic of project-</a:t>
            </a:r>
          </a:p>
          <a:p>
            <a:pPr lvl="1"/>
            <a:r>
              <a:rPr lang="en-US" dirty="0">
                <a:ea typeface="+mn-lt"/>
                <a:cs typeface="+mn-lt"/>
              </a:rPr>
              <a:t>Algorithm-1 project:   The Travel Planner which is based on the famous Dijkstra's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331B-D058-41B0-BCAE-78912C28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9054-E37A-402B-8265-86CF23A3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4368"/>
          </a:xfrm>
        </p:spPr>
        <p:txBody>
          <a:bodyPr>
            <a:normAutofit/>
          </a:bodyPr>
          <a:lstStyle/>
          <a:p>
            <a:r>
              <a:rPr lang="en-US" dirty="0"/>
              <a:t>The people who travel a lot due to various reasons face a lot of problems in deciding which path is optimal for them if they are travelling from one city to another.</a:t>
            </a:r>
          </a:p>
          <a:p>
            <a:r>
              <a:rPr lang="en-US" dirty="0"/>
              <a:t>We have come up with a program based on Djikstra’s Algorithm which takes input as-</a:t>
            </a:r>
          </a:p>
          <a:p>
            <a:pPr lvl="1"/>
            <a:r>
              <a:rPr lang="en-US" dirty="0"/>
              <a:t>No. of cities</a:t>
            </a:r>
          </a:p>
          <a:p>
            <a:pPr lvl="1"/>
            <a:r>
              <a:rPr lang="en-US" dirty="0"/>
              <a:t>Names of these cities</a:t>
            </a:r>
          </a:p>
          <a:p>
            <a:pPr lvl="1"/>
            <a:r>
              <a:rPr lang="en-US" dirty="0"/>
              <a:t>Distance and Cost between each pair of cities.</a:t>
            </a:r>
          </a:p>
          <a:p>
            <a:r>
              <a:rPr lang="en-US" dirty="0"/>
              <a:t>It outputs the optimal path for 2 cases-</a:t>
            </a:r>
          </a:p>
          <a:p>
            <a:pPr lvl="1"/>
            <a:r>
              <a:rPr lang="en-US" dirty="0"/>
              <a:t>If the traveller wants to minimize the cost incurred.</a:t>
            </a:r>
          </a:p>
          <a:p>
            <a:pPr lvl="1"/>
            <a:r>
              <a:rPr lang="en-US" dirty="0"/>
              <a:t>If the traveller wants to minimize the distance covered.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7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8632-06FD-41F9-AD61-7BD0888C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2EA3-638E-4D46-83B7-2D1A5AD6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effective travel planner will not only save time but also will help you to spend minimum cost on travelling to your final destination through various routes and modes.  A person wants to travel to destination city through various connecting or direct flights.  Sometimes an indirect, connecting route is much more effective than a direct approach. Design and implement an algorithm that helps the user to travel to final destination in a cost effective and time effective manner.</a:t>
            </a:r>
          </a:p>
        </p:txBody>
      </p:sp>
    </p:spTree>
    <p:extLst>
      <p:ext uri="{BB962C8B-B14F-4D97-AF65-F5344CB8AC3E}">
        <p14:creationId xmlns:p14="http://schemas.microsoft.com/office/powerpoint/2010/main" val="13409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8632-06FD-41F9-AD61-7BD0888C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specification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9139CC-A9ED-451D-B232-D5D0C2F94B47}"/>
              </a:ext>
            </a:extLst>
          </p:cNvPr>
          <p:cNvSpPr txBox="1">
            <a:spLocks/>
          </p:cNvSpPr>
          <p:nvPr/>
        </p:nvSpPr>
        <p:spPr>
          <a:xfrm>
            <a:off x="1451579" y="2081046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 no. of Cities: 5 </a:t>
            </a:r>
          </a:p>
          <a:p>
            <a:r>
              <a:rPr lang="en-US" dirty="0"/>
              <a:t>Enter the cities – Delhi, Chennai, Jaipur, Mumbai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Enter the distance adjacency matrix: N*N Matrix</a:t>
            </a:r>
          </a:p>
          <a:p>
            <a:r>
              <a:rPr lang="en-US" dirty="0"/>
              <a:t>Enter the Cost adjacency matrix: N*N Matrix</a:t>
            </a:r>
          </a:p>
          <a:p>
            <a:r>
              <a:rPr lang="en-US" dirty="0"/>
              <a:t>Enter the starting node: u</a:t>
            </a:r>
          </a:p>
          <a:p>
            <a:r>
              <a:rPr lang="en-US" dirty="0"/>
              <a:t>Enter the ending node: v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6C5F6FE-AAB3-413B-8897-6516605FB5A5}"/>
              </a:ext>
            </a:extLst>
          </p:cNvPr>
          <p:cNvSpPr/>
          <p:nvPr/>
        </p:nvSpPr>
        <p:spPr>
          <a:xfrm>
            <a:off x="7249885" y="1994033"/>
            <a:ext cx="849086" cy="208072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985F3-C481-4898-9AF9-98BF7DE9319D}"/>
              </a:ext>
            </a:extLst>
          </p:cNvPr>
          <p:cNvSpPr txBox="1"/>
          <p:nvPr/>
        </p:nvSpPr>
        <p:spPr>
          <a:xfrm>
            <a:off x="8612155" y="2407298"/>
            <a:ext cx="2612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 be stored as information database and need not be directly obtained from user</a:t>
            </a:r>
          </a:p>
        </p:txBody>
      </p:sp>
    </p:spTree>
    <p:extLst>
      <p:ext uri="{BB962C8B-B14F-4D97-AF65-F5344CB8AC3E}">
        <p14:creationId xmlns:p14="http://schemas.microsoft.com/office/powerpoint/2010/main" val="264626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8632-06FD-41F9-AD61-7BD0888C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specification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52F22-5A87-455F-9804-0BB76A7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sz="2900" dirty="0"/>
              <a:t>For minimum distance:</a:t>
            </a:r>
          </a:p>
          <a:p>
            <a:r>
              <a:rPr lang="en-IN" sz="2900" dirty="0"/>
              <a:t>Total = 19				// distance</a:t>
            </a:r>
          </a:p>
          <a:p>
            <a:r>
              <a:rPr lang="en-IN" sz="2900" dirty="0"/>
              <a:t>Path = </a:t>
            </a:r>
            <a:r>
              <a:rPr lang="en-IN" sz="2900" dirty="0" err="1"/>
              <a:t>gurgaon</a:t>
            </a:r>
            <a:r>
              <a:rPr lang="en-IN" sz="2900" dirty="0"/>
              <a:t>&lt;-</a:t>
            </a:r>
            <a:r>
              <a:rPr lang="en-IN" sz="2900" dirty="0" err="1"/>
              <a:t>chennai</a:t>
            </a:r>
            <a:endParaRPr lang="en-IN" sz="2900" dirty="0"/>
          </a:p>
          <a:p>
            <a:endParaRPr lang="en-IN" sz="2900" dirty="0"/>
          </a:p>
          <a:p>
            <a:r>
              <a:rPr lang="en-IN" sz="2900" dirty="0"/>
              <a:t>For minimum cost:</a:t>
            </a:r>
          </a:p>
          <a:p>
            <a:r>
              <a:rPr lang="en-IN" sz="2900" dirty="0"/>
              <a:t>Total =13				// cost</a:t>
            </a:r>
          </a:p>
          <a:p>
            <a:r>
              <a:rPr lang="en-IN" sz="2900" dirty="0"/>
              <a:t>Path = </a:t>
            </a:r>
            <a:r>
              <a:rPr lang="en-IN" sz="2900" dirty="0" err="1"/>
              <a:t>gurgaon</a:t>
            </a:r>
            <a:r>
              <a:rPr lang="en-IN" sz="2900" dirty="0"/>
              <a:t>&lt;-</a:t>
            </a:r>
            <a:r>
              <a:rPr lang="en-IN" sz="2900" dirty="0" err="1"/>
              <a:t>delhi</a:t>
            </a:r>
            <a:r>
              <a:rPr lang="en-IN" sz="2900" dirty="0"/>
              <a:t>&lt;-</a:t>
            </a:r>
            <a:r>
              <a:rPr lang="en-IN" sz="2900" dirty="0" err="1"/>
              <a:t>chennai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58538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OF THE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0E13A-1C1E-4FCC-A3F7-8D17AF47F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720" y="2016124"/>
            <a:ext cx="6431279" cy="3866515"/>
          </a:xfrm>
        </p:spPr>
      </p:pic>
    </p:spTree>
    <p:extLst>
      <p:ext uri="{BB962C8B-B14F-4D97-AF65-F5344CB8AC3E}">
        <p14:creationId xmlns:p14="http://schemas.microsoft.com/office/powerpoint/2010/main" val="349288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1AAF-48B3-4327-B901-9B73B188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DB14-814E-4931-BB9B-668E51BB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we are only interested in a shortest path between vertices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source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target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we can terminate the search after line 15 if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US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target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Now we can read the shortest path from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source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target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by reverse iteration: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C8E91-230D-4814-83EC-6E3DB15F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34606"/>
            <a:ext cx="916432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C87B-31D8-43D3-B173-639511F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Explanation using diagrams -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DB9D7-A939-43AD-BF9E-6EE14EDECA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0069"/>
            <a:ext cx="4645025" cy="265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B3F05F-2DD6-458C-A35D-C33C729E73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538305"/>
            <a:ext cx="4645025" cy="240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1282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424</TotalTime>
  <Words>411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Gill Sans MT</vt:lpstr>
      <vt:lpstr>Gallery</vt:lpstr>
      <vt:lpstr>TRAVEL PLANNER</vt:lpstr>
      <vt:lpstr>INTRODUCTION</vt:lpstr>
      <vt:lpstr>MOTIVATION</vt:lpstr>
      <vt:lpstr>FORMAL PROBLEM DEFINITION</vt:lpstr>
      <vt:lpstr>Input specification</vt:lpstr>
      <vt:lpstr>Output specification</vt:lpstr>
      <vt:lpstr>PSEUDOCODE OF THE ALGORITHM</vt:lpstr>
      <vt:lpstr>PSEUDOCODE OF THE ALGORITHM</vt:lpstr>
      <vt:lpstr> Explanation using diagrams - </vt:lpstr>
      <vt:lpstr>PowerPoint Presentation</vt:lpstr>
      <vt:lpstr>PowerPoint Presentation</vt:lpstr>
      <vt:lpstr>PowerPoint Presentation</vt:lpstr>
      <vt:lpstr>PowerPoint Presentation</vt:lpstr>
      <vt:lpstr>IMPLEMENTATION OF THE ALGORITHM</vt:lpstr>
      <vt:lpstr>IMPLEMENTATION OF THE ALGORITHM</vt:lpstr>
      <vt:lpstr>IMPLEMENTATION OF THE ALGORITHM</vt:lpstr>
      <vt:lpstr>ANALYSIS OF THE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HRITWICK MANNA</cp:lastModifiedBy>
  <cp:revision>31</cp:revision>
  <dcterms:created xsi:type="dcterms:W3CDTF">2021-03-29T10:56:30Z</dcterms:created>
  <dcterms:modified xsi:type="dcterms:W3CDTF">2021-06-28T22:47:01Z</dcterms:modified>
</cp:coreProperties>
</file>