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1"/>
  </p:sldMasterIdLst>
  <p:notesMasterIdLst>
    <p:notesMasterId r:id="rId4"/>
  </p:notesMasterIdLst>
  <p:sldIdLst>
    <p:sldId id="362" r:id="rId2"/>
    <p:sldId id="3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718"/>
    <a:srgbClr val="DE041F"/>
    <a:srgbClr val="575756"/>
    <a:srgbClr val="E9052A"/>
    <a:srgbClr val="F50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500" autoAdjust="0"/>
    <p:restoredTop sz="91882" autoAdjust="0"/>
  </p:normalViewPr>
  <p:slideViewPr>
    <p:cSldViewPr snapToGrid="0">
      <p:cViewPr varScale="1">
        <p:scale>
          <a:sx n="115" d="100"/>
          <a:sy n="115" d="100"/>
        </p:scale>
        <p:origin x="57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D6E88-C555-4FFF-8D87-4B9E56D20AD3}" type="doc">
      <dgm:prSet loTypeId="urn:microsoft.com/office/officeart/2009/3/layout/PieProcess" loCatId="process" qsTypeId="urn:microsoft.com/office/officeart/2005/8/quickstyle/simple1" qsCatId="simple" csTypeId="urn:microsoft.com/office/officeart/2005/8/colors/colorful1" csCatId="colorful" phldr="1"/>
      <dgm:spPr/>
    </dgm:pt>
    <dgm:pt modelId="{9DE72ECF-8C0D-44D5-AC2B-0EE55B2F8C4F}" type="pres">
      <dgm:prSet presAssocID="{912D6E88-C555-4FFF-8D87-4B9E56D20AD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</dgm:ptLst>
  <dgm:cxnLst>
    <dgm:cxn modelId="{F4DC3CDA-216F-45FE-B2E1-CFB61E35BCC0}" type="presOf" srcId="{912D6E88-C555-4FFF-8D87-4B9E56D20AD3}" destId="{9DE72ECF-8C0D-44D5-AC2B-0EE55B2F8C4F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7517-5349-4A54-8180-963B03B0269C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EC11A-0E21-4842-AFF8-DE8450340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6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41054"/>
            <a:ext cx="12192000" cy="5144628"/>
          </a:xfrm>
          <a:prstGeom prst="rect">
            <a:avLst/>
          </a:prstGeom>
        </p:spPr>
      </p:pic>
      <p:sp>
        <p:nvSpPr>
          <p:cNvPr id="6" name="Rektangel 2"/>
          <p:cNvSpPr>
            <a:spLocks noChangeArrowheads="1"/>
          </p:cNvSpPr>
          <p:nvPr userDrawn="1"/>
        </p:nvSpPr>
        <p:spPr bwMode="auto">
          <a:xfrm>
            <a:off x="-10363" y="11804"/>
            <a:ext cx="12192000" cy="17018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57175" algn="ctr">
              <a:buFont typeface="+mj-lt"/>
              <a:buAutoNum type="arabicPeriod"/>
              <a:defRPr/>
            </a:pPr>
            <a:endParaRPr lang="en-GB" sz="135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66550"/>
            <a:ext cx="11666837" cy="817648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938944"/>
            <a:ext cx="11666837" cy="488048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35060" y="6338617"/>
            <a:ext cx="2875315" cy="245510"/>
          </a:xfrm>
        </p:spPr>
        <p:txBody>
          <a:bodyPr>
            <a:no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By: 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933" y="2188447"/>
            <a:ext cx="12175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</a:rPr>
              <a:t>The Price of</a:t>
            </a:r>
            <a:r>
              <a:rPr lang="en-GB" sz="3000" baseline="0" dirty="0">
                <a:solidFill>
                  <a:schemeClr val="bg1"/>
                </a:solidFill>
              </a:rPr>
              <a:t> Light is Less Than the Cost of Darkness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1035060" y="6611810"/>
            <a:ext cx="2875315" cy="246189"/>
          </a:xfr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Date: 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2"/>
          <p:cNvSpPr>
            <a:spLocks noChangeArrowheads="1"/>
          </p:cNvSpPr>
          <p:nvPr/>
        </p:nvSpPr>
        <p:spPr bwMode="auto">
          <a:xfrm>
            <a:off x="0" y="1"/>
            <a:ext cx="12192000" cy="122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24"/>
            <a:ext cx="10515600" cy="11019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3671"/>
            <a:ext cx="5181600" cy="4297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3671"/>
            <a:ext cx="5181600" cy="4297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356351"/>
            <a:ext cx="593124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" y="6054806"/>
            <a:ext cx="840812" cy="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2"/>
          <p:cNvSpPr>
            <a:spLocks noChangeArrowheads="1"/>
          </p:cNvSpPr>
          <p:nvPr/>
        </p:nvSpPr>
        <p:spPr bwMode="auto">
          <a:xfrm>
            <a:off x="0" y="1"/>
            <a:ext cx="12192000" cy="122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24"/>
            <a:ext cx="10515600" cy="11019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3671"/>
            <a:ext cx="5181600" cy="4297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3671"/>
            <a:ext cx="5181600" cy="4297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356351"/>
            <a:ext cx="593124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8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Content &amp; Doub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2"/>
          <p:cNvSpPr>
            <a:spLocks noChangeArrowheads="1"/>
          </p:cNvSpPr>
          <p:nvPr/>
        </p:nvSpPr>
        <p:spPr bwMode="auto">
          <a:xfrm>
            <a:off x="0" y="1"/>
            <a:ext cx="12192000" cy="122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24"/>
            <a:ext cx="10515600" cy="11019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1714"/>
            <a:ext cx="5181600" cy="3610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271713"/>
            <a:ext cx="5181600" cy="36100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356351"/>
            <a:ext cx="593124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08670"/>
            <a:ext cx="5181600" cy="7537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172199" y="1420260"/>
            <a:ext cx="5181600" cy="7537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54617" y="1420813"/>
            <a:ext cx="4876800" cy="741619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24599" y="1414742"/>
            <a:ext cx="4876800" cy="741619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" y="6054806"/>
            <a:ext cx="840812" cy="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ouble Content &amp; Doub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2"/>
          <p:cNvSpPr>
            <a:spLocks noChangeArrowheads="1"/>
          </p:cNvSpPr>
          <p:nvPr/>
        </p:nvSpPr>
        <p:spPr bwMode="auto">
          <a:xfrm>
            <a:off x="0" y="1"/>
            <a:ext cx="12192000" cy="122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024"/>
            <a:ext cx="10515600" cy="11019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1714"/>
            <a:ext cx="5181600" cy="3610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271713"/>
            <a:ext cx="5181600" cy="3610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356351"/>
            <a:ext cx="593124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08670"/>
            <a:ext cx="5181600" cy="7537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172199" y="1420260"/>
            <a:ext cx="5181600" cy="7537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54617" y="1420813"/>
            <a:ext cx="4876800" cy="741619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24599" y="1414742"/>
            <a:ext cx="4876800" cy="741619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" y="6054806"/>
            <a:ext cx="840812" cy="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331638"/>
            <a:ext cx="691979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ktangel 2"/>
          <p:cNvSpPr>
            <a:spLocks noChangeArrowheads="1"/>
          </p:cNvSpPr>
          <p:nvPr/>
        </p:nvSpPr>
        <p:spPr bwMode="auto">
          <a:xfrm>
            <a:off x="0" y="1"/>
            <a:ext cx="12192000" cy="9885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Rektangel 2"/>
          <p:cNvSpPr>
            <a:spLocks noChangeArrowheads="1"/>
          </p:cNvSpPr>
          <p:nvPr/>
        </p:nvSpPr>
        <p:spPr bwMode="auto">
          <a:xfrm>
            <a:off x="0" y="6759146"/>
            <a:ext cx="12192000" cy="9885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5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Page with logo in th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331638"/>
            <a:ext cx="691979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ktangel 2"/>
          <p:cNvSpPr>
            <a:spLocks noChangeArrowheads="1"/>
          </p:cNvSpPr>
          <p:nvPr/>
        </p:nvSpPr>
        <p:spPr bwMode="auto">
          <a:xfrm>
            <a:off x="0" y="1"/>
            <a:ext cx="12192000" cy="9885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Rektangel 2"/>
          <p:cNvSpPr>
            <a:spLocks noChangeArrowheads="1"/>
          </p:cNvSpPr>
          <p:nvPr/>
        </p:nvSpPr>
        <p:spPr bwMode="auto">
          <a:xfrm>
            <a:off x="0" y="6759146"/>
            <a:ext cx="12192000" cy="98854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86" y="1649100"/>
            <a:ext cx="5799209" cy="371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384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 | Big Ideas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935" y="1131888"/>
            <a:ext cx="9725971" cy="4572000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186728" y="6449518"/>
            <a:ext cx="478993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30418" y="5952566"/>
            <a:ext cx="968440" cy="9054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36" y="5865381"/>
            <a:ext cx="1254692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12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4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41055"/>
            <a:ext cx="12192000" cy="4293986"/>
          </a:xfrm>
          <a:prstGeom prst="rect">
            <a:avLst/>
          </a:prstGeom>
        </p:spPr>
      </p:pic>
      <p:sp>
        <p:nvSpPr>
          <p:cNvPr id="6" name="Rektangel 2"/>
          <p:cNvSpPr>
            <a:spLocks noChangeArrowheads="1"/>
          </p:cNvSpPr>
          <p:nvPr userDrawn="1"/>
        </p:nvSpPr>
        <p:spPr bwMode="auto">
          <a:xfrm>
            <a:off x="-10363" y="11804"/>
            <a:ext cx="12192000" cy="17018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57175" algn="ctr">
              <a:buFont typeface="+mj-lt"/>
              <a:buAutoNum type="arabicPeriod"/>
              <a:defRPr/>
            </a:pPr>
            <a:endParaRPr lang="en-GB" sz="135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66550"/>
            <a:ext cx="11666837" cy="817648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938944"/>
            <a:ext cx="11666837" cy="488048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805771" y="6175426"/>
            <a:ext cx="2875315" cy="245510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By: 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933" y="2188447"/>
            <a:ext cx="12175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</a:rPr>
              <a:t>The Price of</a:t>
            </a:r>
            <a:r>
              <a:rPr lang="en-GB" sz="3000" baseline="0" dirty="0">
                <a:solidFill>
                  <a:schemeClr val="bg1"/>
                </a:solidFill>
              </a:rPr>
              <a:t> Light is Less Than the Cost of Darkness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1805769" y="6461683"/>
            <a:ext cx="2875315" cy="246189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Date: 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B9F06-D203-47BC-A643-6CBB6B2A29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6245520"/>
            <a:ext cx="842161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0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2"/>
          <p:cNvSpPr>
            <a:spLocks noChangeArrowheads="1"/>
          </p:cNvSpPr>
          <p:nvPr userDrawn="1"/>
        </p:nvSpPr>
        <p:spPr bwMode="auto">
          <a:xfrm>
            <a:off x="16933" y="11804"/>
            <a:ext cx="12192000" cy="17018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57175" algn="ctr">
              <a:buFont typeface="+mj-lt"/>
              <a:buAutoNum type="arabicPeriod"/>
              <a:defRPr/>
            </a:pPr>
            <a:endParaRPr lang="en-GB" sz="135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66550"/>
            <a:ext cx="11666837" cy="817648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938944"/>
            <a:ext cx="11666837" cy="488048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090409" y="3895593"/>
            <a:ext cx="70351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C00000"/>
                </a:solidFill>
              </a:rPr>
              <a:t>www.mass-analytics.com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653355" y="6235113"/>
            <a:ext cx="5640769" cy="24551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By: 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23"/>
            <a:ext cx="12192000" cy="427244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125522" y="6481467"/>
            <a:ext cx="30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www.mass-analytics.com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933" y="1713604"/>
            <a:ext cx="12175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</a:rPr>
              <a:t>The Price of</a:t>
            </a:r>
            <a:r>
              <a:rPr lang="en-GB" sz="3000" baseline="0" dirty="0">
                <a:solidFill>
                  <a:schemeClr val="bg1"/>
                </a:solidFill>
              </a:rPr>
              <a:t> Light is Less Than the Cost of Darkness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653355" y="6482836"/>
            <a:ext cx="5640769" cy="24551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Date: 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" y="6054806"/>
            <a:ext cx="840812" cy="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7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2"/>
          <p:cNvSpPr>
            <a:spLocks noChangeArrowheads="1"/>
          </p:cNvSpPr>
          <p:nvPr userDrawn="1"/>
        </p:nvSpPr>
        <p:spPr bwMode="auto">
          <a:xfrm>
            <a:off x="16933" y="11804"/>
            <a:ext cx="12192000" cy="17018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57175" algn="ctr">
              <a:buFont typeface="+mj-lt"/>
              <a:buAutoNum type="arabicPeriod"/>
              <a:defRPr/>
            </a:pPr>
            <a:endParaRPr lang="en-GB" sz="135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66550"/>
            <a:ext cx="11666837" cy="817648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938944"/>
            <a:ext cx="11666837" cy="488048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090409" y="3895593"/>
            <a:ext cx="70351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rgbClr val="C00000"/>
                </a:solidFill>
              </a:rPr>
              <a:t>www.mass-analytics.com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23"/>
            <a:ext cx="12192000" cy="427244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125522" y="6481467"/>
            <a:ext cx="30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www.mass-analytics.com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933" y="1713604"/>
            <a:ext cx="12175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dirty="0">
                <a:solidFill>
                  <a:schemeClr val="bg1"/>
                </a:solidFill>
              </a:rPr>
              <a:t>Uncover the Bright Side of Your </a:t>
            </a:r>
            <a:r>
              <a:rPr lang="en-GB" sz="3000" baseline="0" dirty="0">
                <a:solidFill>
                  <a:schemeClr val="bg1"/>
                </a:solidFill>
              </a:rPr>
              <a:t>Marketing ROI</a:t>
            </a:r>
            <a:endParaRPr lang="en-GB" sz="3000" dirty="0">
              <a:solidFill>
                <a:schemeClr val="bg1"/>
              </a:solidFill>
            </a:endParaRPr>
          </a:p>
          <a:p>
            <a:pPr algn="ctr"/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653355" y="6235113"/>
            <a:ext cx="5640769" cy="24551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By: 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653355" y="6482836"/>
            <a:ext cx="5640769" cy="24551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Date: 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" y="6054806"/>
            <a:ext cx="840812" cy="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2"/>
          <p:cNvSpPr>
            <a:spLocks noChangeArrowheads="1"/>
          </p:cNvSpPr>
          <p:nvPr/>
        </p:nvSpPr>
        <p:spPr bwMode="auto">
          <a:xfrm>
            <a:off x="0" y="1"/>
            <a:ext cx="12192000" cy="122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025"/>
            <a:ext cx="10515600" cy="7099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25"/>
            <a:ext cx="10515600" cy="4351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202859"/>
            <a:ext cx="545757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13521-A39D-4FA6-A289-00BDA29248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6245520"/>
            <a:ext cx="842161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2"/>
          <p:cNvSpPr>
            <a:spLocks noChangeArrowheads="1"/>
          </p:cNvSpPr>
          <p:nvPr/>
        </p:nvSpPr>
        <p:spPr bwMode="auto">
          <a:xfrm>
            <a:off x="0" y="1"/>
            <a:ext cx="12192000" cy="122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025"/>
            <a:ext cx="10515600" cy="7099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25"/>
            <a:ext cx="10515600" cy="4351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202859"/>
            <a:ext cx="545757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2"/>
          <p:cNvSpPr>
            <a:spLocks noChangeArrowheads="1"/>
          </p:cNvSpPr>
          <p:nvPr/>
        </p:nvSpPr>
        <p:spPr bwMode="auto">
          <a:xfrm>
            <a:off x="0" y="1"/>
            <a:ext cx="12192000" cy="122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20"/>
            <a:ext cx="10515600" cy="7099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25"/>
            <a:ext cx="10515600" cy="4351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202859"/>
            <a:ext cx="545757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838201" y="796064"/>
            <a:ext cx="10515600" cy="36988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CB4C6-E195-4895-9139-62D99C76F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3" y="6095392"/>
            <a:ext cx="842161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5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2"/>
          <p:cNvSpPr>
            <a:spLocks noChangeArrowheads="1"/>
          </p:cNvSpPr>
          <p:nvPr/>
        </p:nvSpPr>
        <p:spPr bwMode="auto">
          <a:xfrm>
            <a:off x="0" y="1"/>
            <a:ext cx="12192000" cy="1223963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20"/>
            <a:ext cx="10515600" cy="7099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25"/>
            <a:ext cx="10515600" cy="4351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202859"/>
            <a:ext cx="545757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838201" y="796064"/>
            <a:ext cx="10515600" cy="36988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04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pliter /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2"/>
          <p:cNvSpPr>
            <a:spLocks noChangeArrowheads="1"/>
          </p:cNvSpPr>
          <p:nvPr/>
        </p:nvSpPr>
        <p:spPr bwMode="auto">
          <a:xfrm>
            <a:off x="16933" y="11804"/>
            <a:ext cx="12192000" cy="3831147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en-GB" sz="1800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3" y="1812240"/>
            <a:ext cx="10515600" cy="1935504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76380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0733" y="6355752"/>
            <a:ext cx="644611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" y="6054806"/>
            <a:ext cx="840812" cy="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0BD6-129C-48D8-BFC0-C33C8E5E47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8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83" r:id="rId2"/>
    <p:sldLayoutId id="2147483753" r:id="rId3"/>
    <p:sldLayoutId id="2147483754" r:id="rId4"/>
    <p:sldLayoutId id="2147483732" r:id="rId5"/>
    <p:sldLayoutId id="2147483748" r:id="rId6"/>
    <p:sldLayoutId id="2147483749" r:id="rId7"/>
    <p:sldLayoutId id="2147483750" r:id="rId8"/>
    <p:sldLayoutId id="2147483734" r:id="rId9"/>
    <p:sldLayoutId id="2147483735" r:id="rId10"/>
    <p:sldLayoutId id="2147483747" r:id="rId11"/>
    <p:sldLayoutId id="2147483736" r:id="rId12"/>
    <p:sldLayoutId id="2147483746" r:id="rId13"/>
    <p:sldLayoutId id="2147483737" r:id="rId14"/>
    <p:sldLayoutId id="2147483738" r:id="rId15"/>
    <p:sldLayoutId id="2147483784" r:id="rId16"/>
    <p:sldLayoutId id="21474837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National school of Engineering of Sfax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Graduation Speech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45900" y="6202363"/>
            <a:ext cx="546100" cy="365125"/>
          </a:xfrm>
        </p:spPr>
        <p:txBody>
          <a:bodyPr/>
          <a:lstStyle/>
          <a:p>
            <a:fld id="{0AB80BD6-129C-48D8-BFC0-C33C8E5E47C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3D470B-5BEA-47AF-922B-2BCB725A2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RADHOUAN HRIZI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17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93245177"/>
              </p:ext>
            </p:extLst>
          </p:nvPr>
        </p:nvGraphicFramePr>
        <p:xfrm>
          <a:off x="1429544" y="3468050"/>
          <a:ext cx="9332911" cy="291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3600" dirty="0">
                <a:solidFill>
                  <a:srgbClr val="BF1718"/>
                </a:solidFill>
              </a:rPr>
              <a:t>Introduction. </a:t>
            </a:r>
          </a:p>
          <a:p>
            <a:pPr>
              <a:lnSpc>
                <a:spcPct val="200000"/>
              </a:lnSpc>
            </a:pPr>
            <a:r>
              <a:rPr lang="en-GB" sz="3600" dirty="0">
                <a:solidFill>
                  <a:srgbClr val="BF1718"/>
                </a:solidFill>
              </a:rPr>
              <a:t>Run Scenario Use Case.</a:t>
            </a:r>
          </a:p>
          <a:p>
            <a:pPr>
              <a:lnSpc>
                <a:spcPct val="200000"/>
              </a:lnSpc>
            </a:pPr>
            <a:r>
              <a:rPr lang="en-GB" sz="3600" dirty="0">
                <a:solidFill>
                  <a:srgbClr val="BF1718"/>
                </a:solidFill>
              </a:rPr>
              <a:t>Technical demonstration.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0BD6-129C-48D8-BFC0-C33C8E5E47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85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A26543BD-13BA-4F99-AB41-88D665372C58}" vid="{86B9AE20-0E34-4843-900A-4B9E2903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Template</vt:lpstr>
      <vt:lpstr>National school of Engineering of Sfax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2016-09-29T22:22:47Z</dcterms:created>
  <dcterms:modified xsi:type="dcterms:W3CDTF">2017-12-01T00:12:17Z</dcterms:modified>
</cp:coreProperties>
</file>