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Override PartName="/docProps/app.xml" ContentType="application/vnd.openxmlformats-officedocument.extended-properties+xml"/>
  <Override PartName="/docProps/core.xml" ContentType="application/vnd.openxmlformats-package.core-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1.7-->
<p:presentation xmlns:r="http://schemas.openxmlformats.org/officeDocument/2006/relationships" xmlns:a="http://schemas.openxmlformats.org/drawingml/2006/main"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381" r:id="rId4"/>
    <p:sldId id="284" r:id="rId5"/>
    <p:sldId id="286" r:id="rId6"/>
    <p:sldId id="257" r:id="rId7"/>
    <p:sldId id="372" r:id="rId8"/>
    <p:sldId id="258" r:id="rId9"/>
    <p:sldId id="268" r:id="rId10"/>
    <p:sldId id="288" r:id="rId11"/>
    <p:sldId id="289" r:id="rId12"/>
    <p:sldId id="291" r:id="rId13"/>
    <p:sldId id="292" r:id="rId14"/>
    <p:sldId id="293" r:id="rId15"/>
    <p:sldId id="294" r:id="rId16"/>
    <p:sldId id="295" r:id="rId17"/>
    <p:sldId id="296" r:id="rId18"/>
    <p:sldId id="297" r:id="rId19"/>
    <p:sldId id="298" r:id="rId20"/>
    <p:sldId id="299" r:id="rId21"/>
    <p:sldId id="300" r:id="rId22"/>
    <p:sldId id="301" r:id="rId23"/>
    <p:sldId id="379" r:id="rId24"/>
    <p:sldId id="302" r:id="rId25"/>
    <p:sldId id="303" r:id="rId26"/>
    <p:sldId id="342" r:id="rId27"/>
    <p:sldId id="304" r:id="rId28"/>
    <p:sldId id="307" r:id="rId29"/>
    <p:sldId id="310" r:id="rId30"/>
    <p:sldId id="309" r:id="rId31"/>
    <p:sldId id="308" r:id="rId32"/>
    <p:sldId id="311" r:id="rId33"/>
    <p:sldId id="363" r:id="rId34"/>
    <p:sldId id="364" r:id="rId35"/>
    <p:sldId id="313" r:id="rId36"/>
    <p:sldId id="314" r:id="rId37"/>
    <p:sldId id="315" r:id="rId38"/>
    <p:sldId id="318" r:id="rId39"/>
    <p:sldId id="365" r:id="rId40"/>
    <p:sldId id="366" r:id="rId41"/>
    <p:sldId id="321" r:id="rId42"/>
    <p:sldId id="336" r:id="rId43"/>
    <p:sldId id="323" r:id="rId44"/>
    <p:sldId id="328" r:id="rId45"/>
    <p:sldId id="329" r:id="rId46"/>
    <p:sldId id="324" r:id="rId47"/>
    <p:sldId id="327" r:id="rId48"/>
    <p:sldId id="326" r:id="rId49"/>
    <p:sldId id="325" r:id="rId50"/>
    <p:sldId id="376" r:id="rId51"/>
    <p:sldId id="334" r:id="rId52"/>
    <p:sldId id="333" r:id="rId53"/>
    <p:sldId id="332" r:id="rId54"/>
    <p:sldId id="331" r:id="rId55"/>
    <p:sldId id="370" r:id="rId56"/>
    <p:sldId id="371" r:id="rId57"/>
    <p:sldId id="335" r:id="rId58"/>
    <p:sldId id="337" r:id="rId59"/>
    <p:sldId id="343" r:id="rId60"/>
    <p:sldId id="339" r:id="rId61"/>
    <p:sldId id="340" r:id="rId62"/>
    <p:sldId id="344" r:id="rId63"/>
    <p:sldId id="345" r:id="rId64"/>
    <p:sldId id="346" r:id="rId65"/>
    <p:sldId id="348" r:id="rId66"/>
    <p:sldId id="347" r:id="rId67"/>
    <p:sldId id="350" r:id="rId68"/>
    <p:sldId id="351" r:id="rId69"/>
    <p:sldId id="369" r:id="rId70"/>
    <p:sldId id="368" r:id="rId71"/>
    <p:sldId id="367" r:id="rId72"/>
    <p:sldId id="352" r:id="rId73"/>
    <p:sldId id="356" r:id="rId74"/>
    <p:sldId id="355" r:id="rId75"/>
    <p:sldId id="354" r:id="rId76"/>
    <p:sldId id="353" r:id="rId77"/>
    <p:sldId id="382" r:id="rId78"/>
    <p:sldId id="383" r:id="rId79"/>
    <p:sldId id="360" r:id="rId80"/>
    <p:sldId id="361" r:id="rId81"/>
    <p:sldId id="386" r:id="rId82"/>
    <p:sldId id="322" r:id="rId83"/>
    <p:sldId id="362" r:id="rId84"/>
    <p:sldId id="387" r:id="rId85"/>
    <p:sldId id="374" r:id="rId86"/>
  </p:sldIdLst>
  <p:sldSz cx="9144000" cy="6858000" type="screen4x3"/>
  <p:notesSz cx="6797675" cy="9926638"/>
  <p:custDataLst>
    <p:tags r:id="rId87"/>
  </p:custDataLst>
  <p:defaultTex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1" autoAdjust="0"/>
    <p:restoredTop sz="94713" autoAdjust="0"/>
  </p:normalViewPr>
  <p:slideViewPr>
    <p:cSldViewPr>
      <p:cViewPr varScale="1">
        <p:scale>
          <a:sx n="86" d="100"/>
          <a:sy n="86" d="100"/>
        </p:scale>
        <p:origin x="13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10" y="-108"/>
      </p:cViewPr>
      <p:guideLst>
        <p:guide orient="horz" pos="3127"/>
        <p:guide pos="2141"/>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handoutMaster" Target="handoutMasters/handout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slide" Target="slides/slide30.xml" /><Relationship Id="rId34" Type="http://schemas.openxmlformats.org/officeDocument/2006/relationships/slide" Target="slides/slide31.xml" /><Relationship Id="rId35" Type="http://schemas.openxmlformats.org/officeDocument/2006/relationships/slide" Target="slides/slide32.xml" /><Relationship Id="rId36" Type="http://schemas.openxmlformats.org/officeDocument/2006/relationships/slide" Target="slides/slide33.xml" /><Relationship Id="rId37" Type="http://schemas.openxmlformats.org/officeDocument/2006/relationships/slide" Target="slides/slide34.xml" /><Relationship Id="rId38" Type="http://schemas.openxmlformats.org/officeDocument/2006/relationships/slide" Target="slides/slide35.xml" /><Relationship Id="rId39" Type="http://schemas.openxmlformats.org/officeDocument/2006/relationships/slide" Target="slides/slide36.xml" /><Relationship Id="rId4" Type="http://schemas.openxmlformats.org/officeDocument/2006/relationships/slide" Target="slides/slide1.xml" /><Relationship Id="rId40" Type="http://schemas.openxmlformats.org/officeDocument/2006/relationships/slide" Target="slides/slide37.xml" /><Relationship Id="rId41" Type="http://schemas.openxmlformats.org/officeDocument/2006/relationships/slide" Target="slides/slide38.xml" /><Relationship Id="rId42" Type="http://schemas.openxmlformats.org/officeDocument/2006/relationships/slide" Target="slides/slide39.xml" /><Relationship Id="rId43" Type="http://schemas.openxmlformats.org/officeDocument/2006/relationships/slide" Target="slides/slide40.xml" /><Relationship Id="rId44" Type="http://schemas.openxmlformats.org/officeDocument/2006/relationships/slide" Target="slides/slide41.xml" /><Relationship Id="rId45" Type="http://schemas.openxmlformats.org/officeDocument/2006/relationships/slide" Target="slides/slide42.xml" /><Relationship Id="rId46" Type="http://schemas.openxmlformats.org/officeDocument/2006/relationships/slide" Target="slides/slide43.xml" /><Relationship Id="rId47" Type="http://schemas.openxmlformats.org/officeDocument/2006/relationships/slide" Target="slides/slide44.xml" /><Relationship Id="rId48" Type="http://schemas.openxmlformats.org/officeDocument/2006/relationships/slide" Target="slides/slide45.xml" /><Relationship Id="rId49" Type="http://schemas.openxmlformats.org/officeDocument/2006/relationships/slide" Target="slides/slide46.xml" /><Relationship Id="rId5" Type="http://schemas.openxmlformats.org/officeDocument/2006/relationships/slide" Target="slides/slide2.xml" /><Relationship Id="rId50" Type="http://schemas.openxmlformats.org/officeDocument/2006/relationships/slide" Target="slides/slide47.xml" /><Relationship Id="rId51" Type="http://schemas.openxmlformats.org/officeDocument/2006/relationships/slide" Target="slides/slide48.xml" /><Relationship Id="rId52" Type="http://schemas.openxmlformats.org/officeDocument/2006/relationships/slide" Target="slides/slide49.xml" /><Relationship Id="rId53" Type="http://schemas.openxmlformats.org/officeDocument/2006/relationships/slide" Target="slides/slide50.xml" /><Relationship Id="rId54" Type="http://schemas.openxmlformats.org/officeDocument/2006/relationships/slide" Target="slides/slide51.xml" /><Relationship Id="rId55" Type="http://schemas.openxmlformats.org/officeDocument/2006/relationships/slide" Target="slides/slide52.xml" /><Relationship Id="rId56" Type="http://schemas.openxmlformats.org/officeDocument/2006/relationships/slide" Target="slides/slide53.xml" /><Relationship Id="rId57" Type="http://schemas.openxmlformats.org/officeDocument/2006/relationships/slide" Target="slides/slide54.xml" /><Relationship Id="rId58" Type="http://schemas.openxmlformats.org/officeDocument/2006/relationships/slide" Target="slides/slide55.xml" /><Relationship Id="rId59" Type="http://schemas.openxmlformats.org/officeDocument/2006/relationships/slide" Target="slides/slide56.xml" /><Relationship Id="rId6" Type="http://schemas.openxmlformats.org/officeDocument/2006/relationships/slide" Target="slides/slide3.xml" /><Relationship Id="rId60" Type="http://schemas.openxmlformats.org/officeDocument/2006/relationships/slide" Target="slides/slide57.xml" /><Relationship Id="rId61" Type="http://schemas.openxmlformats.org/officeDocument/2006/relationships/slide" Target="slides/slide58.xml" /><Relationship Id="rId62" Type="http://schemas.openxmlformats.org/officeDocument/2006/relationships/slide" Target="slides/slide59.xml" /><Relationship Id="rId63" Type="http://schemas.openxmlformats.org/officeDocument/2006/relationships/slide" Target="slides/slide60.xml" /><Relationship Id="rId64" Type="http://schemas.openxmlformats.org/officeDocument/2006/relationships/slide" Target="slides/slide61.xml" /><Relationship Id="rId65" Type="http://schemas.openxmlformats.org/officeDocument/2006/relationships/slide" Target="slides/slide62.xml" /><Relationship Id="rId66" Type="http://schemas.openxmlformats.org/officeDocument/2006/relationships/slide" Target="slides/slide63.xml" /><Relationship Id="rId67" Type="http://schemas.openxmlformats.org/officeDocument/2006/relationships/slide" Target="slides/slide64.xml" /><Relationship Id="rId68" Type="http://schemas.openxmlformats.org/officeDocument/2006/relationships/slide" Target="slides/slide65.xml" /><Relationship Id="rId69" Type="http://schemas.openxmlformats.org/officeDocument/2006/relationships/slide" Target="slides/slide66.xml" /><Relationship Id="rId7" Type="http://schemas.openxmlformats.org/officeDocument/2006/relationships/slide" Target="slides/slide4.xml" /><Relationship Id="rId70" Type="http://schemas.openxmlformats.org/officeDocument/2006/relationships/slide" Target="slides/slide67.xml" /><Relationship Id="rId71" Type="http://schemas.openxmlformats.org/officeDocument/2006/relationships/slide" Target="slides/slide68.xml" /><Relationship Id="rId72" Type="http://schemas.openxmlformats.org/officeDocument/2006/relationships/slide" Target="slides/slide69.xml" /><Relationship Id="rId73" Type="http://schemas.openxmlformats.org/officeDocument/2006/relationships/slide" Target="slides/slide70.xml" /><Relationship Id="rId74" Type="http://schemas.openxmlformats.org/officeDocument/2006/relationships/slide" Target="slides/slide71.xml" /><Relationship Id="rId75" Type="http://schemas.openxmlformats.org/officeDocument/2006/relationships/slide" Target="slides/slide72.xml" /><Relationship Id="rId76" Type="http://schemas.openxmlformats.org/officeDocument/2006/relationships/slide" Target="slides/slide73.xml" /><Relationship Id="rId77" Type="http://schemas.openxmlformats.org/officeDocument/2006/relationships/slide" Target="slides/slide74.xml" /><Relationship Id="rId78" Type="http://schemas.openxmlformats.org/officeDocument/2006/relationships/slide" Target="slides/slide75.xml" /><Relationship Id="rId79" Type="http://schemas.openxmlformats.org/officeDocument/2006/relationships/slide" Target="slides/slide76.xml" /><Relationship Id="rId8" Type="http://schemas.openxmlformats.org/officeDocument/2006/relationships/slide" Target="slides/slide5.xml" /><Relationship Id="rId80" Type="http://schemas.openxmlformats.org/officeDocument/2006/relationships/slide" Target="slides/slide77.xml" /><Relationship Id="rId81" Type="http://schemas.openxmlformats.org/officeDocument/2006/relationships/slide" Target="slides/slide78.xml" /><Relationship Id="rId82" Type="http://schemas.openxmlformats.org/officeDocument/2006/relationships/slide" Target="slides/slide79.xml" /><Relationship Id="rId83" Type="http://schemas.openxmlformats.org/officeDocument/2006/relationships/slide" Target="slides/slide80.xml" /><Relationship Id="rId84" Type="http://schemas.openxmlformats.org/officeDocument/2006/relationships/slide" Target="slides/slide81.xml" /><Relationship Id="rId85" Type="http://schemas.openxmlformats.org/officeDocument/2006/relationships/slide" Target="slides/slide82.xml" /><Relationship Id="rId86" Type="http://schemas.openxmlformats.org/officeDocument/2006/relationships/slide" Target="slides/slide83.xml" /><Relationship Id="rId87" Type="http://schemas.openxmlformats.org/officeDocument/2006/relationships/tags" Target="tags/tag554.xml" /><Relationship Id="rId88" Type="http://schemas.openxmlformats.org/officeDocument/2006/relationships/presProps" Target="presProps.xml" /><Relationship Id="rId89" Type="http://schemas.openxmlformats.org/officeDocument/2006/relationships/viewProps" Target="viewProps.xml" /><Relationship Id="rId9" Type="http://schemas.openxmlformats.org/officeDocument/2006/relationships/slide" Target="slides/slide6.xml" /><Relationship Id="rId90" Type="http://schemas.openxmlformats.org/officeDocument/2006/relationships/theme" Target="theme/theme1.xml" /><Relationship Id="rId91" Type="http://schemas.openxmlformats.org/officeDocument/2006/relationships/tableStyles" Target="tableStyles.xml" /></Relationships>
</file>

<file path=ppt/diagrams/colors1.xml><?xml version="1.0" encoding="utf-8"?>
<dgm:colorsDef xmlns:a="http://schemas.openxmlformats.org/drawingml/2006/main" xmlns:dgm="http://schemas.openxmlformats.org/drawingml/2006/diagram"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dgm:ptLst>
    <dgm:pt modelId="{70038C3B-64AD-4A3F-A379-9C3F8213C4C3}" type="doc">
      <dgm:prSet loTypeId="urn:microsoft.com/office/officeart/2005/8/layout/chevron2" loCatId="list" qsTypeId="urn:microsoft.com/office/officeart/2005/8/quickstyle/3d3" qsCatId="3D" csTypeId="urn:microsoft.com/office/officeart/2005/8/colors/colorful1#1" csCatId="colorful" phldr="1"/>
      <dgm:spPr/>
      <dgm:t>
        <a:bodyPr/>
        <a:lstStyle/>
        <a:p>
          <a:endParaRPr lang="en-GB"/>
        </a:p>
      </dgm:t>
    </dgm:pt>
    <dgm:pt modelId="{BB555623-6A14-41FA-8CAF-723E923C2098}" type="parTrans" cxnId="{8A1E0CBF-E7B2-4988-A912-E4C1263F7B0A}">
      <dgm:prSet/>
      <dgm:spPr/>
      <dgm:t>
        <a:bodyPr/>
        <a:lstStyle/>
        <a:p>
          <a:endParaRPr lang="en-GB"/>
        </a:p>
      </dgm:t>
    </dgm:pt>
    <dgm:pt modelId="{D8C98958-A2FE-49ED-946C-DFCA20AD2589}">
      <dgm:prSet phldrT="[Text]"/>
      <dgm:spPr>
        <a:solidFill>
          <a:schemeClr val="accent2">
            <a:hueOff val="0"/>
            <a:satOff val="0"/>
            <a:lumOff val="0"/>
            <a:alphaOff val="0"/>
          </a:schemeClr>
        </a:solidFill>
        <a:ln>
          <a:noFill/>
        </a:ln>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GB"/>
            <a:t>1</a:t>
          </a:r>
        </a:p>
      </dgm:t>
    </dgm:pt>
    <dgm:pt modelId="{E259DCDE-590D-45D2-943E-536C5690EAD1}" type="parTrans" cxnId="{FF66DF1A-C5DF-4ED8-8BDC-2676AA78B59F}">
      <dgm:prSet/>
      <dgm:spPr/>
      <dgm:t>
        <a:bodyPr/>
        <a:lstStyle/>
        <a:p>
          <a:endParaRPr lang="en-GB"/>
        </a:p>
      </dgm:t>
    </dgm:pt>
    <dgm:pt modelId="{6ADACE30-2E1B-45F8-B42E-B4274B6B03B7}">
      <dgm:prSet phldrT="[Text]"/>
      <dgm:spPr>
        <a:solidFill>
          <a:schemeClr val="lt1">
            <a:alpha val="90000"/>
            <a:hueOff val="0"/>
            <a:satOff val="0"/>
            <a:lumOff val="0"/>
            <a:alphaOff val="0"/>
          </a:schemeClr>
        </a:solidFill>
        <a:ln>
          <a:noFill/>
        </a:ln>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GB"/>
            <a:t>Multiply both sides by the LCM of any fractions </a:t>
          </a:r>
        </a:p>
      </dgm:t>
    </dgm:pt>
    <dgm:pt modelId="{730B2AB1-E5B5-4323-B706-CBA42AA62846}" type="sibTrans" cxnId="{FF66DF1A-C5DF-4ED8-8BDC-2676AA78B59F}">
      <dgm:prSet/>
      <dgm:spPr/>
      <dgm:t>
        <a:bodyPr/>
        <a:lstStyle/>
        <a:p>
          <a:endParaRPr lang="en-GB"/>
        </a:p>
      </dgm:t>
    </dgm:pt>
    <dgm:pt modelId="{BB25355C-45D2-4C6A-9183-414EB10D1F1A}" type="sibTrans" cxnId="{8A1E0CBF-E7B2-4988-A912-E4C1263F7B0A}">
      <dgm:prSet/>
      <dgm:spPr/>
      <dgm:t>
        <a:bodyPr/>
        <a:lstStyle/>
        <a:p>
          <a:endParaRPr lang="en-GB"/>
        </a:p>
      </dgm:t>
    </dgm:pt>
    <dgm:pt modelId="{954203D8-A08A-4230-9D9E-53984CBAAC5D}" type="parTrans" cxnId="{280BAF03-44B1-41D5-96C7-0C05B56A4ACB}">
      <dgm:prSet/>
      <dgm:spPr/>
      <dgm:t>
        <a:bodyPr/>
        <a:lstStyle/>
        <a:p>
          <a:endParaRPr lang="en-GB"/>
        </a:p>
      </dgm:t>
    </dgm:pt>
    <dgm:pt modelId="{507D9C84-2F49-46F3-89F4-78A5B231A69E}">
      <dgm:prSet phldrT="[Text]"/>
      <dgm:spPr>
        <a:solidFill>
          <a:schemeClr val="accent3">
            <a:hueOff val="0"/>
            <a:satOff val="0"/>
            <a:lumOff val="0"/>
            <a:alphaOff val="0"/>
          </a:schemeClr>
        </a:solidFill>
        <a:ln>
          <a:noFill/>
        </a:ln>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GB"/>
            <a:t>2</a:t>
          </a:r>
        </a:p>
      </dgm:t>
    </dgm:pt>
    <dgm:pt modelId="{55C70295-FF62-4D7F-A9B5-7EF318DE28DA}" type="parTrans" cxnId="{723583CA-F298-482B-9A6A-0F3357CDC642}">
      <dgm:prSet/>
      <dgm:spPr/>
      <dgm:t>
        <a:bodyPr/>
        <a:lstStyle/>
        <a:p>
          <a:endParaRPr lang="en-GB"/>
        </a:p>
      </dgm:t>
    </dgm:pt>
    <dgm:pt modelId="{E2BEB29F-5390-43DC-84B6-72D9DC74D230}">
      <dgm:prSet phldrT="[Text]"/>
      <dgm:spPr>
        <a:solidFill>
          <a:schemeClr val="lt1">
            <a:alpha val="90000"/>
            <a:hueOff val="0"/>
            <a:satOff val="0"/>
            <a:lumOff val="0"/>
            <a:alphaOff val="0"/>
          </a:schemeClr>
        </a:solidFill>
        <a:ln>
          <a:noFill/>
        </a:ln>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GB"/>
            <a:t>Open out the brackets</a:t>
          </a:r>
        </a:p>
      </dgm:t>
    </dgm:pt>
    <dgm:pt modelId="{9ECD7E6B-5ADF-4789-9C77-91BE845B65FD}" type="sibTrans" cxnId="{723583CA-F298-482B-9A6A-0F3357CDC642}">
      <dgm:prSet/>
      <dgm:spPr/>
      <dgm:t>
        <a:bodyPr/>
        <a:lstStyle/>
        <a:p>
          <a:endParaRPr lang="en-GB"/>
        </a:p>
      </dgm:t>
    </dgm:pt>
    <dgm:pt modelId="{02CE7E56-9A83-4683-A6A9-3E87DC0FACA0}" type="sibTrans" cxnId="{280BAF03-44B1-41D5-96C7-0C05B56A4ACB}">
      <dgm:prSet/>
      <dgm:spPr/>
      <dgm:t>
        <a:bodyPr/>
        <a:lstStyle/>
        <a:p>
          <a:endParaRPr lang="en-GB"/>
        </a:p>
      </dgm:t>
    </dgm:pt>
    <dgm:pt modelId="{F5BBD2FC-4263-403D-AB94-CFBD931A8904}" type="parTrans" cxnId="{CE7D93B5-651D-4D49-8340-C1778A4B6F73}">
      <dgm:prSet/>
      <dgm:spPr/>
      <dgm:t>
        <a:bodyPr/>
        <a:lstStyle/>
        <a:p>
          <a:endParaRPr lang="en-GB"/>
        </a:p>
      </dgm:t>
    </dgm:pt>
    <dgm:pt modelId="{9469FB4F-9E60-4FCF-AB8B-95EF59DE4EC8}">
      <dgm:prSet phldrT="[Text]"/>
      <dgm:spPr>
        <a:solidFill>
          <a:schemeClr val="accent4">
            <a:hueOff val="0"/>
            <a:satOff val="0"/>
            <a:lumOff val="0"/>
            <a:alphaOff val="0"/>
          </a:schemeClr>
        </a:solidFill>
        <a:ln>
          <a:noFill/>
        </a:ln>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GB"/>
            <a:t>3</a:t>
          </a:r>
        </a:p>
      </dgm:t>
    </dgm:pt>
    <dgm:pt modelId="{B9C9DCFE-7555-4A05-AD5F-5247A4F97FBE}" type="parTrans" cxnId="{5D538CA6-9EEC-433A-86A3-BD42B2FB44C1}">
      <dgm:prSet/>
      <dgm:spPr/>
      <dgm:t>
        <a:bodyPr/>
        <a:lstStyle/>
        <a:p>
          <a:endParaRPr lang="en-GB"/>
        </a:p>
      </dgm:t>
    </dgm:pt>
    <dgm:pt modelId="{FD791537-AC98-4003-9C4B-BCED730502C7}">
      <dgm:prSet phldrT="[Text]"/>
      <dgm:spPr>
        <a:solidFill>
          <a:schemeClr val="lt1">
            <a:alpha val="90000"/>
            <a:hueOff val="0"/>
            <a:satOff val="0"/>
            <a:lumOff val="0"/>
            <a:alphaOff val="0"/>
          </a:schemeClr>
        </a:solidFill>
        <a:ln>
          <a:noFill/>
        </a:ln>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GB"/>
            <a:t>Collect terms in the variable on the left and constants on the right</a:t>
          </a:r>
        </a:p>
      </dgm:t>
    </dgm:pt>
    <dgm:pt modelId="{AB912ECF-917E-4909-86A7-213BA9B82035}" type="sibTrans" cxnId="{5D538CA6-9EEC-433A-86A3-BD42B2FB44C1}">
      <dgm:prSet/>
      <dgm:spPr/>
      <dgm:t>
        <a:bodyPr/>
        <a:lstStyle/>
        <a:p>
          <a:endParaRPr lang="en-GB"/>
        </a:p>
      </dgm:t>
    </dgm:pt>
    <dgm:pt modelId="{5C898A71-F4B6-4B34-A694-7E649257FA44}" type="sibTrans" cxnId="{CE7D93B5-651D-4D49-8340-C1778A4B6F73}">
      <dgm:prSet/>
      <dgm:spPr/>
      <dgm:t>
        <a:bodyPr/>
        <a:lstStyle/>
        <a:p>
          <a:endParaRPr lang="en-GB"/>
        </a:p>
      </dgm:t>
    </dgm:pt>
    <dgm:pt modelId="{D738C1CD-31AA-4309-9966-E3A7437CDB30}" type="parTrans" cxnId="{63308E16-48A9-4EE3-900B-D468FA9F769E}">
      <dgm:prSet/>
      <dgm:spPr/>
      <dgm:t>
        <a:bodyPr/>
        <a:lstStyle/>
        <a:p>
          <a:endParaRPr lang="en-GB"/>
        </a:p>
      </dgm:t>
    </dgm:pt>
    <dgm:pt modelId="{A7D016DC-064E-4959-BC77-A85C8765767D}">
      <dgm:prSet phldrT="[Text]"/>
      <dgm:spPr>
        <a:solidFill>
          <a:schemeClr val="accent5">
            <a:hueOff val="0"/>
            <a:satOff val="0"/>
            <a:lumOff val="0"/>
            <a:alphaOff val="0"/>
          </a:schemeClr>
        </a:solidFill>
        <a:ln>
          <a:noFill/>
        </a:ln>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GB"/>
            <a:t>4</a:t>
          </a:r>
        </a:p>
      </dgm:t>
    </dgm:pt>
    <dgm:pt modelId="{D9EE3FFC-E81E-4DE1-8792-687C846EA2F1}" type="parTrans" cxnId="{C8E8691B-3EC8-4F4F-ABD1-F903ED28B852}">
      <dgm:prSet/>
      <dgm:spPr/>
      <dgm:t>
        <a:bodyPr/>
        <a:lstStyle/>
        <a:p>
          <a:endParaRPr lang="en-GB"/>
        </a:p>
      </dgm:t>
    </dgm:pt>
    <dgm:pt modelId="{48E608EB-ABC2-462A-A1B4-72F4CBACDB7B}">
      <dgm:prSet phldrT="[Text]"/>
      <dgm:spPr>
        <a:solidFill>
          <a:schemeClr val="lt1">
            <a:alpha val="90000"/>
            <a:hueOff val="0"/>
            <a:satOff val="0"/>
            <a:lumOff val="0"/>
            <a:alphaOff val="0"/>
          </a:schemeClr>
        </a:solidFill>
        <a:ln>
          <a:noFill/>
        </a:ln>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GB"/>
            <a:t>Simplify to one term on each side</a:t>
          </a:r>
        </a:p>
      </dgm:t>
    </dgm:pt>
    <dgm:pt modelId="{370D6534-AD63-4A0B-8DA5-9F4102447395}" type="sibTrans" cxnId="{C8E8691B-3EC8-4F4F-ABD1-F903ED28B852}">
      <dgm:prSet/>
      <dgm:spPr/>
      <dgm:t>
        <a:bodyPr/>
        <a:lstStyle/>
        <a:p>
          <a:endParaRPr lang="en-GB"/>
        </a:p>
      </dgm:t>
    </dgm:pt>
    <dgm:pt modelId="{FFF85CE1-4071-43AF-BC3E-9A89DE46092A}" type="sibTrans" cxnId="{63308E16-48A9-4EE3-900B-D468FA9F769E}">
      <dgm:prSet/>
      <dgm:spPr/>
      <dgm:t>
        <a:bodyPr/>
        <a:lstStyle/>
        <a:p>
          <a:endParaRPr lang="en-GB"/>
        </a:p>
      </dgm:t>
    </dgm:pt>
    <dgm:pt modelId="{4261DA10-A624-4E40-9EB4-6EF5DFA02B06}" type="parTrans" cxnId="{2AFF9EBB-A82D-4634-878E-794EDF4893C5}">
      <dgm:prSet/>
      <dgm:spPr/>
      <dgm:t>
        <a:bodyPr/>
        <a:lstStyle/>
        <a:p>
          <a:endParaRPr lang="en-GB"/>
        </a:p>
      </dgm:t>
    </dgm:pt>
    <dgm:pt modelId="{0FCB3616-DF30-48A3-B183-806BDC709979}">
      <dgm:prSet phldrT="[Text]"/>
      <dgm:spPr>
        <a:solidFill>
          <a:schemeClr val="accent6">
            <a:hueOff val="0"/>
            <a:satOff val="0"/>
            <a:lumOff val="0"/>
            <a:alphaOff val="0"/>
          </a:schemeClr>
        </a:solidFill>
        <a:ln>
          <a:noFill/>
        </a:ln>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GB"/>
            <a:t>5</a:t>
          </a:r>
        </a:p>
      </dgm:t>
    </dgm:pt>
    <dgm:pt modelId="{10B78CFE-8460-4AF1-8989-EE8BAA913126}" type="parTrans" cxnId="{74A45EA6-3E32-4FAC-B318-CA9BBBCB80CB}">
      <dgm:prSet/>
      <dgm:spPr/>
      <dgm:t>
        <a:bodyPr/>
        <a:lstStyle/>
        <a:p>
          <a:endParaRPr lang="en-GB"/>
        </a:p>
      </dgm:t>
    </dgm:pt>
    <dgm:pt modelId="{D4FC25E4-7828-4574-86EE-48D28B95A977}">
      <dgm:prSet phldrT="[Text]"/>
      <dgm:spPr>
        <a:solidFill>
          <a:schemeClr val="lt1">
            <a:alpha val="90000"/>
            <a:hueOff val="0"/>
            <a:satOff val="0"/>
            <a:lumOff val="0"/>
            <a:alphaOff val="0"/>
          </a:schemeClr>
        </a:solidFill>
        <a:ln>
          <a:noFill/>
        </a:ln>
        <a:scene3d>
          <a:camera prst="orthographicFront">
            <a:rot lat="0" lon="0" rev="0"/>
          </a:camera>
          <a:lightRig rig="contrasting" dir="t">
            <a:rot lat="0" lon="0" rev="1200000"/>
          </a:lightRig>
        </a:scene3d>
        <a:sp3d contourW="19050" prstMaterial="metal">
          <a:bevelT w="88900" h="203200"/>
          <a:bevelB w="165100" h="254000"/>
        </a:sp3d>
      </dgm:spPr>
      <dgm:t>
        <a:bodyPr/>
        <a:lstStyle/>
        <a:p>
          <a:r>
            <a:rPr lang="en-GB"/>
            <a:t>Divide both sides by the coefficient of the variable</a:t>
          </a:r>
        </a:p>
      </dgm:t>
    </dgm:pt>
    <dgm:pt modelId="{F4121F08-FA26-4A63-9477-A83B2CEEC8C0}" type="sibTrans" cxnId="{74A45EA6-3E32-4FAC-B318-CA9BBBCB80CB}">
      <dgm:prSet/>
      <dgm:spPr/>
      <dgm:t>
        <a:bodyPr/>
        <a:lstStyle/>
        <a:p>
          <a:endParaRPr lang="en-GB"/>
        </a:p>
      </dgm:t>
    </dgm:pt>
    <dgm:pt modelId="{0FCBCE9B-89A2-4282-BDA7-0CD263F3790D}" type="sibTrans" cxnId="{2AFF9EBB-A82D-4634-878E-794EDF4893C5}">
      <dgm:prSet/>
      <dgm:spPr/>
      <dgm:t>
        <a:bodyPr/>
        <a:lstStyle/>
        <a:p>
          <a:endParaRPr lang="en-GB"/>
        </a:p>
      </dgm:t>
    </dgm:pt>
    <dgm:pt modelId="{DB589381-ECB2-40B2-82D0-D94B6F1CE724}" type="pres">
      <dgm:prSet presAssocID="{70038C3B-64AD-4A3F-A379-9C3F8213C4C3}" presName="linearFlow">
        <dgm:presLayoutVars>
          <dgm:dir/>
          <dgm:animLvl val="lvl"/>
          <dgm:resizeHandles val="exact"/>
        </dgm:presLayoutVars>
      </dgm:prSet>
      <dgm:spPr/>
      <dgm:t>
        <a:bodyPr/>
        <a:lstStyle/>
        <a:p/>
      </dgm:t>
    </dgm:pt>
    <dgm:pt modelId="{E83955DB-D488-4893-922F-BFE6D4B0010D}" type="pres">
      <dgm:prSet presAssocID="{D8C98958-A2FE-49ED-946C-DFCA20AD2589}" presName="composite"/>
      <dgm:spPr/>
      <dgm:t>
        <a:bodyPr/>
        <a:lstStyle/>
        <a:p/>
      </dgm:t>
    </dgm:pt>
    <dgm:pt modelId="{96C4DB0A-3065-4970-BD0F-71B865BA9890}" type="pres">
      <dgm:prSet presAssocID="{D8C98958-A2FE-49ED-946C-DFCA20AD2589}" presName="parentText" presStyleLbl="alignNode1" presStyleCnt="5">
        <dgm:presLayoutVars>
          <dgm:chMax val="1"/>
          <dgm:bulletEnabled val="1"/>
        </dgm:presLayoutVars>
      </dgm:prSet>
      <dgm:spPr/>
      <dgm:t>
        <a:bodyPr/>
        <a:lstStyle/>
        <a:p/>
      </dgm:t>
    </dgm:pt>
    <dgm:pt modelId="{A664A85F-E6E4-4C72-969F-520D584E7CF9}" type="pres">
      <dgm:prSet presAssocID="{D8C98958-A2FE-49ED-946C-DFCA20AD2589}" presName="descendantText" presStyleLbl="alignAcc1" presStyleCnt="5">
        <dgm:presLayoutVars>
          <dgm:bulletEnabled val="1"/>
        </dgm:presLayoutVars>
      </dgm:prSet>
      <dgm:spPr/>
      <dgm:t>
        <a:bodyPr/>
        <a:lstStyle/>
        <a:p/>
      </dgm:t>
    </dgm:pt>
    <dgm:pt modelId="{1183A40E-C0C3-4FCC-A472-850D1BA48A03}" type="pres">
      <dgm:prSet presAssocID="{BB25355C-45D2-4C6A-9183-414EB10D1F1A}" presName="sp"/>
      <dgm:spPr/>
      <dgm:t>
        <a:bodyPr/>
        <a:lstStyle/>
        <a:p/>
      </dgm:t>
    </dgm:pt>
    <dgm:pt modelId="{7C71C182-98F9-49F8-AF61-AAEF51F89DD8}" type="pres">
      <dgm:prSet presAssocID="{507D9C84-2F49-46F3-89F4-78A5B231A69E}" presName="composite"/>
      <dgm:spPr/>
      <dgm:t>
        <a:bodyPr/>
        <a:lstStyle/>
        <a:p/>
      </dgm:t>
    </dgm:pt>
    <dgm:pt modelId="{7E73BA32-73CB-4262-B456-6B0803B248E6}" type="pres">
      <dgm:prSet presAssocID="{507D9C84-2F49-46F3-89F4-78A5B231A69E}" presName="parentText" presStyleLbl="alignNode1" presStyleIdx="1" presStyleCnt="5">
        <dgm:presLayoutVars>
          <dgm:chMax val="1"/>
          <dgm:bulletEnabled val="1"/>
        </dgm:presLayoutVars>
      </dgm:prSet>
      <dgm:spPr/>
      <dgm:t>
        <a:bodyPr/>
        <a:lstStyle/>
        <a:p/>
      </dgm:t>
    </dgm:pt>
    <dgm:pt modelId="{29C28586-6455-49CA-84DC-AD6150172B75}" type="pres">
      <dgm:prSet presAssocID="{507D9C84-2F49-46F3-89F4-78A5B231A69E}" presName="descendantText" presStyleLbl="alignAcc1" presStyleIdx="1" presStyleCnt="5">
        <dgm:presLayoutVars>
          <dgm:bulletEnabled val="1"/>
        </dgm:presLayoutVars>
      </dgm:prSet>
      <dgm:spPr/>
      <dgm:t>
        <a:bodyPr/>
        <a:lstStyle/>
        <a:p/>
      </dgm:t>
    </dgm:pt>
    <dgm:pt modelId="{5A96A85F-F034-464B-9C18-DA7D27DDD6A9}" type="pres">
      <dgm:prSet presAssocID="{02CE7E56-9A83-4683-A6A9-3E87DC0FACA0}" presName="sp"/>
      <dgm:spPr/>
      <dgm:t>
        <a:bodyPr/>
        <a:lstStyle/>
        <a:p/>
      </dgm:t>
    </dgm:pt>
    <dgm:pt modelId="{FF467B2C-F2B9-417F-AE3D-59784AC0D159}" type="pres">
      <dgm:prSet presAssocID="{9469FB4F-9E60-4FCF-AB8B-95EF59DE4EC8}" presName="composite"/>
      <dgm:spPr/>
      <dgm:t>
        <a:bodyPr/>
        <a:lstStyle/>
        <a:p/>
      </dgm:t>
    </dgm:pt>
    <dgm:pt modelId="{5369F77B-33BC-4F91-8CDF-9ED0972C9BC7}" type="pres">
      <dgm:prSet presAssocID="{9469FB4F-9E60-4FCF-AB8B-95EF59DE4EC8}" presName="parentText" presStyleLbl="alignNode1" presStyleIdx="2" presStyleCnt="5">
        <dgm:presLayoutVars>
          <dgm:chMax val="1"/>
          <dgm:bulletEnabled val="1"/>
        </dgm:presLayoutVars>
      </dgm:prSet>
      <dgm:spPr/>
      <dgm:t>
        <a:bodyPr/>
        <a:lstStyle/>
        <a:p/>
      </dgm:t>
    </dgm:pt>
    <dgm:pt modelId="{BA6B2F31-8166-4ED1-B4AB-98806806ADCB}" type="pres">
      <dgm:prSet presAssocID="{9469FB4F-9E60-4FCF-AB8B-95EF59DE4EC8}" presName="descendantText" presStyleLbl="alignAcc1" presStyleIdx="2" presStyleCnt="5">
        <dgm:presLayoutVars>
          <dgm:bulletEnabled val="1"/>
        </dgm:presLayoutVars>
      </dgm:prSet>
      <dgm:spPr/>
      <dgm:t>
        <a:bodyPr/>
        <a:lstStyle/>
        <a:p/>
      </dgm:t>
    </dgm:pt>
    <dgm:pt modelId="{06FBE855-9298-4317-A99E-EB774CD99E79}" type="pres">
      <dgm:prSet presAssocID="{5C898A71-F4B6-4B34-A694-7E649257FA44}" presName="sp"/>
      <dgm:spPr/>
      <dgm:t>
        <a:bodyPr/>
        <a:lstStyle/>
        <a:p/>
      </dgm:t>
    </dgm:pt>
    <dgm:pt modelId="{E8DF585F-B279-415F-9627-E1A19B044E3A}" type="pres">
      <dgm:prSet presAssocID="{A7D016DC-064E-4959-BC77-A85C8765767D}" presName="composite"/>
      <dgm:spPr/>
      <dgm:t>
        <a:bodyPr/>
        <a:lstStyle/>
        <a:p/>
      </dgm:t>
    </dgm:pt>
    <dgm:pt modelId="{5D6601D7-7DA5-4F21-9B16-9943CDAB96C5}" type="pres">
      <dgm:prSet presAssocID="{A7D016DC-064E-4959-BC77-A85C8765767D}" presName="parentText" presStyleLbl="alignNode1" presStyleIdx="3" presStyleCnt="5">
        <dgm:presLayoutVars>
          <dgm:chMax val="1"/>
          <dgm:bulletEnabled val="1"/>
        </dgm:presLayoutVars>
      </dgm:prSet>
      <dgm:spPr/>
      <dgm:t>
        <a:bodyPr/>
        <a:lstStyle/>
        <a:p/>
      </dgm:t>
    </dgm:pt>
    <dgm:pt modelId="{2B451747-E0EA-4F99-B970-CF42854C4238}" type="pres">
      <dgm:prSet presAssocID="{A7D016DC-064E-4959-BC77-A85C8765767D}" presName="descendantText" presStyleLbl="alignAcc1" presStyleIdx="3" presStyleCnt="5">
        <dgm:presLayoutVars>
          <dgm:bulletEnabled val="1"/>
        </dgm:presLayoutVars>
      </dgm:prSet>
      <dgm:spPr/>
      <dgm:t>
        <a:bodyPr/>
        <a:lstStyle/>
        <a:p/>
      </dgm:t>
    </dgm:pt>
    <dgm:pt modelId="{F2B214A7-248A-4E73-ABAE-035400EF2FDA}" type="pres">
      <dgm:prSet presAssocID="{FFF85CE1-4071-43AF-BC3E-9A89DE46092A}" presName="sp"/>
      <dgm:spPr/>
      <dgm:t>
        <a:bodyPr/>
        <a:lstStyle/>
        <a:p/>
      </dgm:t>
    </dgm:pt>
    <dgm:pt modelId="{59CA1305-4DF6-4906-9097-686982CD3047}" type="pres">
      <dgm:prSet presAssocID="{0FCB3616-DF30-48A3-B183-806BDC709979}" presName="composite"/>
      <dgm:spPr/>
      <dgm:t>
        <a:bodyPr/>
        <a:lstStyle/>
        <a:p/>
      </dgm:t>
    </dgm:pt>
    <dgm:pt modelId="{E1F6F821-0B99-4802-A567-3FF1F6E1701B}" type="pres">
      <dgm:prSet presAssocID="{0FCB3616-DF30-48A3-B183-806BDC709979}" presName="parentText" presStyleLbl="alignNode1" presStyleIdx="4" presStyleCnt="5">
        <dgm:presLayoutVars>
          <dgm:chMax val="1"/>
          <dgm:bulletEnabled val="1"/>
        </dgm:presLayoutVars>
      </dgm:prSet>
      <dgm:spPr/>
      <dgm:t>
        <a:bodyPr/>
        <a:lstStyle/>
        <a:p/>
      </dgm:t>
    </dgm:pt>
    <dgm:pt modelId="{7F2FB48B-8462-47F4-BE66-58FACEAB61C2}" type="pres">
      <dgm:prSet presAssocID="{0FCB3616-DF30-48A3-B183-806BDC709979}" presName="descendantText" presStyleLbl="alignAcc1" presStyleIdx="4" presStyleCnt="5">
        <dgm:presLayoutVars>
          <dgm:bulletEnabled val="1"/>
        </dgm:presLayoutVars>
      </dgm:prSet>
      <dgm:spPr/>
      <dgm:t>
        <a:bodyPr/>
        <a:lstStyle/>
        <a:p/>
      </dgm:t>
    </dgm:pt>
  </dgm:ptLst>
  <dgm:cxnLst>
    <dgm:cxn modelId="{8A1E0CBF-E7B2-4988-A912-E4C1263F7B0A}" srcId="{70038C3B-64AD-4A3F-A379-9C3F8213C4C3}" destId="{D8C98958-A2FE-49ED-946C-DFCA20AD2589}" srcOrd="0" destOrd="0" parTransId="{BB555623-6A14-41FA-8CAF-723E923C2098}" sibTransId="{BB25355C-45D2-4C6A-9183-414EB10D1F1A}"/>
    <dgm:cxn modelId="{FF66DF1A-C5DF-4ED8-8BDC-2676AA78B59F}" srcId="{D8C98958-A2FE-49ED-946C-DFCA20AD2589}" destId="{6ADACE30-2E1B-45F8-B42E-B4274B6B03B7}" srcOrd="0" destOrd="0" parTransId="{E259DCDE-590D-45D2-943E-536C5690EAD1}" sibTransId="{730B2AB1-E5B5-4323-B706-CBA42AA62846}"/>
    <dgm:cxn modelId="{280BAF03-44B1-41D5-96C7-0C05B56A4ACB}" srcId="{70038C3B-64AD-4A3F-A379-9C3F8213C4C3}" destId="{507D9C84-2F49-46F3-89F4-78A5B231A69E}" srcOrd="1" destOrd="0" parTransId="{954203D8-A08A-4230-9D9E-53984CBAAC5D}" sibTransId="{02CE7E56-9A83-4683-A6A9-3E87DC0FACA0}"/>
    <dgm:cxn modelId="{723583CA-F298-482B-9A6A-0F3357CDC642}" srcId="{507D9C84-2F49-46F3-89F4-78A5B231A69E}" destId="{E2BEB29F-5390-43DC-84B6-72D9DC74D230}" srcOrd="0" destOrd="0" parTransId="{55C70295-FF62-4D7F-A9B5-7EF318DE28DA}" sibTransId="{9ECD7E6B-5ADF-4789-9C77-91BE845B65FD}"/>
    <dgm:cxn modelId="{CE7D93B5-651D-4D49-8340-C1778A4B6F73}" srcId="{70038C3B-64AD-4A3F-A379-9C3F8213C4C3}" destId="{9469FB4F-9E60-4FCF-AB8B-95EF59DE4EC8}" srcOrd="2" destOrd="0" parTransId="{F5BBD2FC-4263-403D-AB94-CFBD931A8904}" sibTransId="{5C898A71-F4B6-4B34-A694-7E649257FA44}"/>
    <dgm:cxn modelId="{5D538CA6-9EEC-433A-86A3-BD42B2FB44C1}" srcId="{9469FB4F-9E60-4FCF-AB8B-95EF59DE4EC8}" destId="{FD791537-AC98-4003-9C4B-BCED730502C7}" srcOrd="0" destOrd="0" parTransId="{B9C9DCFE-7555-4A05-AD5F-5247A4F97FBE}" sibTransId="{AB912ECF-917E-4909-86A7-213BA9B82035}"/>
    <dgm:cxn modelId="{63308E16-48A9-4EE3-900B-D468FA9F769E}" srcId="{70038C3B-64AD-4A3F-A379-9C3F8213C4C3}" destId="{A7D016DC-064E-4959-BC77-A85C8765767D}" srcOrd="3" destOrd="0" parTransId="{D738C1CD-31AA-4309-9966-E3A7437CDB30}" sibTransId="{FFF85CE1-4071-43AF-BC3E-9A89DE46092A}"/>
    <dgm:cxn modelId="{C8E8691B-3EC8-4F4F-ABD1-F903ED28B852}" srcId="{A7D016DC-064E-4959-BC77-A85C8765767D}" destId="{48E608EB-ABC2-462A-A1B4-72F4CBACDB7B}" srcOrd="0" destOrd="0" parTransId="{D9EE3FFC-E81E-4DE1-8792-687C846EA2F1}" sibTransId="{370D6534-AD63-4A0B-8DA5-9F4102447395}"/>
    <dgm:cxn modelId="{2AFF9EBB-A82D-4634-878E-794EDF4893C5}" srcId="{70038C3B-64AD-4A3F-A379-9C3F8213C4C3}" destId="{0FCB3616-DF30-48A3-B183-806BDC709979}" srcOrd="4" destOrd="0" parTransId="{4261DA10-A624-4E40-9EB4-6EF5DFA02B06}" sibTransId="{0FCBCE9B-89A2-4282-BDA7-0CD263F3790D}"/>
    <dgm:cxn modelId="{74A45EA6-3E32-4FAC-B318-CA9BBBCB80CB}" srcId="{0FCB3616-DF30-48A3-B183-806BDC709979}" destId="{D4FC25E4-7828-4574-86EE-48D28B95A977}" srcOrd="0" destOrd="0" parTransId="{10B78CFE-8460-4AF1-8989-EE8BAA913126}" sibTransId="{F4121F08-FA26-4A63-9477-A83B2CEEC8C0}"/>
    <dgm:cxn modelId="{1EA65551-E750-4D60-9B01-4383B20A7B2B}" type="presOf" srcId="{70038C3B-64AD-4A3F-A379-9C3F8213C4C3}" destId="{DB589381-ECB2-40B2-82D0-D94B6F1CE724}" srcOrd="0" destOrd="0" presId="urn:microsoft.com/office/officeart/2005/8/layout/chevron2"/>
    <dgm:cxn modelId="{2923E629-0885-48FA-82A9-19F35459D75A}" type="presParOf" srcId="{DB589381-ECB2-40B2-82D0-D94B6F1CE724}" destId="{E83955DB-D488-4893-922F-BFE6D4B0010D}" srcOrd="0" destOrd="0" presId="urn:microsoft.com/office/officeart/2005/8/layout/chevron2"/>
    <dgm:cxn modelId="{E57A501D-BEA2-4BBF-A100-8D65AD8C180B}" type="presParOf" srcId="{E83955DB-D488-4893-922F-BFE6D4B0010D}" destId="{96C4DB0A-3065-4970-BD0F-71B865BA9890}" srcOrd="0" destOrd="0" presId="urn:microsoft.com/office/officeart/2005/8/layout/chevron2"/>
    <dgm:cxn modelId="{F10084DA-E8EF-41B8-90DA-6A8617A078AA}" type="presOf" srcId="{D8C98958-A2FE-49ED-946C-DFCA20AD2589}" destId="{96C4DB0A-3065-4970-BD0F-71B865BA9890}" srcOrd="0" destOrd="0" presId="urn:microsoft.com/office/officeart/2005/8/layout/chevron2"/>
    <dgm:cxn modelId="{7A6195AB-D0D1-4C5F-BC46-9804D6A71EAC}" type="presParOf" srcId="{E83955DB-D488-4893-922F-BFE6D4B0010D}" destId="{A664A85F-E6E4-4C72-969F-520D584E7CF9}" srcOrd="1" destOrd="0" presId="urn:microsoft.com/office/officeart/2005/8/layout/chevron2"/>
    <dgm:cxn modelId="{BF123F05-B103-4CF1-838B-C87F760AB523}" type="presOf" srcId="{6ADACE30-2E1B-45F8-B42E-B4274B6B03B7}" destId="{A664A85F-E6E4-4C72-969F-520D584E7CF9}" srcOrd="0" destOrd="0" presId="urn:microsoft.com/office/officeart/2005/8/layout/chevron2"/>
    <dgm:cxn modelId="{507A0BE7-17D1-4CED-934C-99341396FAF3}" type="presParOf" srcId="{DB589381-ECB2-40B2-82D0-D94B6F1CE724}" destId="{1183A40E-C0C3-4FCC-A472-850D1BA48A03}" srcOrd="1" destOrd="0" presId="urn:microsoft.com/office/officeart/2005/8/layout/chevron2"/>
    <dgm:cxn modelId="{CFFAF647-1333-4CE3-993B-AF008E685F07}" type="presParOf" srcId="{DB589381-ECB2-40B2-82D0-D94B6F1CE724}" destId="{7C71C182-98F9-49F8-AF61-AAEF51F89DD8}" srcOrd="2" destOrd="0" presId="urn:microsoft.com/office/officeart/2005/8/layout/chevron2"/>
    <dgm:cxn modelId="{26E0856A-9E10-46B2-B2F4-2AFD2D160090}" type="presParOf" srcId="{7C71C182-98F9-49F8-AF61-AAEF51F89DD8}" destId="{7E73BA32-73CB-4262-B456-6B0803B248E6}" srcOrd="0" destOrd="0" presId="urn:microsoft.com/office/officeart/2005/8/layout/chevron2"/>
    <dgm:cxn modelId="{DB22F922-2E78-4D78-B3E9-0CC31D1D7865}" type="presOf" srcId="{507D9C84-2F49-46F3-89F4-78A5B231A69E}" destId="{7E73BA32-73CB-4262-B456-6B0803B248E6}" srcOrd="0" destOrd="0" presId="urn:microsoft.com/office/officeart/2005/8/layout/chevron2"/>
    <dgm:cxn modelId="{BBB01DF3-4229-4D32-9C46-611642E6BD49}" type="presParOf" srcId="{7C71C182-98F9-49F8-AF61-AAEF51F89DD8}" destId="{29C28586-6455-49CA-84DC-AD6150172B75}" srcOrd="1" destOrd="0" presId="urn:microsoft.com/office/officeart/2005/8/layout/chevron2"/>
    <dgm:cxn modelId="{5D1025B1-93E5-4FAF-8B52-A45C33C383DC}" type="presOf" srcId="{E2BEB29F-5390-43DC-84B6-72D9DC74D230}" destId="{29C28586-6455-49CA-84DC-AD6150172B75}" srcOrd="0" destOrd="0" presId="urn:microsoft.com/office/officeart/2005/8/layout/chevron2"/>
    <dgm:cxn modelId="{16BE90AF-DD25-419E-AF12-1C021C665A3B}" type="presParOf" srcId="{DB589381-ECB2-40B2-82D0-D94B6F1CE724}" destId="{5A96A85F-F034-464B-9C18-DA7D27DDD6A9}" srcOrd="3" destOrd="0" presId="urn:microsoft.com/office/officeart/2005/8/layout/chevron2"/>
    <dgm:cxn modelId="{5CB7717E-9684-483A-AC3F-A109F5903DCF}" type="presParOf" srcId="{DB589381-ECB2-40B2-82D0-D94B6F1CE724}" destId="{FF467B2C-F2B9-417F-AE3D-59784AC0D159}" srcOrd="4" destOrd="0" presId="urn:microsoft.com/office/officeart/2005/8/layout/chevron2"/>
    <dgm:cxn modelId="{14AC1211-BD90-4B28-BD06-DE3B9BA09C4D}" type="presParOf" srcId="{FF467B2C-F2B9-417F-AE3D-59784AC0D159}" destId="{5369F77B-33BC-4F91-8CDF-9ED0972C9BC7}" srcOrd="0" destOrd="0" presId="urn:microsoft.com/office/officeart/2005/8/layout/chevron2"/>
    <dgm:cxn modelId="{AC71E81D-AC5D-4752-82F6-A7684C3467EB}" type="presOf" srcId="{9469FB4F-9E60-4FCF-AB8B-95EF59DE4EC8}" destId="{5369F77B-33BC-4F91-8CDF-9ED0972C9BC7}" srcOrd="0" destOrd="0" presId="urn:microsoft.com/office/officeart/2005/8/layout/chevron2"/>
    <dgm:cxn modelId="{88824B1E-3199-4C86-ACDB-EC963FC9880F}" type="presParOf" srcId="{FF467B2C-F2B9-417F-AE3D-59784AC0D159}" destId="{BA6B2F31-8166-4ED1-B4AB-98806806ADCB}" srcOrd="1" destOrd="0" presId="urn:microsoft.com/office/officeart/2005/8/layout/chevron2"/>
    <dgm:cxn modelId="{626BE846-5D91-4F1F-BCC0-4B04C1C7C4EA}" type="presOf" srcId="{FD791537-AC98-4003-9C4B-BCED730502C7}" destId="{BA6B2F31-8166-4ED1-B4AB-98806806ADCB}" srcOrd="0" destOrd="0" presId="urn:microsoft.com/office/officeart/2005/8/layout/chevron2"/>
    <dgm:cxn modelId="{C30BFEE9-DCB5-4E4B-86E7-217880120388}" type="presParOf" srcId="{DB589381-ECB2-40B2-82D0-D94B6F1CE724}" destId="{06FBE855-9298-4317-A99E-EB774CD99E79}" srcOrd="5" destOrd="0" presId="urn:microsoft.com/office/officeart/2005/8/layout/chevron2"/>
    <dgm:cxn modelId="{CA36B4B6-EA31-451B-93B5-EF1AE5881068}" type="presParOf" srcId="{DB589381-ECB2-40B2-82D0-D94B6F1CE724}" destId="{E8DF585F-B279-415F-9627-E1A19B044E3A}" srcOrd="6" destOrd="0" presId="urn:microsoft.com/office/officeart/2005/8/layout/chevron2"/>
    <dgm:cxn modelId="{36DE639C-8CB3-4012-A73E-532D78F4A3D4}" type="presParOf" srcId="{E8DF585F-B279-415F-9627-E1A19B044E3A}" destId="{5D6601D7-7DA5-4F21-9B16-9943CDAB96C5}" srcOrd="0" destOrd="0" presId="urn:microsoft.com/office/officeart/2005/8/layout/chevron2"/>
    <dgm:cxn modelId="{C7782B6B-F9A5-480A-8E1E-34B200730F6E}" type="presOf" srcId="{A7D016DC-064E-4959-BC77-A85C8765767D}" destId="{5D6601D7-7DA5-4F21-9B16-9943CDAB96C5}" srcOrd="0" destOrd="0" presId="urn:microsoft.com/office/officeart/2005/8/layout/chevron2"/>
    <dgm:cxn modelId="{C1C41648-E100-4405-90E4-9E6FA554EC73}" type="presParOf" srcId="{E8DF585F-B279-415F-9627-E1A19B044E3A}" destId="{2B451747-E0EA-4F99-B970-CF42854C4238}" srcOrd="1" destOrd="0" presId="urn:microsoft.com/office/officeart/2005/8/layout/chevron2"/>
    <dgm:cxn modelId="{A8571F05-DEEE-4719-A6E1-94E5DDC6B909}" type="presOf" srcId="{48E608EB-ABC2-462A-A1B4-72F4CBACDB7B}" destId="{2B451747-E0EA-4F99-B970-CF42854C4238}" srcOrd="0" destOrd="0" presId="urn:microsoft.com/office/officeart/2005/8/layout/chevron2"/>
    <dgm:cxn modelId="{75EECB9C-892E-418F-9A2D-3CCA4C50A9AB}" type="presParOf" srcId="{DB589381-ECB2-40B2-82D0-D94B6F1CE724}" destId="{F2B214A7-248A-4E73-ABAE-035400EF2FDA}" srcOrd="7" destOrd="0" presId="urn:microsoft.com/office/officeart/2005/8/layout/chevron2"/>
    <dgm:cxn modelId="{19480424-787D-4830-8707-B376E9E1E397}" type="presParOf" srcId="{DB589381-ECB2-40B2-82D0-D94B6F1CE724}" destId="{59CA1305-4DF6-4906-9097-686982CD3047}" srcOrd="8" destOrd="0" presId="urn:microsoft.com/office/officeart/2005/8/layout/chevron2"/>
    <dgm:cxn modelId="{B85C9F25-7540-4F6A-A88C-0441117E13DD}" type="presParOf" srcId="{59CA1305-4DF6-4906-9097-686982CD3047}" destId="{E1F6F821-0B99-4802-A567-3FF1F6E1701B}" srcOrd="0" destOrd="0" presId="urn:microsoft.com/office/officeart/2005/8/layout/chevron2"/>
    <dgm:cxn modelId="{DCCD1C25-FFC3-403E-8EEE-516F9F0A538F}" type="presOf" srcId="{0FCB3616-DF30-48A3-B183-806BDC709979}" destId="{E1F6F821-0B99-4802-A567-3FF1F6E1701B}" srcOrd="0" destOrd="0" presId="urn:microsoft.com/office/officeart/2005/8/layout/chevron2"/>
    <dgm:cxn modelId="{9A3C35C8-E681-4D74-9CF3-F39B03E92362}" type="presParOf" srcId="{59CA1305-4DF6-4906-9097-686982CD3047}" destId="{7F2FB48B-8462-47F4-BE66-58FACEAB61C2}" srcOrd="1" destOrd="0" presId="urn:microsoft.com/office/officeart/2005/8/layout/chevron2"/>
    <dgm:cxn modelId="{5AF1B467-0357-46C1-AB17-D00C93A8D90D}" type="presOf" srcId="{D4FC25E4-7828-4574-86EE-48D28B95A977}" destId="{7F2FB48B-8462-47F4-BE66-58FACEAB61C2}" srcOrd="0"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main"/>
    </a:ext>
  </dgm:extLst>
</dgm:dataModel>
</file>

<file path=ppt/diagrams/drawing1.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http://schemas.openxmlformats.org/presentationml/2006/main" xmlns:dsp="http://schemas.microsoft.com/office/drawing/2008/diagram">
  <dsp:spTree>
    <dsp:nvGrpSpPr>
      <dsp:cNvPr id="81923" name=""/>
      <dsp:cNvGrpSpPr/>
    </dsp:nvGrpSpPr>
    <dsp:grpSpPr/>
    <dsp:sp modelId="{96C4DB0A-3065-4970-BD0F-71B865BA9890}">
      <dsp:nvSpPr>
        <dsp:cNvPr id="81924" name=""/>
        <dsp:cNvSpPr/>
      </dsp:nvSpPr>
      <dsp:spPr>
        <a:xfrm rot="5400000">
          <a:off x="-165208" y="166107"/>
          <a:ext cx="1101391" cy="770974"/>
        </a:xfrm>
        <a:prstGeom prst="chevron">
          <a:avLst/>
        </a:prstGeom>
        <a:solidFill>
          <a:schemeClr val="accent2">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1</a:t>
          </a:r>
        </a:p>
      </dsp:txBody>
      <dsp:txXfrm rot="-5400000">
        <a:off x="0" y="386385"/>
        <a:ext cx="770974" cy="330417"/>
      </dsp:txXfrm>
    </dsp:sp>
    <dsp:sp modelId="{A664A85F-E6E4-4C72-969F-520D584E7CF9}">
      <dsp:nvSpPr>
        <dsp:cNvPr id="81925" name=""/>
        <dsp:cNvSpPr/>
      </dsp:nvSpPr>
      <dsp:spPr>
        <a:xfrm rot="5400000">
          <a:off x="3951970" y="-3180097"/>
          <a:ext cx="715904" cy="707789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GB" sz="2200" kern="1200"/>
            <a:t>Multiply both sides by the LCM of any fractions </a:t>
          </a:r>
        </a:p>
      </dsp:txBody>
      <dsp:txXfrm rot="-5400000">
        <a:off x="770973" y="35847"/>
        <a:ext cx="7042949" cy="646009"/>
      </dsp:txXfrm>
    </dsp:sp>
    <dsp:sp modelId="{7E73BA32-73CB-4262-B456-6B0803B248E6}">
      <dsp:nvSpPr>
        <dsp:cNvPr id="81926" name=""/>
        <dsp:cNvSpPr/>
      </dsp:nvSpPr>
      <dsp:spPr>
        <a:xfrm rot="5400000">
          <a:off x="-165208" y="1150450"/>
          <a:ext cx="1101391" cy="770974"/>
        </a:xfrm>
        <a:prstGeom prst="chevron">
          <a:avLst/>
        </a:prstGeom>
        <a:solidFill>
          <a:schemeClr val="accent3">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2</a:t>
          </a:r>
        </a:p>
      </dsp:txBody>
      <dsp:txXfrm rot="-5400000">
        <a:off x="0" y="1370728"/>
        <a:ext cx="770974" cy="330417"/>
      </dsp:txXfrm>
    </dsp:sp>
    <dsp:sp modelId="{29C28586-6455-49CA-84DC-AD6150172B75}">
      <dsp:nvSpPr>
        <dsp:cNvPr id="81927" name=""/>
        <dsp:cNvSpPr/>
      </dsp:nvSpPr>
      <dsp:spPr>
        <a:xfrm rot="5400000">
          <a:off x="3951970" y="-2195755"/>
          <a:ext cx="715904" cy="707789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GB" sz="2200" kern="1200"/>
            <a:t>Open out the brackets</a:t>
          </a:r>
        </a:p>
      </dsp:txBody>
      <dsp:txXfrm rot="-5400000">
        <a:off x="770973" y="1020189"/>
        <a:ext cx="7042949" cy="646009"/>
      </dsp:txXfrm>
    </dsp:sp>
    <dsp:sp modelId="{5369F77B-33BC-4F91-8CDF-9ED0972C9BC7}">
      <dsp:nvSpPr>
        <dsp:cNvPr id="81928" name=""/>
        <dsp:cNvSpPr/>
      </dsp:nvSpPr>
      <dsp:spPr>
        <a:xfrm rot="5400000">
          <a:off x="-165208" y="2134792"/>
          <a:ext cx="1101391" cy="770974"/>
        </a:xfrm>
        <a:prstGeom prst="chevron">
          <a:avLst/>
        </a:prstGeom>
        <a:solidFill>
          <a:schemeClr val="accent4">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3</a:t>
          </a:r>
        </a:p>
      </dsp:txBody>
      <dsp:txXfrm rot="-5400000">
        <a:off x="1" y="2355070"/>
        <a:ext cx="770974" cy="330417"/>
      </dsp:txXfrm>
    </dsp:sp>
    <dsp:sp modelId="{BA6B2F31-8166-4ED1-B4AB-98806806ADCB}">
      <dsp:nvSpPr>
        <dsp:cNvPr id="81929" name=""/>
        <dsp:cNvSpPr/>
      </dsp:nvSpPr>
      <dsp:spPr>
        <a:xfrm rot="5400000">
          <a:off x="3951970" y="-1211412"/>
          <a:ext cx="715904" cy="707789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GB" sz="2200" kern="1200"/>
            <a:t>Collect terms in the variable on the left and constants on the right</a:t>
          </a:r>
        </a:p>
      </dsp:txBody>
      <dsp:txXfrm rot="-5400000">
        <a:off x="770973" y="2004532"/>
        <a:ext cx="7042949" cy="646009"/>
      </dsp:txXfrm>
    </dsp:sp>
    <dsp:sp modelId="{5D6601D7-7DA5-4F21-9B16-9943CDAB96C5}">
      <dsp:nvSpPr>
        <dsp:cNvPr id="81930" name=""/>
        <dsp:cNvSpPr/>
      </dsp:nvSpPr>
      <dsp:spPr>
        <a:xfrm rot="5400000">
          <a:off x="-165208" y="3119135"/>
          <a:ext cx="1101391" cy="770974"/>
        </a:xfrm>
        <a:prstGeom prst="chevron">
          <a:avLst/>
        </a:prstGeom>
        <a:solidFill>
          <a:schemeClr val="accent5">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4</a:t>
          </a:r>
        </a:p>
      </dsp:txBody>
      <dsp:txXfrm rot="-5400000">
        <a:off x="0" y="3339414"/>
        <a:ext cx="770974" cy="330417"/>
      </dsp:txXfrm>
    </dsp:sp>
    <dsp:sp modelId="{2B451747-E0EA-4F99-B970-CF42854C4238}">
      <dsp:nvSpPr>
        <dsp:cNvPr id="81931" name=""/>
        <dsp:cNvSpPr/>
      </dsp:nvSpPr>
      <dsp:spPr>
        <a:xfrm rot="5400000">
          <a:off x="3951970" y="-227069"/>
          <a:ext cx="715904" cy="707789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GB" sz="2200" kern="1200"/>
            <a:t>Simplify to one term on each side</a:t>
          </a:r>
        </a:p>
      </dsp:txBody>
      <dsp:txXfrm rot="-5400000">
        <a:off x="770974" y="2988875"/>
        <a:ext cx="7042949" cy="646009"/>
      </dsp:txXfrm>
    </dsp:sp>
    <dsp:sp modelId="{E1F6F821-0B99-4802-A567-3FF1F6E1701B}">
      <dsp:nvSpPr>
        <dsp:cNvPr id="81932" name=""/>
        <dsp:cNvSpPr/>
      </dsp:nvSpPr>
      <dsp:spPr>
        <a:xfrm rot="5400000">
          <a:off x="-165208" y="4103478"/>
          <a:ext cx="1101391" cy="770974"/>
        </a:xfrm>
        <a:prstGeom prst="chevron">
          <a:avLst/>
        </a:prstGeom>
        <a:solidFill>
          <a:schemeClr val="accent6">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t>5</a:t>
          </a:r>
        </a:p>
      </dsp:txBody>
      <dsp:txXfrm rot="-5400000">
        <a:off x="0" y="4323757"/>
        <a:ext cx="770974" cy="330417"/>
      </dsp:txXfrm>
    </dsp:sp>
    <dsp:sp modelId="{7F2FB48B-8462-47F4-BE66-58FACEAB61C2}">
      <dsp:nvSpPr>
        <dsp:cNvPr id="81933" name=""/>
        <dsp:cNvSpPr/>
      </dsp:nvSpPr>
      <dsp:spPr>
        <a:xfrm rot="5400000">
          <a:off x="3951970" y="757272"/>
          <a:ext cx="715904" cy="707789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GB" sz="2200" kern="1200"/>
            <a:t>Divide both sides by the coefficient of the variable</a:t>
          </a:r>
        </a:p>
      </dsp:txBody>
      <dsp:txXfrm rot="-5400000">
        <a:off x="770973" y="3973216"/>
        <a:ext cx="7042949" cy="646009"/>
      </dsp:txXfrm>
    </dsp:sp>
  </dsp:spTree>
</dsp:drawing>
</file>

<file path=ppt/diagrams/layout1.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dgm:rule type="primFontSz" val="24"/>
            <dgm:rule type="h" val="110"/>
            <dgm:rule type="primFontSz" val="18"/>
            <dgm:rule type="h" val="INF"/>
            <dgm:rule type="primFontSz" val="5"/>
          </dgm:ruleLst>
        </dgm:layoutNode>
        <dgm:layoutNode name="descendantText" styleLbl="alignAcc1">
          <dgm:varLst>
            <dgm:bulletEnabled val="1"/>
          </dgm:varLst>
          <dgm:choose name="Name4">
            <dgm:if name="Name5" func="var" arg="dir" op="equ" val="norm">
              <dgm:alg type="tx">
                <dgm:param type="stBulletLvl" val="1"/>
                <dgm:param type="txAnchorVertCh" val="mid"/>
              </dgm:alg>
              <dgm:shape rot="90" type="round2SameRect" r:blip="">
                <dgm:adjLst/>
              </dgm:shape>
            </dgm:if>
            <dgm:else name="Name6">
              <dgm:alg type="tx">
                <dgm:param type="stBulletLvl" val="1"/>
                <dgm:param type="txAnchorVertCh" val="mid"/>
              </dgm:alg>
              <dgm:shape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dgm:ruleLst>
        </dgm:layoutNode>
      </dgm:layoutNode>
      <dgm:forEach name="Name10" axis="followSib" ptType="sibTrans" cnt="1">
        <dgm:layoutNode name="sp">
          <dgm:alg type="sp"/>
          <dgm:shape r:blip="">
            <dgm:adjLst/>
          </dgm:shape>
          <dgm:presOf axis="self"/>
          <dgm:constrLst>
            <dgm:constr type="w" val="1"/>
            <dgm:constr type="h" val="37.5"/>
          </dgm:constrLst>
          <dgm:ruleLst/>
        </dgm:layoutNode>
      </dgm:forEach>
    </dgm:forEach>
  </dgm:layoutNode>
</dgm:layoutDef>
</file>

<file path=ppt/diagrams/quickStyle1.xml><?xml version="1.0" encoding="utf-8"?>
<dgm:styleDef xmlns:a="http://schemas.openxmlformats.org/drawingml/2006/main" xmlns:dgm="http://schemas.openxmlformats.org/drawingml/2006/diagram"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&#65279;<?xml version="1.0" encoding="utf-8" standalone="yes"?><Relationships xmlns="http://schemas.openxmlformats.org/package/2006/relationships"><Relationship Id="rId1" Type="http://schemas.openxmlformats.org/officeDocument/2006/relationships/image" Target="../media/image1.wmf" /><Relationship Id="rId2" Type="http://schemas.openxmlformats.org/officeDocument/2006/relationships/image" Target="../media/image2.wmf" /><Relationship Id="rId3" Type="http://schemas.openxmlformats.org/officeDocument/2006/relationships/image" Target="../media/image3.wmf" /><Relationship Id="rId4" Type="http://schemas.openxmlformats.org/officeDocument/2006/relationships/image" Target="../media/image4.wmf" /><Relationship Id="rId5" Type="http://schemas.openxmlformats.org/officeDocument/2006/relationships/image" Target="../media/image5.w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37.wmf" /><Relationship Id="rId2" Type="http://schemas.openxmlformats.org/officeDocument/2006/relationships/image" Target="../media/image31.w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38.w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39.wmf" /><Relationship Id="rId2" Type="http://schemas.openxmlformats.org/officeDocument/2006/relationships/image" Target="../media/image40.w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41.w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42.wmf" /><Relationship Id="rId2" Type="http://schemas.openxmlformats.org/officeDocument/2006/relationships/image" Target="../media/image43.w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42.wmf" /><Relationship Id="rId2" Type="http://schemas.openxmlformats.org/officeDocument/2006/relationships/image" Target="../media/image43.wmf" /><Relationship Id="rId3" Type="http://schemas.openxmlformats.org/officeDocument/2006/relationships/image" Target="../media/image44.w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42.wmf" /><Relationship Id="rId2" Type="http://schemas.openxmlformats.org/officeDocument/2006/relationships/image" Target="../media/image43.wmf" /><Relationship Id="rId3" Type="http://schemas.openxmlformats.org/officeDocument/2006/relationships/image" Target="../media/image44.wmf" /><Relationship Id="rId4" Type="http://schemas.openxmlformats.org/officeDocument/2006/relationships/image" Target="../media/image45.w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42.wmf" /><Relationship Id="rId2" Type="http://schemas.openxmlformats.org/officeDocument/2006/relationships/image" Target="../media/image43.wmf" /><Relationship Id="rId3" Type="http://schemas.openxmlformats.org/officeDocument/2006/relationships/image" Target="../media/image44.wmf" /><Relationship Id="rId4" Type="http://schemas.openxmlformats.org/officeDocument/2006/relationships/image" Target="../media/image45.wmf" /><Relationship Id="rId5" Type="http://schemas.openxmlformats.org/officeDocument/2006/relationships/image" Target="../media/image46.w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42.wmf" /><Relationship Id="rId2" Type="http://schemas.openxmlformats.org/officeDocument/2006/relationships/image" Target="../media/image47.wmf" /></Relationships>
</file>

<file path=ppt/drawings/_rels/vmlDrawing19.vml.rels>&#65279;<?xml version="1.0" encoding="utf-8" standalone="yes"?><Relationships xmlns="http://schemas.openxmlformats.org/package/2006/relationships"><Relationship Id="rId1" Type="http://schemas.openxmlformats.org/officeDocument/2006/relationships/image" Target="../media/image42.wmf" /><Relationship Id="rId2" Type="http://schemas.openxmlformats.org/officeDocument/2006/relationships/image" Target="../media/image48.w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6.wmf" /><Relationship Id="rId10" Type="http://schemas.openxmlformats.org/officeDocument/2006/relationships/image" Target="../media/image15.wmf" /><Relationship Id="rId11" Type="http://schemas.openxmlformats.org/officeDocument/2006/relationships/image" Target="../media/image16.wmf" /><Relationship Id="rId12" Type="http://schemas.openxmlformats.org/officeDocument/2006/relationships/image" Target="../media/image17.wmf" /><Relationship Id="rId13" Type="http://schemas.openxmlformats.org/officeDocument/2006/relationships/image" Target="../media/image18.wmf" /><Relationship Id="rId14" Type="http://schemas.openxmlformats.org/officeDocument/2006/relationships/image" Target="../media/image19.wmf" /><Relationship Id="rId15" Type="http://schemas.openxmlformats.org/officeDocument/2006/relationships/image" Target="../media/image20.wmf" /><Relationship Id="rId16" Type="http://schemas.openxmlformats.org/officeDocument/2006/relationships/image" Target="../media/image21.wmf" /><Relationship Id="rId17" Type="http://schemas.openxmlformats.org/officeDocument/2006/relationships/image" Target="../media/image22.wmf" /><Relationship Id="rId18" Type="http://schemas.openxmlformats.org/officeDocument/2006/relationships/image" Target="../media/image23.wmf" /><Relationship Id="rId19" Type="http://schemas.openxmlformats.org/officeDocument/2006/relationships/image" Target="../media/image24.wmf" /><Relationship Id="rId2" Type="http://schemas.openxmlformats.org/officeDocument/2006/relationships/image" Target="../media/image7.wmf" /><Relationship Id="rId3" Type="http://schemas.openxmlformats.org/officeDocument/2006/relationships/image" Target="../media/image8.wmf" /><Relationship Id="rId4" Type="http://schemas.openxmlformats.org/officeDocument/2006/relationships/image" Target="../media/image9.wmf" /><Relationship Id="rId5" Type="http://schemas.openxmlformats.org/officeDocument/2006/relationships/image" Target="../media/image10.wmf" /><Relationship Id="rId6" Type="http://schemas.openxmlformats.org/officeDocument/2006/relationships/image" Target="../media/image11.wmf" /><Relationship Id="rId7" Type="http://schemas.openxmlformats.org/officeDocument/2006/relationships/image" Target="../media/image12.wmf" /><Relationship Id="rId8" Type="http://schemas.openxmlformats.org/officeDocument/2006/relationships/image" Target="../media/image13.wmf" /><Relationship Id="rId9" Type="http://schemas.openxmlformats.org/officeDocument/2006/relationships/image" Target="../media/image14.wmf" /></Relationships>
</file>

<file path=ppt/drawings/_rels/vmlDrawing20.vml.rels>&#65279;<?xml version="1.0" encoding="utf-8" standalone="yes"?><Relationships xmlns="http://schemas.openxmlformats.org/package/2006/relationships"><Relationship Id="rId1" Type="http://schemas.openxmlformats.org/officeDocument/2006/relationships/image" Target="../media/image49.wmf" /></Relationships>
</file>

<file path=ppt/drawings/_rels/vmlDrawing21.vml.rels>&#65279;<?xml version="1.0" encoding="utf-8" standalone="yes"?><Relationships xmlns="http://schemas.openxmlformats.org/package/2006/relationships"><Relationship Id="rId1" Type="http://schemas.openxmlformats.org/officeDocument/2006/relationships/image" Target="../media/image49.wmf" /><Relationship Id="rId2" Type="http://schemas.openxmlformats.org/officeDocument/2006/relationships/image" Target="../media/image50.wmf" /></Relationships>
</file>

<file path=ppt/drawings/_rels/vmlDrawing22.vml.rels>&#65279;<?xml version="1.0" encoding="utf-8" standalone="yes"?><Relationships xmlns="http://schemas.openxmlformats.org/package/2006/relationships"><Relationship Id="rId1" Type="http://schemas.openxmlformats.org/officeDocument/2006/relationships/image" Target="../media/image51.wmf" /></Relationships>
</file>

<file path=ppt/drawings/_rels/vmlDrawing23.vml.rels>&#65279;<?xml version="1.0" encoding="utf-8" standalone="yes"?><Relationships xmlns="http://schemas.openxmlformats.org/package/2006/relationships"><Relationship Id="rId1" Type="http://schemas.openxmlformats.org/officeDocument/2006/relationships/image" Target="../media/image51.wmf" /><Relationship Id="rId2" Type="http://schemas.openxmlformats.org/officeDocument/2006/relationships/image" Target="../media/image52.wmf" /></Relationships>
</file>

<file path=ppt/drawings/_rels/vmlDrawing24.vml.rels>&#65279;<?xml version="1.0" encoding="utf-8" standalone="yes"?><Relationships xmlns="http://schemas.openxmlformats.org/package/2006/relationships"><Relationship Id="rId1" Type="http://schemas.openxmlformats.org/officeDocument/2006/relationships/image" Target="../media/image51.wmf" /><Relationship Id="rId2" Type="http://schemas.openxmlformats.org/officeDocument/2006/relationships/image" Target="../media/image52.wmf" /><Relationship Id="rId3" Type="http://schemas.openxmlformats.org/officeDocument/2006/relationships/image" Target="../media/image53.wmf" /></Relationships>
</file>

<file path=ppt/drawings/_rels/vmlDrawing25.vml.rels>&#65279;<?xml version="1.0" encoding="utf-8" standalone="yes"?><Relationships xmlns="http://schemas.openxmlformats.org/package/2006/relationships"><Relationship Id="rId1" Type="http://schemas.openxmlformats.org/officeDocument/2006/relationships/image" Target="../media/image51.wmf" /><Relationship Id="rId2" Type="http://schemas.openxmlformats.org/officeDocument/2006/relationships/image" Target="../media/image52.wmf" /><Relationship Id="rId3" Type="http://schemas.openxmlformats.org/officeDocument/2006/relationships/image" Target="../media/image53.wmf" /><Relationship Id="rId4" Type="http://schemas.openxmlformats.org/officeDocument/2006/relationships/image" Target="../media/image54.wmf" /></Relationships>
</file>

<file path=ppt/drawings/_rels/vmlDrawing26.vml.rels>&#65279;<?xml version="1.0" encoding="utf-8" standalone="yes"?><Relationships xmlns="http://schemas.openxmlformats.org/package/2006/relationships"><Relationship Id="rId1" Type="http://schemas.openxmlformats.org/officeDocument/2006/relationships/image" Target="../media/image51.wmf" /><Relationship Id="rId2" Type="http://schemas.openxmlformats.org/officeDocument/2006/relationships/image" Target="../media/image52.wmf" /><Relationship Id="rId3" Type="http://schemas.openxmlformats.org/officeDocument/2006/relationships/image" Target="../media/image53.wmf" /><Relationship Id="rId4" Type="http://schemas.openxmlformats.org/officeDocument/2006/relationships/image" Target="../media/image54.wmf" /><Relationship Id="rId5" Type="http://schemas.openxmlformats.org/officeDocument/2006/relationships/image" Target="../media/image55.wmf" /></Relationships>
</file>

<file path=ppt/drawings/_rels/vmlDrawing27.vml.rels>&#65279;<?xml version="1.0" encoding="utf-8" standalone="yes"?><Relationships xmlns="http://schemas.openxmlformats.org/package/2006/relationships"><Relationship Id="rId1" Type="http://schemas.openxmlformats.org/officeDocument/2006/relationships/image" Target="../media/image51.wmf" /><Relationship Id="rId2" Type="http://schemas.openxmlformats.org/officeDocument/2006/relationships/image" Target="../media/image56.wmf" /></Relationships>
</file>

<file path=ppt/drawings/_rels/vmlDrawing28.vml.rels>&#65279;<?xml version="1.0" encoding="utf-8" standalone="yes"?><Relationships xmlns="http://schemas.openxmlformats.org/package/2006/relationships"><Relationship Id="rId1" Type="http://schemas.openxmlformats.org/officeDocument/2006/relationships/image" Target="../media/image57.wmf" /><Relationship Id="rId2" Type="http://schemas.openxmlformats.org/officeDocument/2006/relationships/image" Target="../media/image58.wmf" /></Relationships>
</file>

<file path=ppt/drawings/_rels/vmlDrawing29.vml.rels>&#65279;<?xml version="1.0" encoding="utf-8" standalone="yes"?><Relationships xmlns="http://schemas.openxmlformats.org/package/2006/relationships"><Relationship Id="rId1" Type="http://schemas.openxmlformats.org/officeDocument/2006/relationships/image" Target="../media/image57.wmf" /><Relationship Id="rId2" Type="http://schemas.openxmlformats.org/officeDocument/2006/relationships/image" Target="../media/image58.wmf" /><Relationship Id="rId3" Type="http://schemas.openxmlformats.org/officeDocument/2006/relationships/image" Target="../media/image59.w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25.wmf" /><Relationship Id="rId2" Type="http://schemas.openxmlformats.org/officeDocument/2006/relationships/image" Target="../media/image26.wmf" /><Relationship Id="rId3" Type="http://schemas.openxmlformats.org/officeDocument/2006/relationships/image" Target="../media/image27.wmf" /><Relationship Id="rId4" Type="http://schemas.openxmlformats.org/officeDocument/2006/relationships/image" Target="../media/image28.wmf" /><Relationship Id="rId5" Type="http://schemas.openxmlformats.org/officeDocument/2006/relationships/image" Target="../media/image29.wmf" /></Relationships>
</file>

<file path=ppt/drawings/_rels/vmlDrawing30.vml.rels>&#65279;<?xml version="1.0" encoding="utf-8" standalone="yes"?><Relationships xmlns="http://schemas.openxmlformats.org/package/2006/relationships"><Relationship Id="rId1" Type="http://schemas.openxmlformats.org/officeDocument/2006/relationships/image" Target="../media/image60.wmf" /></Relationships>
</file>

<file path=ppt/drawings/_rels/vmlDrawing31.vml.rels>&#65279;<?xml version="1.0" encoding="utf-8" standalone="yes"?><Relationships xmlns="http://schemas.openxmlformats.org/package/2006/relationships"><Relationship Id="rId1" Type="http://schemas.openxmlformats.org/officeDocument/2006/relationships/image" Target="../media/image60.wmf" /><Relationship Id="rId2" Type="http://schemas.openxmlformats.org/officeDocument/2006/relationships/image" Target="../media/image61.wmf" /><Relationship Id="rId3" Type="http://schemas.openxmlformats.org/officeDocument/2006/relationships/image" Target="../media/image62.wmf" /></Relationships>
</file>

<file path=ppt/drawings/_rels/vmlDrawing32.vml.rels>&#65279;<?xml version="1.0" encoding="utf-8" standalone="yes"?><Relationships xmlns="http://schemas.openxmlformats.org/package/2006/relationships"><Relationship Id="rId1" Type="http://schemas.openxmlformats.org/officeDocument/2006/relationships/image" Target="../media/image63.wmf" /></Relationships>
</file>

<file path=ppt/drawings/_rels/vmlDrawing33.vml.rels>&#65279;<?xml version="1.0" encoding="utf-8" standalone="yes"?><Relationships xmlns="http://schemas.openxmlformats.org/package/2006/relationships"><Relationship Id="rId1" Type="http://schemas.openxmlformats.org/officeDocument/2006/relationships/image" Target="../media/image63.wmf" /></Relationships>
</file>

<file path=ppt/drawings/_rels/vmlDrawing34.vml.rels>&#65279;<?xml version="1.0" encoding="utf-8" standalone="yes"?><Relationships xmlns="http://schemas.openxmlformats.org/package/2006/relationships"><Relationship Id="rId1" Type="http://schemas.openxmlformats.org/officeDocument/2006/relationships/image" Target="../media/image63.wmf" /><Relationship Id="rId2" Type="http://schemas.openxmlformats.org/officeDocument/2006/relationships/image" Target="../media/image64.wmf" /></Relationships>
</file>

<file path=ppt/drawings/_rels/vmlDrawing35.vml.rels>&#65279;<?xml version="1.0" encoding="utf-8" standalone="yes"?><Relationships xmlns="http://schemas.openxmlformats.org/package/2006/relationships"><Relationship Id="rId1" Type="http://schemas.openxmlformats.org/officeDocument/2006/relationships/image" Target="../media/image65.wmf" /></Relationships>
</file>

<file path=ppt/drawings/_rels/vmlDrawing36.vml.rels>&#65279;<?xml version="1.0" encoding="utf-8" standalone="yes"?><Relationships xmlns="http://schemas.openxmlformats.org/package/2006/relationships"><Relationship Id="rId1" Type="http://schemas.openxmlformats.org/officeDocument/2006/relationships/image" Target="../media/image65.wmf" /><Relationship Id="rId2" Type="http://schemas.openxmlformats.org/officeDocument/2006/relationships/image" Target="../media/image67.wmf" /></Relationships>
</file>

<file path=ppt/drawings/_rels/vmlDrawing37.vml.rels>&#65279;<?xml version="1.0" encoding="utf-8" standalone="yes"?><Relationships xmlns="http://schemas.openxmlformats.org/package/2006/relationships"><Relationship Id="rId1" Type="http://schemas.openxmlformats.org/officeDocument/2006/relationships/image" Target="../media/image69.wmf" /><Relationship Id="rId2" Type="http://schemas.openxmlformats.org/officeDocument/2006/relationships/image" Target="../media/image63.wmf" /><Relationship Id="rId3" Type="http://schemas.openxmlformats.org/officeDocument/2006/relationships/image" Target="../media/image70.wmf" /></Relationships>
</file>

<file path=ppt/drawings/_rels/vmlDrawing38.vml.rels>&#65279;<?xml version="1.0" encoding="utf-8" standalone="yes"?><Relationships xmlns="http://schemas.openxmlformats.org/package/2006/relationships"><Relationship Id="rId1" Type="http://schemas.openxmlformats.org/officeDocument/2006/relationships/image" Target="../media/image71.wmf" /></Relationships>
</file>

<file path=ppt/drawings/_rels/vmlDrawing39.vml.rels>&#65279;<?xml version="1.0" encoding="utf-8" standalone="yes"?><Relationships xmlns="http://schemas.openxmlformats.org/package/2006/relationships"><Relationship Id="rId1" Type="http://schemas.openxmlformats.org/officeDocument/2006/relationships/image" Target="../media/image71.wmf" /><Relationship Id="rId2" Type="http://schemas.openxmlformats.org/officeDocument/2006/relationships/image" Target="../media/image72.w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30.wmf" /></Relationships>
</file>

<file path=ppt/drawings/_rels/vmlDrawing40.vml.rels>&#65279;<?xml version="1.0" encoding="utf-8" standalone="yes"?><Relationships xmlns="http://schemas.openxmlformats.org/package/2006/relationships"><Relationship Id="rId1" Type="http://schemas.openxmlformats.org/officeDocument/2006/relationships/image" Target="../media/image71.wmf" /><Relationship Id="rId2" Type="http://schemas.openxmlformats.org/officeDocument/2006/relationships/image" Target="../media/image72.wmf" /><Relationship Id="rId3" Type="http://schemas.openxmlformats.org/officeDocument/2006/relationships/image" Target="../media/image73.wmf" /></Relationships>
</file>

<file path=ppt/drawings/_rels/vmlDrawing41.vml.rels>&#65279;<?xml version="1.0" encoding="utf-8" standalone="yes"?><Relationships xmlns="http://schemas.openxmlformats.org/package/2006/relationships"><Relationship Id="rId1" Type="http://schemas.openxmlformats.org/officeDocument/2006/relationships/image" Target="../media/image71.wmf" /><Relationship Id="rId2" Type="http://schemas.openxmlformats.org/officeDocument/2006/relationships/image" Target="../media/image72.wmf" /><Relationship Id="rId3" Type="http://schemas.openxmlformats.org/officeDocument/2006/relationships/image" Target="../media/image73.wmf" /><Relationship Id="rId4" Type="http://schemas.openxmlformats.org/officeDocument/2006/relationships/image" Target="../media/image74.wmf" /></Relationships>
</file>

<file path=ppt/drawings/_rels/vmlDrawing42.vml.rels>&#65279;<?xml version="1.0" encoding="utf-8" standalone="yes"?><Relationships xmlns="http://schemas.openxmlformats.org/package/2006/relationships"><Relationship Id="rId1" Type="http://schemas.openxmlformats.org/officeDocument/2006/relationships/image" Target="../media/image71.wmf" /><Relationship Id="rId2" Type="http://schemas.openxmlformats.org/officeDocument/2006/relationships/image" Target="../media/image72.wmf" /><Relationship Id="rId3" Type="http://schemas.openxmlformats.org/officeDocument/2006/relationships/image" Target="../media/image73.wmf" /><Relationship Id="rId4" Type="http://schemas.openxmlformats.org/officeDocument/2006/relationships/image" Target="../media/image74.wmf" /><Relationship Id="rId5" Type="http://schemas.openxmlformats.org/officeDocument/2006/relationships/image" Target="../media/image75.wmf" /></Relationships>
</file>

<file path=ppt/drawings/_rels/vmlDrawing43.vml.rels>&#65279;<?xml version="1.0" encoding="utf-8" standalone="yes"?><Relationships xmlns="http://schemas.openxmlformats.org/package/2006/relationships"><Relationship Id="rId1" Type="http://schemas.openxmlformats.org/officeDocument/2006/relationships/image" Target="../media/image71.wmf" /><Relationship Id="rId2" Type="http://schemas.openxmlformats.org/officeDocument/2006/relationships/image" Target="../media/image72.wmf" /><Relationship Id="rId3" Type="http://schemas.openxmlformats.org/officeDocument/2006/relationships/image" Target="../media/image76.wmf" /><Relationship Id="rId4" Type="http://schemas.openxmlformats.org/officeDocument/2006/relationships/image" Target="../media/image77.wmf" /><Relationship Id="rId5" Type="http://schemas.openxmlformats.org/officeDocument/2006/relationships/image" Target="../media/image78.wmf" /><Relationship Id="rId6" Type="http://schemas.openxmlformats.org/officeDocument/2006/relationships/image" Target="../media/image79.wmf" /></Relationships>
</file>

<file path=ppt/drawings/_rels/vmlDrawing44.vml.rels>&#65279;<?xml version="1.0" encoding="utf-8" standalone="yes"?><Relationships xmlns="http://schemas.openxmlformats.org/package/2006/relationships"><Relationship Id="rId1" Type="http://schemas.openxmlformats.org/officeDocument/2006/relationships/image" Target="../media/image71.wmf" /><Relationship Id="rId2" Type="http://schemas.openxmlformats.org/officeDocument/2006/relationships/image" Target="../media/image80.wmf" /></Relationships>
</file>

<file path=ppt/drawings/_rels/vmlDrawing45.vml.rels>&#65279;<?xml version="1.0" encoding="utf-8" standalone="yes"?><Relationships xmlns="http://schemas.openxmlformats.org/package/2006/relationships"><Relationship Id="rId1" Type="http://schemas.openxmlformats.org/officeDocument/2006/relationships/image" Target="../media/image71.wmf" /><Relationship Id="rId2" Type="http://schemas.openxmlformats.org/officeDocument/2006/relationships/image" Target="../media/image81.wmf" /></Relationships>
</file>

<file path=ppt/drawings/_rels/vmlDrawing46.vml.rels>&#65279;<?xml version="1.0" encoding="utf-8" standalone="yes"?><Relationships xmlns="http://schemas.openxmlformats.org/package/2006/relationships"><Relationship Id="rId1" Type="http://schemas.openxmlformats.org/officeDocument/2006/relationships/image" Target="../media/image71.wmf" /><Relationship Id="rId2" Type="http://schemas.openxmlformats.org/officeDocument/2006/relationships/image" Target="../media/image81.wmf" /><Relationship Id="rId3" Type="http://schemas.openxmlformats.org/officeDocument/2006/relationships/image" Target="../media/image82.wmf" /></Relationships>
</file>

<file path=ppt/drawings/_rels/vmlDrawing47.vml.rels>&#65279;<?xml version="1.0" encoding="utf-8" standalone="yes"?><Relationships xmlns="http://schemas.openxmlformats.org/package/2006/relationships"><Relationship Id="rId1" Type="http://schemas.openxmlformats.org/officeDocument/2006/relationships/image" Target="../media/image71.wmf" /><Relationship Id="rId2" Type="http://schemas.openxmlformats.org/officeDocument/2006/relationships/image" Target="../media/image81.wmf" /><Relationship Id="rId3" Type="http://schemas.openxmlformats.org/officeDocument/2006/relationships/image" Target="../media/image82.wmf" /><Relationship Id="rId4" Type="http://schemas.openxmlformats.org/officeDocument/2006/relationships/image" Target="../media/image83.wmf" /><Relationship Id="rId5" Type="http://schemas.openxmlformats.org/officeDocument/2006/relationships/image" Target="../media/image84.wmf" /></Relationships>
</file>

<file path=ppt/drawings/_rels/vmlDrawing48.vml.rels>&#65279;<?xml version="1.0" encoding="utf-8" standalone="yes"?><Relationships xmlns="http://schemas.openxmlformats.org/package/2006/relationships"><Relationship Id="rId1" Type="http://schemas.openxmlformats.org/officeDocument/2006/relationships/image" Target="../media/image71.wmf" /><Relationship Id="rId2" Type="http://schemas.openxmlformats.org/officeDocument/2006/relationships/image" Target="../media/image81.wmf" /><Relationship Id="rId3" Type="http://schemas.openxmlformats.org/officeDocument/2006/relationships/image" Target="../media/image82.wmf" /><Relationship Id="rId4" Type="http://schemas.openxmlformats.org/officeDocument/2006/relationships/image" Target="../media/image83.wmf" /><Relationship Id="rId5" Type="http://schemas.openxmlformats.org/officeDocument/2006/relationships/image" Target="../media/image85.wmf" /><Relationship Id="rId6" Type="http://schemas.openxmlformats.org/officeDocument/2006/relationships/image" Target="../media/image79.wmf" /></Relationships>
</file>

<file path=ppt/drawings/_rels/vmlDrawing49.vml.rels>&#65279;<?xml version="1.0" encoding="utf-8" standalone="yes"?><Relationships xmlns="http://schemas.openxmlformats.org/package/2006/relationships"><Relationship Id="rId1" Type="http://schemas.openxmlformats.org/officeDocument/2006/relationships/image" Target="../media/image86.w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31.wmf" /></Relationships>
</file>

<file path=ppt/drawings/_rels/vmlDrawing50.vml.rels>&#65279;<?xml version="1.0" encoding="utf-8" standalone="yes"?><Relationships xmlns="http://schemas.openxmlformats.org/package/2006/relationships"><Relationship Id="rId1" Type="http://schemas.openxmlformats.org/officeDocument/2006/relationships/image" Target="../media/image86.wmf" /><Relationship Id="rId2" Type="http://schemas.openxmlformats.org/officeDocument/2006/relationships/image" Target="../media/image87.wmf" /></Relationships>
</file>

<file path=ppt/drawings/_rels/vmlDrawing51.vml.rels>&#65279;<?xml version="1.0" encoding="utf-8" standalone="yes"?><Relationships xmlns="http://schemas.openxmlformats.org/package/2006/relationships"><Relationship Id="rId1" Type="http://schemas.openxmlformats.org/officeDocument/2006/relationships/image" Target="../media/image89.wmf" /></Relationships>
</file>

<file path=ppt/drawings/_rels/vmlDrawing52.vml.rels>&#65279;<?xml version="1.0" encoding="utf-8" standalone="yes"?><Relationships xmlns="http://schemas.openxmlformats.org/package/2006/relationships"><Relationship Id="rId1" Type="http://schemas.openxmlformats.org/officeDocument/2006/relationships/image" Target="../media/image90.wmf" /></Relationships>
</file>

<file path=ppt/drawings/_rels/vmlDrawing53.vml.rels>&#65279;<?xml version="1.0" encoding="utf-8" standalone="yes"?><Relationships xmlns="http://schemas.openxmlformats.org/package/2006/relationships"><Relationship Id="rId1" Type="http://schemas.openxmlformats.org/officeDocument/2006/relationships/image" Target="../media/image89.wmf" /><Relationship Id="rId2" Type="http://schemas.openxmlformats.org/officeDocument/2006/relationships/image" Target="../media/image91.wmf" /></Relationships>
</file>

<file path=ppt/drawings/_rels/vmlDrawing54.vml.rels>&#65279;<?xml version="1.0" encoding="utf-8" standalone="yes"?><Relationships xmlns="http://schemas.openxmlformats.org/package/2006/relationships"><Relationship Id="rId1" Type="http://schemas.openxmlformats.org/officeDocument/2006/relationships/image" Target="../media/image89.wmf" /></Relationships>
</file>

<file path=ppt/drawings/_rels/vmlDrawing55.vml.rels>&#65279;<?xml version="1.0" encoding="utf-8" standalone="yes"?><Relationships xmlns="http://schemas.openxmlformats.org/package/2006/relationships"><Relationship Id="rId1" Type="http://schemas.openxmlformats.org/officeDocument/2006/relationships/image" Target="../media/image65.wmf" /><Relationship Id="rId2" Type="http://schemas.openxmlformats.org/officeDocument/2006/relationships/image" Target="../media/image67.wmf" /></Relationships>
</file>

<file path=ppt/drawings/_rels/vmlDrawing56.vml.rels>&#65279;<?xml version="1.0" encoding="utf-8" standalone="yes"?><Relationships xmlns="http://schemas.openxmlformats.org/package/2006/relationships"><Relationship Id="rId1" Type="http://schemas.openxmlformats.org/officeDocument/2006/relationships/image" Target="../media/image93.wmf" /><Relationship Id="rId2" Type="http://schemas.openxmlformats.org/officeDocument/2006/relationships/image" Target="../media/image94.wmf" /></Relationships>
</file>

<file path=ppt/drawings/_rels/vmlDrawing57.vml.rels>&#65279;<?xml version="1.0" encoding="utf-8" standalone="yes"?><Relationships xmlns="http://schemas.openxmlformats.org/package/2006/relationships"><Relationship Id="rId1" Type="http://schemas.openxmlformats.org/officeDocument/2006/relationships/image" Target="../media/image96.wmf" /><Relationship Id="rId2" Type="http://schemas.openxmlformats.org/officeDocument/2006/relationships/image" Target="../media/image97.wmf" /></Relationships>
</file>

<file path=ppt/drawings/_rels/vmlDrawing58.vml.rels>&#65279;<?xml version="1.0" encoding="utf-8" standalone="yes"?><Relationships xmlns="http://schemas.openxmlformats.org/package/2006/relationships"><Relationship Id="rId1" Type="http://schemas.openxmlformats.org/officeDocument/2006/relationships/image" Target="../media/image98.wmf" /><Relationship Id="rId2" Type="http://schemas.openxmlformats.org/officeDocument/2006/relationships/image" Target="../media/image99.wmf" /><Relationship Id="rId3" Type="http://schemas.openxmlformats.org/officeDocument/2006/relationships/image" Target="../media/image100.wmf" /></Relationships>
</file>

<file path=ppt/drawings/_rels/vmlDrawing59.vml.rels>&#65279;<?xml version="1.0" encoding="utf-8" standalone="yes"?><Relationships xmlns="http://schemas.openxmlformats.org/package/2006/relationships"><Relationship Id="rId1" Type="http://schemas.openxmlformats.org/officeDocument/2006/relationships/image" Target="../media/image101.wmf" /><Relationship Id="rId2" Type="http://schemas.openxmlformats.org/officeDocument/2006/relationships/image" Target="../media/image57.w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31.wmf" /><Relationship Id="rId2" Type="http://schemas.openxmlformats.org/officeDocument/2006/relationships/image" Target="../media/image32.wmf" /></Relationships>
</file>

<file path=ppt/drawings/_rels/vmlDrawing60.vml.rels>&#65279;<?xml version="1.0" encoding="utf-8" standalone="yes"?><Relationships xmlns="http://schemas.openxmlformats.org/package/2006/relationships"><Relationship Id="rId1" Type="http://schemas.openxmlformats.org/officeDocument/2006/relationships/image" Target="../media/image101.wmf" /><Relationship Id="rId2" Type="http://schemas.openxmlformats.org/officeDocument/2006/relationships/image" Target="../media/image57.wmf" /><Relationship Id="rId3" Type="http://schemas.openxmlformats.org/officeDocument/2006/relationships/image" Target="../media/image102.wmf" /></Relationships>
</file>

<file path=ppt/drawings/_rels/vmlDrawing61.vml.rels>&#65279;<?xml version="1.0" encoding="utf-8" standalone="yes"?><Relationships xmlns="http://schemas.openxmlformats.org/package/2006/relationships"><Relationship Id="rId1" Type="http://schemas.openxmlformats.org/officeDocument/2006/relationships/image" Target="../media/image101.wmf" /><Relationship Id="rId2" Type="http://schemas.openxmlformats.org/officeDocument/2006/relationships/image" Target="../media/image57.wmf" /><Relationship Id="rId3" Type="http://schemas.openxmlformats.org/officeDocument/2006/relationships/image" Target="../media/image102.wmf" /><Relationship Id="rId4" Type="http://schemas.openxmlformats.org/officeDocument/2006/relationships/image" Target="../media/image103.wmf" /></Relationships>
</file>

<file path=ppt/drawings/_rels/vmlDrawing62.vml.rels>&#65279;<?xml version="1.0" encoding="utf-8" standalone="yes"?><Relationships xmlns="http://schemas.openxmlformats.org/package/2006/relationships"><Relationship Id="rId1" Type="http://schemas.openxmlformats.org/officeDocument/2006/relationships/image" Target="../media/image101.wmf" /><Relationship Id="rId2" Type="http://schemas.openxmlformats.org/officeDocument/2006/relationships/image" Target="../media/image57.wmf" /><Relationship Id="rId3" Type="http://schemas.openxmlformats.org/officeDocument/2006/relationships/image" Target="../media/image102.wmf" /><Relationship Id="rId4" Type="http://schemas.openxmlformats.org/officeDocument/2006/relationships/image" Target="../media/image103.wmf" /><Relationship Id="rId5" Type="http://schemas.openxmlformats.org/officeDocument/2006/relationships/image" Target="../media/image104.wmf" /></Relationships>
</file>

<file path=ppt/drawings/_rels/vmlDrawing63.vml.rels>&#65279;<?xml version="1.0" encoding="utf-8" standalone="yes"?><Relationships xmlns="http://schemas.openxmlformats.org/package/2006/relationships"><Relationship Id="rId1" Type="http://schemas.openxmlformats.org/officeDocument/2006/relationships/image" Target="../media/image105.wmf" /><Relationship Id="rId2" Type="http://schemas.openxmlformats.org/officeDocument/2006/relationships/image" Target="../media/image57.wmf" /><Relationship Id="rId3" Type="http://schemas.openxmlformats.org/officeDocument/2006/relationships/image" Target="../media/image106.wmf" /><Relationship Id="rId4" Type="http://schemas.openxmlformats.org/officeDocument/2006/relationships/image" Target="../media/image107.wmf" /><Relationship Id="rId5" Type="http://schemas.openxmlformats.org/officeDocument/2006/relationships/image" Target="../media/image108.wmf" /></Relationships>
</file>

<file path=ppt/drawings/_rels/vmlDrawing64.vml.rels>&#65279;<?xml version="1.0" encoding="utf-8" standalone="yes"?><Relationships xmlns="http://schemas.openxmlformats.org/package/2006/relationships"><Relationship Id="rId1" Type="http://schemas.openxmlformats.org/officeDocument/2006/relationships/image" Target="../media/image110.wmf" /></Relationships>
</file>

<file path=ppt/drawings/_rels/vmlDrawing65.vml.rels>&#65279;<?xml version="1.0" encoding="utf-8" standalone="yes"?><Relationships xmlns="http://schemas.openxmlformats.org/package/2006/relationships"><Relationship Id="rId1" Type="http://schemas.openxmlformats.org/officeDocument/2006/relationships/image" Target="../media/image111.wmf" /><Relationship Id="rId2" Type="http://schemas.openxmlformats.org/officeDocument/2006/relationships/image" Target="../media/image112.wmf" /><Relationship Id="rId3" Type="http://schemas.openxmlformats.org/officeDocument/2006/relationships/image" Target="../media/image113.wmf" /><Relationship Id="rId4" Type="http://schemas.openxmlformats.org/officeDocument/2006/relationships/image" Target="../media/image114.wmf" /></Relationships>
</file>

<file path=ppt/drawings/_rels/vmlDrawing66.vml.rels>&#65279;<?xml version="1.0" encoding="utf-8" standalone="yes"?><Relationships xmlns="http://schemas.openxmlformats.org/package/2006/relationships"><Relationship Id="rId1" Type="http://schemas.openxmlformats.org/officeDocument/2006/relationships/image" Target="../media/image115.wmf" /><Relationship Id="rId2" Type="http://schemas.openxmlformats.org/officeDocument/2006/relationships/image" Target="../media/image116.wmf" /></Relationships>
</file>

<file path=ppt/drawings/_rels/vmlDrawing67.vml.rels>&#65279;<?xml version="1.0" encoding="utf-8" standalone="yes"?><Relationships xmlns="http://schemas.openxmlformats.org/package/2006/relationships"><Relationship Id="rId1" Type="http://schemas.openxmlformats.org/officeDocument/2006/relationships/image" Target="../media/image115.wmf" /><Relationship Id="rId2" Type="http://schemas.openxmlformats.org/officeDocument/2006/relationships/image" Target="../media/image116.wmf" /></Relationships>
</file>

<file path=ppt/drawings/_rels/vmlDrawing68.vml.rels>&#65279;<?xml version="1.0" encoding="utf-8" standalone="yes"?><Relationships xmlns="http://schemas.openxmlformats.org/package/2006/relationships"><Relationship Id="rId1" Type="http://schemas.openxmlformats.org/officeDocument/2006/relationships/image" Target="../media/image117.wmf" /><Relationship Id="rId2" Type="http://schemas.openxmlformats.org/officeDocument/2006/relationships/image" Target="../media/image118.wmf" /></Relationships>
</file>

<file path=ppt/drawings/_rels/vmlDrawing69.vml.rels>&#65279;<?xml version="1.0" encoding="utf-8" standalone="yes"?><Relationships xmlns="http://schemas.openxmlformats.org/package/2006/relationships"><Relationship Id="rId1" Type="http://schemas.openxmlformats.org/officeDocument/2006/relationships/image" Target="../media/image117.wmf" /><Relationship Id="rId2" Type="http://schemas.openxmlformats.org/officeDocument/2006/relationships/image" Target="../media/image118.w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31.wmf" /><Relationship Id="rId2" Type="http://schemas.openxmlformats.org/officeDocument/2006/relationships/image" Target="../media/image33.w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31.wmf" /><Relationship Id="rId2" Type="http://schemas.openxmlformats.org/officeDocument/2006/relationships/image" Target="../media/image34.wmf" /><Relationship Id="rId3" Type="http://schemas.openxmlformats.org/officeDocument/2006/relationships/image" Target="../media/image35.w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31.wmf" /><Relationship Id="rId2" Type="http://schemas.openxmlformats.org/officeDocument/2006/relationships/image" Target="../media/image34.wmf" /><Relationship Id="rId3" Type="http://schemas.openxmlformats.org/officeDocument/2006/relationships/image" Target="../media/image35.wmf" /><Relationship Id="rId4" Type="http://schemas.openxmlformats.org/officeDocument/2006/relationships/image" Target="../media/image36.wmf"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Pr>
        <a:solidFill>
          <a:schemeClr val="bg1"/>
        </a:solidFill>
        <a:effectLst/>
      </p:bgPr>
    </p:bg>
    <p:spTree>
      <p:nvGrpSpPr>
        <p:cNvPr id="1" name=""/>
        <p:cNvGrpSpPr/>
        <p:nvPr/>
      </p:nvGrpSpPr>
      <p:grpSpPr>
        <a:xfrm>
          <a:off x="0" y="0"/>
          <a: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ct val="0"/>
              </a:spcBef>
              <a:spcAft>
                <a:spcPct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fontAlgn="auto">
              <a:spcBef>
                <a:spcPct val="0"/>
              </a:spcBef>
              <a:spcAft>
                <a:spcPct val="0"/>
              </a:spcAft>
              <a:defRPr sz="1200">
                <a:latin typeface="+mn-lt"/>
                <a:cs typeface="+mn-cs"/>
              </a:defRPr>
            </a:lvl1pPr>
          </a:lstStyle>
          <a:p>
            <a:pPr>
              <a:defRPr/>
            </a:pPr>
            <a:fld id="{3BF44F52-8B23-4D7D-8F29-3BEF4A216C4B}" type="datetimeFigureOut">
              <a:rPr lang="en-GB"/>
              <a:pPr>
                <a:defRPr/>
              </a:pPr>
              <a:t>10/09/2021</a:t>
            </a:fld>
            <a:endParaRPr lang="en-GB"/>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fontAlgn="auto">
              <a:spcBef>
                <a:spcPct val="0"/>
              </a:spcBef>
              <a:spcAft>
                <a:spcPct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fontAlgn="auto">
              <a:spcBef>
                <a:spcPct val="0"/>
              </a:spcBef>
              <a:spcAft>
                <a:spcPct val="0"/>
              </a:spcAft>
              <a:defRPr sz="1200">
                <a:latin typeface="+mn-lt"/>
                <a:cs typeface="+mn-cs"/>
              </a:defRPr>
            </a:lvl1pPr>
          </a:lstStyle>
          <a:p>
            <a:pPr>
              <a:defRPr/>
            </a:pPr>
            <a:fld id="{003EE150-5530-4706-A63C-AEBBAE1F4E42}" type="slidenum">
              <a:rPr lang="en-GB"/>
              <a:pPr>
                <a:defRPr/>
              </a:pPr>
              <a:t>‹#›</a:t>
            </a:fld>
            <a:endParaRPr lang="en-GB"/>
          </a:p>
        </p:txBody>
      </p:sp>
    </p:spTree>
    <p:extLst>
      <p:ext uri="{BB962C8B-B14F-4D97-AF65-F5344CB8AC3E}">
        <p14:creationId xmlns:p14="http://schemas.microsoft.com/office/powerpoint/2010/main" val="2516535345"/>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Pr>
        <a:solidFill>
          <a:schemeClr val="bg1"/>
        </a:solidFill>
        <a:effectLst/>
      </p:bgPr>
    </p:bg>
    <p:spTree>
      <p:nvGrpSpPr>
        <p:cNvPr id="1" name=""/>
        <p:cNvGrpSpPr/>
        <p:nvPr/>
      </p:nvGrpSpPr>
      <p:grpSpPr>
        <a:xfrm>
          <a:off x="0" y="0"/>
          <a: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ct val="0"/>
              </a:spcBef>
              <a:spcAft>
                <a:spcPct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ct val="0"/>
              </a:spcBef>
              <a:spcAft>
                <a:spcPct val="0"/>
              </a:spcAft>
              <a:defRPr sz="1200">
                <a:latin typeface="+mn-lt"/>
                <a:cs typeface="+mn-cs"/>
              </a:defRPr>
            </a:lvl1pPr>
          </a:lstStyle>
          <a:p>
            <a:pPr>
              <a:defRPr/>
            </a:pPr>
            <a:fld id="{BF52754E-C4C6-466A-8D63-EE94597C18C6}" type="datetimeFigureOut">
              <a:rPr lang="en-GB"/>
              <a:pPr>
                <a:defRPr/>
              </a:pPr>
              <a:t>10/09/2021</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ct val="0"/>
              </a:spcBef>
              <a:spcAft>
                <a:spcPct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ct val="0"/>
              </a:spcBef>
              <a:spcAft>
                <a:spcPct val="0"/>
              </a:spcAft>
              <a:defRPr sz="1200">
                <a:latin typeface="+mn-lt"/>
                <a:cs typeface="+mn-cs"/>
              </a:defRPr>
            </a:lvl1pPr>
          </a:lstStyle>
          <a:p>
            <a:pPr>
              <a:defRPr/>
            </a:pPr>
            <a:fld id="{22C10CB2-BD45-49F3-9A29-1DA589E2F374}" type="slidenum">
              <a:rPr lang="en-GB"/>
              <a:pPr>
                <a:defRPr/>
              </a:pPr>
              <a:t>‹#›</a:t>
            </a:fld>
            <a:endParaRPr lang="en-GB"/>
          </a:p>
        </p:txBody>
      </p:sp>
    </p:spTree>
    <p:extLst>
      <p:ext uri="{BB962C8B-B14F-4D97-AF65-F5344CB8AC3E}">
        <p14:creationId xmlns:p14="http://schemas.microsoft.com/office/powerpoint/2010/main" val="2973445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s>
</file>

<file path=ppt/notesSlides/_rels/notesSlide41.xml.rels>&#65279;<?xml version="1.0" encoding="utf-8" standalone="yes"?><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s>
</file>

<file path=ppt/notesSlides/_rels/notesSlide42.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_rels/notesSlide43.xml.rels>&#65279;<?xml version="1.0" encoding="utf-8" standalone="yes"?><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s>
</file>

<file path=ppt/notesSlides/_rels/notesSlide44.xml.rels>&#65279;<?xml version="1.0" encoding="utf-8" standalone="yes"?><Relationships xmlns="http://schemas.openxmlformats.org/package/2006/relationships"><Relationship Id="rId1" Type="http://schemas.openxmlformats.org/officeDocument/2006/relationships/slide" Target="../slides/slide45.xml" /><Relationship Id="rId2" Type="http://schemas.openxmlformats.org/officeDocument/2006/relationships/notesMaster" Target="../notesMasters/notesMaster1.xml" /></Relationships>
</file>

<file path=ppt/notesSlides/_rels/notesSlide45.xml.rels>&#65279;<?xml version="1.0" encoding="utf-8" standalone="yes"?><Relationships xmlns="http://schemas.openxmlformats.org/package/2006/relationships"><Relationship Id="rId1" Type="http://schemas.openxmlformats.org/officeDocument/2006/relationships/slide" Target="../slides/slide46.xml" /><Relationship Id="rId2" Type="http://schemas.openxmlformats.org/officeDocument/2006/relationships/notesMaster" Target="../notesMasters/notesMaster1.xml" /></Relationships>
</file>

<file path=ppt/notesSlides/_rels/notesSlide46.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47.xml.rels>&#65279;<?xml version="1.0" encoding="utf-8" standalone="yes"?><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s>
</file>

<file path=ppt/notesSlides/_rels/notesSlide48.xml.rels>&#65279;<?xml version="1.0" encoding="utf-8" standalone="yes"?><Relationships xmlns="http://schemas.openxmlformats.org/package/2006/relationships"><Relationship Id="rId1" Type="http://schemas.openxmlformats.org/officeDocument/2006/relationships/slide" Target="../slides/slide49.xml" /><Relationship Id="rId2" Type="http://schemas.openxmlformats.org/officeDocument/2006/relationships/notesMaster" Target="../notesMasters/notesMaster1.xml" /></Relationships>
</file>

<file path=ppt/notesSlides/_rels/notesSlide49.xml.rels>&#65279;<?xml version="1.0" encoding="utf-8" standalone="yes"?><Relationships xmlns="http://schemas.openxmlformats.org/package/2006/relationships"><Relationship Id="rId1" Type="http://schemas.openxmlformats.org/officeDocument/2006/relationships/slide" Target="../slides/slide50.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50.xml.rels>&#65279;<?xml version="1.0" encoding="utf-8" standalone="yes"?><Relationships xmlns="http://schemas.openxmlformats.org/package/2006/relationships"><Relationship Id="rId1" Type="http://schemas.openxmlformats.org/officeDocument/2006/relationships/slide" Target="../slides/slide51.xml" /><Relationship Id="rId2" Type="http://schemas.openxmlformats.org/officeDocument/2006/relationships/notesMaster" Target="../notesMasters/notesMaster1.xml" /></Relationships>
</file>

<file path=ppt/notesSlides/_rels/notesSlide51.xml.rels>&#65279;<?xml version="1.0" encoding="utf-8" standalone="yes"?><Relationships xmlns="http://schemas.openxmlformats.org/package/2006/relationships"><Relationship Id="rId1" Type="http://schemas.openxmlformats.org/officeDocument/2006/relationships/slide" Target="../slides/slide52.xml" /><Relationship Id="rId2" Type="http://schemas.openxmlformats.org/officeDocument/2006/relationships/notesMaster" Target="../notesMasters/notesMaster1.xml" /></Relationships>
</file>

<file path=ppt/notesSlides/_rels/notesSlide52.xml.rels>&#65279;<?xml version="1.0" encoding="utf-8" standalone="yes"?><Relationships xmlns="http://schemas.openxmlformats.org/package/2006/relationships"><Relationship Id="rId1" Type="http://schemas.openxmlformats.org/officeDocument/2006/relationships/slide" Target="../slides/slide53.xml" /><Relationship Id="rId2" Type="http://schemas.openxmlformats.org/officeDocument/2006/relationships/notesMaster" Target="../notesMasters/notesMaster1.xml" /></Relationships>
</file>

<file path=ppt/notesSlides/_rels/notesSlide53.xml.rels>&#65279;<?xml version="1.0" encoding="utf-8" standalone="yes"?><Relationships xmlns="http://schemas.openxmlformats.org/package/2006/relationships"><Relationship Id="rId1" Type="http://schemas.openxmlformats.org/officeDocument/2006/relationships/slide" Target="../slides/slide54.xml" /><Relationship Id="rId2" Type="http://schemas.openxmlformats.org/officeDocument/2006/relationships/notesMaster" Target="../notesMasters/notesMaster1.xml" /></Relationships>
</file>

<file path=ppt/notesSlides/_rels/notesSlide54.xml.rels>&#65279;<?xml version="1.0" encoding="utf-8" standalone="yes"?><Relationships xmlns="http://schemas.openxmlformats.org/package/2006/relationships"><Relationship Id="rId1" Type="http://schemas.openxmlformats.org/officeDocument/2006/relationships/slide" Target="../slides/slide55.xml" /><Relationship Id="rId2" Type="http://schemas.openxmlformats.org/officeDocument/2006/relationships/notesMaster" Target="../notesMasters/notesMaster1.xml" /></Relationships>
</file>

<file path=ppt/notesSlides/_rels/notesSlide55.xml.rels>&#65279;<?xml version="1.0" encoding="utf-8" standalone="yes"?><Relationships xmlns="http://schemas.openxmlformats.org/package/2006/relationships"><Relationship Id="rId1" Type="http://schemas.openxmlformats.org/officeDocument/2006/relationships/slide" Target="../slides/slide56.xml" /><Relationship Id="rId2" Type="http://schemas.openxmlformats.org/officeDocument/2006/relationships/notesMaster" Target="../notesMasters/notesMaster1.xml" /></Relationships>
</file>

<file path=ppt/notesSlides/_rels/notesSlide56.xml.rels>&#65279;<?xml version="1.0" encoding="utf-8" standalone="yes"?><Relationships xmlns="http://schemas.openxmlformats.org/package/2006/relationships"><Relationship Id="rId1" Type="http://schemas.openxmlformats.org/officeDocument/2006/relationships/slide" Target="../slides/slide57.xml" /><Relationship Id="rId2" Type="http://schemas.openxmlformats.org/officeDocument/2006/relationships/notesMaster" Target="../notesMasters/notesMaster1.xml" /></Relationships>
</file>

<file path=ppt/notesSlides/_rels/notesSlide57.xml.rels>&#65279;<?xml version="1.0" encoding="utf-8" standalone="yes"?><Relationships xmlns="http://schemas.openxmlformats.org/package/2006/relationships"><Relationship Id="rId1" Type="http://schemas.openxmlformats.org/officeDocument/2006/relationships/slide" Target="../slides/slide58.xml" /><Relationship Id="rId2" Type="http://schemas.openxmlformats.org/officeDocument/2006/relationships/notesMaster" Target="../notesMasters/notesMaster1.xml" /></Relationships>
</file>

<file path=ppt/notesSlides/_rels/notesSlide58.xml.rels>&#65279;<?xml version="1.0" encoding="utf-8" standalone="yes"?><Relationships xmlns="http://schemas.openxmlformats.org/package/2006/relationships"><Relationship Id="rId1" Type="http://schemas.openxmlformats.org/officeDocument/2006/relationships/slide" Target="../slides/slide59.xml" /><Relationship Id="rId2" Type="http://schemas.openxmlformats.org/officeDocument/2006/relationships/notesMaster" Target="../notesMasters/notesMaster1.xml" /></Relationships>
</file>

<file path=ppt/notesSlides/_rels/notesSlide59.xml.rels>&#65279;<?xml version="1.0" encoding="utf-8" standalone="yes"?><Relationships xmlns="http://schemas.openxmlformats.org/package/2006/relationships"><Relationship Id="rId1" Type="http://schemas.openxmlformats.org/officeDocument/2006/relationships/slide" Target="../slides/slide60.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60.xml.rels>&#65279;<?xml version="1.0" encoding="utf-8" standalone="yes"?><Relationships xmlns="http://schemas.openxmlformats.org/package/2006/relationships"><Relationship Id="rId1" Type="http://schemas.openxmlformats.org/officeDocument/2006/relationships/slide" Target="../slides/slide61.xml" /><Relationship Id="rId2" Type="http://schemas.openxmlformats.org/officeDocument/2006/relationships/notesMaster" Target="../notesMasters/notesMaster1.xml" /></Relationships>
</file>

<file path=ppt/notesSlides/_rels/notesSlide61.xml.rels>&#65279;<?xml version="1.0" encoding="utf-8" standalone="yes"?><Relationships xmlns="http://schemas.openxmlformats.org/package/2006/relationships"><Relationship Id="rId1" Type="http://schemas.openxmlformats.org/officeDocument/2006/relationships/slide" Target="../slides/slide62.xml" /><Relationship Id="rId2" Type="http://schemas.openxmlformats.org/officeDocument/2006/relationships/notesMaster" Target="../notesMasters/notesMaster1.xml" /></Relationships>
</file>

<file path=ppt/notesSlides/_rels/notesSlide62.xml.rels>&#65279;<?xml version="1.0" encoding="utf-8" standalone="yes"?><Relationships xmlns="http://schemas.openxmlformats.org/package/2006/relationships"><Relationship Id="rId1" Type="http://schemas.openxmlformats.org/officeDocument/2006/relationships/slide" Target="../slides/slide63.xml" /><Relationship Id="rId2" Type="http://schemas.openxmlformats.org/officeDocument/2006/relationships/notesMaster" Target="../notesMasters/notesMaster1.xml" /></Relationships>
</file>

<file path=ppt/notesSlides/_rels/notesSlide63.xml.rels>&#65279;<?xml version="1.0" encoding="utf-8" standalone="yes"?><Relationships xmlns="http://schemas.openxmlformats.org/package/2006/relationships"><Relationship Id="rId1" Type="http://schemas.openxmlformats.org/officeDocument/2006/relationships/slide" Target="../slides/slide64.xml" /><Relationship Id="rId2" Type="http://schemas.openxmlformats.org/officeDocument/2006/relationships/notesMaster" Target="../notesMasters/notesMaster1.xml" /></Relationships>
</file>

<file path=ppt/notesSlides/_rels/notesSlide64.xml.rels>&#65279;<?xml version="1.0" encoding="utf-8" standalone="yes"?><Relationships xmlns="http://schemas.openxmlformats.org/package/2006/relationships"><Relationship Id="rId1" Type="http://schemas.openxmlformats.org/officeDocument/2006/relationships/slide" Target="../slides/slide65.xml" /><Relationship Id="rId2" Type="http://schemas.openxmlformats.org/officeDocument/2006/relationships/notesMaster" Target="../notesMasters/notesMaster1.xml" /></Relationships>
</file>

<file path=ppt/notesSlides/_rels/notesSlide65.xml.rels>&#65279;<?xml version="1.0" encoding="utf-8" standalone="yes"?><Relationships xmlns="http://schemas.openxmlformats.org/package/2006/relationships"><Relationship Id="rId1" Type="http://schemas.openxmlformats.org/officeDocument/2006/relationships/slide" Target="../slides/slide66.xml" /><Relationship Id="rId2" Type="http://schemas.openxmlformats.org/officeDocument/2006/relationships/notesMaster" Target="../notesMasters/notesMaster1.xml" /></Relationships>
</file>

<file path=ppt/notesSlides/_rels/notesSlide66.xml.rels>&#65279;<?xml version="1.0" encoding="utf-8" standalone="yes"?><Relationships xmlns="http://schemas.openxmlformats.org/package/2006/relationships"><Relationship Id="rId1" Type="http://schemas.openxmlformats.org/officeDocument/2006/relationships/slide" Target="../slides/slide67.xml" /><Relationship Id="rId2" Type="http://schemas.openxmlformats.org/officeDocument/2006/relationships/notesMaster" Target="../notesMasters/notesMaster1.xml" /></Relationships>
</file>

<file path=ppt/notesSlides/_rels/notesSlide67.xml.rels>&#65279;<?xml version="1.0" encoding="utf-8" standalone="yes"?><Relationships xmlns="http://schemas.openxmlformats.org/package/2006/relationships"><Relationship Id="rId1" Type="http://schemas.openxmlformats.org/officeDocument/2006/relationships/slide" Target="../slides/slide68.xml" /><Relationship Id="rId2" Type="http://schemas.openxmlformats.org/officeDocument/2006/relationships/notesMaster" Target="../notesMasters/notesMaster1.xml" /></Relationships>
</file>

<file path=ppt/notesSlides/_rels/notesSlide68.xml.rels>&#65279;<?xml version="1.0" encoding="utf-8" standalone="yes"?><Relationships xmlns="http://schemas.openxmlformats.org/package/2006/relationships"><Relationship Id="rId1" Type="http://schemas.openxmlformats.org/officeDocument/2006/relationships/slide" Target="../slides/slide69.xml" /><Relationship Id="rId2" Type="http://schemas.openxmlformats.org/officeDocument/2006/relationships/notesMaster" Target="../notesMasters/notesMaster1.xml" /></Relationships>
</file>

<file path=ppt/notesSlides/_rels/notesSlide69.xml.rels>&#65279;<?xml version="1.0" encoding="utf-8" standalone="yes"?><Relationships xmlns="http://schemas.openxmlformats.org/package/2006/relationships"><Relationship Id="rId1" Type="http://schemas.openxmlformats.org/officeDocument/2006/relationships/slide" Target="../slides/slide70.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70.xml.rels>&#65279;<?xml version="1.0" encoding="utf-8" standalone="yes"?><Relationships xmlns="http://schemas.openxmlformats.org/package/2006/relationships"><Relationship Id="rId1" Type="http://schemas.openxmlformats.org/officeDocument/2006/relationships/slide" Target="../slides/slide71.xml" /><Relationship Id="rId2" Type="http://schemas.openxmlformats.org/officeDocument/2006/relationships/notesMaster" Target="../notesMasters/notesMaster1.xml" /></Relationships>
</file>

<file path=ppt/notesSlides/_rels/notesSlide71.xml.rels>&#65279;<?xml version="1.0" encoding="utf-8" standalone="yes"?><Relationships xmlns="http://schemas.openxmlformats.org/package/2006/relationships"><Relationship Id="rId1" Type="http://schemas.openxmlformats.org/officeDocument/2006/relationships/slide" Target="../slides/slide72.xml" /><Relationship Id="rId2" Type="http://schemas.openxmlformats.org/officeDocument/2006/relationships/notesMaster" Target="../notesMasters/notesMaster1.xml" /></Relationships>
</file>

<file path=ppt/notesSlides/_rels/notesSlide72.xml.rels>&#65279;<?xml version="1.0" encoding="utf-8" standalone="yes"?><Relationships xmlns="http://schemas.openxmlformats.org/package/2006/relationships"><Relationship Id="rId1" Type="http://schemas.openxmlformats.org/officeDocument/2006/relationships/slide" Target="../slides/slide73.xml" /><Relationship Id="rId2" Type="http://schemas.openxmlformats.org/officeDocument/2006/relationships/notesMaster" Target="../notesMasters/notesMaster1.xml" /></Relationships>
</file>

<file path=ppt/notesSlides/_rels/notesSlide73.xml.rels>&#65279;<?xml version="1.0" encoding="utf-8" standalone="yes"?><Relationships xmlns="http://schemas.openxmlformats.org/package/2006/relationships"><Relationship Id="rId1" Type="http://schemas.openxmlformats.org/officeDocument/2006/relationships/slide" Target="../slides/slide74.xml" /><Relationship Id="rId2" Type="http://schemas.openxmlformats.org/officeDocument/2006/relationships/notesMaster" Target="../notesMasters/notesMaster1.xml" /></Relationships>
</file>

<file path=ppt/notesSlides/_rels/notesSlide74.xml.rels>&#65279;<?xml version="1.0" encoding="utf-8" standalone="yes"?><Relationships xmlns="http://schemas.openxmlformats.org/package/2006/relationships"><Relationship Id="rId1" Type="http://schemas.openxmlformats.org/officeDocument/2006/relationships/slide" Target="../slides/slide75.xml" /><Relationship Id="rId2" Type="http://schemas.openxmlformats.org/officeDocument/2006/relationships/notesMaster" Target="../notesMasters/notesMaster1.xml" /></Relationships>
</file>

<file path=ppt/notesSlides/_rels/notesSlide75.xml.rels>&#65279;<?xml version="1.0" encoding="utf-8" standalone="yes"?><Relationships xmlns="http://schemas.openxmlformats.org/package/2006/relationships"><Relationship Id="rId1" Type="http://schemas.openxmlformats.org/officeDocument/2006/relationships/slide" Target="../slides/slide76.xml" /><Relationship Id="rId2" Type="http://schemas.openxmlformats.org/officeDocument/2006/relationships/notesMaster" Target="../notesMasters/notesMaster1.xml" /></Relationships>
</file>

<file path=ppt/notesSlides/_rels/notesSlide76.xml.rels>&#65279;<?xml version="1.0" encoding="utf-8" standalone="yes"?><Relationships xmlns="http://schemas.openxmlformats.org/package/2006/relationships"><Relationship Id="rId1" Type="http://schemas.openxmlformats.org/officeDocument/2006/relationships/slide" Target="../slides/slide77.xml" /><Relationship Id="rId2" Type="http://schemas.openxmlformats.org/officeDocument/2006/relationships/notesMaster" Target="../notesMasters/notesMaster1.xml" /></Relationships>
</file>

<file path=ppt/notesSlides/_rels/notesSlide77.xml.rels>&#65279;<?xml version="1.0" encoding="utf-8" standalone="yes"?><Relationships xmlns="http://schemas.openxmlformats.org/package/2006/relationships"><Relationship Id="rId1" Type="http://schemas.openxmlformats.org/officeDocument/2006/relationships/slide" Target="../slides/slide78.xml" /><Relationship Id="rId2" Type="http://schemas.openxmlformats.org/officeDocument/2006/relationships/notesMaster" Target="../notesMasters/notesMaster1.xml" /></Relationships>
</file>

<file path=ppt/notesSlides/_rels/notesSlide78.xml.rels>&#65279;<?xml version="1.0" encoding="utf-8" standalone="yes"?><Relationships xmlns="http://schemas.openxmlformats.org/package/2006/relationships"><Relationship Id="rId1" Type="http://schemas.openxmlformats.org/officeDocument/2006/relationships/slide" Target="../slides/slide79.xml" /><Relationship Id="rId2" Type="http://schemas.openxmlformats.org/officeDocument/2006/relationships/notesMaster" Target="../notesMasters/notesMaster1.xml" /></Relationships>
</file>

<file path=ppt/notesSlides/_rels/notesSlide79.xml.rels>&#65279;<?xml version="1.0" encoding="utf-8" standalone="yes"?><Relationships xmlns="http://schemas.openxmlformats.org/package/2006/relationships"><Relationship Id="rId1" Type="http://schemas.openxmlformats.org/officeDocument/2006/relationships/slide" Target="../slides/slide80.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80.xml.rels>&#65279;<?xml version="1.0" encoding="utf-8" standalone="yes"?><Relationships xmlns="http://schemas.openxmlformats.org/package/2006/relationships"><Relationship Id="rId1" Type="http://schemas.openxmlformats.org/officeDocument/2006/relationships/slide" Target="../slides/slide81.xml" /><Relationship Id="rId2" Type="http://schemas.openxmlformats.org/officeDocument/2006/relationships/notesMaster" Target="../notesMasters/notesMaster1.xml" /></Relationships>
</file>

<file path=ppt/notesSlides/_rels/notesSlide81.xml.rels>&#65279;<?xml version="1.0" encoding="utf-8" standalone="yes"?><Relationships xmlns="http://schemas.openxmlformats.org/package/2006/relationships"><Relationship Id="rId1" Type="http://schemas.openxmlformats.org/officeDocument/2006/relationships/slide" Target="../slides/slide82.xml" /><Relationship Id="rId2" Type="http://schemas.openxmlformats.org/officeDocument/2006/relationships/notesMaster" Target="../notesMasters/notesMaster1.xml" /></Relationships>
</file>

<file path=ppt/notesSlides/_rels/notesSlide82.xml.rels>&#65279;<?xml version="1.0" encoding="utf-8" standalone="yes"?><Relationships xmlns="http://schemas.openxmlformats.org/package/2006/relationships"><Relationship Id="rId1" Type="http://schemas.openxmlformats.org/officeDocument/2006/relationships/slide" Target="../slides/slide83.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9728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MU123, Unit 7</a:t>
            </a:r>
          </a:p>
        </p:txBody>
      </p:sp>
      <p:sp>
        <p:nvSpPr>
          <p:cNvPr id="9626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2B62C45B-B1A9-4B64-8852-E83E95343F11}" type="slidenum">
              <a:rPr lang="en-GB" smtClean="0"/>
              <a:pPr fontAlgn="base">
                <a:spcBef>
                  <a:spcPct val="0"/>
                </a:spcBef>
                <a:spcAft>
                  <a:spcPct val="0"/>
                </a:spcAft>
                <a:defRPr/>
              </a:pPr>
              <a:t>2</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0752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Finally, since we want x=, not 3x=, we divide both sides by 3.</a:t>
            </a:r>
          </a:p>
        </p:txBody>
      </p:sp>
      <p:sp>
        <p:nvSpPr>
          <p:cNvPr id="10650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05179514-7E16-4F69-9EE4-1E080E2F8A26}" type="slidenum">
              <a:rPr lang="en-GB" smtClean="0"/>
              <a:pPr fontAlgn="base">
                <a:spcBef>
                  <a:spcPct val="0"/>
                </a:spcBef>
                <a:spcAft>
                  <a:spcPct val="0"/>
                </a:spcAft>
                <a:defRPr/>
              </a:pPr>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085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0752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7A418F2E-4896-4696-922D-9F5DD3F55788}" type="slidenum">
              <a:rPr lang="en-GB" smtClean="0"/>
              <a:pPr fontAlgn="base">
                <a:spcBef>
                  <a:spcPct val="0"/>
                </a:spcBef>
                <a:spcAft>
                  <a:spcPct val="0"/>
                </a:spcAft>
                <a:defRPr/>
              </a:pPr>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095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You should </a:t>
            </a:r>
            <a:r>
              <a:rPr lang="en-GB" altLang="en-US" b="1" i="1" u="sng"/>
              <a:t>always</a:t>
            </a:r>
            <a:r>
              <a:rPr lang="en-GB" altLang="en-US"/>
              <a:t> check the answer of an equation. It’s so easy to make sure that the answer is right that it’s just throwing marks away not to do so. We check by checking the left and right hand sides separately, and then comparing them. You may have been taught in school that you just substitute the value back into the equation. You can’t really do this, because until you have completed the check you don’t know whether the statement is true or not, and in maths, you are not allowed to make untrue statements.</a:t>
            </a:r>
          </a:p>
        </p:txBody>
      </p:sp>
      <p:sp>
        <p:nvSpPr>
          <p:cNvPr id="10854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2AA5C7BE-B611-4B07-A229-EB12AB99A30D}" type="slidenum">
              <a:rPr lang="en-GB" smtClean="0"/>
              <a:pPr fontAlgn="base">
                <a:spcBef>
                  <a:spcPct val="0"/>
                </a:spcBef>
                <a:spcAft>
                  <a:spcPct val="0"/>
                </a:spcAft>
                <a:defRPr/>
              </a:pPr>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105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0957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227D7C90-18C2-4419-977C-015A7FB985FC}" type="slidenum">
              <a:rPr lang="en-GB" smtClean="0"/>
              <a:pPr fontAlgn="base">
                <a:spcBef>
                  <a:spcPct val="0"/>
                </a:spcBef>
                <a:spcAft>
                  <a:spcPct val="0"/>
                </a:spcAft>
                <a:defRPr/>
              </a:pPr>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116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If you had any problem with these, type in your query.</a:t>
            </a:r>
          </a:p>
        </p:txBody>
      </p:sp>
      <p:sp>
        <p:nvSpPr>
          <p:cNvPr id="11059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BD3E536A-A025-4AD3-A647-A92635302069}" type="slidenum">
              <a:rPr lang="en-GB" smtClean="0"/>
              <a:pPr fontAlgn="base">
                <a:spcBef>
                  <a:spcPct val="0"/>
                </a:spcBef>
                <a:spcAft>
                  <a:spcPct val="0"/>
                </a:spcAft>
                <a:defRPr/>
              </a:pPr>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126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Just one extra step: open out the brackets first.</a:t>
            </a:r>
          </a:p>
        </p:txBody>
      </p:sp>
      <p:sp>
        <p:nvSpPr>
          <p:cNvPr id="11162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D378A1BE-5517-4F79-A8F5-A7F758763FDC}" type="slidenum">
              <a:rPr lang="en-GB" smtClean="0"/>
              <a:pPr fontAlgn="base">
                <a:spcBef>
                  <a:spcPct val="0"/>
                </a:spcBef>
                <a:spcAft>
                  <a:spcPct val="0"/>
                </a:spcAft>
                <a:defRPr/>
              </a:pPr>
              <a:t>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1366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1264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35BD91AA-0E61-4D6F-BD61-58CFC1247360}" type="slidenum">
              <a:rPr lang="en-GB" smtClean="0"/>
              <a:pPr fontAlgn="base">
                <a:spcBef>
                  <a:spcPct val="0"/>
                </a:spcBef>
                <a:spcAft>
                  <a:spcPct val="0"/>
                </a:spcAft>
                <a:defRPr/>
              </a:pPr>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1469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1366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03479792-AAAC-4631-8B68-936E2093D1DB}" type="slidenum">
              <a:rPr lang="en-GB" smtClean="0"/>
              <a:pPr fontAlgn="base">
                <a:spcBef>
                  <a:spcPct val="0"/>
                </a:spcBef>
                <a:spcAft>
                  <a:spcPct val="0"/>
                </a:spcAft>
                <a:defRPr/>
              </a:pPr>
              <a:t>18</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1571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1469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29C6F698-1053-4651-B8BD-DA248984AA97}" type="slidenum">
              <a:rPr lang="en-GB" smtClean="0"/>
              <a:pPr fontAlgn="base">
                <a:spcBef>
                  <a:spcPct val="0"/>
                </a:spcBef>
                <a:spcAft>
                  <a:spcPct val="0"/>
                </a:spcAft>
                <a:defRPr/>
              </a:pPr>
              <a:t>19</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167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1571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65E685E8-76CF-4860-8769-75A012264BF3}" type="slidenum">
              <a:rPr lang="en-GB" smtClean="0"/>
              <a:pPr fontAlgn="base">
                <a:spcBef>
                  <a:spcPct val="0"/>
                </a:spcBef>
                <a:spcAft>
                  <a:spcPct val="0"/>
                </a:spcAft>
                <a:defRPr/>
              </a:pPr>
              <a:t>20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9830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This is a very mathematical and abstract definition. It is important to realise that most equations that you will meet, other than ones invented for assignments and tests, are simply descriptions of real-world situations in the language of mathematics.</a:t>
            </a:r>
          </a:p>
        </p:txBody>
      </p:sp>
      <p:sp>
        <p:nvSpPr>
          <p:cNvPr id="9728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8A18359B-96DB-4F1A-BD57-BDDC5BA53B01}" type="slidenum">
              <a:rPr lang="en-GB" smtClean="0"/>
              <a:pPr fontAlgn="base">
                <a:spcBef>
                  <a:spcPct val="0"/>
                </a:spcBef>
                <a:spcAft>
                  <a:spcPct val="0"/>
                </a:spcAft>
                <a:defRPr/>
              </a:pPr>
              <a:t>3</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177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1674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080B8C45-432F-478B-A3EB-0CDCE479D4A1}" type="slidenum">
              <a:rPr lang="en-GB" smtClean="0"/>
              <a:pPr fontAlgn="base">
                <a:spcBef>
                  <a:spcPct val="0"/>
                </a:spcBef>
                <a:spcAft>
                  <a:spcPct val="0"/>
                </a:spcAft>
                <a:defRPr/>
              </a:pPr>
              <a:t>21</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1878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1674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5098BA96-96A4-492B-BCAB-4356E466CEF5}" type="slidenum">
              <a:rPr lang="en-GB" smtClean="0"/>
              <a:pPr fontAlgn="base">
                <a:spcBef>
                  <a:spcPct val="0"/>
                </a:spcBef>
                <a:spcAft>
                  <a:spcPct val="0"/>
                </a:spcAft>
                <a:defRPr/>
              </a:pPr>
              <a:t>22</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1981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1776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02CEE24E-08FD-477C-BE69-70893FDA26A0}" type="slidenum">
              <a:rPr lang="en-GB" smtClean="0"/>
              <a:pPr fontAlgn="base">
                <a:spcBef>
                  <a:spcPct val="0"/>
                </a:spcBef>
                <a:spcAft>
                  <a:spcPct val="0"/>
                </a:spcAft>
                <a:defRPr/>
              </a:pPr>
              <a:t>23</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2083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1878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56960A15-D2EA-46CE-B16C-18A037C166B9}" type="slidenum">
              <a:rPr lang="en-GB" smtClean="0"/>
              <a:pPr fontAlgn="base">
                <a:spcBef>
                  <a:spcPct val="0"/>
                </a:spcBef>
                <a:spcAft>
                  <a:spcPct val="0"/>
                </a:spcAft>
                <a:defRPr/>
              </a:pPr>
              <a:t>24</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2185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The lowest common denominator is 4, so we are going to multiply both sides by 4</a:t>
            </a:r>
          </a:p>
        </p:txBody>
      </p:sp>
      <p:sp>
        <p:nvSpPr>
          <p:cNvPr id="11981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BFB11A79-62E4-4C50-BC4B-827E6630A036}" type="slidenum">
              <a:rPr lang="en-GB" smtClean="0"/>
              <a:pPr fontAlgn="base">
                <a:spcBef>
                  <a:spcPct val="0"/>
                </a:spcBef>
                <a:spcAft>
                  <a:spcPct val="0"/>
                </a:spcAft>
                <a:defRPr/>
              </a:pPr>
              <a:t>25</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2288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It is better to multiply the whole of each side by 4 first, rather than doing it term by term: less chance of making a mistake.</a:t>
            </a:r>
          </a:p>
        </p:txBody>
      </p:sp>
      <p:sp>
        <p:nvSpPr>
          <p:cNvPr id="12083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6C09C3A2-3EB5-4B3D-B2E7-C3330D11D55F}" type="slidenum">
              <a:rPr lang="en-GB" smtClean="0"/>
              <a:pPr fontAlgn="base">
                <a:spcBef>
                  <a:spcPct val="0"/>
                </a:spcBef>
                <a:spcAft>
                  <a:spcPct val="0"/>
                </a:spcAft>
                <a:defRPr/>
              </a:pPr>
              <a:t>26</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2390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2186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7867E0A2-892E-4B24-9CC0-FA02F9299F3F}" type="slidenum">
              <a:rPr lang="en-GB" smtClean="0"/>
              <a:pPr fontAlgn="base">
                <a:spcBef>
                  <a:spcPct val="0"/>
                </a:spcBef>
                <a:spcAft>
                  <a:spcPct val="0"/>
                </a:spcAft>
                <a:defRPr/>
              </a:pPr>
              <a:t>27</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2493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2288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D2B24DDF-B782-4BE0-AFD4-54FB8CD927F8}" type="slidenum">
              <a:rPr lang="en-GB" smtClean="0"/>
              <a:pPr fontAlgn="base">
                <a:spcBef>
                  <a:spcPct val="0"/>
                </a:spcBef>
                <a:spcAft>
                  <a:spcPct val="0"/>
                </a:spcAft>
                <a:defRPr/>
              </a:pPr>
              <a:t>28</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2595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2390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D445FBB2-ADC0-4B20-811A-E5EF2B1EB9F8}" type="slidenum">
              <a:rPr lang="en-GB" smtClean="0"/>
              <a:pPr fontAlgn="base">
                <a:spcBef>
                  <a:spcPct val="0"/>
                </a:spcBef>
                <a:spcAft>
                  <a:spcPct val="0"/>
                </a:spcAft>
                <a:defRPr/>
              </a:pPr>
              <a:t>29</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2697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2493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2A51EAAF-1372-4B93-939E-225B469AEA30}" type="slidenum">
              <a:rPr lang="en-GB" smtClean="0"/>
              <a:pPr fontAlgn="base">
                <a:spcBef>
                  <a:spcPct val="0"/>
                </a:spcBef>
                <a:spcAft>
                  <a:spcPct val="0"/>
                </a:spcAft>
                <a:defRPr/>
              </a:pPr>
              <a:t>30</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0035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9933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6F48621C-4022-4F1F-8D14-59990D8B243C}" type="slidenum">
              <a:rPr lang="en-GB" smtClean="0"/>
              <a:pPr fontAlgn="base">
                <a:spcBef>
                  <a:spcPct val="0"/>
                </a:spcBef>
                <a:spcAft>
                  <a:spcPct val="0"/>
                </a:spcAft>
                <a:defRPr/>
              </a:pPr>
              <a:t>4</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280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2595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B137FBAC-CD44-47E7-9377-4CB6313183A6}" type="slidenum">
              <a:rPr lang="en-GB" smtClean="0"/>
              <a:pPr fontAlgn="base">
                <a:spcBef>
                  <a:spcPct val="0"/>
                </a:spcBef>
                <a:spcAft>
                  <a:spcPct val="0"/>
                </a:spcAft>
                <a:defRPr/>
              </a:pPr>
              <a:t>31</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2902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2698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0CA8F942-5841-419D-94B8-C71D4D58C445}" type="slidenum">
              <a:rPr lang="en-GB" smtClean="0"/>
              <a:pPr fontAlgn="base">
                <a:spcBef>
                  <a:spcPct val="0"/>
                </a:spcBef>
                <a:spcAft>
                  <a:spcPct val="0"/>
                </a:spcAft>
                <a:defRPr/>
              </a:pPr>
              <a:t>32</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3005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This will cope with most linear equations. You might occasionally come across an equation so complex that it requires some stages to be repeated, but it won’t happen very often.</a:t>
            </a:r>
          </a:p>
        </p:txBody>
      </p:sp>
      <p:sp>
        <p:nvSpPr>
          <p:cNvPr id="12800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F203EF3F-688E-4CBD-B0A5-3A60E54AABA1}" type="slidenum">
              <a:rPr lang="en-GB" smtClean="0"/>
              <a:pPr fontAlgn="base">
                <a:spcBef>
                  <a:spcPct val="0"/>
                </a:spcBef>
                <a:spcAft>
                  <a:spcPct val="0"/>
                </a:spcAft>
                <a:defRPr/>
              </a:pPr>
              <a:t>33</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3107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This is the equation from the earlier frame that looks as if it fulfils the conditions for a linear equation, but does it?</a:t>
            </a:r>
          </a:p>
        </p:txBody>
      </p:sp>
      <p:sp>
        <p:nvSpPr>
          <p:cNvPr id="12902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58F5B667-365B-49AB-8B83-696475DFAF27}" type="slidenum">
              <a:rPr lang="en-GB" smtClean="0"/>
              <a:pPr fontAlgn="base">
                <a:spcBef>
                  <a:spcPct val="0"/>
                </a:spcBef>
                <a:spcAft>
                  <a:spcPct val="0"/>
                </a:spcAft>
                <a:defRPr/>
              </a:pPr>
              <a:t>34</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320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When equations have variables in the denominator of a fraction, you will need to get rid of the fractions before deciding what sort of equation it is, and hence what technique you are going to use to solve it.</a:t>
            </a:r>
          </a:p>
        </p:txBody>
      </p:sp>
      <p:sp>
        <p:nvSpPr>
          <p:cNvPr id="13005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0510F217-32C0-4518-80B9-DF59CA1C9CD7}" type="slidenum">
              <a:rPr lang="en-GB" smtClean="0"/>
              <a:pPr fontAlgn="base">
                <a:spcBef>
                  <a:spcPct val="0"/>
                </a:spcBef>
                <a:spcAft>
                  <a:spcPct val="0"/>
                </a:spcAft>
                <a:defRPr/>
              </a:pPr>
              <a:t>35</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3312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Give the students time to answer. Hopefully, we will get several different correct solutions.</a:t>
            </a:r>
          </a:p>
        </p:txBody>
      </p:sp>
      <p:sp>
        <p:nvSpPr>
          <p:cNvPr id="13107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EB6C929F-51D7-46B6-8D8C-C8C72F31505E}" type="slidenum">
              <a:rPr lang="en-GB" smtClean="0"/>
              <a:pPr fontAlgn="base">
                <a:spcBef>
                  <a:spcPct val="0"/>
                </a:spcBef>
                <a:spcAft>
                  <a:spcPct val="0"/>
                </a:spcAft>
                <a:defRPr/>
              </a:pPr>
              <a:t>36</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341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3210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461C1C9C-5103-42D4-8599-B6CA17E89E09}" type="slidenum">
              <a:rPr lang="en-GB" smtClean="0"/>
              <a:pPr fontAlgn="base">
                <a:spcBef>
                  <a:spcPct val="0"/>
                </a:spcBef>
                <a:spcAft>
                  <a:spcPct val="0"/>
                </a:spcAft>
                <a:defRPr/>
              </a:pPr>
              <a:t>37</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The graph is easier to plot in its y = ... form, but the two equations are the same.</a:t>
            </a:r>
          </a:p>
        </p:txBody>
      </p:sp>
      <p:sp>
        <p:nvSpPr>
          <p:cNvPr id="13312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F57F1C32-982A-4C58-80F0-3F14CAE3CEDC}" type="slidenum">
              <a:rPr lang="en-GB" smtClean="0"/>
              <a:pPr fontAlgn="base">
                <a:spcBef>
                  <a:spcPct val="0"/>
                </a:spcBef>
                <a:spcAft>
                  <a:spcPct val="0"/>
                </a:spcAft>
                <a:defRPr/>
              </a:pPr>
              <a:t>38</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36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Any point on this graph satisfies the condition that 2x + 3y = 7, because that is the way we plotted it. This means that the coordinates of any point are solutions to the equation. There are infinitely many solutions.</a:t>
            </a:r>
          </a:p>
        </p:txBody>
      </p:sp>
      <p:sp>
        <p:nvSpPr>
          <p:cNvPr id="13414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303D4ED5-5A1E-4109-9912-AE2E3C0F2D67}" type="slidenum">
              <a:rPr lang="en-GB" smtClean="0"/>
              <a:pPr fontAlgn="base">
                <a:spcBef>
                  <a:spcPct val="0"/>
                </a:spcBef>
                <a:spcAft>
                  <a:spcPct val="0"/>
                </a:spcAft>
                <a:defRPr/>
              </a:pPr>
              <a:t>39</a:t>
            </a:fld>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372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Both 3x – 2y = 4 and 2x + 3y = 7, but if we add the condition that both equations are true at the same time, there is only one solution: x = 2 and y = 1</a:t>
            </a:r>
          </a:p>
        </p:txBody>
      </p:sp>
      <p:sp>
        <p:nvSpPr>
          <p:cNvPr id="13517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F554C8B3-5E7C-401E-9C43-D17B012EF175}" type="slidenum">
              <a:rPr lang="en-GB" smtClean="0"/>
              <a:pPr fontAlgn="base">
                <a:spcBef>
                  <a:spcPct val="0"/>
                </a:spcBef>
                <a:spcAft>
                  <a:spcPct val="0"/>
                </a:spcAft>
                <a:defRPr/>
              </a:pPr>
              <a:t>40</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0137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We call them linear equations because if we graph them, the graph is a straight line. We will be looking at this later. We will also look at why the last equation is not a linear one.</a:t>
            </a:r>
          </a:p>
        </p:txBody>
      </p:sp>
      <p:sp>
        <p:nvSpPr>
          <p:cNvPr id="10035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8C3A878C-77EE-4E26-9484-4A1B001B6EDD}" type="slidenum">
              <a:rPr lang="en-GB" smtClean="0"/>
              <a:pPr fontAlgn="base">
                <a:spcBef>
                  <a:spcPct val="0"/>
                </a:spcBef>
                <a:spcAft>
                  <a:spcPct val="0"/>
                </a:spcAft>
                <a:defRPr/>
              </a:pPr>
              <a:t>5</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382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The two equations are true at the same time, so we call them simultaneous equations.</a:t>
            </a:r>
          </a:p>
        </p:txBody>
      </p:sp>
      <p:sp>
        <p:nvSpPr>
          <p:cNvPr id="13619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D23A837B-4D20-4675-9D50-24AB79BA4F24}" type="slidenum">
              <a:rPr lang="en-GB" smtClean="0"/>
              <a:pPr fontAlgn="base">
                <a:spcBef>
                  <a:spcPct val="0"/>
                </a:spcBef>
                <a:spcAft>
                  <a:spcPct val="0"/>
                </a:spcAft>
                <a:defRPr/>
              </a:pPr>
              <a:t>41</a:t>
            </a:fld>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3926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We solved those equations graphically, but of course we need a method of doing it algebraically. There are actually two methods: the elimination method, which is often the best one when both equations are simple linear equations, and the substitution method, which can be used in any situation. I’ll start with the elimination method.</a:t>
            </a:r>
          </a:p>
          <a:p>
            <a:pPr eaLnBrk="1" hangingPunct="1">
              <a:spcBef>
                <a:spcPct val="0"/>
              </a:spcBef>
            </a:pPr>
            <a:endParaRPr lang="en-GB" altLang="en-US"/>
          </a:p>
          <a:p>
            <a:pPr eaLnBrk="1" hangingPunct="1">
              <a:spcBef>
                <a:spcPct val="0"/>
              </a:spcBef>
            </a:pPr>
            <a:r>
              <a:rPr lang="en-GB" altLang="en-US"/>
              <a:t>Note that if we multiply both sides of the second equation by 2, the coefficient of y will be the same in both equations. (It doesn’t matter if the sign is different.)</a:t>
            </a:r>
          </a:p>
          <a:p>
            <a:pPr eaLnBrk="1" hangingPunct="1">
              <a:spcBef>
                <a:spcPct val="0"/>
              </a:spcBef>
            </a:pPr>
            <a:endParaRPr lang="en-GB" altLang="en-US"/>
          </a:p>
        </p:txBody>
      </p:sp>
      <p:sp>
        <p:nvSpPr>
          <p:cNvPr id="13722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6CAD5D8A-D5ED-4118-BA75-028E4C6191D8}" type="slidenum">
              <a:rPr lang="en-GB" smtClean="0"/>
              <a:pPr fontAlgn="base">
                <a:spcBef>
                  <a:spcPct val="0"/>
                </a:spcBef>
                <a:spcAft>
                  <a:spcPct val="0"/>
                </a:spcAft>
                <a:defRPr/>
              </a:pPr>
              <a:t>42</a:t>
            </a:fld>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4029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Because the coefficients of y in both equations are the same, subtracting one equation from the other means that y disappears. If the two terms in y had had different signs, we would have added instead of subtracting. If you are worried about subtracting one equation from another, all we are saying is if a = 28 and b = 12, then a – b = 28 – 12 = 16.</a:t>
            </a:r>
          </a:p>
        </p:txBody>
      </p:sp>
      <p:sp>
        <p:nvSpPr>
          <p:cNvPr id="13824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8C97A297-908B-4418-82F1-C8F5D4925617}" type="slidenum">
              <a:rPr lang="en-GB" smtClean="0"/>
              <a:pPr fontAlgn="base">
                <a:spcBef>
                  <a:spcPct val="0"/>
                </a:spcBef>
                <a:spcAft>
                  <a:spcPct val="0"/>
                </a:spcAft>
                <a:defRPr/>
              </a:pPr>
              <a:t>43</a:t>
            </a:fld>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4131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Finding the value of x isn’t the end of it. We need to find the value of y as well. We do this by substituting the value we have found for x back into one of the original equations. It doesn’t matter which one. I have chosen the second one because we have y instead of 2y, which makes it slightly easier to solve.</a:t>
            </a:r>
          </a:p>
          <a:p>
            <a:pPr eaLnBrk="1" hangingPunct="1">
              <a:spcBef>
                <a:spcPct val="0"/>
              </a:spcBef>
            </a:pPr>
            <a:endParaRPr lang="en-GB" altLang="en-US"/>
          </a:p>
        </p:txBody>
      </p:sp>
      <p:sp>
        <p:nvSpPr>
          <p:cNvPr id="13926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2CF10F04-8FB2-4E8A-A8B9-E70FC79C30E5}" type="slidenum">
              <a:rPr lang="en-GB" smtClean="0"/>
              <a:pPr fontAlgn="base">
                <a:spcBef>
                  <a:spcPct val="0"/>
                </a:spcBef>
                <a:spcAft>
                  <a:spcPct val="0"/>
                </a:spcAft>
                <a:defRPr/>
              </a:pPr>
              <a:t>44</a:t>
            </a:fld>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423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4029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0C25C529-DD86-4E09-9E1C-56231617CC27}" type="slidenum">
              <a:rPr lang="en-GB" smtClean="0"/>
              <a:pPr fontAlgn="base">
                <a:spcBef>
                  <a:spcPct val="0"/>
                </a:spcBef>
                <a:spcAft>
                  <a:spcPct val="0"/>
                </a:spcAft>
                <a:defRPr/>
              </a:pPr>
              <a:t>45</a:t>
            </a:fld>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433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4131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960FDA53-C57F-4DB8-873E-D62CC6486624}" type="slidenum">
              <a:rPr lang="en-GB" smtClean="0"/>
              <a:pPr fontAlgn="base">
                <a:spcBef>
                  <a:spcPct val="0"/>
                </a:spcBef>
                <a:spcAft>
                  <a:spcPct val="0"/>
                </a:spcAft>
                <a:defRPr/>
              </a:pPr>
              <a:t>46</a:t>
            </a:fld>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4438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It is very important to understand that the solution is the x and y values together, and it must be written down as such. I have often seen something like, “the solutions are x = 16 and y = 66”. This is wrong. There is only one solution.</a:t>
            </a:r>
          </a:p>
        </p:txBody>
      </p:sp>
      <p:sp>
        <p:nvSpPr>
          <p:cNvPr id="14234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8C261E4F-68A4-4082-8212-74F48251B3E7}" type="slidenum">
              <a:rPr lang="en-GB" smtClean="0"/>
              <a:pPr fontAlgn="base">
                <a:spcBef>
                  <a:spcPct val="0"/>
                </a:spcBef>
                <a:spcAft>
                  <a:spcPct val="0"/>
                </a:spcAft>
                <a:defRPr/>
              </a:pPr>
              <a:t>47</a:t>
            </a:fld>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4541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4336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5DBFF388-CFAB-4AC8-91C7-5B03B1FEFCE7}" type="slidenum">
              <a:rPr lang="en-GB" smtClean="0"/>
              <a:pPr fontAlgn="base">
                <a:spcBef>
                  <a:spcPct val="0"/>
                </a:spcBef>
                <a:spcAft>
                  <a:spcPct val="0"/>
                </a:spcAft>
                <a:defRPr/>
              </a:pPr>
              <a:t>48</a:t>
            </a:fld>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4643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I am now going to use the substitution method to solve the same pair of equations. Both methods are useful, but you must make sure that you learn the substitution method, as not all simultaneous equations can be easily solved with the elimination method. </a:t>
            </a:r>
          </a:p>
        </p:txBody>
      </p:sp>
      <p:sp>
        <p:nvSpPr>
          <p:cNvPr id="14438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2EDA5FFB-4DC9-49BE-A4FD-A18A270147DA}" type="slidenum">
              <a:rPr lang="en-GB" smtClean="0"/>
              <a:pPr fontAlgn="base">
                <a:spcBef>
                  <a:spcPct val="0"/>
                </a:spcBef>
                <a:spcAft>
                  <a:spcPct val="0"/>
                </a:spcAft>
                <a:defRPr/>
              </a:pPr>
              <a:t>49</a:t>
            </a:fld>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4745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“Substitution” means that we replace one value with another. We know from the second equation that y = 5x – 14. Since both equations are true at the same time, this means that y in the first equation is equal to 5x – 14, so we can replace y with 5x – 14. This turns the first equation into a linear equation.</a:t>
            </a:r>
          </a:p>
        </p:txBody>
      </p:sp>
      <p:sp>
        <p:nvSpPr>
          <p:cNvPr id="14541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CB1BCEE7-14AE-4937-B193-9101C4FF0B99}" type="slidenum">
              <a:rPr lang="en-GB" smtClean="0"/>
              <a:pPr fontAlgn="base">
                <a:spcBef>
                  <a:spcPct val="0"/>
                </a:spcBef>
                <a:spcAft>
                  <a:spcPct val="0"/>
                </a:spcAft>
                <a:defRPr/>
              </a:pPr>
              <a:t>50</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024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When we talk about solving equations, we are asking, “what is the value of the variable?” Simple equations can be solved by inspection, or trial and error, but we need a method for the more complicated ones.</a:t>
            </a:r>
          </a:p>
        </p:txBody>
      </p:sp>
      <p:sp>
        <p:nvSpPr>
          <p:cNvPr id="10138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DD512C54-1067-4761-BBBA-768D61C6B833}" type="slidenum">
              <a:rPr lang="en-GB" smtClean="0"/>
              <a:pPr fontAlgn="base">
                <a:spcBef>
                  <a:spcPct val="0"/>
                </a:spcBef>
                <a:spcAft>
                  <a:spcPct val="0"/>
                </a:spcAft>
                <a:defRPr/>
              </a:pPr>
              <a:t>6</a:t>
            </a:fld>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4848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Need to explain the therefore sign, and why an equals sign in this position is wrong.</a:t>
            </a:r>
          </a:p>
        </p:txBody>
      </p:sp>
      <p:sp>
        <p:nvSpPr>
          <p:cNvPr id="14643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0B626FB4-781A-4375-B311-F03A23E9F69F}" type="slidenum">
              <a:rPr lang="en-GB" smtClean="0"/>
              <a:pPr fontAlgn="base">
                <a:spcBef>
                  <a:spcPct val="0"/>
                </a:spcBef>
                <a:spcAft>
                  <a:spcPct val="0"/>
                </a:spcAft>
                <a:defRPr/>
              </a:pPr>
              <a:t>51</a:t>
            </a:fld>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4950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4746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2AD52737-838F-4D96-AA3F-B1A972FE6C8C}" type="slidenum">
              <a:rPr lang="en-GB" smtClean="0"/>
              <a:pPr fontAlgn="base">
                <a:spcBef>
                  <a:spcPct val="0"/>
                </a:spcBef>
                <a:spcAft>
                  <a:spcPct val="0"/>
                </a:spcAft>
                <a:defRPr/>
              </a:pPr>
              <a:t>52</a:t>
            </a:fld>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5053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4848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11C31F65-301A-4BE2-8AF6-E351995EE88E}" type="slidenum">
              <a:rPr lang="en-GB" smtClean="0"/>
              <a:pPr fontAlgn="base">
                <a:spcBef>
                  <a:spcPct val="0"/>
                </a:spcBef>
                <a:spcAft>
                  <a:spcPct val="0"/>
                </a:spcAft>
                <a:defRPr/>
              </a:pPr>
              <a:t>53</a:t>
            </a:fld>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5155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4950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7BEDAE55-FA70-463F-975D-ABF924B2C3C7}" type="slidenum">
              <a:rPr lang="en-GB" smtClean="0"/>
              <a:pPr fontAlgn="base">
                <a:spcBef>
                  <a:spcPct val="0"/>
                </a:spcBef>
                <a:spcAft>
                  <a:spcPct val="0"/>
                </a:spcAft>
                <a:defRPr/>
              </a:pPr>
              <a:t>54</a:t>
            </a:fld>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5257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We have already had a brief look at the graphs of equations. We now need to look at them in greater depth. </a:t>
            </a:r>
          </a:p>
        </p:txBody>
      </p:sp>
      <p:sp>
        <p:nvSpPr>
          <p:cNvPr id="15053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2A8CE3B4-B633-4C8E-A214-99ADE181DAE2}" type="slidenum">
              <a:rPr lang="en-GB" smtClean="0"/>
              <a:pPr fontAlgn="base">
                <a:spcBef>
                  <a:spcPct val="0"/>
                </a:spcBef>
                <a:spcAft>
                  <a:spcPct val="0"/>
                </a:spcAft>
                <a:defRPr/>
              </a:pPr>
              <a:t>55</a:t>
            </a:fld>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536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We get a straight line, which is why equations of the type we have been considering a called linear equations.</a:t>
            </a:r>
          </a:p>
        </p:txBody>
      </p:sp>
      <p:sp>
        <p:nvSpPr>
          <p:cNvPr id="15155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CDBB6957-95B2-42A6-8076-34018EA59BC6}" type="slidenum">
              <a:rPr lang="en-GB" smtClean="0"/>
              <a:pPr fontAlgn="base">
                <a:spcBef>
                  <a:spcPct val="0"/>
                </a:spcBef>
                <a:spcAft>
                  <a:spcPct val="0"/>
                </a:spcAft>
                <a:defRPr/>
              </a:pPr>
              <a:t>56</a:t>
            </a:fld>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5462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The general equation of a straight line is written in this form, where m and c are constants (for any given line). x and y then vary to give you the points on the line.</a:t>
            </a:r>
          </a:p>
          <a:p>
            <a:pPr eaLnBrk="1" hangingPunct="1">
              <a:spcBef>
                <a:spcPct val="0"/>
              </a:spcBef>
            </a:pPr>
            <a:endParaRPr lang="en-GB" altLang="en-US"/>
          </a:p>
        </p:txBody>
      </p:sp>
      <p:sp>
        <p:nvSpPr>
          <p:cNvPr id="15258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9B5DE692-F5BD-46C2-B773-080341345F4F}" type="slidenum">
              <a:rPr lang="en-GB" smtClean="0"/>
              <a:pPr fontAlgn="base">
                <a:spcBef>
                  <a:spcPct val="0"/>
                </a:spcBef>
                <a:spcAft>
                  <a:spcPct val="0"/>
                </a:spcAft>
                <a:defRPr/>
              </a:pPr>
              <a:t>57</a:t>
            </a:fld>
            <a:endParaRPr lang="en-GB"/>
          </a:p>
        </p:txBody>
      </p:sp>
    </p:spTree>
  </p:cSld>
  <p:clrMapOvr>
    <a:masterClrMapping/>
  </p:clrMapOvr>
</p:notes>
</file>

<file path=ppt/notesSlides/notesSlide5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5565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A straight line equation has two important features. The first is how steep it is. We call the measure of its steepness its gradient.</a:t>
            </a:r>
          </a:p>
        </p:txBody>
      </p:sp>
      <p:sp>
        <p:nvSpPr>
          <p:cNvPr id="15360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90C8E5AA-302A-4BA0-9719-14BDB1C5CEA7}" type="slidenum">
              <a:rPr lang="en-GB" smtClean="0"/>
              <a:pPr fontAlgn="base">
                <a:spcBef>
                  <a:spcPct val="0"/>
                </a:spcBef>
                <a:spcAft>
                  <a:spcPct val="0"/>
                </a:spcAft>
                <a:defRPr/>
              </a:pPr>
              <a:t>58</a:t>
            </a:fld>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5667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The second important feature is the point where the line crosses the y-axis, called the y-intercept. If there is no chance of misunderstanding, we sometimes just call this the intercept.</a:t>
            </a:r>
          </a:p>
        </p:txBody>
      </p:sp>
      <p:sp>
        <p:nvSpPr>
          <p:cNvPr id="15462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967FF81A-62A4-47B4-98F0-14E61362C80C}" type="slidenum">
              <a:rPr lang="en-GB" smtClean="0"/>
              <a:pPr fontAlgn="base">
                <a:spcBef>
                  <a:spcPct val="0"/>
                </a:spcBef>
                <a:spcAft>
                  <a:spcPct val="0"/>
                </a:spcAft>
                <a:defRPr/>
              </a:pPr>
              <a:t>59</a:t>
            </a:fld>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576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Explain gradient and intercept of both lines. Point out the implications of the negative gradient of the red line.</a:t>
            </a:r>
          </a:p>
        </p:txBody>
      </p:sp>
      <p:sp>
        <p:nvSpPr>
          <p:cNvPr id="15565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EE31D08F-2ACC-4DE1-861B-72865E97313F}" type="slidenum">
              <a:rPr lang="en-GB" smtClean="0"/>
              <a:pPr fontAlgn="base">
                <a:spcBef>
                  <a:spcPct val="0"/>
                </a:spcBef>
                <a:spcAft>
                  <a:spcPct val="0"/>
                </a:spcAft>
                <a:defRPr/>
              </a:pPr>
              <a:t>60</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0342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Before I start solving this equation, there is just one thing you need to remember.</a:t>
            </a:r>
          </a:p>
        </p:txBody>
      </p:sp>
      <p:sp>
        <p:nvSpPr>
          <p:cNvPr id="10240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377A97B7-966D-4226-AB5A-7B55D1856E6B}" type="slidenum">
              <a:rPr lang="en-GB" smtClean="0"/>
              <a:pPr fontAlgn="base">
                <a:spcBef>
                  <a:spcPct val="0"/>
                </a:spcBef>
                <a:spcAft>
                  <a:spcPct val="0"/>
                </a:spcAft>
                <a:defRPr/>
              </a:pPr>
              <a:t>7</a:t>
            </a:fld>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5872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5667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BF8400A1-65CC-49DD-8696-BE369D00FDDA}" type="slidenum">
              <a:rPr lang="en-GB" smtClean="0"/>
              <a:pPr fontAlgn="base">
                <a:spcBef>
                  <a:spcPct val="0"/>
                </a:spcBef>
                <a:spcAft>
                  <a:spcPct val="0"/>
                </a:spcAft>
                <a:defRPr/>
              </a:pPr>
              <a:t>61</a:t>
            </a:fld>
            <a:endParaRPr lang="en-GB"/>
          </a:p>
        </p:txBody>
      </p:sp>
    </p:spTree>
  </p:cSld>
  <p:clrMapOvr>
    <a:masterClrMapping/>
  </p:clrMapOvr>
</p:notes>
</file>

<file path=ppt/notesSlides/notesSlide6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597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Note that the line x = 5 is not in the form y = mx + c. This is because, being vertical, it hasn’t got a numerical gradient.</a:t>
            </a:r>
          </a:p>
        </p:txBody>
      </p:sp>
      <p:sp>
        <p:nvSpPr>
          <p:cNvPr id="15770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7E134F84-5786-4697-864E-1499D181D643}" type="slidenum">
              <a:rPr lang="en-GB" smtClean="0"/>
              <a:pPr fontAlgn="base">
                <a:spcBef>
                  <a:spcPct val="0"/>
                </a:spcBef>
                <a:spcAft>
                  <a:spcPct val="0"/>
                </a:spcAft>
                <a:defRPr/>
              </a:pPr>
              <a:t>62</a:t>
            </a:fld>
            <a:endParaRPr lang="en-GB"/>
          </a:p>
        </p:txBody>
      </p:sp>
    </p:spTree>
  </p:cSld>
  <p:clrMapOvr>
    <a:masterClrMapping/>
  </p:clrMapOvr>
</p:notes>
</file>

<file path=ppt/notesSlides/notesSlide6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607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5872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16894342-EAB5-47A7-8C1D-4F36C682941E}" type="slidenum">
              <a:rPr lang="en-GB" smtClean="0"/>
              <a:pPr fontAlgn="base">
                <a:spcBef>
                  <a:spcPct val="0"/>
                </a:spcBef>
                <a:spcAft>
                  <a:spcPct val="0"/>
                </a:spcAft>
                <a:defRPr/>
              </a:pPr>
              <a:t>63</a:t>
            </a:fld>
            <a:endParaRPr lang="en-GB"/>
          </a:p>
        </p:txBody>
      </p:sp>
    </p:spTree>
  </p:cSld>
  <p:clrMapOvr>
    <a:masterClrMapping/>
  </p:clrMapOvr>
</p:notes>
</file>

<file path=ppt/notesSlides/notesSlide6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617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You need to know, and be able to use, these forms. I don’t have time to go through them in detail here, so you will need to ask.</a:t>
            </a:r>
          </a:p>
        </p:txBody>
      </p:sp>
      <p:sp>
        <p:nvSpPr>
          <p:cNvPr id="15974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3A537A6A-79BC-492C-AB1D-8A092B51236B}" type="slidenum">
              <a:rPr lang="en-GB" smtClean="0"/>
              <a:pPr fontAlgn="base">
                <a:spcBef>
                  <a:spcPct val="0"/>
                </a:spcBef>
                <a:spcAft>
                  <a:spcPct val="0"/>
                </a:spcAft>
                <a:defRPr/>
              </a:pPr>
              <a:t>64</a:t>
            </a:fld>
            <a:endParaRPr lang="en-GB"/>
          </a:p>
        </p:txBody>
      </p:sp>
    </p:spTree>
  </p:cSld>
  <p:clrMapOvr>
    <a:masterClrMapping/>
  </p:clrMapOvr>
</p:notes>
</file>

<file path=ppt/notesSlides/notesSlide6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638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I can’t stress enough how important it is to be able to formulate an equation from a piece of information. It is in formulating equations that the deep questions of how the world works are answered. Einstein’s Theories of Relativity, which are the best description we currently have of how the universe works, are just sets of equations, and this is true of most scientific theories and discoveries.</a:t>
            </a:r>
          </a:p>
        </p:txBody>
      </p:sp>
      <p:sp>
        <p:nvSpPr>
          <p:cNvPr id="16179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EC9E2918-3DE3-4037-859E-082650600B22}" type="slidenum">
              <a:rPr lang="en-GB" smtClean="0"/>
              <a:pPr fontAlgn="base">
                <a:spcBef>
                  <a:spcPct val="0"/>
                </a:spcBef>
                <a:spcAft>
                  <a:spcPct val="0"/>
                </a:spcAft>
                <a:defRPr/>
              </a:pPr>
              <a:t>65</a:t>
            </a:fld>
            <a:endParaRPr lang="en-GB"/>
          </a:p>
        </p:txBody>
      </p:sp>
    </p:spTree>
  </p:cSld>
  <p:clrMapOvr>
    <a:masterClrMapping/>
  </p:clrMapOvr>
</p:notes>
</file>

<file path=ppt/notesSlides/notesSlide6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6486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6282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410776A5-88AB-4323-9BD5-A5AD8FC2101F}" type="slidenum">
              <a:rPr lang="en-GB" smtClean="0"/>
              <a:pPr fontAlgn="base">
                <a:spcBef>
                  <a:spcPct val="0"/>
                </a:spcBef>
                <a:spcAft>
                  <a:spcPct val="0"/>
                </a:spcAft>
                <a:defRPr/>
              </a:pPr>
              <a:t>66</a:t>
            </a:fld>
            <a:endParaRPr lang="en-GB"/>
          </a:p>
        </p:txBody>
      </p:sp>
    </p:spTree>
  </p:cSld>
  <p:clrMapOvr>
    <a:masterClrMapping/>
  </p:clrMapOvr>
</p:notes>
</file>

<file path=ppt/notesSlides/notesSlide6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6589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6384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15BBA06E-29C3-4543-B085-A6A80C38DA5F}" type="slidenum">
              <a:rPr lang="en-GB" smtClean="0"/>
              <a:pPr fontAlgn="base">
                <a:spcBef>
                  <a:spcPct val="0"/>
                </a:spcBef>
                <a:spcAft>
                  <a:spcPct val="0"/>
                </a:spcAft>
                <a:defRPr/>
              </a:pPr>
              <a:t>67</a:t>
            </a:fld>
            <a:endParaRPr lang="en-GB"/>
          </a:p>
        </p:txBody>
      </p:sp>
    </p:spTree>
  </p:cSld>
  <p:clrMapOvr>
    <a:masterClrMapping/>
  </p:clrMapOvr>
</p:notes>
</file>

<file path=ppt/notesSlides/notesSlide6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6691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6486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65FFA6B3-1069-47B6-97EB-715963F2E20E}" type="slidenum">
              <a:rPr lang="en-GB" smtClean="0"/>
              <a:pPr fontAlgn="base">
                <a:spcBef>
                  <a:spcPct val="0"/>
                </a:spcBef>
                <a:spcAft>
                  <a:spcPct val="0"/>
                </a:spcAft>
                <a:defRPr/>
              </a:pPr>
              <a:t>68</a:t>
            </a:fld>
            <a:endParaRPr lang="en-GB"/>
          </a:p>
        </p:txBody>
      </p:sp>
    </p:spTree>
  </p:cSld>
  <p:clrMapOvr>
    <a:masterClrMapping/>
  </p:clrMapOvr>
</p:notes>
</file>

<file path=ppt/notesSlides/notesSlide6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679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Notice that the problem translates </a:t>
            </a:r>
            <a:r>
              <a:rPr lang="en-GB" altLang="en-US" b="1" i="1" u="sng"/>
              <a:t>directly</a:t>
            </a:r>
            <a:r>
              <a:rPr lang="en-GB" altLang="en-US"/>
              <a:t> into the language of mathematics</a:t>
            </a:r>
          </a:p>
        </p:txBody>
      </p:sp>
      <p:sp>
        <p:nvSpPr>
          <p:cNvPr id="16589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77C1C57A-BEBB-4B36-8740-61FF7D15FC8C}" type="slidenum">
              <a:rPr lang="en-GB" smtClean="0"/>
              <a:pPr fontAlgn="base">
                <a:spcBef>
                  <a:spcPct val="0"/>
                </a:spcBef>
                <a:spcAft>
                  <a:spcPct val="0"/>
                </a:spcAft>
                <a:defRPr/>
              </a:pPr>
              <a:t>69</a:t>
            </a:fld>
            <a:endParaRPr lang="en-GB"/>
          </a:p>
        </p:txBody>
      </p:sp>
    </p:spTree>
  </p:cSld>
  <p:clrMapOvr>
    <a:masterClrMapping/>
  </p:clrMapOvr>
</p:notes>
</file>

<file path=ppt/notesSlides/notesSlide6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689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6691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4E7F37EF-1A8F-4288-B745-6D9221486E2F}" type="slidenum">
              <a:rPr lang="en-GB" smtClean="0"/>
              <a:pPr fontAlgn="base">
                <a:spcBef>
                  <a:spcPct val="0"/>
                </a:spcBef>
                <a:spcAft>
                  <a:spcPct val="0"/>
                </a:spcAft>
                <a:defRPr/>
              </a:pPr>
              <a:t>70</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0445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If you have used the mantra, “take it over the other side and change the sign”, I strongly recommend that you forget it now. It is a gross simplification of the golden rule that works in very basic cases involving addition and subtraction only. If you try to apply it to the more complex equations you will meet in MST124, it will almost certainly get you into trouble.</a:t>
            </a:r>
          </a:p>
        </p:txBody>
      </p:sp>
      <p:sp>
        <p:nvSpPr>
          <p:cNvPr id="10342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BA562D9F-26D1-4958-A470-C8F576CD2165}" type="slidenum">
              <a:rPr lang="en-GB" smtClean="0"/>
              <a:pPr fontAlgn="base">
                <a:spcBef>
                  <a:spcPct val="0"/>
                </a:spcBef>
                <a:spcAft>
                  <a:spcPct val="0"/>
                </a:spcAft>
                <a:defRPr/>
              </a:pPr>
              <a:t>8</a:t>
            </a:fld>
            <a:endParaRPr lang="en-GB"/>
          </a:p>
        </p:txBody>
      </p:sp>
    </p:spTree>
  </p:cSld>
  <p:clrMapOvr>
    <a:masterClrMapping/>
  </p:clrMapOvr>
</p:notes>
</file>

<file path=ppt/notesSlides/notesSlide7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6998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6794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71F5474C-52D8-4A08-9093-F11FEFB664BA}" type="slidenum">
              <a:rPr lang="en-GB" smtClean="0"/>
              <a:pPr fontAlgn="base">
                <a:spcBef>
                  <a:spcPct val="0"/>
                </a:spcBef>
                <a:spcAft>
                  <a:spcPct val="0"/>
                </a:spcAft>
                <a:defRPr/>
              </a:pPr>
              <a:t>71</a:t>
            </a:fld>
            <a:endParaRPr lang="en-GB"/>
          </a:p>
        </p:txBody>
      </p:sp>
    </p:spTree>
  </p:cSld>
  <p:clrMapOvr>
    <a:masterClrMapping/>
  </p:clrMapOvr>
</p:notes>
</file>

<file path=ppt/notesSlides/notesSlide7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7101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6896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0EEB1B60-81F6-467F-8C45-65FC839A32BD}" type="slidenum">
              <a:rPr lang="en-GB" smtClean="0"/>
              <a:pPr fontAlgn="base">
                <a:spcBef>
                  <a:spcPct val="0"/>
                </a:spcBef>
                <a:spcAft>
                  <a:spcPct val="0"/>
                </a:spcAft>
                <a:defRPr/>
              </a:pPr>
              <a:t>72</a:t>
            </a:fld>
            <a:endParaRPr lang="en-GB"/>
          </a:p>
        </p:txBody>
      </p:sp>
    </p:spTree>
  </p:cSld>
  <p:clrMapOvr>
    <a:masterClrMapping/>
  </p:clrMapOvr>
</p:notes>
</file>

<file path=ppt/notesSlides/notesSlide7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7203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6998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5F026BA2-51BA-4BC8-B539-47888183B162}" type="slidenum">
              <a:rPr lang="en-GB" smtClean="0"/>
              <a:pPr fontAlgn="base">
                <a:spcBef>
                  <a:spcPct val="0"/>
                </a:spcBef>
                <a:spcAft>
                  <a:spcPct val="0"/>
                </a:spcAft>
                <a:defRPr/>
              </a:pPr>
              <a:t>73</a:t>
            </a:fld>
            <a:endParaRPr lang="en-GB"/>
          </a:p>
        </p:txBody>
      </p:sp>
    </p:spTree>
  </p:cSld>
  <p:clrMapOvr>
    <a:masterClrMapping/>
  </p:clrMapOvr>
</p:notes>
</file>

<file path=ppt/notesSlides/notesSlide7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7305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Stress the importance of writing a conclusion. </a:t>
            </a:r>
          </a:p>
        </p:txBody>
      </p:sp>
      <p:sp>
        <p:nvSpPr>
          <p:cNvPr id="17101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22507C35-C490-4727-AEA9-5078C245916D}" type="slidenum">
              <a:rPr lang="en-GB" smtClean="0"/>
              <a:pPr fontAlgn="base">
                <a:spcBef>
                  <a:spcPct val="0"/>
                </a:spcBef>
                <a:spcAft>
                  <a:spcPct val="0"/>
                </a:spcAft>
                <a:defRPr/>
              </a:pPr>
              <a:t>74</a:t>
            </a:fld>
            <a:endParaRPr lang="en-GB"/>
          </a:p>
        </p:txBody>
      </p:sp>
    </p:spTree>
  </p:cSld>
  <p:clrMapOvr>
    <a:masterClrMapping/>
  </p:clrMapOvr>
</p:notes>
</file>

<file path=ppt/notesSlides/notesSlide7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7408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7203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609BCBB0-A691-4669-B70D-64DF34CF624B}" type="slidenum">
              <a:rPr lang="en-GB" smtClean="0"/>
              <a:pPr fontAlgn="base">
                <a:spcBef>
                  <a:spcPct val="0"/>
                </a:spcBef>
                <a:spcAft>
                  <a:spcPct val="0"/>
                </a:spcAft>
                <a:defRPr/>
              </a:pPr>
              <a:t>75</a:t>
            </a:fld>
            <a:endParaRPr lang="en-GB"/>
          </a:p>
        </p:txBody>
      </p:sp>
    </p:spTree>
  </p:cSld>
  <p:clrMapOvr>
    <a:masterClrMapping/>
  </p:clrMapOvr>
</p:notes>
</file>

<file path=ppt/notesSlides/notesSlide7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7408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7203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609BCBB0-A691-4669-B70D-64DF34CF624B}" type="slidenum">
              <a:rPr lang="en-GB" smtClean="0"/>
              <a:pPr fontAlgn="base">
                <a:spcBef>
                  <a:spcPct val="0"/>
                </a:spcBef>
                <a:spcAft>
                  <a:spcPct val="0"/>
                </a:spcAft>
                <a:defRPr/>
              </a:pPr>
              <a:t>76</a:t>
            </a:fld>
            <a:endParaRPr lang="en-GB"/>
          </a:p>
        </p:txBody>
      </p:sp>
    </p:spTree>
  </p:cSld>
  <p:clrMapOvr>
    <a:masterClrMapping/>
  </p:clrMapOvr>
</p:notes>
</file>

<file path=ppt/notesSlides/notesSlide7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7715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With two unknowns, we need two pieces of information. The question gives us two pieces of information, leading to two simultaneous equations. In a real-world problem, we might have several unknowns, with several pieces of information that will become equations. As long as the number of equations is equal to the number of unknowns, they can generally be solved.</a:t>
            </a:r>
          </a:p>
        </p:txBody>
      </p:sp>
      <p:sp>
        <p:nvSpPr>
          <p:cNvPr id="175108"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EB09299A-E35A-49EF-AEC0-8712213D26A6}" type="slidenum">
              <a:rPr lang="en-GB" smtClean="0"/>
              <a:pPr fontAlgn="base">
                <a:spcBef>
                  <a:spcPct val="0"/>
                </a:spcBef>
                <a:spcAft>
                  <a:spcPct val="0"/>
                </a:spcAft>
                <a:defRPr/>
              </a:pPr>
              <a:t>77</a:t>
            </a:fld>
            <a:endParaRPr lang="en-GB"/>
          </a:p>
        </p:txBody>
      </p:sp>
    </p:spTree>
  </p:cSld>
  <p:clrMapOvr>
    <a:masterClrMapping/>
  </p:clrMapOvr>
</p:notes>
</file>

<file path=ppt/notesSlides/notesSlide7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7817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7613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AE830872-A1C4-4A90-BEC6-E0E235FF9742}" type="slidenum">
              <a:rPr lang="en-GB" smtClean="0"/>
              <a:pPr fontAlgn="base">
                <a:spcBef>
                  <a:spcPct val="0"/>
                </a:spcBef>
                <a:spcAft>
                  <a:spcPct val="0"/>
                </a:spcAft>
                <a:defRPr/>
              </a:pPr>
              <a:t>78</a:t>
            </a:fld>
            <a:endParaRPr lang="en-GB"/>
          </a:p>
        </p:txBody>
      </p:sp>
    </p:spTree>
  </p:cSld>
  <p:clrMapOvr>
    <a:masterClrMapping/>
  </p:clrMapOvr>
</p:notes>
</file>

<file path=ppt/notesSlides/notesSlide7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79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7715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156C60B6-8911-44F0-A56B-227DD85CEF36}" type="slidenum">
              <a:rPr lang="en-GB" smtClean="0"/>
              <a:pPr fontAlgn="base">
                <a:spcBef>
                  <a:spcPct val="0"/>
                </a:spcBef>
                <a:spcAft>
                  <a:spcPct val="0"/>
                </a:spcAft>
                <a:defRPr/>
              </a:pPr>
              <a:t>79</a:t>
            </a:fld>
            <a:endParaRPr lang="en-GB"/>
          </a:p>
        </p:txBody>
      </p:sp>
    </p:spTree>
    <p:extLst>
      <p:ext uri="{BB962C8B-B14F-4D97-AF65-F5344CB8AC3E}">
        <p14:creationId xmlns:p14="http://schemas.microsoft.com/office/powerpoint/2010/main" val="3053721355"/>
      </p:ext>
    </p:extLst>
  </p:cSld>
  <p:clrMapOvr>
    <a:masterClrMapping/>
  </p:clrMapOvr>
</p:notes>
</file>

<file path=ppt/notesSlides/notesSlide7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79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7715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156C60B6-8911-44F0-A56B-227DD85CEF36}" type="slidenum">
              <a:rPr lang="en-GB" smtClean="0"/>
              <a:pPr fontAlgn="base">
                <a:spcBef>
                  <a:spcPct val="0"/>
                </a:spcBef>
                <a:spcAft>
                  <a:spcPct val="0"/>
                </a:spcAft>
                <a:defRPr/>
              </a:pPr>
              <a:t>80</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0547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At the moment, we have x’s on both sides, and constants on both sides. The aim of the game is to get all the x’s onto the left-hand side, and all the constants onto the right. We’ll start with the x’s. We have a –x on the right which we don’t want there. Since it is minus x, we can get rid of it by adding, but remember the golden rule. We must add x to both sides.</a:t>
            </a:r>
          </a:p>
        </p:txBody>
      </p:sp>
      <p:sp>
        <p:nvSpPr>
          <p:cNvPr id="104452"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20BEC8B5-E838-43E1-89A7-E2FF6E902317}" type="slidenum">
              <a:rPr lang="en-GB" smtClean="0"/>
              <a:pPr fontAlgn="base">
                <a:spcBef>
                  <a:spcPct val="0"/>
                </a:spcBef>
                <a:spcAft>
                  <a:spcPct val="0"/>
                </a:spcAft>
                <a:defRPr/>
              </a:pPr>
              <a:t>9</a:t>
            </a:fld>
            <a:endParaRPr lang="en-GB"/>
          </a:p>
        </p:txBody>
      </p:sp>
    </p:spTree>
  </p:cSld>
  <p:clrMapOvr>
    <a:masterClrMapping/>
  </p:clrMapOvr>
</p:notes>
</file>

<file path=ppt/notesSlides/notesSlide8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8022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7818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C0A04454-B00E-49E1-9ADD-FB0E44147FC7}" type="slidenum">
              <a:rPr lang="en-GB" smtClean="0"/>
              <a:pPr fontAlgn="base">
                <a:spcBef>
                  <a:spcPct val="0"/>
                </a:spcBef>
                <a:spcAft>
                  <a:spcPct val="0"/>
                </a:spcAft>
                <a:defRPr/>
              </a:pPr>
              <a:t>81</a:t>
            </a:fld>
            <a:endParaRPr lang="en-GB"/>
          </a:p>
        </p:txBody>
      </p:sp>
    </p:spTree>
  </p:cSld>
  <p:clrMapOvr>
    <a:masterClrMapping/>
  </p:clrMapOvr>
</p:notes>
</file>

<file path=ppt/notesSlides/notesSlide8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8022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78180"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C0A04454-B00E-49E1-9ADD-FB0E44147FC7}" type="slidenum">
              <a:rPr lang="en-GB" smtClean="0"/>
              <a:pPr fontAlgn="base">
                <a:spcBef>
                  <a:spcPct val="0"/>
                </a:spcBef>
                <a:spcAft>
                  <a:spcPct val="0"/>
                </a:spcAft>
                <a:defRPr/>
              </a:pPr>
              <a:t>82</a:t>
            </a:fld>
            <a:endParaRPr lang="en-GB"/>
          </a:p>
        </p:txBody>
      </p:sp>
    </p:spTree>
    <p:extLst>
      <p:ext uri="{BB962C8B-B14F-4D97-AF65-F5344CB8AC3E}">
        <p14:creationId xmlns:p14="http://schemas.microsoft.com/office/powerpoint/2010/main" val="3435952493"/>
      </p:ext>
    </p:extLst>
  </p:cSld>
  <p:clrMapOvr>
    <a:masterClrMapping/>
  </p:clrMapOvr>
</p:notes>
</file>

<file path=ppt/notesSlides/notesSlide8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8125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179204"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82B9E8F9-20A4-4C1E-82B5-CE0EB1DC96AD}" type="slidenum">
              <a:rPr lang="en-GB" smtClean="0"/>
              <a:pPr fontAlgn="base">
                <a:spcBef>
                  <a:spcPct val="0"/>
                </a:spcBef>
                <a:spcAft>
                  <a:spcPct val="0"/>
                </a:spcAft>
                <a:defRPr/>
              </a:pPr>
              <a:t>83</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1064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a:t>Now we get rid of the 3 on the left by subtracting 3 from both sides.</a:t>
            </a:r>
          </a:p>
        </p:txBody>
      </p:sp>
      <p:sp>
        <p:nvSpPr>
          <p:cNvPr id="105476" name="Slide Number Placeholder 3"/>
          <p:cNvSpPr>
            <a:spLocks noGrp="1"/>
          </p:cNvSpPr>
          <p:nvPr>
            <p:ph type="sldNum" sz="quarter" idx="5"/>
          </p:nvPr>
        </p:nvSpPr>
        <p:spPr bwMode="auto">
          <a:ln>
            <a:miter lim="800000"/>
          </a:ln>
        </p:spPr>
        <p:txBody>
          <a:bodyPr wrap="square" numCol="1" anchorCtr="0" compatLnSpc="1">
            <a:prstTxWarp prst="textNoShape">
              <a:avLst/>
            </a:prstTxWarp>
          </a:bodyPr>
          <a:lstStyle/>
          <a:p>
            <a:pPr fontAlgn="base">
              <a:spcBef>
                <a:spcPct val="0"/>
              </a:spcBef>
              <a:spcAft>
                <a:spcPct val="0"/>
              </a:spcAft>
              <a:defRPr/>
            </a:pPr>
            <a:fld id="{7494838A-FCB8-4151-8D7D-89A554D3B064}" type="slidenum">
              <a:rPr lang="en-GB" smtClean="0"/>
              <a:pPr fontAlgn="base">
                <a:spcBef>
                  <a:spcPct val="0"/>
                </a:spcBef>
                <a:spcAft>
                  <a:spcPct val="0"/>
                </a:spcAft>
                <a:defRPr/>
              </a:pPr>
              <a:t>10</a:t>
            </a:fld>
            <a:endParaRPr lang="en-GB"/>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6.xml" /><Relationship Id="rId2" Type="http://schemas.openxmlformats.org/officeDocument/2006/relationships/tags" Target="../tags/tag7.xml" /><Relationship Id="rId3" Type="http://schemas.openxmlformats.org/officeDocument/2006/relationships/tags" Target="../tags/tag8.xml" /><Relationship Id="rId4" Type="http://schemas.openxmlformats.org/officeDocument/2006/relationships/tags" Target="../tags/tag9.xml" /><Relationship Id="rId5"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10.xml" /><Relationship Id="rId2" Type="http://schemas.openxmlformats.org/officeDocument/2006/relationships/tags" Target="../tags/tag11.xml" /><Relationship Id="rId3" Type="http://schemas.openxmlformats.org/officeDocument/2006/relationships/tags" Target="../tags/tag12.xml" /><Relationship Id="rId4"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01F65376-AD41-47E9-A930-719984CD11F5}" type="datetimeFigureOut">
              <a:rPr lang="en-GB"/>
              <a:pPr>
                <a:defRPr/>
              </a:pPr>
              <a:t>10/09/2021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5275434-E0F8-47DC-8CA0-CF5AC79C616A}" type="slidenum">
              <a:rPr lang="en-GB"/>
              <a:pPr>
                <a:defRPr/>
              </a:pPr>
              <a:t>‹#›</a:t>
            </a:fld>
            <a:endParaRPr lang="en-GB"/>
          </a:p>
        </p:txBody>
      </p:sp>
    </p:spTree>
    <p:extLst>
      <p:ext uri="{BB962C8B-B14F-4D97-AF65-F5344CB8AC3E}">
        <p14:creationId xmlns:p14="http://schemas.microsoft.com/office/powerpoint/2010/main" val="2380659777"/>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D818F712-A7AC-49B4-A88D-1BE675020F42}" type="datetimeFigureOut">
              <a:rPr lang="en-GB"/>
              <a:pPr>
                <a:defRPr/>
              </a:pPr>
              <a:t>10/09/2021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A7B0F9F-6235-4280-8616-60A5BC7568C7}" type="slidenum">
              <a:rPr lang="en-GB"/>
              <a:pPr>
                <a:defRPr/>
              </a:pPr>
              <a:t>‹#›</a:t>
            </a:fld>
            <a:endParaRPr lang="en-GB"/>
          </a:p>
        </p:txBody>
      </p:sp>
    </p:spTree>
    <p:extLst>
      <p:ext uri="{BB962C8B-B14F-4D97-AF65-F5344CB8AC3E}">
        <p14:creationId xmlns:p14="http://schemas.microsoft.com/office/powerpoint/2010/main" val="3697769795"/>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526D2312-C94A-467B-982C-1090EC010177}" type="datetimeFigureOut">
              <a:rPr lang="en-GB"/>
              <a:pPr>
                <a:defRPr/>
              </a:pPr>
              <a:t>10/09/2021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A0F51BF-75B1-4651-8B21-4B44AAA86C4F}" type="slidenum">
              <a:rPr lang="en-GB"/>
              <a:pPr>
                <a:defRPr/>
              </a:pPr>
              <a:t>‹#›</a:t>
            </a:fld>
            <a:endParaRPr lang="en-GB"/>
          </a:p>
        </p:txBody>
      </p:sp>
    </p:spTree>
    <p:extLst>
      <p:ext uri="{BB962C8B-B14F-4D97-AF65-F5344CB8AC3E}">
        <p14:creationId xmlns:p14="http://schemas.microsoft.com/office/powerpoint/2010/main" val="1720144412"/>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GB"/>
          </a:p>
        </p:txBody>
      </p:sp>
      <p:sp>
        <p:nvSpPr>
          <p:cNvPr id="3" name="Content Placeholder 2"/>
          <p:cNvSpPr>
            <a:spLocks noGrp="1"/>
          </p:cNvSpPr>
          <p:nvPr>
            <p:ph idx="1"/>
            <p:custDataLst>
              <p:tags r:id="rId2"/>
            </p:custDataLst>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custDataLst>
              <p:tags r:id="rId3"/>
            </p:custDataLst>
          </p:nvPr>
        </p:nvSpPr>
        <p:spPr/>
        <p:txBody>
          <a:bodyPr/>
          <a:lstStyle>
            <a:lvl1pPr>
              <a:defRPr/>
            </a:lvl1pPr>
          </a:lstStyle>
          <a:p>
            <a:pPr>
              <a:defRPr/>
            </a:pPr>
            <a:fld id="{719C51A6-77BE-4DF1-B1A5-514FE679A7FA}" type="datetimeFigureOut">
              <a:rPr lang="en-GB"/>
              <a:pPr>
                <a:defRPr/>
              </a:pPr>
              <a:t>10/09/2021</a:t>
            </a:fld>
            <a:endParaRPr lang="en-GB"/>
          </a:p>
        </p:txBody>
      </p:sp>
      <p:sp>
        <p:nvSpPr>
          <p:cNvPr id="5" name="Footer Placeholder 4"/>
          <p:cNvSpPr>
            <a:spLocks noGrp="1"/>
          </p:cNvSpPr>
          <p:nvPr>
            <p:ph type="ftr" sz="quarter" idx="11"/>
            <p:custDataLst>
              <p:tags r:id="rId4"/>
            </p:custDataLst>
          </p:nvPr>
        </p:nvSpPr>
        <p:spPr/>
        <p:txBody>
          <a:bodyPr/>
          <a:lstStyle>
            <a:lvl1pPr>
              <a:defRPr/>
            </a:lvl1pPr>
          </a:lstStyle>
          <a:p>
            <a:pPr>
              <a:defRPr/>
            </a:pPr>
            <a:endParaRPr lang="en-GB"/>
          </a:p>
        </p:txBody>
      </p:sp>
      <p:sp>
        <p:nvSpPr>
          <p:cNvPr id="6" name="Slide Number Placeholder 5"/>
          <p:cNvSpPr>
            <a:spLocks noGrp="1"/>
          </p:cNvSpPr>
          <p:nvPr>
            <p:ph type="sldNum" sz="quarter" idx="12"/>
            <p:custDataLst>
              <p:tags r:id="rId5"/>
            </p:custDataLst>
          </p:nvPr>
        </p:nvSpPr>
        <p:spPr/>
        <p:txBody>
          <a:bodyPr/>
          <a:lstStyle>
            <a:lvl1pPr>
              <a:defRPr/>
            </a:lvl1pPr>
          </a:lstStyle>
          <a:p>
            <a:pPr>
              <a:defRPr/>
            </a:pPr>
            <a:fld id="{3BC50B23-32E5-45D7-BA01-0608657D2A52}" type="slidenum">
              <a:rPr lang="en-GB"/>
              <a:pPr>
                <a:defRPr/>
              </a:pPr>
              <a:t>‹#›</a:t>
            </a:fld>
            <a:endParaRPr lang="en-GB"/>
          </a:p>
        </p:txBody>
      </p:sp>
    </p:spTree>
    <p:extLst>
      <p:ext uri="{BB962C8B-B14F-4D97-AF65-F5344CB8AC3E}">
        <p14:creationId xmlns:p14="http://schemas.microsoft.com/office/powerpoint/2010/main" val="184047095"/>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53A89D5-ED1A-405C-8ED4-B9C8ED9200FE}" type="datetimeFigureOut">
              <a:rPr lang="en-GB"/>
              <a:pPr>
                <a:defRPr/>
              </a:pPr>
              <a:t>10/09/2021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8BF864D-A4C0-4D71-AE19-A9F5802FDD6C}" type="slidenum">
              <a:rPr lang="en-GB"/>
              <a:pPr>
                <a:defRPr/>
              </a:pPr>
              <a:t>‹#›</a:t>
            </a:fld>
            <a:endParaRPr lang="en-GB"/>
          </a:p>
        </p:txBody>
      </p:sp>
    </p:spTree>
    <p:extLst>
      <p:ext uri="{BB962C8B-B14F-4D97-AF65-F5344CB8AC3E}">
        <p14:creationId xmlns:p14="http://schemas.microsoft.com/office/powerpoint/2010/main" val="512922911"/>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F8B8F7AB-F860-4D38-975A-D0EC035A84C8}" type="datetimeFigureOut">
              <a:rPr lang="en-GB"/>
              <a:pPr>
                <a:defRPr/>
              </a:pPr>
              <a:t>10/09/2021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5843997-5C35-4A0C-B574-37C0D65AF033}" type="slidenum">
              <a:rPr lang="en-GB"/>
              <a:pPr>
                <a:defRPr/>
              </a:pPr>
              <a:t>‹#›</a:t>
            </a:fld>
            <a:endParaRPr lang="en-GB"/>
          </a:p>
        </p:txBody>
      </p:sp>
    </p:spTree>
    <p:extLst>
      <p:ext uri="{BB962C8B-B14F-4D97-AF65-F5344CB8AC3E}">
        <p14:creationId xmlns:p14="http://schemas.microsoft.com/office/powerpoint/2010/main" val="1878268448"/>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5A9186B-D2F8-42CB-8BD7-352466674BF9}" type="datetimeFigureOut">
              <a:rPr lang="en-GB"/>
              <a:pPr>
                <a:defRPr/>
              </a:pPr>
              <a:t>10/09/2021</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E54B10BB-0EB4-4881-8AD8-F3562D363246}" type="slidenum">
              <a:rPr lang="en-GB"/>
              <a:pPr>
                <a:defRPr/>
              </a:pPr>
              <a:t>‹#›</a:t>
            </a:fld>
            <a:endParaRPr lang="en-GB"/>
          </a:p>
        </p:txBody>
      </p:sp>
    </p:spTree>
    <p:extLst>
      <p:ext uri="{BB962C8B-B14F-4D97-AF65-F5344CB8AC3E}">
        <p14:creationId xmlns:p14="http://schemas.microsoft.com/office/powerpoint/2010/main" val="207341121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GB"/>
          </a:p>
        </p:txBody>
      </p:sp>
      <p:sp>
        <p:nvSpPr>
          <p:cNvPr id="3" name="Date Placeholder 3"/>
          <p:cNvSpPr>
            <a:spLocks noGrp="1"/>
          </p:cNvSpPr>
          <p:nvPr>
            <p:ph type="dt" sz="half" idx="10"/>
            <p:custDataLst>
              <p:tags r:id="rId2"/>
            </p:custDataLst>
          </p:nvPr>
        </p:nvSpPr>
        <p:spPr/>
        <p:txBody>
          <a:bodyPr/>
          <a:lstStyle>
            <a:lvl1pPr>
              <a:defRPr/>
            </a:lvl1pPr>
          </a:lstStyle>
          <a:p>
            <a:pPr>
              <a:defRPr/>
            </a:pPr>
            <a:fld id="{27F36153-8BF3-413E-B151-500B0644D47D}" type="datetimeFigureOut">
              <a:rPr lang="en-GB"/>
              <a:pPr>
                <a:defRPr/>
              </a:pPr>
              <a:t>10/09/2021</a:t>
            </a:fld>
            <a:endParaRPr lang="en-GB"/>
          </a:p>
        </p:txBody>
      </p:sp>
      <p:sp>
        <p:nvSpPr>
          <p:cNvPr id="4" name="Footer Placeholder 4"/>
          <p:cNvSpPr>
            <a:spLocks noGrp="1"/>
          </p:cNvSpPr>
          <p:nvPr>
            <p:ph type="ftr" sz="quarter" idx="11"/>
            <p:custDataLst>
              <p:tags r:id="rId3"/>
            </p:custDataLst>
          </p:nvPr>
        </p:nvSpPr>
        <p:spPr/>
        <p:txBody>
          <a:bodyPr/>
          <a:lstStyle>
            <a:lvl1pPr>
              <a:defRPr/>
            </a:lvl1pPr>
          </a:lstStyle>
          <a:p>
            <a:pPr>
              <a:defRPr/>
            </a:pPr>
            <a:endParaRPr lang="en-GB"/>
          </a:p>
        </p:txBody>
      </p:sp>
      <p:sp>
        <p:nvSpPr>
          <p:cNvPr id="5" name="Slide Number Placeholder 5"/>
          <p:cNvSpPr>
            <a:spLocks noGrp="1"/>
          </p:cNvSpPr>
          <p:nvPr>
            <p:ph type="sldNum" sz="quarter" idx="12"/>
            <p:custDataLst>
              <p:tags r:id="rId4"/>
            </p:custDataLst>
          </p:nvPr>
        </p:nvSpPr>
        <p:spPr/>
        <p:txBody>
          <a:bodyPr/>
          <a:lstStyle>
            <a:lvl1pPr>
              <a:defRPr/>
            </a:lvl1pPr>
          </a:lstStyle>
          <a:p>
            <a:pPr>
              <a:defRPr/>
            </a:pPr>
            <a:fld id="{100B03DD-FD8F-4BE6-B567-BF0DA922E996}" type="slidenum">
              <a:rPr lang="en-GB"/>
              <a:pPr>
                <a:defRPr/>
              </a:pPr>
              <a:t>‹#›</a:t>
            </a:fld>
            <a:endParaRPr lang="en-GB"/>
          </a:p>
        </p:txBody>
      </p:sp>
    </p:spTree>
    <p:extLst>
      <p:ext uri="{BB962C8B-B14F-4D97-AF65-F5344CB8AC3E}">
        <p14:creationId xmlns:p14="http://schemas.microsoft.com/office/powerpoint/2010/main" val="2999276615"/>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3"/>
          <p:cNvSpPr>
            <a:spLocks noGrp="1"/>
          </p:cNvSpPr>
          <p:nvPr>
            <p:ph type="dt" sz="half" idx="10"/>
            <p:custDataLst>
              <p:tags r:id="rId1"/>
            </p:custDataLst>
          </p:nvPr>
        </p:nvSpPr>
        <p:spPr/>
        <p:txBody>
          <a:bodyPr/>
          <a:lstStyle>
            <a:lvl1pPr>
              <a:defRPr/>
            </a:lvl1pPr>
          </a:lstStyle>
          <a:p>
            <a:pPr>
              <a:defRPr/>
            </a:pPr>
            <a:fld id="{99FEBB47-EEDE-490A-B6E7-37ADB6DB82C6}" type="datetimeFigureOut">
              <a:rPr lang="en-GB"/>
              <a:pPr>
                <a:defRPr/>
              </a:pPr>
              <a:t>10/09/2021</a:t>
            </a:fld>
            <a:endParaRPr lang="en-GB"/>
          </a:p>
        </p:txBody>
      </p:sp>
      <p:sp>
        <p:nvSpPr>
          <p:cNvPr id="3" name="Footer Placeholder 4"/>
          <p:cNvSpPr>
            <a:spLocks noGrp="1"/>
          </p:cNvSpPr>
          <p:nvPr>
            <p:ph type="ftr" sz="quarter" idx="11"/>
            <p:custDataLst>
              <p:tags r:id="rId2"/>
            </p:custDataLst>
          </p:nvPr>
        </p:nvSpPr>
        <p:spPr/>
        <p:txBody>
          <a:bodyPr/>
          <a:lstStyle>
            <a:lvl1pPr>
              <a:defRPr/>
            </a:lvl1pPr>
          </a:lstStyle>
          <a:p>
            <a:pPr>
              <a:defRPr/>
            </a:pPr>
            <a:endParaRPr lang="en-GB"/>
          </a:p>
        </p:txBody>
      </p:sp>
      <p:sp>
        <p:nvSpPr>
          <p:cNvPr id="4" name="Slide Number Placeholder 5"/>
          <p:cNvSpPr>
            <a:spLocks noGrp="1"/>
          </p:cNvSpPr>
          <p:nvPr>
            <p:ph type="sldNum" sz="quarter" idx="12"/>
            <p:custDataLst>
              <p:tags r:id="rId3"/>
            </p:custDataLst>
          </p:nvPr>
        </p:nvSpPr>
        <p:spPr/>
        <p:txBody>
          <a:bodyPr/>
          <a:lstStyle>
            <a:lvl1pPr>
              <a:defRPr/>
            </a:lvl1pPr>
          </a:lstStyle>
          <a:p>
            <a:pPr>
              <a:defRPr/>
            </a:pPr>
            <a:fld id="{CFAADC71-1EBE-48F9-AC6F-C3FED16BCD39}" type="slidenum">
              <a:rPr lang="en-GB"/>
              <a:pPr>
                <a:defRPr/>
              </a:pPr>
              <a:t>‹#›</a:t>
            </a:fld>
            <a:endParaRPr lang="en-GB"/>
          </a:p>
        </p:txBody>
      </p:sp>
    </p:spTree>
    <p:extLst>
      <p:ext uri="{BB962C8B-B14F-4D97-AF65-F5344CB8AC3E}">
        <p14:creationId xmlns:p14="http://schemas.microsoft.com/office/powerpoint/2010/main" val="661151892"/>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CA7B8D-760F-4382-8D87-977DA79351CA}" type="datetimeFigureOut">
              <a:rPr lang="en-GB"/>
              <a:pPr>
                <a:defRPr/>
              </a:pPr>
              <a:t>10/09/2021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6BC7403-9148-4CDF-8162-E468A9D5DD01}" type="slidenum">
              <a:rPr lang="en-GB"/>
              <a:pPr>
                <a:defRPr/>
              </a:pPr>
              <a:t>‹#›</a:t>
            </a:fld>
            <a:endParaRPr lang="en-GB"/>
          </a:p>
        </p:txBody>
      </p:sp>
    </p:spTree>
    <p:extLst>
      <p:ext uri="{BB962C8B-B14F-4D97-AF65-F5344CB8AC3E}">
        <p14:creationId xmlns:p14="http://schemas.microsoft.com/office/powerpoint/2010/main" val="3681160751"/>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50248F0-1BD6-42AF-9D9A-FD61C3A93CFF}" type="datetimeFigureOut">
              <a:rPr lang="en-GB"/>
              <a:pPr>
                <a:defRPr/>
              </a:pPr>
              <a:t>10/09/2021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C53E10C-8B91-4D44-B978-FFE65A416EDA}" type="slidenum">
              <a:rPr lang="en-GB"/>
              <a:pPr>
                <a:defRPr/>
              </a:pPr>
              <a:t>‹#›</a:t>
            </a:fld>
            <a:endParaRPr lang="en-GB"/>
          </a:p>
        </p:txBody>
      </p:sp>
    </p:spTree>
    <p:extLst>
      <p:ext uri="{BB962C8B-B14F-4D97-AF65-F5344CB8AC3E}">
        <p14:creationId xmlns:p14="http://schemas.microsoft.com/office/powerpoint/2010/main" val="3661879377"/>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ags" Target="../tags/tag13.xml" /><Relationship Id="rId13" Type="http://schemas.openxmlformats.org/officeDocument/2006/relationships/tags" Target="../tags/tag14.xml" /><Relationship Id="rId14" Type="http://schemas.openxmlformats.org/officeDocument/2006/relationships/tags" Target="../tags/tag15.xml" /><Relationship Id="rId15" Type="http://schemas.openxmlformats.org/officeDocument/2006/relationships/tags" Target="../tags/tag16.xml" /><Relationship Id="rId16" Type="http://schemas.openxmlformats.org/officeDocument/2006/relationships/tags" Target="../tags/tag17.xml" /><Relationship Id="rId17"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72706" name="Title Placeholder 1"/>
          <p:cNvSpPr>
            <a:spLocks noGrp="1"/>
          </p:cNvSpPr>
          <p:nvPr>
            <p:ph type="title"/>
            <p:custDataLst>
              <p:tags r:id="rId12"/>
            </p:custDataLst>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72707" name="Text Placeholder 2"/>
          <p:cNvSpPr>
            <a:spLocks noGrp="1"/>
          </p:cNvSpPr>
          <p:nvPr>
            <p:ph type="body" idx="1"/>
            <p:custDataLst>
              <p:tags r:id="rId13"/>
            </p:custDataLst>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custDataLst>
              <p:tags r:id="rId14"/>
            </p:custDataLst>
          </p:nvPr>
        </p:nvSpPr>
        <p:spPr>
          <a:xfrm>
            <a:off x="457200" y="6356350"/>
            <a:ext cx="2133600" cy="365125"/>
          </a:xfrm>
          <a:prstGeom prst="rect">
            <a:avLst/>
          </a:prstGeom>
        </p:spPr>
        <p:txBody>
          <a:bodyPr vert="horz" lIns="91440" tIns="45720" rIns="91440" bIns="45720" rtlCol="0" anchor="ctr"/>
          <a:lstStyle>
            <a:lvl1pPr algn="l" fontAlgn="auto">
              <a:spcBef>
                <a:spcPct val="0"/>
              </a:spcBef>
              <a:spcAft>
                <a:spcPct val="0"/>
              </a:spcAft>
              <a:defRPr sz="1200">
                <a:solidFill>
                  <a:schemeClr val="tx1">
                    <a:tint val="75000"/>
                  </a:schemeClr>
                </a:solidFill>
                <a:latin typeface="+mn-lt"/>
                <a:cs typeface="+mn-cs"/>
              </a:defRPr>
            </a:lvl1pPr>
          </a:lstStyle>
          <a:p>
            <a:pPr>
              <a:defRPr/>
            </a:pPr>
            <a:fld id="{EFAF2505-CB0D-4341-AA3A-2FEEBEC12C0D}" type="datetimeFigureOut">
              <a:rPr lang="en-GB"/>
              <a:pPr>
                <a:defRPr/>
              </a:pPr>
              <a:t>10/09/2021</a:t>
            </a:fld>
            <a:endParaRPr lang="en-GB"/>
          </a:p>
        </p:txBody>
      </p:sp>
      <p:sp>
        <p:nvSpPr>
          <p:cNvPr id="5" name="Footer Placeholder 4"/>
          <p:cNvSpPr>
            <a:spLocks noGrp="1"/>
          </p:cNvSpPr>
          <p:nvPr>
            <p:ph type="ftr" sz="quarter" idx="3"/>
            <p:custDataLst>
              <p:tags r:id="rId15"/>
            </p:custDataLst>
          </p:nvPr>
        </p:nvSpPr>
        <p:spPr>
          <a:xfrm>
            <a:off x="3124200" y="6356350"/>
            <a:ext cx="2895600" cy="365125"/>
          </a:xfrm>
          <a:prstGeom prst="rect">
            <a:avLst/>
          </a:prstGeom>
        </p:spPr>
        <p:txBody>
          <a:bodyPr vert="horz" lIns="91440" tIns="45720" rIns="91440" bIns="45720" rtlCol="0" anchor="ctr"/>
          <a:lstStyle>
            <a:lvl1pPr algn="ctr" fontAlgn="auto">
              <a:spcBef>
                <a:spcPct val="0"/>
              </a:spcBef>
              <a:spcAft>
                <a:spcPct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custDataLst>
              <p:tags r:id="rId16"/>
            </p:custDataLst>
          </p:nvPr>
        </p:nvSpPr>
        <p:spPr>
          <a:xfrm>
            <a:off x="6553200" y="6356350"/>
            <a:ext cx="2133600" cy="365125"/>
          </a:xfrm>
          <a:prstGeom prst="rect">
            <a:avLst/>
          </a:prstGeom>
        </p:spPr>
        <p:txBody>
          <a:bodyPr vert="horz" lIns="91440" tIns="45720" rIns="91440" bIns="45720" rtlCol="0" anchor="ctr"/>
          <a:lstStyle>
            <a:lvl1pPr algn="r" fontAlgn="auto">
              <a:spcBef>
                <a:spcPct val="0"/>
              </a:spcBef>
              <a:spcAft>
                <a:spcPct val="0"/>
              </a:spcAft>
              <a:defRPr sz="1200">
                <a:solidFill>
                  <a:schemeClr val="tx1">
                    <a:tint val="75000"/>
                  </a:schemeClr>
                </a:solidFill>
                <a:latin typeface="+mn-lt"/>
                <a:cs typeface="+mn-cs"/>
              </a:defRPr>
            </a:lvl1pPr>
          </a:lstStyle>
          <a:p>
            <a:pPr>
              <a:defRPr/>
            </a:pPr>
            <a:fld id="{D7412F69-4E89-4993-BFF9-673797FE8AA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tags" Target="../tags/tag18.xml" /><Relationship Id="rId3" Type="http://schemas.openxmlformats.org/officeDocument/2006/relationships/tags" Target="../tags/tag19.xml" /><Relationship Id="rId4" Type="http://schemas.openxmlformats.org/officeDocument/2006/relationships/tags" Target="../tags/tag20.xml" /><Relationship Id="rId5" Type="http://schemas.openxmlformats.org/officeDocument/2006/relationships/tags" Target="../tags/tag21.xml" /><Relationship Id="rId6" Type="http://schemas.openxmlformats.org/officeDocument/2006/relationships/tags" Target="../tags/tag22.xml" /><Relationship Id="rId7" Type="http://schemas.openxmlformats.org/officeDocument/2006/relationships/tags" Target="../tags/tag23.xml" /><Relationship Id="rId8" Type="http://schemas.openxmlformats.org/officeDocument/2006/relationships/tags" Target="../tags/tag24.xml" /><Relationship Id="rId9" Type="http://schemas.openxmlformats.org/officeDocument/2006/relationships/tags" Target="../tags/tag25.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oleObject35.bin" TargetMode="Internal" /><Relationship Id="rId11" Type="http://schemas.openxmlformats.org/officeDocument/2006/relationships/image" Target="../media/image33.wmf" /><Relationship Id="rId12" Type="http://schemas.openxmlformats.org/officeDocument/2006/relationships/tags" Target="../tags/tag100.xml" /><Relationship Id="rId13" Type="http://schemas.openxmlformats.org/officeDocument/2006/relationships/vmlDrawing" Target="../drawings/vmlDrawing7.vml" /><Relationship Id="rId2" Type="http://schemas.openxmlformats.org/officeDocument/2006/relationships/notesSlide" Target="../notesSlides/notesSlide9.xml" /><Relationship Id="rId3" Type="http://schemas.openxmlformats.org/officeDocument/2006/relationships/tags" Target="../tags/tag95.xml" /><Relationship Id="rId4" Type="http://schemas.openxmlformats.org/officeDocument/2006/relationships/tags" Target="../tags/tag96.xml" /><Relationship Id="rId5" Type="http://schemas.openxmlformats.org/officeDocument/2006/relationships/tags" Target="../tags/tag97.xml" /><Relationship Id="rId6" Type="http://schemas.openxmlformats.org/officeDocument/2006/relationships/oleObject" Target="../embeddings/oleObject34.bin" TargetMode="Internal" /><Relationship Id="rId7" Type="http://schemas.openxmlformats.org/officeDocument/2006/relationships/image" Target="../media/image31.wmf" /><Relationship Id="rId8" Type="http://schemas.openxmlformats.org/officeDocument/2006/relationships/tags" Target="../tags/tag98.xml" /><Relationship Id="rId9" Type="http://schemas.openxmlformats.org/officeDocument/2006/relationships/tags" Target="../tags/tag99.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oleObject37.bin" TargetMode="Internal" /><Relationship Id="rId11" Type="http://schemas.openxmlformats.org/officeDocument/2006/relationships/image" Target="../media/image34.wmf" /><Relationship Id="rId12" Type="http://schemas.openxmlformats.org/officeDocument/2006/relationships/tags" Target="../tags/tag106.xml" /><Relationship Id="rId13" Type="http://schemas.openxmlformats.org/officeDocument/2006/relationships/oleObject" Target="../embeddings/oleObject38.bin" TargetMode="Internal" /><Relationship Id="rId14" Type="http://schemas.openxmlformats.org/officeDocument/2006/relationships/image" Target="../media/image35.wmf" /><Relationship Id="rId15" Type="http://schemas.openxmlformats.org/officeDocument/2006/relationships/tags" Target="../tags/tag107.xml" /><Relationship Id="rId16" Type="http://schemas.openxmlformats.org/officeDocument/2006/relationships/vmlDrawing" Target="../drawings/vmlDrawing8.vml" /><Relationship Id="rId2" Type="http://schemas.openxmlformats.org/officeDocument/2006/relationships/notesSlide" Target="../notesSlides/notesSlide10.xml" /><Relationship Id="rId3" Type="http://schemas.openxmlformats.org/officeDocument/2006/relationships/tags" Target="../tags/tag101.xml" /><Relationship Id="rId4" Type="http://schemas.openxmlformats.org/officeDocument/2006/relationships/tags" Target="../tags/tag102.xml" /><Relationship Id="rId5" Type="http://schemas.openxmlformats.org/officeDocument/2006/relationships/tags" Target="../tags/tag103.xml" /><Relationship Id="rId6" Type="http://schemas.openxmlformats.org/officeDocument/2006/relationships/oleObject" Target="../embeddings/oleObject36.bin" TargetMode="Internal" /><Relationship Id="rId7" Type="http://schemas.openxmlformats.org/officeDocument/2006/relationships/image" Target="../media/image31.wmf" /><Relationship Id="rId8" Type="http://schemas.openxmlformats.org/officeDocument/2006/relationships/tags" Target="../tags/tag104.xml" /><Relationship Id="rId9" Type="http://schemas.openxmlformats.org/officeDocument/2006/relationships/tags" Target="../tags/tag105.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oleObject40.bin" TargetMode="Internal" /><Relationship Id="rId11" Type="http://schemas.openxmlformats.org/officeDocument/2006/relationships/image" Target="../media/image34.wmf" /><Relationship Id="rId12" Type="http://schemas.openxmlformats.org/officeDocument/2006/relationships/tags" Target="../tags/tag113.xml" /><Relationship Id="rId13" Type="http://schemas.openxmlformats.org/officeDocument/2006/relationships/oleObject" Target="../embeddings/oleObject41.bin" TargetMode="Internal" /><Relationship Id="rId14" Type="http://schemas.openxmlformats.org/officeDocument/2006/relationships/image" Target="../media/image35.wmf" /><Relationship Id="rId15" Type="http://schemas.openxmlformats.org/officeDocument/2006/relationships/tags" Target="../tags/tag114.xml" /><Relationship Id="rId16" Type="http://schemas.openxmlformats.org/officeDocument/2006/relationships/oleObject" Target="../embeddings/oleObject42.bin" TargetMode="Internal" /><Relationship Id="rId17" Type="http://schemas.openxmlformats.org/officeDocument/2006/relationships/image" Target="../media/image36.wmf" /><Relationship Id="rId18" Type="http://schemas.openxmlformats.org/officeDocument/2006/relationships/tags" Target="../tags/tag115.xml" /><Relationship Id="rId19" Type="http://schemas.openxmlformats.org/officeDocument/2006/relationships/vmlDrawing" Target="../drawings/vmlDrawing9.vml" /><Relationship Id="rId2" Type="http://schemas.openxmlformats.org/officeDocument/2006/relationships/notesSlide" Target="../notesSlides/notesSlide11.xml" /><Relationship Id="rId3" Type="http://schemas.openxmlformats.org/officeDocument/2006/relationships/tags" Target="../tags/tag108.xml" /><Relationship Id="rId4" Type="http://schemas.openxmlformats.org/officeDocument/2006/relationships/tags" Target="../tags/tag109.xml" /><Relationship Id="rId5" Type="http://schemas.openxmlformats.org/officeDocument/2006/relationships/tags" Target="../tags/tag110.xml" /><Relationship Id="rId6" Type="http://schemas.openxmlformats.org/officeDocument/2006/relationships/oleObject" Target="../embeddings/oleObject39.bin" TargetMode="Internal" /><Relationship Id="rId7" Type="http://schemas.openxmlformats.org/officeDocument/2006/relationships/image" Target="../media/image31.wmf" /><Relationship Id="rId8" Type="http://schemas.openxmlformats.org/officeDocument/2006/relationships/tags" Target="../tags/tag111.xml" /><Relationship Id="rId9" Type="http://schemas.openxmlformats.org/officeDocument/2006/relationships/tags" Target="../tags/tag11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31.wmf" /><Relationship Id="rId11" Type="http://schemas.openxmlformats.org/officeDocument/2006/relationships/tags" Target="../tags/tag120.xml" /><Relationship Id="rId12" Type="http://schemas.openxmlformats.org/officeDocument/2006/relationships/vmlDrawing" Target="../drawings/vmlDrawing10.vml" /><Relationship Id="rId2" Type="http://schemas.openxmlformats.org/officeDocument/2006/relationships/notesSlide" Target="../notesSlides/notesSlide12.xml" /><Relationship Id="rId3" Type="http://schemas.openxmlformats.org/officeDocument/2006/relationships/tags" Target="../tags/tag116.xml" /><Relationship Id="rId4" Type="http://schemas.openxmlformats.org/officeDocument/2006/relationships/tags" Target="../tags/tag117.xml" /><Relationship Id="rId5" Type="http://schemas.openxmlformats.org/officeDocument/2006/relationships/oleObject" Target="../embeddings/oleObject43.bin" TargetMode="Internal" /><Relationship Id="rId6" Type="http://schemas.openxmlformats.org/officeDocument/2006/relationships/image" Target="../media/image37.wmf" /><Relationship Id="rId7" Type="http://schemas.openxmlformats.org/officeDocument/2006/relationships/tags" Target="../tags/tag118.xml" /><Relationship Id="rId8" Type="http://schemas.openxmlformats.org/officeDocument/2006/relationships/tags" Target="../tags/tag119.xml" /><Relationship Id="rId9" Type="http://schemas.openxmlformats.org/officeDocument/2006/relationships/oleObject" Target="../embeddings/oleObject44.bin" TargetMode="Interna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tags" Target="../tags/tag121.xml" /><Relationship Id="rId4" Type="http://schemas.openxmlformats.org/officeDocument/2006/relationships/tags" Target="../tags/tag122.xml" /><Relationship Id="rId5" Type="http://schemas.openxmlformats.org/officeDocument/2006/relationships/oleObject" Target="../embeddings/oleObject45.bin" TargetMode="Internal" /><Relationship Id="rId6" Type="http://schemas.openxmlformats.org/officeDocument/2006/relationships/image" Target="../media/image38.wmf" /><Relationship Id="rId7" Type="http://schemas.openxmlformats.org/officeDocument/2006/relationships/tags" Target="../tags/tag123.xml" /><Relationship Id="rId8" Type="http://schemas.openxmlformats.org/officeDocument/2006/relationships/vmlDrawing" Target="../drawings/vmlDrawing11.v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127.xml" /><Relationship Id="rId11" Type="http://schemas.openxmlformats.org/officeDocument/2006/relationships/tags" Target="../tags/tag128.xml" /><Relationship Id="rId12" Type="http://schemas.openxmlformats.org/officeDocument/2006/relationships/vmlDrawing" Target="../drawings/vmlDrawing12.vml" /><Relationship Id="rId2" Type="http://schemas.openxmlformats.org/officeDocument/2006/relationships/notesSlide" Target="../notesSlides/notesSlide14.xml" /><Relationship Id="rId3" Type="http://schemas.openxmlformats.org/officeDocument/2006/relationships/tags" Target="../tags/tag124.xml" /><Relationship Id="rId4" Type="http://schemas.openxmlformats.org/officeDocument/2006/relationships/tags" Target="../tags/tag125.xml" /><Relationship Id="rId5" Type="http://schemas.openxmlformats.org/officeDocument/2006/relationships/oleObject" Target="../embeddings/oleObject46.bin" TargetMode="Internal" /><Relationship Id="rId6" Type="http://schemas.openxmlformats.org/officeDocument/2006/relationships/image" Target="../media/image39.wmf" /><Relationship Id="rId7" Type="http://schemas.openxmlformats.org/officeDocument/2006/relationships/tags" Target="../tags/tag126.xml" /><Relationship Id="rId8" Type="http://schemas.openxmlformats.org/officeDocument/2006/relationships/oleObject" Target="../embeddings/oleObject47.bin" TargetMode="Internal" /><Relationship Id="rId9" Type="http://schemas.openxmlformats.org/officeDocument/2006/relationships/image" Target="../media/image40.wmf"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tags" Target="../tags/tag129.xml" /><Relationship Id="rId4" Type="http://schemas.openxmlformats.org/officeDocument/2006/relationships/tags" Target="../tags/tag130.xml" /><Relationship Id="rId5" Type="http://schemas.openxmlformats.org/officeDocument/2006/relationships/oleObject" Target="../embeddings/oleObject48.bin" TargetMode="Internal" /><Relationship Id="rId6" Type="http://schemas.openxmlformats.org/officeDocument/2006/relationships/image" Target="../media/image41.wmf" /><Relationship Id="rId7" Type="http://schemas.openxmlformats.org/officeDocument/2006/relationships/tags" Target="../tags/tag131.xml" /><Relationship Id="rId8" Type="http://schemas.openxmlformats.org/officeDocument/2006/relationships/vmlDrawing" Target="../drawings/vmlDrawing13.v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43.wmf" /><Relationship Id="rId11" Type="http://schemas.openxmlformats.org/officeDocument/2006/relationships/tags" Target="../tags/tag136.xml" /><Relationship Id="rId12" Type="http://schemas.openxmlformats.org/officeDocument/2006/relationships/vmlDrawing" Target="../drawings/vmlDrawing14.vml" /><Relationship Id="rId2" Type="http://schemas.openxmlformats.org/officeDocument/2006/relationships/notesSlide" Target="../notesSlides/notesSlide16.xml" /><Relationship Id="rId3" Type="http://schemas.openxmlformats.org/officeDocument/2006/relationships/tags" Target="../tags/tag132.xml" /><Relationship Id="rId4" Type="http://schemas.openxmlformats.org/officeDocument/2006/relationships/tags" Target="../tags/tag133.xml" /><Relationship Id="rId5" Type="http://schemas.openxmlformats.org/officeDocument/2006/relationships/oleObject" Target="../embeddings/oleObject49.bin" TargetMode="Internal" /><Relationship Id="rId6" Type="http://schemas.openxmlformats.org/officeDocument/2006/relationships/image" Target="../media/image42.wmf" /><Relationship Id="rId7" Type="http://schemas.openxmlformats.org/officeDocument/2006/relationships/tags" Target="../tags/tag134.xml" /><Relationship Id="rId8" Type="http://schemas.openxmlformats.org/officeDocument/2006/relationships/tags" Target="../tags/tag135.xml" /><Relationship Id="rId9" Type="http://schemas.openxmlformats.org/officeDocument/2006/relationships/oleObject" Target="../embeddings/oleObject50.bin" TargetMode="Interna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43.wmf" /><Relationship Id="rId11" Type="http://schemas.openxmlformats.org/officeDocument/2006/relationships/tags" Target="../tags/tag141.xml" /><Relationship Id="rId12" Type="http://schemas.openxmlformats.org/officeDocument/2006/relationships/tags" Target="../tags/tag142.xml" /><Relationship Id="rId13" Type="http://schemas.openxmlformats.org/officeDocument/2006/relationships/oleObject" Target="../embeddings/oleObject53.bin" TargetMode="Internal" /><Relationship Id="rId14" Type="http://schemas.openxmlformats.org/officeDocument/2006/relationships/image" Target="../media/image44.wmf" /><Relationship Id="rId15" Type="http://schemas.openxmlformats.org/officeDocument/2006/relationships/tags" Target="../tags/tag143.xml" /><Relationship Id="rId16" Type="http://schemas.openxmlformats.org/officeDocument/2006/relationships/vmlDrawing" Target="../drawings/vmlDrawing15.vml" /><Relationship Id="rId2" Type="http://schemas.openxmlformats.org/officeDocument/2006/relationships/notesSlide" Target="../notesSlides/notesSlide17.xml" /><Relationship Id="rId3" Type="http://schemas.openxmlformats.org/officeDocument/2006/relationships/tags" Target="../tags/tag137.xml" /><Relationship Id="rId4" Type="http://schemas.openxmlformats.org/officeDocument/2006/relationships/tags" Target="../tags/tag138.xml" /><Relationship Id="rId5" Type="http://schemas.openxmlformats.org/officeDocument/2006/relationships/oleObject" Target="../embeddings/oleObject51.bin" TargetMode="Internal" /><Relationship Id="rId6" Type="http://schemas.openxmlformats.org/officeDocument/2006/relationships/image" Target="../media/image42.wmf" /><Relationship Id="rId7" Type="http://schemas.openxmlformats.org/officeDocument/2006/relationships/tags" Target="../tags/tag139.xml" /><Relationship Id="rId8" Type="http://schemas.openxmlformats.org/officeDocument/2006/relationships/tags" Target="../tags/tag140.xml" /><Relationship Id="rId9" Type="http://schemas.openxmlformats.org/officeDocument/2006/relationships/oleObject" Target="../embeddings/oleObject52.bin" TargetMode="Interna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43.wmf" /><Relationship Id="rId11" Type="http://schemas.openxmlformats.org/officeDocument/2006/relationships/tags" Target="../tags/tag148.xml" /><Relationship Id="rId12" Type="http://schemas.openxmlformats.org/officeDocument/2006/relationships/tags" Target="../tags/tag149.xml" /><Relationship Id="rId13" Type="http://schemas.openxmlformats.org/officeDocument/2006/relationships/oleObject" Target="../embeddings/oleObject56.bin" TargetMode="Internal" /><Relationship Id="rId14" Type="http://schemas.openxmlformats.org/officeDocument/2006/relationships/image" Target="../media/image44.wmf" /><Relationship Id="rId15" Type="http://schemas.openxmlformats.org/officeDocument/2006/relationships/tags" Target="../tags/tag150.xml" /><Relationship Id="rId16" Type="http://schemas.openxmlformats.org/officeDocument/2006/relationships/tags" Target="../tags/tag151.xml" /><Relationship Id="rId17" Type="http://schemas.openxmlformats.org/officeDocument/2006/relationships/oleObject" Target="../embeddings/oleObject57.bin" TargetMode="Internal" /><Relationship Id="rId18" Type="http://schemas.openxmlformats.org/officeDocument/2006/relationships/image" Target="../media/image45.wmf" /><Relationship Id="rId19" Type="http://schemas.openxmlformats.org/officeDocument/2006/relationships/tags" Target="../tags/tag152.xml" /><Relationship Id="rId2" Type="http://schemas.openxmlformats.org/officeDocument/2006/relationships/notesSlide" Target="../notesSlides/notesSlide18.xml" /><Relationship Id="rId20" Type="http://schemas.openxmlformats.org/officeDocument/2006/relationships/vmlDrawing" Target="../drawings/vmlDrawing16.vml" /><Relationship Id="rId3" Type="http://schemas.openxmlformats.org/officeDocument/2006/relationships/tags" Target="../tags/tag144.xml" /><Relationship Id="rId4" Type="http://schemas.openxmlformats.org/officeDocument/2006/relationships/tags" Target="../tags/tag145.xml" /><Relationship Id="rId5" Type="http://schemas.openxmlformats.org/officeDocument/2006/relationships/oleObject" Target="../embeddings/oleObject54.bin" TargetMode="Internal" /><Relationship Id="rId6" Type="http://schemas.openxmlformats.org/officeDocument/2006/relationships/image" Target="../media/image42.wmf" /><Relationship Id="rId7" Type="http://schemas.openxmlformats.org/officeDocument/2006/relationships/tags" Target="../tags/tag146.xml" /><Relationship Id="rId8" Type="http://schemas.openxmlformats.org/officeDocument/2006/relationships/tags" Target="../tags/tag147.xml" /><Relationship Id="rId9" Type="http://schemas.openxmlformats.org/officeDocument/2006/relationships/oleObject" Target="../embeddings/oleObject55.bin" TargetMode="In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tags" Target="../tags/tag26.xml" /><Relationship Id="rId4" Type="http://schemas.openxmlformats.org/officeDocument/2006/relationships/tags" Target="../tags/tag27.xml" /><Relationship Id="rId5" Type="http://schemas.openxmlformats.org/officeDocument/2006/relationships/tags" Target="../tags/tag28.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43.wmf" /><Relationship Id="rId11" Type="http://schemas.openxmlformats.org/officeDocument/2006/relationships/tags" Target="../tags/tag157.xml" /><Relationship Id="rId12" Type="http://schemas.openxmlformats.org/officeDocument/2006/relationships/tags" Target="../tags/tag158.xml" /><Relationship Id="rId13" Type="http://schemas.openxmlformats.org/officeDocument/2006/relationships/oleObject" Target="../embeddings/oleObject60.bin" TargetMode="Internal" /><Relationship Id="rId14" Type="http://schemas.openxmlformats.org/officeDocument/2006/relationships/image" Target="../media/image44.wmf" /><Relationship Id="rId15" Type="http://schemas.openxmlformats.org/officeDocument/2006/relationships/tags" Target="../tags/tag159.xml" /><Relationship Id="rId16" Type="http://schemas.openxmlformats.org/officeDocument/2006/relationships/tags" Target="../tags/tag160.xml" /><Relationship Id="rId17" Type="http://schemas.openxmlformats.org/officeDocument/2006/relationships/oleObject" Target="../embeddings/oleObject61.bin" TargetMode="Internal" /><Relationship Id="rId18" Type="http://schemas.openxmlformats.org/officeDocument/2006/relationships/image" Target="../media/image45.wmf" /><Relationship Id="rId19" Type="http://schemas.openxmlformats.org/officeDocument/2006/relationships/tags" Target="../tags/tag161.xml" /><Relationship Id="rId2" Type="http://schemas.openxmlformats.org/officeDocument/2006/relationships/notesSlide" Target="../notesSlides/notesSlide19.xml" /><Relationship Id="rId20" Type="http://schemas.openxmlformats.org/officeDocument/2006/relationships/tags" Target="../tags/tag162.xml" /><Relationship Id="rId21" Type="http://schemas.openxmlformats.org/officeDocument/2006/relationships/oleObject" Target="../embeddings/oleObject62.bin" TargetMode="Internal" /><Relationship Id="rId22" Type="http://schemas.openxmlformats.org/officeDocument/2006/relationships/image" Target="../media/image46.wmf" /><Relationship Id="rId23" Type="http://schemas.openxmlformats.org/officeDocument/2006/relationships/tags" Target="../tags/tag163.xml" /><Relationship Id="rId24" Type="http://schemas.openxmlformats.org/officeDocument/2006/relationships/vmlDrawing" Target="../drawings/vmlDrawing17.vml" /><Relationship Id="rId3" Type="http://schemas.openxmlformats.org/officeDocument/2006/relationships/tags" Target="../tags/tag153.xml" /><Relationship Id="rId4" Type="http://schemas.openxmlformats.org/officeDocument/2006/relationships/tags" Target="../tags/tag154.xml" /><Relationship Id="rId5" Type="http://schemas.openxmlformats.org/officeDocument/2006/relationships/oleObject" Target="../embeddings/oleObject58.bin" TargetMode="Internal" /><Relationship Id="rId6" Type="http://schemas.openxmlformats.org/officeDocument/2006/relationships/image" Target="../media/image42.wmf" /><Relationship Id="rId7" Type="http://schemas.openxmlformats.org/officeDocument/2006/relationships/tags" Target="../tags/tag155.xml" /><Relationship Id="rId8" Type="http://schemas.openxmlformats.org/officeDocument/2006/relationships/tags" Target="../tags/tag156.xml" /><Relationship Id="rId9" Type="http://schemas.openxmlformats.org/officeDocument/2006/relationships/oleObject" Target="../embeddings/oleObject59.bin" TargetMode="Interna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47.wmf" /><Relationship Id="rId11" Type="http://schemas.openxmlformats.org/officeDocument/2006/relationships/tags" Target="../tags/tag168.xml" /><Relationship Id="rId12" Type="http://schemas.openxmlformats.org/officeDocument/2006/relationships/tags" Target="../tags/tag169.xml" /><Relationship Id="rId13" Type="http://schemas.openxmlformats.org/officeDocument/2006/relationships/vmlDrawing" Target="../drawings/vmlDrawing18.vml" /><Relationship Id="rId2" Type="http://schemas.openxmlformats.org/officeDocument/2006/relationships/notesSlide" Target="../notesSlides/notesSlide20.xml" /><Relationship Id="rId3" Type="http://schemas.openxmlformats.org/officeDocument/2006/relationships/tags" Target="../tags/tag164.xml" /><Relationship Id="rId4" Type="http://schemas.openxmlformats.org/officeDocument/2006/relationships/tags" Target="../tags/tag165.xml" /><Relationship Id="rId5" Type="http://schemas.openxmlformats.org/officeDocument/2006/relationships/oleObject" Target="../embeddings/oleObject63.bin" TargetMode="Internal" /><Relationship Id="rId6" Type="http://schemas.openxmlformats.org/officeDocument/2006/relationships/image" Target="../media/image42.wmf" /><Relationship Id="rId7" Type="http://schemas.openxmlformats.org/officeDocument/2006/relationships/tags" Target="../tags/tag166.xml" /><Relationship Id="rId8" Type="http://schemas.openxmlformats.org/officeDocument/2006/relationships/tags" Target="../tags/tag167.xml" /><Relationship Id="rId9" Type="http://schemas.openxmlformats.org/officeDocument/2006/relationships/oleObject" Target="../embeddings/oleObject64.bin" TargetMode="Interna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oleObject66.bin" TargetMode="Internal" /><Relationship Id="rId11" Type="http://schemas.openxmlformats.org/officeDocument/2006/relationships/image" Target="../media/image48.wmf" /><Relationship Id="rId12" Type="http://schemas.openxmlformats.org/officeDocument/2006/relationships/tags" Target="../tags/tag175.xml" /><Relationship Id="rId13" Type="http://schemas.openxmlformats.org/officeDocument/2006/relationships/vmlDrawing" Target="../drawings/vmlDrawing19.vml" /><Relationship Id="rId2" Type="http://schemas.openxmlformats.org/officeDocument/2006/relationships/notesSlide" Target="../notesSlides/notesSlide21.xml" /><Relationship Id="rId3" Type="http://schemas.openxmlformats.org/officeDocument/2006/relationships/tags" Target="../tags/tag170.xml" /><Relationship Id="rId4" Type="http://schemas.openxmlformats.org/officeDocument/2006/relationships/tags" Target="../tags/tag171.xml" /><Relationship Id="rId5" Type="http://schemas.openxmlformats.org/officeDocument/2006/relationships/oleObject" Target="../embeddings/oleObject65.bin" TargetMode="Internal" /><Relationship Id="rId6" Type="http://schemas.openxmlformats.org/officeDocument/2006/relationships/image" Target="../media/image42.wmf" /><Relationship Id="rId7" Type="http://schemas.openxmlformats.org/officeDocument/2006/relationships/tags" Target="../tags/tag172.xml" /><Relationship Id="rId8" Type="http://schemas.openxmlformats.org/officeDocument/2006/relationships/tags" Target="../tags/tag173.xml" /><Relationship Id="rId9" Type="http://schemas.openxmlformats.org/officeDocument/2006/relationships/tags" Target="../tags/tag174.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tags" Target="../tags/tag176.xml" /><Relationship Id="rId4" Type="http://schemas.openxmlformats.org/officeDocument/2006/relationships/tags" Target="../tags/tag177.xml" /><Relationship Id="rId5" Type="http://schemas.openxmlformats.org/officeDocument/2006/relationships/oleObject" Target="../embeddings/oleObject67.bin" TargetMode="Internal" /><Relationship Id="rId6" Type="http://schemas.openxmlformats.org/officeDocument/2006/relationships/image" Target="../media/image49.wmf" /><Relationship Id="rId7" Type="http://schemas.openxmlformats.org/officeDocument/2006/relationships/tags" Target="../tags/tag178.xml" /><Relationship Id="rId8" Type="http://schemas.openxmlformats.org/officeDocument/2006/relationships/vmlDrawing" Target="../drawings/vmlDrawing20.v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50.wmf" /><Relationship Id="rId11" Type="http://schemas.openxmlformats.org/officeDocument/2006/relationships/tags" Target="../tags/tag183.xml" /><Relationship Id="rId12" Type="http://schemas.openxmlformats.org/officeDocument/2006/relationships/vmlDrawing" Target="../drawings/vmlDrawing21.vml" /><Relationship Id="rId2" Type="http://schemas.openxmlformats.org/officeDocument/2006/relationships/notesSlide" Target="../notesSlides/notesSlide23.xml" /><Relationship Id="rId3" Type="http://schemas.openxmlformats.org/officeDocument/2006/relationships/tags" Target="../tags/tag179.xml" /><Relationship Id="rId4" Type="http://schemas.openxmlformats.org/officeDocument/2006/relationships/tags" Target="../tags/tag180.xml" /><Relationship Id="rId5" Type="http://schemas.openxmlformats.org/officeDocument/2006/relationships/tags" Target="../tags/tag181.xml" /><Relationship Id="rId6" Type="http://schemas.openxmlformats.org/officeDocument/2006/relationships/oleObject" Target="../embeddings/oleObject68.bin" TargetMode="Internal" /><Relationship Id="rId7" Type="http://schemas.openxmlformats.org/officeDocument/2006/relationships/image" Target="../media/image49.wmf" /><Relationship Id="rId8" Type="http://schemas.openxmlformats.org/officeDocument/2006/relationships/tags" Target="../tags/tag182.xml" /><Relationship Id="rId9" Type="http://schemas.openxmlformats.org/officeDocument/2006/relationships/oleObject" Target="../embeddings/oleObject69.bin" TargetMode="Interna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tags" Target="../tags/tag184.xml" /><Relationship Id="rId4" Type="http://schemas.openxmlformats.org/officeDocument/2006/relationships/tags" Target="../tags/tag185.xml" /><Relationship Id="rId5" Type="http://schemas.openxmlformats.org/officeDocument/2006/relationships/tags" Target="../tags/tag186.xml" /><Relationship Id="rId6" Type="http://schemas.openxmlformats.org/officeDocument/2006/relationships/oleObject" Target="../embeddings/oleObject70.bin" TargetMode="Internal" /><Relationship Id="rId7" Type="http://schemas.openxmlformats.org/officeDocument/2006/relationships/image" Target="../media/image51.wmf" /><Relationship Id="rId8" Type="http://schemas.openxmlformats.org/officeDocument/2006/relationships/tags" Target="../tags/tag187.xml" /><Relationship Id="rId9" Type="http://schemas.openxmlformats.org/officeDocument/2006/relationships/vmlDrawing" Target="../drawings/vmlDrawing22.v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52.wmf" /><Relationship Id="rId11" Type="http://schemas.openxmlformats.org/officeDocument/2006/relationships/tags" Target="../tags/tag192.xml" /><Relationship Id="rId12" Type="http://schemas.openxmlformats.org/officeDocument/2006/relationships/tags" Target="../tags/tag193.xml" /><Relationship Id="rId13" Type="http://schemas.openxmlformats.org/officeDocument/2006/relationships/tags" Target="../tags/tag194.xml" /><Relationship Id="rId14" Type="http://schemas.openxmlformats.org/officeDocument/2006/relationships/tags" Target="../tags/tag195.xml" /><Relationship Id="rId15" Type="http://schemas.openxmlformats.org/officeDocument/2006/relationships/vmlDrawing" Target="../drawings/vmlDrawing23.vml" /><Relationship Id="rId2" Type="http://schemas.openxmlformats.org/officeDocument/2006/relationships/notesSlide" Target="../notesSlides/notesSlide25.xml" /><Relationship Id="rId3" Type="http://schemas.openxmlformats.org/officeDocument/2006/relationships/tags" Target="../tags/tag188.xml" /><Relationship Id="rId4" Type="http://schemas.openxmlformats.org/officeDocument/2006/relationships/tags" Target="../tags/tag189.xml" /><Relationship Id="rId5" Type="http://schemas.openxmlformats.org/officeDocument/2006/relationships/oleObject" Target="../embeddings/oleObject71.bin" TargetMode="Internal" /><Relationship Id="rId6" Type="http://schemas.openxmlformats.org/officeDocument/2006/relationships/image" Target="../media/image51.wmf" /><Relationship Id="rId7" Type="http://schemas.openxmlformats.org/officeDocument/2006/relationships/tags" Target="../tags/tag190.xml" /><Relationship Id="rId8" Type="http://schemas.openxmlformats.org/officeDocument/2006/relationships/tags" Target="../tags/tag191.xml" /><Relationship Id="rId9" Type="http://schemas.openxmlformats.org/officeDocument/2006/relationships/oleObject" Target="../embeddings/oleObject72.bin" TargetMode="Interna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52.wmf" /><Relationship Id="rId11" Type="http://schemas.openxmlformats.org/officeDocument/2006/relationships/tags" Target="../tags/tag200.xml" /><Relationship Id="rId12" Type="http://schemas.openxmlformats.org/officeDocument/2006/relationships/tags" Target="../tags/tag201.xml" /><Relationship Id="rId13" Type="http://schemas.openxmlformats.org/officeDocument/2006/relationships/oleObject" Target="../embeddings/oleObject75.bin" TargetMode="Internal" /><Relationship Id="rId14" Type="http://schemas.openxmlformats.org/officeDocument/2006/relationships/image" Target="../media/image53.wmf" /><Relationship Id="rId15" Type="http://schemas.openxmlformats.org/officeDocument/2006/relationships/tags" Target="../tags/tag202.xml" /><Relationship Id="rId16" Type="http://schemas.openxmlformats.org/officeDocument/2006/relationships/vmlDrawing" Target="../drawings/vmlDrawing24.vml" /><Relationship Id="rId2" Type="http://schemas.openxmlformats.org/officeDocument/2006/relationships/notesSlide" Target="../notesSlides/notesSlide26.xml" /><Relationship Id="rId3" Type="http://schemas.openxmlformats.org/officeDocument/2006/relationships/tags" Target="../tags/tag196.xml" /><Relationship Id="rId4" Type="http://schemas.openxmlformats.org/officeDocument/2006/relationships/tags" Target="../tags/tag197.xml" /><Relationship Id="rId5" Type="http://schemas.openxmlformats.org/officeDocument/2006/relationships/oleObject" Target="../embeddings/oleObject73.bin" TargetMode="Internal" /><Relationship Id="rId6" Type="http://schemas.openxmlformats.org/officeDocument/2006/relationships/image" Target="../media/image51.wmf" /><Relationship Id="rId7" Type="http://schemas.openxmlformats.org/officeDocument/2006/relationships/tags" Target="../tags/tag198.xml" /><Relationship Id="rId8" Type="http://schemas.openxmlformats.org/officeDocument/2006/relationships/tags" Target="../tags/tag199.xml" /><Relationship Id="rId9" Type="http://schemas.openxmlformats.org/officeDocument/2006/relationships/oleObject" Target="../embeddings/oleObject74.bin" TargetMode="Interna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52.wmf" /><Relationship Id="rId11" Type="http://schemas.openxmlformats.org/officeDocument/2006/relationships/tags" Target="../tags/tag207.xml" /><Relationship Id="rId12" Type="http://schemas.openxmlformats.org/officeDocument/2006/relationships/tags" Target="../tags/tag208.xml" /><Relationship Id="rId13" Type="http://schemas.openxmlformats.org/officeDocument/2006/relationships/oleObject" Target="../embeddings/oleObject78.bin" TargetMode="Internal" /><Relationship Id="rId14" Type="http://schemas.openxmlformats.org/officeDocument/2006/relationships/image" Target="../media/image53.wmf" /><Relationship Id="rId15" Type="http://schemas.openxmlformats.org/officeDocument/2006/relationships/tags" Target="../tags/tag209.xml" /><Relationship Id="rId16" Type="http://schemas.openxmlformats.org/officeDocument/2006/relationships/tags" Target="../tags/tag210.xml" /><Relationship Id="rId17" Type="http://schemas.openxmlformats.org/officeDocument/2006/relationships/oleObject" Target="../embeddings/oleObject79.bin" TargetMode="Internal" /><Relationship Id="rId18" Type="http://schemas.openxmlformats.org/officeDocument/2006/relationships/image" Target="../media/image54.wmf" /><Relationship Id="rId19" Type="http://schemas.openxmlformats.org/officeDocument/2006/relationships/tags" Target="../tags/tag211.xml" /><Relationship Id="rId2" Type="http://schemas.openxmlformats.org/officeDocument/2006/relationships/notesSlide" Target="../notesSlides/notesSlide27.xml" /><Relationship Id="rId20" Type="http://schemas.openxmlformats.org/officeDocument/2006/relationships/vmlDrawing" Target="../drawings/vmlDrawing25.vml" /><Relationship Id="rId3" Type="http://schemas.openxmlformats.org/officeDocument/2006/relationships/tags" Target="../tags/tag203.xml" /><Relationship Id="rId4" Type="http://schemas.openxmlformats.org/officeDocument/2006/relationships/tags" Target="../tags/tag204.xml" /><Relationship Id="rId5" Type="http://schemas.openxmlformats.org/officeDocument/2006/relationships/oleObject" Target="../embeddings/oleObject76.bin" TargetMode="Internal" /><Relationship Id="rId6" Type="http://schemas.openxmlformats.org/officeDocument/2006/relationships/image" Target="../media/image51.wmf" /><Relationship Id="rId7" Type="http://schemas.openxmlformats.org/officeDocument/2006/relationships/tags" Target="../tags/tag205.xml" /><Relationship Id="rId8" Type="http://schemas.openxmlformats.org/officeDocument/2006/relationships/tags" Target="../tags/tag206.xml" /><Relationship Id="rId9" Type="http://schemas.openxmlformats.org/officeDocument/2006/relationships/oleObject" Target="../embeddings/oleObject77.bin" TargetMode="Interna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52.wmf" /><Relationship Id="rId11" Type="http://schemas.openxmlformats.org/officeDocument/2006/relationships/tags" Target="../tags/tag216.xml" /><Relationship Id="rId12" Type="http://schemas.openxmlformats.org/officeDocument/2006/relationships/tags" Target="../tags/tag217.xml" /><Relationship Id="rId13" Type="http://schemas.openxmlformats.org/officeDocument/2006/relationships/oleObject" Target="../embeddings/oleObject82.bin" TargetMode="Internal" /><Relationship Id="rId14" Type="http://schemas.openxmlformats.org/officeDocument/2006/relationships/image" Target="../media/image53.wmf" /><Relationship Id="rId15" Type="http://schemas.openxmlformats.org/officeDocument/2006/relationships/tags" Target="../tags/tag218.xml" /><Relationship Id="rId16" Type="http://schemas.openxmlformats.org/officeDocument/2006/relationships/tags" Target="../tags/tag219.xml" /><Relationship Id="rId17" Type="http://schemas.openxmlformats.org/officeDocument/2006/relationships/oleObject" Target="../embeddings/oleObject83.bin" TargetMode="Internal" /><Relationship Id="rId18" Type="http://schemas.openxmlformats.org/officeDocument/2006/relationships/image" Target="../media/image54.wmf" /><Relationship Id="rId19" Type="http://schemas.openxmlformats.org/officeDocument/2006/relationships/tags" Target="../tags/tag220.xml" /><Relationship Id="rId2" Type="http://schemas.openxmlformats.org/officeDocument/2006/relationships/notesSlide" Target="../notesSlides/notesSlide28.xml" /><Relationship Id="rId20" Type="http://schemas.openxmlformats.org/officeDocument/2006/relationships/tags" Target="../tags/tag221.xml" /><Relationship Id="rId21" Type="http://schemas.openxmlformats.org/officeDocument/2006/relationships/oleObject" Target="../embeddings/oleObject84.bin" TargetMode="Internal" /><Relationship Id="rId22" Type="http://schemas.openxmlformats.org/officeDocument/2006/relationships/image" Target="../media/image55.wmf" /><Relationship Id="rId23" Type="http://schemas.openxmlformats.org/officeDocument/2006/relationships/tags" Target="../tags/tag222.xml" /><Relationship Id="rId24" Type="http://schemas.openxmlformats.org/officeDocument/2006/relationships/vmlDrawing" Target="../drawings/vmlDrawing26.vml" /><Relationship Id="rId3" Type="http://schemas.openxmlformats.org/officeDocument/2006/relationships/tags" Target="../tags/tag212.xml" /><Relationship Id="rId4" Type="http://schemas.openxmlformats.org/officeDocument/2006/relationships/tags" Target="../tags/tag213.xml" /><Relationship Id="rId5" Type="http://schemas.openxmlformats.org/officeDocument/2006/relationships/oleObject" Target="../embeddings/oleObject80.bin" TargetMode="Internal" /><Relationship Id="rId6" Type="http://schemas.openxmlformats.org/officeDocument/2006/relationships/image" Target="../media/image51.wmf" /><Relationship Id="rId7" Type="http://schemas.openxmlformats.org/officeDocument/2006/relationships/tags" Target="../tags/tag214.xml" /><Relationship Id="rId8" Type="http://schemas.openxmlformats.org/officeDocument/2006/relationships/tags" Target="../tags/tag215.xml" /><Relationship Id="rId9" Type="http://schemas.openxmlformats.org/officeDocument/2006/relationships/oleObject" Target="../embeddings/oleObject81.bin" TargetMode="In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2.wmf" /><Relationship Id="rId11" Type="http://schemas.openxmlformats.org/officeDocument/2006/relationships/tags" Target="../tags/tag33.xml" /><Relationship Id="rId12" Type="http://schemas.openxmlformats.org/officeDocument/2006/relationships/oleObject" Target="../embeddings/oleObject3.bin" TargetMode="Internal" /><Relationship Id="rId13" Type="http://schemas.openxmlformats.org/officeDocument/2006/relationships/image" Target="../media/image3.wmf" /><Relationship Id="rId14" Type="http://schemas.openxmlformats.org/officeDocument/2006/relationships/tags" Target="../tags/tag34.xml" /><Relationship Id="rId15" Type="http://schemas.openxmlformats.org/officeDocument/2006/relationships/oleObject" Target="../embeddings/oleObject4.bin" TargetMode="Internal" /><Relationship Id="rId16" Type="http://schemas.openxmlformats.org/officeDocument/2006/relationships/image" Target="../media/image4.wmf" /><Relationship Id="rId17" Type="http://schemas.openxmlformats.org/officeDocument/2006/relationships/tags" Target="../tags/tag35.xml" /><Relationship Id="rId18" Type="http://schemas.openxmlformats.org/officeDocument/2006/relationships/oleObject" Target="../embeddings/oleObject5.bin" TargetMode="Internal" /><Relationship Id="rId19" Type="http://schemas.openxmlformats.org/officeDocument/2006/relationships/image" Target="../media/image5.wmf" /><Relationship Id="rId2" Type="http://schemas.openxmlformats.org/officeDocument/2006/relationships/notesSlide" Target="../notesSlides/notesSlide2.xml" /><Relationship Id="rId20" Type="http://schemas.openxmlformats.org/officeDocument/2006/relationships/tags" Target="../tags/tag36.xml" /><Relationship Id="rId21" Type="http://schemas.openxmlformats.org/officeDocument/2006/relationships/vmlDrawing" Target="../drawings/vmlDrawing1.vml" /><Relationship Id="rId3" Type="http://schemas.openxmlformats.org/officeDocument/2006/relationships/tags" Target="../tags/tag29.xml" /><Relationship Id="rId4" Type="http://schemas.openxmlformats.org/officeDocument/2006/relationships/tags" Target="../tags/tag30.xml" /><Relationship Id="rId5" Type="http://schemas.openxmlformats.org/officeDocument/2006/relationships/tags" Target="../tags/tag31.xml" /><Relationship Id="rId6" Type="http://schemas.openxmlformats.org/officeDocument/2006/relationships/oleObject" Target="../embeddings/oleObject1.bin" TargetMode="Internal" /><Relationship Id="rId7" Type="http://schemas.openxmlformats.org/officeDocument/2006/relationships/image" Target="../media/image1.wmf" /><Relationship Id="rId8" Type="http://schemas.openxmlformats.org/officeDocument/2006/relationships/tags" Target="../tags/tag32.xml" /><Relationship Id="rId9" Type="http://schemas.openxmlformats.org/officeDocument/2006/relationships/oleObject" Target="../embeddings/oleObject2.bin"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56.wmf" /><Relationship Id="rId11" Type="http://schemas.openxmlformats.org/officeDocument/2006/relationships/tags" Target="../tags/tag227.xml" /><Relationship Id="rId12" Type="http://schemas.openxmlformats.org/officeDocument/2006/relationships/tags" Target="../tags/tag228.xml" /><Relationship Id="rId13" Type="http://schemas.openxmlformats.org/officeDocument/2006/relationships/vmlDrawing" Target="../drawings/vmlDrawing27.vml" /><Relationship Id="rId2" Type="http://schemas.openxmlformats.org/officeDocument/2006/relationships/notesSlide" Target="../notesSlides/notesSlide29.xml" /><Relationship Id="rId3" Type="http://schemas.openxmlformats.org/officeDocument/2006/relationships/tags" Target="../tags/tag223.xml" /><Relationship Id="rId4" Type="http://schemas.openxmlformats.org/officeDocument/2006/relationships/tags" Target="../tags/tag224.xml" /><Relationship Id="rId5" Type="http://schemas.openxmlformats.org/officeDocument/2006/relationships/oleObject" Target="../embeddings/oleObject85.bin" TargetMode="Internal" /><Relationship Id="rId6" Type="http://schemas.openxmlformats.org/officeDocument/2006/relationships/image" Target="../media/image51.wmf" /><Relationship Id="rId7" Type="http://schemas.openxmlformats.org/officeDocument/2006/relationships/tags" Target="../tags/tag225.xml" /><Relationship Id="rId8" Type="http://schemas.openxmlformats.org/officeDocument/2006/relationships/tags" Target="../tags/tag226.xml" /><Relationship Id="rId9" Type="http://schemas.openxmlformats.org/officeDocument/2006/relationships/oleObject" Target="../embeddings/oleObject86.bin" TargetMode="Interna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6.xml" /><Relationship Id="rId10" Type="http://schemas.openxmlformats.org/officeDocument/2006/relationships/tags" Target="../tags/tag232.xml" /><Relationship Id="rId11" Type="http://schemas.openxmlformats.org/officeDocument/2006/relationships/vmlDrawing" Target="../drawings/vmlDrawing28.vml" /><Relationship Id="rId2" Type="http://schemas.openxmlformats.org/officeDocument/2006/relationships/notesSlide" Target="../notesSlides/notesSlide30.xml" /><Relationship Id="rId3" Type="http://schemas.openxmlformats.org/officeDocument/2006/relationships/tags" Target="../tags/tag229.xml" /><Relationship Id="rId4" Type="http://schemas.openxmlformats.org/officeDocument/2006/relationships/oleObject" Target="../embeddings/oleObject87.bin" TargetMode="Internal" /><Relationship Id="rId5" Type="http://schemas.openxmlformats.org/officeDocument/2006/relationships/image" Target="../media/image57.wmf" /><Relationship Id="rId6" Type="http://schemas.openxmlformats.org/officeDocument/2006/relationships/tags" Target="../tags/tag230.xml" /><Relationship Id="rId7" Type="http://schemas.openxmlformats.org/officeDocument/2006/relationships/oleObject" Target="../embeddings/oleObject88.bin" TargetMode="Internal" /><Relationship Id="rId8" Type="http://schemas.openxmlformats.org/officeDocument/2006/relationships/image" Target="../media/image58.wmf" /><Relationship Id="rId9" Type="http://schemas.openxmlformats.org/officeDocument/2006/relationships/tags" Target="../tags/tag231.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6.xml" /><Relationship Id="rId10" Type="http://schemas.openxmlformats.org/officeDocument/2006/relationships/tags" Target="../tags/tag236.xml" /><Relationship Id="rId11" Type="http://schemas.openxmlformats.org/officeDocument/2006/relationships/oleObject" Target="../embeddings/oleObject91.bin" TargetMode="Internal" /><Relationship Id="rId12" Type="http://schemas.openxmlformats.org/officeDocument/2006/relationships/image" Target="../media/image59.wmf" /><Relationship Id="rId13" Type="http://schemas.openxmlformats.org/officeDocument/2006/relationships/tags" Target="../tags/tag237.xml" /><Relationship Id="rId14" Type="http://schemas.openxmlformats.org/officeDocument/2006/relationships/vmlDrawing" Target="../drawings/vmlDrawing29.vml" /><Relationship Id="rId2" Type="http://schemas.openxmlformats.org/officeDocument/2006/relationships/notesSlide" Target="../notesSlides/notesSlide31.xml" /><Relationship Id="rId3" Type="http://schemas.openxmlformats.org/officeDocument/2006/relationships/tags" Target="../tags/tag233.xml" /><Relationship Id="rId4" Type="http://schemas.openxmlformats.org/officeDocument/2006/relationships/tags" Target="../tags/tag234.xml" /><Relationship Id="rId5" Type="http://schemas.openxmlformats.org/officeDocument/2006/relationships/oleObject" Target="../embeddings/oleObject89.bin" TargetMode="Internal" /><Relationship Id="rId6" Type="http://schemas.openxmlformats.org/officeDocument/2006/relationships/image" Target="../media/image57.wmf" /><Relationship Id="rId7" Type="http://schemas.openxmlformats.org/officeDocument/2006/relationships/tags" Target="../tags/tag235.xml" /><Relationship Id="rId8" Type="http://schemas.openxmlformats.org/officeDocument/2006/relationships/oleObject" Target="../embeddings/oleObject90.bin" TargetMode="Internal" /><Relationship Id="rId9" Type="http://schemas.openxmlformats.org/officeDocument/2006/relationships/image" Target="../media/image58.wmf"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40.xml" /><Relationship Id="rId2" Type="http://schemas.openxmlformats.org/officeDocument/2006/relationships/notesSlide" Target="../notesSlides/notesSlide32.xml" /><Relationship Id="rId3" Type="http://schemas.openxmlformats.org/officeDocument/2006/relationships/tags" Target="../tags/tag238.xml" /><Relationship Id="rId4" Type="http://schemas.openxmlformats.org/officeDocument/2006/relationships/tags" Target="../tags/tag239.xml" /><Relationship Id="rId5" Type="http://schemas.microsoft.com/office/2007/relationships/diagramDrawing" Target="../diagrams/drawing1.xml" /><Relationship Id="rId6" Type="http://schemas.openxmlformats.org/officeDocument/2006/relationships/diagramData" Target="../diagrams/data1.xml" /><Relationship Id="rId7" Type="http://schemas.openxmlformats.org/officeDocument/2006/relationships/diagramLayout" Target="../diagrams/layout1.xml" /><Relationship Id="rId8" Type="http://schemas.openxmlformats.org/officeDocument/2006/relationships/diagramQuickStyle" Target="../diagrams/quickStyle1.xml" /><Relationship Id="rId9" Type="http://schemas.openxmlformats.org/officeDocument/2006/relationships/diagramColors" Target="../diagrams/colors1.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tags" Target="../tags/tag241.xml" /><Relationship Id="rId4" Type="http://schemas.openxmlformats.org/officeDocument/2006/relationships/tags" Target="../tags/tag242.xml" /><Relationship Id="rId5" Type="http://schemas.openxmlformats.org/officeDocument/2006/relationships/oleObject" Target="../embeddings/oleObject92.bin" TargetMode="Internal" /><Relationship Id="rId6" Type="http://schemas.openxmlformats.org/officeDocument/2006/relationships/image" Target="../media/image60.wmf" /><Relationship Id="rId7" Type="http://schemas.openxmlformats.org/officeDocument/2006/relationships/tags" Target="../tags/tag243.xml" /><Relationship Id="rId8" Type="http://schemas.openxmlformats.org/officeDocument/2006/relationships/vmlDrawing" Target="../drawings/vmlDrawing30.v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61.wmf" /><Relationship Id="rId11" Type="http://schemas.openxmlformats.org/officeDocument/2006/relationships/tags" Target="../tags/tag248.xml" /><Relationship Id="rId12" Type="http://schemas.openxmlformats.org/officeDocument/2006/relationships/tags" Target="../tags/tag249.xml" /><Relationship Id="rId13" Type="http://schemas.openxmlformats.org/officeDocument/2006/relationships/oleObject" Target="../embeddings/oleObject95.bin" TargetMode="Internal" /><Relationship Id="rId14" Type="http://schemas.openxmlformats.org/officeDocument/2006/relationships/image" Target="../media/image62.wmf" /><Relationship Id="rId15" Type="http://schemas.openxmlformats.org/officeDocument/2006/relationships/tags" Target="../tags/tag250.xml" /><Relationship Id="rId16" Type="http://schemas.openxmlformats.org/officeDocument/2006/relationships/tags" Target="../tags/tag251.xml" /><Relationship Id="rId17" Type="http://schemas.openxmlformats.org/officeDocument/2006/relationships/vmlDrawing" Target="../drawings/vmlDrawing31.vml" /><Relationship Id="rId2" Type="http://schemas.openxmlformats.org/officeDocument/2006/relationships/notesSlide" Target="../notesSlides/notesSlide34.xml" /><Relationship Id="rId3" Type="http://schemas.openxmlformats.org/officeDocument/2006/relationships/tags" Target="../tags/tag244.xml" /><Relationship Id="rId4" Type="http://schemas.openxmlformats.org/officeDocument/2006/relationships/tags" Target="../tags/tag245.xml" /><Relationship Id="rId5" Type="http://schemas.openxmlformats.org/officeDocument/2006/relationships/oleObject" Target="../embeddings/oleObject93.bin" TargetMode="Internal" /><Relationship Id="rId6" Type="http://schemas.openxmlformats.org/officeDocument/2006/relationships/image" Target="../media/image60.wmf" /><Relationship Id="rId7" Type="http://schemas.openxmlformats.org/officeDocument/2006/relationships/tags" Target="../tags/tag246.xml" /><Relationship Id="rId8" Type="http://schemas.openxmlformats.org/officeDocument/2006/relationships/tags" Target="../tags/tag247.xml" /><Relationship Id="rId9" Type="http://schemas.openxmlformats.org/officeDocument/2006/relationships/oleObject" Target="../embeddings/oleObject94.bin" TargetMode="Interna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tags" Target="../tags/tag252.xml" /><Relationship Id="rId4" Type="http://schemas.openxmlformats.org/officeDocument/2006/relationships/tags" Target="../tags/tag253.xml" /><Relationship Id="rId5" Type="http://schemas.openxmlformats.org/officeDocument/2006/relationships/tags" Target="../tags/tag254.xml" /><Relationship Id="rId6" Type="http://schemas.openxmlformats.org/officeDocument/2006/relationships/oleObject" Target="../embeddings/oleObject96.bin" TargetMode="Internal" /><Relationship Id="rId7" Type="http://schemas.openxmlformats.org/officeDocument/2006/relationships/image" Target="../media/image63.wmf" /><Relationship Id="rId8" Type="http://schemas.openxmlformats.org/officeDocument/2006/relationships/tags" Target="../tags/tag255.xml" /><Relationship Id="rId9" Type="http://schemas.openxmlformats.org/officeDocument/2006/relationships/vmlDrawing" Target="../drawings/vmlDrawing32.v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61.xml" /><Relationship Id="rId11" Type="http://schemas.openxmlformats.org/officeDocument/2006/relationships/tags" Target="../tags/tag262.xml" /><Relationship Id="rId12" Type="http://schemas.openxmlformats.org/officeDocument/2006/relationships/tags" Target="../tags/tag263.xml" /><Relationship Id="rId13" Type="http://schemas.openxmlformats.org/officeDocument/2006/relationships/vmlDrawing" Target="../drawings/vmlDrawing33.vml" /><Relationship Id="rId2" Type="http://schemas.openxmlformats.org/officeDocument/2006/relationships/notesSlide" Target="../notesSlides/notesSlide36.xml" /><Relationship Id="rId3" Type="http://schemas.openxmlformats.org/officeDocument/2006/relationships/tags" Target="../tags/tag256.xml" /><Relationship Id="rId4" Type="http://schemas.openxmlformats.org/officeDocument/2006/relationships/tags" Target="../tags/tag257.xml" /><Relationship Id="rId5" Type="http://schemas.openxmlformats.org/officeDocument/2006/relationships/tags" Target="../tags/tag258.xml" /><Relationship Id="rId6" Type="http://schemas.openxmlformats.org/officeDocument/2006/relationships/oleObject" Target="../embeddings/oleObject97.bin" TargetMode="Internal" /><Relationship Id="rId7" Type="http://schemas.openxmlformats.org/officeDocument/2006/relationships/image" Target="../media/image63.wmf" /><Relationship Id="rId8" Type="http://schemas.openxmlformats.org/officeDocument/2006/relationships/tags" Target="../tags/tag259.xml" /><Relationship Id="rId9" Type="http://schemas.openxmlformats.org/officeDocument/2006/relationships/tags" Target="../tags/tag260.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64.wmf" /><Relationship Id="rId11" Type="http://schemas.openxmlformats.org/officeDocument/2006/relationships/tags" Target="../tags/tag268.xml" /><Relationship Id="rId12" Type="http://schemas.openxmlformats.org/officeDocument/2006/relationships/vmlDrawing" Target="../drawings/vmlDrawing34.vml" /><Relationship Id="rId2" Type="http://schemas.openxmlformats.org/officeDocument/2006/relationships/notesSlide" Target="../notesSlides/notesSlide37.xml" /><Relationship Id="rId3" Type="http://schemas.openxmlformats.org/officeDocument/2006/relationships/tags" Target="../tags/tag264.xml" /><Relationship Id="rId4" Type="http://schemas.openxmlformats.org/officeDocument/2006/relationships/tags" Target="../tags/tag265.xml" /><Relationship Id="rId5" Type="http://schemas.openxmlformats.org/officeDocument/2006/relationships/oleObject" Target="../embeddings/oleObject98.bin" TargetMode="Internal" /><Relationship Id="rId6" Type="http://schemas.openxmlformats.org/officeDocument/2006/relationships/image" Target="../media/image63.wmf" /><Relationship Id="rId7" Type="http://schemas.openxmlformats.org/officeDocument/2006/relationships/tags" Target="../tags/tag266.xml" /><Relationship Id="rId8" Type="http://schemas.openxmlformats.org/officeDocument/2006/relationships/tags" Target="../tags/tag267.xml" /><Relationship Id="rId9" Type="http://schemas.openxmlformats.org/officeDocument/2006/relationships/oleObject" Target="../embeddings/oleObject99.bin" TargetMode="In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vmlDrawing" Target="../drawings/vmlDrawing35.vml" /><Relationship Id="rId2" Type="http://schemas.openxmlformats.org/officeDocument/2006/relationships/notesSlide" Target="../notesSlides/notesSlide38.xml" /><Relationship Id="rId3" Type="http://schemas.openxmlformats.org/officeDocument/2006/relationships/tags" Target="../tags/tag269.xml" /><Relationship Id="rId4" Type="http://schemas.openxmlformats.org/officeDocument/2006/relationships/tags" Target="../tags/tag270.xml" /><Relationship Id="rId5" Type="http://schemas.openxmlformats.org/officeDocument/2006/relationships/oleObject" Target="../embeddings/oleObject100.bin" TargetMode="Internal" /><Relationship Id="rId6" Type="http://schemas.openxmlformats.org/officeDocument/2006/relationships/image" Target="../media/image65.wmf" /><Relationship Id="rId7" Type="http://schemas.openxmlformats.org/officeDocument/2006/relationships/image" Target="../media/image66.png" /><Relationship Id="rId8" Type="http://schemas.openxmlformats.org/officeDocument/2006/relationships/tags" Target="../tags/tag271.xml" /><Relationship Id="rId9" Type="http://schemas.openxmlformats.org/officeDocument/2006/relationships/tags" Target="../tags/tag272.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oleObject7.bin" TargetMode="Internal" /><Relationship Id="rId11" Type="http://schemas.openxmlformats.org/officeDocument/2006/relationships/image" Target="../media/image7.wmf" /><Relationship Id="rId12" Type="http://schemas.openxmlformats.org/officeDocument/2006/relationships/tags" Target="../tags/tag42.xml" /><Relationship Id="rId13" Type="http://schemas.openxmlformats.org/officeDocument/2006/relationships/oleObject" Target="../embeddings/oleObject8.bin" TargetMode="Internal" /><Relationship Id="rId14" Type="http://schemas.openxmlformats.org/officeDocument/2006/relationships/image" Target="../media/image8.wmf" /><Relationship Id="rId15" Type="http://schemas.openxmlformats.org/officeDocument/2006/relationships/tags" Target="../tags/tag43.xml" /><Relationship Id="rId16" Type="http://schemas.openxmlformats.org/officeDocument/2006/relationships/oleObject" Target="../embeddings/oleObject9.bin" TargetMode="Internal" /><Relationship Id="rId17" Type="http://schemas.openxmlformats.org/officeDocument/2006/relationships/image" Target="../media/image9.wmf" /><Relationship Id="rId18" Type="http://schemas.openxmlformats.org/officeDocument/2006/relationships/tags" Target="../tags/tag44.xml" /><Relationship Id="rId19" Type="http://schemas.openxmlformats.org/officeDocument/2006/relationships/oleObject" Target="../embeddings/oleObject10.bin" TargetMode="Internal" /><Relationship Id="rId2" Type="http://schemas.openxmlformats.org/officeDocument/2006/relationships/notesSlide" Target="../notesSlides/notesSlide3.xml" /><Relationship Id="rId20" Type="http://schemas.openxmlformats.org/officeDocument/2006/relationships/image" Target="../media/image10.wmf" /><Relationship Id="rId21" Type="http://schemas.openxmlformats.org/officeDocument/2006/relationships/tags" Target="../tags/tag45.xml" /><Relationship Id="rId22" Type="http://schemas.openxmlformats.org/officeDocument/2006/relationships/oleObject" Target="../embeddings/oleObject11.bin" TargetMode="Internal" /><Relationship Id="rId23" Type="http://schemas.openxmlformats.org/officeDocument/2006/relationships/image" Target="../media/image11.wmf" /><Relationship Id="rId24" Type="http://schemas.openxmlformats.org/officeDocument/2006/relationships/tags" Target="../tags/tag46.xml" /><Relationship Id="rId25" Type="http://schemas.openxmlformats.org/officeDocument/2006/relationships/oleObject" Target="../embeddings/oleObject12.bin" TargetMode="Internal" /><Relationship Id="rId26" Type="http://schemas.openxmlformats.org/officeDocument/2006/relationships/image" Target="../media/image12.wmf" /><Relationship Id="rId27" Type="http://schemas.openxmlformats.org/officeDocument/2006/relationships/tags" Target="../tags/tag47.xml" /><Relationship Id="rId28" Type="http://schemas.openxmlformats.org/officeDocument/2006/relationships/tags" Target="../tags/tag48.xml" /><Relationship Id="rId29" Type="http://schemas.openxmlformats.org/officeDocument/2006/relationships/oleObject" Target="../embeddings/oleObject13.bin" TargetMode="Internal" /><Relationship Id="rId3" Type="http://schemas.openxmlformats.org/officeDocument/2006/relationships/tags" Target="../tags/tag37.xml" /><Relationship Id="rId30" Type="http://schemas.openxmlformats.org/officeDocument/2006/relationships/image" Target="../media/image13.wmf" /><Relationship Id="rId31" Type="http://schemas.openxmlformats.org/officeDocument/2006/relationships/tags" Target="../tags/tag49.xml" /><Relationship Id="rId32" Type="http://schemas.openxmlformats.org/officeDocument/2006/relationships/oleObject" Target="../embeddings/oleObject14.bin" TargetMode="Internal" /><Relationship Id="rId33" Type="http://schemas.openxmlformats.org/officeDocument/2006/relationships/image" Target="../media/image14.wmf" /><Relationship Id="rId34" Type="http://schemas.openxmlformats.org/officeDocument/2006/relationships/tags" Target="../tags/tag50.xml" /><Relationship Id="rId35" Type="http://schemas.openxmlformats.org/officeDocument/2006/relationships/oleObject" Target="../embeddings/oleObject15.bin" TargetMode="Internal" /><Relationship Id="rId36" Type="http://schemas.openxmlformats.org/officeDocument/2006/relationships/image" Target="../media/image15.wmf" /><Relationship Id="rId37" Type="http://schemas.openxmlformats.org/officeDocument/2006/relationships/tags" Target="../tags/tag51.xml" /><Relationship Id="rId38" Type="http://schemas.openxmlformats.org/officeDocument/2006/relationships/tags" Target="../tags/tag52.xml" /><Relationship Id="rId39" Type="http://schemas.openxmlformats.org/officeDocument/2006/relationships/oleObject" Target="../embeddings/oleObject16.bin" TargetMode="Internal" /><Relationship Id="rId4" Type="http://schemas.openxmlformats.org/officeDocument/2006/relationships/tags" Target="../tags/tag38.xml" /><Relationship Id="rId40" Type="http://schemas.openxmlformats.org/officeDocument/2006/relationships/image" Target="../media/image16.wmf" /><Relationship Id="rId41" Type="http://schemas.openxmlformats.org/officeDocument/2006/relationships/tags" Target="../tags/tag53.xml" /><Relationship Id="rId42" Type="http://schemas.openxmlformats.org/officeDocument/2006/relationships/oleObject" Target="../embeddings/oleObject17.bin" TargetMode="Internal" /><Relationship Id="rId43" Type="http://schemas.openxmlformats.org/officeDocument/2006/relationships/image" Target="../media/image17.wmf" /><Relationship Id="rId44" Type="http://schemas.openxmlformats.org/officeDocument/2006/relationships/tags" Target="../tags/tag54.xml" /><Relationship Id="rId45" Type="http://schemas.openxmlformats.org/officeDocument/2006/relationships/oleObject" Target="../embeddings/oleObject18.bin" TargetMode="Internal" /><Relationship Id="rId46" Type="http://schemas.openxmlformats.org/officeDocument/2006/relationships/image" Target="../media/image18.wmf" /><Relationship Id="rId47" Type="http://schemas.openxmlformats.org/officeDocument/2006/relationships/tags" Target="../tags/tag55.xml" /><Relationship Id="rId48" Type="http://schemas.openxmlformats.org/officeDocument/2006/relationships/oleObject" Target="../embeddings/oleObject19.bin" TargetMode="Internal" /><Relationship Id="rId49" Type="http://schemas.openxmlformats.org/officeDocument/2006/relationships/image" Target="../media/image19.wmf" /><Relationship Id="rId5" Type="http://schemas.openxmlformats.org/officeDocument/2006/relationships/tags" Target="../tags/tag39.xml" /><Relationship Id="rId50" Type="http://schemas.openxmlformats.org/officeDocument/2006/relationships/tags" Target="../tags/tag56.xml" /><Relationship Id="rId51" Type="http://schemas.openxmlformats.org/officeDocument/2006/relationships/tags" Target="../tags/tag57.xml" /><Relationship Id="rId52" Type="http://schemas.openxmlformats.org/officeDocument/2006/relationships/oleObject" Target="../embeddings/oleObject20.bin" TargetMode="Internal" /><Relationship Id="rId53" Type="http://schemas.openxmlformats.org/officeDocument/2006/relationships/image" Target="../media/image20.wmf" /><Relationship Id="rId54" Type="http://schemas.openxmlformats.org/officeDocument/2006/relationships/tags" Target="../tags/tag58.xml" /><Relationship Id="rId55" Type="http://schemas.openxmlformats.org/officeDocument/2006/relationships/oleObject" Target="../embeddings/oleObject21.bin" TargetMode="Internal" /><Relationship Id="rId56" Type="http://schemas.openxmlformats.org/officeDocument/2006/relationships/image" Target="../media/image21.wmf" /><Relationship Id="rId57" Type="http://schemas.openxmlformats.org/officeDocument/2006/relationships/tags" Target="../tags/tag59.xml" /><Relationship Id="rId58" Type="http://schemas.openxmlformats.org/officeDocument/2006/relationships/oleObject" Target="../embeddings/oleObject22.bin" TargetMode="Internal" /><Relationship Id="rId59" Type="http://schemas.openxmlformats.org/officeDocument/2006/relationships/image" Target="../media/image22.wmf" /><Relationship Id="rId6" Type="http://schemas.openxmlformats.org/officeDocument/2006/relationships/tags" Target="../tags/tag40.xml" /><Relationship Id="rId60" Type="http://schemas.openxmlformats.org/officeDocument/2006/relationships/tags" Target="../tags/tag60.xml" /><Relationship Id="rId61" Type="http://schemas.openxmlformats.org/officeDocument/2006/relationships/oleObject" Target="../embeddings/oleObject23.bin" TargetMode="Internal" /><Relationship Id="rId62" Type="http://schemas.openxmlformats.org/officeDocument/2006/relationships/image" Target="../media/image23.wmf" /><Relationship Id="rId63" Type="http://schemas.openxmlformats.org/officeDocument/2006/relationships/tags" Target="../tags/tag61.xml" /><Relationship Id="rId64" Type="http://schemas.openxmlformats.org/officeDocument/2006/relationships/oleObject" Target="../embeddings/oleObject24.bin" TargetMode="Internal" /><Relationship Id="rId65" Type="http://schemas.openxmlformats.org/officeDocument/2006/relationships/image" Target="../media/image24.wmf" /><Relationship Id="rId66" Type="http://schemas.openxmlformats.org/officeDocument/2006/relationships/tags" Target="../tags/tag62.xml" /><Relationship Id="rId67" Type="http://schemas.openxmlformats.org/officeDocument/2006/relationships/vmlDrawing" Target="../drawings/vmlDrawing2.vml" /><Relationship Id="rId7" Type="http://schemas.openxmlformats.org/officeDocument/2006/relationships/oleObject" Target="../embeddings/oleObject6.bin" TargetMode="Internal" /><Relationship Id="rId8" Type="http://schemas.openxmlformats.org/officeDocument/2006/relationships/image" Target="../media/image6.wmf" /><Relationship Id="rId9" Type="http://schemas.openxmlformats.org/officeDocument/2006/relationships/tags" Target="../tags/tag41.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68.png" /><Relationship Id="rId11" Type="http://schemas.openxmlformats.org/officeDocument/2006/relationships/tags" Target="../tags/tag276.xml" /><Relationship Id="rId12" Type="http://schemas.openxmlformats.org/officeDocument/2006/relationships/tags" Target="../tags/tag277.xml" /><Relationship Id="rId13" Type="http://schemas.openxmlformats.org/officeDocument/2006/relationships/vmlDrawing" Target="../drawings/vmlDrawing36.vml" /><Relationship Id="rId2" Type="http://schemas.openxmlformats.org/officeDocument/2006/relationships/notesSlide" Target="../notesSlides/notesSlide39.xml" /><Relationship Id="rId3" Type="http://schemas.openxmlformats.org/officeDocument/2006/relationships/tags" Target="../tags/tag273.xml" /><Relationship Id="rId4" Type="http://schemas.openxmlformats.org/officeDocument/2006/relationships/tags" Target="../tags/tag274.xml" /><Relationship Id="rId5" Type="http://schemas.openxmlformats.org/officeDocument/2006/relationships/oleObject" Target="../embeddings/oleObject101.bin" TargetMode="Internal" /><Relationship Id="rId6" Type="http://schemas.openxmlformats.org/officeDocument/2006/relationships/image" Target="../media/image65.wmf" /><Relationship Id="rId7" Type="http://schemas.openxmlformats.org/officeDocument/2006/relationships/tags" Target="../tags/tag275.xml" /><Relationship Id="rId8" Type="http://schemas.openxmlformats.org/officeDocument/2006/relationships/oleObject" Target="../embeddings/oleObject102.bin" TargetMode="Internal" /><Relationship Id="rId9" Type="http://schemas.openxmlformats.org/officeDocument/2006/relationships/image" Target="../media/image67.wmf"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281.xml" /><Relationship Id="rId11" Type="http://schemas.openxmlformats.org/officeDocument/2006/relationships/tags" Target="../tags/tag282.xml" /><Relationship Id="rId12" Type="http://schemas.openxmlformats.org/officeDocument/2006/relationships/tags" Target="../tags/tag283.xml" /><Relationship Id="rId13" Type="http://schemas.openxmlformats.org/officeDocument/2006/relationships/oleObject" Target="../embeddings/oleObject105.bin" TargetMode="Internal" /><Relationship Id="rId14" Type="http://schemas.openxmlformats.org/officeDocument/2006/relationships/image" Target="../media/image70.wmf" /><Relationship Id="rId15" Type="http://schemas.openxmlformats.org/officeDocument/2006/relationships/tags" Target="../tags/tag284.xml" /><Relationship Id="rId16" Type="http://schemas.openxmlformats.org/officeDocument/2006/relationships/vmlDrawing" Target="../drawings/vmlDrawing37.vml" /><Relationship Id="rId2" Type="http://schemas.openxmlformats.org/officeDocument/2006/relationships/notesSlide" Target="../notesSlides/notesSlide40.xml" /><Relationship Id="rId3" Type="http://schemas.openxmlformats.org/officeDocument/2006/relationships/tags" Target="../tags/tag278.xml" /><Relationship Id="rId4" Type="http://schemas.openxmlformats.org/officeDocument/2006/relationships/tags" Target="../tags/tag279.xml" /><Relationship Id="rId5" Type="http://schemas.openxmlformats.org/officeDocument/2006/relationships/oleObject" Target="../embeddings/oleObject103.bin" TargetMode="Internal" /><Relationship Id="rId6" Type="http://schemas.openxmlformats.org/officeDocument/2006/relationships/image" Target="../media/image69.wmf" /><Relationship Id="rId7" Type="http://schemas.openxmlformats.org/officeDocument/2006/relationships/tags" Target="../tags/tag280.xml" /><Relationship Id="rId8" Type="http://schemas.openxmlformats.org/officeDocument/2006/relationships/oleObject" Target="../embeddings/oleObject104.bin" TargetMode="Internal" /><Relationship Id="rId9" Type="http://schemas.openxmlformats.org/officeDocument/2006/relationships/image" Target="../media/image63.wmf"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tags" Target="../tags/tag285.xml" /><Relationship Id="rId4" Type="http://schemas.openxmlformats.org/officeDocument/2006/relationships/tags" Target="../tags/tag286.xml" /><Relationship Id="rId5" Type="http://schemas.openxmlformats.org/officeDocument/2006/relationships/tags" Target="../tags/tag287.xml" /><Relationship Id="rId6" Type="http://schemas.openxmlformats.org/officeDocument/2006/relationships/oleObject" Target="../embeddings/oleObject106.bin" TargetMode="Internal" /><Relationship Id="rId7" Type="http://schemas.openxmlformats.org/officeDocument/2006/relationships/image" Target="../media/image71.wmf" /><Relationship Id="rId8" Type="http://schemas.openxmlformats.org/officeDocument/2006/relationships/tags" Target="../tags/tag288.xml" /><Relationship Id="rId9" Type="http://schemas.openxmlformats.org/officeDocument/2006/relationships/vmlDrawing" Target="../drawings/vmlDrawing38.v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oleObject108.bin" TargetMode="Internal" /><Relationship Id="rId11" Type="http://schemas.openxmlformats.org/officeDocument/2006/relationships/image" Target="../media/image72.wmf" /><Relationship Id="rId12" Type="http://schemas.openxmlformats.org/officeDocument/2006/relationships/tags" Target="../tags/tag294.xml" /><Relationship Id="rId13" Type="http://schemas.openxmlformats.org/officeDocument/2006/relationships/vmlDrawing" Target="../drawings/vmlDrawing39.vml" /><Relationship Id="rId2" Type="http://schemas.openxmlformats.org/officeDocument/2006/relationships/notesSlide" Target="../notesSlides/notesSlide42.xml" /><Relationship Id="rId3" Type="http://schemas.openxmlformats.org/officeDocument/2006/relationships/tags" Target="../tags/tag289.xml" /><Relationship Id="rId4" Type="http://schemas.openxmlformats.org/officeDocument/2006/relationships/tags" Target="../tags/tag290.xml" /><Relationship Id="rId5" Type="http://schemas.openxmlformats.org/officeDocument/2006/relationships/tags" Target="../tags/tag291.xml" /><Relationship Id="rId6" Type="http://schemas.openxmlformats.org/officeDocument/2006/relationships/oleObject" Target="../embeddings/oleObject107.bin" TargetMode="Internal" /><Relationship Id="rId7" Type="http://schemas.openxmlformats.org/officeDocument/2006/relationships/image" Target="../media/image71.wmf" /><Relationship Id="rId8" Type="http://schemas.openxmlformats.org/officeDocument/2006/relationships/tags" Target="../tags/tag292.xml" /><Relationship Id="rId9" Type="http://schemas.openxmlformats.org/officeDocument/2006/relationships/tags" Target="../tags/tag293.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oleObject110.bin" TargetMode="Internal" /><Relationship Id="rId11" Type="http://schemas.openxmlformats.org/officeDocument/2006/relationships/image" Target="../media/image72.wmf" /><Relationship Id="rId12" Type="http://schemas.openxmlformats.org/officeDocument/2006/relationships/tags" Target="../tags/tag300.xml" /><Relationship Id="rId13" Type="http://schemas.openxmlformats.org/officeDocument/2006/relationships/tags" Target="../tags/tag301.xml" /><Relationship Id="rId14" Type="http://schemas.openxmlformats.org/officeDocument/2006/relationships/oleObject" Target="../embeddings/oleObject111.bin" TargetMode="Internal" /><Relationship Id="rId15" Type="http://schemas.openxmlformats.org/officeDocument/2006/relationships/image" Target="../media/image73.wmf" /><Relationship Id="rId16" Type="http://schemas.openxmlformats.org/officeDocument/2006/relationships/tags" Target="../tags/tag302.xml" /><Relationship Id="rId17" Type="http://schemas.openxmlformats.org/officeDocument/2006/relationships/tags" Target="../tags/tag303.xml" /><Relationship Id="rId18" Type="http://schemas.openxmlformats.org/officeDocument/2006/relationships/tags" Target="../tags/tag304.xml" /><Relationship Id="rId19" Type="http://schemas.openxmlformats.org/officeDocument/2006/relationships/tags" Target="../tags/tag305.xml" /><Relationship Id="rId2" Type="http://schemas.openxmlformats.org/officeDocument/2006/relationships/notesSlide" Target="../notesSlides/notesSlide43.xml" /><Relationship Id="rId20" Type="http://schemas.openxmlformats.org/officeDocument/2006/relationships/vmlDrawing" Target="../drawings/vmlDrawing40.vml" /><Relationship Id="rId3" Type="http://schemas.openxmlformats.org/officeDocument/2006/relationships/tags" Target="../tags/tag295.xml" /><Relationship Id="rId4" Type="http://schemas.openxmlformats.org/officeDocument/2006/relationships/tags" Target="../tags/tag296.xml" /><Relationship Id="rId5" Type="http://schemas.openxmlformats.org/officeDocument/2006/relationships/tags" Target="../tags/tag297.xml" /><Relationship Id="rId6" Type="http://schemas.openxmlformats.org/officeDocument/2006/relationships/oleObject" Target="../embeddings/oleObject109.bin" TargetMode="Internal" /><Relationship Id="rId7" Type="http://schemas.openxmlformats.org/officeDocument/2006/relationships/image" Target="../media/image71.wmf" /><Relationship Id="rId8" Type="http://schemas.openxmlformats.org/officeDocument/2006/relationships/tags" Target="../tags/tag298.xml" /><Relationship Id="rId9" Type="http://schemas.openxmlformats.org/officeDocument/2006/relationships/tags" Target="../tags/tag299.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oleObject113.bin" TargetMode="Internal" /><Relationship Id="rId11" Type="http://schemas.openxmlformats.org/officeDocument/2006/relationships/image" Target="../media/image72.wmf" /><Relationship Id="rId12" Type="http://schemas.openxmlformats.org/officeDocument/2006/relationships/tags" Target="../tags/tag311.xml" /><Relationship Id="rId13" Type="http://schemas.openxmlformats.org/officeDocument/2006/relationships/tags" Target="../tags/tag312.xml" /><Relationship Id="rId14" Type="http://schemas.openxmlformats.org/officeDocument/2006/relationships/oleObject" Target="../embeddings/oleObject114.bin" TargetMode="Internal" /><Relationship Id="rId15" Type="http://schemas.openxmlformats.org/officeDocument/2006/relationships/image" Target="../media/image73.wmf" /><Relationship Id="rId16" Type="http://schemas.openxmlformats.org/officeDocument/2006/relationships/tags" Target="../tags/tag313.xml" /><Relationship Id="rId17" Type="http://schemas.openxmlformats.org/officeDocument/2006/relationships/tags" Target="../tags/tag314.xml" /><Relationship Id="rId18" Type="http://schemas.openxmlformats.org/officeDocument/2006/relationships/oleObject" Target="../embeddings/oleObject115.bin" TargetMode="Internal" /><Relationship Id="rId19" Type="http://schemas.openxmlformats.org/officeDocument/2006/relationships/image" Target="../media/image74.wmf" /><Relationship Id="rId2" Type="http://schemas.openxmlformats.org/officeDocument/2006/relationships/notesSlide" Target="../notesSlides/notesSlide44.xml" /><Relationship Id="rId20" Type="http://schemas.openxmlformats.org/officeDocument/2006/relationships/tags" Target="../tags/tag315.xml" /><Relationship Id="rId21" Type="http://schemas.openxmlformats.org/officeDocument/2006/relationships/tags" Target="../tags/tag316.xml" /><Relationship Id="rId22" Type="http://schemas.openxmlformats.org/officeDocument/2006/relationships/tags" Target="../tags/tag317.xml" /><Relationship Id="rId23" Type="http://schemas.openxmlformats.org/officeDocument/2006/relationships/tags" Target="../tags/tag318.xml" /><Relationship Id="rId24" Type="http://schemas.openxmlformats.org/officeDocument/2006/relationships/vmlDrawing" Target="../drawings/vmlDrawing41.vml" /><Relationship Id="rId3" Type="http://schemas.openxmlformats.org/officeDocument/2006/relationships/tags" Target="../tags/tag306.xml" /><Relationship Id="rId4" Type="http://schemas.openxmlformats.org/officeDocument/2006/relationships/tags" Target="../tags/tag307.xml" /><Relationship Id="rId5" Type="http://schemas.openxmlformats.org/officeDocument/2006/relationships/tags" Target="../tags/tag308.xml" /><Relationship Id="rId6" Type="http://schemas.openxmlformats.org/officeDocument/2006/relationships/oleObject" Target="../embeddings/oleObject112.bin" TargetMode="Internal" /><Relationship Id="rId7" Type="http://schemas.openxmlformats.org/officeDocument/2006/relationships/image" Target="../media/image71.wmf" /><Relationship Id="rId8" Type="http://schemas.openxmlformats.org/officeDocument/2006/relationships/tags" Target="../tags/tag309.xml" /><Relationship Id="rId9" Type="http://schemas.openxmlformats.org/officeDocument/2006/relationships/tags" Target="../tags/tag310.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oleObject117.bin" TargetMode="Internal" /><Relationship Id="rId11" Type="http://schemas.openxmlformats.org/officeDocument/2006/relationships/image" Target="../media/image72.wmf" /><Relationship Id="rId12" Type="http://schemas.openxmlformats.org/officeDocument/2006/relationships/tags" Target="../tags/tag324.xml" /><Relationship Id="rId13" Type="http://schemas.openxmlformats.org/officeDocument/2006/relationships/tags" Target="../tags/tag325.xml" /><Relationship Id="rId14" Type="http://schemas.openxmlformats.org/officeDocument/2006/relationships/oleObject" Target="../embeddings/oleObject118.bin" TargetMode="Internal" /><Relationship Id="rId15" Type="http://schemas.openxmlformats.org/officeDocument/2006/relationships/image" Target="../media/image73.wmf" /><Relationship Id="rId16" Type="http://schemas.openxmlformats.org/officeDocument/2006/relationships/tags" Target="../tags/tag326.xml" /><Relationship Id="rId17" Type="http://schemas.openxmlformats.org/officeDocument/2006/relationships/tags" Target="../tags/tag327.xml" /><Relationship Id="rId18" Type="http://schemas.openxmlformats.org/officeDocument/2006/relationships/oleObject" Target="../embeddings/oleObject119.bin" TargetMode="Internal" /><Relationship Id="rId19" Type="http://schemas.openxmlformats.org/officeDocument/2006/relationships/image" Target="../media/image74.wmf" /><Relationship Id="rId2" Type="http://schemas.openxmlformats.org/officeDocument/2006/relationships/notesSlide" Target="../notesSlides/notesSlide45.xml" /><Relationship Id="rId20" Type="http://schemas.openxmlformats.org/officeDocument/2006/relationships/tags" Target="../tags/tag328.xml" /><Relationship Id="rId21" Type="http://schemas.openxmlformats.org/officeDocument/2006/relationships/tags" Target="../tags/tag329.xml" /><Relationship Id="rId22" Type="http://schemas.openxmlformats.org/officeDocument/2006/relationships/oleObject" Target="../embeddings/oleObject120.bin" TargetMode="Internal" /><Relationship Id="rId23" Type="http://schemas.openxmlformats.org/officeDocument/2006/relationships/image" Target="../media/image75.wmf" /><Relationship Id="rId24" Type="http://schemas.openxmlformats.org/officeDocument/2006/relationships/tags" Target="../tags/tag330.xml" /><Relationship Id="rId25" Type="http://schemas.openxmlformats.org/officeDocument/2006/relationships/vmlDrawing" Target="../drawings/vmlDrawing42.vml" /><Relationship Id="rId3" Type="http://schemas.openxmlformats.org/officeDocument/2006/relationships/tags" Target="../tags/tag319.xml" /><Relationship Id="rId4" Type="http://schemas.openxmlformats.org/officeDocument/2006/relationships/tags" Target="../tags/tag320.xml" /><Relationship Id="rId5" Type="http://schemas.openxmlformats.org/officeDocument/2006/relationships/tags" Target="../tags/tag321.xml" /><Relationship Id="rId6" Type="http://schemas.openxmlformats.org/officeDocument/2006/relationships/oleObject" Target="../embeddings/oleObject116.bin" TargetMode="Internal" /><Relationship Id="rId7" Type="http://schemas.openxmlformats.org/officeDocument/2006/relationships/image" Target="../media/image71.wmf" /><Relationship Id="rId8" Type="http://schemas.openxmlformats.org/officeDocument/2006/relationships/tags" Target="../tags/tag322.xml" /><Relationship Id="rId9" Type="http://schemas.openxmlformats.org/officeDocument/2006/relationships/tags" Target="../tags/tag323.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oleObject122.bin" TargetMode="Internal" /><Relationship Id="rId11" Type="http://schemas.openxmlformats.org/officeDocument/2006/relationships/image" Target="../media/image72.wmf" /><Relationship Id="rId12" Type="http://schemas.openxmlformats.org/officeDocument/2006/relationships/tags" Target="../tags/tag336.xml" /><Relationship Id="rId13" Type="http://schemas.openxmlformats.org/officeDocument/2006/relationships/tags" Target="../tags/tag337.xml" /><Relationship Id="rId14" Type="http://schemas.openxmlformats.org/officeDocument/2006/relationships/oleObject" Target="../embeddings/oleObject123.bin" TargetMode="Internal" /><Relationship Id="rId15" Type="http://schemas.openxmlformats.org/officeDocument/2006/relationships/image" Target="../media/image76.wmf" /><Relationship Id="rId16" Type="http://schemas.openxmlformats.org/officeDocument/2006/relationships/tags" Target="../tags/tag338.xml" /><Relationship Id="rId17" Type="http://schemas.openxmlformats.org/officeDocument/2006/relationships/tags" Target="../tags/tag339.xml" /><Relationship Id="rId18" Type="http://schemas.openxmlformats.org/officeDocument/2006/relationships/oleObject" Target="../embeddings/oleObject124.bin" TargetMode="Internal" /><Relationship Id="rId19" Type="http://schemas.openxmlformats.org/officeDocument/2006/relationships/image" Target="../media/image77.wmf" /><Relationship Id="rId2" Type="http://schemas.openxmlformats.org/officeDocument/2006/relationships/notesSlide" Target="../notesSlides/notesSlide46.xml" /><Relationship Id="rId20" Type="http://schemas.openxmlformats.org/officeDocument/2006/relationships/tags" Target="../tags/tag340.xml" /><Relationship Id="rId21" Type="http://schemas.openxmlformats.org/officeDocument/2006/relationships/tags" Target="../tags/tag341.xml" /><Relationship Id="rId22" Type="http://schemas.openxmlformats.org/officeDocument/2006/relationships/oleObject" Target="../embeddings/oleObject125.bin" TargetMode="Internal" /><Relationship Id="rId23" Type="http://schemas.openxmlformats.org/officeDocument/2006/relationships/image" Target="../media/image78.wmf" /><Relationship Id="rId24" Type="http://schemas.openxmlformats.org/officeDocument/2006/relationships/tags" Target="../tags/tag342.xml" /><Relationship Id="rId25" Type="http://schemas.openxmlformats.org/officeDocument/2006/relationships/tags" Target="../tags/tag343.xml" /><Relationship Id="rId26" Type="http://schemas.openxmlformats.org/officeDocument/2006/relationships/oleObject" Target="../embeddings/oleObject126.bin" TargetMode="Internal" /><Relationship Id="rId27" Type="http://schemas.openxmlformats.org/officeDocument/2006/relationships/image" Target="../media/image79.wmf" /><Relationship Id="rId28" Type="http://schemas.openxmlformats.org/officeDocument/2006/relationships/tags" Target="../tags/tag344.xml" /><Relationship Id="rId29" Type="http://schemas.openxmlformats.org/officeDocument/2006/relationships/vmlDrawing" Target="../drawings/vmlDrawing43.vml" /><Relationship Id="rId3" Type="http://schemas.openxmlformats.org/officeDocument/2006/relationships/tags" Target="../tags/tag331.xml" /><Relationship Id="rId4" Type="http://schemas.openxmlformats.org/officeDocument/2006/relationships/tags" Target="../tags/tag332.xml" /><Relationship Id="rId5" Type="http://schemas.openxmlformats.org/officeDocument/2006/relationships/tags" Target="../tags/tag333.xml" /><Relationship Id="rId6" Type="http://schemas.openxmlformats.org/officeDocument/2006/relationships/oleObject" Target="../embeddings/oleObject121.bin" TargetMode="Internal" /><Relationship Id="rId7" Type="http://schemas.openxmlformats.org/officeDocument/2006/relationships/image" Target="../media/image71.wmf" /><Relationship Id="rId8" Type="http://schemas.openxmlformats.org/officeDocument/2006/relationships/tags" Target="../tags/tag334.xml" /><Relationship Id="rId9" Type="http://schemas.openxmlformats.org/officeDocument/2006/relationships/tags" Target="../tags/tag335.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oleObject128.bin" TargetMode="Internal" /><Relationship Id="rId11" Type="http://schemas.openxmlformats.org/officeDocument/2006/relationships/image" Target="../media/image80.wmf" /><Relationship Id="rId12" Type="http://schemas.openxmlformats.org/officeDocument/2006/relationships/tags" Target="../tags/tag350.xml" /><Relationship Id="rId13" Type="http://schemas.openxmlformats.org/officeDocument/2006/relationships/tags" Target="../tags/tag351.xml" /><Relationship Id="rId14" Type="http://schemas.openxmlformats.org/officeDocument/2006/relationships/vmlDrawing" Target="../drawings/vmlDrawing44.vml" /><Relationship Id="rId2" Type="http://schemas.openxmlformats.org/officeDocument/2006/relationships/notesSlide" Target="../notesSlides/notesSlide47.xml" /><Relationship Id="rId3" Type="http://schemas.openxmlformats.org/officeDocument/2006/relationships/tags" Target="../tags/tag345.xml" /><Relationship Id="rId4" Type="http://schemas.openxmlformats.org/officeDocument/2006/relationships/tags" Target="../tags/tag346.xml" /><Relationship Id="rId5" Type="http://schemas.openxmlformats.org/officeDocument/2006/relationships/tags" Target="../tags/tag347.xml" /><Relationship Id="rId6" Type="http://schemas.openxmlformats.org/officeDocument/2006/relationships/oleObject" Target="../embeddings/oleObject127.bin" TargetMode="Internal" /><Relationship Id="rId7" Type="http://schemas.openxmlformats.org/officeDocument/2006/relationships/image" Target="../media/image71.wmf" /><Relationship Id="rId8" Type="http://schemas.openxmlformats.org/officeDocument/2006/relationships/tags" Target="../tags/tag348.xml" /><Relationship Id="rId9" Type="http://schemas.openxmlformats.org/officeDocument/2006/relationships/tags" Target="../tags/tag349.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81.wmf" /><Relationship Id="rId11" Type="http://schemas.openxmlformats.org/officeDocument/2006/relationships/tags" Target="../tags/tag356.xml" /><Relationship Id="rId12" Type="http://schemas.openxmlformats.org/officeDocument/2006/relationships/vmlDrawing" Target="../drawings/vmlDrawing45.vml" /><Relationship Id="rId2" Type="http://schemas.openxmlformats.org/officeDocument/2006/relationships/notesSlide" Target="../notesSlides/notesSlide48.xml" /><Relationship Id="rId3" Type="http://schemas.openxmlformats.org/officeDocument/2006/relationships/tags" Target="../tags/tag352.xml" /><Relationship Id="rId4" Type="http://schemas.openxmlformats.org/officeDocument/2006/relationships/tags" Target="../tags/tag353.xml" /><Relationship Id="rId5" Type="http://schemas.openxmlformats.org/officeDocument/2006/relationships/oleObject" Target="../embeddings/oleObject129.bin" TargetMode="Internal" /><Relationship Id="rId6" Type="http://schemas.openxmlformats.org/officeDocument/2006/relationships/image" Target="../media/image71.wmf" /><Relationship Id="rId7" Type="http://schemas.openxmlformats.org/officeDocument/2006/relationships/tags" Target="../tags/tag354.xml" /><Relationship Id="rId8" Type="http://schemas.openxmlformats.org/officeDocument/2006/relationships/tags" Target="../tags/tag355.xml" /><Relationship Id="rId9" Type="http://schemas.openxmlformats.org/officeDocument/2006/relationships/oleObject" Target="../embeddings/oleObject130.bin" TargetMode="In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oleObject25.bin" TargetMode="Internal" /><Relationship Id="rId11" Type="http://schemas.openxmlformats.org/officeDocument/2006/relationships/image" Target="../media/image25.wmf" /><Relationship Id="rId12" Type="http://schemas.openxmlformats.org/officeDocument/2006/relationships/tags" Target="../tags/tag70.xml" /><Relationship Id="rId13" Type="http://schemas.openxmlformats.org/officeDocument/2006/relationships/oleObject" Target="../embeddings/oleObject26.bin" TargetMode="Internal" /><Relationship Id="rId14" Type="http://schemas.openxmlformats.org/officeDocument/2006/relationships/image" Target="../media/image26.wmf" /><Relationship Id="rId15" Type="http://schemas.openxmlformats.org/officeDocument/2006/relationships/tags" Target="../tags/tag71.xml" /><Relationship Id="rId16" Type="http://schemas.openxmlformats.org/officeDocument/2006/relationships/oleObject" Target="../embeddings/oleObject27.bin" TargetMode="Internal" /><Relationship Id="rId17" Type="http://schemas.openxmlformats.org/officeDocument/2006/relationships/image" Target="../media/image27.wmf" /><Relationship Id="rId18" Type="http://schemas.openxmlformats.org/officeDocument/2006/relationships/tags" Target="../tags/tag72.xml" /><Relationship Id="rId19" Type="http://schemas.openxmlformats.org/officeDocument/2006/relationships/oleObject" Target="../embeddings/oleObject28.bin" TargetMode="Internal" /><Relationship Id="rId2" Type="http://schemas.openxmlformats.org/officeDocument/2006/relationships/notesSlide" Target="../notesSlides/notesSlide4.xml" /><Relationship Id="rId20" Type="http://schemas.openxmlformats.org/officeDocument/2006/relationships/image" Target="../media/image28.wmf" /><Relationship Id="rId21" Type="http://schemas.openxmlformats.org/officeDocument/2006/relationships/tags" Target="../tags/tag73.xml" /><Relationship Id="rId22" Type="http://schemas.openxmlformats.org/officeDocument/2006/relationships/tags" Target="../tags/tag74.xml" /><Relationship Id="rId23" Type="http://schemas.openxmlformats.org/officeDocument/2006/relationships/oleObject" Target="../embeddings/oleObject29.bin" TargetMode="Internal" /><Relationship Id="rId24" Type="http://schemas.openxmlformats.org/officeDocument/2006/relationships/image" Target="../media/image29.wmf" /><Relationship Id="rId25" Type="http://schemas.openxmlformats.org/officeDocument/2006/relationships/tags" Target="../tags/tag75.xml" /><Relationship Id="rId26" Type="http://schemas.openxmlformats.org/officeDocument/2006/relationships/tags" Target="../tags/tag76.xml" /><Relationship Id="rId27" Type="http://schemas.openxmlformats.org/officeDocument/2006/relationships/vmlDrawing" Target="../drawings/vmlDrawing3.vml" /><Relationship Id="rId3" Type="http://schemas.openxmlformats.org/officeDocument/2006/relationships/tags" Target="../tags/tag63.xml" /><Relationship Id="rId4" Type="http://schemas.openxmlformats.org/officeDocument/2006/relationships/tags" Target="../tags/tag64.xml" /><Relationship Id="rId5" Type="http://schemas.openxmlformats.org/officeDocument/2006/relationships/tags" Target="../tags/tag65.xml" /><Relationship Id="rId6" Type="http://schemas.openxmlformats.org/officeDocument/2006/relationships/tags" Target="../tags/tag66.xml" /><Relationship Id="rId7" Type="http://schemas.openxmlformats.org/officeDocument/2006/relationships/tags" Target="../tags/tag67.xml" /><Relationship Id="rId8" Type="http://schemas.openxmlformats.org/officeDocument/2006/relationships/tags" Target="../tags/tag68.xml" /><Relationship Id="rId9" Type="http://schemas.openxmlformats.org/officeDocument/2006/relationships/tags" Target="../tags/tag69.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81.wmf" /><Relationship Id="rId11" Type="http://schemas.openxmlformats.org/officeDocument/2006/relationships/tags" Target="../tags/tag361.xml" /><Relationship Id="rId12" Type="http://schemas.openxmlformats.org/officeDocument/2006/relationships/tags" Target="../tags/tag362.xml" /><Relationship Id="rId13" Type="http://schemas.openxmlformats.org/officeDocument/2006/relationships/oleObject" Target="../embeddings/oleObject133.bin" TargetMode="Internal" /><Relationship Id="rId14" Type="http://schemas.openxmlformats.org/officeDocument/2006/relationships/image" Target="../media/image82.wmf" /><Relationship Id="rId15" Type="http://schemas.openxmlformats.org/officeDocument/2006/relationships/tags" Target="../tags/tag363.xml" /><Relationship Id="rId16" Type="http://schemas.openxmlformats.org/officeDocument/2006/relationships/tags" Target="../tags/tag364.xml" /><Relationship Id="rId17" Type="http://schemas.openxmlformats.org/officeDocument/2006/relationships/vmlDrawing" Target="../drawings/vmlDrawing46.vml" /><Relationship Id="rId2" Type="http://schemas.openxmlformats.org/officeDocument/2006/relationships/notesSlide" Target="../notesSlides/notesSlide49.xml" /><Relationship Id="rId3" Type="http://schemas.openxmlformats.org/officeDocument/2006/relationships/tags" Target="../tags/tag357.xml" /><Relationship Id="rId4" Type="http://schemas.openxmlformats.org/officeDocument/2006/relationships/tags" Target="../tags/tag358.xml" /><Relationship Id="rId5" Type="http://schemas.openxmlformats.org/officeDocument/2006/relationships/oleObject" Target="../embeddings/oleObject131.bin" TargetMode="Internal" /><Relationship Id="rId6" Type="http://schemas.openxmlformats.org/officeDocument/2006/relationships/image" Target="../media/image71.wmf" /><Relationship Id="rId7" Type="http://schemas.openxmlformats.org/officeDocument/2006/relationships/tags" Target="../tags/tag359.xml" /><Relationship Id="rId8" Type="http://schemas.openxmlformats.org/officeDocument/2006/relationships/tags" Target="../tags/tag360.xml" /><Relationship Id="rId9" Type="http://schemas.openxmlformats.org/officeDocument/2006/relationships/oleObject" Target="../embeddings/oleObject132.bin" TargetMode="Interna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81.wmf" /><Relationship Id="rId11" Type="http://schemas.openxmlformats.org/officeDocument/2006/relationships/tags" Target="../tags/tag369.xml" /><Relationship Id="rId12" Type="http://schemas.openxmlformats.org/officeDocument/2006/relationships/tags" Target="../tags/tag370.xml" /><Relationship Id="rId13" Type="http://schemas.openxmlformats.org/officeDocument/2006/relationships/oleObject" Target="../embeddings/oleObject136.bin" TargetMode="Internal" /><Relationship Id="rId14" Type="http://schemas.openxmlformats.org/officeDocument/2006/relationships/image" Target="../media/image82.wmf" /><Relationship Id="rId15" Type="http://schemas.openxmlformats.org/officeDocument/2006/relationships/tags" Target="../tags/tag371.xml" /><Relationship Id="rId16" Type="http://schemas.openxmlformats.org/officeDocument/2006/relationships/tags" Target="../tags/tag372.xml" /><Relationship Id="rId17" Type="http://schemas.openxmlformats.org/officeDocument/2006/relationships/oleObject" Target="../embeddings/oleObject137.bin" TargetMode="Internal" /><Relationship Id="rId18" Type="http://schemas.openxmlformats.org/officeDocument/2006/relationships/image" Target="../media/image83.wmf" /><Relationship Id="rId19" Type="http://schemas.openxmlformats.org/officeDocument/2006/relationships/tags" Target="../tags/tag373.xml" /><Relationship Id="rId2" Type="http://schemas.openxmlformats.org/officeDocument/2006/relationships/notesSlide" Target="../notesSlides/notesSlide50.xml" /><Relationship Id="rId20" Type="http://schemas.openxmlformats.org/officeDocument/2006/relationships/tags" Target="../tags/tag374.xml" /><Relationship Id="rId21" Type="http://schemas.openxmlformats.org/officeDocument/2006/relationships/oleObject" Target="../embeddings/oleObject138.bin" TargetMode="Internal" /><Relationship Id="rId22" Type="http://schemas.openxmlformats.org/officeDocument/2006/relationships/image" Target="../media/image84.wmf" /><Relationship Id="rId23" Type="http://schemas.openxmlformats.org/officeDocument/2006/relationships/tags" Target="../tags/tag375.xml" /><Relationship Id="rId24" Type="http://schemas.openxmlformats.org/officeDocument/2006/relationships/vmlDrawing" Target="../drawings/vmlDrawing47.vml" /><Relationship Id="rId3" Type="http://schemas.openxmlformats.org/officeDocument/2006/relationships/tags" Target="../tags/tag365.xml" /><Relationship Id="rId4" Type="http://schemas.openxmlformats.org/officeDocument/2006/relationships/tags" Target="../tags/tag366.xml" /><Relationship Id="rId5" Type="http://schemas.openxmlformats.org/officeDocument/2006/relationships/oleObject" Target="../embeddings/oleObject134.bin" TargetMode="Internal" /><Relationship Id="rId6" Type="http://schemas.openxmlformats.org/officeDocument/2006/relationships/image" Target="../media/image71.wmf" /><Relationship Id="rId7" Type="http://schemas.openxmlformats.org/officeDocument/2006/relationships/tags" Target="../tags/tag367.xml" /><Relationship Id="rId8" Type="http://schemas.openxmlformats.org/officeDocument/2006/relationships/tags" Target="../tags/tag368.xml" /><Relationship Id="rId9" Type="http://schemas.openxmlformats.org/officeDocument/2006/relationships/oleObject" Target="../embeddings/oleObject135.bin" TargetMode="Interna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81.wmf" /><Relationship Id="rId11" Type="http://schemas.openxmlformats.org/officeDocument/2006/relationships/tags" Target="../tags/tag380.xml" /><Relationship Id="rId12" Type="http://schemas.openxmlformats.org/officeDocument/2006/relationships/tags" Target="../tags/tag381.xml" /><Relationship Id="rId13" Type="http://schemas.openxmlformats.org/officeDocument/2006/relationships/oleObject" Target="../embeddings/oleObject141.bin" TargetMode="Internal" /><Relationship Id="rId14" Type="http://schemas.openxmlformats.org/officeDocument/2006/relationships/image" Target="../media/image82.wmf" /><Relationship Id="rId15" Type="http://schemas.openxmlformats.org/officeDocument/2006/relationships/tags" Target="../tags/tag382.xml" /><Relationship Id="rId16" Type="http://schemas.openxmlformats.org/officeDocument/2006/relationships/tags" Target="../tags/tag383.xml" /><Relationship Id="rId17" Type="http://schemas.openxmlformats.org/officeDocument/2006/relationships/oleObject" Target="../embeddings/oleObject142.bin" TargetMode="Internal" /><Relationship Id="rId18" Type="http://schemas.openxmlformats.org/officeDocument/2006/relationships/image" Target="../media/image83.wmf" /><Relationship Id="rId19" Type="http://schemas.openxmlformats.org/officeDocument/2006/relationships/tags" Target="../tags/tag384.xml" /><Relationship Id="rId2" Type="http://schemas.openxmlformats.org/officeDocument/2006/relationships/notesSlide" Target="../notesSlides/notesSlide51.xml" /><Relationship Id="rId20" Type="http://schemas.openxmlformats.org/officeDocument/2006/relationships/tags" Target="../tags/tag385.xml" /><Relationship Id="rId21" Type="http://schemas.openxmlformats.org/officeDocument/2006/relationships/oleObject" Target="../embeddings/oleObject143.bin" TargetMode="Internal" /><Relationship Id="rId22" Type="http://schemas.openxmlformats.org/officeDocument/2006/relationships/image" Target="../media/image85.wmf" /><Relationship Id="rId23" Type="http://schemas.openxmlformats.org/officeDocument/2006/relationships/tags" Target="../tags/tag386.xml" /><Relationship Id="rId24" Type="http://schemas.openxmlformats.org/officeDocument/2006/relationships/oleObject" Target="../embeddings/oleObject144.bin" TargetMode="Internal" /><Relationship Id="rId25" Type="http://schemas.openxmlformats.org/officeDocument/2006/relationships/image" Target="../media/image79.wmf" /><Relationship Id="rId26" Type="http://schemas.openxmlformats.org/officeDocument/2006/relationships/tags" Target="../tags/tag387.xml" /><Relationship Id="rId27" Type="http://schemas.openxmlformats.org/officeDocument/2006/relationships/tags" Target="../tags/tag388.xml" /><Relationship Id="rId28" Type="http://schemas.openxmlformats.org/officeDocument/2006/relationships/vmlDrawing" Target="../drawings/vmlDrawing48.vml" /><Relationship Id="rId3" Type="http://schemas.openxmlformats.org/officeDocument/2006/relationships/tags" Target="../tags/tag376.xml" /><Relationship Id="rId4" Type="http://schemas.openxmlformats.org/officeDocument/2006/relationships/tags" Target="../tags/tag377.xml" /><Relationship Id="rId5" Type="http://schemas.openxmlformats.org/officeDocument/2006/relationships/oleObject" Target="../embeddings/oleObject139.bin" TargetMode="Internal" /><Relationship Id="rId6" Type="http://schemas.openxmlformats.org/officeDocument/2006/relationships/image" Target="../media/image71.wmf" /><Relationship Id="rId7" Type="http://schemas.openxmlformats.org/officeDocument/2006/relationships/tags" Target="../tags/tag378.xml" /><Relationship Id="rId8" Type="http://schemas.openxmlformats.org/officeDocument/2006/relationships/tags" Target="../tags/tag379.xml" /><Relationship Id="rId9" Type="http://schemas.openxmlformats.org/officeDocument/2006/relationships/oleObject" Target="../embeddings/oleObject140.bin" TargetMode="Interna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52.xml" /><Relationship Id="rId3" Type="http://schemas.openxmlformats.org/officeDocument/2006/relationships/tags" Target="../tags/tag389.xml" /><Relationship Id="rId4" Type="http://schemas.openxmlformats.org/officeDocument/2006/relationships/tags" Target="../tags/tag390.xml" /><Relationship Id="rId5" Type="http://schemas.openxmlformats.org/officeDocument/2006/relationships/oleObject" Target="../embeddings/oleObject145.bin" TargetMode="Internal" /><Relationship Id="rId6" Type="http://schemas.openxmlformats.org/officeDocument/2006/relationships/image" Target="../media/image86.wmf" /><Relationship Id="rId7" Type="http://schemas.openxmlformats.org/officeDocument/2006/relationships/tags" Target="../tags/tag391.xml" /><Relationship Id="rId8" Type="http://schemas.openxmlformats.org/officeDocument/2006/relationships/vmlDrawing" Target="../drawings/vmlDrawing49.v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6.xml" /><Relationship Id="rId10" Type="http://schemas.openxmlformats.org/officeDocument/2006/relationships/image" Target="../media/image87.wmf" /><Relationship Id="rId11" Type="http://schemas.openxmlformats.org/officeDocument/2006/relationships/tags" Target="../tags/tag396.xml" /><Relationship Id="rId12" Type="http://schemas.openxmlformats.org/officeDocument/2006/relationships/vmlDrawing" Target="../drawings/vmlDrawing50.vml" /><Relationship Id="rId2" Type="http://schemas.openxmlformats.org/officeDocument/2006/relationships/notesSlide" Target="../notesSlides/notesSlide53.xml" /><Relationship Id="rId3" Type="http://schemas.openxmlformats.org/officeDocument/2006/relationships/tags" Target="../tags/tag392.xml" /><Relationship Id="rId4" Type="http://schemas.openxmlformats.org/officeDocument/2006/relationships/tags" Target="../tags/tag393.xml" /><Relationship Id="rId5" Type="http://schemas.openxmlformats.org/officeDocument/2006/relationships/tags" Target="../tags/tag394.xml" /><Relationship Id="rId6" Type="http://schemas.openxmlformats.org/officeDocument/2006/relationships/oleObject" Target="../embeddings/oleObject146.bin" TargetMode="Internal" /><Relationship Id="rId7" Type="http://schemas.openxmlformats.org/officeDocument/2006/relationships/image" Target="../media/image86.wmf" /><Relationship Id="rId8" Type="http://schemas.openxmlformats.org/officeDocument/2006/relationships/tags" Target="../tags/tag395.xml" /><Relationship Id="rId9" Type="http://schemas.openxmlformats.org/officeDocument/2006/relationships/oleObject" Target="../embeddings/oleObject147.bin" TargetMode="Interna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54.xml" /><Relationship Id="rId3" Type="http://schemas.openxmlformats.org/officeDocument/2006/relationships/tags" Target="../tags/tag397.xml" /><Relationship Id="rId4" Type="http://schemas.openxmlformats.org/officeDocument/2006/relationships/tags" Target="../tags/tag398.xml" /><Relationship Id="rId5" Type="http://schemas.openxmlformats.org/officeDocument/2006/relationships/tags" Target="../tags/tag399.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6.xml" /><Relationship Id="rId10" Type="http://schemas.openxmlformats.org/officeDocument/2006/relationships/tags" Target="../tags/tag404.xml" /><Relationship Id="rId11" Type="http://schemas.openxmlformats.org/officeDocument/2006/relationships/vmlDrawing" Target="../drawings/vmlDrawing51.vml" /><Relationship Id="rId2" Type="http://schemas.openxmlformats.org/officeDocument/2006/relationships/notesSlide" Target="../notesSlides/notesSlide55.xml" /><Relationship Id="rId3" Type="http://schemas.openxmlformats.org/officeDocument/2006/relationships/image" Target="../media/image88.png" /><Relationship Id="rId4" Type="http://schemas.openxmlformats.org/officeDocument/2006/relationships/tags" Target="../tags/tag400.xml" /><Relationship Id="rId5" Type="http://schemas.openxmlformats.org/officeDocument/2006/relationships/tags" Target="../tags/tag401.xml" /><Relationship Id="rId6" Type="http://schemas.openxmlformats.org/officeDocument/2006/relationships/tags" Target="../tags/tag402.xml" /><Relationship Id="rId7" Type="http://schemas.openxmlformats.org/officeDocument/2006/relationships/oleObject" Target="../embeddings/oleObject148.bin" TargetMode="Internal" /><Relationship Id="rId8" Type="http://schemas.openxmlformats.org/officeDocument/2006/relationships/image" Target="../media/image89.wmf" /><Relationship Id="rId9" Type="http://schemas.openxmlformats.org/officeDocument/2006/relationships/tags" Target="../tags/tag403.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56.xml" /><Relationship Id="rId3" Type="http://schemas.openxmlformats.org/officeDocument/2006/relationships/tags" Target="../tags/tag405.xml" /><Relationship Id="rId4" Type="http://schemas.openxmlformats.org/officeDocument/2006/relationships/tags" Target="../tags/tag406.xml" /><Relationship Id="rId5" Type="http://schemas.openxmlformats.org/officeDocument/2006/relationships/oleObject" Target="../embeddings/oleObject149.bin" TargetMode="Internal" /><Relationship Id="rId6" Type="http://schemas.openxmlformats.org/officeDocument/2006/relationships/image" Target="../media/image90.wmf" /><Relationship Id="rId7" Type="http://schemas.openxmlformats.org/officeDocument/2006/relationships/tags" Target="../tags/tag407.xml" /><Relationship Id="rId8" Type="http://schemas.openxmlformats.org/officeDocument/2006/relationships/tags" Target="../tags/tag408.xml" /><Relationship Id="rId9" Type="http://schemas.openxmlformats.org/officeDocument/2006/relationships/vmlDrawing" Target="../drawings/vmlDrawing52.v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6.xml" /><Relationship Id="rId10" Type="http://schemas.openxmlformats.org/officeDocument/2006/relationships/tags" Target="../tags/tag413.xml" /><Relationship Id="rId11" Type="http://schemas.openxmlformats.org/officeDocument/2006/relationships/oleObject" Target="../embeddings/oleObject151.bin" TargetMode="Internal" /><Relationship Id="rId12" Type="http://schemas.openxmlformats.org/officeDocument/2006/relationships/image" Target="../media/image91.wmf" /><Relationship Id="rId13" Type="http://schemas.openxmlformats.org/officeDocument/2006/relationships/tags" Target="../tags/tag414.xml" /><Relationship Id="rId14" Type="http://schemas.openxmlformats.org/officeDocument/2006/relationships/tags" Target="../tags/tag415.xml" /><Relationship Id="rId15" Type="http://schemas.openxmlformats.org/officeDocument/2006/relationships/tags" Target="../tags/tag416.xml" /><Relationship Id="rId16" Type="http://schemas.openxmlformats.org/officeDocument/2006/relationships/vmlDrawing" Target="../drawings/vmlDrawing53.vml" /><Relationship Id="rId2" Type="http://schemas.openxmlformats.org/officeDocument/2006/relationships/notesSlide" Target="../notesSlides/notesSlide57.xml" /><Relationship Id="rId3" Type="http://schemas.openxmlformats.org/officeDocument/2006/relationships/image" Target="../media/image88.png" /><Relationship Id="rId4" Type="http://schemas.openxmlformats.org/officeDocument/2006/relationships/tags" Target="../tags/tag409.xml" /><Relationship Id="rId5" Type="http://schemas.openxmlformats.org/officeDocument/2006/relationships/tags" Target="../tags/tag410.xml" /><Relationship Id="rId6" Type="http://schemas.openxmlformats.org/officeDocument/2006/relationships/tags" Target="../tags/tag411.xml" /><Relationship Id="rId7" Type="http://schemas.openxmlformats.org/officeDocument/2006/relationships/oleObject" Target="../embeddings/oleObject150.bin" TargetMode="Internal" /><Relationship Id="rId8" Type="http://schemas.openxmlformats.org/officeDocument/2006/relationships/image" Target="../media/image89.wmf" /><Relationship Id="rId9" Type="http://schemas.openxmlformats.org/officeDocument/2006/relationships/tags" Target="../tags/tag412.x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6.xml" /><Relationship Id="rId10" Type="http://schemas.openxmlformats.org/officeDocument/2006/relationships/tags" Target="../tags/tag421.xml" /><Relationship Id="rId11" Type="http://schemas.openxmlformats.org/officeDocument/2006/relationships/tags" Target="../tags/tag422.xml" /><Relationship Id="rId12" Type="http://schemas.openxmlformats.org/officeDocument/2006/relationships/tags" Target="../tags/tag423.xml" /><Relationship Id="rId13" Type="http://schemas.openxmlformats.org/officeDocument/2006/relationships/tags" Target="../tags/tag424.xml" /><Relationship Id="rId14" Type="http://schemas.openxmlformats.org/officeDocument/2006/relationships/vmlDrawing" Target="../drawings/vmlDrawing54.vml" /><Relationship Id="rId2" Type="http://schemas.openxmlformats.org/officeDocument/2006/relationships/notesSlide" Target="../notesSlides/notesSlide58.xml" /><Relationship Id="rId3" Type="http://schemas.openxmlformats.org/officeDocument/2006/relationships/image" Target="../media/image88.png" /><Relationship Id="rId4" Type="http://schemas.openxmlformats.org/officeDocument/2006/relationships/tags" Target="../tags/tag417.xml" /><Relationship Id="rId5" Type="http://schemas.openxmlformats.org/officeDocument/2006/relationships/tags" Target="../tags/tag418.xml" /><Relationship Id="rId6" Type="http://schemas.openxmlformats.org/officeDocument/2006/relationships/tags" Target="../tags/tag419.xml" /><Relationship Id="rId7" Type="http://schemas.openxmlformats.org/officeDocument/2006/relationships/oleObject" Target="../embeddings/oleObject152.bin" TargetMode="Internal" /><Relationship Id="rId8" Type="http://schemas.openxmlformats.org/officeDocument/2006/relationships/image" Target="../media/image89.wmf" /><Relationship Id="rId9" Type="http://schemas.openxmlformats.org/officeDocument/2006/relationships/tags" Target="../tags/tag420.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tags" Target="../tags/tag77.xml" /><Relationship Id="rId4" Type="http://schemas.openxmlformats.org/officeDocument/2006/relationships/tags" Target="../tags/tag78.xml" /><Relationship Id="rId5" Type="http://schemas.openxmlformats.org/officeDocument/2006/relationships/tags" Target="../tags/tag79.xml" /><Relationship Id="rId6" Type="http://schemas.openxmlformats.org/officeDocument/2006/relationships/oleObject" Target="../embeddings/oleObject30.bin" TargetMode="Internal" /><Relationship Id="rId7" Type="http://schemas.openxmlformats.org/officeDocument/2006/relationships/image" Target="../media/image30.wmf" /><Relationship Id="rId8" Type="http://schemas.openxmlformats.org/officeDocument/2006/relationships/tags" Target="../tags/tag80.xml" /><Relationship Id="rId9" Type="http://schemas.openxmlformats.org/officeDocument/2006/relationships/vmlDrawing" Target="../drawings/vmlDrawing4.v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6.xml" /><Relationship Id="rId10" Type="http://schemas.openxmlformats.org/officeDocument/2006/relationships/image" Target="../media/image65.wmf" /><Relationship Id="rId11" Type="http://schemas.openxmlformats.org/officeDocument/2006/relationships/tags" Target="../tags/tag430.xml" /><Relationship Id="rId12" Type="http://schemas.openxmlformats.org/officeDocument/2006/relationships/oleObject" Target="../embeddings/oleObject154.bin" TargetMode="Internal" /><Relationship Id="rId13" Type="http://schemas.openxmlformats.org/officeDocument/2006/relationships/image" Target="../media/image67.wmf" /><Relationship Id="rId14" Type="http://schemas.openxmlformats.org/officeDocument/2006/relationships/tags" Target="../tags/tag431.xml" /><Relationship Id="rId15" Type="http://schemas.openxmlformats.org/officeDocument/2006/relationships/vmlDrawing" Target="../drawings/vmlDrawing55.vml" /><Relationship Id="rId2" Type="http://schemas.openxmlformats.org/officeDocument/2006/relationships/notesSlide" Target="../notesSlides/notesSlide59.xml" /><Relationship Id="rId3" Type="http://schemas.openxmlformats.org/officeDocument/2006/relationships/image" Target="../media/image68.png" /><Relationship Id="rId4" Type="http://schemas.openxmlformats.org/officeDocument/2006/relationships/tags" Target="../tags/tag425.xml" /><Relationship Id="rId5" Type="http://schemas.openxmlformats.org/officeDocument/2006/relationships/tags" Target="../tags/tag426.xml" /><Relationship Id="rId6" Type="http://schemas.openxmlformats.org/officeDocument/2006/relationships/tags" Target="../tags/tag427.xml" /><Relationship Id="rId7" Type="http://schemas.openxmlformats.org/officeDocument/2006/relationships/tags" Target="../tags/tag428.xml" /><Relationship Id="rId8" Type="http://schemas.openxmlformats.org/officeDocument/2006/relationships/tags" Target="../tags/tag429.xml" /><Relationship Id="rId9" Type="http://schemas.openxmlformats.org/officeDocument/2006/relationships/oleObject" Target="../embeddings/oleObject153.bin" TargetMode="Interna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 Id="rId3" Type="http://schemas.openxmlformats.org/officeDocument/2006/relationships/tags" Target="../tags/tag432.xml" /><Relationship Id="rId4" Type="http://schemas.openxmlformats.org/officeDocument/2006/relationships/tags" Target="../tags/tag433.xml" /><Relationship Id="rId5" Type="http://schemas.openxmlformats.org/officeDocument/2006/relationships/tags" Target="../tags/tag434.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6.xml" /><Relationship Id="rId10" Type="http://schemas.openxmlformats.org/officeDocument/2006/relationships/oleObject" Target="../embeddings/oleObject156.bin" TargetMode="Internal" /><Relationship Id="rId11" Type="http://schemas.openxmlformats.org/officeDocument/2006/relationships/image" Target="../media/image94.wmf" /><Relationship Id="rId12" Type="http://schemas.openxmlformats.org/officeDocument/2006/relationships/tags" Target="../tags/tag439.xml" /><Relationship Id="rId13" Type="http://schemas.openxmlformats.org/officeDocument/2006/relationships/tags" Target="../tags/tag440.xml" /><Relationship Id="rId14" Type="http://schemas.openxmlformats.org/officeDocument/2006/relationships/tags" Target="../tags/tag441.xml" /><Relationship Id="rId15" Type="http://schemas.openxmlformats.org/officeDocument/2006/relationships/vmlDrawing" Target="../drawings/vmlDrawing56.vml" /><Relationship Id="rId2" Type="http://schemas.openxmlformats.org/officeDocument/2006/relationships/notesSlide" Target="../notesSlides/notesSlide61.xml" /><Relationship Id="rId3" Type="http://schemas.openxmlformats.org/officeDocument/2006/relationships/image" Target="../media/image92.png" /><Relationship Id="rId4" Type="http://schemas.openxmlformats.org/officeDocument/2006/relationships/tags" Target="../tags/tag435.xml" /><Relationship Id="rId5" Type="http://schemas.openxmlformats.org/officeDocument/2006/relationships/tags" Target="../tags/tag436.xml" /><Relationship Id="rId6" Type="http://schemas.openxmlformats.org/officeDocument/2006/relationships/tags" Target="../tags/tag437.xml" /><Relationship Id="rId7" Type="http://schemas.openxmlformats.org/officeDocument/2006/relationships/oleObject" Target="../embeddings/oleObject155.bin" TargetMode="Internal" /><Relationship Id="rId8" Type="http://schemas.openxmlformats.org/officeDocument/2006/relationships/image" Target="../media/image93.wmf" /><Relationship Id="rId9" Type="http://schemas.openxmlformats.org/officeDocument/2006/relationships/tags" Target="../tags/tag438.xm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6.xml" /><Relationship Id="rId10" Type="http://schemas.openxmlformats.org/officeDocument/2006/relationships/oleObject" Target="../embeddings/oleObject158.bin" TargetMode="Internal" /><Relationship Id="rId11" Type="http://schemas.openxmlformats.org/officeDocument/2006/relationships/image" Target="../media/image97.wmf" /><Relationship Id="rId12" Type="http://schemas.openxmlformats.org/officeDocument/2006/relationships/tags" Target="../tags/tag446.xml" /><Relationship Id="rId13" Type="http://schemas.openxmlformats.org/officeDocument/2006/relationships/tags" Target="../tags/tag447.xml" /><Relationship Id="rId14" Type="http://schemas.openxmlformats.org/officeDocument/2006/relationships/vmlDrawing" Target="../drawings/vmlDrawing57.vml" /><Relationship Id="rId2" Type="http://schemas.openxmlformats.org/officeDocument/2006/relationships/notesSlide" Target="../notesSlides/notesSlide62.xml" /><Relationship Id="rId3" Type="http://schemas.openxmlformats.org/officeDocument/2006/relationships/image" Target="../media/image95.png" /><Relationship Id="rId4" Type="http://schemas.openxmlformats.org/officeDocument/2006/relationships/tags" Target="../tags/tag442.xml" /><Relationship Id="rId5" Type="http://schemas.openxmlformats.org/officeDocument/2006/relationships/tags" Target="../tags/tag443.xml" /><Relationship Id="rId6" Type="http://schemas.openxmlformats.org/officeDocument/2006/relationships/tags" Target="../tags/tag444.xml" /><Relationship Id="rId7" Type="http://schemas.openxmlformats.org/officeDocument/2006/relationships/oleObject" Target="../embeddings/oleObject157.bin" TargetMode="Internal" /><Relationship Id="rId8" Type="http://schemas.openxmlformats.org/officeDocument/2006/relationships/image" Target="../media/image96.wmf" /><Relationship Id="rId9" Type="http://schemas.openxmlformats.org/officeDocument/2006/relationships/tags" Target="../tags/tag445.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99.wmf" /><Relationship Id="rId11" Type="http://schemas.openxmlformats.org/officeDocument/2006/relationships/tags" Target="../tags/tag452.xml" /><Relationship Id="rId12" Type="http://schemas.openxmlformats.org/officeDocument/2006/relationships/oleObject" Target="../embeddings/oleObject161.bin" TargetMode="Internal" /><Relationship Id="rId13" Type="http://schemas.openxmlformats.org/officeDocument/2006/relationships/image" Target="../media/image100.wmf" /><Relationship Id="rId14" Type="http://schemas.openxmlformats.org/officeDocument/2006/relationships/tags" Target="../tags/tag453.xml" /><Relationship Id="rId15" Type="http://schemas.openxmlformats.org/officeDocument/2006/relationships/tags" Target="../tags/tag454.xml" /><Relationship Id="rId16" Type="http://schemas.openxmlformats.org/officeDocument/2006/relationships/vmlDrawing" Target="../drawings/vmlDrawing58.vml" /><Relationship Id="rId2" Type="http://schemas.openxmlformats.org/officeDocument/2006/relationships/notesSlide" Target="../notesSlides/notesSlide63.xml" /><Relationship Id="rId3" Type="http://schemas.openxmlformats.org/officeDocument/2006/relationships/tags" Target="../tags/tag448.xml" /><Relationship Id="rId4" Type="http://schemas.openxmlformats.org/officeDocument/2006/relationships/tags" Target="../tags/tag449.xml" /><Relationship Id="rId5" Type="http://schemas.openxmlformats.org/officeDocument/2006/relationships/oleObject" Target="../embeddings/oleObject159.bin" TargetMode="Internal" /><Relationship Id="rId6" Type="http://schemas.openxmlformats.org/officeDocument/2006/relationships/image" Target="../media/image98.wmf" /><Relationship Id="rId7" Type="http://schemas.openxmlformats.org/officeDocument/2006/relationships/tags" Target="../tags/tag450.xml" /><Relationship Id="rId8" Type="http://schemas.openxmlformats.org/officeDocument/2006/relationships/tags" Target="../tags/tag451.xml" /><Relationship Id="rId9" Type="http://schemas.openxmlformats.org/officeDocument/2006/relationships/oleObject" Target="../embeddings/oleObject160.bin" TargetMode="Interna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 Id="rId3" Type="http://schemas.openxmlformats.org/officeDocument/2006/relationships/tags" Target="../tags/tag455.xml" /><Relationship Id="rId4" Type="http://schemas.openxmlformats.org/officeDocument/2006/relationships/tags" Target="../tags/tag456.xml" /><Relationship Id="rId5" Type="http://schemas.openxmlformats.org/officeDocument/2006/relationships/tags" Target="../tags/tag457.xml"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 Id="rId3" Type="http://schemas.openxmlformats.org/officeDocument/2006/relationships/tags" Target="../tags/tag458.xml" /><Relationship Id="rId4" Type="http://schemas.openxmlformats.org/officeDocument/2006/relationships/tags" Target="../tags/tag459.xml" /><Relationship Id="rId5" Type="http://schemas.openxmlformats.org/officeDocument/2006/relationships/tags" Target="../tags/tag460.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 Id="rId3" Type="http://schemas.openxmlformats.org/officeDocument/2006/relationships/tags" Target="../tags/tag461.xml" /><Relationship Id="rId4" Type="http://schemas.openxmlformats.org/officeDocument/2006/relationships/tags" Target="../tags/tag462.xml" /><Relationship Id="rId5" Type="http://schemas.openxmlformats.org/officeDocument/2006/relationships/tags" Target="../tags/tag463.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 Id="rId3" Type="http://schemas.openxmlformats.org/officeDocument/2006/relationships/tags" Target="../tags/tag464.xml" /><Relationship Id="rId4" Type="http://schemas.openxmlformats.org/officeDocument/2006/relationships/tags" Target="../tags/tag465.xml" /><Relationship Id="rId5" Type="http://schemas.openxmlformats.org/officeDocument/2006/relationships/tags" Target="../tags/tag466.x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 Id="rId3" Type="http://schemas.openxmlformats.org/officeDocument/2006/relationships/tags" Target="../tags/tag467.xml" /><Relationship Id="rId4" Type="http://schemas.openxmlformats.org/officeDocument/2006/relationships/tags" Target="../tags/tag468.xml" /><Relationship Id="rId5" Type="http://schemas.openxmlformats.org/officeDocument/2006/relationships/tags" Target="../tags/tag469.xml" /><Relationship Id="rId6" Type="http://schemas.openxmlformats.org/officeDocument/2006/relationships/tags" Target="../tags/tag470.xml" /><Relationship Id="rId7" Type="http://schemas.openxmlformats.org/officeDocument/2006/relationships/tags" Target="../tags/tag471.xml" /><Relationship Id="rId8" Type="http://schemas.openxmlformats.org/officeDocument/2006/relationships/tags" Target="../tags/tag47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tags" Target="../tags/tag81.xml" /><Relationship Id="rId4" Type="http://schemas.openxmlformats.org/officeDocument/2006/relationships/tags" Target="../tags/tag82.xml" /><Relationship Id="rId5" Type="http://schemas.openxmlformats.org/officeDocument/2006/relationships/tags" Target="../tags/tag83.xml" /><Relationship Id="rId6" Type="http://schemas.openxmlformats.org/officeDocument/2006/relationships/oleObject" Target="../embeddings/oleObject31.bin" TargetMode="Internal" /><Relationship Id="rId7" Type="http://schemas.openxmlformats.org/officeDocument/2006/relationships/image" Target="../media/image31.wmf" /><Relationship Id="rId8" Type="http://schemas.openxmlformats.org/officeDocument/2006/relationships/tags" Target="../tags/tag84.xml" /><Relationship Id="rId9" Type="http://schemas.openxmlformats.org/officeDocument/2006/relationships/vmlDrawing" Target="../drawings/vmlDrawing5.v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vmlDrawing" Target="../drawings/vmlDrawing59.vml" /><Relationship Id="rId2" Type="http://schemas.openxmlformats.org/officeDocument/2006/relationships/notesSlide" Target="../notesSlides/notesSlide69.xml" /><Relationship Id="rId3" Type="http://schemas.openxmlformats.org/officeDocument/2006/relationships/tags" Target="../tags/tag473.xml" /><Relationship Id="rId4" Type="http://schemas.openxmlformats.org/officeDocument/2006/relationships/tags" Target="../tags/tag474.xml" /><Relationship Id="rId5" Type="http://schemas.openxmlformats.org/officeDocument/2006/relationships/oleObject" Target="../embeddings/oleObject162.bin" TargetMode="Internal" /><Relationship Id="rId6" Type="http://schemas.openxmlformats.org/officeDocument/2006/relationships/image" Target="../media/image101.wmf" /><Relationship Id="rId7" Type="http://schemas.openxmlformats.org/officeDocument/2006/relationships/oleObject" Target="../embeddings/oleObject163.bin" TargetMode="Internal" /><Relationship Id="rId8" Type="http://schemas.openxmlformats.org/officeDocument/2006/relationships/image" Target="../media/image57.wmf" /><Relationship Id="rId9" Type="http://schemas.openxmlformats.org/officeDocument/2006/relationships/tags" Target="../tags/tag475.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479.xml" /><Relationship Id="rId11" Type="http://schemas.openxmlformats.org/officeDocument/2006/relationships/oleObject" Target="../embeddings/oleObject166.bin" TargetMode="Internal" /><Relationship Id="rId12" Type="http://schemas.openxmlformats.org/officeDocument/2006/relationships/image" Target="../media/image102.wmf" /><Relationship Id="rId13" Type="http://schemas.openxmlformats.org/officeDocument/2006/relationships/tags" Target="../tags/tag480.xml" /><Relationship Id="rId14" Type="http://schemas.openxmlformats.org/officeDocument/2006/relationships/vmlDrawing" Target="../drawings/vmlDrawing60.vml" /><Relationship Id="rId2" Type="http://schemas.openxmlformats.org/officeDocument/2006/relationships/notesSlide" Target="../notesSlides/notesSlide70.xml" /><Relationship Id="rId3" Type="http://schemas.openxmlformats.org/officeDocument/2006/relationships/tags" Target="../tags/tag476.xml" /><Relationship Id="rId4" Type="http://schemas.openxmlformats.org/officeDocument/2006/relationships/tags" Target="../tags/tag477.xml" /><Relationship Id="rId5" Type="http://schemas.openxmlformats.org/officeDocument/2006/relationships/oleObject" Target="../embeddings/oleObject164.bin" TargetMode="Internal" /><Relationship Id="rId6" Type="http://schemas.openxmlformats.org/officeDocument/2006/relationships/image" Target="../media/image101.wmf" /><Relationship Id="rId7" Type="http://schemas.openxmlformats.org/officeDocument/2006/relationships/tags" Target="../tags/tag478.xml" /><Relationship Id="rId8" Type="http://schemas.openxmlformats.org/officeDocument/2006/relationships/oleObject" Target="../embeddings/oleObject165.bin" TargetMode="Internal" /><Relationship Id="rId9" Type="http://schemas.openxmlformats.org/officeDocument/2006/relationships/image" Target="../media/image57.wmf"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484.xml" /><Relationship Id="rId11" Type="http://schemas.openxmlformats.org/officeDocument/2006/relationships/oleObject" Target="../embeddings/oleObject169.bin" TargetMode="Internal" /><Relationship Id="rId12" Type="http://schemas.openxmlformats.org/officeDocument/2006/relationships/image" Target="../media/image102.wmf" /><Relationship Id="rId13" Type="http://schemas.openxmlformats.org/officeDocument/2006/relationships/tags" Target="../tags/tag485.xml" /><Relationship Id="rId14" Type="http://schemas.openxmlformats.org/officeDocument/2006/relationships/tags" Target="../tags/tag486.xml" /><Relationship Id="rId15" Type="http://schemas.openxmlformats.org/officeDocument/2006/relationships/oleObject" Target="../embeddings/oleObject170.bin" TargetMode="Internal" /><Relationship Id="rId16" Type="http://schemas.openxmlformats.org/officeDocument/2006/relationships/image" Target="../media/image103.wmf" /><Relationship Id="rId17" Type="http://schemas.openxmlformats.org/officeDocument/2006/relationships/tags" Target="../tags/tag487.xml" /><Relationship Id="rId18" Type="http://schemas.openxmlformats.org/officeDocument/2006/relationships/vmlDrawing" Target="../drawings/vmlDrawing61.vml" /><Relationship Id="rId2" Type="http://schemas.openxmlformats.org/officeDocument/2006/relationships/notesSlide" Target="../notesSlides/notesSlide71.xml" /><Relationship Id="rId3" Type="http://schemas.openxmlformats.org/officeDocument/2006/relationships/tags" Target="../tags/tag481.xml" /><Relationship Id="rId4" Type="http://schemas.openxmlformats.org/officeDocument/2006/relationships/tags" Target="../tags/tag482.xml" /><Relationship Id="rId5" Type="http://schemas.openxmlformats.org/officeDocument/2006/relationships/oleObject" Target="../embeddings/oleObject167.bin" TargetMode="Internal" /><Relationship Id="rId6" Type="http://schemas.openxmlformats.org/officeDocument/2006/relationships/image" Target="../media/image101.wmf" /><Relationship Id="rId7" Type="http://schemas.openxmlformats.org/officeDocument/2006/relationships/tags" Target="../tags/tag483.xml" /><Relationship Id="rId8" Type="http://schemas.openxmlformats.org/officeDocument/2006/relationships/oleObject" Target="../embeddings/oleObject168.bin" TargetMode="Internal" /><Relationship Id="rId9" Type="http://schemas.openxmlformats.org/officeDocument/2006/relationships/image" Target="../media/image57.wmf"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491.xml" /><Relationship Id="rId11" Type="http://schemas.openxmlformats.org/officeDocument/2006/relationships/oleObject" Target="../embeddings/oleObject173.bin" TargetMode="Internal" /><Relationship Id="rId12" Type="http://schemas.openxmlformats.org/officeDocument/2006/relationships/image" Target="../media/image102.wmf" /><Relationship Id="rId13" Type="http://schemas.openxmlformats.org/officeDocument/2006/relationships/tags" Target="../tags/tag492.xml" /><Relationship Id="rId14" Type="http://schemas.openxmlformats.org/officeDocument/2006/relationships/tags" Target="../tags/tag493.xml" /><Relationship Id="rId15" Type="http://schemas.openxmlformats.org/officeDocument/2006/relationships/oleObject" Target="../embeddings/oleObject174.bin" TargetMode="Internal" /><Relationship Id="rId16" Type="http://schemas.openxmlformats.org/officeDocument/2006/relationships/image" Target="../media/image103.wmf" /><Relationship Id="rId17" Type="http://schemas.openxmlformats.org/officeDocument/2006/relationships/tags" Target="../tags/tag494.xml" /><Relationship Id="rId18" Type="http://schemas.openxmlformats.org/officeDocument/2006/relationships/tags" Target="../tags/tag495.xml" /><Relationship Id="rId19" Type="http://schemas.openxmlformats.org/officeDocument/2006/relationships/oleObject" Target="../embeddings/oleObject175.bin" TargetMode="Internal" /><Relationship Id="rId2" Type="http://schemas.openxmlformats.org/officeDocument/2006/relationships/notesSlide" Target="../notesSlides/notesSlide72.xml" /><Relationship Id="rId20" Type="http://schemas.openxmlformats.org/officeDocument/2006/relationships/image" Target="../media/image104.wmf" /><Relationship Id="rId21" Type="http://schemas.openxmlformats.org/officeDocument/2006/relationships/tags" Target="../tags/tag496.xml" /><Relationship Id="rId22" Type="http://schemas.openxmlformats.org/officeDocument/2006/relationships/vmlDrawing" Target="../drawings/vmlDrawing62.vml" /><Relationship Id="rId3" Type="http://schemas.openxmlformats.org/officeDocument/2006/relationships/tags" Target="../tags/tag488.xml" /><Relationship Id="rId4" Type="http://schemas.openxmlformats.org/officeDocument/2006/relationships/tags" Target="../tags/tag489.xml" /><Relationship Id="rId5" Type="http://schemas.openxmlformats.org/officeDocument/2006/relationships/oleObject" Target="../embeddings/oleObject171.bin" TargetMode="Internal" /><Relationship Id="rId6" Type="http://schemas.openxmlformats.org/officeDocument/2006/relationships/image" Target="../media/image101.wmf" /><Relationship Id="rId7" Type="http://schemas.openxmlformats.org/officeDocument/2006/relationships/tags" Target="../tags/tag490.xml" /><Relationship Id="rId8" Type="http://schemas.openxmlformats.org/officeDocument/2006/relationships/oleObject" Target="../embeddings/oleObject172.bin" TargetMode="Internal" /><Relationship Id="rId9" Type="http://schemas.openxmlformats.org/officeDocument/2006/relationships/image" Target="../media/image57.wmf"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500.xml" /><Relationship Id="rId11" Type="http://schemas.openxmlformats.org/officeDocument/2006/relationships/oleObject" Target="../embeddings/oleObject178.bin" TargetMode="Internal" /><Relationship Id="rId12" Type="http://schemas.openxmlformats.org/officeDocument/2006/relationships/image" Target="../media/image106.wmf" /><Relationship Id="rId13" Type="http://schemas.openxmlformats.org/officeDocument/2006/relationships/tags" Target="../tags/tag501.xml" /><Relationship Id="rId14" Type="http://schemas.openxmlformats.org/officeDocument/2006/relationships/tags" Target="../tags/tag502.xml" /><Relationship Id="rId15" Type="http://schemas.openxmlformats.org/officeDocument/2006/relationships/oleObject" Target="../embeddings/oleObject179.bin" TargetMode="Internal" /><Relationship Id="rId16" Type="http://schemas.openxmlformats.org/officeDocument/2006/relationships/image" Target="../media/image107.wmf" /><Relationship Id="rId17" Type="http://schemas.openxmlformats.org/officeDocument/2006/relationships/tags" Target="../tags/tag503.xml" /><Relationship Id="rId18" Type="http://schemas.openxmlformats.org/officeDocument/2006/relationships/tags" Target="../tags/tag504.xml" /><Relationship Id="rId19" Type="http://schemas.openxmlformats.org/officeDocument/2006/relationships/oleObject" Target="../embeddings/oleObject180.bin" TargetMode="Internal" /><Relationship Id="rId2" Type="http://schemas.openxmlformats.org/officeDocument/2006/relationships/notesSlide" Target="../notesSlides/notesSlide73.xml" /><Relationship Id="rId20" Type="http://schemas.openxmlformats.org/officeDocument/2006/relationships/image" Target="../media/image108.wmf" /><Relationship Id="rId21" Type="http://schemas.openxmlformats.org/officeDocument/2006/relationships/tags" Target="../tags/tag505.xml" /><Relationship Id="rId22" Type="http://schemas.openxmlformats.org/officeDocument/2006/relationships/tags" Target="../tags/tag506.xml" /><Relationship Id="rId23" Type="http://schemas.openxmlformats.org/officeDocument/2006/relationships/tags" Target="../tags/tag507.xml" /><Relationship Id="rId24" Type="http://schemas.openxmlformats.org/officeDocument/2006/relationships/vmlDrawing" Target="../drawings/vmlDrawing63.vml" /><Relationship Id="rId3" Type="http://schemas.openxmlformats.org/officeDocument/2006/relationships/tags" Target="../tags/tag497.xml" /><Relationship Id="rId4" Type="http://schemas.openxmlformats.org/officeDocument/2006/relationships/tags" Target="../tags/tag498.xml" /><Relationship Id="rId5" Type="http://schemas.openxmlformats.org/officeDocument/2006/relationships/oleObject" Target="../embeddings/oleObject176.bin" TargetMode="Internal" /><Relationship Id="rId6" Type="http://schemas.openxmlformats.org/officeDocument/2006/relationships/image" Target="../media/image105.wmf" /><Relationship Id="rId7" Type="http://schemas.openxmlformats.org/officeDocument/2006/relationships/tags" Target="../tags/tag499.xml" /><Relationship Id="rId8" Type="http://schemas.openxmlformats.org/officeDocument/2006/relationships/oleObject" Target="../embeddings/oleObject177.bin" TargetMode="Internal" /><Relationship Id="rId9" Type="http://schemas.openxmlformats.org/officeDocument/2006/relationships/image" Target="../media/image57.wmf"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74.xml" /><Relationship Id="rId3" Type="http://schemas.openxmlformats.org/officeDocument/2006/relationships/tags" Target="../tags/tag508.xml" /><Relationship Id="rId4" Type="http://schemas.openxmlformats.org/officeDocument/2006/relationships/tags" Target="../tags/tag509.xml" /><Relationship Id="rId5" Type="http://schemas.openxmlformats.org/officeDocument/2006/relationships/tags" Target="../tags/tag510.xml"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75.xml" /><Relationship Id="rId3" Type="http://schemas.openxmlformats.org/officeDocument/2006/relationships/tags" Target="../tags/tag511.xml" /><Relationship Id="rId4" Type="http://schemas.openxmlformats.org/officeDocument/2006/relationships/tags" Target="../tags/tag512.xml" /><Relationship Id="rId5" Type="http://schemas.openxmlformats.org/officeDocument/2006/relationships/image" Target="../media/image109.png" /><Relationship Id="rId6" Type="http://schemas.openxmlformats.org/officeDocument/2006/relationships/tags" Target="../tags/tag513.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76.xml" /><Relationship Id="rId3" Type="http://schemas.openxmlformats.org/officeDocument/2006/relationships/tags" Target="../tags/tag514.xml" /><Relationship Id="rId4" Type="http://schemas.openxmlformats.org/officeDocument/2006/relationships/tags" Target="../tags/tag515.xml" /><Relationship Id="rId5" Type="http://schemas.openxmlformats.org/officeDocument/2006/relationships/tags" Target="../tags/tag516.xml" /><Relationship Id="rId6" Type="http://schemas.openxmlformats.org/officeDocument/2006/relationships/oleObject" Target="../embeddings/oleObject181.bin" TargetMode="Internal" /><Relationship Id="rId7" Type="http://schemas.openxmlformats.org/officeDocument/2006/relationships/image" Target="../media/image110.wmf" /><Relationship Id="rId8" Type="http://schemas.openxmlformats.org/officeDocument/2006/relationships/tags" Target="../tags/tag517.xml" /><Relationship Id="rId9" Type="http://schemas.openxmlformats.org/officeDocument/2006/relationships/vmlDrawing" Target="../drawings/vmlDrawing64.vml"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6.xml" /><Relationship Id="rId10" Type="http://schemas.openxmlformats.org/officeDocument/2006/relationships/image" Target="../media/image112.wmf" /><Relationship Id="rId11" Type="http://schemas.openxmlformats.org/officeDocument/2006/relationships/tags" Target="../tags/tag522.xml" /><Relationship Id="rId12" Type="http://schemas.openxmlformats.org/officeDocument/2006/relationships/tags" Target="../tags/tag523.xml" /><Relationship Id="rId13" Type="http://schemas.openxmlformats.org/officeDocument/2006/relationships/oleObject" Target="../embeddings/oleObject184.bin" TargetMode="Internal" /><Relationship Id="rId14" Type="http://schemas.openxmlformats.org/officeDocument/2006/relationships/image" Target="../media/image113.wmf" /><Relationship Id="rId15" Type="http://schemas.openxmlformats.org/officeDocument/2006/relationships/tags" Target="../tags/tag524.xml" /><Relationship Id="rId16" Type="http://schemas.openxmlformats.org/officeDocument/2006/relationships/tags" Target="../tags/tag525.xml" /><Relationship Id="rId17" Type="http://schemas.openxmlformats.org/officeDocument/2006/relationships/oleObject" Target="../embeddings/oleObject185.bin" TargetMode="Internal" /><Relationship Id="rId18" Type="http://schemas.openxmlformats.org/officeDocument/2006/relationships/image" Target="../media/image114.wmf" /><Relationship Id="rId19" Type="http://schemas.openxmlformats.org/officeDocument/2006/relationships/tags" Target="../tags/tag526.xml" /><Relationship Id="rId2" Type="http://schemas.openxmlformats.org/officeDocument/2006/relationships/notesSlide" Target="../notesSlides/notesSlide77.xml" /><Relationship Id="rId20" Type="http://schemas.openxmlformats.org/officeDocument/2006/relationships/tags" Target="../tags/tag527.xml" /><Relationship Id="rId21" Type="http://schemas.openxmlformats.org/officeDocument/2006/relationships/tags" Target="../tags/tag528.xml" /><Relationship Id="rId22" Type="http://schemas.openxmlformats.org/officeDocument/2006/relationships/vmlDrawing" Target="../drawings/vmlDrawing65.vml" /><Relationship Id="rId3" Type="http://schemas.openxmlformats.org/officeDocument/2006/relationships/tags" Target="../tags/tag518.xml" /><Relationship Id="rId4" Type="http://schemas.openxmlformats.org/officeDocument/2006/relationships/tags" Target="../tags/tag519.xml" /><Relationship Id="rId5" Type="http://schemas.openxmlformats.org/officeDocument/2006/relationships/oleObject" Target="../embeddings/oleObject182.bin" TargetMode="Internal" /><Relationship Id="rId6" Type="http://schemas.openxmlformats.org/officeDocument/2006/relationships/image" Target="../media/image111.wmf" /><Relationship Id="rId7" Type="http://schemas.openxmlformats.org/officeDocument/2006/relationships/tags" Target="../tags/tag520.xml" /><Relationship Id="rId8" Type="http://schemas.openxmlformats.org/officeDocument/2006/relationships/tags" Target="../tags/tag521.xml" /><Relationship Id="rId9" Type="http://schemas.openxmlformats.org/officeDocument/2006/relationships/oleObject" Target="../embeddings/oleObject183.bin" TargetMode="Interna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532.xml" /><Relationship Id="rId11" Type="http://schemas.openxmlformats.org/officeDocument/2006/relationships/vmlDrawing" Target="../drawings/vmlDrawing66.vml" /><Relationship Id="rId2" Type="http://schemas.openxmlformats.org/officeDocument/2006/relationships/notesSlide" Target="../notesSlides/notesSlide78.xml" /><Relationship Id="rId3" Type="http://schemas.openxmlformats.org/officeDocument/2006/relationships/tags" Target="../tags/tag529.xml" /><Relationship Id="rId4" Type="http://schemas.openxmlformats.org/officeDocument/2006/relationships/tags" Target="../tags/tag530.xml" /><Relationship Id="rId5" Type="http://schemas.openxmlformats.org/officeDocument/2006/relationships/oleObject" Target="../embeddings/oleObject186.bin" TargetMode="Internal" /><Relationship Id="rId6" Type="http://schemas.openxmlformats.org/officeDocument/2006/relationships/image" Target="../media/image115.wmf" /><Relationship Id="rId7" Type="http://schemas.openxmlformats.org/officeDocument/2006/relationships/tags" Target="../tags/tag531.xml" /><Relationship Id="rId8" Type="http://schemas.openxmlformats.org/officeDocument/2006/relationships/oleObject" Target="../embeddings/oleObject187.bin" TargetMode="Internal" /><Relationship Id="rId9" Type="http://schemas.openxmlformats.org/officeDocument/2006/relationships/image" Target="../media/image116.wmf"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tags" Target="../tags/tag85.xml" /><Relationship Id="rId4" Type="http://schemas.openxmlformats.org/officeDocument/2006/relationships/tags" Target="../tags/tag86.xml" /><Relationship Id="rId5" Type="http://schemas.openxmlformats.org/officeDocument/2006/relationships/tags" Target="../tags/tag87.xml" /><Relationship Id="rId6" Type="http://schemas.openxmlformats.org/officeDocument/2006/relationships/tags" Target="../tags/tag88.xm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536.xml" /><Relationship Id="rId11" Type="http://schemas.openxmlformats.org/officeDocument/2006/relationships/tags" Target="../tags/tag537.xml" /><Relationship Id="rId12" Type="http://schemas.openxmlformats.org/officeDocument/2006/relationships/tags" Target="../tags/tag538.xml" /><Relationship Id="rId13" Type="http://schemas.openxmlformats.org/officeDocument/2006/relationships/vmlDrawing" Target="../drawings/vmlDrawing67.vml" /><Relationship Id="rId2" Type="http://schemas.openxmlformats.org/officeDocument/2006/relationships/notesSlide" Target="../notesSlides/notesSlide79.xml" /><Relationship Id="rId3" Type="http://schemas.openxmlformats.org/officeDocument/2006/relationships/tags" Target="../tags/tag533.xml" /><Relationship Id="rId4" Type="http://schemas.openxmlformats.org/officeDocument/2006/relationships/tags" Target="../tags/tag534.xml" /><Relationship Id="rId5" Type="http://schemas.openxmlformats.org/officeDocument/2006/relationships/oleObject" Target="../embeddings/oleObject188.bin" TargetMode="Internal" /><Relationship Id="rId6" Type="http://schemas.openxmlformats.org/officeDocument/2006/relationships/image" Target="../media/image115.wmf" /><Relationship Id="rId7" Type="http://schemas.openxmlformats.org/officeDocument/2006/relationships/tags" Target="../tags/tag535.xml" /><Relationship Id="rId8" Type="http://schemas.openxmlformats.org/officeDocument/2006/relationships/oleObject" Target="../embeddings/oleObject189.bin" TargetMode="Internal" /><Relationship Id="rId9" Type="http://schemas.openxmlformats.org/officeDocument/2006/relationships/image" Target="../media/image116.wmf"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542.xml" /><Relationship Id="rId11" Type="http://schemas.openxmlformats.org/officeDocument/2006/relationships/vmlDrawing" Target="../drawings/vmlDrawing68.vml" /><Relationship Id="rId2" Type="http://schemas.openxmlformats.org/officeDocument/2006/relationships/notesSlide" Target="../notesSlides/notesSlide80.xml" /><Relationship Id="rId3" Type="http://schemas.openxmlformats.org/officeDocument/2006/relationships/tags" Target="../tags/tag539.xml" /><Relationship Id="rId4" Type="http://schemas.openxmlformats.org/officeDocument/2006/relationships/oleObject" Target="../embeddings/oleObject190.bin" TargetMode="Internal" /><Relationship Id="rId5" Type="http://schemas.openxmlformats.org/officeDocument/2006/relationships/image" Target="../media/image117.wmf" /><Relationship Id="rId6" Type="http://schemas.openxmlformats.org/officeDocument/2006/relationships/tags" Target="../tags/tag540.xml" /><Relationship Id="rId7" Type="http://schemas.openxmlformats.org/officeDocument/2006/relationships/oleObject" Target="../embeddings/oleObject191.bin" TargetMode="Internal" /><Relationship Id="rId8" Type="http://schemas.openxmlformats.org/officeDocument/2006/relationships/image" Target="../media/image118.wmf" /><Relationship Id="rId9" Type="http://schemas.openxmlformats.org/officeDocument/2006/relationships/tags" Target="../tags/tag541.xml"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tags" Target="../tags/tag546.xml" /><Relationship Id="rId11" Type="http://schemas.openxmlformats.org/officeDocument/2006/relationships/tags" Target="../tags/tag547.xml" /><Relationship Id="rId12" Type="http://schemas.openxmlformats.org/officeDocument/2006/relationships/tags" Target="../tags/tag548.xml" /><Relationship Id="rId13" Type="http://schemas.openxmlformats.org/officeDocument/2006/relationships/vmlDrawing" Target="../drawings/vmlDrawing69.vml" /><Relationship Id="rId2" Type="http://schemas.openxmlformats.org/officeDocument/2006/relationships/notesSlide" Target="../notesSlides/notesSlide81.xml" /><Relationship Id="rId3" Type="http://schemas.openxmlformats.org/officeDocument/2006/relationships/tags" Target="../tags/tag543.xml" /><Relationship Id="rId4" Type="http://schemas.openxmlformats.org/officeDocument/2006/relationships/oleObject" Target="../embeddings/oleObject192.bin" TargetMode="Internal" /><Relationship Id="rId5" Type="http://schemas.openxmlformats.org/officeDocument/2006/relationships/image" Target="../media/image117.wmf" /><Relationship Id="rId6" Type="http://schemas.openxmlformats.org/officeDocument/2006/relationships/tags" Target="../tags/tag544.xml" /><Relationship Id="rId7" Type="http://schemas.openxmlformats.org/officeDocument/2006/relationships/oleObject" Target="../embeddings/oleObject193.bin" TargetMode="Internal" /><Relationship Id="rId8" Type="http://schemas.openxmlformats.org/officeDocument/2006/relationships/image" Target="../media/image118.wmf" /><Relationship Id="rId9" Type="http://schemas.openxmlformats.org/officeDocument/2006/relationships/tags" Target="../tags/tag545.x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82.xml" /><Relationship Id="rId3" Type="http://schemas.openxmlformats.org/officeDocument/2006/relationships/tags" Target="../tags/tag549.xml" /><Relationship Id="rId4" Type="http://schemas.openxmlformats.org/officeDocument/2006/relationships/tags" Target="../tags/tag550.xml" /><Relationship Id="rId5" Type="http://schemas.openxmlformats.org/officeDocument/2006/relationships/tags" Target="../tags/tag551.xml" /><Relationship Id="rId6" Type="http://schemas.openxmlformats.org/officeDocument/2006/relationships/tags" Target="../tags/tag552.xml" /><Relationship Id="rId7" Type="http://schemas.openxmlformats.org/officeDocument/2006/relationships/tags" Target="../tags/tag553.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oleObject" Target="../embeddings/oleObject33.bin" TargetMode="Internal" /><Relationship Id="rId11" Type="http://schemas.openxmlformats.org/officeDocument/2006/relationships/image" Target="../media/image32.wmf" /><Relationship Id="rId12" Type="http://schemas.openxmlformats.org/officeDocument/2006/relationships/tags" Target="../tags/tag94.xml" /><Relationship Id="rId13" Type="http://schemas.openxmlformats.org/officeDocument/2006/relationships/vmlDrawing" Target="../drawings/vmlDrawing6.vml" /><Relationship Id="rId2" Type="http://schemas.openxmlformats.org/officeDocument/2006/relationships/notesSlide" Target="../notesSlides/notesSlide8.xml" /><Relationship Id="rId3" Type="http://schemas.openxmlformats.org/officeDocument/2006/relationships/tags" Target="../tags/tag89.xml" /><Relationship Id="rId4" Type="http://schemas.openxmlformats.org/officeDocument/2006/relationships/tags" Target="../tags/tag90.xml" /><Relationship Id="rId5" Type="http://schemas.openxmlformats.org/officeDocument/2006/relationships/tags" Target="../tags/tag91.xml" /><Relationship Id="rId6" Type="http://schemas.openxmlformats.org/officeDocument/2006/relationships/oleObject" Target="../embeddings/oleObject32.bin" TargetMode="Internal" /><Relationship Id="rId7" Type="http://schemas.openxmlformats.org/officeDocument/2006/relationships/image" Target="../media/image31.wmf" /><Relationship Id="rId8" Type="http://schemas.openxmlformats.org/officeDocument/2006/relationships/tags" Target="../tags/tag92.xml" /><Relationship Id="rId9" Type="http://schemas.openxmlformats.org/officeDocument/2006/relationships/tags" Target="../tags/tag93.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p:cNvSpPr txBox="1"/>
          <p:nvPr>
            <p:custDataLst>
              <p:tags r:id="rId2"/>
            </p:custDataLst>
          </p:nvPr>
        </p:nvSpPr>
        <p:spPr>
          <a:xfrm>
            <a:off x="365113" y="620729"/>
            <a:ext cx="8336279" cy="1323439"/>
          </a:xfrm>
          <a:prstGeom prst="rect">
            <a:avLst/>
          </a:prstGeom>
          <a:noFill/>
        </p:spPr>
        <p:txBody>
          <a:bodyPr wrap="square" rtlCol="0">
            <a:spAutoFit/>
          </a:bodyPr>
          <a:lstStyle/>
          <a:p>
            <a:pPr algn="ctr"/>
            <a:r>
              <a:rPr lang="en-GB" sz="4000">
                <a:solidFill>
                  <a:srgbClr val="C00000"/>
                </a:solidFill>
              </a:rPr>
              <a:t>Revise and refresh for MST124: </a:t>
            </a:r>
          </a:p>
          <a:p>
            <a:pPr algn="ctr"/>
            <a:r>
              <a:rPr lang="en-GB" sz="4000">
                <a:solidFill>
                  <a:schemeClr val="accent6">
                    <a:lumMod val="75000"/>
                  </a:schemeClr>
                </a:solidFill>
              </a:rPr>
              <a:t>Welcome to Session 3</a:t>
            </a:r>
          </a:p>
        </p:txBody>
      </p:sp>
      <p:sp>
        <p:nvSpPr>
          <p:cNvPr id="3" name="TextBox 2"/>
          <p:cNvSpPr txBox="1"/>
          <p:nvPr>
            <p:custDataLst>
              <p:tags r:id="rId3"/>
            </p:custDataLst>
          </p:nvPr>
        </p:nvSpPr>
        <p:spPr>
          <a:xfrm>
            <a:off x="1720310" y="1828801"/>
            <a:ext cx="5625885" cy="461665"/>
          </a:xfrm>
          <a:prstGeom prst="rect">
            <a:avLst/>
          </a:prstGeom>
          <a:noFill/>
        </p:spPr>
        <p:txBody>
          <a:bodyPr wrap="square" rtlCol="0">
            <a:spAutoFit/>
          </a:bodyPr>
          <a:lstStyle/>
          <a:p>
            <a:pPr algn="ctr"/>
            <a:r>
              <a:rPr lang="en-GB" sz="2400"/>
              <a:t>Tuesday 14</a:t>
            </a:r>
            <a:r>
              <a:rPr lang="en-GB" sz="2400" baseline="30000"/>
              <a:t>th</a:t>
            </a:r>
            <a:r>
              <a:rPr lang="en-GB" sz="2400"/>
              <a:t> September 2021</a:t>
            </a:r>
          </a:p>
        </p:txBody>
      </p:sp>
      <p:sp>
        <p:nvSpPr>
          <p:cNvPr id="4" name="TextBox 3"/>
          <p:cNvSpPr txBox="1"/>
          <p:nvPr>
            <p:custDataLst>
              <p:tags r:id="rId4"/>
            </p:custDataLst>
          </p:nvPr>
        </p:nvSpPr>
        <p:spPr>
          <a:xfrm>
            <a:off x="1051946" y="2878304"/>
            <a:ext cx="6962613" cy="707886"/>
          </a:xfrm>
          <a:prstGeom prst="rect">
            <a:avLst/>
          </a:prstGeom>
          <a:solidFill>
            <a:schemeClr val="accent1">
              <a:lumMod val="20000"/>
              <a:lumOff val="80000"/>
            </a:schemeClr>
          </a:solidFill>
        </p:spPr>
        <p:txBody>
          <a:bodyPr wrap="square" rtlCol="0">
            <a:spAutoFit/>
          </a:bodyPr>
          <a:lstStyle/>
          <a:p>
            <a:r>
              <a:rPr lang="en-GB" sz="2000" b="1"/>
              <a:t>Please check your Audio levels: </a:t>
            </a:r>
          </a:p>
          <a:p>
            <a:r>
              <a:rPr lang="en-GB" sz="2000"/>
              <a:t>		</a:t>
            </a:r>
            <a:r>
              <a:rPr lang="en-GB" sz="2000">
                <a:solidFill>
                  <a:srgbClr val="C00000"/>
                </a:solidFill>
              </a:rPr>
              <a:t>Speaker and Microphone Setup</a:t>
            </a:r>
          </a:p>
        </p:txBody>
      </p:sp>
      <p:sp>
        <p:nvSpPr>
          <p:cNvPr id="5" name="TextBox 4"/>
          <p:cNvSpPr txBox="1"/>
          <p:nvPr>
            <p:custDataLst>
              <p:tags r:id="rId5"/>
            </p:custDataLst>
          </p:nvPr>
        </p:nvSpPr>
        <p:spPr>
          <a:xfrm>
            <a:off x="868872" y="2250132"/>
            <a:ext cx="7328761" cy="461665"/>
          </a:xfrm>
          <a:prstGeom prst="rect">
            <a:avLst/>
          </a:prstGeom>
          <a:noFill/>
        </p:spPr>
        <p:txBody>
          <a:bodyPr wrap="square" rtlCol="0">
            <a:spAutoFit/>
          </a:bodyPr>
          <a:lstStyle/>
          <a:p>
            <a:pPr algn="ctr"/>
            <a:r>
              <a:rPr lang="en-GB" sz="2400"/>
              <a:t>We’ll start at 7.00pm and aim to finish by 9.00pm</a:t>
            </a:r>
          </a:p>
        </p:txBody>
      </p:sp>
      <p:sp>
        <p:nvSpPr>
          <p:cNvPr id="6" name="TextBox 5"/>
          <p:cNvSpPr txBox="1"/>
          <p:nvPr>
            <p:custDataLst>
              <p:tags r:id="rId6"/>
            </p:custDataLst>
          </p:nvPr>
        </p:nvSpPr>
        <p:spPr>
          <a:xfrm>
            <a:off x="953143" y="3806153"/>
            <a:ext cx="7160217" cy="830997"/>
          </a:xfrm>
          <a:prstGeom prst="rect">
            <a:avLst/>
          </a:prstGeom>
          <a:solidFill>
            <a:schemeClr val="bg1">
              <a:lumMod val="85000"/>
            </a:schemeClr>
          </a:solidFill>
        </p:spPr>
        <p:txBody>
          <a:bodyPr wrap="square" rtlCol="0">
            <a:spAutoFit/>
          </a:bodyPr>
          <a:lstStyle/>
          <a:p>
            <a:pPr algn="ctr"/>
            <a:r>
              <a:rPr lang="en-GB" sz="2400">
                <a:solidFill>
                  <a:srgbClr val="FF0000"/>
                </a:solidFill>
              </a:rPr>
              <a:t>This session will cover the topics in </a:t>
            </a:r>
          </a:p>
          <a:p>
            <a:pPr algn="ctr"/>
            <a:r>
              <a:rPr lang="en-GB" sz="2400" u="sng">
                <a:solidFill>
                  <a:srgbClr val="FF0000"/>
                </a:solidFill>
              </a:rPr>
              <a:t>Linear Equations &amp; Graphs</a:t>
            </a:r>
            <a:endParaRPr lang="en-GB" sz="2400">
              <a:solidFill>
                <a:srgbClr val="FF0000"/>
              </a:solidFill>
            </a:endParaRPr>
          </a:p>
        </p:txBody>
      </p:sp>
      <p:sp>
        <p:nvSpPr>
          <p:cNvPr id="7" name="TextBox 6"/>
          <p:cNvSpPr txBox="1"/>
          <p:nvPr>
            <p:custDataLst>
              <p:tags r:id="rId7"/>
            </p:custDataLst>
          </p:nvPr>
        </p:nvSpPr>
        <p:spPr>
          <a:xfrm>
            <a:off x="1092628" y="4751160"/>
            <a:ext cx="6881249" cy="461665"/>
          </a:xfrm>
          <a:prstGeom prst="rect">
            <a:avLst/>
          </a:prstGeom>
          <a:noFill/>
        </p:spPr>
        <p:txBody>
          <a:bodyPr wrap="square" rtlCol="0">
            <a:spAutoFit/>
          </a:bodyPr>
          <a:lstStyle/>
          <a:p>
            <a:pPr algn="ctr"/>
            <a:r>
              <a:rPr lang="en-GB" sz="2400">
                <a:solidFill>
                  <a:schemeClr val="accent6">
                    <a:lumMod val="50000"/>
                  </a:schemeClr>
                </a:solidFill>
              </a:rPr>
              <a:t>Please feel free to use the chat box while waiting</a:t>
            </a:r>
          </a:p>
        </p:txBody>
      </p:sp>
      <p:sp>
        <p:nvSpPr>
          <p:cNvPr id="8" name="TextBox 7"/>
          <p:cNvSpPr txBox="1"/>
          <p:nvPr>
            <p:custDataLst>
              <p:tags r:id="rId8"/>
            </p:custDataLst>
          </p:nvPr>
        </p:nvSpPr>
        <p:spPr>
          <a:xfrm>
            <a:off x="868872" y="5304513"/>
            <a:ext cx="7328761" cy="400110"/>
          </a:xfrm>
          <a:prstGeom prst="rect">
            <a:avLst/>
          </a:prstGeom>
          <a:noFill/>
          <a:ln>
            <a:solidFill>
              <a:schemeClr val="tx1"/>
            </a:solidFill>
          </a:ln>
        </p:spPr>
        <p:txBody>
          <a:bodyPr wrap="square" rtlCol="0">
            <a:spAutoFit/>
          </a:bodyPr>
          <a:lstStyle/>
          <a:p>
            <a:pPr algn="ctr"/>
            <a:r>
              <a:rPr lang="en-GB" sz="2000" b="1"/>
              <a:t>Have paper, pen and your calculator to hand. </a:t>
            </a:r>
          </a:p>
        </p:txBody>
      </p:sp>
    </p:spTree>
    <p:custDataLst>
      <p:tags r:id="rId9"/>
    </p:custDataLst>
    <p:extLst>
      <p:ext uri="{BB962C8B-B14F-4D97-AF65-F5344CB8AC3E}">
        <p14:creationId xmlns:p14="http://schemas.microsoft.com/office/powerpoint/2010/main" val="2410931600"/>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172" name="Title 1"/>
          <p:cNvSpPr>
            <a:spLocks noGrp="1"/>
          </p:cNvSpPr>
          <p:nvPr>
            <p:ph type="title"/>
            <p:custDataLst>
              <p:tags r:id="rId3"/>
            </p:custDataLst>
          </p:nvPr>
        </p:nvSpPr>
        <p:spPr/>
        <p:txBody>
          <a:bodyPr/>
          <a:lstStyle/>
          <a:p>
            <a:pPr eaLnBrk="1" hangingPunct="1"/>
            <a:r>
              <a:rPr lang="en-GB" altLang="en-US"/>
              <a:t>Solving linear equations</a:t>
            </a:r>
          </a:p>
        </p:txBody>
      </p:sp>
      <p:sp>
        <p:nvSpPr>
          <p:cNvPr id="7173" name="Content Placeholder 2"/>
          <p:cNvSpPr>
            <a:spLocks noGrp="1"/>
          </p:cNvSpPr>
          <p:nvPr>
            <p:ph idx="1"/>
            <p:custDataLst>
              <p:tags r:id="rId4"/>
            </p:custDataLst>
          </p:nvPr>
        </p:nvSpPr>
        <p:spPr/>
        <p:txBody>
          <a:bodyPr/>
          <a:lstStyle/>
          <a:p>
            <a:pPr eaLnBrk="1" hangingPunct="1">
              <a:buFont typeface="Arial"/>
              <a:buNone/>
            </a:pPr>
            <a:r>
              <a:rPr lang="en-GB" altLang="en-US"/>
              <a:t> </a:t>
            </a:r>
          </a:p>
        </p:txBody>
      </p:sp>
      <p:graphicFrame>
        <p:nvGraphicFramePr>
          <p:cNvPr id="7170" name="Object 2"/>
          <p:cNvGraphicFramePr>
            <a:graphicFrameLocks noChangeAspect="1"/>
          </p:cNvGraphicFramePr>
          <p:nvPr>
            <p:custDataLst>
              <p:tags r:id="rId5"/>
            </p:custDataLst>
          </p:nvPr>
        </p:nvGraphicFramePr>
        <p:xfrm>
          <a:off x="2484438" y="1484313"/>
          <a:ext cx="3598862" cy="711200"/>
        </p:xfrm>
        <a:graphic>
          <a:graphicData uri="http://schemas.openxmlformats.org/presentationml/2006/ole">
            <mc:AlternateContent>
              <mc:Choice xmlns:v="urn:schemas-microsoft-com:vml" Requires="v">
                <p:oleObj spid="_x0000_s1071" name="Equation" r:id="rId6" imgW="901440" imgH="177480" progId="Equation.3">
                  <p:embed/>
                </p:oleObj>
              </mc:Choice>
              <mc:Fallback>
                <p:oleObj name="Equation" r:id="rId6" imgW="901440" imgH="17748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2484438" y="1484313"/>
                        <a:ext cx="3598862" cy="711200"/>
                      </a:xfrm>
                      <a:prstGeom prst="rect">
                        <a:avLst/>
                      </a:prstGeom>
                      <a:noFill/>
                    </p:spPr>
                  </p:pic>
                </p:oleObj>
              </mc:Fallback>
            </mc:AlternateContent>
          </a:graphicData>
        </a:graphic>
      </p:graphicFrame>
      <p:sp>
        <p:nvSpPr>
          <p:cNvPr id="7174" name="TextBox 4"/>
          <p:cNvSpPr txBox="1">
            <a:spLocks noChangeArrowheads="1"/>
          </p:cNvSpPr>
          <p:nvPr>
            <p:custDataLst>
              <p:tags r:id="rId8"/>
            </p:custDataLst>
          </p:nvPr>
        </p:nvSpPr>
        <p:spPr bwMode="auto">
          <a:xfrm>
            <a:off x="467544" y="2201714"/>
            <a:ext cx="2574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Add </a:t>
            </a:r>
            <a:r>
              <a:rPr lang="en-GB" altLang="en-US" sz="2400" i="1">
                <a:latin typeface="Times New Roman" pitchFamily="18" charset="0"/>
                <a:cs typeface="Times New Roman" pitchFamily="18" charset="0"/>
              </a:rPr>
              <a:t>x</a:t>
            </a:r>
            <a:r>
              <a:rPr lang="en-GB" altLang="en-US" sz="2400">
                <a:latin typeface="Calibri" pitchFamily="34" charset="0"/>
              </a:rPr>
              <a:t> to both sides</a:t>
            </a:r>
          </a:p>
        </p:txBody>
      </p:sp>
      <p:graphicFrame>
        <p:nvGraphicFramePr>
          <p:cNvPr id="7171" name="Object 3"/>
          <p:cNvGraphicFramePr>
            <a:graphicFrameLocks noChangeAspect="1"/>
          </p:cNvGraphicFramePr>
          <p:nvPr>
            <p:custDataLst>
              <p:tags r:id="rId9"/>
            </p:custDataLst>
          </p:nvPr>
        </p:nvGraphicFramePr>
        <p:xfrm>
          <a:off x="3011488" y="2492375"/>
          <a:ext cx="2565400" cy="665163"/>
        </p:xfrm>
        <a:graphic>
          <a:graphicData uri="http://schemas.openxmlformats.org/presentationml/2006/ole">
            <mc:AlternateContent>
              <mc:Choice xmlns:v="urn:schemas-microsoft-com:vml" Requires="v">
                <p:oleObj spid="_x0000_s1072" name="Equation" r:id="rId10" imgW="685800" imgH="177480" progId="Equation.3">
                  <p:embed/>
                </p:oleObj>
              </mc:Choice>
              <mc:Fallback>
                <p:oleObj name="Equation" r:id="rId10" imgW="685800" imgH="17748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3011488" y="2492375"/>
                        <a:ext cx="2565400" cy="665163"/>
                      </a:xfrm>
                      <a:prstGeom prst="rect">
                        <a:avLst/>
                      </a:prstGeom>
                      <a:noFill/>
                    </p:spPr>
                  </p:pic>
                </p:oleObj>
              </mc:Fallback>
            </mc:AlternateContent>
          </a:graphicData>
        </a:graphic>
      </p:graphicFrame>
    </p:spTree>
    <p:custDataLst>
      <p:tags r:id="rId12"/>
    </p:custData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197" name="Title 1"/>
          <p:cNvSpPr>
            <a:spLocks noGrp="1"/>
          </p:cNvSpPr>
          <p:nvPr>
            <p:ph type="title"/>
            <p:custDataLst>
              <p:tags r:id="rId3"/>
            </p:custDataLst>
          </p:nvPr>
        </p:nvSpPr>
        <p:spPr/>
        <p:txBody>
          <a:bodyPr/>
          <a:lstStyle/>
          <a:p>
            <a:pPr eaLnBrk="1" hangingPunct="1"/>
            <a:r>
              <a:rPr lang="en-GB" altLang="en-US"/>
              <a:t>Solving linear equations</a:t>
            </a:r>
          </a:p>
        </p:txBody>
      </p:sp>
      <p:sp>
        <p:nvSpPr>
          <p:cNvPr id="8198" name="Content Placeholder 2"/>
          <p:cNvSpPr>
            <a:spLocks noGrp="1"/>
          </p:cNvSpPr>
          <p:nvPr>
            <p:ph idx="1"/>
            <p:custDataLst>
              <p:tags r:id="rId4"/>
            </p:custDataLst>
          </p:nvPr>
        </p:nvSpPr>
        <p:spPr/>
        <p:txBody>
          <a:bodyPr/>
          <a:lstStyle/>
          <a:p>
            <a:pPr eaLnBrk="1" hangingPunct="1">
              <a:buFont typeface="Arial"/>
              <a:buNone/>
            </a:pPr>
            <a:r>
              <a:rPr lang="en-GB" altLang="en-US"/>
              <a:t> </a:t>
            </a:r>
          </a:p>
        </p:txBody>
      </p:sp>
      <p:graphicFrame>
        <p:nvGraphicFramePr>
          <p:cNvPr id="8194" name="Object 2"/>
          <p:cNvGraphicFramePr>
            <a:graphicFrameLocks noChangeAspect="1"/>
          </p:cNvGraphicFramePr>
          <p:nvPr>
            <p:custDataLst>
              <p:tags r:id="rId5"/>
            </p:custDataLst>
          </p:nvPr>
        </p:nvGraphicFramePr>
        <p:xfrm>
          <a:off x="2484438" y="1484313"/>
          <a:ext cx="3598862" cy="711200"/>
        </p:xfrm>
        <a:graphic>
          <a:graphicData uri="http://schemas.openxmlformats.org/presentationml/2006/ole">
            <mc:AlternateContent>
              <mc:Choice xmlns:v="urn:schemas-microsoft-com:vml" Requires="v">
                <p:oleObj spid="_x0000_s1073" name="Equation" r:id="rId6" imgW="901440" imgH="177480" progId="Equation.3">
                  <p:embed/>
                </p:oleObj>
              </mc:Choice>
              <mc:Fallback>
                <p:oleObj name="Equation" r:id="rId6" imgW="901440" imgH="17748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2484438" y="1484313"/>
                        <a:ext cx="3598862" cy="711200"/>
                      </a:xfrm>
                      <a:prstGeom prst="rect">
                        <a:avLst/>
                      </a:prstGeom>
                      <a:noFill/>
                    </p:spPr>
                  </p:pic>
                </p:oleObj>
              </mc:Fallback>
            </mc:AlternateContent>
          </a:graphicData>
        </a:graphic>
      </p:graphicFrame>
      <p:sp>
        <p:nvSpPr>
          <p:cNvPr id="8199" name="TextBox 4"/>
          <p:cNvSpPr txBox="1">
            <a:spLocks noChangeArrowheads="1"/>
          </p:cNvSpPr>
          <p:nvPr>
            <p:custDataLst>
              <p:tags r:id="rId8"/>
            </p:custDataLst>
          </p:nvPr>
        </p:nvSpPr>
        <p:spPr bwMode="auto">
          <a:xfrm>
            <a:off x="323528" y="2205038"/>
            <a:ext cx="34823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Add </a:t>
            </a:r>
            <a:r>
              <a:rPr lang="en-GB" altLang="en-US" sz="2400" i="1">
                <a:latin typeface="Times New Roman" pitchFamily="18" charset="0"/>
                <a:cs typeface="Times New Roman" pitchFamily="18" charset="0"/>
              </a:rPr>
              <a:t>x</a:t>
            </a:r>
            <a:r>
              <a:rPr lang="en-GB" altLang="en-US" sz="2400">
                <a:latin typeface="Calibri" pitchFamily="34" charset="0"/>
              </a:rPr>
              <a:t> to both sides</a:t>
            </a:r>
          </a:p>
          <a:p>
            <a:pPr eaLnBrk="1" hangingPunct="1"/>
            <a:endParaRPr lang="en-GB" altLang="en-US" sz="2400">
              <a:latin typeface="Calibri" pitchFamily="34" charset="0"/>
            </a:endParaRPr>
          </a:p>
          <a:p>
            <a:pPr eaLnBrk="1" hangingPunct="1"/>
            <a:endParaRPr lang="en-GB" altLang="en-US" sz="2400">
              <a:latin typeface="Calibri" pitchFamily="34" charset="0"/>
            </a:endParaRPr>
          </a:p>
          <a:p>
            <a:pPr eaLnBrk="1" hangingPunct="1"/>
            <a:r>
              <a:rPr lang="en-GB" altLang="en-US" sz="2400">
                <a:latin typeface="Calibri" pitchFamily="34" charset="0"/>
              </a:rPr>
              <a:t>Subtract 3 from both sides</a:t>
            </a:r>
          </a:p>
        </p:txBody>
      </p:sp>
      <p:graphicFrame>
        <p:nvGraphicFramePr>
          <p:cNvPr id="8195" name="Object 3"/>
          <p:cNvGraphicFramePr>
            <a:graphicFrameLocks noChangeAspect="1"/>
          </p:cNvGraphicFramePr>
          <p:nvPr>
            <p:custDataLst>
              <p:tags r:id="rId9"/>
            </p:custDataLst>
          </p:nvPr>
        </p:nvGraphicFramePr>
        <p:xfrm>
          <a:off x="3011488" y="2492375"/>
          <a:ext cx="2565400" cy="665163"/>
        </p:xfrm>
        <a:graphic>
          <a:graphicData uri="http://schemas.openxmlformats.org/presentationml/2006/ole">
            <mc:AlternateContent>
              <mc:Choice xmlns:v="urn:schemas-microsoft-com:vml" Requires="v">
                <p:oleObj spid="_x0000_s1074" name="Equation" r:id="rId10" imgW="685800" imgH="177480" progId="Equation.3">
                  <p:embed/>
                </p:oleObj>
              </mc:Choice>
              <mc:Fallback>
                <p:oleObj name="Equation" r:id="rId10" imgW="685800" imgH="17748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3011488" y="2492375"/>
                        <a:ext cx="2565400" cy="665163"/>
                      </a:xfrm>
                      <a:prstGeom prst="rect">
                        <a:avLst/>
                      </a:prstGeom>
                      <a:noFill/>
                    </p:spPr>
                  </p:pic>
                </p:oleObj>
              </mc:Fallback>
            </mc:AlternateContent>
          </a:graphicData>
        </a:graphic>
      </p:graphicFrame>
      <p:graphicFrame>
        <p:nvGraphicFramePr>
          <p:cNvPr id="8196" name="Object 4"/>
          <p:cNvGraphicFramePr>
            <a:graphicFrameLocks noChangeAspect="1"/>
          </p:cNvGraphicFramePr>
          <p:nvPr>
            <p:custDataLst>
              <p:tags r:id="rId12"/>
            </p:custDataLst>
          </p:nvPr>
        </p:nvGraphicFramePr>
        <p:xfrm>
          <a:off x="3419475" y="3716338"/>
          <a:ext cx="1543050" cy="655637"/>
        </p:xfrm>
        <a:graphic>
          <a:graphicData uri="http://schemas.openxmlformats.org/presentationml/2006/ole">
            <mc:AlternateContent>
              <mc:Choice xmlns:v="urn:schemas-microsoft-com:vml" Requires="v">
                <p:oleObj spid="_x0000_s1075" name="Equation" r:id="rId13" imgW="419040" imgH="177480" progId="Equation.3">
                  <p:embed/>
                </p:oleObj>
              </mc:Choice>
              <mc:Fallback>
                <p:oleObj name="Equation" r:id="rId13" imgW="419040" imgH="17748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3419475" y="3716338"/>
                        <a:ext cx="1543050" cy="655637"/>
                      </a:xfrm>
                      <a:prstGeom prst="rect">
                        <a:avLst/>
                      </a:prstGeom>
                      <a:noFill/>
                    </p:spPr>
                  </p:pic>
                </p:oleObj>
              </mc:Fallback>
            </mc:AlternateContent>
          </a:graphicData>
        </a:graphic>
      </p:graphicFrame>
    </p:spTree>
    <p:custDataLst>
      <p:tags r:id="rId15"/>
    </p:custData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222" name="Title 1"/>
          <p:cNvSpPr>
            <a:spLocks noGrp="1"/>
          </p:cNvSpPr>
          <p:nvPr>
            <p:ph type="title"/>
            <p:custDataLst>
              <p:tags r:id="rId3"/>
            </p:custDataLst>
          </p:nvPr>
        </p:nvSpPr>
        <p:spPr/>
        <p:txBody>
          <a:bodyPr/>
          <a:lstStyle/>
          <a:p>
            <a:pPr eaLnBrk="1" hangingPunct="1"/>
            <a:r>
              <a:rPr lang="en-GB" altLang="en-US"/>
              <a:t>Solving linear equations</a:t>
            </a:r>
          </a:p>
        </p:txBody>
      </p:sp>
      <p:sp>
        <p:nvSpPr>
          <p:cNvPr id="9223" name="Content Placeholder 2"/>
          <p:cNvSpPr>
            <a:spLocks noGrp="1"/>
          </p:cNvSpPr>
          <p:nvPr>
            <p:ph idx="1"/>
            <p:custDataLst>
              <p:tags r:id="rId4"/>
            </p:custDataLst>
          </p:nvPr>
        </p:nvSpPr>
        <p:spPr/>
        <p:txBody>
          <a:bodyPr/>
          <a:lstStyle/>
          <a:p>
            <a:pPr eaLnBrk="1" hangingPunct="1">
              <a:buFont typeface="Arial"/>
              <a:buNone/>
            </a:pPr>
            <a:r>
              <a:rPr lang="en-GB" altLang="en-US"/>
              <a:t> </a:t>
            </a:r>
          </a:p>
        </p:txBody>
      </p:sp>
      <p:graphicFrame>
        <p:nvGraphicFramePr>
          <p:cNvPr id="9218" name="Object 2"/>
          <p:cNvGraphicFramePr>
            <a:graphicFrameLocks noChangeAspect="1"/>
          </p:cNvGraphicFramePr>
          <p:nvPr>
            <p:custDataLst>
              <p:tags r:id="rId5"/>
            </p:custDataLst>
          </p:nvPr>
        </p:nvGraphicFramePr>
        <p:xfrm>
          <a:off x="2484438" y="1484313"/>
          <a:ext cx="3598862" cy="711200"/>
        </p:xfrm>
        <a:graphic>
          <a:graphicData uri="http://schemas.openxmlformats.org/presentationml/2006/ole">
            <mc:AlternateContent>
              <mc:Choice xmlns:v="urn:schemas-microsoft-com:vml" Requires="v">
                <p:oleObj spid="_x0000_s1076" name="Equation" r:id="rId6" imgW="901440" imgH="177480" progId="Equation.3">
                  <p:embed/>
                </p:oleObj>
              </mc:Choice>
              <mc:Fallback>
                <p:oleObj name="Equation" r:id="rId6" imgW="901440" imgH="17748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2484438" y="1484313"/>
                        <a:ext cx="3598862" cy="711200"/>
                      </a:xfrm>
                      <a:prstGeom prst="rect">
                        <a:avLst/>
                      </a:prstGeom>
                      <a:noFill/>
                    </p:spPr>
                  </p:pic>
                </p:oleObj>
              </mc:Fallback>
            </mc:AlternateContent>
          </a:graphicData>
        </a:graphic>
      </p:graphicFrame>
      <p:sp>
        <p:nvSpPr>
          <p:cNvPr id="9224" name="TextBox 4"/>
          <p:cNvSpPr txBox="1">
            <a:spLocks noChangeArrowheads="1"/>
          </p:cNvSpPr>
          <p:nvPr>
            <p:custDataLst>
              <p:tags r:id="rId8"/>
            </p:custDataLst>
          </p:nvPr>
        </p:nvSpPr>
        <p:spPr bwMode="auto">
          <a:xfrm>
            <a:off x="467544" y="2205038"/>
            <a:ext cx="3482300"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Add </a:t>
            </a:r>
            <a:r>
              <a:rPr lang="en-GB" altLang="en-US" sz="2400" i="1">
                <a:latin typeface="Times New Roman" pitchFamily="18" charset="0"/>
                <a:cs typeface="Times New Roman" pitchFamily="18" charset="0"/>
              </a:rPr>
              <a:t>x</a:t>
            </a:r>
            <a:r>
              <a:rPr lang="en-GB" altLang="en-US" sz="2400">
                <a:latin typeface="Calibri" pitchFamily="34" charset="0"/>
              </a:rPr>
              <a:t> to both sides</a:t>
            </a:r>
          </a:p>
          <a:p>
            <a:pPr eaLnBrk="1" hangingPunct="1"/>
            <a:endParaRPr lang="en-GB" altLang="en-US" sz="2400">
              <a:latin typeface="Calibri" pitchFamily="34" charset="0"/>
            </a:endParaRPr>
          </a:p>
          <a:p>
            <a:pPr eaLnBrk="1" hangingPunct="1"/>
            <a:endParaRPr lang="en-GB" altLang="en-US" sz="2400">
              <a:latin typeface="Calibri" pitchFamily="34" charset="0"/>
            </a:endParaRPr>
          </a:p>
          <a:p>
            <a:pPr eaLnBrk="1" hangingPunct="1"/>
            <a:r>
              <a:rPr lang="en-GB" altLang="en-US" sz="2400">
                <a:latin typeface="Calibri" pitchFamily="34" charset="0"/>
              </a:rPr>
              <a:t>Subtract 3 from both sides</a:t>
            </a:r>
          </a:p>
          <a:p>
            <a:pPr eaLnBrk="1" hangingPunct="1"/>
            <a:endParaRPr lang="en-GB" altLang="en-US" sz="2400">
              <a:latin typeface="Calibri" pitchFamily="34" charset="0"/>
            </a:endParaRPr>
          </a:p>
          <a:p>
            <a:pPr eaLnBrk="1" hangingPunct="1"/>
            <a:endParaRPr lang="en-GB" altLang="en-US" sz="2400">
              <a:latin typeface="Calibri" pitchFamily="34" charset="0"/>
            </a:endParaRPr>
          </a:p>
          <a:p>
            <a:pPr eaLnBrk="1" hangingPunct="1"/>
            <a:endParaRPr lang="en-GB" altLang="en-US" sz="1200">
              <a:latin typeface="Calibri" pitchFamily="34" charset="0"/>
            </a:endParaRPr>
          </a:p>
          <a:p>
            <a:pPr eaLnBrk="1" hangingPunct="1"/>
            <a:r>
              <a:rPr lang="en-GB" altLang="en-US" sz="2400">
                <a:latin typeface="Calibri" pitchFamily="34" charset="0"/>
              </a:rPr>
              <a:t>Divide both sides by 3</a:t>
            </a:r>
          </a:p>
        </p:txBody>
      </p:sp>
      <p:graphicFrame>
        <p:nvGraphicFramePr>
          <p:cNvPr id="9219" name="Object 3"/>
          <p:cNvGraphicFramePr>
            <a:graphicFrameLocks noChangeAspect="1"/>
          </p:cNvGraphicFramePr>
          <p:nvPr>
            <p:custDataLst>
              <p:tags r:id="rId9"/>
            </p:custDataLst>
          </p:nvPr>
        </p:nvGraphicFramePr>
        <p:xfrm>
          <a:off x="3011488" y="2492375"/>
          <a:ext cx="2565400" cy="665163"/>
        </p:xfrm>
        <a:graphic>
          <a:graphicData uri="http://schemas.openxmlformats.org/presentationml/2006/ole">
            <mc:AlternateContent>
              <mc:Choice xmlns:v="urn:schemas-microsoft-com:vml" Requires="v">
                <p:oleObj spid="_x0000_s1077" name="Equation" r:id="rId10" imgW="685800" imgH="177480" progId="Equation.3">
                  <p:embed/>
                </p:oleObj>
              </mc:Choice>
              <mc:Fallback>
                <p:oleObj name="Equation" r:id="rId10" imgW="685800" imgH="17748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3011488" y="2492375"/>
                        <a:ext cx="2565400" cy="665163"/>
                      </a:xfrm>
                      <a:prstGeom prst="rect">
                        <a:avLst/>
                      </a:prstGeom>
                      <a:noFill/>
                    </p:spPr>
                  </p:pic>
                </p:oleObj>
              </mc:Fallback>
            </mc:AlternateContent>
          </a:graphicData>
        </a:graphic>
      </p:graphicFrame>
      <p:graphicFrame>
        <p:nvGraphicFramePr>
          <p:cNvPr id="9220" name="Object 4"/>
          <p:cNvGraphicFramePr>
            <a:graphicFrameLocks noChangeAspect="1"/>
          </p:cNvGraphicFramePr>
          <p:nvPr>
            <p:custDataLst>
              <p:tags r:id="rId12"/>
            </p:custDataLst>
          </p:nvPr>
        </p:nvGraphicFramePr>
        <p:xfrm>
          <a:off x="3419475" y="3716338"/>
          <a:ext cx="1543050" cy="655637"/>
        </p:xfrm>
        <a:graphic>
          <a:graphicData uri="http://schemas.openxmlformats.org/presentationml/2006/ole">
            <mc:AlternateContent>
              <mc:Choice xmlns:v="urn:schemas-microsoft-com:vml" Requires="v">
                <p:oleObj spid="_x0000_s1078" name="Equation" r:id="rId13" imgW="419040" imgH="177480" progId="Equation.3">
                  <p:embed/>
                </p:oleObj>
              </mc:Choice>
              <mc:Fallback>
                <p:oleObj name="Equation" r:id="rId13" imgW="419040" imgH="17748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3419475" y="3716338"/>
                        <a:ext cx="1543050" cy="655637"/>
                      </a:xfrm>
                      <a:prstGeom prst="rect">
                        <a:avLst/>
                      </a:prstGeom>
                      <a:noFill/>
                    </p:spPr>
                  </p:pic>
                </p:oleObj>
              </mc:Fallback>
            </mc:AlternateContent>
          </a:graphicData>
        </a:graphic>
      </p:graphicFrame>
      <p:graphicFrame>
        <p:nvGraphicFramePr>
          <p:cNvPr id="9221" name="Object 5"/>
          <p:cNvGraphicFramePr>
            <a:graphicFrameLocks noChangeAspect="1"/>
          </p:cNvGraphicFramePr>
          <p:nvPr>
            <p:custDataLst>
              <p:tags r:id="rId15"/>
            </p:custDataLst>
          </p:nvPr>
        </p:nvGraphicFramePr>
        <p:xfrm>
          <a:off x="3635375" y="4868863"/>
          <a:ext cx="1296988" cy="673100"/>
        </p:xfrm>
        <a:graphic>
          <a:graphicData uri="http://schemas.openxmlformats.org/presentationml/2006/ole">
            <mc:AlternateContent>
              <mc:Choice xmlns:v="urn:schemas-microsoft-com:vml" Requires="v">
                <p:oleObj spid="_x0000_s1079" name="Equation" r:id="rId16" imgW="342720" imgH="177480" progId="Equation.3">
                  <p:embed/>
                </p:oleObj>
              </mc:Choice>
              <mc:Fallback>
                <p:oleObj name="Equation" r:id="rId16" imgW="342720" imgH="177480" progId="Equation.3">
                  <p:embed/>
                  <p:pic>
                    <p:nvPicPr>
                      <p:cNvPr id="0" name="OLE substitute image"/>
                      <p:cNvPicPr/>
                      <p:nvPr/>
                    </p:nvPicPr>
                    <p:blipFill>
                      <a:blip r:embed="rId17">
                        <a:extLst>
                          <a:ext uri="{28A0092B-C50C-407E-A947-70E740481C1C}">
                            <a14:useLocalDpi xmlns:a14="http://schemas.microsoft.com/office/drawing/2010/main" val="0"/>
                          </a:ext>
                        </a:extLst>
                      </a:blip>
                      <a:stretch>
                        <a:fillRect/>
                      </a:stretch>
                    </p:blipFill>
                    <p:spPr>
                      <a:xfrm>
                        <a:off x="3635375" y="4868863"/>
                        <a:ext cx="1296988" cy="673100"/>
                      </a:xfrm>
                      <a:prstGeom prst="rect">
                        <a:avLst/>
                      </a:prstGeom>
                      <a:noFill/>
                    </p:spPr>
                  </p:pic>
                </p:oleObj>
              </mc:Fallback>
            </mc:AlternateContent>
          </a:graphicData>
        </a:graphic>
      </p:graphicFrame>
    </p:spTree>
    <p:custDataLst>
      <p:tags r:id="rId18"/>
    </p:custData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244" name="Title 1"/>
          <p:cNvSpPr>
            <a:spLocks noGrp="1"/>
          </p:cNvSpPr>
          <p:nvPr>
            <p:ph type="title"/>
            <p:custDataLst>
              <p:tags r:id="rId3"/>
            </p:custDataLst>
          </p:nvPr>
        </p:nvSpPr>
        <p:spPr/>
        <p:txBody>
          <a:bodyPr/>
          <a:lstStyle/>
          <a:p>
            <a:pPr eaLnBrk="1" hangingPunct="1"/>
            <a:r>
              <a:rPr lang="en-GB" altLang="en-US"/>
              <a:t>Checking</a:t>
            </a:r>
          </a:p>
        </p:txBody>
      </p:sp>
      <p:graphicFrame>
        <p:nvGraphicFramePr>
          <p:cNvPr id="10242" name="Content Placeholder 3"/>
          <p:cNvGraphicFramePr>
            <a:graphicFrameLocks noGrp="1" noChangeAspect="1"/>
          </p:cNvGraphicFramePr>
          <p:nvPr>
            <p:ph idx="1"/>
            <p:custDataLst>
              <p:tags r:id="rId4"/>
            </p:custDataLst>
          </p:nvPr>
        </p:nvGraphicFramePr>
        <p:xfrm>
          <a:off x="1908175" y="2205038"/>
          <a:ext cx="4751388" cy="2306637"/>
        </p:xfrm>
        <a:graphic>
          <a:graphicData uri="http://schemas.openxmlformats.org/presentationml/2006/ole">
            <mc:AlternateContent>
              <mc:Choice xmlns:v="urn:schemas-microsoft-com:vml" Requires="v">
                <p:oleObj spid="_x0000_s1080" name="Equation" r:id="rId5" imgW="1307880" imgH="634680" progId="Equation.3">
                  <p:embed/>
                </p:oleObj>
              </mc:Choice>
              <mc:Fallback>
                <p:oleObj name="Equation" r:id="rId5" imgW="1307880" imgH="63468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1908175" y="2205038"/>
                        <a:ext cx="4751388" cy="2306637"/>
                      </a:xfrm>
                      <a:prstGeom prst="rect">
                        <a:avLst/>
                      </a:prstGeom>
                    </p:spPr>
                  </p:pic>
                </p:oleObj>
              </mc:Fallback>
            </mc:AlternateContent>
          </a:graphicData>
        </a:graphic>
      </p:graphicFrame>
      <p:sp>
        <p:nvSpPr>
          <p:cNvPr id="10245" name="TextBox 4"/>
          <p:cNvSpPr txBox="1">
            <a:spLocks noChangeArrowheads="1"/>
          </p:cNvSpPr>
          <p:nvPr>
            <p:custDataLst>
              <p:tags r:id="rId7"/>
            </p:custDataLst>
          </p:nvPr>
        </p:nvSpPr>
        <p:spPr bwMode="auto">
          <a:xfrm>
            <a:off x="611560" y="5084763"/>
            <a:ext cx="78544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3200">
                <a:latin typeface="Calibri" pitchFamily="34" charset="0"/>
              </a:rPr>
              <a:t>Since LHS = RHS, the solution must be correct.</a:t>
            </a:r>
          </a:p>
        </p:txBody>
      </p:sp>
      <p:graphicFrame>
        <p:nvGraphicFramePr>
          <p:cNvPr id="10243" name="Object 3"/>
          <p:cNvGraphicFramePr>
            <a:graphicFrameLocks noChangeAspect="1"/>
          </p:cNvGraphicFramePr>
          <p:nvPr>
            <p:custDataLst>
              <p:tags r:id="rId8"/>
            </p:custDataLst>
          </p:nvPr>
        </p:nvGraphicFramePr>
        <p:xfrm>
          <a:off x="2339975" y="1268413"/>
          <a:ext cx="4016375" cy="792162"/>
        </p:xfrm>
        <a:graphic>
          <a:graphicData uri="http://schemas.openxmlformats.org/presentationml/2006/ole">
            <mc:AlternateContent>
              <mc:Choice xmlns:v="urn:schemas-microsoft-com:vml" Requires="v">
                <p:oleObj spid="_x0000_s1081" name="Equation" r:id="rId9" imgW="901440" imgH="177480" progId="Equation.3">
                  <p:embed/>
                </p:oleObj>
              </mc:Choice>
              <mc:Fallback>
                <p:oleObj name="Equation" r:id="rId9" imgW="901440" imgH="17748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339975" y="1268413"/>
                        <a:ext cx="4016375" cy="792162"/>
                      </a:xfrm>
                      <a:prstGeom prst="rect">
                        <a:avLst/>
                      </a:prstGeom>
                      <a:noFill/>
                    </p:spPr>
                  </p:pic>
                </p:oleObj>
              </mc:Fallback>
            </mc:AlternateContent>
          </a:graphicData>
        </a:graphic>
      </p:graphicFrame>
    </p:spTree>
    <p:custDataLst>
      <p:tags r:id="rId11"/>
    </p:custData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1267" name="Title 1"/>
          <p:cNvSpPr>
            <a:spLocks noGrp="1"/>
          </p:cNvSpPr>
          <p:nvPr>
            <p:ph type="title"/>
            <p:custDataLst>
              <p:tags r:id="rId3"/>
            </p:custDataLst>
          </p:nvPr>
        </p:nvSpPr>
        <p:spPr/>
        <p:txBody>
          <a:bodyPr/>
          <a:lstStyle/>
          <a:p>
            <a:pPr eaLnBrk="1" hangingPunct="1"/>
            <a:r>
              <a:rPr lang="en-GB" altLang="en-US"/>
              <a:t>Some to try</a:t>
            </a:r>
          </a:p>
        </p:txBody>
      </p:sp>
      <p:graphicFrame>
        <p:nvGraphicFramePr>
          <p:cNvPr id="11266" name="Object 2"/>
          <p:cNvGraphicFramePr>
            <a:graphicFrameLocks noChangeAspect="1"/>
          </p:cNvGraphicFramePr>
          <p:nvPr>
            <p:custDataLst>
              <p:tags r:id="rId4"/>
            </p:custDataLst>
          </p:nvPr>
        </p:nvGraphicFramePr>
        <p:xfrm>
          <a:off x="571500" y="1268413"/>
          <a:ext cx="4605338" cy="2808287"/>
        </p:xfrm>
        <a:graphic>
          <a:graphicData uri="http://schemas.openxmlformats.org/presentationml/2006/ole">
            <mc:AlternateContent>
              <mc:Choice xmlns:v="urn:schemas-microsoft-com:vml" Requires="v">
                <p:oleObj spid="_x0000_s1082" name="Equation" r:id="rId5" imgW="1041120" imgH="634680" progId="Equation.3">
                  <p:embed/>
                </p:oleObj>
              </mc:Choice>
              <mc:Fallback>
                <p:oleObj name="Equation" r:id="rId5" imgW="1041120" imgH="63468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571500" y="1268413"/>
                        <a:ext cx="4605338" cy="2808287"/>
                      </a:xfrm>
                      <a:prstGeom prst="rect">
                        <a:avLst/>
                      </a:prstGeom>
                      <a:noFill/>
                    </p:spPr>
                  </p:pic>
                </p:oleObj>
              </mc:Fallback>
            </mc:AlternateContent>
          </a:graphicData>
        </a:graphic>
      </p:graphicFrame>
    </p:spTree>
    <p:custDataLst>
      <p:tags r:id="rId7"/>
    </p:custData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2292" name="Title 1"/>
          <p:cNvSpPr>
            <a:spLocks noGrp="1"/>
          </p:cNvSpPr>
          <p:nvPr>
            <p:ph type="title"/>
            <p:custDataLst>
              <p:tags r:id="rId3"/>
            </p:custDataLst>
          </p:nvPr>
        </p:nvSpPr>
        <p:spPr/>
        <p:txBody>
          <a:bodyPr/>
          <a:lstStyle/>
          <a:p>
            <a:pPr eaLnBrk="1" hangingPunct="1"/>
            <a:r>
              <a:rPr lang="en-GB" altLang="en-US"/>
              <a:t>Some to try</a:t>
            </a:r>
          </a:p>
        </p:txBody>
      </p:sp>
      <p:graphicFrame>
        <p:nvGraphicFramePr>
          <p:cNvPr id="12290" name="Object 2"/>
          <p:cNvGraphicFramePr>
            <a:graphicFrameLocks noChangeAspect="1"/>
          </p:cNvGraphicFramePr>
          <p:nvPr>
            <p:custDataLst>
              <p:tags r:id="rId4"/>
            </p:custDataLst>
          </p:nvPr>
        </p:nvGraphicFramePr>
        <p:xfrm>
          <a:off x="571500" y="1268413"/>
          <a:ext cx="4605338" cy="2808287"/>
        </p:xfrm>
        <a:graphic>
          <a:graphicData uri="http://schemas.openxmlformats.org/presentationml/2006/ole">
            <mc:AlternateContent>
              <mc:Choice xmlns:v="urn:schemas-microsoft-com:vml" Requires="v">
                <p:oleObj spid="_x0000_s1083" name="Equation" r:id="rId5" imgW="1041120" imgH="634680" progId="Equation.3">
                  <p:embed/>
                </p:oleObj>
              </mc:Choice>
              <mc:Fallback>
                <p:oleObj name="Equation" r:id="rId5" imgW="1041120" imgH="63468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571500" y="1268413"/>
                        <a:ext cx="4605338" cy="2808287"/>
                      </a:xfrm>
                      <a:prstGeom prst="rect">
                        <a:avLst/>
                      </a:prstGeom>
                      <a:noFill/>
                    </p:spPr>
                  </p:pic>
                </p:oleObj>
              </mc:Fallback>
            </mc:AlternateContent>
          </a:graphicData>
        </a:graphic>
      </p:graphicFrame>
      <p:graphicFrame>
        <p:nvGraphicFramePr>
          <p:cNvPr id="12291" name="Object 3"/>
          <p:cNvGraphicFramePr>
            <a:graphicFrameLocks noChangeAspect="1"/>
          </p:cNvGraphicFramePr>
          <p:nvPr>
            <p:custDataLst>
              <p:tags r:id="rId7"/>
            </p:custDataLst>
          </p:nvPr>
        </p:nvGraphicFramePr>
        <p:xfrm>
          <a:off x="5940425" y="1341438"/>
          <a:ext cx="1655763" cy="3035300"/>
        </p:xfrm>
        <a:graphic>
          <a:graphicData uri="http://schemas.openxmlformats.org/presentationml/2006/ole">
            <mc:AlternateContent>
              <mc:Choice xmlns:v="urn:schemas-microsoft-com:vml" Requires="v">
                <p:oleObj spid="_x0000_s1084" name="Equation" r:id="rId8" imgW="457200" imgH="838080" progId="Equation.3">
                  <p:embed/>
                </p:oleObj>
              </mc:Choice>
              <mc:Fallback>
                <p:oleObj name="Equation" r:id="rId8" imgW="457200" imgH="83808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5940425" y="1341438"/>
                        <a:ext cx="1655763" cy="3035300"/>
                      </a:xfrm>
                      <a:prstGeom prst="rect">
                        <a:avLst/>
                      </a:prstGeom>
                      <a:solidFill>
                        <a:srgbClr val="FF9900"/>
                      </a:solidFill>
                    </p:spPr>
                  </p:pic>
                </p:oleObj>
              </mc:Fallback>
            </mc:AlternateContent>
          </a:graphicData>
        </a:graphic>
      </p:graphicFrame>
      <p:sp>
        <p:nvSpPr>
          <p:cNvPr id="6" name="TextBox 5"/>
          <p:cNvSpPr txBox="1"/>
          <p:nvPr>
            <p:custDataLst>
              <p:tags r:id="rId10"/>
            </p:custDataLst>
          </p:nvPr>
        </p:nvSpPr>
        <p:spPr>
          <a:xfrm>
            <a:off x="1043608" y="4941168"/>
            <a:ext cx="72008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fontAlgn="auto">
              <a:spcBef>
                <a:spcPct val="0"/>
              </a:spcBef>
              <a:spcAft>
                <a:spcPct val="0"/>
              </a:spcAft>
              <a:defRPr/>
            </a:pPr>
            <a:r>
              <a:rPr lang="en-GB" sz="2400"/>
              <a:t>If you didn’t have long enough to solve the equations,</a:t>
            </a:r>
          </a:p>
          <a:p>
            <a:pPr algn="ctr" fontAlgn="auto">
              <a:spcBef>
                <a:spcPct val="0"/>
              </a:spcBef>
              <a:spcAft>
                <a:spcPct val="0"/>
              </a:spcAft>
              <a:defRPr/>
            </a:pPr>
            <a:r>
              <a:rPr lang="en-GB" sz="2400"/>
              <a:t>have another go at them after the tutorial.</a:t>
            </a:r>
          </a:p>
        </p:txBody>
      </p:sp>
    </p:spTree>
    <p:custDataLst>
      <p:tags r:id="rId11"/>
    </p:custData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3315" name="Title 1"/>
          <p:cNvSpPr>
            <a:spLocks noGrp="1"/>
          </p:cNvSpPr>
          <p:nvPr>
            <p:ph type="title"/>
            <p:custDataLst>
              <p:tags r:id="rId3"/>
            </p:custDataLst>
          </p:nvPr>
        </p:nvSpPr>
        <p:spPr/>
        <p:txBody>
          <a:bodyPr/>
          <a:lstStyle/>
          <a:p>
            <a:pPr eaLnBrk="1" hangingPunct="1"/>
            <a:r>
              <a:rPr lang="en-GB" altLang="en-US"/>
              <a:t>Equations with brackets</a:t>
            </a:r>
          </a:p>
        </p:txBody>
      </p:sp>
      <p:graphicFrame>
        <p:nvGraphicFramePr>
          <p:cNvPr id="13314" name="Object 2"/>
          <p:cNvGraphicFramePr>
            <a:graphicFrameLocks noChangeAspect="1"/>
          </p:cNvGraphicFramePr>
          <p:nvPr>
            <p:custDataLst>
              <p:tags r:id="rId4"/>
            </p:custDataLst>
          </p:nvPr>
        </p:nvGraphicFramePr>
        <p:xfrm>
          <a:off x="2460625" y="1196975"/>
          <a:ext cx="4294188" cy="788988"/>
        </p:xfrm>
        <a:graphic>
          <a:graphicData uri="http://schemas.openxmlformats.org/presentationml/2006/ole">
            <mc:AlternateContent>
              <mc:Choice xmlns:v="urn:schemas-microsoft-com:vml" Requires="v">
                <p:oleObj spid="_x0000_s1085" name="Equation" r:id="rId5" imgW="1104840" imgH="203040" progId="Equation.3">
                  <p:embed/>
                </p:oleObj>
              </mc:Choice>
              <mc:Fallback>
                <p:oleObj name="Equation" r:id="rId5" imgW="1104840" imgH="203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2460625" y="1196975"/>
                        <a:ext cx="4294188" cy="788988"/>
                      </a:xfrm>
                      <a:prstGeom prst="rect">
                        <a:avLst/>
                      </a:prstGeom>
                      <a:noFill/>
                    </p:spPr>
                  </p:pic>
                </p:oleObj>
              </mc:Fallback>
            </mc:AlternateContent>
          </a:graphicData>
        </a:graphic>
      </p:graphicFrame>
    </p:spTree>
    <p:custDataLst>
      <p:tags r:id="rId7"/>
    </p:custData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4340" name="Title 1"/>
          <p:cNvSpPr>
            <a:spLocks noGrp="1"/>
          </p:cNvSpPr>
          <p:nvPr>
            <p:ph type="title"/>
            <p:custDataLst>
              <p:tags r:id="rId3"/>
            </p:custDataLst>
          </p:nvPr>
        </p:nvSpPr>
        <p:spPr/>
        <p:txBody>
          <a:bodyPr/>
          <a:lstStyle/>
          <a:p>
            <a:pPr eaLnBrk="1" hangingPunct="1"/>
            <a:r>
              <a:rPr lang="en-GB" altLang="en-US"/>
              <a:t>Equations with brackets</a:t>
            </a:r>
          </a:p>
        </p:txBody>
      </p:sp>
      <p:graphicFrame>
        <p:nvGraphicFramePr>
          <p:cNvPr id="14338" name="Object 2"/>
          <p:cNvGraphicFramePr>
            <a:graphicFrameLocks noChangeAspect="1"/>
          </p:cNvGraphicFramePr>
          <p:nvPr>
            <p:custDataLst>
              <p:tags r:id="rId4"/>
            </p:custDataLst>
          </p:nvPr>
        </p:nvGraphicFramePr>
        <p:xfrm>
          <a:off x="2460625" y="1196975"/>
          <a:ext cx="4294188" cy="788988"/>
        </p:xfrm>
        <a:graphic>
          <a:graphicData uri="http://schemas.openxmlformats.org/presentationml/2006/ole">
            <mc:AlternateContent>
              <mc:Choice xmlns:v="urn:schemas-microsoft-com:vml" Requires="v">
                <p:oleObj spid="_x0000_s1086" name="Equation" r:id="rId5" imgW="1104840" imgH="203040" progId="Equation.3">
                  <p:embed/>
                </p:oleObj>
              </mc:Choice>
              <mc:Fallback>
                <p:oleObj name="Equation" r:id="rId5" imgW="1104840" imgH="203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2460625" y="1196975"/>
                        <a:ext cx="4294188" cy="788988"/>
                      </a:xfrm>
                      <a:prstGeom prst="rect">
                        <a:avLst/>
                      </a:prstGeom>
                      <a:noFill/>
                    </p:spPr>
                  </p:pic>
                </p:oleObj>
              </mc:Fallback>
            </mc:AlternateContent>
          </a:graphicData>
        </a:graphic>
      </p:graphicFrame>
      <p:sp>
        <p:nvSpPr>
          <p:cNvPr id="14341" name="TextBox 4"/>
          <p:cNvSpPr txBox="1">
            <a:spLocks noChangeArrowheads="1"/>
          </p:cNvSpPr>
          <p:nvPr>
            <p:custDataLst>
              <p:tags r:id="rId7"/>
            </p:custDataLst>
          </p:nvPr>
        </p:nvSpPr>
        <p:spPr bwMode="auto">
          <a:xfrm>
            <a:off x="539552" y="1916113"/>
            <a:ext cx="29624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Open out the brackets</a:t>
            </a:r>
          </a:p>
        </p:txBody>
      </p:sp>
      <p:graphicFrame>
        <p:nvGraphicFramePr>
          <p:cNvPr id="14339" name="Object 3"/>
          <p:cNvGraphicFramePr>
            <a:graphicFrameLocks noChangeAspect="1"/>
          </p:cNvGraphicFramePr>
          <p:nvPr>
            <p:custDataLst>
              <p:tags r:id="rId8"/>
            </p:custDataLst>
          </p:nvPr>
        </p:nvGraphicFramePr>
        <p:xfrm>
          <a:off x="2700338" y="2276475"/>
          <a:ext cx="3249612" cy="576263"/>
        </p:xfrm>
        <a:graphic>
          <a:graphicData uri="http://schemas.openxmlformats.org/presentationml/2006/ole">
            <mc:AlternateContent>
              <mc:Choice xmlns:v="urn:schemas-microsoft-com:vml" Requires="v">
                <p:oleObj spid="_x0000_s1087" name="Equation" r:id="rId9" imgW="1002960" imgH="177480" progId="Equation.3">
                  <p:embed/>
                </p:oleObj>
              </mc:Choice>
              <mc:Fallback>
                <p:oleObj name="Equation" r:id="rId9" imgW="1002960" imgH="17748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700338" y="2276475"/>
                        <a:ext cx="3249612" cy="576263"/>
                      </a:xfrm>
                      <a:prstGeom prst="rect">
                        <a:avLst/>
                      </a:prstGeom>
                      <a:noFill/>
                    </p:spPr>
                  </p:pic>
                </p:oleObj>
              </mc:Fallback>
            </mc:AlternateContent>
          </a:graphicData>
        </a:graphic>
      </p:graphicFrame>
    </p:spTree>
    <p:custDataLst>
      <p:tags r:id="rId11"/>
    </p:custData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5365" name="Title 1"/>
          <p:cNvSpPr>
            <a:spLocks noGrp="1"/>
          </p:cNvSpPr>
          <p:nvPr>
            <p:ph type="title"/>
            <p:custDataLst>
              <p:tags r:id="rId3"/>
            </p:custDataLst>
          </p:nvPr>
        </p:nvSpPr>
        <p:spPr/>
        <p:txBody>
          <a:bodyPr/>
          <a:lstStyle/>
          <a:p>
            <a:pPr eaLnBrk="1" hangingPunct="1"/>
            <a:r>
              <a:rPr lang="en-GB" altLang="en-US"/>
              <a:t>Equations with brackets</a:t>
            </a:r>
          </a:p>
        </p:txBody>
      </p:sp>
      <p:graphicFrame>
        <p:nvGraphicFramePr>
          <p:cNvPr id="15362" name="Object 2"/>
          <p:cNvGraphicFramePr>
            <a:graphicFrameLocks noChangeAspect="1"/>
          </p:cNvGraphicFramePr>
          <p:nvPr>
            <p:custDataLst>
              <p:tags r:id="rId4"/>
            </p:custDataLst>
          </p:nvPr>
        </p:nvGraphicFramePr>
        <p:xfrm>
          <a:off x="2460625" y="1196975"/>
          <a:ext cx="4294188" cy="788988"/>
        </p:xfrm>
        <a:graphic>
          <a:graphicData uri="http://schemas.openxmlformats.org/presentationml/2006/ole">
            <mc:AlternateContent>
              <mc:Choice xmlns:v="urn:schemas-microsoft-com:vml" Requires="v">
                <p:oleObj spid="_x0000_s1088" name="Equation" r:id="rId5" imgW="1104840" imgH="203040" progId="Equation.3">
                  <p:embed/>
                </p:oleObj>
              </mc:Choice>
              <mc:Fallback>
                <p:oleObj name="Equation" r:id="rId5" imgW="1104840" imgH="203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2460625" y="1196975"/>
                        <a:ext cx="4294188" cy="788988"/>
                      </a:xfrm>
                      <a:prstGeom prst="rect">
                        <a:avLst/>
                      </a:prstGeom>
                      <a:noFill/>
                    </p:spPr>
                  </p:pic>
                </p:oleObj>
              </mc:Fallback>
            </mc:AlternateContent>
          </a:graphicData>
        </a:graphic>
      </p:graphicFrame>
      <p:sp>
        <p:nvSpPr>
          <p:cNvPr id="15366" name="TextBox 4"/>
          <p:cNvSpPr txBox="1">
            <a:spLocks noChangeArrowheads="1"/>
          </p:cNvSpPr>
          <p:nvPr>
            <p:custDataLst>
              <p:tags r:id="rId7"/>
            </p:custDataLst>
          </p:nvPr>
        </p:nvSpPr>
        <p:spPr bwMode="auto">
          <a:xfrm>
            <a:off x="470813" y="1916113"/>
            <a:ext cx="29624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Open out the brackets</a:t>
            </a:r>
          </a:p>
        </p:txBody>
      </p:sp>
      <p:graphicFrame>
        <p:nvGraphicFramePr>
          <p:cNvPr id="15363" name="Object 3"/>
          <p:cNvGraphicFramePr>
            <a:graphicFrameLocks noChangeAspect="1"/>
          </p:cNvGraphicFramePr>
          <p:nvPr>
            <p:custDataLst>
              <p:tags r:id="rId8"/>
            </p:custDataLst>
          </p:nvPr>
        </p:nvGraphicFramePr>
        <p:xfrm>
          <a:off x="2700338" y="2276475"/>
          <a:ext cx="3249612" cy="576263"/>
        </p:xfrm>
        <a:graphic>
          <a:graphicData uri="http://schemas.openxmlformats.org/presentationml/2006/ole">
            <mc:AlternateContent>
              <mc:Choice xmlns:v="urn:schemas-microsoft-com:vml" Requires="v">
                <p:oleObj spid="_x0000_s1089" name="Equation" r:id="rId9" imgW="1002960" imgH="177480" progId="Equation.3">
                  <p:embed/>
                </p:oleObj>
              </mc:Choice>
              <mc:Fallback>
                <p:oleObj name="Equation" r:id="rId9" imgW="1002960" imgH="17748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700338" y="2276475"/>
                        <a:ext cx="3249612" cy="576263"/>
                      </a:xfrm>
                      <a:prstGeom prst="rect">
                        <a:avLst/>
                      </a:prstGeom>
                      <a:noFill/>
                    </p:spPr>
                  </p:pic>
                </p:oleObj>
              </mc:Fallback>
            </mc:AlternateContent>
          </a:graphicData>
        </a:graphic>
      </p:graphicFrame>
      <p:sp>
        <p:nvSpPr>
          <p:cNvPr id="15367" name="TextBox 6"/>
          <p:cNvSpPr txBox="1">
            <a:spLocks noChangeArrowheads="1"/>
          </p:cNvSpPr>
          <p:nvPr>
            <p:custDataLst>
              <p:tags r:id="rId11"/>
            </p:custDataLst>
          </p:nvPr>
        </p:nvSpPr>
        <p:spPr bwMode="auto">
          <a:xfrm>
            <a:off x="539552" y="2924175"/>
            <a:ext cx="27304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Add 5</a:t>
            </a:r>
            <a:r>
              <a:rPr lang="en-GB" altLang="en-US" sz="2400" i="1">
                <a:latin typeface="Times New Roman" pitchFamily="18" charset="0"/>
                <a:cs typeface="Times New Roman" pitchFamily="18" charset="0"/>
              </a:rPr>
              <a:t>x</a:t>
            </a:r>
            <a:r>
              <a:rPr lang="en-GB" altLang="en-US" sz="2400">
                <a:latin typeface="Calibri" pitchFamily="34" charset="0"/>
              </a:rPr>
              <a:t> to both sides</a:t>
            </a:r>
          </a:p>
        </p:txBody>
      </p:sp>
      <p:graphicFrame>
        <p:nvGraphicFramePr>
          <p:cNvPr id="15364" name="Object 4"/>
          <p:cNvGraphicFramePr>
            <a:graphicFrameLocks noChangeAspect="1"/>
          </p:cNvGraphicFramePr>
          <p:nvPr>
            <p:custDataLst>
              <p:tags r:id="rId12"/>
            </p:custDataLst>
          </p:nvPr>
        </p:nvGraphicFramePr>
        <p:xfrm>
          <a:off x="2843213" y="3284538"/>
          <a:ext cx="2660650" cy="665162"/>
        </p:xfrm>
        <a:graphic>
          <a:graphicData uri="http://schemas.openxmlformats.org/presentationml/2006/ole">
            <mc:AlternateContent>
              <mc:Choice xmlns:v="urn:schemas-microsoft-com:vml" Requires="v">
                <p:oleObj spid="_x0000_s1090" name="Equation" r:id="rId13" imgW="711000" imgH="177480" progId="Equation.3">
                  <p:embed/>
                </p:oleObj>
              </mc:Choice>
              <mc:Fallback>
                <p:oleObj name="Equation" r:id="rId13" imgW="711000" imgH="17748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2843213" y="3284538"/>
                        <a:ext cx="2660650" cy="665162"/>
                      </a:xfrm>
                      <a:prstGeom prst="rect">
                        <a:avLst/>
                      </a:prstGeom>
                      <a:noFill/>
                    </p:spPr>
                  </p:pic>
                </p:oleObj>
              </mc:Fallback>
            </mc:AlternateContent>
          </a:graphicData>
        </a:graphic>
      </p:graphicFrame>
    </p:spTree>
    <p:custDataLst>
      <p:tags r:id="rId15"/>
    </p:custData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6390" name="Title 1"/>
          <p:cNvSpPr>
            <a:spLocks noGrp="1"/>
          </p:cNvSpPr>
          <p:nvPr>
            <p:ph type="title"/>
            <p:custDataLst>
              <p:tags r:id="rId3"/>
            </p:custDataLst>
          </p:nvPr>
        </p:nvSpPr>
        <p:spPr/>
        <p:txBody>
          <a:bodyPr/>
          <a:lstStyle/>
          <a:p>
            <a:pPr eaLnBrk="1" hangingPunct="1"/>
            <a:r>
              <a:rPr lang="en-GB" altLang="en-US"/>
              <a:t>Equations with brackets</a:t>
            </a:r>
          </a:p>
        </p:txBody>
      </p:sp>
      <p:graphicFrame>
        <p:nvGraphicFramePr>
          <p:cNvPr id="16386" name="Object 2"/>
          <p:cNvGraphicFramePr>
            <a:graphicFrameLocks noChangeAspect="1"/>
          </p:cNvGraphicFramePr>
          <p:nvPr>
            <p:custDataLst>
              <p:tags r:id="rId4"/>
            </p:custDataLst>
          </p:nvPr>
        </p:nvGraphicFramePr>
        <p:xfrm>
          <a:off x="2460625" y="1196975"/>
          <a:ext cx="4294188" cy="788988"/>
        </p:xfrm>
        <a:graphic>
          <a:graphicData uri="http://schemas.openxmlformats.org/presentationml/2006/ole">
            <mc:AlternateContent>
              <mc:Choice xmlns:v="urn:schemas-microsoft-com:vml" Requires="v">
                <p:oleObj spid="_x0000_s1091" name="Equation" r:id="rId5" imgW="1104840" imgH="203040" progId="Equation.3">
                  <p:embed/>
                </p:oleObj>
              </mc:Choice>
              <mc:Fallback>
                <p:oleObj name="Equation" r:id="rId5" imgW="1104840" imgH="203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2460625" y="1196975"/>
                        <a:ext cx="4294188" cy="788988"/>
                      </a:xfrm>
                      <a:prstGeom prst="rect">
                        <a:avLst/>
                      </a:prstGeom>
                      <a:noFill/>
                    </p:spPr>
                  </p:pic>
                </p:oleObj>
              </mc:Fallback>
            </mc:AlternateContent>
          </a:graphicData>
        </a:graphic>
      </p:graphicFrame>
      <p:sp>
        <p:nvSpPr>
          <p:cNvPr id="16391" name="TextBox 4"/>
          <p:cNvSpPr txBox="1">
            <a:spLocks noChangeArrowheads="1"/>
          </p:cNvSpPr>
          <p:nvPr>
            <p:custDataLst>
              <p:tags r:id="rId7"/>
            </p:custDataLst>
          </p:nvPr>
        </p:nvSpPr>
        <p:spPr bwMode="auto">
          <a:xfrm>
            <a:off x="467544" y="1908535"/>
            <a:ext cx="29624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Open out the brackets</a:t>
            </a:r>
          </a:p>
        </p:txBody>
      </p:sp>
      <p:graphicFrame>
        <p:nvGraphicFramePr>
          <p:cNvPr id="16387" name="Object 3"/>
          <p:cNvGraphicFramePr>
            <a:graphicFrameLocks noChangeAspect="1"/>
          </p:cNvGraphicFramePr>
          <p:nvPr>
            <p:custDataLst>
              <p:tags r:id="rId8"/>
            </p:custDataLst>
          </p:nvPr>
        </p:nvGraphicFramePr>
        <p:xfrm>
          <a:off x="2700338" y="2276475"/>
          <a:ext cx="3249612" cy="576263"/>
        </p:xfrm>
        <a:graphic>
          <a:graphicData uri="http://schemas.openxmlformats.org/presentationml/2006/ole">
            <mc:AlternateContent>
              <mc:Choice xmlns:v="urn:schemas-microsoft-com:vml" Requires="v">
                <p:oleObj spid="_x0000_s1092" name="Equation" r:id="rId9" imgW="1002960" imgH="177480" progId="Equation.3">
                  <p:embed/>
                </p:oleObj>
              </mc:Choice>
              <mc:Fallback>
                <p:oleObj name="Equation" r:id="rId9" imgW="1002960" imgH="17748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700338" y="2276475"/>
                        <a:ext cx="3249612" cy="576263"/>
                      </a:xfrm>
                      <a:prstGeom prst="rect">
                        <a:avLst/>
                      </a:prstGeom>
                      <a:noFill/>
                    </p:spPr>
                  </p:pic>
                </p:oleObj>
              </mc:Fallback>
            </mc:AlternateContent>
          </a:graphicData>
        </a:graphic>
      </p:graphicFrame>
      <p:sp>
        <p:nvSpPr>
          <p:cNvPr id="16392" name="TextBox 6"/>
          <p:cNvSpPr txBox="1">
            <a:spLocks noChangeArrowheads="1"/>
          </p:cNvSpPr>
          <p:nvPr>
            <p:custDataLst>
              <p:tags r:id="rId11"/>
            </p:custDataLst>
          </p:nvPr>
        </p:nvSpPr>
        <p:spPr bwMode="auto">
          <a:xfrm>
            <a:off x="539552" y="2924175"/>
            <a:ext cx="27304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Add 5</a:t>
            </a:r>
            <a:r>
              <a:rPr lang="en-GB" altLang="en-US" sz="2400" i="1">
                <a:latin typeface="Times New Roman" pitchFamily="18" charset="0"/>
                <a:cs typeface="Times New Roman" pitchFamily="18" charset="0"/>
              </a:rPr>
              <a:t>x</a:t>
            </a:r>
            <a:r>
              <a:rPr lang="en-GB" altLang="en-US" sz="2400">
                <a:latin typeface="Calibri" pitchFamily="34" charset="0"/>
              </a:rPr>
              <a:t> to both sides</a:t>
            </a:r>
          </a:p>
        </p:txBody>
      </p:sp>
      <p:graphicFrame>
        <p:nvGraphicFramePr>
          <p:cNvPr id="16388" name="Object 4"/>
          <p:cNvGraphicFramePr>
            <a:graphicFrameLocks noChangeAspect="1"/>
          </p:cNvGraphicFramePr>
          <p:nvPr>
            <p:custDataLst>
              <p:tags r:id="rId12"/>
            </p:custDataLst>
          </p:nvPr>
        </p:nvGraphicFramePr>
        <p:xfrm>
          <a:off x="2843213" y="3284538"/>
          <a:ext cx="2660650" cy="665162"/>
        </p:xfrm>
        <a:graphic>
          <a:graphicData uri="http://schemas.openxmlformats.org/presentationml/2006/ole">
            <mc:AlternateContent>
              <mc:Choice xmlns:v="urn:schemas-microsoft-com:vml" Requires="v">
                <p:oleObj spid="_x0000_s1093" name="Equation" r:id="rId13" imgW="711000" imgH="177480" progId="Equation.3">
                  <p:embed/>
                </p:oleObj>
              </mc:Choice>
              <mc:Fallback>
                <p:oleObj name="Equation" r:id="rId13" imgW="711000" imgH="17748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2843213" y="3284538"/>
                        <a:ext cx="2660650" cy="665162"/>
                      </a:xfrm>
                      <a:prstGeom prst="rect">
                        <a:avLst/>
                      </a:prstGeom>
                      <a:noFill/>
                    </p:spPr>
                  </p:pic>
                </p:oleObj>
              </mc:Fallback>
            </mc:AlternateContent>
          </a:graphicData>
        </a:graphic>
      </p:graphicFrame>
      <p:sp>
        <p:nvSpPr>
          <p:cNvPr id="16393" name="TextBox 8"/>
          <p:cNvSpPr txBox="1">
            <a:spLocks noChangeArrowheads="1"/>
          </p:cNvSpPr>
          <p:nvPr>
            <p:custDataLst>
              <p:tags r:id="rId15"/>
            </p:custDataLst>
          </p:nvPr>
        </p:nvSpPr>
        <p:spPr bwMode="auto">
          <a:xfrm>
            <a:off x="552078" y="3933825"/>
            <a:ext cx="3482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Subtract 2 from both sides</a:t>
            </a:r>
          </a:p>
        </p:txBody>
      </p:sp>
      <p:graphicFrame>
        <p:nvGraphicFramePr>
          <p:cNvPr id="16389" name="Object 5"/>
          <p:cNvGraphicFramePr>
            <a:graphicFrameLocks noChangeAspect="1"/>
          </p:cNvGraphicFramePr>
          <p:nvPr>
            <p:custDataLst>
              <p:tags r:id="rId16"/>
            </p:custDataLst>
          </p:nvPr>
        </p:nvGraphicFramePr>
        <p:xfrm>
          <a:off x="3203575" y="4365625"/>
          <a:ext cx="1944688" cy="679450"/>
        </p:xfrm>
        <a:graphic>
          <a:graphicData uri="http://schemas.openxmlformats.org/presentationml/2006/ole">
            <mc:AlternateContent>
              <mc:Choice xmlns:v="urn:schemas-microsoft-com:vml" Requires="v">
                <p:oleObj spid="_x0000_s1094" name="Equation" r:id="rId17" imgW="507960" imgH="177480" progId="Equation.3">
                  <p:embed/>
                </p:oleObj>
              </mc:Choice>
              <mc:Fallback>
                <p:oleObj name="Equation" r:id="rId17" imgW="507960" imgH="177480" progId="Equation.3">
                  <p:embed/>
                  <p:pic>
                    <p:nvPicPr>
                      <p:cNvPr id="0" name="OLE substitute image"/>
                      <p:cNvPicPr/>
                      <p:nvPr/>
                    </p:nvPicPr>
                    <p:blipFill>
                      <a:blip r:embed="rId18">
                        <a:extLst>
                          <a:ext uri="{28A0092B-C50C-407E-A947-70E740481C1C}">
                            <a14:useLocalDpi xmlns:a14="http://schemas.microsoft.com/office/drawing/2010/main" val="0"/>
                          </a:ext>
                        </a:extLst>
                      </a:blip>
                      <a:stretch>
                        <a:fillRect/>
                      </a:stretch>
                    </p:blipFill>
                    <p:spPr>
                      <a:xfrm>
                        <a:off x="3203575" y="4365625"/>
                        <a:ext cx="1944688" cy="679450"/>
                      </a:xfrm>
                      <a:prstGeom prst="rect">
                        <a:avLst/>
                      </a:prstGeom>
                      <a:noFill/>
                    </p:spPr>
                  </p:pic>
                </p:oleObj>
              </mc:Fallback>
            </mc:AlternateContent>
          </a:graphicData>
        </a:graphic>
      </p:graphicFrame>
    </p:spTree>
    <p:custDataLst>
      <p:tags r:id="rId19"/>
    </p:custData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8850" name="Title 1"/>
          <p:cNvSpPr>
            <a:spLocks noGrp="1"/>
          </p:cNvSpPr>
          <p:nvPr>
            <p:ph type="title"/>
            <p:custDataLst>
              <p:tags r:id="rId3"/>
            </p:custDataLst>
          </p:nvPr>
        </p:nvSpPr>
        <p:spPr/>
        <p:txBody>
          <a:bodyPr/>
          <a:lstStyle/>
          <a:p>
            <a:pPr eaLnBrk="1" hangingPunct="1"/>
            <a:r>
              <a:rPr lang="en-GB" altLang="en-US"/>
              <a:t>What we aim to cover tonight</a:t>
            </a:r>
          </a:p>
        </p:txBody>
      </p:sp>
      <p:sp>
        <p:nvSpPr>
          <p:cNvPr id="78851" name="Content Placeholder 2"/>
          <p:cNvSpPr>
            <a:spLocks noGrp="1"/>
          </p:cNvSpPr>
          <p:nvPr>
            <p:ph idx="1"/>
            <p:custDataLst>
              <p:tags r:id="rId4"/>
            </p:custDataLst>
          </p:nvPr>
        </p:nvSpPr>
        <p:spPr/>
        <p:txBody>
          <a:bodyPr/>
          <a:lstStyle/>
          <a:p>
            <a:pPr eaLnBrk="1" hangingPunct="1"/>
            <a:r>
              <a:rPr lang="en-GB" altLang="en-US" sz="3600"/>
              <a:t>What is an equation?</a:t>
            </a:r>
          </a:p>
          <a:p>
            <a:pPr eaLnBrk="1" hangingPunct="1"/>
            <a:r>
              <a:rPr lang="en-GB" altLang="en-US" sz="3600"/>
              <a:t>Why are equations so important?</a:t>
            </a:r>
          </a:p>
          <a:p>
            <a:pPr eaLnBrk="1" hangingPunct="1"/>
            <a:r>
              <a:rPr lang="en-GB" altLang="en-US" sz="3600"/>
              <a:t>Linear equations with one variable</a:t>
            </a:r>
          </a:p>
          <a:p>
            <a:pPr eaLnBrk="1" hangingPunct="1"/>
            <a:r>
              <a:rPr lang="en-GB" altLang="en-US" sz="3600"/>
              <a:t>Simultaneous linear equations</a:t>
            </a:r>
          </a:p>
          <a:p>
            <a:pPr eaLnBrk="1" hangingPunct="1"/>
            <a:r>
              <a:rPr lang="en-GB" altLang="en-US" sz="3600"/>
              <a:t>The graphs of equations</a:t>
            </a:r>
          </a:p>
          <a:p>
            <a:pPr eaLnBrk="1" hangingPunct="1"/>
            <a:r>
              <a:rPr lang="en-GB" altLang="en-US" sz="3600"/>
              <a:t>Formulating equations</a:t>
            </a:r>
          </a:p>
        </p:txBody>
      </p:sp>
    </p:spTree>
    <p:custDataLst>
      <p:tags r:id="rId5"/>
    </p:custData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7415" name="Title 1"/>
          <p:cNvSpPr>
            <a:spLocks noGrp="1"/>
          </p:cNvSpPr>
          <p:nvPr>
            <p:ph type="title"/>
            <p:custDataLst>
              <p:tags r:id="rId3"/>
            </p:custDataLst>
          </p:nvPr>
        </p:nvSpPr>
        <p:spPr/>
        <p:txBody>
          <a:bodyPr/>
          <a:lstStyle/>
          <a:p>
            <a:pPr eaLnBrk="1" hangingPunct="1"/>
            <a:r>
              <a:rPr lang="en-GB" altLang="en-US"/>
              <a:t>Equations with brackets</a:t>
            </a:r>
          </a:p>
        </p:txBody>
      </p:sp>
      <p:graphicFrame>
        <p:nvGraphicFramePr>
          <p:cNvPr id="17410" name="Object 2"/>
          <p:cNvGraphicFramePr>
            <a:graphicFrameLocks noChangeAspect="1"/>
          </p:cNvGraphicFramePr>
          <p:nvPr>
            <p:custDataLst>
              <p:tags r:id="rId4"/>
            </p:custDataLst>
          </p:nvPr>
        </p:nvGraphicFramePr>
        <p:xfrm>
          <a:off x="2460625" y="1196975"/>
          <a:ext cx="4294188" cy="788988"/>
        </p:xfrm>
        <a:graphic>
          <a:graphicData uri="http://schemas.openxmlformats.org/presentationml/2006/ole">
            <mc:AlternateContent>
              <mc:Choice xmlns:v="urn:schemas-microsoft-com:vml" Requires="v">
                <p:oleObj spid="_x0000_s1095" name="Equation" r:id="rId5" imgW="1104840" imgH="203040" progId="Equation.3">
                  <p:embed/>
                </p:oleObj>
              </mc:Choice>
              <mc:Fallback>
                <p:oleObj name="Equation" r:id="rId5" imgW="1104840" imgH="203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2460625" y="1196975"/>
                        <a:ext cx="4294188" cy="788988"/>
                      </a:xfrm>
                      <a:prstGeom prst="rect">
                        <a:avLst/>
                      </a:prstGeom>
                      <a:noFill/>
                    </p:spPr>
                  </p:pic>
                </p:oleObj>
              </mc:Fallback>
            </mc:AlternateContent>
          </a:graphicData>
        </a:graphic>
      </p:graphicFrame>
      <p:sp>
        <p:nvSpPr>
          <p:cNvPr id="17416" name="TextBox 4"/>
          <p:cNvSpPr txBox="1">
            <a:spLocks noChangeArrowheads="1"/>
          </p:cNvSpPr>
          <p:nvPr>
            <p:custDataLst>
              <p:tags r:id="rId7"/>
            </p:custDataLst>
          </p:nvPr>
        </p:nvSpPr>
        <p:spPr bwMode="auto">
          <a:xfrm>
            <a:off x="395536" y="1934908"/>
            <a:ext cx="29624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Open out the brackets</a:t>
            </a:r>
          </a:p>
        </p:txBody>
      </p:sp>
      <p:graphicFrame>
        <p:nvGraphicFramePr>
          <p:cNvPr id="17411" name="Object 3"/>
          <p:cNvGraphicFramePr>
            <a:graphicFrameLocks noChangeAspect="1"/>
          </p:cNvGraphicFramePr>
          <p:nvPr>
            <p:custDataLst>
              <p:tags r:id="rId8"/>
            </p:custDataLst>
          </p:nvPr>
        </p:nvGraphicFramePr>
        <p:xfrm>
          <a:off x="2700338" y="2276475"/>
          <a:ext cx="3249612" cy="576263"/>
        </p:xfrm>
        <a:graphic>
          <a:graphicData uri="http://schemas.openxmlformats.org/presentationml/2006/ole">
            <mc:AlternateContent>
              <mc:Choice xmlns:v="urn:schemas-microsoft-com:vml" Requires="v">
                <p:oleObj spid="_x0000_s1096" name="Equation" r:id="rId9" imgW="1002960" imgH="177480" progId="Equation.3">
                  <p:embed/>
                </p:oleObj>
              </mc:Choice>
              <mc:Fallback>
                <p:oleObj name="Equation" r:id="rId9" imgW="1002960" imgH="17748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700338" y="2276475"/>
                        <a:ext cx="3249612" cy="576263"/>
                      </a:xfrm>
                      <a:prstGeom prst="rect">
                        <a:avLst/>
                      </a:prstGeom>
                      <a:noFill/>
                    </p:spPr>
                  </p:pic>
                </p:oleObj>
              </mc:Fallback>
            </mc:AlternateContent>
          </a:graphicData>
        </a:graphic>
      </p:graphicFrame>
      <p:sp>
        <p:nvSpPr>
          <p:cNvPr id="17417" name="TextBox 6"/>
          <p:cNvSpPr txBox="1">
            <a:spLocks noChangeArrowheads="1"/>
          </p:cNvSpPr>
          <p:nvPr>
            <p:custDataLst>
              <p:tags r:id="rId11"/>
            </p:custDataLst>
          </p:nvPr>
        </p:nvSpPr>
        <p:spPr bwMode="auto">
          <a:xfrm>
            <a:off x="467544" y="2924175"/>
            <a:ext cx="27304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Add 5</a:t>
            </a:r>
            <a:r>
              <a:rPr lang="en-GB" altLang="en-US" sz="2400" i="1">
                <a:latin typeface="Times New Roman" pitchFamily="18" charset="0"/>
                <a:cs typeface="Times New Roman" pitchFamily="18" charset="0"/>
              </a:rPr>
              <a:t>x</a:t>
            </a:r>
            <a:r>
              <a:rPr lang="en-GB" altLang="en-US" sz="2400">
                <a:latin typeface="Calibri" pitchFamily="34" charset="0"/>
              </a:rPr>
              <a:t> to both sides</a:t>
            </a:r>
          </a:p>
        </p:txBody>
      </p:sp>
      <p:graphicFrame>
        <p:nvGraphicFramePr>
          <p:cNvPr id="17412" name="Object 4"/>
          <p:cNvGraphicFramePr>
            <a:graphicFrameLocks noChangeAspect="1"/>
          </p:cNvGraphicFramePr>
          <p:nvPr>
            <p:custDataLst>
              <p:tags r:id="rId12"/>
            </p:custDataLst>
          </p:nvPr>
        </p:nvGraphicFramePr>
        <p:xfrm>
          <a:off x="2843213" y="3284538"/>
          <a:ext cx="2660650" cy="665162"/>
        </p:xfrm>
        <a:graphic>
          <a:graphicData uri="http://schemas.openxmlformats.org/presentationml/2006/ole">
            <mc:AlternateContent>
              <mc:Choice xmlns:v="urn:schemas-microsoft-com:vml" Requires="v">
                <p:oleObj spid="_x0000_s1097" name="Equation" r:id="rId13" imgW="711000" imgH="177480" progId="Equation.3">
                  <p:embed/>
                </p:oleObj>
              </mc:Choice>
              <mc:Fallback>
                <p:oleObj name="Equation" r:id="rId13" imgW="711000" imgH="17748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2843213" y="3284538"/>
                        <a:ext cx="2660650" cy="665162"/>
                      </a:xfrm>
                      <a:prstGeom prst="rect">
                        <a:avLst/>
                      </a:prstGeom>
                      <a:noFill/>
                    </p:spPr>
                  </p:pic>
                </p:oleObj>
              </mc:Fallback>
            </mc:AlternateContent>
          </a:graphicData>
        </a:graphic>
      </p:graphicFrame>
      <p:sp>
        <p:nvSpPr>
          <p:cNvPr id="17418" name="TextBox 8"/>
          <p:cNvSpPr txBox="1">
            <a:spLocks noChangeArrowheads="1"/>
          </p:cNvSpPr>
          <p:nvPr>
            <p:custDataLst>
              <p:tags r:id="rId15"/>
            </p:custDataLst>
          </p:nvPr>
        </p:nvSpPr>
        <p:spPr bwMode="auto">
          <a:xfrm>
            <a:off x="499956" y="3933824"/>
            <a:ext cx="3482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Subtract 2 from both sides</a:t>
            </a:r>
          </a:p>
        </p:txBody>
      </p:sp>
      <p:graphicFrame>
        <p:nvGraphicFramePr>
          <p:cNvPr id="17413" name="Object 5"/>
          <p:cNvGraphicFramePr>
            <a:graphicFrameLocks noChangeAspect="1"/>
          </p:cNvGraphicFramePr>
          <p:nvPr>
            <p:custDataLst>
              <p:tags r:id="rId16"/>
            </p:custDataLst>
          </p:nvPr>
        </p:nvGraphicFramePr>
        <p:xfrm>
          <a:off x="3203575" y="4365625"/>
          <a:ext cx="1944688" cy="679450"/>
        </p:xfrm>
        <a:graphic>
          <a:graphicData uri="http://schemas.openxmlformats.org/presentationml/2006/ole">
            <mc:AlternateContent>
              <mc:Choice xmlns:v="urn:schemas-microsoft-com:vml" Requires="v">
                <p:oleObj spid="_x0000_s1098" name="Equation" r:id="rId17" imgW="507960" imgH="177480" progId="Equation.3">
                  <p:embed/>
                </p:oleObj>
              </mc:Choice>
              <mc:Fallback>
                <p:oleObj name="Equation" r:id="rId17" imgW="507960" imgH="177480" progId="Equation.3">
                  <p:embed/>
                  <p:pic>
                    <p:nvPicPr>
                      <p:cNvPr id="0" name="OLE substitute image"/>
                      <p:cNvPicPr/>
                      <p:nvPr/>
                    </p:nvPicPr>
                    <p:blipFill>
                      <a:blip r:embed="rId18">
                        <a:extLst>
                          <a:ext uri="{28A0092B-C50C-407E-A947-70E740481C1C}">
                            <a14:useLocalDpi xmlns:a14="http://schemas.microsoft.com/office/drawing/2010/main" val="0"/>
                          </a:ext>
                        </a:extLst>
                      </a:blip>
                      <a:stretch>
                        <a:fillRect/>
                      </a:stretch>
                    </p:blipFill>
                    <p:spPr>
                      <a:xfrm>
                        <a:off x="3203575" y="4365625"/>
                        <a:ext cx="1944688" cy="679450"/>
                      </a:xfrm>
                      <a:prstGeom prst="rect">
                        <a:avLst/>
                      </a:prstGeom>
                      <a:noFill/>
                    </p:spPr>
                  </p:pic>
                </p:oleObj>
              </mc:Fallback>
            </mc:AlternateContent>
          </a:graphicData>
        </a:graphic>
      </p:graphicFrame>
      <p:sp>
        <p:nvSpPr>
          <p:cNvPr id="17419" name="TextBox 10"/>
          <p:cNvSpPr txBox="1">
            <a:spLocks noChangeArrowheads="1"/>
          </p:cNvSpPr>
          <p:nvPr>
            <p:custDataLst>
              <p:tags r:id="rId19"/>
            </p:custDataLst>
          </p:nvPr>
        </p:nvSpPr>
        <p:spPr bwMode="auto">
          <a:xfrm>
            <a:off x="536407" y="5157788"/>
            <a:ext cx="29163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Divide both sides by 7</a:t>
            </a:r>
          </a:p>
        </p:txBody>
      </p:sp>
      <p:graphicFrame>
        <p:nvGraphicFramePr>
          <p:cNvPr id="17414" name="Object 6"/>
          <p:cNvGraphicFramePr>
            <a:graphicFrameLocks noChangeAspect="1"/>
          </p:cNvGraphicFramePr>
          <p:nvPr>
            <p:custDataLst>
              <p:tags r:id="rId20"/>
            </p:custDataLst>
          </p:nvPr>
        </p:nvGraphicFramePr>
        <p:xfrm>
          <a:off x="3563938" y="5516563"/>
          <a:ext cx="1223962" cy="612775"/>
        </p:xfrm>
        <a:graphic>
          <a:graphicData uri="http://schemas.openxmlformats.org/presentationml/2006/ole">
            <mc:AlternateContent>
              <mc:Choice xmlns:v="urn:schemas-microsoft-com:vml" Requires="v">
                <p:oleObj spid="_x0000_s1099" name="Equation" r:id="rId21" imgW="355320" imgH="177480" progId="Equation.3">
                  <p:embed/>
                </p:oleObj>
              </mc:Choice>
              <mc:Fallback>
                <p:oleObj name="Equation" r:id="rId21" imgW="355320" imgH="177480" progId="Equation.3">
                  <p:embed/>
                  <p:pic>
                    <p:nvPicPr>
                      <p:cNvPr id="0" name="OLE substitute image"/>
                      <p:cNvPicPr/>
                      <p:nvPr/>
                    </p:nvPicPr>
                    <p:blipFill>
                      <a:blip r:embed="rId22">
                        <a:extLst>
                          <a:ext uri="{28A0092B-C50C-407E-A947-70E740481C1C}">
                            <a14:useLocalDpi xmlns:a14="http://schemas.microsoft.com/office/drawing/2010/main" val="0"/>
                          </a:ext>
                        </a:extLst>
                      </a:blip>
                      <a:stretch>
                        <a:fillRect/>
                      </a:stretch>
                    </p:blipFill>
                    <p:spPr>
                      <a:xfrm>
                        <a:off x="3563938" y="5516563"/>
                        <a:ext cx="1223962" cy="612775"/>
                      </a:xfrm>
                      <a:prstGeom prst="rect">
                        <a:avLst/>
                      </a:prstGeom>
                      <a:noFill/>
                    </p:spPr>
                  </p:pic>
                </p:oleObj>
              </mc:Fallback>
            </mc:AlternateContent>
          </a:graphicData>
        </a:graphic>
      </p:graphicFrame>
    </p:spTree>
    <p:custDataLst>
      <p:tags r:id="rId23"/>
    </p:custDataLst>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8436" name="Title 1"/>
          <p:cNvSpPr>
            <a:spLocks noGrp="1"/>
          </p:cNvSpPr>
          <p:nvPr>
            <p:ph type="title"/>
            <p:custDataLst>
              <p:tags r:id="rId3"/>
            </p:custDataLst>
          </p:nvPr>
        </p:nvSpPr>
        <p:spPr/>
        <p:txBody>
          <a:bodyPr/>
          <a:lstStyle/>
          <a:p>
            <a:pPr eaLnBrk="1" hangingPunct="1"/>
            <a:r>
              <a:rPr lang="en-GB" altLang="en-US"/>
              <a:t>Equations with brackets</a:t>
            </a:r>
          </a:p>
        </p:txBody>
      </p:sp>
      <p:graphicFrame>
        <p:nvGraphicFramePr>
          <p:cNvPr id="18434" name="Object 2"/>
          <p:cNvGraphicFramePr>
            <a:graphicFrameLocks noChangeAspect="1"/>
          </p:cNvGraphicFramePr>
          <p:nvPr>
            <p:custDataLst>
              <p:tags r:id="rId4"/>
            </p:custDataLst>
          </p:nvPr>
        </p:nvGraphicFramePr>
        <p:xfrm>
          <a:off x="2460625" y="1196975"/>
          <a:ext cx="4294188" cy="788988"/>
        </p:xfrm>
        <a:graphic>
          <a:graphicData uri="http://schemas.openxmlformats.org/presentationml/2006/ole">
            <mc:AlternateContent>
              <mc:Choice xmlns:v="urn:schemas-microsoft-com:vml" Requires="v">
                <p:oleObj spid="_x0000_s1100" name="Equation" r:id="rId5" imgW="1104840" imgH="203040" progId="Equation.3">
                  <p:embed/>
                </p:oleObj>
              </mc:Choice>
              <mc:Fallback>
                <p:oleObj name="Equation" r:id="rId5" imgW="1104840" imgH="203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2460625" y="1196975"/>
                        <a:ext cx="4294188" cy="788988"/>
                      </a:xfrm>
                      <a:prstGeom prst="rect">
                        <a:avLst/>
                      </a:prstGeom>
                      <a:noFill/>
                    </p:spPr>
                  </p:pic>
                </p:oleObj>
              </mc:Fallback>
            </mc:AlternateContent>
          </a:graphicData>
        </a:graphic>
      </p:graphicFrame>
      <p:sp>
        <p:nvSpPr>
          <p:cNvPr id="18437" name="TextBox 12"/>
          <p:cNvSpPr txBox="1">
            <a:spLocks noChangeArrowheads="1"/>
          </p:cNvSpPr>
          <p:nvPr>
            <p:custDataLst>
              <p:tags r:id="rId7"/>
            </p:custDataLst>
          </p:nvPr>
        </p:nvSpPr>
        <p:spPr bwMode="auto">
          <a:xfrm>
            <a:off x="1042988" y="2205038"/>
            <a:ext cx="45874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800">
                <a:latin typeface="Calibri" pitchFamily="34" charset="0"/>
              </a:rPr>
              <a:t>Now check the answer. If </a:t>
            </a:r>
            <a:r>
              <a:rPr lang="en-GB" altLang="en-US" sz="2800" i="1">
                <a:latin typeface="Times New Roman" pitchFamily="18" charset="0"/>
                <a:cs typeface="Times New Roman" pitchFamily="18" charset="0"/>
              </a:rPr>
              <a:t>x</a:t>
            </a:r>
            <a:r>
              <a:rPr lang="en-GB" altLang="en-US" sz="2800">
                <a:latin typeface="Calibri" pitchFamily="34" charset="0"/>
              </a:rPr>
              <a:t> = 4</a:t>
            </a:r>
          </a:p>
        </p:txBody>
      </p:sp>
      <p:graphicFrame>
        <p:nvGraphicFramePr>
          <p:cNvPr id="18435" name="Object 7"/>
          <p:cNvGraphicFramePr>
            <a:graphicFrameLocks noChangeAspect="1"/>
          </p:cNvGraphicFramePr>
          <p:nvPr>
            <p:custDataLst>
              <p:tags r:id="rId8"/>
            </p:custDataLst>
          </p:nvPr>
        </p:nvGraphicFramePr>
        <p:xfrm>
          <a:off x="2268538" y="2781300"/>
          <a:ext cx="4716462" cy="1223963"/>
        </p:xfrm>
        <a:graphic>
          <a:graphicData uri="http://schemas.openxmlformats.org/presentationml/2006/ole">
            <mc:AlternateContent>
              <mc:Choice xmlns:v="urn:schemas-microsoft-com:vml" Requires="v">
                <p:oleObj spid="_x0000_s1101" name="Equation" r:id="rId9" imgW="1663560" imgH="431640" progId="Equation.3">
                  <p:embed/>
                </p:oleObj>
              </mc:Choice>
              <mc:Fallback>
                <p:oleObj name="Equation" r:id="rId9" imgW="1663560" imgH="43164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268538" y="2781300"/>
                        <a:ext cx="4716462" cy="1223963"/>
                      </a:xfrm>
                      <a:prstGeom prst="rect">
                        <a:avLst/>
                      </a:prstGeom>
                      <a:noFill/>
                    </p:spPr>
                  </p:pic>
                </p:oleObj>
              </mc:Fallback>
            </mc:AlternateContent>
          </a:graphicData>
        </a:graphic>
      </p:graphicFrame>
      <p:sp>
        <p:nvSpPr>
          <p:cNvPr id="18438" name="TextBox 14"/>
          <p:cNvSpPr txBox="1">
            <a:spLocks noChangeArrowheads="1"/>
          </p:cNvSpPr>
          <p:nvPr>
            <p:custDataLst>
              <p:tags r:id="rId11"/>
            </p:custDataLst>
          </p:nvPr>
        </p:nvSpPr>
        <p:spPr bwMode="auto">
          <a:xfrm>
            <a:off x="1042988" y="4581525"/>
            <a:ext cx="68943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800">
                <a:latin typeface="Calibri" pitchFamily="34" charset="0"/>
              </a:rPr>
              <a:t>Since LHS = RHS, the solution must be correct.</a:t>
            </a:r>
          </a:p>
        </p:txBody>
      </p:sp>
    </p:spTree>
    <p:custDataLst>
      <p:tags r:id="rId12"/>
    </p:custData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9460" name="Title 1"/>
          <p:cNvSpPr>
            <a:spLocks noGrp="1"/>
          </p:cNvSpPr>
          <p:nvPr>
            <p:ph type="title"/>
            <p:custDataLst>
              <p:tags r:id="rId3"/>
            </p:custDataLst>
          </p:nvPr>
        </p:nvSpPr>
        <p:spPr/>
        <p:txBody>
          <a:bodyPr/>
          <a:lstStyle/>
          <a:p>
            <a:pPr eaLnBrk="1" hangingPunct="1"/>
            <a:r>
              <a:rPr lang="en-GB" altLang="en-US"/>
              <a:t>How </a:t>
            </a:r>
            <a:r>
              <a:rPr lang="en-GB" altLang="en-US" b="1" i="1" u="sng"/>
              <a:t>not</a:t>
            </a:r>
            <a:r>
              <a:rPr lang="en-GB" altLang="en-US"/>
              <a:t> to check</a:t>
            </a:r>
          </a:p>
        </p:txBody>
      </p:sp>
      <p:graphicFrame>
        <p:nvGraphicFramePr>
          <p:cNvPr id="19458" name="Object 2"/>
          <p:cNvGraphicFramePr>
            <a:graphicFrameLocks noChangeAspect="1"/>
          </p:cNvGraphicFramePr>
          <p:nvPr>
            <p:custDataLst>
              <p:tags r:id="rId4"/>
            </p:custDataLst>
          </p:nvPr>
        </p:nvGraphicFramePr>
        <p:xfrm>
          <a:off x="2484438" y="1125538"/>
          <a:ext cx="4294187" cy="788987"/>
        </p:xfrm>
        <a:graphic>
          <a:graphicData uri="http://schemas.openxmlformats.org/presentationml/2006/ole">
            <mc:AlternateContent>
              <mc:Choice xmlns:v="urn:schemas-microsoft-com:vml" Requires="v">
                <p:oleObj spid="_x0000_s1102" name="Equation" r:id="rId5" imgW="1104840" imgH="203040" progId="Equation.3">
                  <p:embed/>
                </p:oleObj>
              </mc:Choice>
              <mc:Fallback>
                <p:oleObj name="Equation" r:id="rId5" imgW="1104840" imgH="203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2484438" y="1125538"/>
                        <a:ext cx="4294187" cy="788987"/>
                      </a:xfrm>
                      <a:prstGeom prst="rect">
                        <a:avLst/>
                      </a:prstGeom>
                      <a:noFill/>
                    </p:spPr>
                  </p:pic>
                </p:oleObj>
              </mc:Fallback>
            </mc:AlternateContent>
          </a:graphicData>
        </a:graphic>
      </p:graphicFrame>
      <p:sp>
        <p:nvSpPr>
          <p:cNvPr id="19461" name="TextBox 6"/>
          <p:cNvSpPr txBox="1">
            <a:spLocks noChangeArrowheads="1"/>
          </p:cNvSpPr>
          <p:nvPr>
            <p:custDataLst>
              <p:tags r:id="rId7"/>
            </p:custDataLst>
          </p:nvPr>
        </p:nvSpPr>
        <p:spPr bwMode="auto">
          <a:xfrm>
            <a:off x="468313" y="1844675"/>
            <a:ext cx="4740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t>You may have been taught to check like this:</a:t>
            </a:r>
          </a:p>
        </p:txBody>
      </p:sp>
      <p:sp>
        <p:nvSpPr>
          <p:cNvPr id="19462" name="TextBox 7"/>
          <p:cNvSpPr txBox="1">
            <a:spLocks noChangeArrowheads="1"/>
          </p:cNvSpPr>
          <p:nvPr>
            <p:custDataLst>
              <p:tags r:id="rId8"/>
            </p:custDataLst>
          </p:nvPr>
        </p:nvSpPr>
        <p:spPr bwMode="auto">
          <a:xfrm>
            <a:off x="395288" y="2276475"/>
            <a:ext cx="7777162"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t>Substituting </a:t>
            </a:r>
            <a:r>
              <a:rPr lang="en-GB" altLang="en-US" sz="2400" i="1">
                <a:latin typeface="Times New Roman" pitchFamily="18" charset="0"/>
                <a:cs typeface="Times New Roman" pitchFamily="18" charset="0"/>
              </a:rPr>
              <a:t>x</a:t>
            </a:r>
            <a:r>
              <a:rPr lang="en-GB" altLang="en-US"/>
              <a:t> = 4 back into the equation gives</a:t>
            </a:r>
          </a:p>
          <a:p>
            <a:pPr eaLnBrk="1" hangingPunct="1"/>
            <a:endParaRPr lang="en-GB" altLang="en-US"/>
          </a:p>
          <a:p>
            <a:pPr eaLnBrk="1" hangingPunct="1"/>
            <a:endParaRPr lang="en-GB" altLang="en-US"/>
          </a:p>
          <a:p>
            <a:pPr eaLnBrk="1" hangingPunct="1"/>
            <a:endParaRPr lang="en-GB" altLang="en-US"/>
          </a:p>
          <a:p>
            <a:pPr eaLnBrk="1" hangingPunct="1"/>
            <a:endParaRPr lang="en-GB" altLang="en-US"/>
          </a:p>
          <a:p>
            <a:pPr eaLnBrk="1" hangingPunct="1"/>
            <a:endParaRPr lang="en-GB" altLang="en-US"/>
          </a:p>
          <a:p>
            <a:pPr eaLnBrk="1" hangingPunct="1"/>
            <a:r>
              <a:rPr lang="en-GB" altLang="en-US"/>
              <a:t>This is wrong, for two reasons. Firstly, until you have completed the check, you won’t know whether the first line of the check is true or not. If the answer is wrong, the statement will be untrue, so this is a misuse of the equals sign, and you may lose marks as a result. Secondly, by wording the check in this way, we have started by assuming that the result is correct, and then used it to prove that ten equals ten, which is nonsense. Your written maths must make sense logically. Always check the left- and right-hand sides separately, and then compare them.</a:t>
            </a:r>
          </a:p>
        </p:txBody>
      </p:sp>
      <p:graphicFrame>
        <p:nvGraphicFramePr>
          <p:cNvPr id="19459" name="Object 7"/>
          <p:cNvGraphicFramePr>
            <a:graphicFrameLocks noChangeAspect="1"/>
          </p:cNvGraphicFramePr>
          <p:nvPr>
            <p:custDataLst>
              <p:tags r:id="rId9"/>
            </p:custDataLst>
          </p:nvPr>
        </p:nvGraphicFramePr>
        <p:xfrm>
          <a:off x="684213" y="2708275"/>
          <a:ext cx="2128837" cy="1225550"/>
        </p:xfrm>
        <a:graphic>
          <a:graphicData uri="http://schemas.openxmlformats.org/presentationml/2006/ole">
            <mc:AlternateContent>
              <mc:Choice xmlns:v="urn:schemas-microsoft-com:vml" Requires="v">
                <p:oleObj spid="_x0000_s1103" name="Equation" r:id="rId10" imgW="1104840" imgH="634680" progId="Equation.3">
                  <p:embed/>
                </p:oleObj>
              </mc:Choice>
              <mc:Fallback>
                <p:oleObj name="Equation" r:id="rId10" imgW="1104840" imgH="63468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684213" y="2708275"/>
                        <a:ext cx="2128837" cy="1225550"/>
                      </a:xfrm>
                      <a:prstGeom prst="rect">
                        <a:avLst/>
                      </a:prstGeom>
                      <a:noFill/>
                      <a:ln>
                        <a:noFill/>
                      </a:ln>
                      <a:effectLst/>
                    </p:spPr>
                  </p:pic>
                </p:oleObj>
              </mc:Fallback>
            </mc:AlternateContent>
          </a:graphicData>
        </a:graphic>
      </p:graphicFrame>
    </p:spTree>
    <p:custDataLst>
      <p:tags r:id="rId12"/>
    </p:custData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0483" name="Title 1"/>
          <p:cNvSpPr>
            <a:spLocks noGrp="1"/>
          </p:cNvSpPr>
          <p:nvPr>
            <p:ph type="title"/>
            <p:custDataLst>
              <p:tags r:id="rId3"/>
            </p:custDataLst>
          </p:nvPr>
        </p:nvSpPr>
        <p:spPr/>
        <p:txBody>
          <a:bodyPr/>
          <a:lstStyle/>
          <a:p>
            <a:pPr eaLnBrk="1" hangingPunct="1"/>
            <a:r>
              <a:rPr lang="en-GB" altLang="en-US"/>
              <a:t>Here’s a few for you to try</a:t>
            </a:r>
          </a:p>
        </p:txBody>
      </p:sp>
      <p:graphicFrame>
        <p:nvGraphicFramePr>
          <p:cNvPr id="20482" name="Object 1"/>
          <p:cNvGraphicFramePr>
            <a:graphicFrameLocks noChangeAspect="1"/>
          </p:cNvGraphicFramePr>
          <p:nvPr>
            <p:custDataLst>
              <p:tags r:id="rId4"/>
            </p:custDataLst>
          </p:nvPr>
        </p:nvGraphicFramePr>
        <p:xfrm>
          <a:off x="539750" y="1844675"/>
          <a:ext cx="3600450" cy="3729038"/>
        </p:xfrm>
        <a:graphic>
          <a:graphicData uri="http://schemas.openxmlformats.org/presentationml/2006/ole">
            <mc:AlternateContent>
              <mc:Choice xmlns:v="urn:schemas-microsoft-com:vml" Requires="v">
                <p:oleObj spid="_x0000_s1104" name="Equation" r:id="rId5" imgW="1079280" imgH="1117440" progId="Equation.3">
                  <p:embed/>
                </p:oleObj>
              </mc:Choice>
              <mc:Fallback>
                <p:oleObj name="Equation" r:id="rId5" imgW="1079280" imgH="11174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539750" y="1844675"/>
                        <a:ext cx="3600450" cy="3729038"/>
                      </a:xfrm>
                      <a:prstGeom prst="rect">
                        <a:avLst/>
                      </a:prstGeom>
                      <a:noFill/>
                    </p:spPr>
                  </p:pic>
                </p:oleObj>
              </mc:Fallback>
            </mc:AlternateContent>
          </a:graphicData>
        </a:graphic>
      </p:graphicFrame>
    </p:spTree>
    <p:custDataLst>
      <p:tags r:id="rId7"/>
    </p:custData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TextBox 6"/>
          <p:cNvSpPr txBox="1"/>
          <p:nvPr>
            <p:custDataLst>
              <p:tags r:id="rId3"/>
            </p:custDataLst>
          </p:nvPr>
        </p:nvSpPr>
        <p:spPr>
          <a:xfrm>
            <a:off x="5436096" y="1772816"/>
            <a:ext cx="1152128" cy="3693319"/>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p:txBody>
      </p:sp>
      <p:sp>
        <p:nvSpPr>
          <p:cNvPr id="21511" name="Title 1"/>
          <p:cNvSpPr>
            <a:spLocks noGrp="1"/>
          </p:cNvSpPr>
          <p:nvPr>
            <p:ph type="title"/>
            <p:custDataLst>
              <p:tags r:id="rId4"/>
            </p:custDataLst>
          </p:nvPr>
        </p:nvSpPr>
        <p:spPr/>
        <p:txBody>
          <a:bodyPr/>
          <a:lstStyle/>
          <a:p>
            <a:pPr eaLnBrk="1" hangingPunct="1"/>
            <a:r>
              <a:rPr lang="en-GB" altLang="en-US"/>
              <a:t>Here’s a few for you to try</a:t>
            </a:r>
          </a:p>
        </p:txBody>
      </p:sp>
      <p:graphicFrame>
        <p:nvGraphicFramePr>
          <p:cNvPr id="21506" name="Object 1"/>
          <p:cNvGraphicFramePr>
            <a:graphicFrameLocks noChangeAspect="1"/>
          </p:cNvGraphicFramePr>
          <p:nvPr>
            <p:custDataLst>
              <p:tags r:id="rId5"/>
            </p:custDataLst>
          </p:nvPr>
        </p:nvGraphicFramePr>
        <p:xfrm>
          <a:off x="539750" y="1844675"/>
          <a:ext cx="3600450" cy="3729038"/>
        </p:xfrm>
        <a:graphic>
          <a:graphicData uri="http://schemas.openxmlformats.org/presentationml/2006/ole">
            <mc:AlternateContent>
              <mc:Choice xmlns:v="urn:schemas-microsoft-com:vml" Requires="v">
                <p:oleObj spid="_x0000_s1105" name="Equation" r:id="rId6" imgW="1079280" imgH="1117440" progId="Equation.3">
                  <p:embed/>
                </p:oleObj>
              </mc:Choice>
              <mc:Fallback>
                <p:oleObj name="Equation" r:id="rId6" imgW="1079280" imgH="111744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539750" y="1844675"/>
                        <a:ext cx="3600450" cy="3729038"/>
                      </a:xfrm>
                      <a:prstGeom prst="rect">
                        <a:avLst/>
                      </a:prstGeom>
                      <a:noFill/>
                    </p:spPr>
                  </p:pic>
                </p:oleObj>
              </mc:Fallback>
            </mc:AlternateContent>
          </a:graphicData>
        </a:graphic>
      </p:graphicFrame>
      <p:graphicFrame>
        <p:nvGraphicFramePr>
          <p:cNvPr id="21507" name="Object 2"/>
          <p:cNvGraphicFramePr>
            <a:graphicFrameLocks noChangeAspect="1"/>
          </p:cNvGraphicFramePr>
          <p:nvPr>
            <p:custDataLst>
              <p:tags r:id="rId8"/>
            </p:custDataLst>
          </p:nvPr>
        </p:nvGraphicFramePr>
        <p:xfrm>
          <a:off x="5435600" y="1844675"/>
          <a:ext cx="1173163" cy="3600450"/>
        </p:xfrm>
        <a:graphic>
          <a:graphicData uri="http://schemas.openxmlformats.org/presentationml/2006/ole">
            <mc:AlternateContent>
              <mc:Choice xmlns:v="urn:schemas-microsoft-com:vml" Requires="v">
                <p:oleObj spid="_x0000_s1106" name="Equation" r:id="rId9" imgW="355320" imgH="1091880" progId="Equation.3">
                  <p:embed/>
                </p:oleObj>
              </mc:Choice>
              <mc:Fallback>
                <p:oleObj name="Equation" r:id="rId9" imgW="355320" imgH="109188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5435600" y="1844675"/>
                        <a:ext cx="1173163" cy="3600450"/>
                      </a:xfrm>
                      <a:prstGeom prst="rect">
                        <a:avLst/>
                      </a:prstGeom>
                      <a:noFill/>
                    </p:spPr>
                  </p:pic>
                </p:oleObj>
              </mc:Fallback>
            </mc:AlternateContent>
          </a:graphicData>
        </a:graphic>
      </p:graphicFrame>
    </p:spTree>
    <p:custDataLst>
      <p:tags r:id="rId11"/>
    </p:custDataLst>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531" name="Title 1"/>
          <p:cNvSpPr>
            <a:spLocks noGrp="1"/>
          </p:cNvSpPr>
          <p:nvPr>
            <p:ph type="title"/>
            <p:custDataLst>
              <p:tags r:id="rId3"/>
            </p:custDataLst>
          </p:nvPr>
        </p:nvSpPr>
        <p:spPr/>
        <p:txBody>
          <a:bodyPr/>
          <a:lstStyle/>
          <a:p>
            <a:pPr eaLnBrk="1" hangingPunct="1"/>
            <a:r>
              <a:rPr lang="en-GB" altLang="en-US"/>
              <a:t>Equations with fractions</a:t>
            </a:r>
          </a:p>
        </p:txBody>
      </p:sp>
      <p:sp>
        <p:nvSpPr>
          <p:cNvPr id="22532" name="Content Placeholder 2"/>
          <p:cNvSpPr>
            <a:spLocks noGrp="1"/>
          </p:cNvSpPr>
          <p:nvPr>
            <p:ph idx="1"/>
            <p:custDataLst>
              <p:tags r:id="rId4"/>
            </p:custDataLst>
          </p:nvPr>
        </p:nvSpPr>
        <p:spPr/>
        <p:txBody>
          <a:bodyPr/>
          <a:lstStyle/>
          <a:p>
            <a:pPr eaLnBrk="1" hangingPunct="1">
              <a:buFont typeface="Arial"/>
              <a:buNone/>
            </a:pPr>
            <a:r>
              <a:rPr lang="en-GB" altLang="en-US"/>
              <a:t>Clear the fraction first. </a:t>
            </a:r>
          </a:p>
        </p:txBody>
      </p:sp>
      <p:graphicFrame>
        <p:nvGraphicFramePr>
          <p:cNvPr id="22530" name="Object 2"/>
          <p:cNvGraphicFramePr>
            <a:graphicFrameLocks noChangeAspect="1"/>
          </p:cNvGraphicFramePr>
          <p:nvPr>
            <p:custDataLst>
              <p:tags r:id="rId5"/>
            </p:custDataLst>
          </p:nvPr>
        </p:nvGraphicFramePr>
        <p:xfrm>
          <a:off x="3059113" y="2492375"/>
          <a:ext cx="2160587" cy="1289050"/>
        </p:xfrm>
        <a:graphic>
          <a:graphicData uri="http://schemas.openxmlformats.org/presentationml/2006/ole">
            <mc:AlternateContent>
              <mc:Choice xmlns:v="urn:schemas-microsoft-com:vml" Requires="v">
                <p:oleObj spid="_x0000_s1107" name="Equation" r:id="rId6" imgW="660240" imgH="393480" progId="Equation.3">
                  <p:embed/>
                </p:oleObj>
              </mc:Choice>
              <mc:Fallback>
                <p:oleObj name="Equation" r:id="rId6" imgW="660240" imgH="39348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3059113" y="2492375"/>
                        <a:ext cx="2160587" cy="1289050"/>
                      </a:xfrm>
                      <a:prstGeom prst="rect">
                        <a:avLst/>
                      </a:prstGeom>
                      <a:noFill/>
                    </p:spPr>
                  </p:pic>
                </p:oleObj>
              </mc:Fallback>
            </mc:AlternateContent>
          </a:graphicData>
        </a:graphic>
      </p:graphicFrame>
    </p:spTree>
    <p:custDataLst>
      <p:tags r:id="rId8"/>
    </p:custData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3556" name="Title 1"/>
          <p:cNvSpPr>
            <a:spLocks noGrp="1"/>
          </p:cNvSpPr>
          <p:nvPr>
            <p:ph type="title"/>
            <p:custDataLst>
              <p:tags r:id="rId3"/>
            </p:custDataLst>
          </p:nvPr>
        </p:nvSpPr>
        <p:spPr/>
        <p:txBody>
          <a:bodyPr/>
          <a:lstStyle/>
          <a:p>
            <a:pPr eaLnBrk="1" hangingPunct="1"/>
            <a:r>
              <a:rPr lang="en-GB" altLang="en-US"/>
              <a:t>Equations with fractions</a:t>
            </a:r>
          </a:p>
        </p:txBody>
      </p:sp>
      <p:graphicFrame>
        <p:nvGraphicFramePr>
          <p:cNvPr id="23554" name="Object 2"/>
          <p:cNvGraphicFramePr>
            <a:graphicFrameLocks noChangeAspect="1"/>
          </p:cNvGraphicFramePr>
          <p:nvPr>
            <p:custDataLst>
              <p:tags r:id="rId4"/>
            </p:custDataLst>
          </p:nvPr>
        </p:nvGraphicFramePr>
        <p:xfrm>
          <a:off x="3348038" y="1125538"/>
          <a:ext cx="1728787" cy="1028700"/>
        </p:xfrm>
        <a:graphic>
          <a:graphicData uri="http://schemas.openxmlformats.org/presentationml/2006/ole">
            <mc:AlternateContent>
              <mc:Choice xmlns:v="urn:schemas-microsoft-com:vml" Requires="v">
                <p:oleObj spid="_x0000_s1108" name="Equation" r:id="rId5" imgW="660240" imgH="393480" progId="Equation.3">
                  <p:embed/>
                </p:oleObj>
              </mc:Choice>
              <mc:Fallback>
                <p:oleObj name="Equation" r:id="rId5" imgW="660240" imgH="39348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348038" y="1125538"/>
                        <a:ext cx="1728787" cy="1028700"/>
                      </a:xfrm>
                      <a:prstGeom prst="rect">
                        <a:avLst/>
                      </a:prstGeom>
                      <a:noFill/>
                    </p:spPr>
                  </p:pic>
                </p:oleObj>
              </mc:Fallback>
            </mc:AlternateContent>
          </a:graphicData>
        </a:graphic>
      </p:graphicFrame>
      <p:sp>
        <p:nvSpPr>
          <p:cNvPr id="23557" name="TextBox 5"/>
          <p:cNvSpPr txBox="1">
            <a:spLocks noChangeArrowheads="1"/>
          </p:cNvSpPr>
          <p:nvPr>
            <p:custDataLst>
              <p:tags r:id="rId7"/>
            </p:custDataLst>
          </p:nvPr>
        </p:nvSpPr>
        <p:spPr bwMode="auto">
          <a:xfrm>
            <a:off x="539552" y="2132856"/>
            <a:ext cx="3171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Multiply both sides by 4</a:t>
            </a:r>
          </a:p>
        </p:txBody>
      </p:sp>
      <p:graphicFrame>
        <p:nvGraphicFramePr>
          <p:cNvPr id="23555" name="Object 3"/>
          <p:cNvGraphicFramePr>
            <a:graphicFrameLocks noChangeAspect="1"/>
          </p:cNvGraphicFramePr>
          <p:nvPr>
            <p:custDataLst>
              <p:tags r:id="rId8"/>
            </p:custDataLst>
          </p:nvPr>
        </p:nvGraphicFramePr>
        <p:xfrm>
          <a:off x="2987675" y="2565400"/>
          <a:ext cx="2232025" cy="815975"/>
        </p:xfrm>
        <a:graphic>
          <a:graphicData uri="http://schemas.openxmlformats.org/presentationml/2006/ole">
            <mc:AlternateContent>
              <mc:Choice xmlns:v="urn:schemas-microsoft-com:vml" Requires="v">
                <p:oleObj spid="_x0000_s1109" name="Equation" r:id="rId9" imgW="1180800" imgH="431640" progId="Equation.3">
                  <p:embed/>
                </p:oleObj>
              </mc:Choice>
              <mc:Fallback>
                <p:oleObj name="Equation" r:id="rId9" imgW="1180800" imgH="43164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987675" y="2565400"/>
                        <a:ext cx="2232025" cy="815975"/>
                      </a:xfrm>
                      <a:prstGeom prst="rect">
                        <a:avLst/>
                      </a:prstGeom>
                      <a:noFill/>
                    </p:spPr>
                  </p:pic>
                </p:oleObj>
              </mc:Fallback>
            </mc:AlternateContent>
          </a:graphicData>
        </a:graphic>
      </p:graphicFrame>
      <p:sp>
        <p:nvSpPr>
          <p:cNvPr id="8" name="TextBox 7"/>
          <p:cNvSpPr txBox="1"/>
          <p:nvPr>
            <p:custDataLst>
              <p:tags r:id="rId11"/>
            </p:custDataLst>
          </p:nvPr>
        </p:nvSpPr>
        <p:spPr>
          <a:xfrm>
            <a:off x="1979712" y="4941168"/>
            <a:ext cx="5174815" cy="1477328"/>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There is no need to work with fractions</a:t>
            </a:r>
          </a:p>
          <a:p>
            <a:pPr fontAlgn="auto">
              <a:spcBef>
                <a:spcPct val="0"/>
              </a:spcBef>
              <a:spcAft>
                <a:spcPct val="0"/>
              </a:spcAft>
              <a:defRPr/>
            </a:pPr>
            <a:r>
              <a:rPr lang="en-GB">
                <a:latin typeface="MV Boli" pitchFamily="2" charset="0"/>
                <a:cs typeface="MV Boli" pitchFamily="2" charset="0"/>
              </a:rPr>
              <a:t>when solving equations. It’s just messy, and </a:t>
            </a:r>
          </a:p>
          <a:p>
            <a:pPr fontAlgn="auto">
              <a:spcBef>
                <a:spcPct val="0"/>
              </a:spcBef>
              <a:spcAft>
                <a:spcPct val="0"/>
              </a:spcAft>
              <a:defRPr/>
            </a:pPr>
            <a:r>
              <a:rPr lang="en-GB">
                <a:latin typeface="MV Boli" pitchFamily="2" charset="0"/>
                <a:cs typeface="MV Boli" pitchFamily="2" charset="0"/>
              </a:rPr>
              <a:t>it increases the chances of making a mistake.</a:t>
            </a:r>
          </a:p>
          <a:p>
            <a:pPr fontAlgn="auto">
              <a:spcBef>
                <a:spcPct val="0"/>
              </a:spcBef>
              <a:spcAft>
                <a:spcPct val="0"/>
              </a:spcAft>
              <a:defRPr/>
            </a:pPr>
            <a:r>
              <a:rPr lang="en-GB">
                <a:latin typeface="MV Boli" pitchFamily="2" charset="0"/>
                <a:cs typeface="MV Boli" pitchFamily="2" charset="0"/>
              </a:rPr>
              <a:t>Get rid of them! If the answer is a fraction,</a:t>
            </a:r>
          </a:p>
          <a:p>
            <a:pPr fontAlgn="auto">
              <a:spcBef>
                <a:spcPct val="0"/>
              </a:spcBef>
              <a:spcAft>
                <a:spcPct val="0"/>
              </a:spcAft>
              <a:defRPr/>
            </a:pPr>
            <a:r>
              <a:rPr lang="en-GB">
                <a:latin typeface="MV Boli" pitchFamily="2" charset="0"/>
                <a:cs typeface="MV Boli" pitchFamily="2" charset="0"/>
              </a:rPr>
              <a:t>that will resolve itself in the final step.</a:t>
            </a:r>
          </a:p>
        </p:txBody>
      </p:sp>
      <p:sp>
        <p:nvSpPr>
          <p:cNvPr id="9" name="TextBox 8"/>
          <p:cNvSpPr txBox="1"/>
          <p:nvPr>
            <p:custDataLst>
              <p:tags r:id="rId12"/>
            </p:custDataLst>
          </p:nvPr>
        </p:nvSpPr>
        <p:spPr>
          <a:xfrm>
            <a:off x="5724128" y="1988840"/>
            <a:ext cx="3352200" cy="203132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Note that you </a:t>
            </a:r>
            <a:r>
              <a:rPr lang="en-GB" b="1" i="1" u="sng">
                <a:latin typeface="MV Boli" pitchFamily="2" charset="0"/>
                <a:cs typeface="MV Boli" pitchFamily="2" charset="0"/>
              </a:rPr>
              <a:t>must</a:t>
            </a:r>
            <a:r>
              <a:rPr lang="en-GB">
                <a:latin typeface="MV Boli" pitchFamily="2" charset="0"/>
                <a:cs typeface="MV Boli" pitchFamily="2" charset="0"/>
              </a:rPr>
              <a:t> use</a:t>
            </a:r>
          </a:p>
          <a:p>
            <a:pPr fontAlgn="auto">
              <a:spcBef>
                <a:spcPct val="0"/>
              </a:spcBef>
              <a:spcAft>
                <a:spcPct val="0"/>
              </a:spcAft>
              <a:defRPr/>
            </a:pPr>
            <a:r>
              <a:rPr lang="en-GB">
                <a:latin typeface="MV Boli" pitchFamily="2" charset="0"/>
                <a:cs typeface="MV Boli" pitchFamily="2" charset="0"/>
              </a:rPr>
              <a:t>brackets round the -5. You</a:t>
            </a:r>
          </a:p>
          <a:p>
            <a:pPr fontAlgn="auto">
              <a:spcBef>
                <a:spcPct val="0"/>
              </a:spcBef>
              <a:spcAft>
                <a:spcPct val="0"/>
              </a:spcAft>
              <a:defRPr/>
            </a:pPr>
            <a:r>
              <a:rPr lang="en-GB">
                <a:latin typeface="MV Boli" pitchFamily="2" charset="0"/>
                <a:cs typeface="MV Boli" pitchFamily="2" charset="0"/>
              </a:rPr>
              <a:t>cannot write 4 x -5. The</a:t>
            </a:r>
          </a:p>
          <a:p>
            <a:pPr fontAlgn="auto">
              <a:spcBef>
                <a:spcPct val="0"/>
              </a:spcBef>
              <a:spcAft>
                <a:spcPct val="0"/>
              </a:spcAft>
              <a:defRPr/>
            </a:pPr>
            <a:r>
              <a:rPr lang="en-GB">
                <a:latin typeface="MV Boli" pitchFamily="2" charset="0"/>
                <a:cs typeface="MV Boli" pitchFamily="2" charset="0"/>
              </a:rPr>
              <a:t>rules of mathematics do not</a:t>
            </a:r>
          </a:p>
          <a:p>
            <a:pPr fontAlgn="auto">
              <a:spcBef>
                <a:spcPct val="0"/>
              </a:spcBef>
              <a:spcAft>
                <a:spcPct val="0"/>
              </a:spcAft>
              <a:defRPr/>
            </a:pPr>
            <a:r>
              <a:rPr lang="en-GB">
                <a:latin typeface="MV Boli" pitchFamily="2" charset="0"/>
                <a:cs typeface="MV Boli" pitchFamily="2" charset="0"/>
              </a:rPr>
              <a:t>allow two signs together</a:t>
            </a:r>
          </a:p>
          <a:p>
            <a:pPr fontAlgn="auto">
              <a:spcBef>
                <a:spcPct val="0"/>
              </a:spcBef>
              <a:spcAft>
                <a:spcPct val="0"/>
              </a:spcAft>
              <a:defRPr/>
            </a:pPr>
            <a:r>
              <a:rPr lang="en-GB">
                <a:latin typeface="MV Boli" pitchFamily="2" charset="0"/>
                <a:cs typeface="MV Boli" pitchFamily="2" charset="0"/>
              </a:rPr>
              <a:t>without brackets, as it may</a:t>
            </a:r>
          </a:p>
          <a:p>
            <a:pPr fontAlgn="auto">
              <a:spcBef>
                <a:spcPct val="0"/>
              </a:spcBef>
              <a:spcAft>
                <a:spcPct val="0"/>
              </a:spcAft>
              <a:defRPr/>
            </a:pPr>
            <a:r>
              <a:rPr lang="en-GB">
                <a:latin typeface="MV Boli" pitchFamily="2" charset="0"/>
                <a:cs typeface="MV Boli" pitchFamily="2" charset="0"/>
              </a:rPr>
              <a:t>be ambiguous.</a:t>
            </a:r>
          </a:p>
        </p:txBody>
      </p:sp>
      <p:cxnSp>
        <p:nvCxnSpPr>
          <p:cNvPr id="11" name="Straight Arrow Connector 10"/>
          <p:cNvCxnSpPr/>
          <p:nvPr>
            <p:custDataLst>
              <p:tags r:id="rId13"/>
            </p:custDataLst>
          </p:nvPr>
        </p:nvCxnSpPr>
        <p:spPr>
          <a:xfrm flipH="1" flipV="1">
            <a:off x="5219700" y="2997200"/>
            <a:ext cx="504825" cy="7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4581" name="Title 1"/>
          <p:cNvSpPr>
            <a:spLocks noGrp="1"/>
          </p:cNvSpPr>
          <p:nvPr>
            <p:ph type="title"/>
            <p:custDataLst>
              <p:tags r:id="rId3"/>
            </p:custDataLst>
          </p:nvPr>
        </p:nvSpPr>
        <p:spPr/>
        <p:txBody>
          <a:bodyPr/>
          <a:lstStyle/>
          <a:p>
            <a:pPr eaLnBrk="1" hangingPunct="1"/>
            <a:r>
              <a:rPr lang="en-GB" altLang="en-US"/>
              <a:t>Equations with fractions</a:t>
            </a:r>
          </a:p>
        </p:txBody>
      </p:sp>
      <p:graphicFrame>
        <p:nvGraphicFramePr>
          <p:cNvPr id="24578" name="Object 2"/>
          <p:cNvGraphicFramePr>
            <a:graphicFrameLocks noChangeAspect="1"/>
          </p:cNvGraphicFramePr>
          <p:nvPr>
            <p:custDataLst>
              <p:tags r:id="rId4"/>
            </p:custDataLst>
          </p:nvPr>
        </p:nvGraphicFramePr>
        <p:xfrm>
          <a:off x="3348038" y="1125538"/>
          <a:ext cx="1728787" cy="1028700"/>
        </p:xfrm>
        <a:graphic>
          <a:graphicData uri="http://schemas.openxmlformats.org/presentationml/2006/ole">
            <mc:AlternateContent>
              <mc:Choice xmlns:v="urn:schemas-microsoft-com:vml" Requires="v">
                <p:oleObj spid="_x0000_s1110" name="Equation" r:id="rId5" imgW="660240" imgH="393480" progId="Equation.3">
                  <p:embed/>
                </p:oleObj>
              </mc:Choice>
              <mc:Fallback>
                <p:oleObj name="Equation" r:id="rId5" imgW="660240" imgH="39348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348038" y="1125538"/>
                        <a:ext cx="1728787" cy="1028700"/>
                      </a:xfrm>
                      <a:prstGeom prst="rect">
                        <a:avLst/>
                      </a:prstGeom>
                      <a:noFill/>
                    </p:spPr>
                  </p:pic>
                </p:oleObj>
              </mc:Fallback>
            </mc:AlternateContent>
          </a:graphicData>
        </a:graphic>
      </p:graphicFrame>
      <p:sp>
        <p:nvSpPr>
          <p:cNvPr id="24582" name="TextBox 5"/>
          <p:cNvSpPr txBox="1">
            <a:spLocks noChangeArrowheads="1"/>
          </p:cNvSpPr>
          <p:nvPr>
            <p:custDataLst>
              <p:tags r:id="rId7"/>
            </p:custDataLst>
          </p:nvPr>
        </p:nvSpPr>
        <p:spPr bwMode="auto">
          <a:xfrm>
            <a:off x="467544" y="2132856"/>
            <a:ext cx="3171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Multiply both sides by 4</a:t>
            </a:r>
          </a:p>
        </p:txBody>
      </p:sp>
      <p:graphicFrame>
        <p:nvGraphicFramePr>
          <p:cNvPr id="24579" name="Object 3"/>
          <p:cNvGraphicFramePr>
            <a:graphicFrameLocks noChangeAspect="1"/>
          </p:cNvGraphicFramePr>
          <p:nvPr>
            <p:custDataLst>
              <p:tags r:id="rId8"/>
            </p:custDataLst>
          </p:nvPr>
        </p:nvGraphicFramePr>
        <p:xfrm>
          <a:off x="2987675" y="2565400"/>
          <a:ext cx="2232025" cy="815975"/>
        </p:xfrm>
        <a:graphic>
          <a:graphicData uri="http://schemas.openxmlformats.org/presentationml/2006/ole">
            <mc:AlternateContent>
              <mc:Choice xmlns:v="urn:schemas-microsoft-com:vml" Requires="v">
                <p:oleObj spid="_x0000_s1111" name="Equation" r:id="rId9" imgW="1180800" imgH="431640" progId="Equation.3">
                  <p:embed/>
                </p:oleObj>
              </mc:Choice>
              <mc:Fallback>
                <p:oleObj name="Equation" r:id="rId9" imgW="1180800" imgH="43164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987675" y="2565400"/>
                        <a:ext cx="2232025" cy="815975"/>
                      </a:xfrm>
                      <a:prstGeom prst="rect">
                        <a:avLst/>
                      </a:prstGeom>
                      <a:noFill/>
                    </p:spPr>
                  </p:pic>
                </p:oleObj>
              </mc:Fallback>
            </mc:AlternateContent>
          </a:graphicData>
        </a:graphic>
      </p:graphicFrame>
      <p:sp>
        <p:nvSpPr>
          <p:cNvPr id="24583" name="TextBox 7"/>
          <p:cNvSpPr txBox="1">
            <a:spLocks noChangeArrowheads="1"/>
          </p:cNvSpPr>
          <p:nvPr>
            <p:custDataLst>
              <p:tags r:id="rId11"/>
            </p:custDataLst>
          </p:nvPr>
        </p:nvSpPr>
        <p:spPr bwMode="auto">
          <a:xfrm>
            <a:off x="440678" y="3357562"/>
            <a:ext cx="29624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Open out the brackets</a:t>
            </a:r>
          </a:p>
        </p:txBody>
      </p:sp>
      <p:graphicFrame>
        <p:nvGraphicFramePr>
          <p:cNvPr id="24580" name="Object 4"/>
          <p:cNvGraphicFramePr>
            <a:graphicFrameLocks noChangeAspect="1"/>
          </p:cNvGraphicFramePr>
          <p:nvPr>
            <p:custDataLst>
              <p:tags r:id="rId12"/>
            </p:custDataLst>
          </p:nvPr>
        </p:nvGraphicFramePr>
        <p:xfrm>
          <a:off x="3419475" y="3716338"/>
          <a:ext cx="1914525" cy="433387"/>
        </p:xfrm>
        <a:graphic>
          <a:graphicData uri="http://schemas.openxmlformats.org/presentationml/2006/ole">
            <mc:AlternateContent>
              <mc:Choice xmlns:v="urn:schemas-microsoft-com:vml" Requires="v">
                <p:oleObj spid="_x0000_s1112" name="Equation" r:id="rId13" imgW="787320" imgH="177480" progId="Equation.3">
                  <p:embed/>
                </p:oleObj>
              </mc:Choice>
              <mc:Fallback>
                <p:oleObj name="Equation" r:id="rId13" imgW="787320" imgH="17748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3419475" y="3716338"/>
                        <a:ext cx="1914525" cy="433387"/>
                      </a:xfrm>
                      <a:prstGeom prst="rect">
                        <a:avLst/>
                      </a:prstGeom>
                      <a:noFill/>
                    </p:spPr>
                  </p:pic>
                </p:oleObj>
              </mc:Fallback>
            </mc:AlternateContent>
          </a:graphicData>
        </a:graphic>
      </p:graphicFrame>
    </p:spTree>
    <p:custDataLst>
      <p:tags r:id="rId15"/>
    </p:custData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5606" name="Title 1"/>
          <p:cNvSpPr>
            <a:spLocks noGrp="1"/>
          </p:cNvSpPr>
          <p:nvPr>
            <p:ph type="title"/>
            <p:custDataLst>
              <p:tags r:id="rId3"/>
            </p:custDataLst>
          </p:nvPr>
        </p:nvSpPr>
        <p:spPr/>
        <p:txBody>
          <a:bodyPr/>
          <a:lstStyle/>
          <a:p>
            <a:pPr eaLnBrk="1" hangingPunct="1"/>
            <a:r>
              <a:rPr lang="en-GB" altLang="en-US"/>
              <a:t>Equations with fractions</a:t>
            </a:r>
          </a:p>
        </p:txBody>
      </p:sp>
      <p:graphicFrame>
        <p:nvGraphicFramePr>
          <p:cNvPr id="25602" name="Object 2"/>
          <p:cNvGraphicFramePr>
            <a:graphicFrameLocks noChangeAspect="1"/>
          </p:cNvGraphicFramePr>
          <p:nvPr>
            <p:custDataLst>
              <p:tags r:id="rId4"/>
            </p:custDataLst>
          </p:nvPr>
        </p:nvGraphicFramePr>
        <p:xfrm>
          <a:off x="3348038" y="1125538"/>
          <a:ext cx="1728787" cy="1028700"/>
        </p:xfrm>
        <a:graphic>
          <a:graphicData uri="http://schemas.openxmlformats.org/presentationml/2006/ole">
            <mc:AlternateContent>
              <mc:Choice xmlns:v="urn:schemas-microsoft-com:vml" Requires="v">
                <p:oleObj spid="_x0000_s1113" name="Equation" r:id="rId5" imgW="660240" imgH="393480" progId="Equation.3">
                  <p:embed/>
                </p:oleObj>
              </mc:Choice>
              <mc:Fallback>
                <p:oleObj name="Equation" r:id="rId5" imgW="660240" imgH="39348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348038" y="1125538"/>
                        <a:ext cx="1728787" cy="1028700"/>
                      </a:xfrm>
                      <a:prstGeom prst="rect">
                        <a:avLst/>
                      </a:prstGeom>
                      <a:noFill/>
                    </p:spPr>
                  </p:pic>
                </p:oleObj>
              </mc:Fallback>
            </mc:AlternateContent>
          </a:graphicData>
        </a:graphic>
      </p:graphicFrame>
      <p:sp>
        <p:nvSpPr>
          <p:cNvPr id="25607" name="TextBox 5"/>
          <p:cNvSpPr txBox="1">
            <a:spLocks noChangeArrowheads="1"/>
          </p:cNvSpPr>
          <p:nvPr>
            <p:custDataLst>
              <p:tags r:id="rId7"/>
            </p:custDataLst>
          </p:nvPr>
        </p:nvSpPr>
        <p:spPr bwMode="auto">
          <a:xfrm>
            <a:off x="392907" y="2184461"/>
            <a:ext cx="3171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Multiply both sides by 4</a:t>
            </a:r>
          </a:p>
        </p:txBody>
      </p:sp>
      <p:graphicFrame>
        <p:nvGraphicFramePr>
          <p:cNvPr id="25603" name="Object 3"/>
          <p:cNvGraphicFramePr>
            <a:graphicFrameLocks noChangeAspect="1"/>
          </p:cNvGraphicFramePr>
          <p:nvPr>
            <p:custDataLst>
              <p:tags r:id="rId8"/>
            </p:custDataLst>
          </p:nvPr>
        </p:nvGraphicFramePr>
        <p:xfrm>
          <a:off x="2987675" y="2565400"/>
          <a:ext cx="2232025" cy="815975"/>
        </p:xfrm>
        <a:graphic>
          <a:graphicData uri="http://schemas.openxmlformats.org/presentationml/2006/ole">
            <mc:AlternateContent>
              <mc:Choice xmlns:v="urn:schemas-microsoft-com:vml" Requires="v">
                <p:oleObj spid="_x0000_s1114" name="Equation" r:id="rId9" imgW="1180800" imgH="431640" progId="Equation.3">
                  <p:embed/>
                </p:oleObj>
              </mc:Choice>
              <mc:Fallback>
                <p:oleObj name="Equation" r:id="rId9" imgW="1180800" imgH="43164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987675" y="2565400"/>
                        <a:ext cx="2232025" cy="815975"/>
                      </a:xfrm>
                      <a:prstGeom prst="rect">
                        <a:avLst/>
                      </a:prstGeom>
                      <a:noFill/>
                    </p:spPr>
                  </p:pic>
                </p:oleObj>
              </mc:Fallback>
            </mc:AlternateContent>
          </a:graphicData>
        </a:graphic>
      </p:graphicFrame>
      <p:sp>
        <p:nvSpPr>
          <p:cNvPr id="25608" name="TextBox 7"/>
          <p:cNvSpPr txBox="1">
            <a:spLocks noChangeArrowheads="1"/>
          </p:cNvSpPr>
          <p:nvPr>
            <p:custDataLst>
              <p:tags r:id="rId11"/>
            </p:custDataLst>
          </p:nvPr>
        </p:nvSpPr>
        <p:spPr bwMode="auto">
          <a:xfrm>
            <a:off x="392907" y="3284984"/>
            <a:ext cx="29624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Open out the brackets</a:t>
            </a:r>
          </a:p>
        </p:txBody>
      </p:sp>
      <p:graphicFrame>
        <p:nvGraphicFramePr>
          <p:cNvPr id="25604" name="Object 4"/>
          <p:cNvGraphicFramePr>
            <a:graphicFrameLocks noChangeAspect="1"/>
          </p:cNvGraphicFramePr>
          <p:nvPr>
            <p:custDataLst>
              <p:tags r:id="rId12"/>
            </p:custDataLst>
          </p:nvPr>
        </p:nvGraphicFramePr>
        <p:xfrm>
          <a:off x="3419475" y="3716338"/>
          <a:ext cx="1914525" cy="433387"/>
        </p:xfrm>
        <a:graphic>
          <a:graphicData uri="http://schemas.openxmlformats.org/presentationml/2006/ole">
            <mc:AlternateContent>
              <mc:Choice xmlns:v="urn:schemas-microsoft-com:vml" Requires="v">
                <p:oleObj spid="_x0000_s1115" name="Equation" r:id="rId13" imgW="787320" imgH="177480" progId="Equation.3">
                  <p:embed/>
                </p:oleObj>
              </mc:Choice>
              <mc:Fallback>
                <p:oleObj name="Equation" r:id="rId13" imgW="787320" imgH="17748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3419475" y="3716338"/>
                        <a:ext cx="1914525" cy="433387"/>
                      </a:xfrm>
                      <a:prstGeom prst="rect">
                        <a:avLst/>
                      </a:prstGeom>
                      <a:noFill/>
                    </p:spPr>
                  </p:pic>
                </p:oleObj>
              </mc:Fallback>
            </mc:AlternateContent>
          </a:graphicData>
        </a:graphic>
      </p:graphicFrame>
      <p:sp>
        <p:nvSpPr>
          <p:cNvPr id="25609" name="TextBox 9"/>
          <p:cNvSpPr txBox="1">
            <a:spLocks noChangeArrowheads="1"/>
          </p:cNvSpPr>
          <p:nvPr>
            <p:custDataLst>
              <p:tags r:id="rId15"/>
            </p:custDataLst>
          </p:nvPr>
        </p:nvSpPr>
        <p:spPr bwMode="auto">
          <a:xfrm>
            <a:off x="392907" y="4292599"/>
            <a:ext cx="3637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Subtract 12 from both sides</a:t>
            </a:r>
          </a:p>
        </p:txBody>
      </p:sp>
      <p:graphicFrame>
        <p:nvGraphicFramePr>
          <p:cNvPr id="25605" name="Object 5"/>
          <p:cNvGraphicFramePr>
            <a:graphicFrameLocks noChangeAspect="1"/>
          </p:cNvGraphicFramePr>
          <p:nvPr>
            <p:custDataLst>
              <p:tags r:id="rId16"/>
            </p:custDataLst>
          </p:nvPr>
        </p:nvGraphicFramePr>
        <p:xfrm>
          <a:off x="3563938" y="4724400"/>
          <a:ext cx="1763712" cy="504825"/>
        </p:xfrm>
        <a:graphic>
          <a:graphicData uri="http://schemas.openxmlformats.org/presentationml/2006/ole">
            <mc:AlternateContent>
              <mc:Choice xmlns:v="urn:schemas-microsoft-com:vml" Requires="v">
                <p:oleObj spid="_x0000_s1116" name="Equation" r:id="rId17" imgW="622080" imgH="177480" progId="Equation.3">
                  <p:embed/>
                </p:oleObj>
              </mc:Choice>
              <mc:Fallback>
                <p:oleObj name="Equation" r:id="rId17" imgW="622080" imgH="177480" progId="Equation.3">
                  <p:embed/>
                  <p:pic>
                    <p:nvPicPr>
                      <p:cNvPr id="0" name="OLE substitute image"/>
                      <p:cNvPicPr/>
                      <p:nvPr/>
                    </p:nvPicPr>
                    <p:blipFill>
                      <a:blip r:embed="rId18">
                        <a:extLst>
                          <a:ext uri="{28A0092B-C50C-407E-A947-70E740481C1C}">
                            <a14:useLocalDpi xmlns:a14="http://schemas.microsoft.com/office/drawing/2010/main" val="0"/>
                          </a:ext>
                        </a:extLst>
                      </a:blip>
                      <a:stretch>
                        <a:fillRect/>
                      </a:stretch>
                    </p:blipFill>
                    <p:spPr>
                      <a:xfrm>
                        <a:off x="3563938" y="4724400"/>
                        <a:ext cx="1763712" cy="504825"/>
                      </a:xfrm>
                      <a:prstGeom prst="rect">
                        <a:avLst/>
                      </a:prstGeom>
                      <a:noFill/>
                    </p:spPr>
                  </p:pic>
                </p:oleObj>
              </mc:Fallback>
            </mc:AlternateContent>
          </a:graphicData>
        </a:graphic>
      </p:graphicFrame>
    </p:spTree>
    <p:custDataLst>
      <p:tags r:id="rId19"/>
    </p:custDataLst>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6631" name="Title 1"/>
          <p:cNvSpPr>
            <a:spLocks noGrp="1"/>
          </p:cNvSpPr>
          <p:nvPr>
            <p:ph type="title"/>
            <p:custDataLst>
              <p:tags r:id="rId3"/>
            </p:custDataLst>
          </p:nvPr>
        </p:nvSpPr>
        <p:spPr/>
        <p:txBody>
          <a:bodyPr/>
          <a:lstStyle/>
          <a:p>
            <a:pPr eaLnBrk="1" hangingPunct="1"/>
            <a:r>
              <a:rPr lang="en-GB" altLang="en-US"/>
              <a:t>Equations with fractions</a:t>
            </a:r>
          </a:p>
        </p:txBody>
      </p:sp>
      <p:graphicFrame>
        <p:nvGraphicFramePr>
          <p:cNvPr id="26626" name="Object 2"/>
          <p:cNvGraphicFramePr>
            <a:graphicFrameLocks noChangeAspect="1"/>
          </p:cNvGraphicFramePr>
          <p:nvPr>
            <p:custDataLst>
              <p:tags r:id="rId4"/>
            </p:custDataLst>
          </p:nvPr>
        </p:nvGraphicFramePr>
        <p:xfrm>
          <a:off x="3348038" y="1125538"/>
          <a:ext cx="1728787" cy="1028700"/>
        </p:xfrm>
        <a:graphic>
          <a:graphicData uri="http://schemas.openxmlformats.org/presentationml/2006/ole">
            <mc:AlternateContent>
              <mc:Choice xmlns:v="urn:schemas-microsoft-com:vml" Requires="v">
                <p:oleObj spid="_x0000_s1117" name="Equation" r:id="rId5" imgW="660240" imgH="393480" progId="Equation.3">
                  <p:embed/>
                </p:oleObj>
              </mc:Choice>
              <mc:Fallback>
                <p:oleObj name="Equation" r:id="rId5" imgW="660240" imgH="39348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348038" y="1125538"/>
                        <a:ext cx="1728787" cy="1028700"/>
                      </a:xfrm>
                      <a:prstGeom prst="rect">
                        <a:avLst/>
                      </a:prstGeom>
                      <a:noFill/>
                    </p:spPr>
                  </p:pic>
                </p:oleObj>
              </mc:Fallback>
            </mc:AlternateContent>
          </a:graphicData>
        </a:graphic>
      </p:graphicFrame>
      <p:sp>
        <p:nvSpPr>
          <p:cNvPr id="26632" name="TextBox 5"/>
          <p:cNvSpPr txBox="1">
            <a:spLocks noChangeArrowheads="1"/>
          </p:cNvSpPr>
          <p:nvPr>
            <p:custDataLst>
              <p:tags r:id="rId7"/>
            </p:custDataLst>
          </p:nvPr>
        </p:nvSpPr>
        <p:spPr bwMode="auto">
          <a:xfrm>
            <a:off x="492443" y="2132856"/>
            <a:ext cx="3171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Multiply both sides by 4</a:t>
            </a:r>
          </a:p>
        </p:txBody>
      </p:sp>
      <p:graphicFrame>
        <p:nvGraphicFramePr>
          <p:cNvPr id="26627" name="Object 3"/>
          <p:cNvGraphicFramePr>
            <a:graphicFrameLocks noChangeAspect="1"/>
          </p:cNvGraphicFramePr>
          <p:nvPr>
            <p:custDataLst>
              <p:tags r:id="rId8"/>
            </p:custDataLst>
          </p:nvPr>
        </p:nvGraphicFramePr>
        <p:xfrm>
          <a:off x="2987675" y="2565400"/>
          <a:ext cx="2232025" cy="815975"/>
        </p:xfrm>
        <a:graphic>
          <a:graphicData uri="http://schemas.openxmlformats.org/presentationml/2006/ole">
            <mc:AlternateContent>
              <mc:Choice xmlns:v="urn:schemas-microsoft-com:vml" Requires="v">
                <p:oleObj spid="_x0000_s1118" name="Equation" r:id="rId9" imgW="1180800" imgH="431640" progId="Equation.3">
                  <p:embed/>
                </p:oleObj>
              </mc:Choice>
              <mc:Fallback>
                <p:oleObj name="Equation" r:id="rId9" imgW="1180800" imgH="43164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987675" y="2565400"/>
                        <a:ext cx="2232025" cy="815975"/>
                      </a:xfrm>
                      <a:prstGeom prst="rect">
                        <a:avLst/>
                      </a:prstGeom>
                      <a:noFill/>
                    </p:spPr>
                  </p:pic>
                </p:oleObj>
              </mc:Fallback>
            </mc:AlternateContent>
          </a:graphicData>
        </a:graphic>
      </p:graphicFrame>
      <p:sp>
        <p:nvSpPr>
          <p:cNvPr id="26633" name="TextBox 7"/>
          <p:cNvSpPr txBox="1">
            <a:spLocks noChangeArrowheads="1"/>
          </p:cNvSpPr>
          <p:nvPr>
            <p:custDataLst>
              <p:tags r:id="rId11"/>
            </p:custDataLst>
          </p:nvPr>
        </p:nvSpPr>
        <p:spPr bwMode="auto">
          <a:xfrm>
            <a:off x="492443" y="3356992"/>
            <a:ext cx="29624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Open out the brackets</a:t>
            </a:r>
          </a:p>
        </p:txBody>
      </p:sp>
      <p:graphicFrame>
        <p:nvGraphicFramePr>
          <p:cNvPr id="26628" name="Object 4"/>
          <p:cNvGraphicFramePr>
            <a:graphicFrameLocks noChangeAspect="1"/>
          </p:cNvGraphicFramePr>
          <p:nvPr>
            <p:custDataLst>
              <p:tags r:id="rId12"/>
            </p:custDataLst>
          </p:nvPr>
        </p:nvGraphicFramePr>
        <p:xfrm>
          <a:off x="3419475" y="3716338"/>
          <a:ext cx="1914525" cy="433387"/>
        </p:xfrm>
        <a:graphic>
          <a:graphicData uri="http://schemas.openxmlformats.org/presentationml/2006/ole">
            <mc:AlternateContent>
              <mc:Choice xmlns:v="urn:schemas-microsoft-com:vml" Requires="v">
                <p:oleObj spid="_x0000_s1119" name="Equation" r:id="rId13" imgW="787320" imgH="177480" progId="Equation.3">
                  <p:embed/>
                </p:oleObj>
              </mc:Choice>
              <mc:Fallback>
                <p:oleObj name="Equation" r:id="rId13" imgW="787320" imgH="17748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3419475" y="3716338"/>
                        <a:ext cx="1914525" cy="433387"/>
                      </a:xfrm>
                      <a:prstGeom prst="rect">
                        <a:avLst/>
                      </a:prstGeom>
                      <a:noFill/>
                    </p:spPr>
                  </p:pic>
                </p:oleObj>
              </mc:Fallback>
            </mc:AlternateContent>
          </a:graphicData>
        </a:graphic>
      </p:graphicFrame>
      <p:sp>
        <p:nvSpPr>
          <p:cNvPr id="26634" name="TextBox 9"/>
          <p:cNvSpPr txBox="1">
            <a:spLocks noChangeArrowheads="1"/>
          </p:cNvSpPr>
          <p:nvPr>
            <p:custDataLst>
              <p:tags r:id="rId15"/>
            </p:custDataLst>
          </p:nvPr>
        </p:nvSpPr>
        <p:spPr bwMode="auto">
          <a:xfrm>
            <a:off x="492443" y="4292599"/>
            <a:ext cx="36377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Subtract 12 from both sides</a:t>
            </a:r>
          </a:p>
        </p:txBody>
      </p:sp>
      <p:graphicFrame>
        <p:nvGraphicFramePr>
          <p:cNvPr id="26629" name="Object 5"/>
          <p:cNvGraphicFramePr>
            <a:graphicFrameLocks noChangeAspect="1"/>
          </p:cNvGraphicFramePr>
          <p:nvPr>
            <p:custDataLst>
              <p:tags r:id="rId16"/>
            </p:custDataLst>
          </p:nvPr>
        </p:nvGraphicFramePr>
        <p:xfrm>
          <a:off x="3563938" y="4724400"/>
          <a:ext cx="1763712" cy="504825"/>
        </p:xfrm>
        <a:graphic>
          <a:graphicData uri="http://schemas.openxmlformats.org/presentationml/2006/ole">
            <mc:AlternateContent>
              <mc:Choice xmlns:v="urn:schemas-microsoft-com:vml" Requires="v">
                <p:oleObj spid="_x0000_s1120" name="Equation" r:id="rId17" imgW="622080" imgH="177480" progId="Equation.3">
                  <p:embed/>
                </p:oleObj>
              </mc:Choice>
              <mc:Fallback>
                <p:oleObj name="Equation" r:id="rId17" imgW="622080" imgH="177480" progId="Equation.3">
                  <p:embed/>
                  <p:pic>
                    <p:nvPicPr>
                      <p:cNvPr id="0" name="OLE substitute image"/>
                      <p:cNvPicPr/>
                      <p:nvPr/>
                    </p:nvPicPr>
                    <p:blipFill>
                      <a:blip r:embed="rId18">
                        <a:extLst>
                          <a:ext uri="{28A0092B-C50C-407E-A947-70E740481C1C}">
                            <a14:useLocalDpi xmlns:a14="http://schemas.microsoft.com/office/drawing/2010/main" val="0"/>
                          </a:ext>
                        </a:extLst>
                      </a:blip>
                      <a:stretch>
                        <a:fillRect/>
                      </a:stretch>
                    </p:blipFill>
                    <p:spPr>
                      <a:xfrm>
                        <a:off x="3563938" y="4724400"/>
                        <a:ext cx="1763712" cy="504825"/>
                      </a:xfrm>
                      <a:prstGeom prst="rect">
                        <a:avLst/>
                      </a:prstGeom>
                      <a:noFill/>
                    </p:spPr>
                  </p:pic>
                </p:oleObj>
              </mc:Fallback>
            </mc:AlternateContent>
          </a:graphicData>
        </a:graphic>
      </p:graphicFrame>
      <p:sp>
        <p:nvSpPr>
          <p:cNvPr id="26635" name="TextBox 11"/>
          <p:cNvSpPr txBox="1">
            <a:spLocks noChangeArrowheads="1"/>
          </p:cNvSpPr>
          <p:nvPr>
            <p:custDataLst>
              <p:tags r:id="rId19"/>
            </p:custDataLst>
          </p:nvPr>
        </p:nvSpPr>
        <p:spPr bwMode="auto">
          <a:xfrm>
            <a:off x="492443" y="5300663"/>
            <a:ext cx="32657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Multiply both sides by -1</a:t>
            </a:r>
          </a:p>
        </p:txBody>
      </p:sp>
      <p:graphicFrame>
        <p:nvGraphicFramePr>
          <p:cNvPr id="26630" name="Object 6"/>
          <p:cNvGraphicFramePr>
            <a:graphicFrameLocks noChangeAspect="1"/>
          </p:cNvGraphicFramePr>
          <p:nvPr>
            <p:custDataLst>
              <p:tags r:id="rId20"/>
            </p:custDataLst>
          </p:nvPr>
        </p:nvGraphicFramePr>
        <p:xfrm>
          <a:off x="3924300" y="5732463"/>
          <a:ext cx="1223963" cy="504825"/>
        </p:xfrm>
        <a:graphic>
          <a:graphicData uri="http://schemas.openxmlformats.org/presentationml/2006/ole">
            <mc:AlternateContent>
              <mc:Choice xmlns:v="urn:schemas-microsoft-com:vml" Requires="v">
                <p:oleObj spid="_x0000_s1121" name="Equation" r:id="rId21" imgW="431640" imgH="177480" progId="Equation.3">
                  <p:embed/>
                </p:oleObj>
              </mc:Choice>
              <mc:Fallback>
                <p:oleObj name="Equation" r:id="rId21" imgW="431640" imgH="177480" progId="Equation.3">
                  <p:embed/>
                  <p:pic>
                    <p:nvPicPr>
                      <p:cNvPr id="0" name="OLE substitute image"/>
                      <p:cNvPicPr/>
                      <p:nvPr/>
                    </p:nvPicPr>
                    <p:blipFill>
                      <a:blip r:embed="rId22">
                        <a:extLst>
                          <a:ext uri="{28A0092B-C50C-407E-A947-70E740481C1C}">
                            <a14:useLocalDpi xmlns:a14="http://schemas.microsoft.com/office/drawing/2010/main" val="0"/>
                          </a:ext>
                        </a:extLst>
                      </a:blip>
                      <a:stretch>
                        <a:fillRect/>
                      </a:stretch>
                    </p:blipFill>
                    <p:spPr>
                      <a:xfrm>
                        <a:off x="3924300" y="5732463"/>
                        <a:ext cx="1223963" cy="504825"/>
                      </a:xfrm>
                      <a:prstGeom prst="rect">
                        <a:avLst/>
                      </a:prstGeom>
                      <a:noFill/>
                    </p:spPr>
                  </p:pic>
                </p:oleObj>
              </mc:Fallback>
            </mc:AlternateContent>
          </a:graphicData>
        </a:graphic>
      </p:graphicFrame>
    </p:spTree>
    <p:custDataLst>
      <p:tags r:id="rId23"/>
    </p:custData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032" name="Title 1"/>
          <p:cNvSpPr>
            <a:spLocks noGrp="1"/>
          </p:cNvSpPr>
          <p:nvPr>
            <p:ph type="title"/>
            <p:custDataLst>
              <p:tags r:id="rId3"/>
            </p:custDataLst>
          </p:nvPr>
        </p:nvSpPr>
        <p:spPr/>
        <p:txBody>
          <a:bodyPr/>
          <a:lstStyle/>
          <a:p>
            <a:pPr eaLnBrk="1" hangingPunct="1"/>
            <a:r>
              <a:rPr lang="en-GB" altLang="en-US"/>
              <a:t>What is an equation?</a:t>
            </a:r>
          </a:p>
        </p:txBody>
      </p:sp>
      <p:sp>
        <p:nvSpPr>
          <p:cNvPr id="3" name="Content Placeholder 2"/>
          <p:cNvSpPr>
            <a:spLocks noGrp="1"/>
          </p:cNvSpPr>
          <p:nvPr>
            <p:ph idx="1"/>
            <p:custDataLst>
              <p:tags r:id="rId4"/>
            </p:custDataLst>
          </p:nvPr>
        </p:nvSpPr>
        <p:spPr>
          <a:xfrm>
            <a:off x="467544" y="1340768"/>
            <a:ext cx="8229600" cy="5184576"/>
          </a:xfrm>
        </p:spPr>
        <p:txBody>
          <a:bodyPr rtlCol="0">
            <a:normAutofit fontScale="92500" lnSpcReduction="10000"/>
          </a:bodyPr>
          <a:lstStyle/>
          <a:p>
            <a:pPr eaLnBrk="1" fontAlgn="auto" hangingPunct="1">
              <a:spcAft>
                <a:spcPct val="0"/>
              </a:spcAft>
              <a:buFont typeface="Arial" pitchFamily="34" charset="0"/>
              <a:buNone/>
              <a:defRPr/>
            </a:pPr>
            <a:r>
              <a:rPr lang="en-GB"/>
              <a:t>An equation consists of two </a:t>
            </a:r>
            <a:r>
              <a:rPr lang="en-GB">
                <a:solidFill>
                  <a:srgbClr val="FF0000"/>
                </a:solidFill>
              </a:rPr>
              <a:t>expressions</a:t>
            </a:r>
            <a:r>
              <a:rPr lang="en-GB"/>
              <a:t> with an equals sign between them. Here are some equations:</a:t>
            </a:r>
          </a:p>
          <a:p>
            <a:pPr eaLnBrk="1" fontAlgn="auto" hangingPunct="1">
              <a:spcAft>
                <a:spcPct val="0"/>
              </a:spcAft>
              <a:buFont typeface="Arial" pitchFamily="34" charset="0"/>
              <a:buNone/>
              <a:defRPr/>
            </a:pPr>
            <a:endParaRPr lang="en-GB"/>
          </a:p>
          <a:p>
            <a:pPr eaLnBrk="1" fontAlgn="auto" hangingPunct="1">
              <a:spcAft>
                <a:spcPct val="0"/>
              </a:spcAft>
              <a:buFont typeface="Arial" pitchFamily="34" charset="0"/>
              <a:buNone/>
              <a:defRPr/>
            </a:pPr>
            <a:endParaRPr lang="en-GB"/>
          </a:p>
          <a:p>
            <a:pPr eaLnBrk="1" fontAlgn="auto" hangingPunct="1">
              <a:spcAft>
                <a:spcPct val="0"/>
              </a:spcAft>
              <a:buFont typeface="Arial" pitchFamily="34" charset="0"/>
              <a:buNone/>
              <a:defRPr/>
            </a:pPr>
            <a:endParaRPr lang="en-GB"/>
          </a:p>
          <a:p>
            <a:pPr eaLnBrk="1" fontAlgn="auto" hangingPunct="1">
              <a:spcAft>
                <a:spcPct val="0"/>
              </a:spcAft>
              <a:buFont typeface="Arial" pitchFamily="34" charset="0"/>
              <a:buNone/>
              <a:defRPr/>
            </a:pPr>
            <a:endParaRPr lang="en-GB"/>
          </a:p>
          <a:p>
            <a:pPr eaLnBrk="1" fontAlgn="auto" hangingPunct="1">
              <a:spcAft>
                <a:spcPct val="0"/>
              </a:spcAft>
              <a:buFont typeface="Arial" pitchFamily="34" charset="0"/>
              <a:buNone/>
              <a:defRPr/>
            </a:pPr>
            <a:endParaRPr lang="en-GB"/>
          </a:p>
          <a:p>
            <a:pPr eaLnBrk="1" fontAlgn="auto" hangingPunct="1">
              <a:spcAft>
                <a:spcPct val="0"/>
              </a:spcAft>
              <a:buFont typeface="Arial" pitchFamily="34" charset="0"/>
              <a:buNone/>
              <a:defRPr/>
            </a:pPr>
            <a:endParaRPr lang="en-GB" sz="2000">
              <a:solidFill>
                <a:srgbClr val="00B050"/>
              </a:solidFill>
            </a:endParaRPr>
          </a:p>
          <a:p>
            <a:pPr eaLnBrk="1" fontAlgn="auto" hangingPunct="1">
              <a:spcAft>
                <a:spcPct val="0"/>
              </a:spcAft>
              <a:buFont typeface="Arial" pitchFamily="34" charset="0"/>
              <a:buNone/>
              <a:defRPr/>
            </a:pPr>
            <a:r>
              <a:rPr lang="en-GB" sz="2000">
                <a:solidFill>
                  <a:srgbClr val="00B050"/>
                </a:solidFill>
              </a:rPr>
              <a:t>From the last session: an expression is a collection of letters, numbers and/or </a:t>
            </a:r>
          </a:p>
          <a:p>
            <a:pPr eaLnBrk="1" fontAlgn="auto" hangingPunct="1">
              <a:spcAft>
                <a:spcPct val="0"/>
              </a:spcAft>
              <a:buFont typeface="Arial" pitchFamily="34" charset="0"/>
              <a:buNone/>
              <a:defRPr/>
            </a:pPr>
            <a:r>
              <a:rPr lang="en-GB" sz="2000">
                <a:solidFill>
                  <a:srgbClr val="00B050"/>
                </a:solidFill>
              </a:rPr>
              <a:t>mathematical symbols. It can be as simple as you like: 0 is an expression, as</a:t>
            </a:r>
          </a:p>
          <a:p>
            <a:pPr eaLnBrk="1" fontAlgn="auto" hangingPunct="1">
              <a:spcAft>
                <a:spcPct val="0"/>
              </a:spcAft>
              <a:buNone/>
              <a:defRPr/>
            </a:pPr>
            <a:r>
              <a:rPr lang="en-GB" sz="2000">
                <a:solidFill>
                  <a:srgbClr val="00B050"/>
                </a:solidFill>
              </a:rPr>
              <a:t>well as being a term and a constant.</a:t>
            </a:r>
          </a:p>
        </p:txBody>
      </p:sp>
      <p:graphicFrame>
        <p:nvGraphicFramePr>
          <p:cNvPr id="1026" name="Object 2"/>
          <p:cNvGraphicFramePr>
            <a:graphicFrameLocks noChangeAspect="1"/>
          </p:cNvGraphicFramePr>
          <p:nvPr>
            <p:custDataLst>
              <p:tags r:id="rId5"/>
            </p:custDataLst>
          </p:nvPr>
        </p:nvGraphicFramePr>
        <p:xfrm>
          <a:off x="900113" y="3429000"/>
          <a:ext cx="1150937" cy="576263"/>
        </p:xfrm>
        <a:graphic>
          <a:graphicData uri="http://schemas.openxmlformats.org/presentationml/2006/ole">
            <mc:AlternateContent>
              <mc:Choice xmlns:v="urn:schemas-microsoft-com:vml" Requires="v">
                <p:oleObj spid="_x0000_s1038" name="Equation" r:id="rId6" imgW="355320" imgH="177480" progId="Equation.3">
                  <p:embed/>
                </p:oleObj>
              </mc:Choice>
              <mc:Fallback>
                <p:oleObj name="Equation" r:id="rId6" imgW="355320" imgH="17748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900113" y="3429000"/>
                        <a:ext cx="1150937" cy="576263"/>
                      </a:xfrm>
                      <a:prstGeom prst="rect">
                        <a:avLst/>
                      </a:prstGeom>
                      <a:noFill/>
                      <a:ln w="38100">
                        <a:solidFill>
                          <a:srgbClr val="FF7C80"/>
                        </a:solidFill>
                        <a:miter lim="800000"/>
                      </a:ln>
                    </p:spPr>
                  </p:pic>
                </p:oleObj>
              </mc:Fallback>
            </mc:AlternateContent>
          </a:graphicData>
        </a:graphic>
      </p:graphicFrame>
      <p:graphicFrame>
        <p:nvGraphicFramePr>
          <p:cNvPr id="1028" name="Object 4"/>
          <p:cNvGraphicFramePr>
            <a:graphicFrameLocks noChangeAspect="1"/>
          </p:cNvGraphicFramePr>
          <p:nvPr>
            <p:custDataLst>
              <p:tags r:id="rId8"/>
            </p:custDataLst>
            <p:extLst>
              <p:ext uri="{D42A27DB-BD31-4B8C-83A1-F6EECF244321}">
                <p14:modId xmlns:p14="http://schemas.microsoft.com/office/powerpoint/2010/main" val="2237271116"/>
              </p:ext>
            </p:extLst>
          </p:nvPr>
        </p:nvGraphicFramePr>
        <p:xfrm>
          <a:off x="5292080" y="4077072"/>
          <a:ext cx="2125663" cy="576263"/>
        </p:xfrm>
        <a:graphic>
          <a:graphicData uri="http://schemas.openxmlformats.org/presentationml/2006/ole">
            <mc:AlternateContent>
              <mc:Choice xmlns:v="urn:schemas-microsoft-com:vml" Requires="v">
                <p:oleObj spid="_x0000_s1039" name="Equation" r:id="rId9" imgW="749160" imgH="203040" progId="Equation.3">
                  <p:embed/>
                </p:oleObj>
              </mc:Choice>
              <mc:Fallback>
                <p:oleObj name="Equation" r:id="rId9" imgW="749160" imgH="20304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5292080" y="4077072"/>
                        <a:ext cx="2125663" cy="576263"/>
                      </a:xfrm>
                      <a:prstGeom prst="rect">
                        <a:avLst/>
                      </a:prstGeom>
                      <a:noFill/>
                      <a:ln w="38100">
                        <a:solidFill>
                          <a:srgbClr val="FF00FF"/>
                        </a:solidFill>
                        <a:miter lim="800000"/>
                      </a:ln>
                    </p:spPr>
                  </p:pic>
                </p:oleObj>
              </mc:Fallback>
            </mc:AlternateContent>
          </a:graphicData>
        </a:graphic>
      </p:graphicFrame>
      <p:graphicFrame>
        <p:nvGraphicFramePr>
          <p:cNvPr id="1029" name="Object 5"/>
          <p:cNvGraphicFramePr>
            <a:graphicFrameLocks noChangeAspect="1"/>
          </p:cNvGraphicFramePr>
          <p:nvPr>
            <p:custDataLst>
              <p:tags r:id="rId11"/>
            </p:custDataLst>
          </p:nvPr>
        </p:nvGraphicFramePr>
        <p:xfrm>
          <a:off x="827088" y="4508500"/>
          <a:ext cx="3517900" cy="649288"/>
        </p:xfrm>
        <a:graphic>
          <a:graphicData uri="http://schemas.openxmlformats.org/presentationml/2006/ole">
            <mc:AlternateContent>
              <mc:Choice xmlns:v="urn:schemas-microsoft-com:vml" Requires="v">
                <p:oleObj spid="_x0000_s1040" name="Equation" r:id="rId12" imgW="965160" imgH="177480" progId="Equation.3">
                  <p:embed/>
                </p:oleObj>
              </mc:Choice>
              <mc:Fallback>
                <p:oleObj name="Equation" r:id="rId12" imgW="965160" imgH="177480" progId="Equation.3">
                  <p:embed/>
                  <p:pic>
                    <p:nvPicPr>
                      <p:cNvPr id="0" name="OLE substitute image"/>
                      <p:cNvPicPr/>
                      <p:nvPr/>
                    </p:nvPicPr>
                    <p:blipFill>
                      <a:blip r:embed="rId13">
                        <a:extLst>
                          <a:ext uri="{28A0092B-C50C-407E-A947-70E740481C1C}">
                            <a14:useLocalDpi xmlns:a14="http://schemas.microsoft.com/office/drawing/2010/main" val="0"/>
                          </a:ext>
                        </a:extLst>
                      </a:blip>
                      <a:stretch>
                        <a:fillRect/>
                      </a:stretch>
                    </p:blipFill>
                    <p:spPr>
                      <a:xfrm>
                        <a:off x="827088" y="4508500"/>
                        <a:ext cx="3517900" cy="649288"/>
                      </a:xfrm>
                      <a:prstGeom prst="rect">
                        <a:avLst/>
                      </a:prstGeom>
                      <a:noFill/>
                      <a:ln w="38100">
                        <a:solidFill>
                          <a:srgbClr val="00FF00"/>
                        </a:solidFill>
                        <a:miter lim="800000"/>
                      </a:ln>
                    </p:spPr>
                  </p:pic>
                </p:oleObj>
              </mc:Fallback>
            </mc:AlternateContent>
          </a:graphicData>
        </a:graphic>
      </p:graphicFrame>
      <p:graphicFrame>
        <p:nvGraphicFramePr>
          <p:cNvPr id="1030" name="Object 6"/>
          <p:cNvGraphicFramePr>
            <a:graphicFrameLocks noChangeAspect="1"/>
          </p:cNvGraphicFramePr>
          <p:nvPr>
            <p:custDataLst>
              <p:tags r:id="rId14"/>
            </p:custDataLst>
          </p:nvPr>
        </p:nvGraphicFramePr>
        <p:xfrm>
          <a:off x="2843213" y="2708275"/>
          <a:ext cx="2159000" cy="606425"/>
        </p:xfrm>
        <a:graphic>
          <a:graphicData uri="http://schemas.openxmlformats.org/presentationml/2006/ole">
            <mc:AlternateContent>
              <mc:Choice xmlns:v="urn:schemas-microsoft-com:vml" Requires="v">
                <p:oleObj spid="_x0000_s1041" name="Equation" r:id="rId15" imgW="723600" imgH="203040" progId="Equation.3">
                  <p:embed/>
                </p:oleObj>
              </mc:Choice>
              <mc:Fallback>
                <p:oleObj name="Equation" r:id="rId15" imgW="723600" imgH="203040" progId="Equation.3">
                  <p:embed/>
                  <p:pic>
                    <p:nvPicPr>
                      <p:cNvPr id="0" name="OLE substitute image"/>
                      <p:cNvPicPr/>
                      <p:nvPr/>
                    </p:nvPicPr>
                    <p:blipFill>
                      <a:blip r:embed="rId16">
                        <a:extLst>
                          <a:ext uri="{28A0092B-C50C-407E-A947-70E740481C1C}">
                            <a14:useLocalDpi xmlns:a14="http://schemas.microsoft.com/office/drawing/2010/main" val="0"/>
                          </a:ext>
                        </a:extLst>
                      </a:blip>
                      <a:stretch>
                        <a:fillRect/>
                      </a:stretch>
                    </p:blipFill>
                    <p:spPr>
                      <a:xfrm>
                        <a:off x="2843213" y="2708275"/>
                        <a:ext cx="2159000" cy="606425"/>
                      </a:xfrm>
                      <a:prstGeom prst="rect">
                        <a:avLst/>
                      </a:prstGeom>
                      <a:noFill/>
                      <a:ln w="38100">
                        <a:solidFill>
                          <a:schemeClr val="hlink"/>
                        </a:solidFill>
                        <a:miter lim="800000"/>
                      </a:ln>
                    </p:spPr>
                  </p:pic>
                </p:oleObj>
              </mc:Fallback>
            </mc:AlternateContent>
          </a:graphicData>
        </a:graphic>
      </p:graphicFrame>
      <p:graphicFrame>
        <p:nvGraphicFramePr>
          <p:cNvPr id="1031" name="Object 7"/>
          <p:cNvGraphicFramePr>
            <a:graphicFrameLocks noChangeAspect="1"/>
          </p:cNvGraphicFramePr>
          <p:nvPr>
            <p:custDataLst>
              <p:tags r:id="rId17"/>
            </p:custDataLst>
          </p:nvPr>
        </p:nvGraphicFramePr>
        <p:xfrm>
          <a:off x="5580063" y="2565400"/>
          <a:ext cx="2620962" cy="935038"/>
        </p:xfrm>
        <a:graphic>
          <a:graphicData uri="http://schemas.openxmlformats.org/presentationml/2006/ole">
            <mc:AlternateContent>
              <mc:Choice xmlns:v="urn:schemas-microsoft-com:vml" Requires="v">
                <p:oleObj spid="_x0000_s1042" name="Equation" r:id="rId18" imgW="1244520" imgH="444240" progId="Equation.3">
                  <p:embed/>
                </p:oleObj>
              </mc:Choice>
              <mc:Fallback>
                <p:oleObj name="Equation" r:id="rId18" imgW="1244520" imgH="444240" progId="Equation.3">
                  <p:embed/>
                  <p:pic>
                    <p:nvPicPr>
                      <p:cNvPr id="0" name="OLE substitute image"/>
                      <p:cNvPicPr/>
                      <p:nvPr/>
                    </p:nvPicPr>
                    <p:blipFill>
                      <a:blip r:embed="rId19">
                        <a:extLst>
                          <a:ext uri="{28A0092B-C50C-407E-A947-70E740481C1C}">
                            <a14:useLocalDpi xmlns:a14="http://schemas.microsoft.com/office/drawing/2010/main" val="0"/>
                          </a:ext>
                        </a:extLst>
                      </a:blip>
                      <a:stretch>
                        <a:fillRect/>
                      </a:stretch>
                    </p:blipFill>
                    <p:spPr>
                      <a:xfrm>
                        <a:off x="5580063" y="2565400"/>
                        <a:ext cx="2620962" cy="935038"/>
                      </a:xfrm>
                      <a:prstGeom prst="rect">
                        <a:avLst/>
                      </a:prstGeom>
                      <a:noFill/>
                      <a:ln w="38100">
                        <a:solidFill>
                          <a:srgbClr val="FFFF00"/>
                        </a:solidFill>
                        <a:miter lim="800000"/>
                      </a:ln>
                    </p:spPr>
                  </p:pic>
                </p:oleObj>
              </mc:Fallback>
            </mc:AlternateContent>
          </a:graphicData>
        </a:graphic>
      </p:graphicFrame>
    </p:spTree>
    <p:custDataLst>
      <p:tags r:id="rId20"/>
    </p:custData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7652" name="Title 1"/>
          <p:cNvSpPr>
            <a:spLocks noGrp="1"/>
          </p:cNvSpPr>
          <p:nvPr>
            <p:ph type="title"/>
            <p:custDataLst>
              <p:tags r:id="rId3"/>
            </p:custDataLst>
          </p:nvPr>
        </p:nvSpPr>
        <p:spPr/>
        <p:txBody>
          <a:bodyPr/>
          <a:lstStyle/>
          <a:p>
            <a:pPr eaLnBrk="1" hangingPunct="1"/>
            <a:r>
              <a:rPr lang="en-GB" altLang="en-US"/>
              <a:t>Equations with fractions</a:t>
            </a:r>
          </a:p>
        </p:txBody>
      </p:sp>
      <p:graphicFrame>
        <p:nvGraphicFramePr>
          <p:cNvPr id="27650" name="Object 2"/>
          <p:cNvGraphicFramePr>
            <a:graphicFrameLocks noChangeAspect="1"/>
          </p:cNvGraphicFramePr>
          <p:nvPr>
            <p:custDataLst>
              <p:tags r:id="rId4"/>
            </p:custDataLst>
          </p:nvPr>
        </p:nvGraphicFramePr>
        <p:xfrm>
          <a:off x="3348038" y="1125538"/>
          <a:ext cx="1728787" cy="1028700"/>
        </p:xfrm>
        <a:graphic>
          <a:graphicData uri="http://schemas.openxmlformats.org/presentationml/2006/ole">
            <mc:AlternateContent>
              <mc:Choice xmlns:v="urn:schemas-microsoft-com:vml" Requires="v">
                <p:oleObj spid="_x0000_s1122" name="Equation" r:id="rId5" imgW="660240" imgH="393480" progId="Equation.3">
                  <p:embed/>
                </p:oleObj>
              </mc:Choice>
              <mc:Fallback>
                <p:oleObj name="Equation" r:id="rId5" imgW="660240" imgH="39348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348038" y="1125538"/>
                        <a:ext cx="1728787" cy="1028700"/>
                      </a:xfrm>
                      <a:prstGeom prst="rect">
                        <a:avLst/>
                      </a:prstGeom>
                      <a:noFill/>
                    </p:spPr>
                  </p:pic>
                </p:oleObj>
              </mc:Fallback>
            </mc:AlternateContent>
          </a:graphicData>
        </a:graphic>
      </p:graphicFrame>
      <p:sp>
        <p:nvSpPr>
          <p:cNvPr id="27653" name="TextBox 12"/>
          <p:cNvSpPr txBox="1">
            <a:spLocks noChangeArrowheads="1"/>
          </p:cNvSpPr>
          <p:nvPr>
            <p:custDataLst>
              <p:tags r:id="rId7"/>
            </p:custDataLst>
          </p:nvPr>
        </p:nvSpPr>
        <p:spPr bwMode="auto">
          <a:xfrm>
            <a:off x="827088" y="2349500"/>
            <a:ext cx="47701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800">
                <a:latin typeface="Calibri" pitchFamily="34" charset="0"/>
              </a:rPr>
              <a:t>Now check the answer. If </a:t>
            </a:r>
            <a:r>
              <a:rPr lang="en-GB" altLang="en-US" sz="2800" i="1">
                <a:latin typeface="Times New Roman" pitchFamily="18" charset="0"/>
                <a:cs typeface="Times New Roman" pitchFamily="18" charset="0"/>
              </a:rPr>
              <a:t>x</a:t>
            </a:r>
            <a:r>
              <a:rPr lang="en-GB" altLang="en-US" sz="2800">
                <a:latin typeface="Calibri" pitchFamily="34" charset="0"/>
              </a:rPr>
              <a:t> = 32</a:t>
            </a:r>
          </a:p>
        </p:txBody>
      </p:sp>
      <p:graphicFrame>
        <p:nvGraphicFramePr>
          <p:cNvPr id="27651" name="Object 7"/>
          <p:cNvGraphicFramePr>
            <a:graphicFrameLocks noChangeAspect="1"/>
          </p:cNvGraphicFramePr>
          <p:nvPr>
            <p:custDataLst>
              <p:tags r:id="rId8"/>
            </p:custDataLst>
          </p:nvPr>
        </p:nvGraphicFramePr>
        <p:xfrm>
          <a:off x="1811338" y="2924175"/>
          <a:ext cx="4862512" cy="936625"/>
        </p:xfrm>
        <a:graphic>
          <a:graphicData uri="http://schemas.openxmlformats.org/presentationml/2006/ole">
            <mc:AlternateContent>
              <mc:Choice xmlns:v="urn:schemas-microsoft-com:vml" Requires="v">
                <p:oleObj spid="_x0000_s1123" name="Equation" r:id="rId9" imgW="2044440" imgH="393480" progId="Equation.3">
                  <p:embed/>
                </p:oleObj>
              </mc:Choice>
              <mc:Fallback>
                <p:oleObj name="Equation" r:id="rId9" imgW="2044440" imgH="39348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1811338" y="2924175"/>
                        <a:ext cx="4862512" cy="936625"/>
                      </a:xfrm>
                      <a:prstGeom prst="rect">
                        <a:avLst/>
                      </a:prstGeom>
                      <a:noFill/>
                    </p:spPr>
                  </p:pic>
                </p:oleObj>
              </mc:Fallback>
            </mc:AlternateContent>
          </a:graphicData>
        </a:graphic>
      </p:graphicFrame>
      <p:sp>
        <p:nvSpPr>
          <p:cNvPr id="27654" name="TextBox 14"/>
          <p:cNvSpPr txBox="1">
            <a:spLocks noChangeArrowheads="1"/>
          </p:cNvSpPr>
          <p:nvPr>
            <p:custDataLst>
              <p:tags r:id="rId11"/>
            </p:custDataLst>
          </p:nvPr>
        </p:nvSpPr>
        <p:spPr bwMode="auto">
          <a:xfrm>
            <a:off x="827088" y="4221163"/>
            <a:ext cx="66394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800">
                <a:latin typeface="Calibri" pitchFamily="34" charset="0"/>
              </a:rPr>
              <a:t>Since LHS=RHS, the solution must be correct</a:t>
            </a:r>
          </a:p>
        </p:txBody>
      </p:sp>
    </p:spTree>
    <p:custDataLst>
      <p:tags r:id="rId12"/>
    </p:custData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8676" name="Title 1"/>
          <p:cNvSpPr>
            <a:spLocks noGrp="1"/>
          </p:cNvSpPr>
          <p:nvPr>
            <p:ph type="title"/>
            <p:custDataLst>
              <p:tags r:id="rId3"/>
            </p:custDataLst>
          </p:nvPr>
        </p:nvSpPr>
        <p:spPr/>
        <p:txBody>
          <a:bodyPr/>
          <a:lstStyle/>
          <a:p>
            <a:pPr eaLnBrk="1" hangingPunct="1"/>
            <a:r>
              <a:rPr lang="en-GB" altLang="en-US"/>
              <a:t>Some to try</a:t>
            </a:r>
          </a:p>
        </p:txBody>
      </p:sp>
      <p:graphicFrame>
        <p:nvGraphicFramePr>
          <p:cNvPr id="28674" name="Object 2"/>
          <p:cNvGraphicFramePr>
            <a:graphicFrameLocks noChangeAspect="1"/>
          </p:cNvGraphicFramePr>
          <p:nvPr/>
        </p:nvGraphicFramePr>
        <p:xfrm>
          <a:off x="4514850" y="3321050"/>
          <a:ext cx="114300" cy="215900"/>
        </p:xfrm>
        <a:graphic>
          <a:graphicData uri="http://schemas.openxmlformats.org/presentationml/2006/ole">
            <mc:AlternateContent>
              <mc:Choice xmlns:v="urn:schemas-microsoft-com:vml" Requires="v">
                <p:oleObj spid="_x0000_s1124" name="Equation" r:id="rId4" imgW="114120" imgH="215640" progId="Equation.3">
                  <p:embed/>
                </p:oleObj>
              </mc:Choice>
              <mc:Fallback>
                <p:oleObj name="Equation" r:id="rId4" imgW="114120" imgH="21564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4514850" y="3321050"/>
                        <a:ext cx="114300" cy="215900"/>
                      </a:xfrm>
                      <a:prstGeom prst="rect">
                        <a:avLst/>
                      </a:prstGeom>
                      <a:noFill/>
                    </p:spPr>
                  </p:pic>
                </p:oleObj>
              </mc:Fallback>
            </mc:AlternateContent>
          </a:graphicData>
        </a:graphic>
      </p:graphicFrame>
      <p:graphicFrame>
        <p:nvGraphicFramePr>
          <p:cNvPr id="28675" name="Object 3"/>
          <p:cNvGraphicFramePr>
            <a:graphicFrameLocks noChangeAspect="1"/>
          </p:cNvGraphicFramePr>
          <p:nvPr>
            <p:custDataLst>
              <p:tags r:id="rId6"/>
            </p:custDataLst>
          </p:nvPr>
        </p:nvGraphicFramePr>
        <p:xfrm>
          <a:off x="539750" y="1341438"/>
          <a:ext cx="2719388" cy="4032250"/>
        </p:xfrm>
        <a:graphic>
          <a:graphicData uri="http://schemas.openxmlformats.org/presentationml/2006/ole">
            <mc:AlternateContent>
              <mc:Choice xmlns:v="urn:schemas-microsoft-com:vml" Requires="v">
                <p:oleObj spid="_x0000_s1125" name="Equation" r:id="rId7" imgW="1130040" imgH="1676160" progId="Equation.3">
                  <p:embed/>
                </p:oleObj>
              </mc:Choice>
              <mc:Fallback>
                <p:oleObj name="Equation" r:id="rId7" imgW="1130040" imgH="1676160"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539750" y="1341438"/>
                        <a:ext cx="2719388" cy="4032250"/>
                      </a:xfrm>
                      <a:prstGeom prst="rect">
                        <a:avLst/>
                      </a:prstGeom>
                      <a:noFill/>
                    </p:spPr>
                  </p:pic>
                </p:oleObj>
              </mc:Fallback>
            </mc:AlternateContent>
          </a:graphicData>
        </a:graphic>
      </p:graphicFrame>
      <p:sp>
        <p:nvSpPr>
          <p:cNvPr id="9" name="TextBox 8"/>
          <p:cNvSpPr txBox="1"/>
          <p:nvPr>
            <p:custDataLst>
              <p:tags r:id="rId9"/>
            </p:custDataLst>
          </p:nvPr>
        </p:nvSpPr>
        <p:spPr>
          <a:xfrm>
            <a:off x="3347864" y="2924944"/>
            <a:ext cx="5295039" cy="1754326"/>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These equations are a bit more involved.</a:t>
            </a:r>
          </a:p>
          <a:p>
            <a:pPr fontAlgn="auto">
              <a:spcBef>
                <a:spcPct val="0"/>
              </a:spcBef>
              <a:spcAft>
                <a:spcPct val="0"/>
              </a:spcAft>
              <a:defRPr/>
            </a:pPr>
            <a:r>
              <a:rPr lang="en-GB">
                <a:latin typeface="MV Boli" pitchFamily="2" charset="0"/>
                <a:cs typeface="MV Boli" pitchFamily="2" charset="0"/>
              </a:rPr>
              <a:t>You do need to be comfortable with</a:t>
            </a:r>
          </a:p>
          <a:p>
            <a:pPr fontAlgn="auto">
              <a:spcBef>
                <a:spcPct val="0"/>
              </a:spcBef>
              <a:spcAft>
                <a:spcPct val="0"/>
              </a:spcAft>
              <a:defRPr/>
            </a:pPr>
            <a:r>
              <a:rPr lang="en-GB">
                <a:latin typeface="MV Boli" pitchFamily="2" charset="0"/>
                <a:cs typeface="MV Boli" pitchFamily="2" charset="0"/>
              </a:rPr>
              <a:t>more complex equations when doing MST124. </a:t>
            </a:r>
          </a:p>
          <a:p>
            <a:pPr fontAlgn="auto">
              <a:spcBef>
                <a:spcPct val="0"/>
              </a:spcBef>
              <a:spcAft>
                <a:spcPct val="0"/>
              </a:spcAft>
              <a:defRPr/>
            </a:pPr>
            <a:r>
              <a:rPr lang="en-GB">
                <a:latin typeface="MV Boli" pitchFamily="2" charset="0"/>
                <a:cs typeface="MV Boli" pitchFamily="2" charset="0"/>
              </a:rPr>
              <a:t>Don’t worry if you can’t solve them in the </a:t>
            </a:r>
          </a:p>
          <a:p>
            <a:pPr fontAlgn="auto">
              <a:spcBef>
                <a:spcPct val="0"/>
              </a:spcBef>
              <a:spcAft>
                <a:spcPct val="0"/>
              </a:spcAft>
              <a:defRPr/>
            </a:pPr>
            <a:r>
              <a:rPr lang="en-GB">
                <a:latin typeface="MV Boli" pitchFamily="2" charset="0"/>
                <a:cs typeface="MV Boli" pitchFamily="2" charset="0"/>
              </a:rPr>
              <a:t>short time you get here. Tackle them</a:t>
            </a:r>
          </a:p>
          <a:p>
            <a:pPr fontAlgn="auto">
              <a:spcBef>
                <a:spcPct val="0"/>
              </a:spcBef>
              <a:spcAft>
                <a:spcPct val="0"/>
              </a:spcAft>
              <a:defRPr/>
            </a:pPr>
            <a:r>
              <a:rPr lang="en-GB">
                <a:latin typeface="MV Boli" pitchFamily="2" charset="0"/>
                <a:cs typeface="MV Boli" pitchFamily="2" charset="0"/>
              </a:rPr>
              <a:t>after the tutorial. </a:t>
            </a:r>
          </a:p>
        </p:txBody>
      </p:sp>
    </p:spTree>
    <p:custDataLst>
      <p:tags r:id="rId10"/>
    </p:custDataLst>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 name="TextBox 7"/>
          <p:cNvSpPr txBox="1"/>
          <p:nvPr>
            <p:custDataLst>
              <p:tags r:id="rId3"/>
            </p:custDataLst>
          </p:nvPr>
        </p:nvSpPr>
        <p:spPr>
          <a:xfrm>
            <a:off x="4499992" y="1484784"/>
            <a:ext cx="1512168" cy="397031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auto">
              <a:spcBef>
                <a:spcPct val="0"/>
              </a:spcBef>
              <a:spcAft>
                <a:spcPct val="0"/>
              </a:spcAft>
              <a:defRPr/>
            </a:pPr>
            <a:r>
              <a:rPr lang="en-GB"/>
              <a:t>   </a:t>
            </a:r>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p:txBody>
      </p:sp>
      <p:sp>
        <p:nvSpPr>
          <p:cNvPr id="29704" name="Title 1"/>
          <p:cNvSpPr>
            <a:spLocks noGrp="1"/>
          </p:cNvSpPr>
          <p:nvPr>
            <p:ph type="title"/>
            <p:custDataLst>
              <p:tags r:id="rId4"/>
            </p:custDataLst>
          </p:nvPr>
        </p:nvSpPr>
        <p:spPr/>
        <p:txBody>
          <a:bodyPr/>
          <a:lstStyle/>
          <a:p>
            <a:pPr eaLnBrk="1" hangingPunct="1"/>
            <a:r>
              <a:rPr lang="en-GB" altLang="en-US"/>
              <a:t>Some to try</a:t>
            </a:r>
          </a:p>
        </p:txBody>
      </p:sp>
      <p:graphicFrame>
        <p:nvGraphicFramePr>
          <p:cNvPr id="29698" name="Object 2"/>
          <p:cNvGraphicFramePr>
            <a:graphicFrameLocks noChangeAspect="1"/>
          </p:cNvGraphicFramePr>
          <p:nvPr/>
        </p:nvGraphicFramePr>
        <p:xfrm>
          <a:off x="4514850" y="3321050"/>
          <a:ext cx="114300" cy="215900"/>
        </p:xfrm>
        <a:graphic>
          <a:graphicData uri="http://schemas.openxmlformats.org/presentationml/2006/ole">
            <mc:AlternateContent>
              <mc:Choice xmlns:v="urn:schemas-microsoft-com:vml" Requires="v">
                <p:oleObj spid="_x0000_s1126" name="Equation" r:id="rId5" imgW="114120" imgH="215640" progId="Equation.3">
                  <p:embed/>
                </p:oleObj>
              </mc:Choice>
              <mc:Fallback>
                <p:oleObj name="Equation" r:id="rId5" imgW="114120" imgH="2156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4514850" y="3321050"/>
                        <a:ext cx="114300" cy="215900"/>
                      </a:xfrm>
                      <a:prstGeom prst="rect">
                        <a:avLst/>
                      </a:prstGeom>
                      <a:noFill/>
                    </p:spPr>
                  </p:pic>
                </p:oleObj>
              </mc:Fallback>
            </mc:AlternateContent>
          </a:graphicData>
        </a:graphic>
      </p:graphicFrame>
      <p:graphicFrame>
        <p:nvGraphicFramePr>
          <p:cNvPr id="29699" name="Object 3"/>
          <p:cNvGraphicFramePr>
            <a:graphicFrameLocks noChangeAspect="1"/>
          </p:cNvGraphicFramePr>
          <p:nvPr>
            <p:custDataLst>
              <p:tags r:id="rId7"/>
            </p:custDataLst>
          </p:nvPr>
        </p:nvGraphicFramePr>
        <p:xfrm>
          <a:off x="539750" y="1341438"/>
          <a:ext cx="2719388" cy="4032250"/>
        </p:xfrm>
        <a:graphic>
          <a:graphicData uri="http://schemas.openxmlformats.org/presentationml/2006/ole">
            <mc:AlternateContent>
              <mc:Choice xmlns:v="urn:schemas-microsoft-com:vml" Requires="v">
                <p:oleObj spid="_x0000_s1127" name="Equation" r:id="rId8" imgW="1130040" imgH="1676160" progId="Equation.3">
                  <p:embed/>
                </p:oleObj>
              </mc:Choice>
              <mc:Fallback>
                <p:oleObj name="Equation" r:id="rId8" imgW="1130040" imgH="167616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539750" y="1341438"/>
                        <a:ext cx="2719388" cy="4032250"/>
                      </a:xfrm>
                      <a:prstGeom prst="rect">
                        <a:avLst/>
                      </a:prstGeom>
                      <a:noFill/>
                    </p:spPr>
                  </p:pic>
                </p:oleObj>
              </mc:Fallback>
            </mc:AlternateContent>
          </a:graphicData>
        </a:graphic>
      </p:graphicFrame>
      <p:graphicFrame>
        <p:nvGraphicFramePr>
          <p:cNvPr id="29700" name="Object 5"/>
          <p:cNvGraphicFramePr>
            <a:graphicFrameLocks noChangeAspect="1"/>
          </p:cNvGraphicFramePr>
          <p:nvPr>
            <p:custDataLst>
              <p:tags r:id="rId10"/>
            </p:custDataLst>
          </p:nvPr>
        </p:nvGraphicFramePr>
        <p:xfrm>
          <a:off x="4716463" y="1412875"/>
          <a:ext cx="1150937" cy="4078288"/>
        </p:xfrm>
        <a:graphic>
          <a:graphicData uri="http://schemas.openxmlformats.org/presentationml/2006/ole">
            <mc:AlternateContent>
              <mc:Choice xmlns:v="urn:schemas-microsoft-com:vml" Requires="v">
                <p:oleObj spid="_x0000_s1128" name="Equation" r:id="rId11" imgW="469800" imgH="1663560" progId="Equation.3">
                  <p:embed/>
                </p:oleObj>
              </mc:Choice>
              <mc:Fallback>
                <p:oleObj name="Equation" r:id="rId11" imgW="469800" imgH="1663560"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4716463" y="1412875"/>
                        <a:ext cx="1150937" cy="4078288"/>
                      </a:xfrm>
                      <a:prstGeom prst="rect">
                        <a:avLst/>
                      </a:prstGeom>
                      <a:noFill/>
                    </p:spPr>
                  </p:pic>
                </p:oleObj>
              </mc:Fallback>
            </mc:AlternateContent>
          </a:graphicData>
        </a:graphic>
      </p:graphicFrame>
    </p:spTree>
    <p:custDataLst>
      <p:tags r:id="rId13"/>
    </p:custData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1922" name="Title 1"/>
          <p:cNvSpPr>
            <a:spLocks noGrp="1"/>
          </p:cNvSpPr>
          <p:nvPr>
            <p:ph type="title"/>
            <p:custDataLst>
              <p:tags r:id="rId3"/>
            </p:custDataLst>
          </p:nvPr>
        </p:nvSpPr>
        <p:spPr/>
        <p:txBody>
          <a:bodyPr/>
          <a:lstStyle/>
          <a:p>
            <a:pPr eaLnBrk="1" hangingPunct="1"/>
            <a:r>
              <a:rPr lang="en-GB" altLang="en-US"/>
              <a:t>Summary</a:t>
            </a:r>
          </a:p>
        </p:txBody>
      </p:sp>
      <p:graphicFrame>
        <p:nvGraphicFramePr>
          <p:cNvPr id="5" name="Diagram 4"/>
          <p:cNvGraphicFramePr/>
          <p:nvPr>
            <p:custDataLst>
              <p:tags r:id="rId4"/>
            </p:custDataLst>
            <p:extLst>
              <p:ext uri="{D42A27DB-BD31-4B8C-83A1-F6EECF244321}">
                <p14:modId xmlns:p14="http://schemas.microsoft.com/office/powerpoint/2010/main" val="456203893"/>
              </p:ext>
            </p:extLst>
          </p:nvPr>
        </p:nvGraphicFramePr>
        <p:xfrm>
          <a:off x="755576" y="1340768"/>
          <a:ext cx="7848872" cy="5040560"/>
        </p:xfrm>
        <a:graphic>
          <a:graphicData uri="http://schemas.openxmlformats.org/drawingml/2006/diagram">
            <dgm:relIds xmlns:dgm="http://schemas.openxmlformats.org/drawingml/2006/diagram" r:dm="rId6" r:lo="rId7" r:qs="rId8" r:cs="rId9"/>
          </a:graphicData>
        </a:graphic>
      </p:graphicFrame>
    </p:spTree>
    <p:custDataLst>
      <p:tags r:id="rId10"/>
    </p:custDataLst>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0723" name="Title 1"/>
          <p:cNvSpPr>
            <a:spLocks noGrp="1"/>
          </p:cNvSpPr>
          <p:nvPr>
            <p:ph type="title"/>
            <p:custDataLst>
              <p:tags r:id="rId3"/>
            </p:custDataLst>
          </p:nvPr>
        </p:nvSpPr>
        <p:spPr/>
        <p:txBody>
          <a:bodyPr/>
          <a:lstStyle/>
          <a:p>
            <a:pPr eaLnBrk="1" hangingPunct="1"/>
            <a:r>
              <a:rPr lang="en-GB" altLang="en-US"/>
              <a:t>Is this a linear equation?</a:t>
            </a:r>
          </a:p>
        </p:txBody>
      </p:sp>
      <p:graphicFrame>
        <p:nvGraphicFramePr>
          <p:cNvPr id="30722" name="Object 2"/>
          <p:cNvGraphicFramePr>
            <a:graphicFrameLocks noChangeAspect="1"/>
          </p:cNvGraphicFramePr>
          <p:nvPr>
            <p:custDataLst>
              <p:tags r:id="rId4"/>
            </p:custDataLst>
          </p:nvPr>
        </p:nvGraphicFramePr>
        <p:xfrm>
          <a:off x="3203575" y="1341438"/>
          <a:ext cx="2270125" cy="1150937"/>
        </p:xfrm>
        <a:graphic>
          <a:graphicData uri="http://schemas.openxmlformats.org/presentationml/2006/ole">
            <mc:AlternateContent>
              <mc:Choice xmlns:v="urn:schemas-microsoft-com:vml" Requires="v">
                <p:oleObj spid="_x0000_s1129" name="Equation" r:id="rId5" imgW="825480" imgH="419040" progId="Equation.3">
                  <p:embed/>
                </p:oleObj>
              </mc:Choice>
              <mc:Fallback>
                <p:oleObj name="Equation" r:id="rId5" imgW="825480" imgH="419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203575" y="1341438"/>
                        <a:ext cx="2270125" cy="1150937"/>
                      </a:xfrm>
                      <a:prstGeom prst="rect">
                        <a:avLst/>
                      </a:prstGeom>
                      <a:noFill/>
                    </p:spPr>
                  </p:pic>
                </p:oleObj>
              </mc:Fallback>
            </mc:AlternateContent>
          </a:graphicData>
        </a:graphic>
      </p:graphicFrame>
    </p:spTree>
    <p:custDataLst>
      <p:tags r:id="rId7"/>
    </p:custData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1749" name="Title 1"/>
          <p:cNvSpPr>
            <a:spLocks noGrp="1"/>
          </p:cNvSpPr>
          <p:nvPr>
            <p:ph type="title"/>
            <p:custDataLst>
              <p:tags r:id="rId3"/>
            </p:custDataLst>
          </p:nvPr>
        </p:nvSpPr>
        <p:spPr/>
        <p:txBody>
          <a:bodyPr/>
          <a:lstStyle/>
          <a:p>
            <a:pPr eaLnBrk="1" hangingPunct="1"/>
            <a:r>
              <a:rPr lang="en-GB" altLang="en-US"/>
              <a:t>Is this a linear equation?</a:t>
            </a:r>
          </a:p>
        </p:txBody>
      </p:sp>
      <p:graphicFrame>
        <p:nvGraphicFramePr>
          <p:cNvPr id="31746" name="Object 2"/>
          <p:cNvGraphicFramePr>
            <a:graphicFrameLocks noChangeAspect="1"/>
          </p:cNvGraphicFramePr>
          <p:nvPr>
            <p:custDataLst>
              <p:tags r:id="rId4"/>
            </p:custDataLst>
          </p:nvPr>
        </p:nvGraphicFramePr>
        <p:xfrm>
          <a:off x="3203575" y="1341438"/>
          <a:ext cx="2270125" cy="1150937"/>
        </p:xfrm>
        <a:graphic>
          <a:graphicData uri="http://schemas.openxmlformats.org/presentationml/2006/ole">
            <mc:AlternateContent>
              <mc:Choice xmlns:v="urn:schemas-microsoft-com:vml" Requires="v">
                <p:oleObj spid="_x0000_s1130" name="Equation" r:id="rId5" imgW="825480" imgH="419040" progId="Equation.3">
                  <p:embed/>
                </p:oleObj>
              </mc:Choice>
              <mc:Fallback>
                <p:oleObj name="Equation" r:id="rId5" imgW="825480" imgH="419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203575" y="1341438"/>
                        <a:ext cx="2270125" cy="1150937"/>
                      </a:xfrm>
                      <a:prstGeom prst="rect">
                        <a:avLst/>
                      </a:prstGeom>
                      <a:noFill/>
                    </p:spPr>
                  </p:pic>
                </p:oleObj>
              </mc:Fallback>
            </mc:AlternateContent>
          </a:graphicData>
        </a:graphic>
      </p:graphicFrame>
      <p:sp>
        <p:nvSpPr>
          <p:cNvPr id="31750" name="TextBox 4"/>
          <p:cNvSpPr txBox="1">
            <a:spLocks noChangeArrowheads="1"/>
          </p:cNvSpPr>
          <p:nvPr>
            <p:custDataLst>
              <p:tags r:id="rId7"/>
            </p:custDataLst>
          </p:nvPr>
        </p:nvSpPr>
        <p:spPr bwMode="auto">
          <a:xfrm>
            <a:off x="467544" y="2560128"/>
            <a:ext cx="56253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Multiply both sides by </a:t>
            </a:r>
            <a:r>
              <a:rPr lang="en-GB" altLang="en-US" sz="2400" i="1">
                <a:latin typeface="Times New Roman" pitchFamily="18" charset="0"/>
                <a:cs typeface="Times New Roman" pitchFamily="18" charset="0"/>
              </a:rPr>
              <a:t>y</a:t>
            </a:r>
            <a:r>
              <a:rPr lang="en-GB" altLang="en-US" sz="2400">
                <a:latin typeface="Times New Roman" pitchFamily="18" charset="0"/>
                <a:cs typeface="Times New Roman" pitchFamily="18" charset="0"/>
              </a:rPr>
              <a:t> to clear the fraction</a:t>
            </a:r>
            <a:endParaRPr lang="en-GB" altLang="en-US" sz="2400" i="1">
              <a:latin typeface="Times New Roman" pitchFamily="18" charset="0"/>
              <a:cs typeface="Times New Roman" pitchFamily="18" charset="0"/>
            </a:endParaRPr>
          </a:p>
        </p:txBody>
      </p:sp>
      <p:graphicFrame>
        <p:nvGraphicFramePr>
          <p:cNvPr id="31747" name="Object 3"/>
          <p:cNvGraphicFramePr>
            <a:graphicFrameLocks noChangeAspect="1"/>
          </p:cNvGraphicFramePr>
          <p:nvPr>
            <p:custDataLst>
              <p:tags r:id="rId8"/>
            </p:custDataLst>
          </p:nvPr>
        </p:nvGraphicFramePr>
        <p:xfrm>
          <a:off x="3132138" y="3068638"/>
          <a:ext cx="2573337" cy="936625"/>
        </p:xfrm>
        <a:graphic>
          <a:graphicData uri="http://schemas.openxmlformats.org/presentationml/2006/ole">
            <mc:AlternateContent>
              <mc:Choice xmlns:v="urn:schemas-microsoft-com:vml" Requires="v">
                <p:oleObj spid="_x0000_s1131" name="Equation" r:id="rId9" imgW="1257120" imgH="457200" progId="Equation.3">
                  <p:embed/>
                </p:oleObj>
              </mc:Choice>
              <mc:Fallback>
                <p:oleObj name="Equation" r:id="rId9" imgW="1257120" imgH="45720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3132138" y="3068638"/>
                        <a:ext cx="2573337" cy="936625"/>
                      </a:xfrm>
                      <a:prstGeom prst="rect">
                        <a:avLst/>
                      </a:prstGeom>
                      <a:noFill/>
                    </p:spPr>
                  </p:pic>
                </p:oleObj>
              </mc:Fallback>
            </mc:AlternateContent>
          </a:graphicData>
        </a:graphic>
      </p:graphicFrame>
      <p:sp>
        <p:nvSpPr>
          <p:cNvPr id="31751" name="TextBox 6"/>
          <p:cNvSpPr txBox="1">
            <a:spLocks noChangeArrowheads="1"/>
          </p:cNvSpPr>
          <p:nvPr>
            <p:custDataLst>
              <p:tags r:id="rId11"/>
            </p:custDataLst>
          </p:nvPr>
        </p:nvSpPr>
        <p:spPr bwMode="auto">
          <a:xfrm>
            <a:off x="546282" y="4383537"/>
            <a:ext cx="29624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Open out the brackets</a:t>
            </a:r>
          </a:p>
        </p:txBody>
      </p:sp>
      <p:graphicFrame>
        <p:nvGraphicFramePr>
          <p:cNvPr id="31748" name="Object 4"/>
          <p:cNvGraphicFramePr>
            <a:graphicFrameLocks noChangeAspect="1"/>
          </p:cNvGraphicFramePr>
          <p:nvPr>
            <p:custDataLst>
              <p:tags r:id="rId12"/>
            </p:custDataLst>
          </p:nvPr>
        </p:nvGraphicFramePr>
        <p:xfrm>
          <a:off x="2916238" y="4797425"/>
          <a:ext cx="3200400" cy="719138"/>
        </p:xfrm>
        <a:graphic>
          <a:graphicData uri="http://schemas.openxmlformats.org/presentationml/2006/ole">
            <mc:AlternateContent>
              <mc:Choice xmlns:v="urn:schemas-microsoft-com:vml" Requires="v">
                <p:oleObj spid="_x0000_s1132" name="Equation" r:id="rId13" imgW="1015920" imgH="228600" progId="Equation.3">
                  <p:embed/>
                </p:oleObj>
              </mc:Choice>
              <mc:Fallback>
                <p:oleObj name="Equation" r:id="rId13" imgW="1015920" imgH="22860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2916238" y="4797425"/>
                        <a:ext cx="3200400" cy="719138"/>
                      </a:xfrm>
                      <a:prstGeom prst="rect">
                        <a:avLst/>
                      </a:prstGeom>
                      <a:noFill/>
                    </p:spPr>
                  </p:pic>
                </p:oleObj>
              </mc:Fallback>
            </mc:AlternateContent>
          </a:graphicData>
        </a:graphic>
      </p:graphicFrame>
      <p:sp>
        <p:nvSpPr>
          <p:cNvPr id="31752" name="TextBox 8"/>
          <p:cNvSpPr txBox="1">
            <a:spLocks noChangeArrowheads="1"/>
          </p:cNvSpPr>
          <p:nvPr>
            <p:custDataLst>
              <p:tags r:id="rId15"/>
            </p:custDataLst>
          </p:nvPr>
        </p:nvSpPr>
        <p:spPr bwMode="auto">
          <a:xfrm>
            <a:off x="539750" y="5589588"/>
            <a:ext cx="5328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And it’s not a linear equation!</a:t>
            </a:r>
          </a:p>
        </p:txBody>
      </p:sp>
    </p:spTree>
    <p:custDataLst>
      <p:tags r:id="rId16"/>
    </p:custData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2771" name="Title 1"/>
          <p:cNvSpPr>
            <a:spLocks noGrp="1"/>
          </p:cNvSpPr>
          <p:nvPr>
            <p:ph type="title"/>
            <p:custDataLst>
              <p:tags r:id="rId3"/>
            </p:custDataLst>
          </p:nvPr>
        </p:nvSpPr>
        <p:spPr/>
        <p:txBody>
          <a:bodyPr/>
          <a:lstStyle/>
          <a:p>
            <a:pPr eaLnBrk="1" hangingPunct="1"/>
            <a:r>
              <a:rPr lang="en-GB" altLang="en-US"/>
              <a:t>Equations with two variables</a:t>
            </a:r>
          </a:p>
        </p:txBody>
      </p:sp>
      <p:sp>
        <p:nvSpPr>
          <p:cNvPr id="32772" name="Content Placeholder 2"/>
          <p:cNvSpPr>
            <a:spLocks noGrp="1"/>
          </p:cNvSpPr>
          <p:nvPr>
            <p:ph idx="1"/>
            <p:custDataLst>
              <p:tags r:id="rId4"/>
            </p:custDataLst>
          </p:nvPr>
        </p:nvSpPr>
        <p:spPr>
          <a:xfrm>
            <a:off x="457200" y="1600200"/>
            <a:ext cx="8229600" cy="1612900"/>
          </a:xfrm>
        </p:spPr>
        <p:txBody>
          <a:bodyPr/>
          <a:lstStyle/>
          <a:p>
            <a:pPr eaLnBrk="1" hangingPunct="1">
              <a:buFont typeface="Arial"/>
              <a:buNone/>
            </a:pPr>
            <a:r>
              <a:rPr lang="en-GB" altLang="en-US"/>
              <a:t>What is the solution to</a:t>
            </a:r>
          </a:p>
        </p:txBody>
      </p:sp>
      <p:graphicFrame>
        <p:nvGraphicFramePr>
          <p:cNvPr id="32770" name="Object 3"/>
          <p:cNvGraphicFramePr>
            <a:graphicFrameLocks noChangeAspect="1"/>
          </p:cNvGraphicFramePr>
          <p:nvPr>
            <p:custDataLst>
              <p:tags r:id="rId5"/>
            </p:custDataLst>
          </p:nvPr>
        </p:nvGraphicFramePr>
        <p:xfrm>
          <a:off x="2614613" y="2276475"/>
          <a:ext cx="3590925" cy="1008063"/>
        </p:xfrm>
        <a:graphic>
          <a:graphicData uri="http://schemas.openxmlformats.org/presentationml/2006/ole">
            <mc:AlternateContent>
              <mc:Choice xmlns:v="urn:schemas-microsoft-com:vml" Requires="v">
                <p:oleObj spid="_x0000_s1133" name="Equation" r:id="rId6" imgW="723600" imgH="203040" progId="Equation.3">
                  <p:embed/>
                </p:oleObj>
              </mc:Choice>
              <mc:Fallback>
                <p:oleObj name="Equation" r:id="rId6" imgW="723600" imgH="20304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2614613" y="2276475"/>
                        <a:ext cx="3590925" cy="1008063"/>
                      </a:xfrm>
                      <a:prstGeom prst="rect">
                        <a:avLst/>
                      </a:prstGeom>
                      <a:noFill/>
                    </p:spPr>
                  </p:pic>
                </p:oleObj>
              </mc:Fallback>
            </mc:AlternateContent>
          </a:graphicData>
        </a:graphic>
      </p:graphicFrame>
    </p:spTree>
    <p:custDataLst>
      <p:tags r:id="rId8"/>
    </p:custData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3795" name="Title 1"/>
          <p:cNvSpPr>
            <a:spLocks noGrp="1"/>
          </p:cNvSpPr>
          <p:nvPr>
            <p:ph type="title"/>
            <p:custDataLst>
              <p:tags r:id="rId3"/>
            </p:custDataLst>
          </p:nvPr>
        </p:nvSpPr>
        <p:spPr/>
        <p:txBody>
          <a:bodyPr/>
          <a:lstStyle/>
          <a:p>
            <a:pPr eaLnBrk="1" hangingPunct="1"/>
            <a:r>
              <a:rPr lang="en-GB" altLang="en-US"/>
              <a:t>Equations with two variables</a:t>
            </a:r>
          </a:p>
        </p:txBody>
      </p:sp>
      <p:sp>
        <p:nvSpPr>
          <p:cNvPr id="33796" name="Content Placeholder 2"/>
          <p:cNvSpPr>
            <a:spLocks noGrp="1"/>
          </p:cNvSpPr>
          <p:nvPr>
            <p:ph idx="1"/>
            <p:custDataLst>
              <p:tags r:id="rId4"/>
            </p:custDataLst>
          </p:nvPr>
        </p:nvSpPr>
        <p:spPr>
          <a:xfrm>
            <a:off x="457200" y="1600200"/>
            <a:ext cx="8229600" cy="1612900"/>
          </a:xfrm>
        </p:spPr>
        <p:txBody>
          <a:bodyPr/>
          <a:lstStyle/>
          <a:p>
            <a:pPr eaLnBrk="1" hangingPunct="1">
              <a:buFont typeface="Arial"/>
              <a:buNone/>
            </a:pPr>
            <a:r>
              <a:rPr lang="en-GB" altLang="en-US"/>
              <a:t>What is the solution to</a:t>
            </a:r>
          </a:p>
        </p:txBody>
      </p:sp>
      <p:graphicFrame>
        <p:nvGraphicFramePr>
          <p:cNvPr id="33794" name="Object 3"/>
          <p:cNvGraphicFramePr>
            <a:graphicFrameLocks noChangeAspect="1"/>
          </p:cNvGraphicFramePr>
          <p:nvPr>
            <p:custDataLst>
              <p:tags r:id="rId5"/>
            </p:custDataLst>
          </p:nvPr>
        </p:nvGraphicFramePr>
        <p:xfrm>
          <a:off x="2614613" y="2276475"/>
          <a:ext cx="3590925" cy="1008063"/>
        </p:xfrm>
        <a:graphic>
          <a:graphicData uri="http://schemas.openxmlformats.org/presentationml/2006/ole">
            <mc:AlternateContent>
              <mc:Choice xmlns:v="urn:schemas-microsoft-com:vml" Requires="v">
                <p:oleObj spid="_x0000_s1134" name="Equation" r:id="rId6" imgW="723600" imgH="203040" progId="Equation.3">
                  <p:embed/>
                </p:oleObj>
              </mc:Choice>
              <mc:Fallback>
                <p:oleObj name="Equation" r:id="rId6" imgW="723600" imgH="20304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2614613" y="2276475"/>
                        <a:ext cx="3590925" cy="1008063"/>
                      </a:xfrm>
                      <a:prstGeom prst="rect">
                        <a:avLst/>
                      </a:prstGeom>
                      <a:noFill/>
                    </p:spPr>
                  </p:pic>
                </p:oleObj>
              </mc:Fallback>
            </mc:AlternateContent>
          </a:graphicData>
        </a:graphic>
      </p:graphicFrame>
      <p:sp>
        <p:nvSpPr>
          <p:cNvPr id="6" name="TextBox 5"/>
          <p:cNvSpPr txBox="1"/>
          <p:nvPr>
            <p:custDataLst>
              <p:tags r:id="rId8"/>
            </p:custDataLst>
          </p:nvPr>
        </p:nvSpPr>
        <p:spPr>
          <a:xfrm>
            <a:off x="827584" y="3429000"/>
            <a:ext cx="2160240" cy="5847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fontAlgn="auto">
              <a:spcBef>
                <a:spcPct val="0"/>
              </a:spcBef>
              <a:spcAft>
                <a:spcPct val="0"/>
              </a:spcAft>
              <a:defRPr/>
            </a:pPr>
            <a:r>
              <a:rPr lang="en-GB" sz="3200" i="1">
                <a:latin typeface="Times New Roman" pitchFamily="18" charset="0"/>
                <a:cs typeface="Times New Roman" pitchFamily="18" charset="0"/>
              </a:rPr>
              <a:t>x </a:t>
            </a:r>
            <a:r>
              <a:rPr lang="en-GB" sz="3200">
                <a:latin typeface="Times New Roman" pitchFamily="18" charset="0"/>
                <a:cs typeface="Times New Roman" pitchFamily="18" charset="0"/>
              </a:rPr>
              <a:t>= 2,</a:t>
            </a:r>
            <a:r>
              <a:rPr lang="en-GB" sz="3200" i="1">
                <a:latin typeface="Times New Roman" pitchFamily="18" charset="0"/>
                <a:cs typeface="Times New Roman" pitchFamily="18" charset="0"/>
              </a:rPr>
              <a:t> y </a:t>
            </a:r>
            <a:r>
              <a:rPr lang="en-GB" sz="3200">
                <a:latin typeface="Times New Roman" pitchFamily="18" charset="0"/>
                <a:cs typeface="Times New Roman" pitchFamily="18" charset="0"/>
              </a:rPr>
              <a:t>= 1</a:t>
            </a:r>
          </a:p>
        </p:txBody>
      </p:sp>
      <p:sp>
        <p:nvSpPr>
          <p:cNvPr id="7" name="TextBox 6"/>
          <p:cNvSpPr txBox="1"/>
          <p:nvPr>
            <p:custDataLst>
              <p:tags r:id="rId9"/>
            </p:custDataLst>
          </p:nvPr>
        </p:nvSpPr>
        <p:spPr>
          <a:xfrm>
            <a:off x="4572000" y="3717032"/>
            <a:ext cx="2242922" cy="584775"/>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pPr fontAlgn="auto">
              <a:spcBef>
                <a:spcPct val="0"/>
              </a:spcBef>
              <a:spcAft>
                <a:spcPct val="0"/>
              </a:spcAft>
              <a:defRPr/>
            </a:pPr>
            <a:r>
              <a:rPr lang="en-GB" sz="3200" i="1">
                <a:latin typeface="Times New Roman" pitchFamily="18" charset="0"/>
                <a:cs typeface="Times New Roman" pitchFamily="18" charset="0"/>
              </a:rPr>
              <a:t>x</a:t>
            </a:r>
            <a:r>
              <a:rPr lang="en-GB" sz="3200">
                <a:latin typeface="Times New Roman" pitchFamily="18" charset="0"/>
                <a:cs typeface="Times New Roman" pitchFamily="18" charset="0"/>
              </a:rPr>
              <a:t> = ½ , </a:t>
            </a:r>
            <a:r>
              <a:rPr lang="en-GB" sz="3200" i="1">
                <a:latin typeface="Times New Roman" pitchFamily="18" charset="0"/>
                <a:cs typeface="Times New Roman" pitchFamily="18" charset="0"/>
              </a:rPr>
              <a:t>y</a:t>
            </a:r>
            <a:r>
              <a:rPr lang="en-GB" sz="3200">
                <a:latin typeface="Times New Roman" pitchFamily="18" charset="0"/>
                <a:cs typeface="Times New Roman" pitchFamily="18" charset="0"/>
              </a:rPr>
              <a:t> = 2</a:t>
            </a:r>
          </a:p>
        </p:txBody>
      </p:sp>
      <p:sp>
        <p:nvSpPr>
          <p:cNvPr id="8" name="TextBox 7"/>
          <p:cNvSpPr txBox="1"/>
          <p:nvPr>
            <p:custDataLst>
              <p:tags r:id="rId10"/>
            </p:custDataLst>
          </p:nvPr>
        </p:nvSpPr>
        <p:spPr>
          <a:xfrm>
            <a:off x="1691680" y="4869160"/>
            <a:ext cx="2173993" cy="584775"/>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fontAlgn="auto">
              <a:spcBef>
                <a:spcPct val="0"/>
              </a:spcBef>
              <a:spcAft>
                <a:spcPct val="0"/>
              </a:spcAft>
              <a:defRPr/>
            </a:pPr>
            <a:r>
              <a:rPr lang="en-GB" sz="3200" i="1">
                <a:latin typeface="Times New Roman" pitchFamily="18" charset="0"/>
                <a:cs typeface="Times New Roman" pitchFamily="18" charset="0"/>
              </a:rPr>
              <a:t>x</a:t>
            </a:r>
            <a:r>
              <a:rPr lang="en-GB" sz="3200">
                <a:latin typeface="Times New Roman" pitchFamily="18" charset="0"/>
                <a:cs typeface="Times New Roman" pitchFamily="18" charset="0"/>
              </a:rPr>
              <a:t> = -1, </a:t>
            </a:r>
            <a:r>
              <a:rPr lang="en-GB" sz="3200" i="1">
                <a:latin typeface="Times New Roman" pitchFamily="18" charset="0"/>
                <a:cs typeface="Times New Roman" pitchFamily="18" charset="0"/>
              </a:rPr>
              <a:t>y</a:t>
            </a:r>
            <a:r>
              <a:rPr lang="en-GB" sz="3200">
                <a:latin typeface="Times New Roman" pitchFamily="18" charset="0"/>
                <a:cs typeface="Times New Roman" pitchFamily="18" charset="0"/>
              </a:rPr>
              <a:t> = 3</a:t>
            </a:r>
          </a:p>
        </p:txBody>
      </p:sp>
      <p:sp>
        <p:nvSpPr>
          <p:cNvPr id="9" name="TextBox 8"/>
          <p:cNvSpPr txBox="1"/>
          <p:nvPr>
            <p:custDataLst>
              <p:tags r:id="rId11"/>
            </p:custDataLst>
          </p:nvPr>
        </p:nvSpPr>
        <p:spPr>
          <a:xfrm>
            <a:off x="4788024" y="5373216"/>
            <a:ext cx="2092111" cy="58477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fontAlgn="auto">
              <a:spcBef>
                <a:spcPct val="0"/>
              </a:spcBef>
              <a:spcAft>
                <a:spcPct val="0"/>
              </a:spcAft>
              <a:defRPr/>
            </a:pPr>
            <a:r>
              <a:rPr lang="en-GB" sz="3200"/>
              <a:t>Etc, etc, etc</a:t>
            </a:r>
          </a:p>
        </p:txBody>
      </p:sp>
    </p:spTree>
    <p:custDataLst>
      <p:tags r:id="rId12"/>
    </p:custDataLst>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4820" name="Title 1"/>
          <p:cNvSpPr>
            <a:spLocks noGrp="1"/>
          </p:cNvSpPr>
          <p:nvPr>
            <p:ph type="title"/>
            <p:custDataLst>
              <p:tags r:id="rId3"/>
            </p:custDataLst>
          </p:nvPr>
        </p:nvSpPr>
        <p:spPr/>
        <p:txBody>
          <a:bodyPr/>
          <a:lstStyle/>
          <a:p>
            <a:pPr eaLnBrk="1" hangingPunct="1"/>
            <a:r>
              <a:rPr lang="en-GB" altLang="en-US"/>
              <a:t>Equations with two variables</a:t>
            </a:r>
          </a:p>
        </p:txBody>
      </p:sp>
      <p:graphicFrame>
        <p:nvGraphicFramePr>
          <p:cNvPr id="34818" name="Object 3"/>
          <p:cNvGraphicFramePr>
            <a:graphicFrameLocks noChangeAspect="1"/>
          </p:cNvGraphicFramePr>
          <p:nvPr>
            <p:custDataLst>
              <p:tags r:id="rId4"/>
            </p:custDataLst>
          </p:nvPr>
        </p:nvGraphicFramePr>
        <p:xfrm>
          <a:off x="2614613" y="2276475"/>
          <a:ext cx="3590925" cy="1008063"/>
        </p:xfrm>
        <a:graphic>
          <a:graphicData uri="http://schemas.openxmlformats.org/presentationml/2006/ole">
            <mc:AlternateContent>
              <mc:Choice xmlns:v="urn:schemas-microsoft-com:vml" Requires="v">
                <p:oleObj spid="_x0000_s1135" name="Equation" r:id="rId5" imgW="723600" imgH="203040" progId="Equation.3">
                  <p:embed/>
                </p:oleObj>
              </mc:Choice>
              <mc:Fallback>
                <p:oleObj name="Equation" r:id="rId5" imgW="723600" imgH="203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2614613" y="2276475"/>
                        <a:ext cx="3590925" cy="1008063"/>
                      </a:xfrm>
                      <a:prstGeom prst="rect">
                        <a:avLst/>
                      </a:prstGeom>
                      <a:noFill/>
                    </p:spPr>
                  </p:pic>
                </p:oleObj>
              </mc:Fallback>
            </mc:AlternateContent>
          </a:graphicData>
        </a:graphic>
      </p:graphicFrame>
      <p:sp>
        <p:nvSpPr>
          <p:cNvPr id="34821" name="Content Placeholder 9"/>
          <p:cNvSpPr>
            <a:spLocks noGrp="1"/>
          </p:cNvSpPr>
          <p:nvPr>
            <p:ph idx="1"/>
            <p:custDataLst>
              <p:tags r:id="rId7"/>
            </p:custDataLst>
          </p:nvPr>
        </p:nvSpPr>
        <p:spPr/>
        <p:txBody>
          <a:bodyPr/>
          <a:lstStyle/>
          <a:p>
            <a:pPr eaLnBrk="1" hangingPunct="1">
              <a:buFont typeface="Arial"/>
              <a:buNone/>
            </a:pPr>
            <a:r>
              <a:rPr lang="en-GB" altLang="en-US"/>
              <a:t>Consider the graph of</a:t>
            </a:r>
          </a:p>
          <a:p>
            <a:pPr eaLnBrk="1" hangingPunct="1">
              <a:buFont typeface="Arial"/>
              <a:buNone/>
            </a:pPr>
            <a:endParaRPr lang="en-GB" altLang="en-US"/>
          </a:p>
          <a:p>
            <a:pPr eaLnBrk="1" hangingPunct="1">
              <a:buFont typeface="Arial"/>
              <a:buNone/>
            </a:pPr>
            <a:endParaRPr lang="en-GB" altLang="en-US"/>
          </a:p>
          <a:p>
            <a:pPr eaLnBrk="1" hangingPunct="1">
              <a:buFont typeface="Arial"/>
              <a:buNone/>
            </a:pPr>
            <a:r>
              <a:rPr lang="en-GB" altLang="en-US"/>
              <a:t>You can, if you like, rearrange it as </a:t>
            </a:r>
          </a:p>
        </p:txBody>
      </p:sp>
      <p:graphicFrame>
        <p:nvGraphicFramePr>
          <p:cNvPr id="34819" name="Object 3"/>
          <p:cNvGraphicFramePr>
            <a:graphicFrameLocks noChangeAspect="1"/>
          </p:cNvGraphicFramePr>
          <p:nvPr>
            <p:custDataLst>
              <p:tags r:id="rId8"/>
            </p:custDataLst>
          </p:nvPr>
        </p:nvGraphicFramePr>
        <p:xfrm>
          <a:off x="2627313" y="4149725"/>
          <a:ext cx="3122612" cy="1511300"/>
        </p:xfrm>
        <a:graphic>
          <a:graphicData uri="http://schemas.openxmlformats.org/presentationml/2006/ole">
            <mc:AlternateContent>
              <mc:Choice xmlns:v="urn:schemas-microsoft-com:vml" Requires="v">
                <p:oleObj spid="_x0000_s1136" name="Equation" r:id="rId9" imgW="812520" imgH="393480" progId="Equation.3">
                  <p:embed/>
                </p:oleObj>
              </mc:Choice>
              <mc:Fallback>
                <p:oleObj name="Equation" r:id="rId9" imgW="812520" imgH="39348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627313" y="4149725"/>
                        <a:ext cx="3122612" cy="1511300"/>
                      </a:xfrm>
                      <a:prstGeom prst="rect">
                        <a:avLst/>
                      </a:prstGeom>
                      <a:noFill/>
                    </p:spPr>
                  </p:pic>
                </p:oleObj>
              </mc:Fallback>
            </mc:AlternateContent>
          </a:graphicData>
        </a:graphic>
      </p:graphicFrame>
    </p:spTree>
    <p:custDataLst>
      <p:tags r:id="rId11"/>
    </p:custData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5844" name="Title 1"/>
          <p:cNvSpPr>
            <a:spLocks noGrp="1"/>
          </p:cNvSpPr>
          <p:nvPr>
            <p:ph type="title"/>
            <p:custDataLst>
              <p:tags r:id="rId3"/>
            </p:custDataLst>
          </p:nvPr>
        </p:nvSpPr>
        <p:spPr/>
        <p:txBody>
          <a:bodyPr/>
          <a:lstStyle/>
          <a:p>
            <a:pPr eaLnBrk="1" hangingPunct="1"/>
            <a:r>
              <a:rPr lang="en-GB" altLang="en-US"/>
              <a:t>The graph of 2</a:t>
            </a:r>
            <a:r>
              <a:rPr lang="en-GB" altLang="en-US" i="1">
                <a:latin typeface="Times New Roman" pitchFamily="18" charset="0"/>
                <a:cs typeface="Times New Roman" pitchFamily="18" charset="0"/>
              </a:rPr>
              <a:t>x</a:t>
            </a:r>
            <a:r>
              <a:rPr lang="en-GB" altLang="en-US"/>
              <a:t> + 3</a:t>
            </a:r>
            <a:r>
              <a:rPr lang="en-GB" altLang="en-US" i="1">
                <a:latin typeface="Times New Roman" pitchFamily="18" charset="0"/>
                <a:cs typeface="Times New Roman" pitchFamily="18" charset="0"/>
              </a:rPr>
              <a:t>y</a:t>
            </a:r>
            <a:r>
              <a:rPr lang="en-GB" altLang="en-US"/>
              <a:t> = 7</a:t>
            </a:r>
          </a:p>
        </p:txBody>
      </p:sp>
      <p:graphicFrame>
        <p:nvGraphicFramePr>
          <p:cNvPr id="35843" name="Object 5"/>
          <p:cNvGraphicFramePr>
            <a:graphicFrameLocks noChangeAspect="1"/>
          </p:cNvGraphicFramePr>
          <p:nvPr>
            <p:custDataLst>
              <p:tags r:id="rId4"/>
            </p:custDataLst>
          </p:nvPr>
        </p:nvGraphicFramePr>
        <p:xfrm>
          <a:off x="2195513" y="1628775"/>
          <a:ext cx="792162" cy="222250"/>
        </p:xfrm>
        <a:graphic>
          <a:graphicData uri="http://schemas.openxmlformats.org/presentationml/2006/ole">
            <mc:AlternateContent>
              <mc:Choice xmlns:v="urn:schemas-microsoft-com:vml" Requires="v">
                <p:oleObj spid="_x0000_s1137" name="Equation" r:id="rId5" imgW="723600" imgH="203040" progId="Equation.3">
                  <p:embed/>
                </p:oleObj>
              </mc:Choice>
              <mc:Fallback>
                <p:oleObj name="Equation" r:id="rId5" imgW="723600" imgH="203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2195513" y="1628775"/>
                        <a:ext cx="792162" cy="222250"/>
                      </a:xfrm>
                      <a:prstGeom prst="rect">
                        <a:avLst/>
                      </a:prstGeom>
                      <a:noFill/>
                    </p:spPr>
                  </p:pic>
                </p:oleObj>
              </mc:Fallback>
            </mc:AlternateContent>
          </a:graphicData>
        </a:graphic>
      </p:graphicFrame>
      <p:pic>
        <p:nvPicPr>
          <p:cNvPr id="2" name="Picture 1"/>
          <p:cNvPicPr>
            <a:picLocks noChangeAspect="1"/>
          </p:cNvPicPr>
          <p:nvPr>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6334" y="1484784"/>
            <a:ext cx="7345073" cy="4900779"/>
          </a:xfrm>
          <a:prstGeom prst="rect">
            <a:avLst/>
          </a:prstGeom>
        </p:spPr>
      </p:pic>
    </p:spTree>
    <p:custDataLst>
      <p:tags r:id="rId9"/>
    </p:custData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069" name="Title 1"/>
          <p:cNvSpPr>
            <a:spLocks noGrp="1"/>
          </p:cNvSpPr>
          <p:nvPr>
            <p:ph type="title"/>
            <p:custDataLst>
              <p:tags r:id="rId3"/>
            </p:custDataLst>
          </p:nvPr>
        </p:nvSpPr>
        <p:spPr/>
        <p:txBody>
          <a:bodyPr/>
          <a:lstStyle/>
          <a:p>
            <a:pPr eaLnBrk="1" hangingPunct="1"/>
            <a:r>
              <a:rPr lang="en-GB" altLang="en-US"/>
              <a:t>Linear Equations in One Variable</a:t>
            </a:r>
          </a:p>
        </p:txBody>
      </p:sp>
      <p:sp>
        <p:nvSpPr>
          <p:cNvPr id="2070" name="Content Placeholder 2"/>
          <p:cNvSpPr>
            <a:spLocks noGrp="1"/>
          </p:cNvSpPr>
          <p:nvPr>
            <p:ph idx="1"/>
            <p:custDataLst>
              <p:tags r:id="rId4"/>
            </p:custDataLst>
          </p:nvPr>
        </p:nvSpPr>
        <p:spPr/>
        <p:txBody>
          <a:bodyPr/>
          <a:lstStyle/>
          <a:p>
            <a:pPr eaLnBrk="1" hangingPunct="1">
              <a:buFont typeface="Arial"/>
              <a:buNone/>
            </a:pPr>
            <a:endParaRPr lang="en-GB" altLang="en-US"/>
          </a:p>
          <a:p>
            <a:pPr eaLnBrk="1" hangingPunct="1">
              <a:buFont typeface="Arial"/>
              <a:buNone/>
            </a:pPr>
            <a:endParaRPr lang="en-GB" altLang="en-US"/>
          </a:p>
        </p:txBody>
      </p:sp>
      <p:sp>
        <p:nvSpPr>
          <p:cNvPr id="18" name="Cloud 17"/>
          <p:cNvSpPr/>
          <p:nvPr>
            <p:custDataLst>
              <p:tags r:id="rId5"/>
            </p:custDataLst>
          </p:nvPr>
        </p:nvSpPr>
        <p:spPr>
          <a:xfrm>
            <a:off x="755576" y="3789040"/>
            <a:ext cx="4104456" cy="2664296"/>
          </a:xfrm>
          <a:prstGeom prst="cloud">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ct val="0"/>
              </a:spcBef>
              <a:spcAft>
                <a:spcPct val="0"/>
              </a:spcAft>
              <a:defRPr/>
            </a:pPr>
            <a:r>
              <a:rPr lang="en-GB"/>
              <a:t>constants</a:t>
            </a:r>
          </a:p>
        </p:txBody>
      </p:sp>
      <p:graphicFrame>
        <p:nvGraphicFramePr>
          <p:cNvPr id="2050" name="Object 10"/>
          <p:cNvGraphicFramePr>
            <a:graphicFrameLocks noChangeAspect="1"/>
          </p:cNvGraphicFramePr>
          <p:nvPr>
            <p:custDataLst>
              <p:tags r:id="rId6"/>
            </p:custDataLst>
          </p:nvPr>
        </p:nvGraphicFramePr>
        <p:xfrm>
          <a:off x="1547813" y="4437063"/>
          <a:ext cx="215900" cy="360362"/>
        </p:xfrm>
        <a:graphic>
          <a:graphicData uri="http://schemas.openxmlformats.org/presentationml/2006/ole">
            <mc:AlternateContent>
              <mc:Choice xmlns:v="urn:schemas-microsoft-com:vml" Requires="v">
                <p:oleObj spid="_x0000_s1043" name="Equation" r:id="rId7" imgW="88560" imgH="164880" progId="Equation.3">
                  <p:embed/>
                </p:oleObj>
              </mc:Choice>
              <mc:Fallback>
                <p:oleObj name="Equation" r:id="rId7" imgW="88560" imgH="164880"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1547813" y="4437063"/>
                        <a:ext cx="215900" cy="360362"/>
                      </a:xfrm>
                      <a:prstGeom prst="rect">
                        <a:avLst/>
                      </a:prstGeom>
                      <a:noFill/>
                    </p:spPr>
                  </p:pic>
                </p:oleObj>
              </mc:Fallback>
            </mc:AlternateContent>
          </a:graphicData>
        </a:graphic>
      </p:graphicFrame>
      <p:graphicFrame>
        <p:nvGraphicFramePr>
          <p:cNvPr id="2051" name="Object 11"/>
          <p:cNvGraphicFramePr>
            <a:graphicFrameLocks noChangeAspect="1"/>
          </p:cNvGraphicFramePr>
          <p:nvPr>
            <p:custDataLst>
              <p:tags r:id="rId9"/>
            </p:custDataLst>
          </p:nvPr>
        </p:nvGraphicFramePr>
        <p:xfrm>
          <a:off x="2339975" y="4149725"/>
          <a:ext cx="461963" cy="431800"/>
        </p:xfrm>
        <a:graphic>
          <a:graphicData uri="http://schemas.openxmlformats.org/presentationml/2006/ole">
            <mc:AlternateContent>
              <mc:Choice xmlns:v="urn:schemas-microsoft-com:vml" Requires="v">
                <p:oleObj spid="_x0000_s1044" name="Equation" r:id="rId10" imgW="190440" imgH="177480" progId="Equation.3">
                  <p:embed/>
                </p:oleObj>
              </mc:Choice>
              <mc:Fallback>
                <p:oleObj name="Equation" r:id="rId10" imgW="190440" imgH="17748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2339975" y="4149725"/>
                        <a:ext cx="461963" cy="431800"/>
                      </a:xfrm>
                      <a:prstGeom prst="rect">
                        <a:avLst/>
                      </a:prstGeom>
                      <a:noFill/>
                    </p:spPr>
                  </p:pic>
                </p:oleObj>
              </mc:Fallback>
            </mc:AlternateContent>
          </a:graphicData>
        </a:graphic>
      </p:graphicFrame>
      <p:graphicFrame>
        <p:nvGraphicFramePr>
          <p:cNvPr id="2052" name="Object 12"/>
          <p:cNvGraphicFramePr>
            <a:graphicFrameLocks noChangeAspect="1"/>
          </p:cNvGraphicFramePr>
          <p:nvPr>
            <p:custDataLst>
              <p:tags r:id="rId12"/>
            </p:custDataLst>
          </p:nvPr>
        </p:nvGraphicFramePr>
        <p:xfrm>
          <a:off x="3276600" y="4221163"/>
          <a:ext cx="739775" cy="431800"/>
        </p:xfrm>
        <a:graphic>
          <a:graphicData uri="http://schemas.openxmlformats.org/presentationml/2006/ole">
            <mc:AlternateContent>
              <mc:Choice xmlns:v="urn:schemas-microsoft-com:vml" Requires="v">
                <p:oleObj spid="_x0000_s1045" name="Equation" r:id="rId13" imgW="304560" imgH="177480" progId="Equation.3">
                  <p:embed/>
                </p:oleObj>
              </mc:Choice>
              <mc:Fallback>
                <p:oleObj name="Equation" r:id="rId13" imgW="304560" imgH="17748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3276600" y="4221163"/>
                        <a:ext cx="739775" cy="431800"/>
                      </a:xfrm>
                      <a:prstGeom prst="rect">
                        <a:avLst/>
                      </a:prstGeom>
                      <a:noFill/>
                    </p:spPr>
                  </p:pic>
                </p:oleObj>
              </mc:Fallback>
            </mc:AlternateContent>
          </a:graphicData>
        </a:graphic>
      </p:graphicFrame>
      <p:graphicFrame>
        <p:nvGraphicFramePr>
          <p:cNvPr id="2053" name="Object 13"/>
          <p:cNvGraphicFramePr>
            <a:graphicFrameLocks noChangeAspect="1"/>
          </p:cNvGraphicFramePr>
          <p:nvPr>
            <p:custDataLst>
              <p:tags r:id="rId15"/>
            </p:custDataLst>
          </p:nvPr>
        </p:nvGraphicFramePr>
        <p:xfrm>
          <a:off x="1403350" y="5229225"/>
          <a:ext cx="431800" cy="431800"/>
        </p:xfrm>
        <a:graphic>
          <a:graphicData uri="http://schemas.openxmlformats.org/presentationml/2006/ole">
            <mc:AlternateContent>
              <mc:Choice xmlns:v="urn:schemas-microsoft-com:vml" Requires="v">
                <p:oleObj spid="_x0000_s1046" name="Equation" r:id="rId16" imgW="228600" imgH="228600" progId="Equation.3">
                  <p:embed/>
                </p:oleObj>
              </mc:Choice>
              <mc:Fallback>
                <p:oleObj name="Equation" r:id="rId16" imgW="228600" imgH="228600" progId="Equation.3">
                  <p:embed/>
                  <p:pic>
                    <p:nvPicPr>
                      <p:cNvPr id="0" name="OLE substitute image"/>
                      <p:cNvPicPr/>
                      <p:nvPr/>
                    </p:nvPicPr>
                    <p:blipFill>
                      <a:blip r:embed="rId17">
                        <a:extLst>
                          <a:ext uri="{28A0092B-C50C-407E-A947-70E740481C1C}">
                            <a14:useLocalDpi xmlns:a14="http://schemas.microsoft.com/office/drawing/2010/main" val="0"/>
                          </a:ext>
                        </a:extLst>
                      </a:blip>
                      <a:stretch>
                        <a:fillRect/>
                      </a:stretch>
                    </p:blipFill>
                    <p:spPr>
                      <a:xfrm>
                        <a:off x="1403350" y="5229225"/>
                        <a:ext cx="431800" cy="431800"/>
                      </a:xfrm>
                      <a:prstGeom prst="rect">
                        <a:avLst/>
                      </a:prstGeom>
                      <a:noFill/>
                    </p:spPr>
                  </p:pic>
                </p:oleObj>
              </mc:Fallback>
            </mc:AlternateContent>
          </a:graphicData>
        </a:graphic>
      </p:graphicFrame>
      <p:graphicFrame>
        <p:nvGraphicFramePr>
          <p:cNvPr id="2054" name="Object 14"/>
          <p:cNvGraphicFramePr>
            <a:graphicFrameLocks noChangeAspect="1"/>
          </p:cNvGraphicFramePr>
          <p:nvPr>
            <p:custDataLst>
              <p:tags r:id="rId18"/>
            </p:custDataLst>
          </p:nvPr>
        </p:nvGraphicFramePr>
        <p:xfrm>
          <a:off x="2268538" y="5516563"/>
          <a:ext cx="431800" cy="433387"/>
        </p:xfrm>
        <a:graphic>
          <a:graphicData uri="http://schemas.openxmlformats.org/presentationml/2006/ole">
            <mc:AlternateContent>
              <mc:Choice xmlns:v="urn:schemas-microsoft-com:vml" Requires="v">
                <p:oleObj spid="_x0000_s1047" name="Equation" r:id="rId19" imgW="139680" imgH="139680" progId="Equation.3">
                  <p:embed/>
                </p:oleObj>
              </mc:Choice>
              <mc:Fallback>
                <p:oleObj name="Equation" r:id="rId19" imgW="139680" imgH="139680" progId="Equation.3">
                  <p:embed/>
                  <p:pic>
                    <p:nvPicPr>
                      <p:cNvPr id="0" name="OLE substitute image"/>
                      <p:cNvPicPr/>
                      <p:nvPr/>
                    </p:nvPicPr>
                    <p:blipFill>
                      <a:blip r:embed="rId20">
                        <a:extLst>
                          <a:ext uri="{28A0092B-C50C-407E-A947-70E740481C1C}">
                            <a14:useLocalDpi xmlns:a14="http://schemas.microsoft.com/office/drawing/2010/main" val="0"/>
                          </a:ext>
                        </a:extLst>
                      </a:blip>
                      <a:stretch>
                        <a:fillRect/>
                      </a:stretch>
                    </p:blipFill>
                    <p:spPr>
                      <a:xfrm>
                        <a:off x="2268538" y="5516563"/>
                        <a:ext cx="431800" cy="433387"/>
                      </a:xfrm>
                      <a:prstGeom prst="rect">
                        <a:avLst/>
                      </a:prstGeom>
                      <a:noFill/>
                    </p:spPr>
                  </p:pic>
                </p:oleObj>
              </mc:Fallback>
            </mc:AlternateContent>
          </a:graphicData>
        </a:graphic>
      </p:graphicFrame>
      <p:graphicFrame>
        <p:nvGraphicFramePr>
          <p:cNvPr id="2055" name="Object 15"/>
          <p:cNvGraphicFramePr>
            <a:graphicFrameLocks noChangeAspect="1"/>
          </p:cNvGraphicFramePr>
          <p:nvPr>
            <p:custDataLst>
              <p:tags r:id="rId21"/>
            </p:custDataLst>
          </p:nvPr>
        </p:nvGraphicFramePr>
        <p:xfrm>
          <a:off x="3635375" y="4797425"/>
          <a:ext cx="360363" cy="503238"/>
        </p:xfrm>
        <a:graphic>
          <a:graphicData uri="http://schemas.openxmlformats.org/presentationml/2006/ole">
            <mc:AlternateContent>
              <mc:Choice xmlns:v="urn:schemas-microsoft-com:vml" Requires="v">
                <p:oleObj spid="_x0000_s1048" name="Equation" r:id="rId22" imgW="126720" imgH="177480" progId="Equation.3">
                  <p:embed/>
                </p:oleObj>
              </mc:Choice>
              <mc:Fallback>
                <p:oleObj name="Equation" r:id="rId22" imgW="126720" imgH="177480" progId="Equation.3">
                  <p:embed/>
                  <p:pic>
                    <p:nvPicPr>
                      <p:cNvPr id="0" name="OLE substitute image"/>
                      <p:cNvPicPr/>
                      <p:nvPr/>
                    </p:nvPicPr>
                    <p:blipFill>
                      <a:blip r:embed="rId23">
                        <a:extLst>
                          <a:ext uri="{28A0092B-C50C-407E-A947-70E740481C1C}">
                            <a14:useLocalDpi xmlns:a14="http://schemas.microsoft.com/office/drawing/2010/main" val="0"/>
                          </a:ext>
                        </a:extLst>
                      </a:blip>
                      <a:stretch>
                        <a:fillRect/>
                      </a:stretch>
                    </p:blipFill>
                    <p:spPr>
                      <a:xfrm>
                        <a:off x="3635375" y="4797425"/>
                        <a:ext cx="360363" cy="503238"/>
                      </a:xfrm>
                      <a:prstGeom prst="rect">
                        <a:avLst/>
                      </a:prstGeom>
                      <a:noFill/>
                    </p:spPr>
                  </p:pic>
                </p:oleObj>
              </mc:Fallback>
            </mc:AlternateContent>
          </a:graphicData>
        </a:graphic>
      </p:graphicFrame>
      <p:graphicFrame>
        <p:nvGraphicFramePr>
          <p:cNvPr id="2056" name="Object 16"/>
          <p:cNvGraphicFramePr>
            <a:graphicFrameLocks noChangeAspect="1"/>
          </p:cNvGraphicFramePr>
          <p:nvPr>
            <p:custDataLst>
              <p:tags r:id="rId24"/>
            </p:custDataLst>
          </p:nvPr>
        </p:nvGraphicFramePr>
        <p:xfrm>
          <a:off x="2987675" y="5516563"/>
          <a:ext cx="950913" cy="360362"/>
        </p:xfrm>
        <a:graphic>
          <a:graphicData uri="http://schemas.openxmlformats.org/presentationml/2006/ole">
            <mc:AlternateContent>
              <mc:Choice xmlns:v="urn:schemas-microsoft-com:vml" Requires="v">
                <p:oleObj spid="_x0000_s1049" name="Equation" r:id="rId25" imgW="469800" imgH="177480" progId="Equation.3">
                  <p:embed/>
                </p:oleObj>
              </mc:Choice>
              <mc:Fallback>
                <p:oleObj name="Equation" r:id="rId25" imgW="469800" imgH="177480" progId="Equation.3">
                  <p:embed/>
                  <p:pic>
                    <p:nvPicPr>
                      <p:cNvPr id="0" name="OLE substitute image"/>
                      <p:cNvPicPr/>
                      <p:nvPr/>
                    </p:nvPicPr>
                    <p:blipFill>
                      <a:blip r:embed="rId26">
                        <a:extLst>
                          <a:ext uri="{28A0092B-C50C-407E-A947-70E740481C1C}">
                            <a14:useLocalDpi xmlns:a14="http://schemas.microsoft.com/office/drawing/2010/main" val="0"/>
                          </a:ext>
                        </a:extLst>
                      </a:blip>
                      <a:stretch>
                        <a:fillRect/>
                      </a:stretch>
                    </p:blipFill>
                    <p:spPr>
                      <a:xfrm>
                        <a:off x="2987675" y="5516563"/>
                        <a:ext cx="950913" cy="360362"/>
                      </a:xfrm>
                      <a:prstGeom prst="rect">
                        <a:avLst/>
                      </a:prstGeom>
                      <a:noFill/>
                    </p:spPr>
                  </p:pic>
                </p:oleObj>
              </mc:Fallback>
            </mc:AlternateContent>
          </a:graphicData>
        </a:graphic>
      </p:graphicFrame>
      <p:sp>
        <p:nvSpPr>
          <p:cNvPr id="30" name="Cloud 29"/>
          <p:cNvSpPr/>
          <p:nvPr>
            <p:custDataLst>
              <p:tags r:id="rId27"/>
            </p:custDataLst>
          </p:nvPr>
        </p:nvSpPr>
        <p:spPr>
          <a:xfrm>
            <a:off x="4860032" y="1268760"/>
            <a:ext cx="3744416" cy="2808312"/>
          </a:xfrm>
          <a:prstGeom prst="cloud">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ct val="0"/>
              </a:spcBef>
              <a:spcAft>
                <a:spcPct val="0"/>
              </a:spcAft>
              <a:defRPr/>
            </a:pPr>
            <a:r>
              <a:rPr lang="en-GB"/>
              <a:t>multiples of the variable (one variable only)</a:t>
            </a:r>
          </a:p>
        </p:txBody>
      </p:sp>
      <p:graphicFrame>
        <p:nvGraphicFramePr>
          <p:cNvPr id="2057" name="Object 17"/>
          <p:cNvGraphicFramePr>
            <a:graphicFrameLocks noChangeAspect="1"/>
          </p:cNvGraphicFramePr>
          <p:nvPr>
            <p:custDataLst>
              <p:tags r:id="rId28"/>
            </p:custDataLst>
          </p:nvPr>
        </p:nvGraphicFramePr>
        <p:xfrm>
          <a:off x="5580063" y="1844675"/>
          <a:ext cx="287337" cy="317500"/>
        </p:xfrm>
        <a:graphic>
          <a:graphicData uri="http://schemas.openxmlformats.org/presentationml/2006/ole">
            <mc:AlternateContent>
              <mc:Choice xmlns:v="urn:schemas-microsoft-com:vml" Requires="v">
                <p:oleObj spid="_x0000_s1050" name="Equation" r:id="rId29" imgW="126720" imgH="139680" progId="Equation.3">
                  <p:embed/>
                </p:oleObj>
              </mc:Choice>
              <mc:Fallback>
                <p:oleObj name="Equation" r:id="rId29" imgW="126720" imgH="139680" progId="Equation.3">
                  <p:embed/>
                  <p:pic>
                    <p:nvPicPr>
                      <p:cNvPr id="0" name="OLE substitute image"/>
                      <p:cNvPicPr/>
                      <p:nvPr/>
                    </p:nvPicPr>
                    <p:blipFill>
                      <a:blip r:embed="rId30">
                        <a:extLst>
                          <a:ext uri="{28A0092B-C50C-407E-A947-70E740481C1C}">
                            <a14:useLocalDpi xmlns:a14="http://schemas.microsoft.com/office/drawing/2010/main" val="0"/>
                          </a:ext>
                        </a:extLst>
                      </a:blip>
                      <a:stretch>
                        <a:fillRect/>
                      </a:stretch>
                    </p:blipFill>
                    <p:spPr>
                      <a:xfrm>
                        <a:off x="5580063" y="1844675"/>
                        <a:ext cx="287337" cy="317500"/>
                      </a:xfrm>
                      <a:prstGeom prst="rect">
                        <a:avLst/>
                      </a:prstGeom>
                      <a:noFill/>
                    </p:spPr>
                  </p:pic>
                </p:oleObj>
              </mc:Fallback>
            </mc:AlternateContent>
          </a:graphicData>
        </a:graphic>
      </p:graphicFrame>
      <p:graphicFrame>
        <p:nvGraphicFramePr>
          <p:cNvPr id="2058" name="Object 18"/>
          <p:cNvGraphicFramePr>
            <a:graphicFrameLocks noChangeAspect="1"/>
          </p:cNvGraphicFramePr>
          <p:nvPr>
            <p:custDataLst>
              <p:tags r:id="rId31"/>
            </p:custDataLst>
          </p:nvPr>
        </p:nvGraphicFramePr>
        <p:xfrm>
          <a:off x="7092950" y="1773238"/>
          <a:ext cx="585788" cy="431800"/>
        </p:xfrm>
        <a:graphic>
          <a:graphicData uri="http://schemas.openxmlformats.org/presentationml/2006/ole">
            <mc:AlternateContent>
              <mc:Choice xmlns:v="urn:schemas-microsoft-com:vml" Requires="v">
                <p:oleObj spid="_x0000_s1051" name="Equation" r:id="rId32" imgW="241200" imgH="177480" progId="Equation.3">
                  <p:embed/>
                </p:oleObj>
              </mc:Choice>
              <mc:Fallback>
                <p:oleObj name="Equation" r:id="rId32" imgW="241200" imgH="177480" progId="Equation.3">
                  <p:embed/>
                  <p:pic>
                    <p:nvPicPr>
                      <p:cNvPr id="0" name="OLE substitute image"/>
                      <p:cNvPicPr/>
                      <p:nvPr/>
                    </p:nvPicPr>
                    <p:blipFill>
                      <a:blip r:embed="rId33">
                        <a:extLst>
                          <a:ext uri="{28A0092B-C50C-407E-A947-70E740481C1C}">
                            <a14:useLocalDpi xmlns:a14="http://schemas.microsoft.com/office/drawing/2010/main" val="0"/>
                          </a:ext>
                        </a:extLst>
                      </a:blip>
                      <a:stretch>
                        <a:fillRect/>
                      </a:stretch>
                    </p:blipFill>
                    <p:spPr>
                      <a:xfrm>
                        <a:off x="7092950" y="1773238"/>
                        <a:ext cx="585788" cy="431800"/>
                      </a:xfrm>
                      <a:prstGeom prst="rect">
                        <a:avLst/>
                      </a:prstGeom>
                      <a:noFill/>
                    </p:spPr>
                  </p:pic>
                </p:oleObj>
              </mc:Fallback>
            </mc:AlternateContent>
          </a:graphicData>
        </a:graphic>
      </p:graphicFrame>
      <p:graphicFrame>
        <p:nvGraphicFramePr>
          <p:cNvPr id="2059" name="Object 19"/>
          <p:cNvGraphicFramePr>
            <a:graphicFrameLocks noChangeAspect="1"/>
          </p:cNvGraphicFramePr>
          <p:nvPr>
            <p:custDataLst>
              <p:tags r:id="rId34"/>
            </p:custDataLst>
          </p:nvPr>
        </p:nvGraphicFramePr>
        <p:xfrm>
          <a:off x="5795963" y="2997200"/>
          <a:ext cx="584200" cy="431800"/>
        </p:xfrm>
        <a:graphic>
          <a:graphicData uri="http://schemas.openxmlformats.org/presentationml/2006/ole">
            <mc:AlternateContent>
              <mc:Choice xmlns:v="urn:schemas-microsoft-com:vml" Requires="v">
                <p:oleObj spid="_x0000_s1052" name="Equation" r:id="rId35" imgW="291960" imgH="215640" progId="Equation.3">
                  <p:embed/>
                </p:oleObj>
              </mc:Choice>
              <mc:Fallback>
                <p:oleObj name="Equation" r:id="rId35" imgW="291960" imgH="215640" progId="Equation.3">
                  <p:embed/>
                  <p:pic>
                    <p:nvPicPr>
                      <p:cNvPr id="0" name="OLE substitute image"/>
                      <p:cNvPicPr/>
                      <p:nvPr/>
                    </p:nvPicPr>
                    <p:blipFill>
                      <a:blip r:embed="rId36">
                        <a:extLst>
                          <a:ext uri="{28A0092B-C50C-407E-A947-70E740481C1C}">
                            <a14:useLocalDpi xmlns:a14="http://schemas.microsoft.com/office/drawing/2010/main" val="0"/>
                          </a:ext>
                        </a:extLst>
                      </a:blip>
                      <a:stretch>
                        <a:fillRect/>
                      </a:stretch>
                    </p:blipFill>
                    <p:spPr>
                      <a:xfrm>
                        <a:off x="5795963" y="2997200"/>
                        <a:ext cx="584200" cy="431800"/>
                      </a:xfrm>
                      <a:prstGeom prst="rect">
                        <a:avLst/>
                      </a:prstGeom>
                      <a:noFill/>
                    </p:spPr>
                  </p:pic>
                </p:oleObj>
              </mc:Fallback>
            </mc:AlternateContent>
          </a:graphicData>
        </a:graphic>
      </p:graphicFrame>
      <p:sp>
        <p:nvSpPr>
          <p:cNvPr id="34" name="Explosion 2 33"/>
          <p:cNvSpPr/>
          <p:nvPr>
            <p:custDataLst>
              <p:tags r:id="rId37"/>
            </p:custDataLst>
          </p:nvPr>
        </p:nvSpPr>
        <p:spPr>
          <a:xfrm>
            <a:off x="5148064" y="4365104"/>
            <a:ext cx="3600400" cy="2492896"/>
          </a:xfrm>
          <a:prstGeom prst="irregularSeal2">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ct val="0"/>
              </a:spcBef>
              <a:spcAft>
                <a:spcPct val="0"/>
              </a:spcAft>
              <a:defRPr/>
            </a:pPr>
            <a:r>
              <a:rPr lang="en-GB"/>
              <a:t>BUT </a:t>
            </a:r>
            <a:r>
              <a:rPr lang="en-GB" b="1" i="1" u="sng"/>
              <a:t>NOT</a:t>
            </a:r>
          </a:p>
        </p:txBody>
      </p:sp>
      <p:graphicFrame>
        <p:nvGraphicFramePr>
          <p:cNvPr id="2060" name="Object 20"/>
          <p:cNvGraphicFramePr>
            <a:graphicFrameLocks noChangeAspect="1"/>
          </p:cNvGraphicFramePr>
          <p:nvPr>
            <p:custDataLst>
              <p:tags r:id="rId38"/>
            </p:custDataLst>
          </p:nvPr>
        </p:nvGraphicFramePr>
        <p:xfrm>
          <a:off x="6084888" y="5084763"/>
          <a:ext cx="358775" cy="411162"/>
        </p:xfrm>
        <a:graphic>
          <a:graphicData uri="http://schemas.openxmlformats.org/presentationml/2006/ole">
            <mc:AlternateContent>
              <mc:Choice xmlns:v="urn:schemas-microsoft-com:vml" Requires="v">
                <p:oleObj spid="_x0000_s1053" name="Equation" r:id="rId39" imgW="177480" imgH="203040" progId="Equation.3">
                  <p:embed/>
                </p:oleObj>
              </mc:Choice>
              <mc:Fallback>
                <p:oleObj name="Equation" r:id="rId39" imgW="177480" imgH="203040" progId="Equation.3">
                  <p:embed/>
                  <p:pic>
                    <p:nvPicPr>
                      <p:cNvPr id="0" name="OLE substitute image"/>
                      <p:cNvPicPr/>
                      <p:nvPr/>
                    </p:nvPicPr>
                    <p:blipFill>
                      <a:blip r:embed="rId40">
                        <a:extLst>
                          <a:ext uri="{28A0092B-C50C-407E-A947-70E740481C1C}">
                            <a14:useLocalDpi xmlns:a14="http://schemas.microsoft.com/office/drawing/2010/main" val="0"/>
                          </a:ext>
                        </a:extLst>
                      </a:blip>
                      <a:stretch>
                        <a:fillRect/>
                      </a:stretch>
                    </p:blipFill>
                    <p:spPr>
                      <a:xfrm>
                        <a:off x="6084888" y="5084763"/>
                        <a:ext cx="358775" cy="411162"/>
                      </a:xfrm>
                      <a:prstGeom prst="rect">
                        <a:avLst/>
                      </a:prstGeom>
                      <a:noFill/>
                    </p:spPr>
                  </p:pic>
                </p:oleObj>
              </mc:Fallback>
            </mc:AlternateContent>
          </a:graphicData>
        </a:graphic>
      </p:graphicFrame>
      <p:graphicFrame>
        <p:nvGraphicFramePr>
          <p:cNvPr id="2061" name="Object 21"/>
          <p:cNvGraphicFramePr>
            <a:graphicFrameLocks noChangeAspect="1"/>
          </p:cNvGraphicFramePr>
          <p:nvPr>
            <p:custDataLst>
              <p:tags r:id="rId41"/>
            </p:custDataLst>
          </p:nvPr>
        </p:nvGraphicFramePr>
        <p:xfrm>
          <a:off x="6948488" y="2997200"/>
          <a:ext cx="287337" cy="792163"/>
        </p:xfrm>
        <a:graphic>
          <a:graphicData uri="http://schemas.openxmlformats.org/presentationml/2006/ole">
            <mc:AlternateContent>
              <mc:Choice xmlns:v="urn:schemas-microsoft-com:vml" Requires="v">
                <p:oleObj spid="_x0000_s1054" name="Equation" r:id="rId42" imgW="152280" imgH="419040" progId="Equation.3">
                  <p:embed/>
                </p:oleObj>
              </mc:Choice>
              <mc:Fallback>
                <p:oleObj name="Equation" r:id="rId42" imgW="152280" imgH="419040" progId="Equation.3">
                  <p:embed/>
                  <p:pic>
                    <p:nvPicPr>
                      <p:cNvPr id="0" name="OLE substitute image"/>
                      <p:cNvPicPr/>
                      <p:nvPr/>
                    </p:nvPicPr>
                    <p:blipFill>
                      <a:blip r:embed="rId43">
                        <a:extLst>
                          <a:ext uri="{28A0092B-C50C-407E-A947-70E740481C1C}">
                            <a14:useLocalDpi xmlns:a14="http://schemas.microsoft.com/office/drawing/2010/main" val="0"/>
                          </a:ext>
                        </a:extLst>
                      </a:blip>
                      <a:stretch>
                        <a:fillRect/>
                      </a:stretch>
                    </p:blipFill>
                    <p:spPr>
                      <a:xfrm>
                        <a:off x="6948488" y="2997200"/>
                        <a:ext cx="287337" cy="792163"/>
                      </a:xfrm>
                      <a:prstGeom prst="rect">
                        <a:avLst/>
                      </a:prstGeom>
                      <a:noFill/>
                    </p:spPr>
                  </p:pic>
                </p:oleObj>
              </mc:Fallback>
            </mc:AlternateContent>
          </a:graphicData>
        </a:graphic>
      </p:graphicFrame>
      <p:graphicFrame>
        <p:nvGraphicFramePr>
          <p:cNvPr id="2062" name="Object 22"/>
          <p:cNvGraphicFramePr>
            <a:graphicFrameLocks noChangeAspect="1"/>
          </p:cNvGraphicFramePr>
          <p:nvPr>
            <p:custDataLst>
              <p:tags r:id="rId44"/>
            </p:custDataLst>
          </p:nvPr>
        </p:nvGraphicFramePr>
        <p:xfrm>
          <a:off x="5940425" y="5949950"/>
          <a:ext cx="407988" cy="431800"/>
        </p:xfrm>
        <a:graphic>
          <a:graphicData uri="http://schemas.openxmlformats.org/presentationml/2006/ole">
            <mc:AlternateContent>
              <mc:Choice xmlns:v="urn:schemas-microsoft-com:vml" Requires="v">
                <p:oleObj spid="_x0000_s1055" name="Equation" r:id="rId45" imgW="215640" imgH="228600" progId="Equation.3">
                  <p:embed/>
                </p:oleObj>
              </mc:Choice>
              <mc:Fallback>
                <p:oleObj name="Equation" r:id="rId45" imgW="215640" imgH="228600" progId="Equation.3">
                  <p:embed/>
                  <p:pic>
                    <p:nvPicPr>
                      <p:cNvPr id="0" name="OLE substitute image"/>
                      <p:cNvPicPr/>
                      <p:nvPr/>
                    </p:nvPicPr>
                    <p:blipFill>
                      <a:blip r:embed="rId46">
                        <a:extLst>
                          <a:ext uri="{28A0092B-C50C-407E-A947-70E740481C1C}">
                            <a14:useLocalDpi xmlns:a14="http://schemas.microsoft.com/office/drawing/2010/main" val="0"/>
                          </a:ext>
                        </a:extLst>
                      </a:blip>
                      <a:stretch>
                        <a:fillRect/>
                      </a:stretch>
                    </p:blipFill>
                    <p:spPr>
                      <a:xfrm>
                        <a:off x="5940425" y="5949950"/>
                        <a:ext cx="407988" cy="431800"/>
                      </a:xfrm>
                      <a:prstGeom prst="rect">
                        <a:avLst/>
                      </a:prstGeom>
                      <a:noFill/>
                    </p:spPr>
                  </p:pic>
                </p:oleObj>
              </mc:Fallback>
            </mc:AlternateContent>
          </a:graphicData>
        </a:graphic>
      </p:graphicFrame>
      <p:graphicFrame>
        <p:nvGraphicFramePr>
          <p:cNvPr id="2063" name="Object 23"/>
          <p:cNvGraphicFramePr>
            <a:graphicFrameLocks noChangeAspect="1"/>
          </p:cNvGraphicFramePr>
          <p:nvPr>
            <p:custDataLst>
              <p:tags r:id="rId47"/>
            </p:custDataLst>
          </p:nvPr>
        </p:nvGraphicFramePr>
        <p:xfrm>
          <a:off x="6875463" y="5157788"/>
          <a:ext cx="720725" cy="331787"/>
        </p:xfrm>
        <a:graphic>
          <a:graphicData uri="http://schemas.openxmlformats.org/presentationml/2006/ole">
            <mc:AlternateContent>
              <mc:Choice xmlns:v="urn:schemas-microsoft-com:vml" Requires="v">
                <p:oleObj spid="_x0000_s1056" name="Equation" r:id="rId48" imgW="495000" imgH="228600" progId="Equation.3">
                  <p:embed/>
                </p:oleObj>
              </mc:Choice>
              <mc:Fallback>
                <p:oleObj name="Equation" r:id="rId48" imgW="495000" imgH="228600" progId="Equation.3">
                  <p:embed/>
                  <p:pic>
                    <p:nvPicPr>
                      <p:cNvPr id="0" name="OLE substitute image"/>
                      <p:cNvPicPr/>
                      <p:nvPr/>
                    </p:nvPicPr>
                    <p:blipFill>
                      <a:blip r:embed="rId49">
                        <a:extLst>
                          <a:ext uri="{28A0092B-C50C-407E-A947-70E740481C1C}">
                            <a14:useLocalDpi xmlns:a14="http://schemas.microsoft.com/office/drawing/2010/main" val="0"/>
                          </a:ext>
                        </a:extLst>
                      </a:blip>
                      <a:stretch>
                        <a:fillRect/>
                      </a:stretch>
                    </p:blipFill>
                    <p:spPr>
                      <a:xfrm>
                        <a:off x="6875463" y="5157788"/>
                        <a:ext cx="720725" cy="331787"/>
                      </a:xfrm>
                      <a:prstGeom prst="rect">
                        <a:avLst/>
                      </a:prstGeom>
                      <a:noFill/>
                    </p:spPr>
                  </p:pic>
                </p:oleObj>
              </mc:Fallback>
            </mc:AlternateContent>
          </a:graphicData>
        </a:graphic>
      </p:graphicFrame>
      <p:sp>
        <p:nvSpPr>
          <p:cNvPr id="22" name="Cloud 21"/>
          <p:cNvSpPr/>
          <p:nvPr>
            <p:custDataLst>
              <p:tags r:id="rId50"/>
            </p:custDataLst>
          </p:nvPr>
        </p:nvSpPr>
        <p:spPr>
          <a:xfrm>
            <a:off x="827584" y="1628800"/>
            <a:ext cx="2880320" cy="1872208"/>
          </a:xfrm>
          <a:prstGeom prst="cloud">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ct val="0"/>
              </a:spcBef>
              <a:spcAft>
                <a:spcPct val="0"/>
              </a:spcAft>
              <a:defRPr/>
            </a:pPr>
            <a:r>
              <a:rPr lang="en-GB"/>
              <a:t>symbols</a:t>
            </a:r>
          </a:p>
        </p:txBody>
      </p:sp>
      <p:graphicFrame>
        <p:nvGraphicFramePr>
          <p:cNvPr id="2064" name="Object 24"/>
          <p:cNvGraphicFramePr>
            <a:graphicFrameLocks noChangeAspect="1"/>
          </p:cNvGraphicFramePr>
          <p:nvPr>
            <p:custDataLst>
              <p:tags r:id="rId51"/>
            </p:custDataLst>
          </p:nvPr>
        </p:nvGraphicFramePr>
        <p:xfrm>
          <a:off x="1476375" y="1989138"/>
          <a:ext cx="287338" cy="287337"/>
        </p:xfrm>
        <a:graphic>
          <a:graphicData uri="http://schemas.openxmlformats.org/presentationml/2006/ole">
            <mc:AlternateContent>
              <mc:Choice xmlns:v="urn:schemas-microsoft-com:vml" Requires="v">
                <p:oleObj spid="_x0000_s1057" name="Equation" r:id="rId52" imgW="139680" imgH="139680" progId="Equation.3">
                  <p:embed/>
                </p:oleObj>
              </mc:Choice>
              <mc:Fallback>
                <p:oleObj name="Equation" r:id="rId52" imgW="139680" imgH="139680" progId="Equation.3">
                  <p:embed/>
                  <p:pic>
                    <p:nvPicPr>
                      <p:cNvPr id="0" name="OLE substitute image"/>
                      <p:cNvPicPr/>
                      <p:nvPr/>
                    </p:nvPicPr>
                    <p:blipFill>
                      <a:blip r:embed="rId53">
                        <a:extLst>
                          <a:ext uri="{28A0092B-C50C-407E-A947-70E740481C1C}">
                            <a14:useLocalDpi xmlns:a14="http://schemas.microsoft.com/office/drawing/2010/main" val="0"/>
                          </a:ext>
                        </a:extLst>
                      </a:blip>
                      <a:stretch>
                        <a:fillRect/>
                      </a:stretch>
                    </p:blipFill>
                    <p:spPr>
                      <a:xfrm>
                        <a:off x="1476375" y="1989138"/>
                        <a:ext cx="287338" cy="287337"/>
                      </a:xfrm>
                      <a:prstGeom prst="rect">
                        <a:avLst/>
                      </a:prstGeom>
                      <a:noFill/>
                    </p:spPr>
                  </p:pic>
                </p:oleObj>
              </mc:Fallback>
            </mc:AlternateContent>
          </a:graphicData>
        </a:graphic>
      </p:graphicFrame>
      <p:graphicFrame>
        <p:nvGraphicFramePr>
          <p:cNvPr id="2065" name="Object 25"/>
          <p:cNvGraphicFramePr>
            <a:graphicFrameLocks noChangeAspect="1"/>
          </p:cNvGraphicFramePr>
          <p:nvPr>
            <p:custDataLst>
              <p:tags r:id="rId54"/>
            </p:custDataLst>
          </p:nvPr>
        </p:nvGraphicFramePr>
        <p:xfrm>
          <a:off x="2627313" y="1989138"/>
          <a:ext cx="360362" cy="287337"/>
        </p:xfrm>
        <a:graphic>
          <a:graphicData uri="http://schemas.openxmlformats.org/presentationml/2006/ole">
            <mc:AlternateContent>
              <mc:Choice xmlns:v="urn:schemas-microsoft-com:vml" Requires="v">
                <p:oleObj spid="_x0000_s1058" name="Equation" r:id="rId55" imgW="126720" imgH="101520" progId="Equation.3">
                  <p:embed/>
                </p:oleObj>
              </mc:Choice>
              <mc:Fallback>
                <p:oleObj name="Equation" r:id="rId55" imgW="126720" imgH="101520" progId="Equation.3">
                  <p:embed/>
                  <p:pic>
                    <p:nvPicPr>
                      <p:cNvPr id="0" name="OLE substitute image"/>
                      <p:cNvPicPr/>
                      <p:nvPr/>
                    </p:nvPicPr>
                    <p:blipFill>
                      <a:blip r:embed="rId56">
                        <a:extLst>
                          <a:ext uri="{28A0092B-C50C-407E-A947-70E740481C1C}">
                            <a14:useLocalDpi xmlns:a14="http://schemas.microsoft.com/office/drawing/2010/main" val="0"/>
                          </a:ext>
                        </a:extLst>
                      </a:blip>
                      <a:stretch>
                        <a:fillRect/>
                      </a:stretch>
                    </p:blipFill>
                    <p:spPr>
                      <a:xfrm>
                        <a:off x="2627313" y="1989138"/>
                        <a:ext cx="360362" cy="287337"/>
                      </a:xfrm>
                      <a:prstGeom prst="rect">
                        <a:avLst/>
                      </a:prstGeom>
                      <a:noFill/>
                    </p:spPr>
                  </p:pic>
                </p:oleObj>
              </mc:Fallback>
            </mc:AlternateContent>
          </a:graphicData>
        </a:graphic>
      </p:graphicFrame>
      <p:graphicFrame>
        <p:nvGraphicFramePr>
          <p:cNvPr id="2066" name="Object 26"/>
          <p:cNvGraphicFramePr>
            <a:graphicFrameLocks noChangeAspect="1"/>
          </p:cNvGraphicFramePr>
          <p:nvPr>
            <p:custDataLst>
              <p:tags r:id="rId57"/>
            </p:custDataLst>
          </p:nvPr>
        </p:nvGraphicFramePr>
        <p:xfrm>
          <a:off x="1476375" y="2781300"/>
          <a:ext cx="250825" cy="503238"/>
        </p:xfrm>
        <a:graphic>
          <a:graphicData uri="http://schemas.openxmlformats.org/presentationml/2006/ole">
            <mc:AlternateContent>
              <mc:Choice xmlns:v="urn:schemas-microsoft-com:vml" Requires="v">
                <p:oleObj spid="_x0000_s1059" name="Equation" r:id="rId58" imgW="101520" imgH="203040" progId="Equation.3">
                  <p:embed/>
                </p:oleObj>
              </mc:Choice>
              <mc:Fallback>
                <p:oleObj name="Equation" r:id="rId58" imgW="101520" imgH="203040" progId="Equation.3">
                  <p:embed/>
                  <p:pic>
                    <p:nvPicPr>
                      <p:cNvPr id="0" name="OLE substitute image"/>
                      <p:cNvPicPr/>
                      <p:nvPr/>
                    </p:nvPicPr>
                    <p:blipFill>
                      <a:blip r:embed="rId59">
                        <a:extLst>
                          <a:ext uri="{28A0092B-C50C-407E-A947-70E740481C1C}">
                            <a14:useLocalDpi xmlns:a14="http://schemas.microsoft.com/office/drawing/2010/main" val="0"/>
                          </a:ext>
                        </a:extLst>
                      </a:blip>
                      <a:stretch>
                        <a:fillRect/>
                      </a:stretch>
                    </p:blipFill>
                    <p:spPr>
                      <a:xfrm>
                        <a:off x="1476375" y="2781300"/>
                        <a:ext cx="250825" cy="503238"/>
                      </a:xfrm>
                      <a:prstGeom prst="rect">
                        <a:avLst/>
                      </a:prstGeom>
                      <a:noFill/>
                    </p:spPr>
                  </p:pic>
                </p:oleObj>
              </mc:Fallback>
            </mc:AlternateContent>
          </a:graphicData>
        </a:graphic>
      </p:graphicFrame>
      <p:graphicFrame>
        <p:nvGraphicFramePr>
          <p:cNvPr id="2067" name="Object 27"/>
          <p:cNvGraphicFramePr>
            <a:graphicFrameLocks noChangeAspect="1"/>
          </p:cNvGraphicFramePr>
          <p:nvPr>
            <p:custDataLst>
              <p:tags r:id="rId60"/>
            </p:custDataLst>
          </p:nvPr>
        </p:nvGraphicFramePr>
        <p:xfrm>
          <a:off x="2411413" y="2781300"/>
          <a:ext cx="288925" cy="287338"/>
        </p:xfrm>
        <a:graphic>
          <a:graphicData uri="http://schemas.openxmlformats.org/presentationml/2006/ole">
            <mc:AlternateContent>
              <mc:Choice xmlns:v="urn:schemas-microsoft-com:vml" Requires="v">
                <p:oleObj spid="_x0000_s1060" name="Equation" r:id="rId61" imgW="126720" imgH="126720" progId="Equation.3">
                  <p:embed/>
                </p:oleObj>
              </mc:Choice>
              <mc:Fallback>
                <p:oleObj name="Equation" r:id="rId61" imgW="126720" imgH="126720" progId="Equation.3">
                  <p:embed/>
                  <p:pic>
                    <p:nvPicPr>
                      <p:cNvPr id="0" name="OLE substitute image"/>
                      <p:cNvPicPr/>
                      <p:nvPr/>
                    </p:nvPicPr>
                    <p:blipFill>
                      <a:blip r:embed="rId62">
                        <a:extLst>
                          <a:ext uri="{28A0092B-C50C-407E-A947-70E740481C1C}">
                            <a14:useLocalDpi xmlns:a14="http://schemas.microsoft.com/office/drawing/2010/main" val="0"/>
                          </a:ext>
                        </a:extLst>
                      </a:blip>
                      <a:stretch>
                        <a:fillRect/>
                      </a:stretch>
                    </p:blipFill>
                    <p:spPr>
                      <a:xfrm>
                        <a:off x="2411413" y="2781300"/>
                        <a:ext cx="288925" cy="287338"/>
                      </a:xfrm>
                      <a:prstGeom prst="rect">
                        <a:avLst/>
                      </a:prstGeom>
                      <a:noFill/>
                    </p:spPr>
                  </p:pic>
                </p:oleObj>
              </mc:Fallback>
            </mc:AlternateContent>
          </a:graphicData>
        </a:graphic>
      </p:graphicFrame>
      <p:graphicFrame>
        <p:nvGraphicFramePr>
          <p:cNvPr id="2068" name="Object 28"/>
          <p:cNvGraphicFramePr>
            <a:graphicFrameLocks noChangeAspect="1"/>
          </p:cNvGraphicFramePr>
          <p:nvPr>
            <p:custDataLst>
              <p:tags r:id="rId63"/>
            </p:custDataLst>
          </p:nvPr>
        </p:nvGraphicFramePr>
        <p:xfrm>
          <a:off x="6588125" y="5876925"/>
          <a:ext cx="525463" cy="288925"/>
        </p:xfrm>
        <a:graphic>
          <a:graphicData uri="http://schemas.openxmlformats.org/presentationml/2006/ole">
            <mc:AlternateContent>
              <mc:Choice xmlns:v="urn:schemas-microsoft-com:vml" Requires="v">
                <p:oleObj spid="_x0000_s1061" name="Equation" r:id="rId64" imgW="393480" imgH="215640" progId="Equation.3">
                  <p:embed/>
                </p:oleObj>
              </mc:Choice>
              <mc:Fallback>
                <p:oleObj name="Equation" r:id="rId64" imgW="393480" imgH="215640" progId="Equation.3">
                  <p:embed/>
                  <p:pic>
                    <p:nvPicPr>
                      <p:cNvPr id="0" name="OLE substitute image"/>
                      <p:cNvPicPr/>
                      <p:nvPr/>
                    </p:nvPicPr>
                    <p:blipFill>
                      <a:blip r:embed="rId65">
                        <a:extLst>
                          <a:ext uri="{28A0092B-C50C-407E-A947-70E740481C1C}">
                            <a14:useLocalDpi xmlns:a14="http://schemas.microsoft.com/office/drawing/2010/main" val="0"/>
                          </a:ext>
                        </a:extLst>
                      </a:blip>
                      <a:stretch>
                        <a:fillRect/>
                      </a:stretch>
                    </p:blipFill>
                    <p:spPr>
                      <a:xfrm>
                        <a:off x="6588125" y="5876925"/>
                        <a:ext cx="525463" cy="288925"/>
                      </a:xfrm>
                      <a:prstGeom prst="rect">
                        <a:avLst/>
                      </a:prstGeom>
                      <a:noFill/>
                    </p:spPr>
                  </p:pic>
                </p:oleObj>
              </mc:Fallback>
            </mc:AlternateContent>
          </a:graphicData>
        </a:graphic>
      </p:graphicFrame>
    </p:spTree>
    <p:custDataLst>
      <p:tags r:id="rId66"/>
    </p:custData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6869" name="Title 1"/>
          <p:cNvSpPr>
            <a:spLocks noGrp="1"/>
          </p:cNvSpPr>
          <p:nvPr>
            <p:ph type="title"/>
            <p:custDataLst>
              <p:tags r:id="rId3"/>
            </p:custDataLst>
          </p:nvPr>
        </p:nvSpPr>
        <p:spPr/>
        <p:txBody>
          <a:bodyPr/>
          <a:lstStyle/>
          <a:p>
            <a:pPr eaLnBrk="1" hangingPunct="1"/>
            <a:r>
              <a:rPr lang="en-GB" altLang="en-US"/>
              <a:t>Adding the graph of 3</a:t>
            </a:r>
            <a:r>
              <a:rPr lang="en-GB" altLang="en-US" i="1">
                <a:latin typeface="Times New Roman" pitchFamily="18" charset="0"/>
                <a:cs typeface="Times New Roman" pitchFamily="18" charset="0"/>
              </a:rPr>
              <a:t>x</a:t>
            </a:r>
            <a:r>
              <a:rPr lang="en-GB" altLang="en-US"/>
              <a:t> – 2</a:t>
            </a:r>
            <a:r>
              <a:rPr lang="en-GB" altLang="en-US">
                <a:latin typeface="Times New Roman" pitchFamily="18" charset="0"/>
                <a:cs typeface="Times New Roman" pitchFamily="18" charset="0"/>
              </a:rPr>
              <a:t>y</a:t>
            </a:r>
            <a:r>
              <a:rPr lang="en-GB" altLang="en-US"/>
              <a:t> = 4</a:t>
            </a:r>
          </a:p>
        </p:txBody>
      </p:sp>
      <p:graphicFrame>
        <p:nvGraphicFramePr>
          <p:cNvPr id="36867" name="Object 3"/>
          <p:cNvGraphicFramePr>
            <a:graphicFrameLocks noChangeAspect="1"/>
          </p:cNvGraphicFramePr>
          <p:nvPr>
            <p:custDataLst>
              <p:tags r:id="rId4"/>
            </p:custDataLst>
          </p:nvPr>
        </p:nvGraphicFramePr>
        <p:xfrm>
          <a:off x="2195513" y="1628775"/>
          <a:ext cx="792162" cy="222250"/>
        </p:xfrm>
        <a:graphic>
          <a:graphicData uri="http://schemas.openxmlformats.org/presentationml/2006/ole">
            <mc:AlternateContent>
              <mc:Choice xmlns:v="urn:schemas-microsoft-com:vml" Requires="v">
                <p:oleObj spid="_x0000_s1138" name="Equation" r:id="rId5" imgW="723600" imgH="203040" progId="Equation.3">
                  <p:embed/>
                </p:oleObj>
              </mc:Choice>
              <mc:Fallback>
                <p:oleObj name="Equation" r:id="rId5" imgW="723600" imgH="203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2195513" y="1628775"/>
                        <a:ext cx="792162" cy="222250"/>
                      </a:xfrm>
                      <a:prstGeom prst="rect">
                        <a:avLst/>
                      </a:prstGeom>
                      <a:noFill/>
                    </p:spPr>
                  </p:pic>
                </p:oleObj>
              </mc:Fallback>
            </mc:AlternateContent>
          </a:graphicData>
        </a:graphic>
      </p:graphicFrame>
      <p:graphicFrame>
        <p:nvGraphicFramePr>
          <p:cNvPr id="36868" name="Object 5"/>
          <p:cNvGraphicFramePr>
            <a:graphicFrameLocks noChangeAspect="1"/>
          </p:cNvGraphicFramePr>
          <p:nvPr>
            <p:custDataLst>
              <p:tags r:id="rId7"/>
            </p:custDataLst>
          </p:nvPr>
        </p:nvGraphicFramePr>
        <p:xfrm>
          <a:off x="6011863" y="2349500"/>
          <a:ext cx="936625" cy="261938"/>
        </p:xfrm>
        <a:graphic>
          <a:graphicData uri="http://schemas.openxmlformats.org/presentationml/2006/ole">
            <mc:AlternateContent>
              <mc:Choice xmlns:v="urn:schemas-microsoft-com:vml" Requires="v">
                <p:oleObj spid="_x0000_s1139" name="Equation" r:id="rId8" imgW="723600" imgH="203040" progId="Equation.3">
                  <p:embed/>
                </p:oleObj>
              </mc:Choice>
              <mc:Fallback>
                <p:oleObj name="Equation" r:id="rId8" imgW="723600" imgH="20304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6011863" y="2349500"/>
                        <a:ext cx="936625" cy="261938"/>
                      </a:xfrm>
                      <a:prstGeom prst="rect">
                        <a:avLst/>
                      </a:prstGeom>
                      <a:noFill/>
                    </p:spPr>
                  </p:pic>
                </p:oleObj>
              </mc:Fallback>
            </mc:AlternateContent>
          </a:graphicData>
        </a:graphic>
      </p:graphicFrame>
      <p:pic>
        <p:nvPicPr>
          <p:cNvPr id="2" name="Picture 1"/>
          <p:cNvPicPr>
            <a:picLocks noChangeAspect="1"/>
          </p:cNvPicPr>
          <p:nvPr>
            <p:custDataLst>
              <p:tags r:id="rId11"/>
            </p:custDataLst>
          </p:nvPr>
        </p:nvPicPr>
        <p:blipFill>
          <a:blip r:embed="rId10">
            <a:extLst>
              <a:ext uri="{28A0092B-C50C-407E-A947-70E740481C1C}">
                <a14:useLocalDpi xmlns:a14="http://schemas.microsoft.com/office/drawing/2010/main" val="0"/>
              </a:ext>
            </a:extLst>
          </a:blip>
          <a:stretch>
            <a:fillRect/>
          </a:stretch>
        </p:blipFill>
        <p:spPr>
          <a:xfrm>
            <a:off x="930345" y="1412776"/>
            <a:ext cx="7345073" cy="4900779"/>
          </a:xfrm>
          <a:prstGeom prst="rect">
            <a:avLst/>
          </a:prstGeom>
        </p:spPr>
      </p:pic>
    </p:spTree>
    <p:custDataLst>
      <p:tags r:id="rId12"/>
    </p:custData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7893" name="Title 1"/>
          <p:cNvSpPr>
            <a:spLocks noGrp="1"/>
          </p:cNvSpPr>
          <p:nvPr>
            <p:ph type="title"/>
            <p:custDataLst>
              <p:tags r:id="rId3"/>
            </p:custDataLst>
          </p:nvPr>
        </p:nvSpPr>
        <p:spPr/>
        <p:txBody>
          <a:bodyPr/>
          <a:lstStyle/>
          <a:p>
            <a:pPr eaLnBrk="1" hangingPunct="1"/>
            <a:r>
              <a:rPr lang="en-GB" altLang="en-US"/>
              <a:t>Simultaneous linear equations</a:t>
            </a:r>
          </a:p>
        </p:txBody>
      </p:sp>
      <p:graphicFrame>
        <p:nvGraphicFramePr>
          <p:cNvPr id="37890" name="Object 2"/>
          <p:cNvGraphicFramePr>
            <a:graphicFrameLocks noGrp="1" noChangeAspect="1"/>
          </p:cNvGraphicFramePr>
          <p:nvPr>
            <p:ph idx="1"/>
            <p:custDataLst>
              <p:tags r:id="rId4"/>
            </p:custDataLst>
          </p:nvPr>
        </p:nvGraphicFramePr>
        <p:xfrm>
          <a:off x="3203575" y="2133600"/>
          <a:ext cx="2565400" cy="719138"/>
        </p:xfrm>
        <a:graphic>
          <a:graphicData uri="http://schemas.openxmlformats.org/presentationml/2006/ole">
            <mc:AlternateContent>
              <mc:Choice xmlns:v="urn:schemas-microsoft-com:vml" Requires="v">
                <p:oleObj spid="_x0000_s1140" name="Equation" r:id="rId5" imgW="723600" imgH="203040" progId="Equation.3">
                  <p:embed/>
                </p:oleObj>
              </mc:Choice>
              <mc:Fallback>
                <p:oleObj name="Equation" r:id="rId5" imgW="723600" imgH="203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203575" y="2133600"/>
                        <a:ext cx="2565400" cy="719138"/>
                      </a:xfrm>
                      <a:prstGeom prst="rect">
                        <a:avLst/>
                      </a:prstGeom>
                    </p:spPr>
                  </p:pic>
                </p:oleObj>
              </mc:Fallback>
            </mc:AlternateContent>
          </a:graphicData>
        </a:graphic>
      </p:graphicFrame>
      <p:graphicFrame>
        <p:nvGraphicFramePr>
          <p:cNvPr id="37891" name="Object 3"/>
          <p:cNvGraphicFramePr>
            <a:graphicFrameLocks noChangeAspect="1"/>
          </p:cNvGraphicFramePr>
          <p:nvPr>
            <p:custDataLst>
              <p:tags r:id="rId7"/>
            </p:custDataLst>
          </p:nvPr>
        </p:nvGraphicFramePr>
        <p:xfrm>
          <a:off x="3203575" y="3573463"/>
          <a:ext cx="2562225" cy="719137"/>
        </p:xfrm>
        <a:graphic>
          <a:graphicData uri="http://schemas.openxmlformats.org/presentationml/2006/ole">
            <mc:AlternateContent>
              <mc:Choice xmlns:v="urn:schemas-microsoft-com:vml" Requires="v">
                <p:oleObj spid="_x0000_s1141" name="Equation" r:id="rId8" imgW="723600" imgH="203040" progId="Equation.3">
                  <p:embed/>
                </p:oleObj>
              </mc:Choice>
              <mc:Fallback>
                <p:oleObj name="Equation" r:id="rId8" imgW="723600" imgH="20304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3203575" y="3573463"/>
                        <a:ext cx="2562225" cy="719137"/>
                      </a:xfrm>
                      <a:prstGeom prst="rect">
                        <a:avLst/>
                      </a:prstGeom>
                      <a:noFill/>
                    </p:spPr>
                  </p:pic>
                </p:oleObj>
              </mc:Fallback>
            </mc:AlternateContent>
          </a:graphicData>
        </a:graphic>
      </p:graphicFrame>
      <p:sp>
        <p:nvSpPr>
          <p:cNvPr id="37894" name="TextBox 5"/>
          <p:cNvSpPr txBox="1">
            <a:spLocks noChangeArrowheads="1"/>
          </p:cNvSpPr>
          <p:nvPr>
            <p:custDataLst>
              <p:tags r:id="rId10"/>
            </p:custDataLst>
          </p:nvPr>
        </p:nvSpPr>
        <p:spPr bwMode="auto">
          <a:xfrm>
            <a:off x="4140200" y="1484313"/>
            <a:ext cx="8636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3200">
                <a:latin typeface="Calibri" pitchFamily="34" charset="0"/>
              </a:rPr>
              <a:t>If</a:t>
            </a:r>
          </a:p>
          <a:p>
            <a:pPr eaLnBrk="1" hangingPunct="1"/>
            <a:endParaRPr lang="en-GB" altLang="en-US" sz="3200">
              <a:latin typeface="Calibri" pitchFamily="34" charset="0"/>
            </a:endParaRPr>
          </a:p>
          <a:p>
            <a:pPr eaLnBrk="1" hangingPunct="1"/>
            <a:endParaRPr lang="en-GB" altLang="en-US" sz="3200">
              <a:latin typeface="Calibri" pitchFamily="34" charset="0"/>
            </a:endParaRPr>
          </a:p>
          <a:p>
            <a:pPr eaLnBrk="1" hangingPunct="1"/>
            <a:r>
              <a:rPr lang="en-GB" altLang="en-US" sz="3200">
                <a:latin typeface="Calibri" pitchFamily="34" charset="0"/>
              </a:rPr>
              <a:t>and</a:t>
            </a:r>
          </a:p>
        </p:txBody>
      </p:sp>
      <p:sp>
        <p:nvSpPr>
          <p:cNvPr id="37895" name="TextBox 6"/>
          <p:cNvSpPr txBox="1">
            <a:spLocks noChangeArrowheads="1"/>
          </p:cNvSpPr>
          <p:nvPr>
            <p:custDataLst>
              <p:tags r:id="rId11"/>
            </p:custDataLst>
          </p:nvPr>
        </p:nvSpPr>
        <p:spPr bwMode="auto">
          <a:xfrm>
            <a:off x="1619250" y="4508500"/>
            <a:ext cx="568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at the same time, there is only one solution:</a:t>
            </a:r>
          </a:p>
        </p:txBody>
      </p:sp>
      <p:graphicFrame>
        <p:nvGraphicFramePr>
          <p:cNvPr id="37892" name="Object 4"/>
          <p:cNvGraphicFramePr>
            <a:graphicFrameLocks noChangeAspect="1"/>
          </p:cNvGraphicFramePr>
          <p:nvPr>
            <p:custDataLst>
              <p:tags r:id="rId12"/>
            </p:custDataLst>
          </p:nvPr>
        </p:nvGraphicFramePr>
        <p:xfrm>
          <a:off x="2916238" y="5157788"/>
          <a:ext cx="3284537" cy="719137"/>
        </p:xfrm>
        <a:graphic>
          <a:graphicData uri="http://schemas.openxmlformats.org/presentationml/2006/ole">
            <mc:AlternateContent>
              <mc:Choice xmlns:v="urn:schemas-microsoft-com:vml" Requires="v">
                <p:oleObj spid="_x0000_s1142" name="Equation" r:id="rId13" imgW="927000" imgH="203040" progId="Equation.3">
                  <p:embed/>
                </p:oleObj>
              </mc:Choice>
              <mc:Fallback>
                <p:oleObj name="Equation" r:id="rId13" imgW="927000" imgH="20304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2916238" y="5157788"/>
                        <a:ext cx="3284537" cy="719137"/>
                      </a:xfrm>
                      <a:prstGeom prst="rect">
                        <a:avLst/>
                      </a:prstGeom>
                      <a:noFill/>
                    </p:spPr>
                  </p:pic>
                </p:oleObj>
              </mc:Fallback>
            </mc:AlternateContent>
          </a:graphicData>
        </a:graphic>
      </p:graphicFrame>
    </p:spTree>
    <p:custDataLst>
      <p:tags r:id="rId15"/>
    </p:custData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8915" name="Title 1"/>
          <p:cNvSpPr>
            <a:spLocks noGrp="1"/>
          </p:cNvSpPr>
          <p:nvPr>
            <p:ph type="title"/>
            <p:custDataLst>
              <p:tags r:id="rId3"/>
            </p:custDataLst>
          </p:nvPr>
        </p:nvSpPr>
        <p:spPr/>
        <p:txBody>
          <a:bodyPr/>
          <a:lstStyle/>
          <a:p>
            <a:pPr eaLnBrk="1" hangingPunct="1"/>
            <a:r>
              <a:rPr lang="en-GB" altLang="en-US" sz="2800"/>
              <a:t>Simultaneous equations: the elimination method</a:t>
            </a:r>
          </a:p>
        </p:txBody>
      </p:sp>
      <p:sp>
        <p:nvSpPr>
          <p:cNvPr id="38916" name="Rectangle 3"/>
          <p:cNvSpPr>
            <a:spLocks noChangeArrowheads="1"/>
          </p:cNvSpPr>
          <p:nvPr>
            <p:custDataLst>
              <p:tags r:id="rId4"/>
            </p:custDataLst>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endParaRPr lang="en-GB" altLang="en-US">
              <a:latin typeface="Calibri" pitchFamily="34" charset="0"/>
            </a:endParaRPr>
          </a:p>
        </p:txBody>
      </p:sp>
      <p:graphicFrame>
        <p:nvGraphicFramePr>
          <p:cNvPr id="38914" name="Object 5"/>
          <p:cNvGraphicFramePr>
            <a:graphicFrameLocks noChangeAspect="1"/>
          </p:cNvGraphicFramePr>
          <p:nvPr>
            <p:custDataLst>
              <p:tags r:id="rId5"/>
            </p:custDataLst>
          </p:nvPr>
        </p:nvGraphicFramePr>
        <p:xfrm>
          <a:off x="3492500" y="1268413"/>
          <a:ext cx="1727200" cy="947737"/>
        </p:xfrm>
        <a:graphic>
          <a:graphicData uri="http://schemas.openxmlformats.org/presentationml/2006/ole">
            <mc:AlternateContent>
              <mc:Choice xmlns:v="urn:schemas-microsoft-com:vml" Requires="v">
                <p:oleObj spid="_x0000_s1143" name="Equation" r:id="rId6" imgW="787320" imgH="431640" progId="Equation.3">
                  <p:embed/>
                </p:oleObj>
              </mc:Choice>
              <mc:Fallback>
                <p:oleObj name="Equation" r:id="rId6" imgW="787320" imgH="43164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3492500" y="1268413"/>
                        <a:ext cx="1727200" cy="947737"/>
                      </a:xfrm>
                      <a:prstGeom prst="rect">
                        <a:avLst/>
                      </a:prstGeom>
                      <a:noFill/>
                    </p:spPr>
                  </p:pic>
                </p:oleObj>
              </mc:Fallback>
            </mc:AlternateContent>
          </a:graphicData>
        </a:graphic>
      </p:graphicFrame>
    </p:spTree>
    <p:custDataLst>
      <p:tags r:id="rId8"/>
    </p:custDataLst>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9940" name="Title 1"/>
          <p:cNvSpPr>
            <a:spLocks noGrp="1"/>
          </p:cNvSpPr>
          <p:nvPr>
            <p:ph type="title"/>
            <p:custDataLst>
              <p:tags r:id="rId3"/>
            </p:custDataLst>
          </p:nvPr>
        </p:nvSpPr>
        <p:spPr/>
        <p:txBody>
          <a:bodyPr/>
          <a:lstStyle/>
          <a:p>
            <a:pPr eaLnBrk="1" hangingPunct="1"/>
            <a:r>
              <a:rPr lang="en-GB" altLang="en-US" sz="2800"/>
              <a:t>Simultaneous equations: the elimination method</a:t>
            </a:r>
          </a:p>
        </p:txBody>
      </p:sp>
      <p:sp>
        <p:nvSpPr>
          <p:cNvPr id="39941" name="Rectangle 3"/>
          <p:cNvSpPr>
            <a:spLocks noChangeArrowheads="1"/>
          </p:cNvSpPr>
          <p:nvPr>
            <p:custDataLst>
              <p:tags r:id="rId4"/>
            </p:custDataLst>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endParaRPr lang="en-GB" altLang="en-US">
              <a:latin typeface="Calibri" pitchFamily="34" charset="0"/>
            </a:endParaRPr>
          </a:p>
        </p:txBody>
      </p:sp>
      <p:graphicFrame>
        <p:nvGraphicFramePr>
          <p:cNvPr id="39938" name="Object 5"/>
          <p:cNvGraphicFramePr>
            <a:graphicFrameLocks noChangeAspect="1"/>
          </p:cNvGraphicFramePr>
          <p:nvPr>
            <p:custDataLst>
              <p:tags r:id="rId5"/>
            </p:custDataLst>
          </p:nvPr>
        </p:nvGraphicFramePr>
        <p:xfrm>
          <a:off x="3492500" y="1268413"/>
          <a:ext cx="1727200" cy="947737"/>
        </p:xfrm>
        <a:graphic>
          <a:graphicData uri="http://schemas.openxmlformats.org/presentationml/2006/ole">
            <mc:AlternateContent>
              <mc:Choice xmlns:v="urn:schemas-microsoft-com:vml" Requires="v">
                <p:oleObj spid="_x0000_s1144" name="Equation" r:id="rId6" imgW="787320" imgH="431640" progId="Equation.3">
                  <p:embed/>
                </p:oleObj>
              </mc:Choice>
              <mc:Fallback>
                <p:oleObj name="Equation" r:id="rId6" imgW="787320" imgH="43164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3492500" y="1268413"/>
                        <a:ext cx="1727200" cy="947737"/>
                      </a:xfrm>
                      <a:prstGeom prst="rect">
                        <a:avLst/>
                      </a:prstGeom>
                      <a:noFill/>
                    </p:spPr>
                  </p:pic>
                </p:oleObj>
              </mc:Fallback>
            </mc:AlternateContent>
          </a:graphicData>
        </a:graphic>
      </p:graphicFrame>
      <p:sp>
        <p:nvSpPr>
          <p:cNvPr id="39943" name="TextBox 9"/>
          <p:cNvSpPr txBox="1">
            <a:spLocks noChangeArrowheads="1"/>
          </p:cNvSpPr>
          <p:nvPr>
            <p:custDataLst>
              <p:tags r:id="rId8"/>
            </p:custDataLst>
          </p:nvPr>
        </p:nvSpPr>
        <p:spPr bwMode="auto">
          <a:xfrm>
            <a:off x="611188" y="2205038"/>
            <a:ext cx="8440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Multiply both sides of the second equation by 2 and write the first equation underneath.</a:t>
            </a:r>
          </a:p>
        </p:txBody>
      </p:sp>
      <p:graphicFrame>
        <p:nvGraphicFramePr>
          <p:cNvPr id="39939" name="Object 6"/>
          <p:cNvGraphicFramePr>
            <a:graphicFrameLocks noChangeAspect="1"/>
          </p:cNvGraphicFramePr>
          <p:nvPr>
            <p:custDataLst>
              <p:tags r:id="rId9"/>
            </p:custDataLst>
          </p:nvPr>
        </p:nvGraphicFramePr>
        <p:xfrm>
          <a:off x="3492500" y="2565400"/>
          <a:ext cx="1871663" cy="935038"/>
        </p:xfrm>
        <a:graphic>
          <a:graphicData uri="http://schemas.openxmlformats.org/presentationml/2006/ole">
            <mc:AlternateContent>
              <mc:Choice xmlns:v="urn:schemas-microsoft-com:vml" Requires="v">
                <p:oleObj spid="_x0000_s1145" name="Equation" r:id="rId10" imgW="863280" imgH="431640" progId="Equation.3">
                  <p:embed/>
                </p:oleObj>
              </mc:Choice>
              <mc:Fallback>
                <p:oleObj name="Equation" r:id="rId10" imgW="863280" imgH="43164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3492500" y="2565400"/>
                        <a:ext cx="1871663" cy="935038"/>
                      </a:xfrm>
                      <a:prstGeom prst="rect">
                        <a:avLst/>
                      </a:prstGeom>
                      <a:noFill/>
                    </p:spPr>
                  </p:pic>
                </p:oleObj>
              </mc:Fallback>
            </mc:AlternateContent>
          </a:graphicData>
        </a:graphic>
      </p:graphicFrame>
    </p:spTree>
    <p:custDataLst>
      <p:tags r:id="rId12"/>
    </p:custData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0965" name="Title 1"/>
          <p:cNvSpPr>
            <a:spLocks noGrp="1"/>
          </p:cNvSpPr>
          <p:nvPr>
            <p:ph type="title"/>
            <p:custDataLst>
              <p:tags r:id="rId3"/>
            </p:custDataLst>
          </p:nvPr>
        </p:nvSpPr>
        <p:spPr/>
        <p:txBody>
          <a:bodyPr/>
          <a:lstStyle/>
          <a:p>
            <a:pPr eaLnBrk="1" hangingPunct="1"/>
            <a:r>
              <a:rPr lang="en-GB" altLang="en-US" sz="2800"/>
              <a:t>Simultaneous equations: the elimination method</a:t>
            </a:r>
          </a:p>
        </p:txBody>
      </p:sp>
      <p:sp>
        <p:nvSpPr>
          <p:cNvPr id="40966" name="Rectangle 3"/>
          <p:cNvSpPr>
            <a:spLocks noChangeArrowheads="1"/>
          </p:cNvSpPr>
          <p:nvPr>
            <p:custDataLst>
              <p:tags r:id="rId4"/>
            </p:custDataLst>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endParaRPr lang="en-GB" altLang="en-US">
              <a:latin typeface="Calibri" pitchFamily="34" charset="0"/>
            </a:endParaRPr>
          </a:p>
        </p:txBody>
      </p:sp>
      <p:graphicFrame>
        <p:nvGraphicFramePr>
          <p:cNvPr id="40962" name="Object 5"/>
          <p:cNvGraphicFramePr>
            <a:graphicFrameLocks noChangeAspect="1"/>
          </p:cNvGraphicFramePr>
          <p:nvPr>
            <p:custDataLst>
              <p:tags r:id="rId5"/>
            </p:custDataLst>
          </p:nvPr>
        </p:nvGraphicFramePr>
        <p:xfrm>
          <a:off x="3492500" y="1268413"/>
          <a:ext cx="1727200" cy="947737"/>
        </p:xfrm>
        <a:graphic>
          <a:graphicData uri="http://schemas.openxmlformats.org/presentationml/2006/ole">
            <mc:AlternateContent>
              <mc:Choice xmlns:v="urn:schemas-microsoft-com:vml" Requires="v">
                <p:oleObj spid="_x0000_s1146" name="Equation" r:id="rId6" imgW="787320" imgH="431640" progId="Equation.3">
                  <p:embed/>
                </p:oleObj>
              </mc:Choice>
              <mc:Fallback>
                <p:oleObj name="Equation" r:id="rId6" imgW="787320" imgH="43164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3492500" y="1268413"/>
                        <a:ext cx="1727200" cy="947737"/>
                      </a:xfrm>
                      <a:prstGeom prst="rect">
                        <a:avLst/>
                      </a:prstGeom>
                      <a:noFill/>
                    </p:spPr>
                  </p:pic>
                </p:oleObj>
              </mc:Fallback>
            </mc:AlternateContent>
          </a:graphicData>
        </a:graphic>
      </p:graphicFrame>
      <p:sp>
        <p:nvSpPr>
          <p:cNvPr id="40968" name="TextBox 9"/>
          <p:cNvSpPr txBox="1">
            <a:spLocks noChangeArrowheads="1"/>
          </p:cNvSpPr>
          <p:nvPr>
            <p:custDataLst>
              <p:tags r:id="rId8"/>
            </p:custDataLst>
          </p:nvPr>
        </p:nvSpPr>
        <p:spPr bwMode="auto">
          <a:xfrm>
            <a:off x="611188" y="2205038"/>
            <a:ext cx="8440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Multiply both sides of the second equation by 2 and write the first equation underneath.</a:t>
            </a:r>
          </a:p>
        </p:txBody>
      </p:sp>
      <p:graphicFrame>
        <p:nvGraphicFramePr>
          <p:cNvPr id="40963" name="Object 6"/>
          <p:cNvGraphicFramePr>
            <a:graphicFrameLocks noChangeAspect="1"/>
          </p:cNvGraphicFramePr>
          <p:nvPr>
            <p:custDataLst>
              <p:tags r:id="rId9"/>
            </p:custDataLst>
          </p:nvPr>
        </p:nvGraphicFramePr>
        <p:xfrm>
          <a:off x="3492500" y="2565400"/>
          <a:ext cx="1871663" cy="935038"/>
        </p:xfrm>
        <a:graphic>
          <a:graphicData uri="http://schemas.openxmlformats.org/presentationml/2006/ole">
            <mc:AlternateContent>
              <mc:Choice xmlns:v="urn:schemas-microsoft-com:vml" Requires="v">
                <p:oleObj spid="_x0000_s1147" name="Equation" r:id="rId10" imgW="863280" imgH="431640" progId="Equation.3">
                  <p:embed/>
                </p:oleObj>
              </mc:Choice>
              <mc:Fallback>
                <p:oleObj name="Equation" r:id="rId10" imgW="863280" imgH="43164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3492500" y="2565400"/>
                        <a:ext cx="1871663" cy="935038"/>
                      </a:xfrm>
                      <a:prstGeom prst="rect">
                        <a:avLst/>
                      </a:prstGeom>
                      <a:noFill/>
                    </p:spPr>
                  </p:pic>
                </p:oleObj>
              </mc:Fallback>
            </mc:AlternateContent>
          </a:graphicData>
        </a:graphic>
      </p:graphicFrame>
      <p:sp>
        <p:nvSpPr>
          <p:cNvPr id="40969" name="TextBox 11"/>
          <p:cNvSpPr txBox="1">
            <a:spLocks noChangeArrowheads="1"/>
          </p:cNvSpPr>
          <p:nvPr>
            <p:custDataLst>
              <p:tags r:id="rId12"/>
            </p:custDataLst>
          </p:nvPr>
        </p:nvSpPr>
        <p:spPr bwMode="auto">
          <a:xfrm>
            <a:off x="539750" y="3429000"/>
            <a:ext cx="645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Subtract the equations. Since </a:t>
            </a:r>
            <a:r>
              <a:rPr lang="en-GB" altLang="en-US">
                <a:latin typeface="Times New Roman" pitchFamily="18" charset="0"/>
                <a:cs typeface="Times New Roman" pitchFamily="18" charset="0"/>
              </a:rPr>
              <a:t>-2</a:t>
            </a:r>
            <a:r>
              <a:rPr lang="en-GB" altLang="en-US" i="1">
                <a:latin typeface="Times New Roman" pitchFamily="18" charset="0"/>
                <a:cs typeface="Times New Roman" pitchFamily="18" charset="0"/>
              </a:rPr>
              <a:t>y</a:t>
            </a:r>
            <a:r>
              <a:rPr lang="en-GB" altLang="en-US">
                <a:latin typeface="Times New Roman" pitchFamily="18" charset="0"/>
                <a:cs typeface="Times New Roman" pitchFamily="18" charset="0"/>
              </a:rPr>
              <a:t> – (-2</a:t>
            </a:r>
            <a:r>
              <a:rPr lang="en-GB" altLang="en-US" i="1">
                <a:latin typeface="Times New Roman" pitchFamily="18" charset="0"/>
                <a:cs typeface="Times New Roman" pitchFamily="18" charset="0"/>
              </a:rPr>
              <a:t>y</a:t>
            </a:r>
            <a:r>
              <a:rPr lang="en-GB" altLang="en-US">
                <a:latin typeface="Times New Roman" pitchFamily="18" charset="0"/>
                <a:cs typeface="Times New Roman" pitchFamily="18" charset="0"/>
              </a:rPr>
              <a:t>) = 0</a:t>
            </a:r>
            <a:r>
              <a:rPr lang="en-GB" altLang="en-US">
                <a:latin typeface="Calibri" pitchFamily="34" charset="0"/>
              </a:rPr>
              <a:t>, the </a:t>
            </a:r>
            <a:r>
              <a:rPr lang="en-GB" altLang="en-US" i="1">
                <a:latin typeface="Times New Roman" pitchFamily="18" charset="0"/>
                <a:cs typeface="Times New Roman" pitchFamily="18" charset="0"/>
              </a:rPr>
              <a:t>y</a:t>
            </a:r>
            <a:r>
              <a:rPr lang="en-GB" altLang="en-US">
                <a:latin typeface="Calibri" pitchFamily="34" charset="0"/>
              </a:rPr>
              <a:t>’s will disappear.</a:t>
            </a:r>
          </a:p>
        </p:txBody>
      </p:sp>
      <p:graphicFrame>
        <p:nvGraphicFramePr>
          <p:cNvPr id="40964" name="Object 7"/>
          <p:cNvGraphicFramePr>
            <a:graphicFrameLocks noChangeAspect="1"/>
          </p:cNvGraphicFramePr>
          <p:nvPr>
            <p:custDataLst>
              <p:tags r:id="rId13"/>
            </p:custDataLst>
          </p:nvPr>
        </p:nvGraphicFramePr>
        <p:xfrm>
          <a:off x="3708400" y="3860800"/>
          <a:ext cx="1079500" cy="458788"/>
        </p:xfrm>
        <a:graphic>
          <a:graphicData uri="http://schemas.openxmlformats.org/presentationml/2006/ole">
            <mc:AlternateContent>
              <mc:Choice xmlns:v="urn:schemas-microsoft-com:vml" Requires="v">
                <p:oleObj spid="_x0000_s1148" name="Equation" r:id="rId14" imgW="419040" imgH="177480" progId="Equation.3">
                  <p:embed/>
                </p:oleObj>
              </mc:Choice>
              <mc:Fallback>
                <p:oleObj name="Equation" r:id="rId14" imgW="419040" imgH="177480" progId="Equation.3">
                  <p:embed/>
                  <p:pic>
                    <p:nvPicPr>
                      <p:cNvPr id="0" name="OLE substitute image"/>
                      <p:cNvPicPr/>
                      <p:nvPr/>
                    </p:nvPicPr>
                    <p:blipFill>
                      <a:blip r:embed="rId15">
                        <a:extLst>
                          <a:ext uri="{28A0092B-C50C-407E-A947-70E740481C1C}">
                            <a14:useLocalDpi xmlns:a14="http://schemas.microsoft.com/office/drawing/2010/main" val="0"/>
                          </a:ext>
                        </a:extLst>
                      </a:blip>
                      <a:stretch>
                        <a:fillRect/>
                      </a:stretch>
                    </p:blipFill>
                    <p:spPr>
                      <a:xfrm>
                        <a:off x="3708400" y="3860800"/>
                        <a:ext cx="1079500" cy="458788"/>
                      </a:xfrm>
                      <a:prstGeom prst="rect">
                        <a:avLst/>
                      </a:prstGeom>
                      <a:noFill/>
                    </p:spPr>
                  </p:pic>
                </p:oleObj>
              </mc:Fallback>
            </mc:AlternateContent>
          </a:graphicData>
        </a:graphic>
      </p:graphicFrame>
      <p:sp>
        <p:nvSpPr>
          <p:cNvPr id="14" name="TextBox 13"/>
          <p:cNvSpPr txBox="1"/>
          <p:nvPr>
            <p:custDataLst>
              <p:tags r:id="rId16"/>
            </p:custDataLst>
          </p:nvPr>
        </p:nvSpPr>
        <p:spPr>
          <a:xfrm>
            <a:off x="5652120" y="2564904"/>
            <a:ext cx="3368230" cy="92333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Subtract the equations when</a:t>
            </a:r>
          </a:p>
          <a:p>
            <a:pPr fontAlgn="auto">
              <a:spcBef>
                <a:spcPct val="0"/>
              </a:spcBef>
              <a:spcAft>
                <a:spcPct val="0"/>
              </a:spcAft>
              <a:defRPr/>
            </a:pPr>
            <a:r>
              <a:rPr lang="en-GB">
                <a:latin typeface="MV Boli" pitchFamily="2" charset="0"/>
                <a:cs typeface="MV Boli" pitchFamily="2" charset="0"/>
              </a:rPr>
              <a:t>the signs are the same; add </a:t>
            </a:r>
          </a:p>
          <a:p>
            <a:pPr fontAlgn="auto">
              <a:spcBef>
                <a:spcPct val="0"/>
              </a:spcBef>
              <a:spcAft>
                <a:spcPct val="0"/>
              </a:spcAft>
              <a:defRPr/>
            </a:pPr>
            <a:r>
              <a:rPr lang="en-GB">
                <a:latin typeface="MV Boli" pitchFamily="2" charset="0"/>
                <a:cs typeface="MV Boli" pitchFamily="2" charset="0"/>
              </a:rPr>
              <a:t>when they are different.</a:t>
            </a:r>
          </a:p>
        </p:txBody>
      </p:sp>
      <p:cxnSp>
        <p:nvCxnSpPr>
          <p:cNvPr id="16" name="Straight Arrow Connector 15"/>
          <p:cNvCxnSpPr/>
          <p:nvPr>
            <p:custDataLst>
              <p:tags r:id="rId17"/>
            </p:custDataLst>
          </p:nvPr>
        </p:nvCxnSpPr>
        <p:spPr>
          <a:xfrm flipH="1" flipV="1">
            <a:off x="4211638" y="2852738"/>
            <a:ext cx="1368425" cy="1444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custDataLst>
              <p:tags r:id="rId18"/>
            </p:custDataLst>
          </p:nvPr>
        </p:nvCxnSpPr>
        <p:spPr>
          <a:xfrm flipH="1">
            <a:off x="4067175" y="2997200"/>
            <a:ext cx="1512888"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9"/>
    </p:custDataLst>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1990" name="Title 1"/>
          <p:cNvSpPr>
            <a:spLocks noGrp="1"/>
          </p:cNvSpPr>
          <p:nvPr>
            <p:ph type="title"/>
            <p:custDataLst>
              <p:tags r:id="rId3"/>
            </p:custDataLst>
          </p:nvPr>
        </p:nvSpPr>
        <p:spPr/>
        <p:txBody>
          <a:bodyPr/>
          <a:lstStyle/>
          <a:p>
            <a:pPr eaLnBrk="1" hangingPunct="1"/>
            <a:r>
              <a:rPr lang="en-GB" altLang="en-US" sz="2800"/>
              <a:t>Simultaneous equations: the elimination method</a:t>
            </a:r>
          </a:p>
        </p:txBody>
      </p:sp>
      <p:sp>
        <p:nvSpPr>
          <p:cNvPr id="41991" name="Rectangle 3"/>
          <p:cNvSpPr>
            <a:spLocks noChangeArrowheads="1"/>
          </p:cNvSpPr>
          <p:nvPr>
            <p:custDataLst>
              <p:tags r:id="rId4"/>
            </p:custDataLst>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endParaRPr lang="en-GB" altLang="en-US">
              <a:latin typeface="Calibri" pitchFamily="34" charset="0"/>
            </a:endParaRPr>
          </a:p>
        </p:txBody>
      </p:sp>
      <p:graphicFrame>
        <p:nvGraphicFramePr>
          <p:cNvPr id="41986" name="Object 5"/>
          <p:cNvGraphicFramePr>
            <a:graphicFrameLocks noChangeAspect="1"/>
          </p:cNvGraphicFramePr>
          <p:nvPr>
            <p:custDataLst>
              <p:tags r:id="rId5"/>
            </p:custDataLst>
          </p:nvPr>
        </p:nvGraphicFramePr>
        <p:xfrm>
          <a:off x="3492500" y="1268413"/>
          <a:ext cx="1727200" cy="947737"/>
        </p:xfrm>
        <a:graphic>
          <a:graphicData uri="http://schemas.openxmlformats.org/presentationml/2006/ole">
            <mc:AlternateContent>
              <mc:Choice xmlns:v="urn:schemas-microsoft-com:vml" Requires="v">
                <p:oleObj spid="_x0000_s1149" name="Equation" r:id="rId6" imgW="787320" imgH="431640" progId="Equation.3">
                  <p:embed/>
                </p:oleObj>
              </mc:Choice>
              <mc:Fallback>
                <p:oleObj name="Equation" r:id="rId6" imgW="787320" imgH="43164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3492500" y="1268413"/>
                        <a:ext cx="1727200" cy="947737"/>
                      </a:xfrm>
                      <a:prstGeom prst="rect">
                        <a:avLst/>
                      </a:prstGeom>
                      <a:noFill/>
                    </p:spPr>
                  </p:pic>
                </p:oleObj>
              </mc:Fallback>
            </mc:AlternateContent>
          </a:graphicData>
        </a:graphic>
      </p:graphicFrame>
      <p:sp>
        <p:nvSpPr>
          <p:cNvPr id="41993" name="TextBox 9"/>
          <p:cNvSpPr txBox="1">
            <a:spLocks noChangeArrowheads="1"/>
          </p:cNvSpPr>
          <p:nvPr>
            <p:custDataLst>
              <p:tags r:id="rId8"/>
            </p:custDataLst>
          </p:nvPr>
        </p:nvSpPr>
        <p:spPr bwMode="auto">
          <a:xfrm>
            <a:off x="611188" y="2205038"/>
            <a:ext cx="8440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Multiply both sides of the second equation by 2 and write the first equation underneath.</a:t>
            </a:r>
          </a:p>
        </p:txBody>
      </p:sp>
      <p:graphicFrame>
        <p:nvGraphicFramePr>
          <p:cNvPr id="41987" name="Object 6"/>
          <p:cNvGraphicFramePr>
            <a:graphicFrameLocks noChangeAspect="1"/>
          </p:cNvGraphicFramePr>
          <p:nvPr>
            <p:custDataLst>
              <p:tags r:id="rId9"/>
            </p:custDataLst>
          </p:nvPr>
        </p:nvGraphicFramePr>
        <p:xfrm>
          <a:off x="3492500" y="2565400"/>
          <a:ext cx="1871663" cy="935038"/>
        </p:xfrm>
        <a:graphic>
          <a:graphicData uri="http://schemas.openxmlformats.org/presentationml/2006/ole">
            <mc:AlternateContent>
              <mc:Choice xmlns:v="urn:schemas-microsoft-com:vml" Requires="v">
                <p:oleObj spid="_x0000_s1150" name="Equation" r:id="rId10" imgW="863280" imgH="431640" progId="Equation.3">
                  <p:embed/>
                </p:oleObj>
              </mc:Choice>
              <mc:Fallback>
                <p:oleObj name="Equation" r:id="rId10" imgW="863280" imgH="43164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3492500" y="2565400"/>
                        <a:ext cx="1871663" cy="935038"/>
                      </a:xfrm>
                      <a:prstGeom prst="rect">
                        <a:avLst/>
                      </a:prstGeom>
                      <a:noFill/>
                    </p:spPr>
                  </p:pic>
                </p:oleObj>
              </mc:Fallback>
            </mc:AlternateContent>
          </a:graphicData>
        </a:graphic>
      </p:graphicFrame>
      <p:sp>
        <p:nvSpPr>
          <p:cNvPr id="41994" name="TextBox 11"/>
          <p:cNvSpPr txBox="1">
            <a:spLocks noChangeArrowheads="1"/>
          </p:cNvSpPr>
          <p:nvPr>
            <p:custDataLst>
              <p:tags r:id="rId12"/>
            </p:custDataLst>
          </p:nvPr>
        </p:nvSpPr>
        <p:spPr bwMode="auto">
          <a:xfrm>
            <a:off x="539750" y="3429000"/>
            <a:ext cx="645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Subtract the equations. Since </a:t>
            </a:r>
            <a:r>
              <a:rPr lang="en-GB" altLang="en-US">
                <a:latin typeface="Times New Roman" pitchFamily="18" charset="0"/>
                <a:cs typeface="Times New Roman" pitchFamily="18" charset="0"/>
              </a:rPr>
              <a:t>-2</a:t>
            </a:r>
            <a:r>
              <a:rPr lang="en-GB" altLang="en-US" i="1">
                <a:latin typeface="Times New Roman" pitchFamily="18" charset="0"/>
                <a:cs typeface="Times New Roman" pitchFamily="18" charset="0"/>
              </a:rPr>
              <a:t>y</a:t>
            </a:r>
            <a:r>
              <a:rPr lang="en-GB" altLang="en-US">
                <a:latin typeface="Times New Roman" pitchFamily="18" charset="0"/>
                <a:cs typeface="Times New Roman" pitchFamily="18" charset="0"/>
              </a:rPr>
              <a:t> – (-2</a:t>
            </a:r>
            <a:r>
              <a:rPr lang="en-GB" altLang="en-US" i="1">
                <a:latin typeface="Times New Roman" pitchFamily="18" charset="0"/>
                <a:cs typeface="Times New Roman" pitchFamily="18" charset="0"/>
              </a:rPr>
              <a:t>y</a:t>
            </a:r>
            <a:r>
              <a:rPr lang="en-GB" altLang="en-US">
                <a:latin typeface="Times New Roman" pitchFamily="18" charset="0"/>
                <a:cs typeface="Times New Roman" pitchFamily="18" charset="0"/>
              </a:rPr>
              <a:t>) = 0</a:t>
            </a:r>
            <a:r>
              <a:rPr lang="en-GB" altLang="en-US">
                <a:latin typeface="Calibri" pitchFamily="34" charset="0"/>
              </a:rPr>
              <a:t>, the </a:t>
            </a:r>
            <a:r>
              <a:rPr lang="en-GB" altLang="en-US" i="1">
                <a:latin typeface="Times New Roman" pitchFamily="18" charset="0"/>
                <a:cs typeface="Times New Roman" pitchFamily="18" charset="0"/>
              </a:rPr>
              <a:t>y</a:t>
            </a:r>
            <a:r>
              <a:rPr lang="en-GB" altLang="en-US">
                <a:latin typeface="Calibri" pitchFamily="34" charset="0"/>
              </a:rPr>
              <a:t>’s will disappear.</a:t>
            </a:r>
          </a:p>
        </p:txBody>
      </p:sp>
      <p:graphicFrame>
        <p:nvGraphicFramePr>
          <p:cNvPr id="41988" name="Object 7"/>
          <p:cNvGraphicFramePr>
            <a:graphicFrameLocks noChangeAspect="1"/>
          </p:cNvGraphicFramePr>
          <p:nvPr>
            <p:custDataLst>
              <p:tags r:id="rId13"/>
            </p:custDataLst>
          </p:nvPr>
        </p:nvGraphicFramePr>
        <p:xfrm>
          <a:off x="3708400" y="3860800"/>
          <a:ext cx="1079500" cy="458788"/>
        </p:xfrm>
        <a:graphic>
          <a:graphicData uri="http://schemas.openxmlformats.org/presentationml/2006/ole">
            <mc:AlternateContent>
              <mc:Choice xmlns:v="urn:schemas-microsoft-com:vml" Requires="v">
                <p:oleObj spid="_x0000_s1151" name="Equation" r:id="rId14" imgW="419040" imgH="177480" progId="Equation.3">
                  <p:embed/>
                </p:oleObj>
              </mc:Choice>
              <mc:Fallback>
                <p:oleObj name="Equation" r:id="rId14" imgW="419040" imgH="177480" progId="Equation.3">
                  <p:embed/>
                  <p:pic>
                    <p:nvPicPr>
                      <p:cNvPr id="0" name="OLE substitute image"/>
                      <p:cNvPicPr/>
                      <p:nvPr/>
                    </p:nvPicPr>
                    <p:blipFill>
                      <a:blip r:embed="rId15">
                        <a:extLst>
                          <a:ext uri="{28A0092B-C50C-407E-A947-70E740481C1C}">
                            <a14:useLocalDpi xmlns:a14="http://schemas.microsoft.com/office/drawing/2010/main" val="0"/>
                          </a:ext>
                        </a:extLst>
                      </a:blip>
                      <a:stretch>
                        <a:fillRect/>
                      </a:stretch>
                    </p:blipFill>
                    <p:spPr>
                      <a:xfrm>
                        <a:off x="3708400" y="3860800"/>
                        <a:ext cx="1079500" cy="458788"/>
                      </a:xfrm>
                      <a:prstGeom prst="rect">
                        <a:avLst/>
                      </a:prstGeom>
                      <a:noFill/>
                    </p:spPr>
                  </p:pic>
                </p:oleObj>
              </mc:Fallback>
            </mc:AlternateContent>
          </a:graphicData>
        </a:graphic>
      </p:graphicFrame>
      <p:sp>
        <p:nvSpPr>
          <p:cNvPr id="41995" name="TextBox 13"/>
          <p:cNvSpPr txBox="1">
            <a:spLocks noChangeArrowheads="1"/>
          </p:cNvSpPr>
          <p:nvPr>
            <p:custDataLst>
              <p:tags r:id="rId16"/>
            </p:custDataLst>
          </p:nvPr>
        </p:nvSpPr>
        <p:spPr bwMode="auto">
          <a:xfrm>
            <a:off x="611188" y="4365625"/>
            <a:ext cx="4611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Substitute this value into the second equation</a:t>
            </a:r>
          </a:p>
        </p:txBody>
      </p:sp>
      <p:graphicFrame>
        <p:nvGraphicFramePr>
          <p:cNvPr id="41989" name="Object 8"/>
          <p:cNvGraphicFramePr>
            <a:graphicFrameLocks noChangeAspect="1"/>
          </p:cNvGraphicFramePr>
          <p:nvPr>
            <p:custDataLst>
              <p:tags r:id="rId17"/>
            </p:custDataLst>
          </p:nvPr>
        </p:nvGraphicFramePr>
        <p:xfrm>
          <a:off x="3348038" y="4868863"/>
          <a:ext cx="1863725" cy="431800"/>
        </p:xfrm>
        <a:graphic>
          <a:graphicData uri="http://schemas.openxmlformats.org/presentationml/2006/ole">
            <mc:AlternateContent>
              <mc:Choice xmlns:v="urn:schemas-microsoft-com:vml" Requires="v">
                <p:oleObj spid="_x0000_s1152" name="Equation" r:id="rId18" imgW="876240" imgH="203040" progId="Equation.3">
                  <p:embed/>
                </p:oleObj>
              </mc:Choice>
              <mc:Fallback>
                <p:oleObj name="Equation" r:id="rId18" imgW="876240" imgH="203040" progId="Equation.3">
                  <p:embed/>
                  <p:pic>
                    <p:nvPicPr>
                      <p:cNvPr id="0" name="OLE substitute image"/>
                      <p:cNvPicPr/>
                      <p:nvPr/>
                    </p:nvPicPr>
                    <p:blipFill>
                      <a:blip r:embed="rId19">
                        <a:extLst>
                          <a:ext uri="{28A0092B-C50C-407E-A947-70E740481C1C}">
                            <a14:useLocalDpi xmlns:a14="http://schemas.microsoft.com/office/drawing/2010/main" val="0"/>
                          </a:ext>
                        </a:extLst>
                      </a:blip>
                      <a:stretch>
                        <a:fillRect/>
                      </a:stretch>
                    </p:blipFill>
                    <p:spPr>
                      <a:xfrm>
                        <a:off x="3348038" y="4868863"/>
                        <a:ext cx="1863725" cy="431800"/>
                      </a:xfrm>
                      <a:prstGeom prst="rect">
                        <a:avLst/>
                      </a:prstGeom>
                      <a:noFill/>
                    </p:spPr>
                  </p:pic>
                </p:oleObj>
              </mc:Fallback>
            </mc:AlternateContent>
          </a:graphicData>
        </a:graphic>
      </p:graphicFrame>
      <p:sp>
        <p:nvSpPr>
          <p:cNvPr id="16" name="TextBox 15"/>
          <p:cNvSpPr txBox="1"/>
          <p:nvPr>
            <p:custDataLst>
              <p:tags r:id="rId20"/>
            </p:custDataLst>
          </p:nvPr>
        </p:nvSpPr>
        <p:spPr>
          <a:xfrm>
            <a:off x="5988969" y="4221088"/>
            <a:ext cx="3155031" cy="1200329"/>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“Substitute” means that</a:t>
            </a:r>
          </a:p>
          <a:p>
            <a:pPr fontAlgn="auto">
              <a:spcBef>
                <a:spcPct val="0"/>
              </a:spcBef>
              <a:spcAft>
                <a:spcPct val="0"/>
              </a:spcAft>
              <a:defRPr/>
            </a:pPr>
            <a:r>
              <a:rPr lang="en-GB">
                <a:latin typeface="MV Boli" pitchFamily="2" charset="0"/>
                <a:cs typeface="MV Boli" pitchFamily="2" charset="0"/>
              </a:rPr>
              <a:t>we replace </a:t>
            </a:r>
            <a:r>
              <a:rPr lang="en-GB" i="1">
                <a:latin typeface="Times New Roman" pitchFamily="18" charset="0"/>
                <a:cs typeface="Times New Roman" pitchFamily="18" charset="0"/>
              </a:rPr>
              <a:t>x</a:t>
            </a:r>
            <a:r>
              <a:rPr lang="en-GB">
                <a:latin typeface="MV Boli" pitchFamily="2" charset="0"/>
                <a:cs typeface="MV Boli" pitchFamily="2" charset="0"/>
              </a:rPr>
              <a:t> in the original</a:t>
            </a:r>
          </a:p>
          <a:p>
            <a:pPr fontAlgn="auto">
              <a:spcBef>
                <a:spcPct val="0"/>
              </a:spcBef>
              <a:spcAft>
                <a:spcPct val="0"/>
              </a:spcAft>
              <a:defRPr/>
            </a:pPr>
            <a:r>
              <a:rPr lang="en-GB">
                <a:latin typeface="MV Boli" pitchFamily="2" charset="0"/>
                <a:cs typeface="MV Boli" pitchFamily="2" charset="0"/>
              </a:rPr>
              <a:t>equation with its known</a:t>
            </a:r>
          </a:p>
          <a:p>
            <a:pPr fontAlgn="auto">
              <a:spcBef>
                <a:spcPct val="0"/>
              </a:spcBef>
              <a:spcAft>
                <a:spcPct val="0"/>
              </a:spcAft>
              <a:defRPr/>
            </a:pPr>
            <a:r>
              <a:rPr lang="en-GB">
                <a:latin typeface="MV Boli" pitchFamily="2" charset="0"/>
                <a:cs typeface="MV Boli" pitchFamily="2" charset="0"/>
              </a:rPr>
              <a:t>value.</a:t>
            </a:r>
          </a:p>
        </p:txBody>
      </p:sp>
      <p:cxnSp>
        <p:nvCxnSpPr>
          <p:cNvPr id="18" name="Straight Arrow Connector 17"/>
          <p:cNvCxnSpPr/>
          <p:nvPr>
            <p:custDataLst>
              <p:tags r:id="rId21"/>
            </p:custDataLst>
          </p:nvPr>
        </p:nvCxnSpPr>
        <p:spPr>
          <a:xfrm flipH="1">
            <a:off x="4140200" y="4724400"/>
            <a:ext cx="1727200" cy="144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custDataLst>
              <p:tags r:id="rId22"/>
            </p:custDataLst>
          </p:nvPr>
        </p:nvCxnSpPr>
        <p:spPr>
          <a:xfrm flipH="1" flipV="1">
            <a:off x="3779838" y="2060575"/>
            <a:ext cx="2087562" cy="2520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23"/>
    </p:custData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3015" name="Title 1"/>
          <p:cNvSpPr>
            <a:spLocks noGrp="1"/>
          </p:cNvSpPr>
          <p:nvPr>
            <p:ph type="title"/>
            <p:custDataLst>
              <p:tags r:id="rId3"/>
            </p:custDataLst>
          </p:nvPr>
        </p:nvSpPr>
        <p:spPr/>
        <p:txBody>
          <a:bodyPr/>
          <a:lstStyle/>
          <a:p>
            <a:pPr eaLnBrk="1" hangingPunct="1"/>
            <a:r>
              <a:rPr lang="en-GB" altLang="en-US" sz="2800"/>
              <a:t>Simultaneous equations: the elimination method</a:t>
            </a:r>
          </a:p>
        </p:txBody>
      </p:sp>
      <p:sp>
        <p:nvSpPr>
          <p:cNvPr id="43016" name="Rectangle 3"/>
          <p:cNvSpPr>
            <a:spLocks noChangeArrowheads="1"/>
          </p:cNvSpPr>
          <p:nvPr>
            <p:custDataLst>
              <p:tags r:id="rId4"/>
            </p:custDataLst>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endParaRPr lang="en-GB" altLang="en-US">
              <a:latin typeface="Calibri" pitchFamily="34" charset="0"/>
            </a:endParaRPr>
          </a:p>
        </p:txBody>
      </p:sp>
      <p:graphicFrame>
        <p:nvGraphicFramePr>
          <p:cNvPr id="43010" name="Object 5"/>
          <p:cNvGraphicFramePr>
            <a:graphicFrameLocks noChangeAspect="1"/>
          </p:cNvGraphicFramePr>
          <p:nvPr>
            <p:custDataLst>
              <p:tags r:id="rId5"/>
            </p:custDataLst>
          </p:nvPr>
        </p:nvGraphicFramePr>
        <p:xfrm>
          <a:off x="3492500" y="1268413"/>
          <a:ext cx="1727200" cy="947737"/>
        </p:xfrm>
        <a:graphic>
          <a:graphicData uri="http://schemas.openxmlformats.org/presentationml/2006/ole">
            <mc:AlternateContent>
              <mc:Choice xmlns:v="urn:schemas-microsoft-com:vml" Requires="v">
                <p:oleObj spid="_x0000_s1153" name="Equation" r:id="rId6" imgW="787320" imgH="431640" progId="Equation.3">
                  <p:embed/>
                </p:oleObj>
              </mc:Choice>
              <mc:Fallback>
                <p:oleObj name="Equation" r:id="rId6" imgW="787320" imgH="43164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3492500" y="1268413"/>
                        <a:ext cx="1727200" cy="947737"/>
                      </a:xfrm>
                      <a:prstGeom prst="rect">
                        <a:avLst/>
                      </a:prstGeom>
                      <a:noFill/>
                    </p:spPr>
                  </p:pic>
                </p:oleObj>
              </mc:Fallback>
            </mc:AlternateContent>
          </a:graphicData>
        </a:graphic>
      </p:graphicFrame>
      <p:sp>
        <p:nvSpPr>
          <p:cNvPr id="43018" name="TextBox 9"/>
          <p:cNvSpPr txBox="1">
            <a:spLocks noChangeArrowheads="1"/>
          </p:cNvSpPr>
          <p:nvPr>
            <p:custDataLst>
              <p:tags r:id="rId8"/>
            </p:custDataLst>
          </p:nvPr>
        </p:nvSpPr>
        <p:spPr bwMode="auto">
          <a:xfrm>
            <a:off x="611188" y="2205038"/>
            <a:ext cx="8440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Multiply both sides of the second equation by 2 and write the first equation underneath.</a:t>
            </a:r>
          </a:p>
        </p:txBody>
      </p:sp>
      <p:graphicFrame>
        <p:nvGraphicFramePr>
          <p:cNvPr id="43011" name="Object 6"/>
          <p:cNvGraphicFramePr>
            <a:graphicFrameLocks noChangeAspect="1"/>
          </p:cNvGraphicFramePr>
          <p:nvPr>
            <p:custDataLst>
              <p:tags r:id="rId9"/>
            </p:custDataLst>
          </p:nvPr>
        </p:nvGraphicFramePr>
        <p:xfrm>
          <a:off x="3492500" y="2565400"/>
          <a:ext cx="1871663" cy="935038"/>
        </p:xfrm>
        <a:graphic>
          <a:graphicData uri="http://schemas.openxmlformats.org/presentationml/2006/ole">
            <mc:AlternateContent>
              <mc:Choice xmlns:v="urn:schemas-microsoft-com:vml" Requires="v">
                <p:oleObj spid="_x0000_s1154" name="Equation" r:id="rId10" imgW="863280" imgH="431640" progId="Equation.3">
                  <p:embed/>
                </p:oleObj>
              </mc:Choice>
              <mc:Fallback>
                <p:oleObj name="Equation" r:id="rId10" imgW="863280" imgH="43164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3492500" y="2565400"/>
                        <a:ext cx="1871663" cy="935038"/>
                      </a:xfrm>
                      <a:prstGeom prst="rect">
                        <a:avLst/>
                      </a:prstGeom>
                      <a:noFill/>
                    </p:spPr>
                  </p:pic>
                </p:oleObj>
              </mc:Fallback>
            </mc:AlternateContent>
          </a:graphicData>
        </a:graphic>
      </p:graphicFrame>
      <p:sp>
        <p:nvSpPr>
          <p:cNvPr id="43019" name="TextBox 11"/>
          <p:cNvSpPr txBox="1">
            <a:spLocks noChangeArrowheads="1"/>
          </p:cNvSpPr>
          <p:nvPr>
            <p:custDataLst>
              <p:tags r:id="rId12"/>
            </p:custDataLst>
          </p:nvPr>
        </p:nvSpPr>
        <p:spPr bwMode="auto">
          <a:xfrm>
            <a:off x="539750" y="3429000"/>
            <a:ext cx="645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Subtract the equations. Since </a:t>
            </a:r>
            <a:r>
              <a:rPr lang="en-GB" altLang="en-US">
                <a:latin typeface="Times New Roman" pitchFamily="18" charset="0"/>
                <a:cs typeface="Times New Roman" pitchFamily="18" charset="0"/>
              </a:rPr>
              <a:t>-2</a:t>
            </a:r>
            <a:r>
              <a:rPr lang="en-GB" altLang="en-US" i="1">
                <a:latin typeface="Times New Roman" pitchFamily="18" charset="0"/>
                <a:cs typeface="Times New Roman" pitchFamily="18" charset="0"/>
              </a:rPr>
              <a:t>y</a:t>
            </a:r>
            <a:r>
              <a:rPr lang="en-GB" altLang="en-US">
                <a:latin typeface="Times New Roman" pitchFamily="18" charset="0"/>
                <a:cs typeface="Times New Roman" pitchFamily="18" charset="0"/>
              </a:rPr>
              <a:t> – (-2</a:t>
            </a:r>
            <a:r>
              <a:rPr lang="en-GB" altLang="en-US" i="1">
                <a:latin typeface="Times New Roman" pitchFamily="18" charset="0"/>
                <a:cs typeface="Times New Roman" pitchFamily="18" charset="0"/>
              </a:rPr>
              <a:t>y</a:t>
            </a:r>
            <a:r>
              <a:rPr lang="en-GB" altLang="en-US">
                <a:latin typeface="Times New Roman" pitchFamily="18" charset="0"/>
                <a:cs typeface="Times New Roman" pitchFamily="18" charset="0"/>
              </a:rPr>
              <a:t>) = 0</a:t>
            </a:r>
            <a:r>
              <a:rPr lang="en-GB" altLang="en-US">
                <a:latin typeface="Calibri" pitchFamily="34" charset="0"/>
              </a:rPr>
              <a:t>, the </a:t>
            </a:r>
            <a:r>
              <a:rPr lang="en-GB" altLang="en-US" i="1">
                <a:latin typeface="Times New Roman" pitchFamily="18" charset="0"/>
                <a:cs typeface="Times New Roman" pitchFamily="18" charset="0"/>
              </a:rPr>
              <a:t>y</a:t>
            </a:r>
            <a:r>
              <a:rPr lang="en-GB" altLang="en-US">
                <a:latin typeface="Calibri" pitchFamily="34" charset="0"/>
              </a:rPr>
              <a:t>’s will disappear.</a:t>
            </a:r>
          </a:p>
        </p:txBody>
      </p:sp>
      <p:graphicFrame>
        <p:nvGraphicFramePr>
          <p:cNvPr id="43012" name="Object 7"/>
          <p:cNvGraphicFramePr>
            <a:graphicFrameLocks noChangeAspect="1"/>
          </p:cNvGraphicFramePr>
          <p:nvPr>
            <p:custDataLst>
              <p:tags r:id="rId13"/>
            </p:custDataLst>
          </p:nvPr>
        </p:nvGraphicFramePr>
        <p:xfrm>
          <a:off x="3708400" y="3860800"/>
          <a:ext cx="1079500" cy="458788"/>
        </p:xfrm>
        <a:graphic>
          <a:graphicData uri="http://schemas.openxmlformats.org/presentationml/2006/ole">
            <mc:AlternateContent>
              <mc:Choice xmlns:v="urn:schemas-microsoft-com:vml" Requires="v">
                <p:oleObj spid="_x0000_s1155" name="Equation" r:id="rId14" imgW="419040" imgH="177480" progId="Equation.3">
                  <p:embed/>
                </p:oleObj>
              </mc:Choice>
              <mc:Fallback>
                <p:oleObj name="Equation" r:id="rId14" imgW="419040" imgH="177480" progId="Equation.3">
                  <p:embed/>
                  <p:pic>
                    <p:nvPicPr>
                      <p:cNvPr id="0" name="OLE substitute image"/>
                      <p:cNvPicPr/>
                      <p:nvPr/>
                    </p:nvPicPr>
                    <p:blipFill>
                      <a:blip r:embed="rId15">
                        <a:extLst>
                          <a:ext uri="{28A0092B-C50C-407E-A947-70E740481C1C}">
                            <a14:useLocalDpi xmlns:a14="http://schemas.microsoft.com/office/drawing/2010/main" val="0"/>
                          </a:ext>
                        </a:extLst>
                      </a:blip>
                      <a:stretch>
                        <a:fillRect/>
                      </a:stretch>
                    </p:blipFill>
                    <p:spPr>
                      <a:xfrm>
                        <a:off x="3708400" y="3860800"/>
                        <a:ext cx="1079500" cy="458788"/>
                      </a:xfrm>
                      <a:prstGeom prst="rect">
                        <a:avLst/>
                      </a:prstGeom>
                      <a:noFill/>
                    </p:spPr>
                  </p:pic>
                </p:oleObj>
              </mc:Fallback>
            </mc:AlternateContent>
          </a:graphicData>
        </a:graphic>
      </p:graphicFrame>
      <p:sp>
        <p:nvSpPr>
          <p:cNvPr id="43020" name="TextBox 13"/>
          <p:cNvSpPr txBox="1">
            <a:spLocks noChangeArrowheads="1"/>
          </p:cNvSpPr>
          <p:nvPr>
            <p:custDataLst>
              <p:tags r:id="rId16"/>
            </p:custDataLst>
          </p:nvPr>
        </p:nvSpPr>
        <p:spPr bwMode="auto">
          <a:xfrm>
            <a:off x="611188" y="4365625"/>
            <a:ext cx="4611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Substitute this value into the second equation</a:t>
            </a:r>
          </a:p>
        </p:txBody>
      </p:sp>
      <p:graphicFrame>
        <p:nvGraphicFramePr>
          <p:cNvPr id="43013" name="Object 8"/>
          <p:cNvGraphicFramePr>
            <a:graphicFrameLocks noChangeAspect="1"/>
          </p:cNvGraphicFramePr>
          <p:nvPr>
            <p:custDataLst>
              <p:tags r:id="rId17"/>
            </p:custDataLst>
          </p:nvPr>
        </p:nvGraphicFramePr>
        <p:xfrm>
          <a:off x="3348038" y="4868863"/>
          <a:ext cx="1863725" cy="431800"/>
        </p:xfrm>
        <a:graphic>
          <a:graphicData uri="http://schemas.openxmlformats.org/presentationml/2006/ole">
            <mc:AlternateContent>
              <mc:Choice xmlns:v="urn:schemas-microsoft-com:vml" Requires="v">
                <p:oleObj spid="_x0000_s1156" name="Equation" r:id="rId18" imgW="876240" imgH="203040" progId="Equation.3">
                  <p:embed/>
                </p:oleObj>
              </mc:Choice>
              <mc:Fallback>
                <p:oleObj name="Equation" r:id="rId18" imgW="876240" imgH="203040" progId="Equation.3">
                  <p:embed/>
                  <p:pic>
                    <p:nvPicPr>
                      <p:cNvPr id="0" name="OLE substitute image"/>
                      <p:cNvPicPr/>
                      <p:nvPr/>
                    </p:nvPicPr>
                    <p:blipFill>
                      <a:blip r:embed="rId19">
                        <a:extLst>
                          <a:ext uri="{28A0092B-C50C-407E-A947-70E740481C1C}">
                            <a14:useLocalDpi xmlns:a14="http://schemas.microsoft.com/office/drawing/2010/main" val="0"/>
                          </a:ext>
                        </a:extLst>
                      </a:blip>
                      <a:stretch>
                        <a:fillRect/>
                      </a:stretch>
                    </p:blipFill>
                    <p:spPr>
                      <a:xfrm>
                        <a:off x="3348038" y="4868863"/>
                        <a:ext cx="1863725" cy="431800"/>
                      </a:xfrm>
                      <a:prstGeom prst="rect">
                        <a:avLst/>
                      </a:prstGeom>
                      <a:noFill/>
                    </p:spPr>
                  </p:pic>
                </p:oleObj>
              </mc:Fallback>
            </mc:AlternateContent>
          </a:graphicData>
        </a:graphic>
      </p:graphicFrame>
      <p:sp>
        <p:nvSpPr>
          <p:cNvPr id="43021" name="TextBox 15"/>
          <p:cNvSpPr txBox="1">
            <a:spLocks noChangeArrowheads="1"/>
          </p:cNvSpPr>
          <p:nvPr>
            <p:custDataLst>
              <p:tags r:id="rId20"/>
            </p:custDataLst>
          </p:nvPr>
        </p:nvSpPr>
        <p:spPr bwMode="auto">
          <a:xfrm>
            <a:off x="684213" y="5229225"/>
            <a:ext cx="244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Solve this equation for </a:t>
            </a:r>
            <a:r>
              <a:rPr lang="en-GB" altLang="en-US" i="1">
                <a:latin typeface="Times New Roman" pitchFamily="18" charset="0"/>
                <a:cs typeface="Times New Roman" pitchFamily="18" charset="0"/>
              </a:rPr>
              <a:t>y</a:t>
            </a:r>
          </a:p>
        </p:txBody>
      </p:sp>
      <p:graphicFrame>
        <p:nvGraphicFramePr>
          <p:cNvPr id="43014" name="Object 9"/>
          <p:cNvGraphicFramePr>
            <a:graphicFrameLocks noChangeAspect="1"/>
          </p:cNvGraphicFramePr>
          <p:nvPr>
            <p:custDataLst>
              <p:tags r:id="rId21"/>
            </p:custDataLst>
          </p:nvPr>
        </p:nvGraphicFramePr>
        <p:xfrm>
          <a:off x="3708400" y="5589588"/>
          <a:ext cx="935038" cy="439737"/>
        </p:xfrm>
        <a:graphic>
          <a:graphicData uri="http://schemas.openxmlformats.org/presentationml/2006/ole">
            <mc:AlternateContent>
              <mc:Choice xmlns:v="urn:schemas-microsoft-com:vml" Requires="v">
                <p:oleObj spid="_x0000_s1157" name="Equation" r:id="rId22" imgW="431640" imgH="203040" progId="Equation.3">
                  <p:embed/>
                </p:oleObj>
              </mc:Choice>
              <mc:Fallback>
                <p:oleObj name="Equation" r:id="rId22" imgW="431640" imgH="203040" progId="Equation.3">
                  <p:embed/>
                  <p:pic>
                    <p:nvPicPr>
                      <p:cNvPr id="0" name="OLE substitute image"/>
                      <p:cNvPicPr/>
                      <p:nvPr/>
                    </p:nvPicPr>
                    <p:blipFill>
                      <a:blip r:embed="rId23">
                        <a:extLst>
                          <a:ext uri="{28A0092B-C50C-407E-A947-70E740481C1C}">
                            <a14:useLocalDpi xmlns:a14="http://schemas.microsoft.com/office/drawing/2010/main" val="0"/>
                          </a:ext>
                        </a:extLst>
                      </a:blip>
                      <a:stretch>
                        <a:fillRect/>
                      </a:stretch>
                    </p:blipFill>
                    <p:spPr>
                      <a:xfrm>
                        <a:off x="3708400" y="5589588"/>
                        <a:ext cx="935038" cy="439737"/>
                      </a:xfrm>
                      <a:prstGeom prst="rect">
                        <a:avLst/>
                      </a:prstGeom>
                      <a:noFill/>
                    </p:spPr>
                  </p:pic>
                </p:oleObj>
              </mc:Fallback>
            </mc:AlternateContent>
          </a:graphicData>
        </a:graphic>
      </p:graphicFrame>
    </p:spTree>
    <p:custDataLst>
      <p:tags r:id="rId24"/>
    </p:custData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4040" name="Title 1"/>
          <p:cNvSpPr>
            <a:spLocks noGrp="1"/>
          </p:cNvSpPr>
          <p:nvPr>
            <p:ph type="title"/>
            <p:custDataLst>
              <p:tags r:id="rId3"/>
            </p:custDataLst>
          </p:nvPr>
        </p:nvSpPr>
        <p:spPr/>
        <p:txBody>
          <a:bodyPr/>
          <a:lstStyle/>
          <a:p>
            <a:pPr eaLnBrk="1" hangingPunct="1"/>
            <a:r>
              <a:rPr lang="en-GB" altLang="en-US" sz="2800"/>
              <a:t>Simultaneous equations: the elimination method</a:t>
            </a:r>
          </a:p>
        </p:txBody>
      </p:sp>
      <p:sp>
        <p:nvSpPr>
          <p:cNvPr id="44041" name="Rectangle 3"/>
          <p:cNvSpPr>
            <a:spLocks noChangeArrowheads="1"/>
          </p:cNvSpPr>
          <p:nvPr>
            <p:custDataLst>
              <p:tags r:id="rId4"/>
            </p:custDataLst>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endParaRPr lang="en-GB" altLang="en-US">
              <a:latin typeface="Calibri" pitchFamily="34" charset="0"/>
            </a:endParaRPr>
          </a:p>
        </p:txBody>
      </p:sp>
      <p:graphicFrame>
        <p:nvGraphicFramePr>
          <p:cNvPr id="44034" name="Object 5"/>
          <p:cNvGraphicFramePr>
            <a:graphicFrameLocks noChangeAspect="1"/>
          </p:cNvGraphicFramePr>
          <p:nvPr>
            <p:custDataLst>
              <p:tags r:id="rId5"/>
            </p:custDataLst>
          </p:nvPr>
        </p:nvGraphicFramePr>
        <p:xfrm>
          <a:off x="3492500" y="1268413"/>
          <a:ext cx="1727200" cy="947737"/>
        </p:xfrm>
        <a:graphic>
          <a:graphicData uri="http://schemas.openxmlformats.org/presentationml/2006/ole">
            <mc:AlternateContent>
              <mc:Choice xmlns:v="urn:schemas-microsoft-com:vml" Requires="v">
                <p:oleObj spid="_x0000_s1158" name="Equation" r:id="rId6" imgW="787320" imgH="431640" progId="Equation.3">
                  <p:embed/>
                </p:oleObj>
              </mc:Choice>
              <mc:Fallback>
                <p:oleObj name="Equation" r:id="rId6" imgW="787320" imgH="43164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3492500" y="1268413"/>
                        <a:ext cx="1727200" cy="947737"/>
                      </a:xfrm>
                      <a:prstGeom prst="rect">
                        <a:avLst/>
                      </a:prstGeom>
                      <a:noFill/>
                    </p:spPr>
                  </p:pic>
                </p:oleObj>
              </mc:Fallback>
            </mc:AlternateContent>
          </a:graphicData>
        </a:graphic>
      </p:graphicFrame>
      <p:sp>
        <p:nvSpPr>
          <p:cNvPr id="44043" name="TextBox 9"/>
          <p:cNvSpPr txBox="1">
            <a:spLocks noChangeArrowheads="1"/>
          </p:cNvSpPr>
          <p:nvPr>
            <p:custDataLst>
              <p:tags r:id="rId8"/>
            </p:custDataLst>
          </p:nvPr>
        </p:nvSpPr>
        <p:spPr bwMode="auto">
          <a:xfrm>
            <a:off x="611188" y="2205038"/>
            <a:ext cx="8440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Multiply both sides of the second equation by 2 and write the first equation underneath.</a:t>
            </a:r>
          </a:p>
        </p:txBody>
      </p:sp>
      <p:graphicFrame>
        <p:nvGraphicFramePr>
          <p:cNvPr id="44035" name="Object 6"/>
          <p:cNvGraphicFramePr>
            <a:graphicFrameLocks noChangeAspect="1"/>
          </p:cNvGraphicFramePr>
          <p:nvPr>
            <p:custDataLst>
              <p:tags r:id="rId9"/>
            </p:custDataLst>
          </p:nvPr>
        </p:nvGraphicFramePr>
        <p:xfrm>
          <a:off x="3492500" y="2565400"/>
          <a:ext cx="1871663" cy="935038"/>
        </p:xfrm>
        <a:graphic>
          <a:graphicData uri="http://schemas.openxmlformats.org/presentationml/2006/ole">
            <mc:AlternateContent>
              <mc:Choice xmlns:v="urn:schemas-microsoft-com:vml" Requires="v">
                <p:oleObj spid="_x0000_s1159" name="Equation" r:id="rId10" imgW="863280" imgH="431640" progId="Equation.3">
                  <p:embed/>
                </p:oleObj>
              </mc:Choice>
              <mc:Fallback>
                <p:oleObj name="Equation" r:id="rId10" imgW="863280" imgH="43164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3492500" y="2565400"/>
                        <a:ext cx="1871663" cy="935038"/>
                      </a:xfrm>
                      <a:prstGeom prst="rect">
                        <a:avLst/>
                      </a:prstGeom>
                      <a:noFill/>
                    </p:spPr>
                  </p:pic>
                </p:oleObj>
              </mc:Fallback>
            </mc:AlternateContent>
          </a:graphicData>
        </a:graphic>
      </p:graphicFrame>
      <p:sp>
        <p:nvSpPr>
          <p:cNvPr id="44044" name="TextBox 11"/>
          <p:cNvSpPr txBox="1">
            <a:spLocks noChangeArrowheads="1"/>
          </p:cNvSpPr>
          <p:nvPr>
            <p:custDataLst>
              <p:tags r:id="rId12"/>
            </p:custDataLst>
          </p:nvPr>
        </p:nvSpPr>
        <p:spPr bwMode="auto">
          <a:xfrm>
            <a:off x="539750" y="3429000"/>
            <a:ext cx="645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Subtract the equations. Since </a:t>
            </a:r>
            <a:r>
              <a:rPr lang="en-GB" altLang="en-US">
                <a:latin typeface="Times New Roman" pitchFamily="18" charset="0"/>
                <a:cs typeface="Times New Roman" pitchFamily="18" charset="0"/>
              </a:rPr>
              <a:t>-2</a:t>
            </a:r>
            <a:r>
              <a:rPr lang="en-GB" altLang="en-US" i="1">
                <a:latin typeface="Times New Roman" pitchFamily="18" charset="0"/>
                <a:cs typeface="Times New Roman" pitchFamily="18" charset="0"/>
              </a:rPr>
              <a:t>y</a:t>
            </a:r>
            <a:r>
              <a:rPr lang="en-GB" altLang="en-US">
                <a:latin typeface="Times New Roman" pitchFamily="18" charset="0"/>
                <a:cs typeface="Times New Roman" pitchFamily="18" charset="0"/>
              </a:rPr>
              <a:t> – (-2</a:t>
            </a:r>
            <a:r>
              <a:rPr lang="en-GB" altLang="en-US" i="1">
                <a:latin typeface="Times New Roman" pitchFamily="18" charset="0"/>
                <a:cs typeface="Times New Roman" pitchFamily="18" charset="0"/>
              </a:rPr>
              <a:t>y</a:t>
            </a:r>
            <a:r>
              <a:rPr lang="en-GB" altLang="en-US">
                <a:latin typeface="Times New Roman" pitchFamily="18" charset="0"/>
                <a:cs typeface="Times New Roman" pitchFamily="18" charset="0"/>
              </a:rPr>
              <a:t>) = 0</a:t>
            </a:r>
            <a:r>
              <a:rPr lang="en-GB" altLang="en-US">
                <a:latin typeface="Calibri" pitchFamily="34" charset="0"/>
              </a:rPr>
              <a:t>, the </a:t>
            </a:r>
            <a:r>
              <a:rPr lang="en-GB" altLang="en-US" i="1">
                <a:latin typeface="Times New Roman" pitchFamily="18" charset="0"/>
                <a:cs typeface="Times New Roman" pitchFamily="18" charset="0"/>
              </a:rPr>
              <a:t>y</a:t>
            </a:r>
            <a:r>
              <a:rPr lang="en-GB" altLang="en-US">
                <a:latin typeface="Calibri" pitchFamily="34" charset="0"/>
              </a:rPr>
              <a:t>’s will disappear.</a:t>
            </a:r>
          </a:p>
        </p:txBody>
      </p:sp>
      <p:graphicFrame>
        <p:nvGraphicFramePr>
          <p:cNvPr id="44036" name="Object 7"/>
          <p:cNvGraphicFramePr>
            <a:graphicFrameLocks noChangeAspect="1"/>
          </p:cNvGraphicFramePr>
          <p:nvPr>
            <p:custDataLst>
              <p:tags r:id="rId13"/>
            </p:custDataLst>
          </p:nvPr>
        </p:nvGraphicFramePr>
        <p:xfrm>
          <a:off x="3708400" y="3860800"/>
          <a:ext cx="1079500" cy="458788"/>
        </p:xfrm>
        <a:graphic>
          <a:graphicData uri="http://schemas.openxmlformats.org/presentationml/2006/ole">
            <mc:AlternateContent>
              <mc:Choice xmlns:v="urn:schemas-microsoft-com:vml" Requires="v">
                <p:oleObj spid="_x0000_s1160" name="Equation" r:id="rId14" imgW="419040" imgH="177480" progId="Equation.3">
                  <p:embed/>
                </p:oleObj>
              </mc:Choice>
              <mc:Fallback>
                <p:oleObj name="Equation" r:id="rId14" imgW="419040" imgH="177480" progId="Equation.3">
                  <p:embed/>
                  <p:pic>
                    <p:nvPicPr>
                      <p:cNvPr id="0" name="OLE substitute image"/>
                      <p:cNvPicPr/>
                      <p:nvPr/>
                    </p:nvPicPr>
                    <p:blipFill>
                      <a:blip r:embed="rId15">
                        <a:extLst>
                          <a:ext uri="{28A0092B-C50C-407E-A947-70E740481C1C}">
                            <a14:useLocalDpi xmlns:a14="http://schemas.microsoft.com/office/drawing/2010/main" val="0"/>
                          </a:ext>
                        </a:extLst>
                      </a:blip>
                      <a:stretch>
                        <a:fillRect/>
                      </a:stretch>
                    </p:blipFill>
                    <p:spPr>
                      <a:xfrm>
                        <a:off x="3708400" y="3860800"/>
                        <a:ext cx="1079500" cy="458788"/>
                      </a:xfrm>
                      <a:prstGeom prst="rect">
                        <a:avLst/>
                      </a:prstGeom>
                      <a:noFill/>
                    </p:spPr>
                  </p:pic>
                </p:oleObj>
              </mc:Fallback>
            </mc:AlternateContent>
          </a:graphicData>
        </a:graphic>
      </p:graphicFrame>
      <p:sp>
        <p:nvSpPr>
          <p:cNvPr id="44045" name="TextBox 13"/>
          <p:cNvSpPr txBox="1">
            <a:spLocks noChangeArrowheads="1"/>
          </p:cNvSpPr>
          <p:nvPr>
            <p:custDataLst>
              <p:tags r:id="rId16"/>
            </p:custDataLst>
          </p:nvPr>
        </p:nvSpPr>
        <p:spPr bwMode="auto">
          <a:xfrm>
            <a:off x="611188" y="4365625"/>
            <a:ext cx="4611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Substitute this value into the second equation</a:t>
            </a:r>
          </a:p>
        </p:txBody>
      </p:sp>
      <p:graphicFrame>
        <p:nvGraphicFramePr>
          <p:cNvPr id="44037" name="Object 8"/>
          <p:cNvGraphicFramePr>
            <a:graphicFrameLocks noChangeAspect="1"/>
          </p:cNvGraphicFramePr>
          <p:nvPr>
            <p:custDataLst>
              <p:tags r:id="rId17"/>
            </p:custDataLst>
          </p:nvPr>
        </p:nvGraphicFramePr>
        <p:xfrm>
          <a:off x="3348038" y="4868863"/>
          <a:ext cx="1863725" cy="431800"/>
        </p:xfrm>
        <a:graphic>
          <a:graphicData uri="http://schemas.openxmlformats.org/presentationml/2006/ole">
            <mc:AlternateContent>
              <mc:Choice xmlns:v="urn:schemas-microsoft-com:vml" Requires="v">
                <p:oleObj spid="_x0000_s1161" name="Equation" r:id="rId18" imgW="876240" imgH="203040" progId="Equation.3">
                  <p:embed/>
                </p:oleObj>
              </mc:Choice>
              <mc:Fallback>
                <p:oleObj name="Equation" r:id="rId18" imgW="876240" imgH="203040" progId="Equation.3">
                  <p:embed/>
                  <p:pic>
                    <p:nvPicPr>
                      <p:cNvPr id="0" name="OLE substitute image"/>
                      <p:cNvPicPr/>
                      <p:nvPr/>
                    </p:nvPicPr>
                    <p:blipFill>
                      <a:blip r:embed="rId19">
                        <a:extLst>
                          <a:ext uri="{28A0092B-C50C-407E-A947-70E740481C1C}">
                            <a14:useLocalDpi xmlns:a14="http://schemas.microsoft.com/office/drawing/2010/main" val="0"/>
                          </a:ext>
                        </a:extLst>
                      </a:blip>
                      <a:stretch>
                        <a:fillRect/>
                      </a:stretch>
                    </p:blipFill>
                    <p:spPr>
                      <a:xfrm>
                        <a:off x="3348038" y="4868863"/>
                        <a:ext cx="1863725" cy="431800"/>
                      </a:xfrm>
                      <a:prstGeom prst="rect">
                        <a:avLst/>
                      </a:prstGeom>
                      <a:noFill/>
                    </p:spPr>
                  </p:pic>
                </p:oleObj>
              </mc:Fallback>
            </mc:AlternateContent>
          </a:graphicData>
        </a:graphic>
      </p:graphicFrame>
      <p:sp>
        <p:nvSpPr>
          <p:cNvPr id="44046" name="TextBox 15"/>
          <p:cNvSpPr txBox="1">
            <a:spLocks noChangeArrowheads="1"/>
          </p:cNvSpPr>
          <p:nvPr>
            <p:custDataLst>
              <p:tags r:id="rId20"/>
            </p:custDataLst>
          </p:nvPr>
        </p:nvSpPr>
        <p:spPr bwMode="auto">
          <a:xfrm>
            <a:off x="684213" y="5229225"/>
            <a:ext cx="244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Solve this equation for </a:t>
            </a:r>
            <a:r>
              <a:rPr lang="en-GB" altLang="en-US" i="1">
                <a:latin typeface="Times New Roman" pitchFamily="18" charset="0"/>
                <a:cs typeface="Times New Roman" pitchFamily="18" charset="0"/>
              </a:rPr>
              <a:t>y</a:t>
            </a:r>
          </a:p>
        </p:txBody>
      </p:sp>
      <p:graphicFrame>
        <p:nvGraphicFramePr>
          <p:cNvPr id="44038" name="Object 9"/>
          <p:cNvGraphicFramePr>
            <a:graphicFrameLocks noChangeAspect="1"/>
          </p:cNvGraphicFramePr>
          <p:nvPr>
            <p:custDataLst>
              <p:tags r:id="rId21"/>
            </p:custDataLst>
          </p:nvPr>
        </p:nvGraphicFramePr>
        <p:xfrm>
          <a:off x="3708400" y="5589588"/>
          <a:ext cx="935038" cy="439737"/>
        </p:xfrm>
        <a:graphic>
          <a:graphicData uri="http://schemas.openxmlformats.org/presentationml/2006/ole">
            <mc:AlternateContent>
              <mc:Choice xmlns:v="urn:schemas-microsoft-com:vml" Requires="v">
                <p:oleObj spid="_x0000_s1162" name="Equation" r:id="rId22" imgW="431640" imgH="203040" progId="Equation.3">
                  <p:embed/>
                </p:oleObj>
              </mc:Choice>
              <mc:Fallback>
                <p:oleObj name="Equation" r:id="rId22" imgW="431640" imgH="203040" progId="Equation.3">
                  <p:embed/>
                  <p:pic>
                    <p:nvPicPr>
                      <p:cNvPr id="0" name="OLE substitute image"/>
                      <p:cNvPicPr/>
                      <p:nvPr/>
                    </p:nvPicPr>
                    <p:blipFill>
                      <a:blip r:embed="rId23">
                        <a:extLst>
                          <a:ext uri="{28A0092B-C50C-407E-A947-70E740481C1C}">
                            <a14:useLocalDpi xmlns:a14="http://schemas.microsoft.com/office/drawing/2010/main" val="0"/>
                          </a:ext>
                        </a:extLst>
                      </a:blip>
                      <a:stretch>
                        <a:fillRect/>
                      </a:stretch>
                    </p:blipFill>
                    <p:spPr>
                      <a:xfrm>
                        <a:off x="3708400" y="5589588"/>
                        <a:ext cx="935038" cy="439737"/>
                      </a:xfrm>
                      <a:prstGeom prst="rect">
                        <a:avLst/>
                      </a:prstGeom>
                      <a:noFill/>
                    </p:spPr>
                  </p:pic>
                </p:oleObj>
              </mc:Fallback>
            </mc:AlternateContent>
          </a:graphicData>
        </a:graphic>
      </p:graphicFrame>
      <p:sp>
        <p:nvSpPr>
          <p:cNvPr id="44047" name="TextBox 17"/>
          <p:cNvSpPr txBox="1">
            <a:spLocks noChangeArrowheads="1"/>
          </p:cNvSpPr>
          <p:nvPr>
            <p:custDataLst>
              <p:tags r:id="rId24"/>
            </p:custDataLst>
          </p:nvPr>
        </p:nvSpPr>
        <p:spPr bwMode="auto">
          <a:xfrm>
            <a:off x="684213" y="6021388"/>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So the solution is</a:t>
            </a:r>
          </a:p>
        </p:txBody>
      </p:sp>
      <p:graphicFrame>
        <p:nvGraphicFramePr>
          <p:cNvPr id="44039" name="Object 10"/>
          <p:cNvGraphicFramePr>
            <a:graphicFrameLocks noChangeAspect="1"/>
          </p:cNvGraphicFramePr>
          <p:nvPr>
            <p:custDataLst>
              <p:tags r:id="rId25"/>
            </p:custDataLst>
          </p:nvPr>
        </p:nvGraphicFramePr>
        <p:xfrm>
          <a:off x="2916238" y="6165850"/>
          <a:ext cx="2735262" cy="508000"/>
        </p:xfrm>
        <a:graphic>
          <a:graphicData uri="http://schemas.openxmlformats.org/presentationml/2006/ole">
            <mc:AlternateContent>
              <mc:Choice xmlns:v="urn:schemas-microsoft-com:vml" Requires="v">
                <p:oleObj spid="_x0000_s1163" name="Equation" r:id="rId26" imgW="1091880" imgH="203040" progId="Equation.3">
                  <p:embed/>
                </p:oleObj>
              </mc:Choice>
              <mc:Fallback>
                <p:oleObj name="Equation" r:id="rId26" imgW="1091880" imgH="203040" progId="Equation.3">
                  <p:embed/>
                  <p:pic>
                    <p:nvPicPr>
                      <p:cNvPr id="0" name="OLE substitute image"/>
                      <p:cNvPicPr/>
                      <p:nvPr/>
                    </p:nvPicPr>
                    <p:blipFill>
                      <a:blip r:embed="rId27">
                        <a:extLst>
                          <a:ext uri="{28A0092B-C50C-407E-A947-70E740481C1C}">
                            <a14:useLocalDpi xmlns:a14="http://schemas.microsoft.com/office/drawing/2010/main" val="0"/>
                          </a:ext>
                        </a:extLst>
                      </a:blip>
                      <a:stretch>
                        <a:fillRect/>
                      </a:stretch>
                    </p:blipFill>
                    <p:spPr>
                      <a:xfrm>
                        <a:off x="2916238" y="6165850"/>
                        <a:ext cx="2735262" cy="508000"/>
                      </a:xfrm>
                      <a:prstGeom prst="rect">
                        <a:avLst/>
                      </a:prstGeom>
                      <a:noFill/>
                    </p:spPr>
                  </p:pic>
                </p:oleObj>
              </mc:Fallback>
            </mc:AlternateContent>
          </a:graphicData>
        </a:graphic>
      </p:graphicFrame>
    </p:spTree>
    <p:custDataLst>
      <p:tags r:id="rId28"/>
    </p:custData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5060" name="Title 1"/>
          <p:cNvSpPr>
            <a:spLocks noGrp="1"/>
          </p:cNvSpPr>
          <p:nvPr>
            <p:ph type="title"/>
            <p:custDataLst>
              <p:tags r:id="rId3"/>
            </p:custDataLst>
          </p:nvPr>
        </p:nvSpPr>
        <p:spPr/>
        <p:txBody>
          <a:bodyPr/>
          <a:lstStyle/>
          <a:p>
            <a:pPr eaLnBrk="1" hangingPunct="1"/>
            <a:r>
              <a:rPr lang="en-GB" altLang="en-US"/>
              <a:t>Check the answer</a:t>
            </a:r>
          </a:p>
        </p:txBody>
      </p:sp>
      <p:sp>
        <p:nvSpPr>
          <p:cNvPr id="45061" name="Rectangle 3"/>
          <p:cNvSpPr>
            <a:spLocks noChangeArrowheads="1"/>
          </p:cNvSpPr>
          <p:nvPr>
            <p:custDataLst>
              <p:tags r:id="rId4"/>
            </p:custDataLst>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endParaRPr lang="en-GB" altLang="en-US">
              <a:latin typeface="Calibri" pitchFamily="34" charset="0"/>
            </a:endParaRPr>
          </a:p>
        </p:txBody>
      </p:sp>
      <p:graphicFrame>
        <p:nvGraphicFramePr>
          <p:cNvPr id="45058" name="Object 5"/>
          <p:cNvGraphicFramePr>
            <a:graphicFrameLocks noChangeAspect="1"/>
          </p:cNvGraphicFramePr>
          <p:nvPr>
            <p:custDataLst>
              <p:tags r:id="rId5"/>
            </p:custDataLst>
          </p:nvPr>
        </p:nvGraphicFramePr>
        <p:xfrm>
          <a:off x="3492500" y="1268413"/>
          <a:ext cx="1727200" cy="947737"/>
        </p:xfrm>
        <a:graphic>
          <a:graphicData uri="http://schemas.openxmlformats.org/presentationml/2006/ole">
            <mc:AlternateContent>
              <mc:Choice xmlns:v="urn:schemas-microsoft-com:vml" Requires="v">
                <p:oleObj spid="_x0000_s1164" name="Equation" r:id="rId6" imgW="787320" imgH="431640" progId="Equation.3">
                  <p:embed/>
                </p:oleObj>
              </mc:Choice>
              <mc:Fallback>
                <p:oleObj name="Equation" r:id="rId6" imgW="787320" imgH="43164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3492500" y="1268413"/>
                        <a:ext cx="1727200" cy="947737"/>
                      </a:xfrm>
                      <a:prstGeom prst="rect">
                        <a:avLst/>
                      </a:prstGeom>
                      <a:noFill/>
                    </p:spPr>
                  </p:pic>
                </p:oleObj>
              </mc:Fallback>
            </mc:AlternateContent>
          </a:graphicData>
        </a:graphic>
      </p:graphicFrame>
      <p:sp>
        <p:nvSpPr>
          <p:cNvPr id="45063" name="Rectangle 19"/>
          <p:cNvSpPr>
            <a:spLocks noChangeArrowheads="1"/>
          </p:cNvSpPr>
          <p:nvPr>
            <p:custDataLst>
              <p:tags r:id="rId8"/>
            </p:custDataLst>
          </p:nvPr>
        </p:nvSpPr>
        <p:spPr bwMode="auto">
          <a:xfrm>
            <a:off x="570707" y="2348880"/>
            <a:ext cx="79930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Since we used the second equation to find the value of y, we’ll use the first equation to check the answer.</a:t>
            </a:r>
          </a:p>
        </p:txBody>
      </p:sp>
      <p:graphicFrame>
        <p:nvGraphicFramePr>
          <p:cNvPr id="45059" name="Object 8"/>
          <p:cNvGraphicFramePr>
            <a:graphicFrameLocks noChangeAspect="1"/>
          </p:cNvGraphicFramePr>
          <p:nvPr>
            <p:custDataLst>
              <p:tags r:id="rId9"/>
            </p:custDataLst>
            <p:extLst>
              <p:ext uri="{D42A27DB-BD31-4B8C-83A1-F6EECF244321}">
                <p14:modId xmlns:p14="http://schemas.microsoft.com/office/powerpoint/2010/main" val="1572104296"/>
              </p:ext>
            </p:extLst>
          </p:nvPr>
        </p:nvGraphicFramePr>
        <p:xfrm>
          <a:off x="680664" y="3356992"/>
          <a:ext cx="8097837" cy="1152525"/>
        </p:xfrm>
        <a:graphic>
          <a:graphicData uri="http://schemas.openxmlformats.org/presentationml/2006/ole">
            <mc:AlternateContent>
              <mc:Choice xmlns:v="urn:schemas-microsoft-com:vml" Requires="v">
                <p:oleObj spid="_x0000_s1165" name="Equation" r:id="rId10" imgW="3035160" imgH="431640" progId="Equation.3">
                  <p:embed/>
                </p:oleObj>
              </mc:Choice>
              <mc:Fallback>
                <p:oleObj name="Equation" r:id="rId10" imgW="3035160" imgH="43164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680664" y="3356992"/>
                        <a:ext cx="8097837" cy="1152525"/>
                      </a:xfrm>
                      <a:prstGeom prst="rect">
                        <a:avLst/>
                      </a:prstGeom>
                      <a:noFill/>
                    </p:spPr>
                  </p:pic>
                </p:oleObj>
              </mc:Fallback>
            </mc:AlternateContent>
          </a:graphicData>
        </a:graphic>
      </p:graphicFrame>
      <p:sp>
        <p:nvSpPr>
          <p:cNvPr id="45064" name="TextBox 21"/>
          <p:cNvSpPr txBox="1">
            <a:spLocks noChangeArrowheads="1"/>
          </p:cNvSpPr>
          <p:nvPr>
            <p:custDataLst>
              <p:tags r:id="rId12"/>
            </p:custDataLst>
          </p:nvPr>
        </p:nvSpPr>
        <p:spPr bwMode="auto">
          <a:xfrm>
            <a:off x="680664" y="4725144"/>
            <a:ext cx="5102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Since LHS = RHS, the solution is correct.</a:t>
            </a:r>
          </a:p>
        </p:txBody>
      </p:sp>
    </p:spTree>
    <p:custDataLst>
      <p:tags r:id="rId13"/>
    </p:custData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6084" name="Title 1"/>
          <p:cNvSpPr>
            <a:spLocks noGrp="1"/>
          </p:cNvSpPr>
          <p:nvPr>
            <p:ph type="title"/>
            <p:custDataLst>
              <p:tags r:id="rId3"/>
            </p:custDataLst>
          </p:nvPr>
        </p:nvSpPr>
        <p:spPr/>
        <p:txBody>
          <a:bodyPr/>
          <a:lstStyle/>
          <a:p>
            <a:pPr eaLnBrk="1" hangingPunct="1"/>
            <a:r>
              <a:rPr lang="en-GB" altLang="en-US" sz="2800"/>
              <a:t>Simultaneous equations: the substitution method</a:t>
            </a:r>
          </a:p>
        </p:txBody>
      </p:sp>
      <p:graphicFrame>
        <p:nvGraphicFramePr>
          <p:cNvPr id="46082" name="Object 5"/>
          <p:cNvGraphicFramePr>
            <a:graphicFrameLocks noChangeAspect="1"/>
          </p:cNvGraphicFramePr>
          <p:nvPr>
            <p:custDataLst>
              <p:tags r:id="rId4"/>
            </p:custDataLst>
          </p:nvPr>
        </p:nvGraphicFramePr>
        <p:xfrm>
          <a:off x="3492500" y="1125538"/>
          <a:ext cx="1727200" cy="946150"/>
        </p:xfrm>
        <a:graphic>
          <a:graphicData uri="http://schemas.openxmlformats.org/presentationml/2006/ole">
            <mc:AlternateContent>
              <mc:Choice xmlns:v="urn:schemas-microsoft-com:vml" Requires="v">
                <p:oleObj spid="_x0000_s1166" name="Equation" r:id="rId5" imgW="787320" imgH="431640" progId="Equation.3">
                  <p:embed/>
                </p:oleObj>
              </mc:Choice>
              <mc:Fallback>
                <p:oleObj name="Equation" r:id="rId5" imgW="787320" imgH="4316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492500" y="1125538"/>
                        <a:ext cx="1727200" cy="946150"/>
                      </a:xfrm>
                      <a:prstGeom prst="rect">
                        <a:avLst/>
                      </a:prstGeom>
                      <a:noFill/>
                    </p:spPr>
                  </p:pic>
                </p:oleObj>
              </mc:Fallback>
            </mc:AlternateContent>
          </a:graphicData>
        </a:graphic>
      </p:graphicFrame>
      <p:sp>
        <p:nvSpPr>
          <p:cNvPr id="46085" name="TextBox 4"/>
          <p:cNvSpPr txBox="1">
            <a:spLocks noChangeArrowheads="1"/>
          </p:cNvSpPr>
          <p:nvPr>
            <p:custDataLst>
              <p:tags r:id="rId7"/>
            </p:custDataLst>
          </p:nvPr>
        </p:nvSpPr>
        <p:spPr bwMode="auto">
          <a:xfrm>
            <a:off x="611188" y="2060575"/>
            <a:ext cx="5249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Rearrange the second equation to make </a:t>
            </a:r>
            <a:r>
              <a:rPr lang="en-GB" altLang="en-US" i="1">
                <a:latin typeface="Times New Roman" pitchFamily="18" charset="0"/>
                <a:cs typeface="Times New Roman" pitchFamily="18" charset="0"/>
              </a:rPr>
              <a:t>y</a:t>
            </a:r>
            <a:r>
              <a:rPr lang="en-GB" altLang="en-US">
                <a:latin typeface="Calibri" pitchFamily="34" charset="0"/>
              </a:rPr>
              <a:t> the subject:</a:t>
            </a:r>
          </a:p>
        </p:txBody>
      </p:sp>
      <p:graphicFrame>
        <p:nvGraphicFramePr>
          <p:cNvPr id="46083" name="Object 3"/>
          <p:cNvGraphicFramePr>
            <a:graphicFrameLocks noChangeAspect="1"/>
          </p:cNvGraphicFramePr>
          <p:nvPr>
            <p:custDataLst>
              <p:tags r:id="rId8"/>
            </p:custDataLst>
          </p:nvPr>
        </p:nvGraphicFramePr>
        <p:xfrm>
          <a:off x="3419475" y="2420938"/>
          <a:ext cx="1765300" cy="503237"/>
        </p:xfrm>
        <a:graphic>
          <a:graphicData uri="http://schemas.openxmlformats.org/presentationml/2006/ole">
            <mc:AlternateContent>
              <mc:Choice xmlns:v="urn:schemas-microsoft-com:vml" Requires="v">
                <p:oleObj spid="_x0000_s1167" name="Equation" r:id="rId9" imgW="711000" imgH="203040" progId="Equation.3">
                  <p:embed/>
                </p:oleObj>
              </mc:Choice>
              <mc:Fallback>
                <p:oleObj name="Equation" r:id="rId9" imgW="711000" imgH="20304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3419475" y="2420938"/>
                        <a:ext cx="1765300" cy="503237"/>
                      </a:xfrm>
                      <a:prstGeom prst="rect">
                        <a:avLst/>
                      </a:prstGeom>
                      <a:noFill/>
                    </p:spPr>
                  </p:pic>
                </p:oleObj>
              </mc:Fallback>
            </mc:AlternateContent>
          </a:graphicData>
        </a:graphic>
      </p:graphicFrame>
    </p:spTree>
    <p:custDataLst>
      <p:tags r:id="rId11"/>
    </p:custData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1" name="Rounded Rectangle 20"/>
          <p:cNvSpPr/>
          <p:nvPr>
            <p:custDataLst>
              <p:tags r:id="rId3"/>
            </p:custDataLst>
          </p:nvPr>
        </p:nvSpPr>
        <p:spPr>
          <a:xfrm>
            <a:off x="107504" y="3861048"/>
            <a:ext cx="1872208" cy="1152128"/>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ct val="0"/>
              </a:spcBef>
              <a:spcAft>
                <a:spcPct val="0"/>
              </a:spcAft>
              <a:defRPr/>
            </a:pPr>
            <a:endParaRPr lang="en-GB"/>
          </a:p>
        </p:txBody>
      </p:sp>
      <p:sp>
        <p:nvSpPr>
          <p:cNvPr id="20" name="Rounded Rectangle 19"/>
          <p:cNvSpPr/>
          <p:nvPr>
            <p:custDataLst>
              <p:tags r:id="rId4"/>
            </p:custDataLst>
          </p:nvPr>
        </p:nvSpPr>
        <p:spPr>
          <a:xfrm>
            <a:off x="3923928" y="1484784"/>
            <a:ext cx="3528392" cy="72008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ct val="0"/>
              </a:spcBef>
              <a:spcAft>
                <a:spcPct val="0"/>
              </a:spcAft>
              <a:defRPr/>
            </a:pPr>
            <a:endParaRPr lang="en-GB"/>
          </a:p>
        </p:txBody>
      </p:sp>
      <p:sp>
        <p:nvSpPr>
          <p:cNvPr id="19" name="Rounded Rectangle 18"/>
          <p:cNvSpPr/>
          <p:nvPr>
            <p:custDataLst>
              <p:tags r:id="rId5"/>
            </p:custDataLst>
          </p:nvPr>
        </p:nvSpPr>
        <p:spPr>
          <a:xfrm>
            <a:off x="323528" y="1988840"/>
            <a:ext cx="2232248" cy="64807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ct val="0"/>
              </a:spcBef>
              <a:spcAft>
                <a:spcPct val="0"/>
              </a:spcAft>
              <a:defRPr/>
            </a:pPr>
            <a:endParaRPr lang="en-GB"/>
          </a:p>
        </p:txBody>
      </p:sp>
      <p:sp>
        <p:nvSpPr>
          <p:cNvPr id="17" name="Rounded Rectangle 16"/>
          <p:cNvSpPr/>
          <p:nvPr>
            <p:custDataLst>
              <p:tags r:id="rId6"/>
            </p:custDataLst>
          </p:nvPr>
        </p:nvSpPr>
        <p:spPr>
          <a:xfrm>
            <a:off x="3275856" y="3212976"/>
            <a:ext cx="4680520" cy="864096"/>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ct val="0"/>
              </a:spcBef>
              <a:spcAft>
                <a:spcPct val="0"/>
              </a:spcAft>
              <a:defRPr/>
            </a:pPr>
            <a:endParaRPr lang="en-GB"/>
          </a:p>
        </p:txBody>
      </p:sp>
      <p:sp>
        <p:nvSpPr>
          <p:cNvPr id="16" name="Rounded Rectangle 15"/>
          <p:cNvSpPr/>
          <p:nvPr>
            <p:custDataLst>
              <p:tags r:id="rId7"/>
            </p:custDataLst>
          </p:nvPr>
        </p:nvSpPr>
        <p:spPr>
          <a:xfrm>
            <a:off x="3491880" y="5157192"/>
            <a:ext cx="3816424" cy="144016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ct val="0"/>
              </a:spcBef>
              <a:spcAft>
                <a:spcPct val="0"/>
              </a:spcAft>
              <a:defRPr/>
            </a:pPr>
            <a:endParaRPr lang="en-GB"/>
          </a:p>
        </p:txBody>
      </p:sp>
      <p:sp>
        <p:nvSpPr>
          <p:cNvPr id="3094" name="Title 1"/>
          <p:cNvSpPr>
            <a:spLocks noGrp="1"/>
          </p:cNvSpPr>
          <p:nvPr>
            <p:ph type="title"/>
            <p:custDataLst>
              <p:tags r:id="rId8"/>
            </p:custDataLst>
          </p:nvPr>
        </p:nvSpPr>
        <p:spPr/>
        <p:txBody>
          <a:bodyPr/>
          <a:lstStyle/>
          <a:p>
            <a:pPr eaLnBrk="1" hangingPunct="1"/>
            <a:r>
              <a:rPr lang="en-GB" altLang="en-US"/>
              <a:t>Linear Equations in One Variable</a:t>
            </a:r>
          </a:p>
        </p:txBody>
      </p:sp>
      <p:graphicFrame>
        <p:nvGraphicFramePr>
          <p:cNvPr id="3074" name="Object 4"/>
          <p:cNvGraphicFramePr>
            <a:graphicFrameLocks noChangeAspect="1"/>
          </p:cNvGraphicFramePr>
          <p:nvPr>
            <p:custDataLst>
              <p:tags r:id="rId9"/>
            </p:custDataLst>
          </p:nvPr>
        </p:nvGraphicFramePr>
        <p:xfrm>
          <a:off x="323850" y="2060575"/>
          <a:ext cx="2262188" cy="576263"/>
        </p:xfrm>
        <a:graphic>
          <a:graphicData uri="http://schemas.openxmlformats.org/presentationml/2006/ole">
            <mc:AlternateContent>
              <mc:Choice xmlns:v="urn:schemas-microsoft-com:vml" Requires="v">
                <p:oleObj spid="_x0000_s1062" name="Equation" r:id="rId10" imgW="698400" imgH="177480" progId="Equation.3">
                  <p:embed/>
                </p:oleObj>
              </mc:Choice>
              <mc:Fallback>
                <p:oleObj name="Equation" r:id="rId10" imgW="698400" imgH="17748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323850" y="2060575"/>
                        <a:ext cx="2262188" cy="576263"/>
                      </a:xfrm>
                      <a:prstGeom prst="rect">
                        <a:avLst/>
                      </a:prstGeom>
                      <a:noFill/>
                    </p:spPr>
                  </p:pic>
                </p:oleObj>
              </mc:Fallback>
            </mc:AlternateContent>
          </a:graphicData>
        </a:graphic>
      </p:graphicFrame>
      <p:graphicFrame>
        <p:nvGraphicFramePr>
          <p:cNvPr id="3075" name="Object 5"/>
          <p:cNvGraphicFramePr>
            <a:graphicFrameLocks noChangeAspect="1"/>
          </p:cNvGraphicFramePr>
          <p:nvPr>
            <p:custDataLst>
              <p:tags r:id="rId12"/>
            </p:custDataLst>
          </p:nvPr>
        </p:nvGraphicFramePr>
        <p:xfrm>
          <a:off x="3995738" y="1484313"/>
          <a:ext cx="3386137" cy="606425"/>
        </p:xfrm>
        <a:graphic>
          <a:graphicData uri="http://schemas.openxmlformats.org/presentationml/2006/ole">
            <mc:AlternateContent>
              <mc:Choice xmlns:v="urn:schemas-microsoft-com:vml" Requires="v">
                <p:oleObj spid="_x0000_s1063" name="Equation" r:id="rId13" imgW="990360" imgH="177480" progId="Equation.3">
                  <p:embed/>
                </p:oleObj>
              </mc:Choice>
              <mc:Fallback>
                <p:oleObj name="Equation" r:id="rId13" imgW="990360" imgH="17748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3995738" y="1484313"/>
                        <a:ext cx="3386137" cy="606425"/>
                      </a:xfrm>
                      <a:prstGeom prst="rect">
                        <a:avLst/>
                      </a:prstGeom>
                      <a:noFill/>
                    </p:spPr>
                  </p:pic>
                </p:oleObj>
              </mc:Fallback>
            </mc:AlternateContent>
          </a:graphicData>
        </a:graphic>
      </p:graphicFrame>
      <p:graphicFrame>
        <p:nvGraphicFramePr>
          <p:cNvPr id="3076" name="Object 6"/>
          <p:cNvGraphicFramePr>
            <a:graphicFrameLocks noChangeAspect="1"/>
          </p:cNvGraphicFramePr>
          <p:nvPr>
            <p:custDataLst>
              <p:tags r:id="rId15"/>
            </p:custDataLst>
          </p:nvPr>
        </p:nvGraphicFramePr>
        <p:xfrm>
          <a:off x="3492500" y="3357563"/>
          <a:ext cx="4489450" cy="677862"/>
        </p:xfrm>
        <a:graphic>
          <a:graphicData uri="http://schemas.openxmlformats.org/presentationml/2006/ole">
            <mc:AlternateContent>
              <mc:Choice xmlns:v="urn:schemas-microsoft-com:vml" Requires="v">
                <p:oleObj spid="_x0000_s1064" name="Equation" r:id="rId16" imgW="1346040" imgH="203040" progId="Equation.3">
                  <p:embed/>
                </p:oleObj>
              </mc:Choice>
              <mc:Fallback>
                <p:oleObj name="Equation" r:id="rId16" imgW="1346040" imgH="203040" progId="Equation.3">
                  <p:embed/>
                  <p:pic>
                    <p:nvPicPr>
                      <p:cNvPr id="0" name="OLE substitute image"/>
                      <p:cNvPicPr/>
                      <p:nvPr/>
                    </p:nvPicPr>
                    <p:blipFill>
                      <a:blip r:embed="rId17">
                        <a:extLst>
                          <a:ext uri="{28A0092B-C50C-407E-A947-70E740481C1C}">
                            <a14:useLocalDpi xmlns:a14="http://schemas.microsoft.com/office/drawing/2010/main" val="0"/>
                          </a:ext>
                        </a:extLst>
                      </a:blip>
                      <a:stretch>
                        <a:fillRect/>
                      </a:stretch>
                    </p:blipFill>
                    <p:spPr>
                      <a:xfrm>
                        <a:off x="3492500" y="3357563"/>
                        <a:ext cx="4489450" cy="677862"/>
                      </a:xfrm>
                      <a:prstGeom prst="rect">
                        <a:avLst/>
                      </a:prstGeom>
                      <a:noFill/>
                    </p:spPr>
                  </p:pic>
                </p:oleObj>
              </mc:Fallback>
            </mc:AlternateContent>
          </a:graphicData>
        </a:graphic>
      </p:graphicFrame>
      <p:graphicFrame>
        <p:nvGraphicFramePr>
          <p:cNvPr id="3077" name="Object 7"/>
          <p:cNvGraphicFramePr>
            <a:graphicFrameLocks noChangeAspect="1"/>
          </p:cNvGraphicFramePr>
          <p:nvPr>
            <p:custDataLst>
              <p:tags r:id="rId18"/>
            </p:custDataLst>
          </p:nvPr>
        </p:nvGraphicFramePr>
        <p:xfrm>
          <a:off x="323850" y="3933825"/>
          <a:ext cx="1603375" cy="1079500"/>
        </p:xfrm>
        <a:graphic>
          <a:graphicData uri="http://schemas.openxmlformats.org/presentationml/2006/ole">
            <mc:AlternateContent>
              <mc:Choice xmlns:v="urn:schemas-microsoft-com:vml" Requires="v">
                <p:oleObj spid="_x0000_s1065" name="Equation" r:id="rId19" imgW="622080" imgH="419040" progId="Equation.3">
                  <p:embed/>
                </p:oleObj>
              </mc:Choice>
              <mc:Fallback>
                <p:oleObj name="Equation" r:id="rId19" imgW="622080" imgH="419040" progId="Equation.3">
                  <p:embed/>
                  <p:pic>
                    <p:nvPicPr>
                      <p:cNvPr id="0" name="OLE substitute image"/>
                      <p:cNvPicPr/>
                      <p:nvPr/>
                    </p:nvPicPr>
                    <p:blipFill>
                      <a:blip r:embed="rId20">
                        <a:extLst>
                          <a:ext uri="{28A0092B-C50C-407E-A947-70E740481C1C}">
                            <a14:useLocalDpi xmlns:a14="http://schemas.microsoft.com/office/drawing/2010/main" val="0"/>
                          </a:ext>
                        </a:extLst>
                      </a:blip>
                      <a:stretch>
                        <a:fillRect/>
                      </a:stretch>
                    </p:blipFill>
                    <p:spPr>
                      <a:xfrm>
                        <a:off x="323850" y="3933825"/>
                        <a:ext cx="1603375" cy="1079500"/>
                      </a:xfrm>
                      <a:prstGeom prst="rect">
                        <a:avLst/>
                      </a:prstGeom>
                      <a:noFill/>
                    </p:spPr>
                  </p:pic>
                </p:oleObj>
              </mc:Fallback>
            </mc:AlternateContent>
          </a:graphicData>
        </a:graphic>
      </p:graphicFrame>
      <p:sp>
        <p:nvSpPr>
          <p:cNvPr id="3095" name="TextBox 10"/>
          <p:cNvSpPr txBox="1">
            <a:spLocks noChangeArrowheads="1"/>
          </p:cNvSpPr>
          <p:nvPr>
            <p:custDataLst>
              <p:tags r:id="rId21"/>
            </p:custDataLst>
          </p:nvPr>
        </p:nvSpPr>
        <p:spPr bwMode="auto">
          <a:xfrm>
            <a:off x="3492500" y="5445125"/>
            <a:ext cx="1584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3600">
                <a:latin typeface="Calibri" pitchFamily="34" charset="0"/>
              </a:rPr>
              <a:t>But </a:t>
            </a:r>
            <a:r>
              <a:rPr lang="en-GB" altLang="en-US" sz="3600" b="1" i="1" u="sng">
                <a:latin typeface="Calibri" pitchFamily="34" charset="0"/>
              </a:rPr>
              <a:t>not</a:t>
            </a:r>
            <a:endParaRPr lang="en-GB" altLang="en-US" sz="3600">
              <a:latin typeface="Calibri" pitchFamily="34" charset="0"/>
            </a:endParaRPr>
          </a:p>
        </p:txBody>
      </p:sp>
      <p:graphicFrame>
        <p:nvGraphicFramePr>
          <p:cNvPr id="3078" name="Object 8"/>
          <p:cNvGraphicFramePr>
            <a:graphicFrameLocks noChangeAspect="1"/>
          </p:cNvGraphicFramePr>
          <p:nvPr>
            <p:custDataLst>
              <p:tags r:id="rId22"/>
            </p:custDataLst>
          </p:nvPr>
        </p:nvGraphicFramePr>
        <p:xfrm>
          <a:off x="5148263" y="5373688"/>
          <a:ext cx="1843087" cy="935037"/>
        </p:xfrm>
        <a:graphic>
          <a:graphicData uri="http://schemas.openxmlformats.org/presentationml/2006/ole">
            <mc:AlternateContent>
              <mc:Choice xmlns:v="urn:schemas-microsoft-com:vml" Requires="v">
                <p:oleObj spid="_x0000_s1066" name="Equation" r:id="rId23" imgW="825480" imgH="419040" progId="Equation.3">
                  <p:embed/>
                </p:oleObj>
              </mc:Choice>
              <mc:Fallback>
                <p:oleObj name="Equation" r:id="rId23" imgW="825480" imgH="419040" progId="Equation.3">
                  <p:embed/>
                  <p:pic>
                    <p:nvPicPr>
                      <p:cNvPr id="0" name="OLE substitute image"/>
                      <p:cNvPicPr/>
                      <p:nvPr/>
                    </p:nvPicPr>
                    <p:blipFill>
                      <a:blip r:embed="rId24">
                        <a:extLst>
                          <a:ext uri="{28A0092B-C50C-407E-A947-70E740481C1C}">
                            <a14:useLocalDpi xmlns:a14="http://schemas.microsoft.com/office/drawing/2010/main" val="0"/>
                          </a:ext>
                        </a:extLst>
                      </a:blip>
                      <a:stretch>
                        <a:fillRect/>
                      </a:stretch>
                    </p:blipFill>
                    <p:spPr>
                      <a:xfrm>
                        <a:off x="5148263" y="5373688"/>
                        <a:ext cx="1843087" cy="935037"/>
                      </a:xfrm>
                      <a:prstGeom prst="rect">
                        <a:avLst/>
                      </a:prstGeom>
                      <a:noFill/>
                    </p:spPr>
                  </p:pic>
                </p:oleObj>
              </mc:Fallback>
            </mc:AlternateContent>
          </a:graphicData>
        </a:graphic>
      </p:graphicFrame>
      <p:sp>
        <p:nvSpPr>
          <p:cNvPr id="3096" name="TextBox 13"/>
          <p:cNvSpPr txBox="1">
            <a:spLocks noChangeArrowheads="1"/>
          </p:cNvSpPr>
          <p:nvPr>
            <p:custDataLst>
              <p:tags r:id="rId25"/>
            </p:custDataLst>
          </p:nvPr>
        </p:nvSpPr>
        <p:spPr bwMode="auto">
          <a:xfrm>
            <a:off x="7440613" y="5516563"/>
            <a:ext cx="1703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800"/>
              <a:t>Why not?</a:t>
            </a:r>
          </a:p>
        </p:txBody>
      </p:sp>
    </p:spTree>
    <p:custDataLst>
      <p:tags r:id="rId26"/>
    </p:custDataLst>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7109" name="Title 1"/>
          <p:cNvSpPr>
            <a:spLocks noGrp="1"/>
          </p:cNvSpPr>
          <p:nvPr>
            <p:ph type="title"/>
            <p:custDataLst>
              <p:tags r:id="rId3"/>
            </p:custDataLst>
          </p:nvPr>
        </p:nvSpPr>
        <p:spPr/>
        <p:txBody>
          <a:bodyPr/>
          <a:lstStyle/>
          <a:p>
            <a:pPr eaLnBrk="1" hangingPunct="1"/>
            <a:r>
              <a:rPr lang="en-GB" altLang="en-US" sz="2800"/>
              <a:t>Simultaneous equations: the substitution method</a:t>
            </a:r>
          </a:p>
        </p:txBody>
      </p:sp>
      <p:graphicFrame>
        <p:nvGraphicFramePr>
          <p:cNvPr id="47106" name="Object 5"/>
          <p:cNvGraphicFramePr>
            <a:graphicFrameLocks noChangeAspect="1"/>
          </p:cNvGraphicFramePr>
          <p:nvPr>
            <p:custDataLst>
              <p:tags r:id="rId4"/>
            </p:custDataLst>
          </p:nvPr>
        </p:nvGraphicFramePr>
        <p:xfrm>
          <a:off x="3492500" y="1125538"/>
          <a:ext cx="1727200" cy="946150"/>
        </p:xfrm>
        <a:graphic>
          <a:graphicData uri="http://schemas.openxmlformats.org/presentationml/2006/ole">
            <mc:AlternateContent>
              <mc:Choice xmlns:v="urn:schemas-microsoft-com:vml" Requires="v">
                <p:oleObj spid="_x0000_s1168" name="Equation" r:id="rId5" imgW="787320" imgH="431640" progId="Equation.3">
                  <p:embed/>
                </p:oleObj>
              </mc:Choice>
              <mc:Fallback>
                <p:oleObj name="Equation" r:id="rId5" imgW="787320" imgH="4316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492500" y="1125538"/>
                        <a:ext cx="1727200" cy="946150"/>
                      </a:xfrm>
                      <a:prstGeom prst="rect">
                        <a:avLst/>
                      </a:prstGeom>
                      <a:noFill/>
                    </p:spPr>
                  </p:pic>
                </p:oleObj>
              </mc:Fallback>
            </mc:AlternateContent>
          </a:graphicData>
        </a:graphic>
      </p:graphicFrame>
      <p:sp>
        <p:nvSpPr>
          <p:cNvPr id="47110" name="TextBox 4"/>
          <p:cNvSpPr txBox="1">
            <a:spLocks noChangeArrowheads="1"/>
          </p:cNvSpPr>
          <p:nvPr>
            <p:custDataLst>
              <p:tags r:id="rId7"/>
            </p:custDataLst>
          </p:nvPr>
        </p:nvSpPr>
        <p:spPr bwMode="auto">
          <a:xfrm>
            <a:off x="611188" y="2060575"/>
            <a:ext cx="5249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Rearrange the second equation to make </a:t>
            </a:r>
            <a:r>
              <a:rPr lang="en-GB" altLang="en-US" i="1">
                <a:latin typeface="Times New Roman" pitchFamily="18" charset="0"/>
                <a:cs typeface="Times New Roman" pitchFamily="18" charset="0"/>
              </a:rPr>
              <a:t>y</a:t>
            </a:r>
            <a:r>
              <a:rPr lang="en-GB" altLang="en-US">
                <a:latin typeface="Calibri" pitchFamily="34" charset="0"/>
              </a:rPr>
              <a:t> the subject:</a:t>
            </a:r>
          </a:p>
        </p:txBody>
      </p:sp>
      <p:graphicFrame>
        <p:nvGraphicFramePr>
          <p:cNvPr id="47107" name="Object 3"/>
          <p:cNvGraphicFramePr>
            <a:graphicFrameLocks noChangeAspect="1"/>
          </p:cNvGraphicFramePr>
          <p:nvPr>
            <p:custDataLst>
              <p:tags r:id="rId8"/>
            </p:custDataLst>
          </p:nvPr>
        </p:nvGraphicFramePr>
        <p:xfrm>
          <a:off x="3419475" y="2420938"/>
          <a:ext cx="1765300" cy="503237"/>
        </p:xfrm>
        <a:graphic>
          <a:graphicData uri="http://schemas.openxmlformats.org/presentationml/2006/ole">
            <mc:AlternateContent>
              <mc:Choice xmlns:v="urn:schemas-microsoft-com:vml" Requires="v">
                <p:oleObj spid="_x0000_s1169" name="Equation" r:id="rId9" imgW="711000" imgH="203040" progId="Equation.3">
                  <p:embed/>
                </p:oleObj>
              </mc:Choice>
              <mc:Fallback>
                <p:oleObj name="Equation" r:id="rId9" imgW="711000" imgH="20304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3419475" y="2420938"/>
                        <a:ext cx="1765300" cy="503237"/>
                      </a:xfrm>
                      <a:prstGeom prst="rect">
                        <a:avLst/>
                      </a:prstGeom>
                      <a:noFill/>
                    </p:spPr>
                  </p:pic>
                </p:oleObj>
              </mc:Fallback>
            </mc:AlternateContent>
          </a:graphicData>
        </a:graphic>
      </p:graphicFrame>
      <p:sp>
        <p:nvSpPr>
          <p:cNvPr id="47111" name="TextBox 6"/>
          <p:cNvSpPr txBox="1">
            <a:spLocks noChangeArrowheads="1"/>
          </p:cNvSpPr>
          <p:nvPr>
            <p:custDataLst>
              <p:tags r:id="rId11"/>
            </p:custDataLst>
          </p:nvPr>
        </p:nvSpPr>
        <p:spPr bwMode="auto">
          <a:xfrm>
            <a:off x="827088" y="2852738"/>
            <a:ext cx="4470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Substitute this value for </a:t>
            </a:r>
            <a:r>
              <a:rPr lang="en-GB" altLang="en-US" i="1">
                <a:latin typeface="Times New Roman" pitchFamily="18" charset="0"/>
                <a:cs typeface="Times New Roman" pitchFamily="18" charset="0"/>
              </a:rPr>
              <a:t>y</a:t>
            </a:r>
            <a:r>
              <a:rPr lang="en-GB" altLang="en-US">
                <a:latin typeface="Calibri" pitchFamily="34" charset="0"/>
              </a:rPr>
              <a:t> in the first equation</a:t>
            </a:r>
          </a:p>
        </p:txBody>
      </p:sp>
      <p:graphicFrame>
        <p:nvGraphicFramePr>
          <p:cNvPr id="47108" name="Object 4"/>
          <p:cNvGraphicFramePr>
            <a:graphicFrameLocks noChangeAspect="1"/>
          </p:cNvGraphicFramePr>
          <p:nvPr>
            <p:custDataLst>
              <p:tags r:id="rId12"/>
            </p:custDataLst>
          </p:nvPr>
        </p:nvGraphicFramePr>
        <p:xfrm>
          <a:off x="2700338" y="3213100"/>
          <a:ext cx="3095625" cy="515938"/>
        </p:xfrm>
        <a:graphic>
          <a:graphicData uri="http://schemas.openxmlformats.org/presentationml/2006/ole">
            <mc:AlternateContent>
              <mc:Choice xmlns:v="urn:schemas-microsoft-com:vml" Requires="v">
                <p:oleObj spid="_x0000_s1170" name="Equation" r:id="rId13" imgW="1218960" imgH="203040" progId="Equation.3">
                  <p:embed/>
                </p:oleObj>
              </mc:Choice>
              <mc:Fallback>
                <p:oleObj name="Equation" r:id="rId13" imgW="1218960" imgH="20304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2700338" y="3213100"/>
                        <a:ext cx="3095625" cy="515938"/>
                      </a:xfrm>
                      <a:prstGeom prst="rect">
                        <a:avLst/>
                      </a:prstGeom>
                      <a:noFill/>
                    </p:spPr>
                  </p:pic>
                </p:oleObj>
              </mc:Fallback>
            </mc:AlternateContent>
          </a:graphicData>
        </a:graphic>
      </p:graphicFrame>
      <p:sp>
        <p:nvSpPr>
          <p:cNvPr id="9" name="TextBox 8"/>
          <p:cNvSpPr txBox="1"/>
          <p:nvPr>
            <p:custDataLst>
              <p:tags r:id="rId15"/>
            </p:custDataLst>
          </p:nvPr>
        </p:nvSpPr>
        <p:spPr>
          <a:xfrm>
            <a:off x="5868144" y="3789040"/>
            <a:ext cx="3028393" cy="1200329"/>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We replace </a:t>
            </a:r>
            <a:r>
              <a:rPr lang="en-GB" i="1">
                <a:latin typeface="Times New Roman" pitchFamily="18" charset="0"/>
                <a:cs typeface="Times New Roman" pitchFamily="18" charset="0"/>
              </a:rPr>
              <a:t>y</a:t>
            </a:r>
            <a:r>
              <a:rPr lang="en-GB">
                <a:latin typeface="MV Boli" pitchFamily="2" charset="0"/>
                <a:cs typeface="MV Boli" pitchFamily="2" charset="0"/>
              </a:rPr>
              <a:t> in the first</a:t>
            </a:r>
          </a:p>
          <a:p>
            <a:pPr fontAlgn="auto">
              <a:spcBef>
                <a:spcPct val="0"/>
              </a:spcBef>
              <a:spcAft>
                <a:spcPct val="0"/>
              </a:spcAft>
              <a:defRPr/>
            </a:pPr>
            <a:r>
              <a:rPr lang="en-GB">
                <a:latin typeface="MV Boli" pitchFamily="2" charset="0"/>
                <a:cs typeface="MV Boli" pitchFamily="2" charset="0"/>
              </a:rPr>
              <a:t>equation with its value, </a:t>
            </a:r>
          </a:p>
          <a:p>
            <a:pPr fontAlgn="auto">
              <a:spcBef>
                <a:spcPct val="0"/>
              </a:spcBef>
              <a:spcAft>
                <a:spcPct val="0"/>
              </a:spcAft>
              <a:defRPr/>
            </a:pPr>
            <a:r>
              <a:rPr lang="en-GB">
                <a:latin typeface="MV Boli" pitchFamily="2" charset="0"/>
                <a:cs typeface="MV Boli" pitchFamily="2" charset="0"/>
              </a:rPr>
              <a:t>5</a:t>
            </a:r>
            <a:r>
              <a:rPr lang="en-GB" i="1">
                <a:latin typeface="Times New Roman" pitchFamily="18" charset="0"/>
                <a:cs typeface="Times New Roman" pitchFamily="18" charset="0"/>
              </a:rPr>
              <a:t>x</a:t>
            </a:r>
            <a:r>
              <a:rPr lang="en-GB">
                <a:latin typeface="MV Boli" pitchFamily="2" charset="0"/>
                <a:cs typeface="MV Boli" pitchFamily="2" charset="0"/>
              </a:rPr>
              <a:t> – 14, from the second</a:t>
            </a:r>
          </a:p>
          <a:p>
            <a:pPr fontAlgn="auto">
              <a:spcBef>
                <a:spcPct val="0"/>
              </a:spcBef>
              <a:spcAft>
                <a:spcPct val="0"/>
              </a:spcAft>
              <a:defRPr/>
            </a:pPr>
            <a:r>
              <a:rPr lang="en-GB">
                <a:latin typeface="MV Boli" pitchFamily="2" charset="0"/>
                <a:cs typeface="MV Boli" pitchFamily="2" charset="0"/>
              </a:rPr>
              <a:t>equation.</a:t>
            </a:r>
          </a:p>
        </p:txBody>
      </p:sp>
    </p:spTree>
    <p:custDataLst>
      <p:tags r:id="rId16"/>
    </p:custDataLst>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8135" name="Title 1"/>
          <p:cNvSpPr>
            <a:spLocks noGrp="1"/>
          </p:cNvSpPr>
          <p:nvPr>
            <p:ph type="title"/>
            <p:custDataLst>
              <p:tags r:id="rId3"/>
            </p:custDataLst>
          </p:nvPr>
        </p:nvSpPr>
        <p:spPr/>
        <p:txBody>
          <a:bodyPr/>
          <a:lstStyle/>
          <a:p>
            <a:pPr eaLnBrk="1" hangingPunct="1"/>
            <a:r>
              <a:rPr lang="en-GB" altLang="en-US" sz="2800"/>
              <a:t>Simultaneous equations: the substitution method</a:t>
            </a:r>
          </a:p>
        </p:txBody>
      </p:sp>
      <p:graphicFrame>
        <p:nvGraphicFramePr>
          <p:cNvPr id="48130" name="Object 5"/>
          <p:cNvGraphicFramePr>
            <a:graphicFrameLocks noChangeAspect="1"/>
          </p:cNvGraphicFramePr>
          <p:nvPr>
            <p:custDataLst>
              <p:tags r:id="rId4"/>
            </p:custDataLst>
          </p:nvPr>
        </p:nvGraphicFramePr>
        <p:xfrm>
          <a:off x="3492500" y="1125538"/>
          <a:ext cx="1727200" cy="946150"/>
        </p:xfrm>
        <a:graphic>
          <a:graphicData uri="http://schemas.openxmlformats.org/presentationml/2006/ole">
            <mc:AlternateContent>
              <mc:Choice xmlns:v="urn:schemas-microsoft-com:vml" Requires="v">
                <p:oleObj spid="_x0000_s1171" name="Equation" r:id="rId5" imgW="787320" imgH="431640" progId="Equation.3">
                  <p:embed/>
                </p:oleObj>
              </mc:Choice>
              <mc:Fallback>
                <p:oleObj name="Equation" r:id="rId5" imgW="787320" imgH="4316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492500" y="1125538"/>
                        <a:ext cx="1727200" cy="946150"/>
                      </a:xfrm>
                      <a:prstGeom prst="rect">
                        <a:avLst/>
                      </a:prstGeom>
                      <a:noFill/>
                    </p:spPr>
                  </p:pic>
                </p:oleObj>
              </mc:Fallback>
            </mc:AlternateContent>
          </a:graphicData>
        </a:graphic>
      </p:graphicFrame>
      <p:sp>
        <p:nvSpPr>
          <p:cNvPr id="48136" name="TextBox 4"/>
          <p:cNvSpPr txBox="1">
            <a:spLocks noChangeArrowheads="1"/>
          </p:cNvSpPr>
          <p:nvPr>
            <p:custDataLst>
              <p:tags r:id="rId7"/>
            </p:custDataLst>
          </p:nvPr>
        </p:nvSpPr>
        <p:spPr bwMode="auto">
          <a:xfrm>
            <a:off x="611188" y="2060575"/>
            <a:ext cx="5249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Rearrange the second equation to make </a:t>
            </a:r>
            <a:r>
              <a:rPr lang="en-GB" altLang="en-US" i="1">
                <a:latin typeface="Times New Roman" pitchFamily="18" charset="0"/>
                <a:cs typeface="Times New Roman" pitchFamily="18" charset="0"/>
              </a:rPr>
              <a:t>y</a:t>
            </a:r>
            <a:r>
              <a:rPr lang="en-GB" altLang="en-US">
                <a:latin typeface="Calibri" pitchFamily="34" charset="0"/>
              </a:rPr>
              <a:t> the subject:</a:t>
            </a:r>
          </a:p>
        </p:txBody>
      </p:sp>
      <p:graphicFrame>
        <p:nvGraphicFramePr>
          <p:cNvPr id="48131" name="Object 3"/>
          <p:cNvGraphicFramePr>
            <a:graphicFrameLocks noChangeAspect="1"/>
          </p:cNvGraphicFramePr>
          <p:nvPr>
            <p:custDataLst>
              <p:tags r:id="rId8"/>
            </p:custDataLst>
          </p:nvPr>
        </p:nvGraphicFramePr>
        <p:xfrm>
          <a:off x="3419475" y="2420938"/>
          <a:ext cx="1765300" cy="503237"/>
        </p:xfrm>
        <a:graphic>
          <a:graphicData uri="http://schemas.openxmlformats.org/presentationml/2006/ole">
            <mc:AlternateContent>
              <mc:Choice xmlns:v="urn:schemas-microsoft-com:vml" Requires="v">
                <p:oleObj spid="_x0000_s1172" name="Equation" r:id="rId9" imgW="711000" imgH="203040" progId="Equation.3">
                  <p:embed/>
                </p:oleObj>
              </mc:Choice>
              <mc:Fallback>
                <p:oleObj name="Equation" r:id="rId9" imgW="711000" imgH="20304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3419475" y="2420938"/>
                        <a:ext cx="1765300" cy="503237"/>
                      </a:xfrm>
                      <a:prstGeom prst="rect">
                        <a:avLst/>
                      </a:prstGeom>
                      <a:noFill/>
                    </p:spPr>
                  </p:pic>
                </p:oleObj>
              </mc:Fallback>
            </mc:AlternateContent>
          </a:graphicData>
        </a:graphic>
      </p:graphicFrame>
      <p:sp>
        <p:nvSpPr>
          <p:cNvPr id="48137" name="TextBox 6"/>
          <p:cNvSpPr txBox="1">
            <a:spLocks noChangeArrowheads="1"/>
          </p:cNvSpPr>
          <p:nvPr>
            <p:custDataLst>
              <p:tags r:id="rId11"/>
            </p:custDataLst>
          </p:nvPr>
        </p:nvSpPr>
        <p:spPr bwMode="auto">
          <a:xfrm>
            <a:off x="827088" y="2852738"/>
            <a:ext cx="4470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Substitute this value for </a:t>
            </a:r>
            <a:r>
              <a:rPr lang="en-GB" altLang="en-US" i="1">
                <a:latin typeface="Times New Roman" pitchFamily="18" charset="0"/>
                <a:cs typeface="Times New Roman" pitchFamily="18" charset="0"/>
              </a:rPr>
              <a:t>y</a:t>
            </a:r>
            <a:r>
              <a:rPr lang="en-GB" altLang="en-US">
                <a:latin typeface="Calibri" pitchFamily="34" charset="0"/>
              </a:rPr>
              <a:t> in the first equation</a:t>
            </a:r>
          </a:p>
        </p:txBody>
      </p:sp>
      <p:graphicFrame>
        <p:nvGraphicFramePr>
          <p:cNvPr id="48132" name="Object 4"/>
          <p:cNvGraphicFramePr>
            <a:graphicFrameLocks noChangeAspect="1"/>
          </p:cNvGraphicFramePr>
          <p:nvPr>
            <p:custDataLst>
              <p:tags r:id="rId12"/>
            </p:custDataLst>
          </p:nvPr>
        </p:nvGraphicFramePr>
        <p:xfrm>
          <a:off x="2700338" y="3213100"/>
          <a:ext cx="3095625" cy="515938"/>
        </p:xfrm>
        <a:graphic>
          <a:graphicData uri="http://schemas.openxmlformats.org/presentationml/2006/ole">
            <mc:AlternateContent>
              <mc:Choice xmlns:v="urn:schemas-microsoft-com:vml" Requires="v">
                <p:oleObj spid="_x0000_s1173" name="Equation" r:id="rId13" imgW="1218960" imgH="203040" progId="Equation.3">
                  <p:embed/>
                </p:oleObj>
              </mc:Choice>
              <mc:Fallback>
                <p:oleObj name="Equation" r:id="rId13" imgW="1218960" imgH="20304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2700338" y="3213100"/>
                        <a:ext cx="3095625" cy="515938"/>
                      </a:xfrm>
                      <a:prstGeom prst="rect">
                        <a:avLst/>
                      </a:prstGeom>
                      <a:noFill/>
                    </p:spPr>
                  </p:pic>
                </p:oleObj>
              </mc:Fallback>
            </mc:AlternateContent>
          </a:graphicData>
        </a:graphic>
      </p:graphicFrame>
      <p:sp>
        <p:nvSpPr>
          <p:cNvPr id="48138" name="TextBox 8"/>
          <p:cNvSpPr txBox="1">
            <a:spLocks noChangeArrowheads="1"/>
          </p:cNvSpPr>
          <p:nvPr>
            <p:custDataLst>
              <p:tags r:id="rId15"/>
            </p:custDataLst>
          </p:nvPr>
        </p:nvSpPr>
        <p:spPr bwMode="auto">
          <a:xfrm>
            <a:off x="684213" y="3644900"/>
            <a:ext cx="3697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Then proceed as for a linear equation</a:t>
            </a:r>
          </a:p>
        </p:txBody>
      </p:sp>
      <p:graphicFrame>
        <p:nvGraphicFramePr>
          <p:cNvPr id="48133" name="Object 5"/>
          <p:cNvGraphicFramePr>
            <a:graphicFrameLocks noChangeAspect="1"/>
          </p:cNvGraphicFramePr>
          <p:nvPr>
            <p:custDataLst>
              <p:tags r:id="rId16"/>
            </p:custDataLst>
          </p:nvPr>
        </p:nvGraphicFramePr>
        <p:xfrm>
          <a:off x="2916238" y="4005263"/>
          <a:ext cx="2681287" cy="1368425"/>
        </p:xfrm>
        <a:graphic>
          <a:graphicData uri="http://schemas.openxmlformats.org/presentationml/2006/ole">
            <mc:AlternateContent>
              <mc:Choice xmlns:v="urn:schemas-microsoft-com:vml" Requires="v">
                <p:oleObj spid="_x0000_s1174" name="Equation" r:id="rId17" imgW="1244520" imgH="634680" progId="Equation.3">
                  <p:embed/>
                </p:oleObj>
              </mc:Choice>
              <mc:Fallback>
                <p:oleObj name="Equation" r:id="rId17" imgW="1244520" imgH="634680" progId="Equation.3">
                  <p:embed/>
                  <p:pic>
                    <p:nvPicPr>
                      <p:cNvPr id="0" name="OLE substitute image"/>
                      <p:cNvPicPr/>
                      <p:nvPr/>
                    </p:nvPicPr>
                    <p:blipFill>
                      <a:blip r:embed="rId18">
                        <a:extLst>
                          <a:ext uri="{28A0092B-C50C-407E-A947-70E740481C1C}">
                            <a14:useLocalDpi xmlns:a14="http://schemas.microsoft.com/office/drawing/2010/main" val="0"/>
                          </a:ext>
                        </a:extLst>
                      </a:blip>
                      <a:stretch>
                        <a:fillRect/>
                      </a:stretch>
                    </p:blipFill>
                    <p:spPr>
                      <a:xfrm>
                        <a:off x="2916238" y="4005263"/>
                        <a:ext cx="2681287" cy="1368425"/>
                      </a:xfrm>
                      <a:prstGeom prst="rect">
                        <a:avLst/>
                      </a:prstGeom>
                      <a:noFill/>
                    </p:spPr>
                  </p:pic>
                </p:oleObj>
              </mc:Fallback>
            </mc:AlternateContent>
          </a:graphicData>
        </a:graphic>
      </p:graphicFrame>
      <p:sp>
        <p:nvSpPr>
          <p:cNvPr id="11" name="TextBox 10"/>
          <p:cNvSpPr txBox="1"/>
          <p:nvPr>
            <p:custDataLst>
              <p:tags r:id="rId19"/>
            </p:custDataLst>
          </p:nvPr>
        </p:nvSpPr>
        <p:spPr>
          <a:xfrm>
            <a:off x="5868144" y="4797152"/>
            <a:ext cx="2515432" cy="1477328"/>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fontAlgn="auto">
              <a:spcBef>
                <a:spcPct val="0"/>
              </a:spcBef>
              <a:spcAft>
                <a:spcPct val="0"/>
              </a:spcAft>
              <a:defRPr/>
            </a:pPr>
            <a:r>
              <a:rPr lang="en-GB"/>
              <a:t>    </a:t>
            </a:r>
            <a:r>
              <a:rPr lang="en-GB">
                <a:latin typeface="MV Boli" pitchFamily="2" charset="0"/>
                <a:cs typeface="MV Boli" pitchFamily="2" charset="0"/>
              </a:rPr>
              <a:t>means “therefore”.</a:t>
            </a:r>
          </a:p>
          <a:p>
            <a:pPr fontAlgn="auto">
              <a:spcBef>
                <a:spcPct val="0"/>
              </a:spcBef>
              <a:spcAft>
                <a:spcPct val="0"/>
              </a:spcAft>
              <a:defRPr/>
            </a:pPr>
            <a:r>
              <a:rPr lang="en-GB">
                <a:latin typeface="MV Boli" pitchFamily="2" charset="0"/>
                <a:cs typeface="MV Boli" pitchFamily="2" charset="0"/>
              </a:rPr>
              <a:t>Don’t put an equals</a:t>
            </a:r>
          </a:p>
          <a:p>
            <a:pPr fontAlgn="auto">
              <a:spcBef>
                <a:spcPct val="0"/>
              </a:spcBef>
              <a:spcAft>
                <a:spcPct val="0"/>
              </a:spcAft>
              <a:defRPr/>
            </a:pPr>
            <a:r>
              <a:rPr lang="en-GB">
                <a:latin typeface="MV Boli" pitchFamily="2" charset="0"/>
                <a:cs typeface="MV Boli" pitchFamily="2" charset="0"/>
              </a:rPr>
              <a:t>sign in front of an </a:t>
            </a:r>
          </a:p>
          <a:p>
            <a:pPr fontAlgn="auto">
              <a:spcBef>
                <a:spcPct val="0"/>
              </a:spcBef>
              <a:spcAft>
                <a:spcPct val="0"/>
              </a:spcAft>
              <a:defRPr/>
            </a:pPr>
            <a:r>
              <a:rPr lang="en-GB">
                <a:latin typeface="MV Boli" pitchFamily="2" charset="0"/>
                <a:cs typeface="MV Boli" pitchFamily="2" charset="0"/>
              </a:rPr>
              <a:t>equation. It doesn’t </a:t>
            </a:r>
          </a:p>
          <a:p>
            <a:pPr fontAlgn="auto">
              <a:spcBef>
                <a:spcPct val="0"/>
              </a:spcBef>
              <a:spcAft>
                <a:spcPct val="0"/>
              </a:spcAft>
              <a:defRPr/>
            </a:pPr>
            <a:r>
              <a:rPr lang="en-GB">
                <a:latin typeface="MV Boli" pitchFamily="2" charset="0"/>
                <a:cs typeface="MV Boli" pitchFamily="2" charset="0"/>
              </a:rPr>
              <a:t>make sense.</a:t>
            </a:r>
          </a:p>
        </p:txBody>
      </p:sp>
      <p:graphicFrame>
        <p:nvGraphicFramePr>
          <p:cNvPr id="48134" name="Object 6"/>
          <p:cNvGraphicFramePr>
            <a:graphicFrameLocks noChangeAspect="1"/>
          </p:cNvGraphicFramePr>
          <p:nvPr>
            <p:custDataLst>
              <p:tags r:id="rId20"/>
            </p:custDataLst>
          </p:nvPr>
        </p:nvGraphicFramePr>
        <p:xfrm>
          <a:off x="5867400" y="4868863"/>
          <a:ext cx="238125" cy="215900"/>
        </p:xfrm>
        <a:graphic>
          <a:graphicData uri="http://schemas.openxmlformats.org/presentationml/2006/ole">
            <mc:AlternateContent>
              <mc:Choice xmlns:v="urn:schemas-microsoft-com:vml" Requires="v">
                <p:oleObj spid="_x0000_s1175" name="Equation" r:id="rId21" imgW="139680" imgH="126720" progId="Equation.3">
                  <p:embed/>
                </p:oleObj>
              </mc:Choice>
              <mc:Fallback>
                <p:oleObj name="Equation" r:id="rId21" imgW="139680" imgH="126720" progId="Equation.3">
                  <p:embed/>
                  <p:pic>
                    <p:nvPicPr>
                      <p:cNvPr id="0" name="OLE substitute image"/>
                      <p:cNvPicPr/>
                      <p:nvPr/>
                    </p:nvPicPr>
                    <p:blipFill>
                      <a:blip r:embed="rId22">
                        <a:extLst>
                          <a:ext uri="{28A0092B-C50C-407E-A947-70E740481C1C}">
                            <a14:useLocalDpi xmlns:a14="http://schemas.microsoft.com/office/drawing/2010/main" val="0"/>
                          </a:ext>
                        </a:extLst>
                      </a:blip>
                      <a:stretch>
                        <a:fillRect/>
                      </a:stretch>
                    </p:blipFill>
                    <p:spPr>
                      <a:xfrm>
                        <a:off x="5867400" y="4868863"/>
                        <a:ext cx="238125" cy="215900"/>
                      </a:xfrm>
                      <a:prstGeom prst="rect">
                        <a:avLst/>
                      </a:prstGeom>
                      <a:noFill/>
                    </p:spPr>
                  </p:pic>
                </p:oleObj>
              </mc:Fallback>
            </mc:AlternateContent>
          </a:graphicData>
        </a:graphic>
      </p:graphicFrame>
    </p:spTree>
    <p:custDataLst>
      <p:tags r:id="rId23"/>
    </p:custData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9160" name="Title 1"/>
          <p:cNvSpPr>
            <a:spLocks noGrp="1"/>
          </p:cNvSpPr>
          <p:nvPr>
            <p:ph type="title"/>
            <p:custDataLst>
              <p:tags r:id="rId3"/>
            </p:custDataLst>
          </p:nvPr>
        </p:nvSpPr>
        <p:spPr/>
        <p:txBody>
          <a:bodyPr/>
          <a:lstStyle/>
          <a:p>
            <a:pPr eaLnBrk="1" hangingPunct="1"/>
            <a:r>
              <a:rPr lang="en-GB" altLang="en-US" sz="2800"/>
              <a:t>Simultaneous equations: the substitution method</a:t>
            </a:r>
          </a:p>
        </p:txBody>
      </p:sp>
      <p:graphicFrame>
        <p:nvGraphicFramePr>
          <p:cNvPr id="49154" name="Object 5"/>
          <p:cNvGraphicFramePr>
            <a:graphicFrameLocks noChangeAspect="1"/>
          </p:cNvGraphicFramePr>
          <p:nvPr>
            <p:custDataLst>
              <p:tags r:id="rId4"/>
            </p:custDataLst>
          </p:nvPr>
        </p:nvGraphicFramePr>
        <p:xfrm>
          <a:off x="3492500" y="1125538"/>
          <a:ext cx="1727200" cy="946150"/>
        </p:xfrm>
        <a:graphic>
          <a:graphicData uri="http://schemas.openxmlformats.org/presentationml/2006/ole">
            <mc:AlternateContent>
              <mc:Choice xmlns:v="urn:schemas-microsoft-com:vml" Requires="v">
                <p:oleObj spid="_x0000_s1176" name="Equation" r:id="rId5" imgW="787320" imgH="431640" progId="Equation.3">
                  <p:embed/>
                </p:oleObj>
              </mc:Choice>
              <mc:Fallback>
                <p:oleObj name="Equation" r:id="rId5" imgW="787320" imgH="4316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492500" y="1125538"/>
                        <a:ext cx="1727200" cy="946150"/>
                      </a:xfrm>
                      <a:prstGeom prst="rect">
                        <a:avLst/>
                      </a:prstGeom>
                      <a:noFill/>
                    </p:spPr>
                  </p:pic>
                </p:oleObj>
              </mc:Fallback>
            </mc:AlternateContent>
          </a:graphicData>
        </a:graphic>
      </p:graphicFrame>
      <p:sp>
        <p:nvSpPr>
          <p:cNvPr id="49161" name="TextBox 4"/>
          <p:cNvSpPr txBox="1">
            <a:spLocks noChangeArrowheads="1"/>
          </p:cNvSpPr>
          <p:nvPr>
            <p:custDataLst>
              <p:tags r:id="rId7"/>
            </p:custDataLst>
          </p:nvPr>
        </p:nvSpPr>
        <p:spPr bwMode="auto">
          <a:xfrm>
            <a:off x="611188" y="2060575"/>
            <a:ext cx="5249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Rearrange the second equation to make </a:t>
            </a:r>
            <a:r>
              <a:rPr lang="en-GB" altLang="en-US" i="1">
                <a:latin typeface="Times New Roman" pitchFamily="18" charset="0"/>
                <a:cs typeface="Times New Roman" pitchFamily="18" charset="0"/>
              </a:rPr>
              <a:t>y</a:t>
            </a:r>
            <a:r>
              <a:rPr lang="en-GB" altLang="en-US">
                <a:latin typeface="Calibri" pitchFamily="34" charset="0"/>
              </a:rPr>
              <a:t> the subject:</a:t>
            </a:r>
          </a:p>
        </p:txBody>
      </p:sp>
      <p:graphicFrame>
        <p:nvGraphicFramePr>
          <p:cNvPr id="49155" name="Object 3"/>
          <p:cNvGraphicFramePr>
            <a:graphicFrameLocks noChangeAspect="1"/>
          </p:cNvGraphicFramePr>
          <p:nvPr>
            <p:custDataLst>
              <p:tags r:id="rId8"/>
            </p:custDataLst>
          </p:nvPr>
        </p:nvGraphicFramePr>
        <p:xfrm>
          <a:off x="3419475" y="2420938"/>
          <a:ext cx="1765300" cy="503237"/>
        </p:xfrm>
        <a:graphic>
          <a:graphicData uri="http://schemas.openxmlformats.org/presentationml/2006/ole">
            <mc:AlternateContent>
              <mc:Choice xmlns:v="urn:schemas-microsoft-com:vml" Requires="v">
                <p:oleObj spid="_x0000_s1177" name="Equation" r:id="rId9" imgW="711000" imgH="203040" progId="Equation.3">
                  <p:embed/>
                </p:oleObj>
              </mc:Choice>
              <mc:Fallback>
                <p:oleObj name="Equation" r:id="rId9" imgW="711000" imgH="20304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3419475" y="2420938"/>
                        <a:ext cx="1765300" cy="503237"/>
                      </a:xfrm>
                      <a:prstGeom prst="rect">
                        <a:avLst/>
                      </a:prstGeom>
                      <a:noFill/>
                    </p:spPr>
                  </p:pic>
                </p:oleObj>
              </mc:Fallback>
            </mc:AlternateContent>
          </a:graphicData>
        </a:graphic>
      </p:graphicFrame>
      <p:sp>
        <p:nvSpPr>
          <p:cNvPr id="49162" name="TextBox 6"/>
          <p:cNvSpPr txBox="1">
            <a:spLocks noChangeArrowheads="1"/>
          </p:cNvSpPr>
          <p:nvPr>
            <p:custDataLst>
              <p:tags r:id="rId11"/>
            </p:custDataLst>
          </p:nvPr>
        </p:nvSpPr>
        <p:spPr bwMode="auto">
          <a:xfrm>
            <a:off x="827088" y="2852738"/>
            <a:ext cx="4470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Substitute this value for </a:t>
            </a:r>
            <a:r>
              <a:rPr lang="en-GB" altLang="en-US" i="1">
                <a:latin typeface="Times New Roman" pitchFamily="18" charset="0"/>
                <a:cs typeface="Times New Roman" pitchFamily="18" charset="0"/>
              </a:rPr>
              <a:t>y</a:t>
            </a:r>
            <a:r>
              <a:rPr lang="en-GB" altLang="en-US">
                <a:latin typeface="Calibri" pitchFamily="34" charset="0"/>
              </a:rPr>
              <a:t> in the first equation</a:t>
            </a:r>
          </a:p>
        </p:txBody>
      </p:sp>
      <p:graphicFrame>
        <p:nvGraphicFramePr>
          <p:cNvPr id="49156" name="Object 4"/>
          <p:cNvGraphicFramePr>
            <a:graphicFrameLocks noChangeAspect="1"/>
          </p:cNvGraphicFramePr>
          <p:nvPr>
            <p:custDataLst>
              <p:tags r:id="rId12"/>
            </p:custDataLst>
          </p:nvPr>
        </p:nvGraphicFramePr>
        <p:xfrm>
          <a:off x="2700338" y="3213100"/>
          <a:ext cx="3095625" cy="515938"/>
        </p:xfrm>
        <a:graphic>
          <a:graphicData uri="http://schemas.openxmlformats.org/presentationml/2006/ole">
            <mc:AlternateContent>
              <mc:Choice xmlns:v="urn:schemas-microsoft-com:vml" Requires="v">
                <p:oleObj spid="_x0000_s1178" name="Equation" r:id="rId13" imgW="1218960" imgH="203040" progId="Equation.3">
                  <p:embed/>
                </p:oleObj>
              </mc:Choice>
              <mc:Fallback>
                <p:oleObj name="Equation" r:id="rId13" imgW="1218960" imgH="20304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2700338" y="3213100"/>
                        <a:ext cx="3095625" cy="515938"/>
                      </a:xfrm>
                      <a:prstGeom prst="rect">
                        <a:avLst/>
                      </a:prstGeom>
                      <a:noFill/>
                    </p:spPr>
                  </p:pic>
                </p:oleObj>
              </mc:Fallback>
            </mc:AlternateContent>
          </a:graphicData>
        </a:graphic>
      </p:graphicFrame>
      <p:sp>
        <p:nvSpPr>
          <p:cNvPr id="49163" name="TextBox 8"/>
          <p:cNvSpPr txBox="1">
            <a:spLocks noChangeArrowheads="1"/>
          </p:cNvSpPr>
          <p:nvPr>
            <p:custDataLst>
              <p:tags r:id="rId15"/>
            </p:custDataLst>
          </p:nvPr>
        </p:nvSpPr>
        <p:spPr bwMode="auto">
          <a:xfrm>
            <a:off x="684213" y="3644900"/>
            <a:ext cx="3697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Then proceed as for a linear equation</a:t>
            </a:r>
          </a:p>
        </p:txBody>
      </p:sp>
      <p:graphicFrame>
        <p:nvGraphicFramePr>
          <p:cNvPr id="49157" name="Object 5"/>
          <p:cNvGraphicFramePr>
            <a:graphicFrameLocks noChangeAspect="1"/>
          </p:cNvGraphicFramePr>
          <p:nvPr>
            <p:custDataLst>
              <p:tags r:id="rId16"/>
            </p:custDataLst>
          </p:nvPr>
        </p:nvGraphicFramePr>
        <p:xfrm>
          <a:off x="2916238" y="4005263"/>
          <a:ext cx="2681287" cy="1368425"/>
        </p:xfrm>
        <a:graphic>
          <a:graphicData uri="http://schemas.openxmlformats.org/presentationml/2006/ole">
            <mc:AlternateContent>
              <mc:Choice xmlns:v="urn:schemas-microsoft-com:vml" Requires="v">
                <p:oleObj spid="_x0000_s1179" name="Equation" r:id="rId17" imgW="1244520" imgH="634680" progId="Equation.3">
                  <p:embed/>
                </p:oleObj>
              </mc:Choice>
              <mc:Fallback>
                <p:oleObj name="Equation" r:id="rId17" imgW="1244520" imgH="634680" progId="Equation.3">
                  <p:embed/>
                  <p:pic>
                    <p:nvPicPr>
                      <p:cNvPr id="0" name="OLE substitute image"/>
                      <p:cNvPicPr/>
                      <p:nvPr/>
                    </p:nvPicPr>
                    <p:blipFill>
                      <a:blip r:embed="rId18">
                        <a:extLst>
                          <a:ext uri="{28A0092B-C50C-407E-A947-70E740481C1C}">
                            <a14:useLocalDpi xmlns:a14="http://schemas.microsoft.com/office/drawing/2010/main" val="0"/>
                          </a:ext>
                        </a:extLst>
                      </a:blip>
                      <a:stretch>
                        <a:fillRect/>
                      </a:stretch>
                    </p:blipFill>
                    <p:spPr>
                      <a:xfrm>
                        <a:off x="2916238" y="4005263"/>
                        <a:ext cx="2681287" cy="1368425"/>
                      </a:xfrm>
                      <a:prstGeom prst="rect">
                        <a:avLst/>
                      </a:prstGeom>
                      <a:noFill/>
                    </p:spPr>
                  </p:pic>
                </p:oleObj>
              </mc:Fallback>
            </mc:AlternateContent>
          </a:graphicData>
        </a:graphic>
      </p:graphicFrame>
      <p:sp>
        <p:nvSpPr>
          <p:cNvPr id="49164" name="TextBox 10"/>
          <p:cNvSpPr txBox="1">
            <a:spLocks noChangeArrowheads="1"/>
          </p:cNvSpPr>
          <p:nvPr>
            <p:custDataLst>
              <p:tags r:id="rId19"/>
            </p:custDataLst>
          </p:nvPr>
        </p:nvSpPr>
        <p:spPr bwMode="auto">
          <a:xfrm>
            <a:off x="900113" y="5300663"/>
            <a:ext cx="136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and we have</a:t>
            </a:r>
          </a:p>
        </p:txBody>
      </p:sp>
      <p:graphicFrame>
        <p:nvGraphicFramePr>
          <p:cNvPr id="49158" name="Object 6"/>
          <p:cNvGraphicFramePr>
            <a:graphicFrameLocks noChangeAspect="1"/>
          </p:cNvGraphicFramePr>
          <p:nvPr>
            <p:custDataLst>
              <p:tags r:id="rId20"/>
            </p:custDataLst>
          </p:nvPr>
        </p:nvGraphicFramePr>
        <p:xfrm>
          <a:off x="2411413" y="5589588"/>
          <a:ext cx="4176712" cy="484187"/>
        </p:xfrm>
        <a:graphic>
          <a:graphicData uri="http://schemas.openxmlformats.org/presentationml/2006/ole">
            <mc:AlternateContent>
              <mc:Choice xmlns:v="urn:schemas-microsoft-com:vml" Requires="v">
                <p:oleObj spid="_x0000_s1180" name="Equation" r:id="rId21" imgW="1752480" imgH="203040" progId="Equation.3">
                  <p:embed/>
                </p:oleObj>
              </mc:Choice>
              <mc:Fallback>
                <p:oleObj name="Equation" r:id="rId21" imgW="1752480" imgH="203040" progId="Equation.3">
                  <p:embed/>
                  <p:pic>
                    <p:nvPicPr>
                      <p:cNvPr id="0" name="OLE substitute image"/>
                      <p:cNvPicPr/>
                      <p:nvPr/>
                    </p:nvPicPr>
                    <p:blipFill>
                      <a:blip r:embed="rId22">
                        <a:extLst>
                          <a:ext uri="{28A0092B-C50C-407E-A947-70E740481C1C}">
                            <a14:useLocalDpi xmlns:a14="http://schemas.microsoft.com/office/drawing/2010/main" val="0"/>
                          </a:ext>
                        </a:extLst>
                      </a:blip>
                      <a:stretch>
                        <a:fillRect/>
                      </a:stretch>
                    </p:blipFill>
                    <p:spPr>
                      <a:xfrm>
                        <a:off x="2411413" y="5589588"/>
                        <a:ext cx="4176712" cy="484187"/>
                      </a:xfrm>
                      <a:prstGeom prst="rect">
                        <a:avLst/>
                      </a:prstGeom>
                      <a:noFill/>
                    </p:spPr>
                  </p:pic>
                </p:oleObj>
              </mc:Fallback>
            </mc:AlternateContent>
          </a:graphicData>
        </a:graphic>
      </p:graphicFrame>
      <p:graphicFrame>
        <p:nvGraphicFramePr>
          <p:cNvPr id="49159" name="Object 10"/>
          <p:cNvGraphicFramePr>
            <a:graphicFrameLocks noChangeAspect="1"/>
          </p:cNvGraphicFramePr>
          <p:nvPr>
            <p:custDataLst>
              <p:tags r:id="rId23"/>
            </p:custDataLst>
          </p:nvPr>
        </p:nvGraphicFramePr>
        <p:xfrm>
          <a:off x="2627313" y="6165850"/>
          <a:ext cx="2735262" cy="508000"/>
        </p:xfrm>
        <a:graphic>
          <a:graphicData uri="http://schemas.openxmlformats.org/presentationml/2006/ole">
            <mc:AlternateContent>
              <mc:Choice xmlns:v="urn:schemas-microsoft-com:vml" Requires="v">
                <p:oleObj spid="_x0000_s1181" name="Equation" r:id="rId24" imgW="1091880" imgH="203040" progId="Equation.3">
                  <p:embed/>
                </p:oleObj>
              </mc:Choice>
              <mc:Fallback>
                <p:oleObj name="Equation" r:id="rId24" imgW="1091880" imgH="203040" progId="Equation.3">
                  <p:embed/>
                  <p:pic>
                    <p:nvPicPr>
                      <p:cNvPr id="0" name="OLE substitute image"/>
                      <p:cNvPicPr/>
                      <p:nvPr/>
                    </p:nvPicPr>
                    <p:blipFill>
                      <a:blip r:embed="rId25">
                        <a:extLst>
                          <a:ext uri="{28A0092B-C50C-407E-A947-70E740481C1C}">
                            <a14:useLocalDpi xmlns:a14="http://schemas.microsoft.com/office/drawing/2010/main" val="0"/>
                          </a:ext>
                        </a:extLst>
                      </a:blip>
                      <a:stretch>
                        <a:fillRect/>
                      </a:stretch>
                    </p:blipFill>
                    <p:spPr>
                      <a:xfrm>
                        <a:off x="2627313" y="6165850"/>
                        <a:ext cx="2735262" cy="508000"/>
                      </a:xfrm>
                      <a:prstGeom prst="rect">
                        <a:avLst/>
                      </a:prstGeom>
                      <a:noFill/>
                    </p:spPr>
                  </p:pic>
                </p:oleObj>
              </mc:Fallback>
            </mc:AlternateContent>
          </a:graphicData>
        </a:graphic>
      </p:graphicFrame>
      <p:sp>
        <p:nvSpPr>
          <p:cNvPr id="49165" name="TextBox 13"/>
          <p:cNvSpPr txBox="1">
            <a:spLocks noChangeArrowheads="1"/>
          </p:cNvSpPr>
          <p:nvPr>
            <p:custDataLst>
              <p:tags r:id="rId26"/>
            </p:custDataLst>
          </p:nvPr>
        </p:nvSpPr>
        <p:spPr bwMode="auto">
          <a:xfrm>
            <a:off x="1908175" y="6237288"/>
            <a:ext cx="444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Giving                                                     as before</a:t>
            </a:r>
          </a:p>
        </p:txBody>
      </p:sp>
    </p:spTree>
    <p:custDataLst>
      <p:tags r:id="rId27"/>
    </p:custDataLst>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0179" name="Title 1"/>
          <p:cNvSpPr>
            <a:spLocks noGrp="1"/>
          </p:cNvSpPr>
          <p:nvPr>
            <p:ph type="title"/>
            <p:custDataLst>
              <p:tags r:id="rId3"/>
            </p:custDataLst>
          </p:nvPr>
        </p:nvSpPr>
        <p:spPr/>
        <p:txBody>
          <a:bodyPr/>
          <a:lstStyle/>
          <a:p>
            <a:pPr eaLnBrk="1" hangingPunct="1"/>
            <a:r>
              <a:rPr lang="en-GB" altLang="en-US"/>
              <a:t>Some to have a go at</a:t>
            </a:r>
          </a:p>
        </p:txBody>
      </p:sp>
      <p:graphicFrame>
        <p:nvGraphicFramePr>
          <p:cNvPr id="50178" name="Object 2"/>
          <p:cNvGraphicFramePr>
            <a:graphicFrameLocks noChangeAspect="1"/>
          </p:cNvGraphicFramePr>
          <p:nvPr>
            <p:custDataLst>
              <p:tags r:id="rId4"/>
            </p:custDataLst>
          </p:nvPr>
        </p:nvGraphicFramePr>
        <p:xfrm>
          <a:off x="611188" y="1341438"/>
          <a:ext cx="2376487" cy="4819650"/>
        </p:xfrm>
        <a:graphic>
          <a:graphicData uri="http://schemas.openxmlformats.org/presentationml/2006/ole">
            <mc:AlternateContent>
              <mc:Choice xmlns:v="urn:schemas-microsoft-com:vml" Requires="v">
                <p:oleObj spid="_x0000_s1182" name="Equation" r:id="rId5" imgW="888840" imgH="1803240" progId="Equation.3">
                  <p:embed/>
                </p:oleObj>
              </mc:Choice>
              <mc:Fallback>
                <p:oleObj name="Equation" r:id="rId5" imgW="888840" imgH="18032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611188" y="1341438"/>
                        <a:ext cx="2376487" cy="4819650"/>
                      </a:xfrm>
                      <a:prstGeom prst="rect">
                        <a:avLst/>
                      </a:prstGeom>
                      <a:noFill/>
                    </p:spPr>
                  </p:pic>
                </p:oleObj>
              </mc:Fallback>
            </mc:AlternateContent>
          </a:graphicData>
        </a:graphic>
      </p:graphicFrame>
    </p:spTree>
    <p:custDataLst>
      <p:tags r:id="rId7"/>
    </p:custDataLst>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custDataLst>
              <p:tags r:id="rId3"/>
            </p:custDataLst>
          </p:nvPr>
        </p:nvSpPr>
        <p:spPr>
          <a:xfrm>
            <a:off x="4788024" y="1556792"/>
            <a:ext cx="2952328" cy="452431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a:p>
            <a:pPr fontAlgn="auto">
              <a:spcBef>
                <a:spcPct val="0"/>
              </a:spcBef>
              <a:spcAft>
                <a:spcPct val="0"/>
              </a:spcAft>
              <a:defRPr/>
            </a:pPr>
            <a:endParaRPr lang="en-GB"/>
          </a:p>
        </p:txBody>
      </p:sp>
      <p:sp>
        <p:nvSpPr>
          <p:cNvPr id="51207" name="Title 1"/>
          <p:cNvSpPr>
            <a:spLocks noGrp="1"/>
          </p:cNvSpPr>
          <p:nvPr>
            <p:ph type="title"/>
            <p:custDataLst>
              <p:tags r:id="rId4"/>
            </p:custDataLst>
          </p:nvPr>
        </p:nvSpPr>
        <p:spPr/>
        <p:txBody>
          <a:bodyPr/>
          <a:lstStyle/>
          <a:p>
            <a:pPr eaLnBrk="1" hangingPunct="1"/>
            <a:r>
              <a:rPr lang="en-GB" altLang="en-US"/>
              <a:t>Some to have a go at</a:t>
            </a:r>
          </a:p>
        </p:txBody>
      </p:sp>
      <p:graphicFrame>
        <p:nvGraphicFramePr>
          <p:cNvPr id="51202" name="Object 2"/>
          <p:cNvGraphicFramePr>
            <a:graphicFrameLocks noChangeAspect="1"/>
          </p:cNvGraphicFramePr>
          <p:nvPr>
            <p:custDataLst>
              <p:tags r:id="rId5"/>
            </p:custDataLst>
          </p:nvPr>
        </p:nvGraphicFramePr>
        <p:xfrm>
          <a:off x="611188" y="1341438"/>
          <a:ext cx="2376487" cy="4819650"/>
        </p:xfrm>
        <a:graphic>
          <a:graphicData uri="http://schemas.openxmlformats.org/presentationml/2006/ole">
            <mc:AlternateContent>
              <mc:Choice xmlns:v="urn:schemas-microsoft-com:vml" Requires="v">
                <p:oleObj spid="_x0000_s1183" name="Equation" r:id="rId6" imgW="888840" imgH="1803240" progId="Equation.3">
                  <p:embed/>
                </p:oleObj>
              </mc:Choice>
              <mc:Fallback>
                <p:oleObj name="Equation" r:id="rId6" imgW="888840" imgH="180324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611188" y="1341438"/>
                        <a:ext cx="2376487" cy="4819650"/>
                      </a:xfrm>
                      <a:prstGeom prst="rect">
                        <a:avLst/>
                      </a:prstGeom>
                      <a:noFill/>
                    </p:spPr>
                  </p:pic>
                </p:oleObj>
              </mc:Fallback>
            </mc:AlternateContent>
          </a:graphicData>
        </a:graphic>
      </p:graphicFrame>
      <p:graphicFrame>
        <p:nvGraphicFramePr>
          <p:cNvPr id="51203" name="Object 3"/>
          <p:cNvGraphicFramePr>
            <a:graphicFrameLocks noChangeAspect="1"/>
          </p:cNvGraphicFramePr>
          <p:nvPr>
            <p:custDataLst>
              <p:tags r:id="rId8"/>
            </p:custDataLst>
          </p:nvPr>
        </p:nvGraphicFramePr>
        <p:xfrm>
          <a:off x="4787900" y="1557338"/>
          <a:ext cx="2836863" cy="4464050"/>
        </p:xfrm>
        <a:graphic>
          <a:graphicData uri="http://schemas.openxmlformats.org/presentationml/2006/ole">
            <mc:AlternateContent>
              <mc:Choice xmlns:v="urn:schemas-microsoft-com:vml" Requires="v">
                <p:oleObj spid="_x0000_s1184" name="Equation" r:id="rId9" imgW="1155600" imgH="1765080" progId="Equation.3">
                  <p:embed/>
                </p:oleObj>
              </mc:Choice>
              <mc:Fallback>
                <p:oleObj name="Equation" r:id="rId9" imgW="1155600" imgH="176508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4787900" y="1557338"/>
                        <a:ext cx="2836863" cy="4464050"/>
                      </a:xfrm>
                      <a:prstGeom prst="rect">
                        <a:avLst/>
                      </a:prstGeom>
                      <a:noFill/>
                    </p:spPr>
                  </p:pic>
                </p:oleObj>
              </mc:Fallback>
            </mc:AlternateContent>
          </a:graphicData>
        </a:graphic>
      </p:graphicFrame>
    </p:spTree>
    <p:custDataLst>
      <p:tags r:id="rId11"/>
    </p:custDataLst>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2946" name="Title 1"/>
          <p:cNvSpPr>
            <a:spLocks noGrp="1"/>
          </p:cNvSpPr>
          <p:nvPr>
            <p:ph type="title"/>
            <p:custDataLst>
              <p:tags r:id="rId3"/>
            </p:custDataLst>
          </p:nvPr>
        </p:nvSpPr>
        <p:spPr/>
        <p:txBody>
          <a:bodyPr/>
          <a:lstStyle/>
          <a:p>
            <a:pPr eaLnBrk="1" hangingPunct="1"/>
            <a:r>
              <a:rPr lang="en-GB" altLang="en-US"/>
              <a:t>The Graphs of Equations</a:t>
            </a:r>
          </a:p>
        </p:txBody>
      </p:sp>
      <p:sp>
        <p:nvSpPr>
          <p:cNvPr id="82947" name="TextBox 2"/>
          <p:cNvSpPr txBox="1">
            <a:spLocks noChangeArrowheads="1"/>
          </p:cNvSpPr>
          <p:nvPr>
            <p:custDataLst>
              <p:tags r:id="rId4"/>
            </p:custDataLst>
          </p:nvPr>
        </p:nvSpPr>
        <p:spPr bwMode="auto">
          <a:xfrm>
            <a:off x="539552" y="1464444"/>
            <a:ext cx="799288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800">
                <a:latin typeface="Calibri" pitchFamily="34" charset="0"/>
              </a:rPr>
              <a:t>Consider the linear equation 2</a:t>
            </a:r>
            <a:r>
              <a:rPr lang="en-GB" altLang="en-US" sz="2800" i="1">
                <a:latin typeface="Times New Roman" pitchFamily="18" charset="0"/>
                <a:cs typeface="Times New Roman" pitchFamily="18" charset="0"/>
              </a:rPr>
              <a:t>x</a:t>
            </a:r>
            <a:r>
              <a:rPr lang="en-GB" altLang="en-US" sz="2800">
                <a:latin typeface="Calibri" pitchFamily="34" charset="0"/>
              </a:rPr>
              <a:t> – 4 = 0, whose solution is </a:t>
            </a:r>
            <a:r>
              <a:rPr lang="en-GB" altLang="en-US" sz="2800" i="1">
                <a:latin typeface="Times New Roman" pitchFamily="18" charset="0"/>
                <a:cs typeface="Times New Roman" pitchFamily="18" charset="0"/>
              </a:rPr>
              <a:t>x</a:t>
            </a:r>
            <a:r>
              <a:rPr lang="en-GB" altLang="en-US" sz="2800">
                <a:latin typeface="Calibri" pitchFamily="34" charset="0"/>
              </a:rPr>
              <a:t> = 2 </a:t>
            </a:r>
          </a:p>
          <a:p>
            <a:pPr eaLnBrk="1" hangingPunct="1"/>
            <a:endParaRPr lang="en-GB" altLang="en-US" sz="2800">
              <a:latin typeface="Calibri" pitchFamily="34" charset="0"/>
            </a:endParaRPr>
          </a:p>
          <a:p>
            <a:pPr eaLnBrk="1" hangingPunct="1"/>
            <a:r>
              <a:rPr lang="en-GB" altLang="en-US" sz="2800">
                <a:latin typeface="Calibri" pitchFamily="34" charset="0"/>
              </a:rPr>
              <a:t>To plot a graph, I need two coordinates, so I am going to plot the graph of </a:t>
            </a:r>
            <a:r>
              <a:rPr lang="en-GB" altLang="en-US" sz="2800" i="1">
                <a:latin typeface="Times New Roman" pitchFamily="18" charset="0"/>
                <a:cs typeface="Times New Roman" pitchFamily="18" charset="0"/>
              </a:rPr>
              <a:t>y</a:t>
            </a:r>
            <a:r>
              <a:rPr lang="en-GB" altLang="en-US" sz="2800">
                <a:latin typeface="Calibri" pitchFamily="34" charset="0"/>
              </a:rPr>
              <a:t> = 2</a:t>
            </a:r>
            <a:r>
              <a:rPr lang="en-GB" altLang="en-US" sz="2800" i="1">
                <a:latin typeface="Times New Roman" pitchFamily="18" charset="0"/>
                <a:cs typeface="Times New Roman" pitchFamily="18" charset="0"/>
              </a:rPr>
              <a:t>x</a:t>
            </a:r>
            <a:r>
              <a:rPr lang="en-GB" altLang="en-US" sz="2800">
                <a:latin typeface="Calibri" pitchFamily="34" charset="0"/>
              </a:rPr>
              <a:t> - 4</a:t>
            </a:r>
          </a:p>
        </p:txBody>
      </p:sp>
    </p:spTree>
    <p:custDataLst>
      <p:tags r:id="rId5"/>
    </p:custDataLst>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1"/>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665864" y="1340768"/>
            <a:ext cx="7918049" cy="5284795"/>
          </a:xfrm>
          <a:prstGeom prst="rect">
            <a:avLst/>
          </a:prstGeom>
        </p:spPr>
      </p:pic>
      <p:sp>
        <p:nvSpPr>
          <p:cNvPr id="52228" name="Title 1"/>
          <p:cNvSpPr>
            <a:spLocks noGrp="1"/>
          </p:cNvSpPr>
          <p:nvPr>
            <p:ph type="title"/>
            <p:custDataLst>
              <p:tags r:id="rId5"/>
            </p:custDataLst>
          </p:nvPr>
        </p:nvSpPr>
        <p:spPr/>
        <p:txBody>
          <a:bodyPr/>
          <a:lstStyle/>
          <a:p>
            <a:pPr eaLnBrk="1" hangingPunct="1"/>
            <a:r>
              <a:rPr lang="en-GB" altLang="en-US"/>
              <a:t>The graph of </a:t>
            </a:r>
            <a:r>
              <a:rPr lang="en-GB" altLang="en-US" i="1">
                <a:latin typeface="Times New Roman" pitchFamily="18" charset="0"/>
                <a:cs typeface="Times New Roman" pitchFamily="18" charset="0"/>
              </a:rPr>
              <a:t>y</a:t>
            </a:r>
            <a:r>
              <a:rPr lang="en-GB" altLang="en-US"/>
              <a:t> = 2</a:t>
            </a:r>
            <a:r>
              <a:rPr lang="en-GB" altLang="en-US" i="1">
                <a:latin typeface="Times New Roman" pitchFamily="18" charset="0"/>
                <a:cs typeface="Times New Roman" pitchFamily="18" charset="0"/>
              </a:rPr>
              <a:t>x</a:t>
            </a:r>
            <a:r>
              <a:rPr lang="en-GB" altLang="en-US"/>
              <a:t> - 4</a:t>
            </a:r>
          </a:p>
        </p:txBody>
      </p:sp>
      <p:graphicFrame>
        <p:nvGraphicFramePr>
          <p:cNvPr id="52227" name="Object 3"/>
          <p:cNvGraphicFramePr>
            <a:graphicFrameLocks noChangeAspect="1"/>
          </p:cNvGraphicFramePr>
          <p:nvPr>
            <p:custDataLst>
              <p:tags r:id="rId6"/>
            </p:custDataLst>
          </p:nvPr>
        </p:nvGraphicFramePr>
        <p:xfrm>
          <a:off x="5795963" y="2924175"/>
          <a:ext cx="660400" cy="203200"/>
        </p:xfrm>
        <a:graphic>
          <a:graphicData uri="http://schemas.openxmlformats.org/presentationml/2006/ole">
            <mc:AlternateContent>
              <mc:Choice xmlns:v="urn:schemas-microsoft-com:vml" Requires="v">
                <p:oleObj spid="_x0000_s1185" name="Equation" r:id="rId7" imgW="660240" imgH="203040" progId="Equation.3">
                  <p:embed/>
                </p:oleObj>
              </mc:Choice>
              <mc:Fallback>
                <p:oleObj name="Equation" r:id="rId7" imgW="660240" imgH="203040"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5795963" y="2924175"/>
                        <a:ext cx="660400" cy="203200"/>
                      </a:xfrm>
                      <a:prstGeom prst="rect">
                        <a:avLst/>
                      </a:prstGeom>
                      <a:noFill/>
                    </p:spPr>
                  </p:pic>
                </p:oleObj>
              </mc:Fallback>
            </mc:AlternateContent>
          </a:graphicData>
        </a:graphic>
      </p:graphicFrame>
      <p:sp>
        <p:nvSpPr>
          <p:cNvPr id="5" name="TextBox 4"/>
          <p:cNvSpPr txBox="1"/>
          <p:nvPr>
            <p:custDataLst>
              <p:tags r:id="rId9"/>
            </p:custDataLst>
          </p:nvPr>
        </p:nvSpPr>
        <p:spPr>
          <a:xfrm>
            <a:off x="179512" y="1484784"/>
            <a:ext cx="3884397" cy="1477328"/>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Notice that putting </a:t>
            </a:r>
            <a:r>
              <a:rPr lang="en-GB" i="1">
                <a:latin typeface="Times New Roman" pitchFamily="18" charset="0"/>
                <a:cs typeface="Times New Roman" pitchFamily="18" charset="0"/>
              </a:rPr>
              <a:t>y</a:t>
            </a:r>
            <a:r>
              <a:rPr lang="en-GB">
                <a:latin typeface="MV Boli" pitchFamily="2" charset="0"/>
                <a:cs typeface="MV Boli" pitchFamily="2" charset="0"/>
              </a:rPr>
              <a:t> = 0</a:t>
            </a:r>
          </a:p>
          <a:p>
            <a:pPr fontAlgn="auto">
              <a:spcBef>
                <a:spcPct val="0"/>
              </a:spcBef>
              <a:spcAft>
                <a:spcPct val="0"/>
              </a:spcAft>
              <a:defRPr/>
            </a:pPr>
            <a:r>
              <a:rPr lang="en-GB">
                <a:latin typeface="MV Boli" pitchFamily="2" charset="0"/>
                <a:cs typeface="MV Boli" pitchFamily="2" charset="0"/>
              </a:rPr>
              <a:t>gives us the original equation,</a:t>
            </a:r>
          </a:p>
          <a:p>
            <a:pPr fontAlgn="auto">
              <a:spcBef>
                <a:spcPct val="0"/>
              </a:spcBef>
              <a:spcAft>
                <a:spcPct val="0"/>
              </a:spcAft>
              <a:defRPr/>
            </a:pPr>
            <a:r>
              <a:rPr lang="en-GB">
                <a:latin typeface="MV Boli" pitchFamily="2" charset="0"/>
                <a:cs typeface="MV Boli" pitchFamily="2" charset="0"/>
              </a:rPr>
              <a:t>2</a:t>
            </a:r>
            <a:r>
              <a:rPr lang="en-GB" i="1">
                <a:latin typeface="Times New Roman" pitchFamily="18" charset="0"/>
                <a:cs typeface="Times New Roman" pitchFamily="18" charset="0"/>
              </a:rPr>
              <a:t>x</a:t>
            </a:r>
            <a:r>
              <a:rPr lang="en-GB">
                <a:latin typeface="MV Boli" pitchFamily="2" charset="0"/>
                <a:cs typeface="MV Boli" pitchFamily="2" charset="0"/>
              </a:rPr>
              <a:t> – 4 = 0, and where </a:t>
            </a:r>
            <a:r>
              <a:rPr lang="en-GB" i="1">
                <a:latin typeface="Times New Roman" pitchFamily="18" charset="0"/>
                <a:cs typeface="Times New Roman" pitchFamily="18" charset="0"/>
              </a:rPr>
              <a:t>y</a:t>
            </a:r>
            <a:r>
              <a:rPr lang="en-GB">
                <a:latin typeface="MV Boli" pitchFamily="2" charset="0"/>
                <a:cs typeface="MV Boli" pitchFamily="2" charset="0"/>
              </a:rPr>
              <a:t> = 0 on</a:t>
            </a:r>
          </a:p>
          <a:p>
            <a:pPr fontAlgn="auto">
              <a:spcBef>
                <a:spcPct val="0"/>
              </a:spcBef>
              <a:spcAft>
                <a:spcPct val="0"/>
              </a:spcAft>
              <a:defRPr/>
            </a:pPr>
            <a:r>
              <a:rPr lang="en-GB">
                <a:latin typeface="MV Boli" pitchFamily="2" charset="0"/>
                <a:cs typeface="MV Boli" pitchFamily="2" charset="0"/>
              </a:rPr>
              <a:t>the graph, we find the solution</a:t>
            </a:r>
          </a:p>
          <a:p>
            <a:pPr fontAlgn="auto">
              <a:spcBef>
                <a:spcPct val="0"/>
              </a:spcBef>
              <a:spcAft>
                <a:spcPct val="0"/>
              </a:spcAft>
              <a:defRPr/>
            </a:pPr>
            <a:r>
              <a:rPr lang="en-GB">
                <a:latin typeface="MV Boli" pitchFamily="2" charset="0"/>
                <a:cs typeface="MV Boli" pitchFamily="2" charset="0"/>
              </a:rPr>
              <a:t>of this equation, </a:t>
            </a:r>
            <a:r>
              <a:rPr lang="en-GB" i="1">
                <a:latin typeface="Times New Roman" pitchFamily="18" charset="0"/>
                <a:cs typeface="Times New Roman" pitchFamily="18" charset="0"/>
              </a:rPr>
              <a:t>x</a:t>
            </a:r>
            <a:r>
              <a:rPr lang="en-GB">
                <a:latin typeface="MV Boli" pitchFamily="2" charset="0"/>
                <a:cs typeface="MV Boli" pitchFamily="2" charset="0"/>
              </a:rPr>
              <a:t> = 2.</a:t>
            </a:r>
          </a:p>
        </p:txBody>
      </p:sp>
    </p:spTree>
    <p:custDataLst>
      <p:tags r:id="rId10"/>
    </p:custDataLst>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3251" name="Title 1"/>
          <p:cNvSpPr>
            <a:spLocks noGrp="1"/>
          </p:cNvSpPr>
          <p:nvPr>
            <p:ph type="title"/>
            <p:custDataLst>
              <p:tags r:id="rId3"/>
            </p:custDataLst>
          </p:nvPr>
        </p:nvSpPr>
        <p:spPr/>
        <p:txBody>
          <a:bodyPr/>
          <a:lstStyle/>
          <a:p>
            <a:pPr eaLnBrk="1" hangingPunct="1"/>
            <a:r>
              <a:rPr lang="en-GB" altLang="en-US"/>
              <a:t>The general equation</a:t>
            </a:r>
          </a:p>
        </p:txBody>
      </p:sp>
      <p:graphicFrame>
        <p:nvGraphicFramePr>
          <p:cNvPr id="53250" name="Object 2"/>
          <p:cNvGraphicFramePr>
            <a:graphicFrameLocks noChangeAspect="1"/>
          </p:cNvGraphicFramePr>
          <p:nvPr>
            <p:custDataLst>
              <p:tags r:id="rId4"/>
            </p:custDataLst>
          </p:nvPr>
        </p:nvGraphicFramePr>
        <p:xfrm>
          <a:off x="2843213" y="1628775"/>
          <a:ext cx="3335337" cy="881063"/>
        </p:xfrm>
        <a:graphic>
          <a:graphicData uri="http://schemas.openxmlformats.org/presentationml/2006/ole">
            <mc:AlternateContent>
              <mc:Choice xmlns:v="urn:schemas-microsoft-com:vml" Requires="v">
                <p:oleObj spid="_x0000_s1186" name="Equation" r:id="rId5" imgW="672840" imgH="177480" progId="Equation.3">
                  <p:embed/>
                </p:oleObj>
              </mc:Choice>
              <mc:Fallback>
                <p:oleObj name="Equation" r:id="rId5" imgW="672840" imgH="17748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2843213" y="1628775"/>
                        <a:ext cx="3335337" cy="881063"/>
                      </a:xfrm>
                      <a:prstGeom prst="rect">
                        <a:avLst/>
                      </a:prstGeom>
                      <a:noFill/>
                    </p:spPr>
                  </p:pic>
                </p:oleObj>
              </mc:Fallback>
            </mc:AlternateContent>
          </a:graphicData>
        </a:graphic>
      </p:graphicFrame>
      <p:sp>
        <p:nvSpPr>
          <p:cNvPr id="53252" name="TextBox 4"/>
          <p:cNvSpPr txBox="1">
            <a:spLocks noChangeArrowheads="1"/>
          </p:cNvSpPr>
          <p:nvPr>
            <p:custDataLst>
              <p:tags r:id="rId7"/>
            </p:custDataLst>
          </p:nvPr>
        </p:nvSpPr>
        <p:spPr bwMode="auto">
          <a:xfrm>
            <a:off x="1187450" y="3429000"/>
            <a:ext cx="727298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800">
                <a:latin typeface="Calibri" pitchFamily="34" charset="0"/>
              </a:rPr>
              <a:t>Note that the equation we looked at, </a:t>
            </a:r>
            <a:r>
              <a:rPr lang="en-GB" altLang="en-US" sz="2800" i="1">
                <a:latin typeface="Times New Roman" pitchFamily="18" charset="0"/>
                <a:cs typeface="Times New Roman" pitchFamily="18" charset="0"/>
              </a:rPr>
              <a:t>y</a:t>
            </a:r>
            <a:r>
              <a:rPr lang="en-GB" altLang="en-US" sz="2800">
                <a:latin typeface="Calibri" pitchFamily="34" charset="0"/>
              </a:rPr>
              <a:t> = 2</a:t>
            </a:r>
            <a:r>
              <a:rPr lang="en-GB" altLang="en-US" sz="2800" i="1">
                <a:latin typeface="Times New Roman" pitchFamily="18" charset="0"/>
                <a:cs typeface="Times New Roman" pitchFamily="18" charset="0"/>
              </a:rPr>
              <a:t>x</a:t>
            </a:r>
            <a:r>
              <a:rPr lang="en-GB" altLang="en-US" sz="2800">
                <a:latin typeface="Calibri" pitchFamily="34" charset="0"/>
              </a:rPr>
              <a:t> – 4, is in this form. </a:t>
            </a:r>
          </a:p>
        </p:txBody>
      </p:sp>
    </p:spTree>
    <p:custDataLst>
      <p:tags r:id="rId8"/>
    </p:custDataLst>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1"/>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585504" y="1484783"/>
            <a:ext cx="7918049" cy="5284795"/>
          </a:xfrm>
          <a:prstGeom prst="rect">
            <a:avLst/>
          </a:prstGeom>
        </p:spPr>
      </p:pic>
      <p:sp>
        <p:nvSpPr>
          <p:cNvPr id="54277" name="Title 1"/>
          <p:cNvSpPr>
            <a:spLocks noGrp="1"/>
          </p:cNvSpPr>
          <p:nvPr>
            <p:ph type="title"/>
            <p:custDataLst>
              <p:tags r:id="rId5"/>
            </p:custDataLst>
          </p:nvPr>
        </p:nvSpPr>
        <p:spPr/>
        <p:txBody>
          <a:bodyPr/>
          <a:lstStyle/>
          <a:p>
            <a:pPr eaLnBrk="1" hangingPunct="1"/>
            <a:r>
              <a:rPr lang="en-GB" altLang="en-US"/>
              <a:t>The Gradient</a:t>
            </a:r>
          </a:p>
        </p:txBody>
      </p:sp>
      <p:graphicFrame>
        <p:nvGraphicFramePr>
          <p:cNvPr id="54275" name="Object 3"/>
          <p:cNvGraphicFramePr>
            <a:graphicFrameLocks noChangeAspect="1"/>
          </p:cNvGraphicFramePr>
          <p:nvPr>
            <p:custDataLst>
              <p:tags r:id="rId6"/>
            </p:custDataLst>
          </p:nvPr>
        </p:nvGraphicFramePr>
        <p:xfrm>
          <a:off x="5292725" y="1773238"/>
          <a:ext cx="660400" cy="203200"/>
        </p:xfrm>
        <a:graphic>
          <a:graphicData uri="http://schemas.openxmlformats.org/presentationml/2006/ole">
            <mc:AlternateContent>
              <mc:Choice xmlns:v="urn:schemas-microsoft-com:vml" Requires="v">
                <p:oleObj spid="_x0000_s1187" name="Equation" r:id="rId7" imgW="660240" imgH="203040" progId="Equation.3">
                  <p:embed/>
                </p:oleObj>
              </mc:Choice>
              <mc:Fallback>
                <p:oleObj name="Equation" r:id="rId7" imgW="660240" imgH="203040"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5292725" y="1773238"/>
                        <a:ext cx="660400" cy="203200"/>
                      </a:xfrm>
                      <a:prstGeom prst="rect">
                        <a:avLst/>
                      </a:prstGeom>
                      <a:noFill/>
                    </p:spPr>
                  </p:pic>
                </p:oleObj>
              </mc:Fallback>
            </mc:AlternateContent>
          </a:graphicData>
        </a:graphic>
      </p:graphicFrame>
      <p:cxnSp>
        <p:nvCxnSpPr>
          <p:cNvPr id="7" name="Straight Arrow Connector 6"/>
          <p:cNvCxnSpPr/>
          <p:nvPr/>
        </p:nvCxnSpPr>
        <p:spPr>
          <a:xfrm flipH="1">
            <a:off x="5940425" y="2492375"/>
            <a:ext cx="0" cy="10810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364163" y="3573463"/>
            <a:ext cx="57626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custDataLst>
              <p:tags r:id="rId9"/>
            </p:custDataLst>
          </p:nvPr>
        </p:nvSpPr>
        <p:spPr>
          <a:xfrm>
            <a:off x="467544" y="1340768"/>
            <a:ext cx="3752950" cy="203132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By convention, the gradient is </a:t>
            </a:r>
          </a:p>
          <a:p>
            <a:pPr fontAlgn="auto">
              <a:spcBef>
                <a:spcPct val="0"/>
              </a:spcBef>
              <a:spcAft>
                <a:spcPct val="0"/>
              </a:spcAft>
              <a:defRPr/>
            </a:pPr>
            <a:r>
              <a:rPr lang="en-GB">
                <a:latin typeface="MV Boli" pitchFamily="2" charset="0"/>
                <a:cs typeface="MV Boli" pitchFamily="2" charset="0"/>
              </a:rPr>
              <a:t>labelled </a:t>
            </a:r>
            <a:r>
              <a:rPr lang="en-GB" i="1">
                <a:latin typeface="Times New Roman" pitchFamily="18" charset="0"/>
                <a:cs typeface="Times New Roman" pitchFamily="18" charset="0"/>
              </a:rPr>
              <a:t>m</a:t>
            </a:r>
            <a:r>
              <a:rPr lang="en-GB">
                <a:latin typeface="Times New Roman" pitchFamily="18" charset="0"/>
                <a:cs typeface="Times New Roman" pitchFamily="18" charset="0"/>
              </a:rPr>
              <a:t>.</a:t>
            </a:r>
            <a:r>
              <a:rPr lang="en-GB">
                <a:latin typeface="MV Boli" pitchFamily="2" charset="0"/>
                <a:cs typeface="MV Boli" pitchFamily="2" charset="0"/>
              </a:rPr>
              <a:t> It is found by going</a:t>
            </a:r>
          </a:p>
          <a:p>
            <a:pPr fontAlgn="auto">
              <a:spcBef>
                <a:spcPct val="0"/>
              </a:spcBef>
              <a:spcAft>
                <a:spcPct val="0"/>
              </a:spcAft>
              <a:defRPr/>
            </a:pPr>
            <a:r>
              <a:rPr lang="en-GB">
                <a:latin typeface="MV Boli" pitchFamily="2" charset="0"/>
                <a:cs typeface="MV Boli" pitchFamily="2" charset="0"/>
              </a:rPr>
              <a:t>vertically from any point on the</a:t>
            </a:r>
          </a:p>
          <a:p>
            <a:pPr fontAlgn="auto">
              <a:spcBef>
                <a:spcPct val="0"/>
              </a:spcBef>
              <a:spcAft>
                <a:spcPct val="0"/>
              </a:spcAft>
              <a:defRPr/>
            </a:pPr>
            <a:r>
              <a:rPr lang="en-GB">
                <a:latin typeface="MV Boli" pitchFamily="2" charset="0"/>
                <a:cs typeface="MV Boli" pitchFamily="2" charset="0"/>
              </a:rPr>
              <a:t>graph and then horizontally back</a:t>
            </a:r>
          </a:p>
          <a:p>
            <a:pPr fontAlgn="auto">
              <a:spcBef>
                <a:spcPct val="0"/>
              </a:spcBef>
              <a:spcAft>
                <a:spcPct val="0"/>
              </a:spcAft>
              <a:defRPr/>
            </a:pPr>
            <a:r>
              <a:rPr lang="en-GB">
                <a:latin typeface="MV Boli" pitchFamily="2" charset="0"/>
                <a:cs typeface="MV Boli" pitchFamily="2" charset="0"/>
              </a:rPr>
              <a:t>to the graph. It is the distance</a:t>
            </a:r>
          </a:p>
          <a:p>
            <a:pPr fontAlgn="auto">
              <a:spcBef>
                <a:spcPct val="0"/>
              </a:spcBef>
              <a:spcAft>
                <a:spcPct val="0"/>
              </a:spcAft>
              <a:defRPr/>
            </a:pPr>
            <a:r>
              <a:rPr lang="en-GB">
                <a:latin typeface="MV Boli" pitchFamily="2" charset="0"/>
                <a:cs typeface="MV Boli" pitchFamily="2" charset="0"/>
              </a:rPr>
              <a:t>down divided by the distance</a:t>
            </a:r>
          </a:p>
          <a:p>
            <a:pPr fontAlgn="auto">
              <a:spcBef>
                <a:spcPct val="0"/>
              </a:spcBef>
              <a:spcAft>
                <a:spcPct val="0"/>
              </a:spcAft>
              <a:defRPr/>
            </a:pPr>
            <a:r>
              <a:rPr lang="en-GB">
                <a:latin typeface="MV Boli" pitchFamily="2" charset="0"/>
                <a:cs typeface="MV Boli" pitchFamily="2" charset="0"/>
              </a:rPr>
              <a:t>across, in this case</a:t>
            </a:r>
          </a:p>
        </p:txBody>
      </p:sp>
      <p:graphicFrame>
        <p:nvGraphicFramePr>
          <p:cNvPr id="54276" name="Object 4"/>
          <p:cNvGraphicFramePr>
            <a:graphicFrameLocks noChangeAspect="1"/>
          </p:cNvGraphicFramePr>
          <p:nvPr>
            <p:custDataLst>
              <p:tags r:id="rId10"/>
            </p:custDataLst>
          </p:nvPr>
        </p:nvGraphicFramePr>
        <p:xfrm>
          <a:off x="2700338" y="3068638"/>
          <a:ext cx="1001712" cy="215900"/>
        </p:xfrm>
        <a:graphic>
          <a:graphicData uri="http://schemas.openxmlformats.org/presentationml/2006/ole">
            <mc:AlternateContent>
              <mc:Choice xmlns:v="urn:schemas-microsoft-com:vml" Requires="v">
                <p:oleObj spid="_x0000_s1188" name="Equation" r:id="rId11" imgW="825480" imgH="177480" progId="Equation.3">
                  <p:embed/>
                </p:oleObj>
              </mc:Choice>
              <mc:Fallback>
                <p:oleObj name="Equation" r:id="rId11" imgW="825480" imgH="177480"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2700338" y="3068638"/>
                        <a:ext cx="1001712" cy="215900"/>
                      </a:xfrm>
                      <a:prstGeom prst="rect">
                        <a:avLst/>
                      </a:prstGeom>
                      <a:noFill/>
                    </p:spPr>
                  </p:pic>
                </p:oleObj>
              </mc:Fallback>
            </mc:AlternateContent>
          </a:graphicData>
        </a:graphic>
      </p:graphicFrame>
      <p:sp>
        <p:nvSpPr>
          <p:cNvPr id="14" name="TextBox 13"/>
          <p:cNvSpPr txBox="1"/>
          <p:nvPr>
            <p:custDataLst>
              <p:tags r:id="rId13"/>
            </p:custDataLst>
          </p:nvPr>
        </p:nvSpPr>
        <p:spPr>
          <a:xfrm>
            <a:off x="5580112" y="4797152"/>
            <a:ext cx="3292889" cy="1477328"/>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fontAlgn="auto">
              <a:spcBef>
                <a:spcPct val="0"/>
              </a:spcBef>
              <a:spcAft>
                <a:spcPct val="0"/>
              </a:spcAft>
              <a:defRPr/>
            </a:pPr>
            <a:r>
              <a:rPr lang="en-GB" i="1">
                <a:latin typeface="Times New Roman" pitchFamily="18" charset="0"/>
                <a:cs typeface="Times New Roman" pitchFamily="18" charset="0"/>
              </a:rPr>
              <a:t>m</a:t>
            </a:r>
            <a:r>
              <a:rPr lang="en-GB">
                <a:latin typeface="MV Boli" pitchFamily="2" charset="0"/>
                <a:cs typeface="MV Boli" pitchFamily="2" charset="0"/>
              </a:rPr>
              <a:t> is also the coefficient of</a:t>
            </a:r>
          </a:p>
          <a:p>
            <a:pPr fontAlgn="auto">
              <a:spcBef>
                <a:spcPct val="0"/>
              </a:spcBef>
              <a:spcAft>
                <a:spcPct val="0"/>
              </a:spcAft>
              <a:defRPr/>
            </a:pPr>
            <a:r>
              <a:rPr lang="en-GB" i="1">
                <a:latin typeface="Times New Roman" pitchFamily="18" charset="0"/>
                <a:cs typeface="Times New Roman" pitchFamily="18" charset="0"/>
              </a:rPr>
              <a:t>x</a:t>
            </a:r>
            <a:r>
              <a:rPr lang="en-GB">
                <a:latin typeface="MV Boli" pitchFamily="2" charset="0"/>
                <a:cs typeface="MV Boli" pitchFamily="2" charset="0"/>
              </a:rPr>
              <a:t> in the equation. This will </a:t>
            </a:r>
          </a:p>
          <a:p>
            <a:pPr fontAlgn="auto">
              <a:spcBef>
                <a:spcPct val="0"/>
              </a:spcBef>
              <a:spcAft>
                <a:spcPct val="0"/>
              </a:spcAft>
              <a:defRPr/>
            </a:pPr>
            <a:r>
              <a:rPr lang="en-GB">
                <a:latin typeface="MV Boli" pitchFamily="2" charset="0"/>
                <a:cs typeface="MV Boli" pitchFamily="2" charset="0"/>
              </a:rPr>
              <a:t>always be the case, provided</a:t>
            </a:r>
          </a:p>
          <a:p>
            <a:pPr fontAlgn="auto">
              <a:spcBef>
                <a:spcPct val="0"/>
              </a:spcBef>
              <a:spcAft>
                <a:spcPct val="0"/>
              </a:spcAft>
              <a:defRPr/>
            </a:pPr>
            <a:r>
              <a:rPr lang="en-GB">
                <a:latin typeface="MV Boli" pitchFamily="2" charset="0"/>
                <a:cs typeface="MV Boli" pitchFamily="2" charset="0"/>
              </a:rPr>
              <a:t>the equation is in the form</a:t>
            </a:r>
          </a:p>
          <a:p>
            <a:pPr fontAlgn="auto">
              <a:spcBef>
                <a:spcPct val="0"/>
              </a:spcBef>
              <a:spcAft>
                <a:spcPct val="0"/>
              </a:spcAft>
              <a:defRPr/>
            </a:pPr>
            <a:r>
              <a:rPr lang="en-GB" i="1">
                <a:latin typeface="Times New Roman" pitchFamily="18" charset="0"/>
                <a:cs typeface="Times New Roman" pitchFamily="18" charset="0"/>
              </a:rPr>
              <a:t>y</a:t>
            </a:r>
            <a:r>
              <a:rPr lang="en-GB"/>
              <a:t> = </a:t>
            </a:r>
            <a:r>
              <a:rPr lang="en-GB" i="1" err="1">
                <a:latin typeface="Times New Roman" pitchFamily="18" charset="0"/>
                <a:cs typeface="Times New Roman" pitchFamily="18" charset="0"/>
              </a:rPr>
              <a:t>mx</a:t>
            </a:r>
            <a:r>
              <a:rPr lang="en-GB"/>
              <a:t> + </a:t>
            </a:r>
            <a:r>
              <a:rPr lang="en-GB" i="1">
                <a:latin typeface="Times New Roman" pitchFamily="18" charset="0"/>
                <a:cs typeface="Times New Roman" pitchFamily="18" charset="0"/>
              </a:rPr>
              <a:t>c</a:t>
            </a:r>
            <a:r>
              <a:rPr lang="en-GB"/>
              <a:t>.</a:t>
            </a:r>
          </a:p>
        </p:txBody>
      </p:sp>
      <p:sp>
        <p:nvSpPr>
          <p:cNvPr id="11" name="TextBox 10"/>
          <p:cNvSpPr txBox="1"/>
          <p:nvPr>
            <p:custDataLst>
              <p:tags r:id="rId14"/>
            </p:custDataLst>
          </p:nvPr>
        </p:nvSpPr>
        <p:spPr>
          <a:xfrm>
            <a:off x="251520" y="5301208"/>
            <a:ext cx="3486852" cy="923330"/>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Convention: something that is</a:t>
            </a:r>
          </a:p>
          <a:p>
            <a:pPr fontAlgn="auto">
              <a:spcBef>
                <a:spcPct val="0"/>
              </a:spcBef>
              <a:spcAft>
                <a:spcPct val="0"/>
              </a:spcAft>
              <a:defRPr/>
            </a:pPr>
            <a:r>
              <a:rPr lang="en-GB">
                <a:latin typeface="MV Boli" pitchFamily="2" charset="0"/>
                <a:cs typeface="MV Boli" pitchFamily="2" charset="0"/>
              </a:rPr>
              <a:t>done by general agreement,</a:t>
            </a:r>
          </a:p>
          <a:p>
            <a:pPr fontAlgn="auto">
              <a:spcBef>
                <a:spcPct val="0"/>
              </a:spcBef>
              <a:spcAft>
                <a:spcPct val="0"/>
              </a:spcAft>
              <a:defRPr/>
            </a:pPr>
            <a:r>
              <a:rPr lang="en-GB">
                <a:latin typeface="MV Boli" pitchFamily="2" charset="0"/>
                <a:cs typeface="MV Boli" pitchFamily="2" charset="0"/>
              </a:rPr>
              <a:t>but isn’t actually a rule.</a:t>
            </a:r>
          </a:p>
        </p:txBody>
      </p:sp>
    </p:spTree>
    <p:custDataLst>
      <p:tags r:id="rId15"/>
    </p:custDataLst>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1"/>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539552" y="1412776"/>
            <a:ext cx="7918049" cy="5284795"/>
          </a:xfrm>
          <a:prstGeom prst="rect">
            <a:avLst/>
          </a:prstGeom>
        </p:spPr>
      </p:pic>
      <p:sp>
        <p:nvSpPr>
          <p:cNvPr id="55300" name="Title 1"/>
          <p:cNvSpPr>
            <a:spLocks noGrp="1"/>
          </p:cNvSpPr>
          <p:nvPr>
            <p:ph type="title"/>
            <p:custDataLst>
              <p:tags r:id="rId5"/>
            </p:custDataLst>
          </p:nvPr>
        </p:nvSpPr>
        <p:spPr/>
        <p:txBody>
          <a:bodyPr/>
          <a:lstStyle/>
          <a:p>
            <a:pPr eaLnBrk="1" hangingPunct="1"/>
            <a:r>
              <a:rPr lang="en-GB" altLang="en-US"/>
              <a:t>The Intercept</a:t>
            </a:r>
          </a:p>
        </p:txBody>
      </p:sp>
      <p:graphicFrame>
        <p:nvGraphicFramePr>
          <p:cNvPr id="55299" name="Object 3"/>
          <p:cNvGraphicFramePr>
            <a:graphicFrameLocks noChangeAspect="1"/>
          </p:cNvGraphicFramePr>
          <p:nvPr>
            <p:custDataLst>
              <p:tags r:id="rId6"/>
            </p:custDataLst>
          </p:nvPr>
        </p:nvGraphicFramePr>
        <p:xfrm>
          <a:off x="5292725" y="1773238"/>
          <a:ext cx="660400" cy="203200"/>
        </p:xfrm>
        <a:graphic>
          <a:graphicData uri="http://schemas.openxmlformats.org/presentationml/2006/ole">
            <mc:AlternateContent>
              <mc:Choice xmlns:v="urn:schemas-microsoft-com:vml" Requires="v">
                <p:oleObj spid="_x0000_s1189" name="Equation" r:id="rId7" imgW="660240" imgH="203040" progId="Equation.3">
                  <p:embed/>
                </p:oleObj>
              </mc:Choice>
              <mc:Fallback>
                <p:oleObj name="Equation" r:id="rId7" imgW="660240" imgH="203040"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5292725" y="1773238"/>
                        <a:ext cx="660400" cy="203200"/>
                      </a:xfrm>
                      <a:prstGeom prst="rect">
                        <a:avLst/>
                      </a:prstGeom>
                      <a:noFill/>
                    </p:spPr>
                  </p:pic>
                </p:oleObj>
              </mc:Fallback>
            </mc:AlternateContent>
          </a:graphicData>
        </a:graphic>
      </p:graphicFrame>
      <p:sp>
        <p:nvSpPr>
          <p:cNvPr id="12" name="TextBox 11"/>
          <p:cNvSpPr txBox="1"/>
          <p:nvPr>
            <p:custDataLst>
              <p:tags r:id="rId9"/>
            </p:custDataLst>
          </p:nvPr>
        </p:nvSpPr>
        <p:spPr>
          <a:xfrm>
            <a:off x="323528" y="1340768"/>
            <a:ext cx="3844322" cy="1754326"/>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The </a:t>
            </a:r>
            <a:r>
              <a:rPr lang="en-GB" i="1">
                <a:latin typeface="Times New Roman" pitchFamily="18" charset="0"/>
                <a:cs typeface="Times New Roman" pitchFamily="18" charset="0"/>
              </a:rPr>
              <a:t>y</a:t>
            </a:r>
            <a:r>
              <a:rPr lang="en-GB">
                <a:latin typeface="MV Boli" pitchFamily="2" charset="0"/>
                <a:cs typeface="MV Boli" pitchFamily="2" charset="0"/>
              </a:rPr>
              <a:t>-intercept (just called the</a:t>
            </a:r>
          </a:p>
          <a:p>
            <a:pPr fontAlgn="auto">
              <a:spcBef>
                <a:spcPct val="0"/>
              </a:spcBef>
              <a:spcAft>
                <a:spcPct val="0"/>
              </a:spcAft>
              <a:defRPr/>
            </a:pPr>
            <a:r>
              <a:rPr lang="en-GB">
                <a:latin typeface="MV Boli" pitchFamily="2" charset="0"/>
                <a:cs typeface="MV Boli" pitchFamily="2" charset="0"/>
              </a:rPr>
              <a:t>intercept if the meaning is clear)</a:t>
            </a:r>
          </a:p>
          <a:p>
            <a:pPr fontAlgn="auto">
              <a:spcBef>
                <a:spcPct val="0"/>
              </a:spcBef>
              <a:spcAft>
                <a:spcPct val="0"/>
              </a:spcAft>
              <a:defRPr/>
            </a:pPr>
            <a:r>
              <a:rPr lang="en-GB">
                <a:latin typeface="MV Boli" pitchFamily="2" charset="0"/>
                <a:cs typeface="MV Boli" pitchFamily="2" charset="0"/>
              </a:rPr>
              <a:t>is the </a:t>
            </a:r>
            <a:r>
              <a:rPr lang="en-GB" i="1">
                <a:latin typeface="Times New Roman" pitchFamily="18" charset="0"/>
                <a:cs typeface="Times New Roman" pitchFamily="18" charset="0"/>
              </a:rPr>
              <a:t>y</a:t>
            </a:r>
            <a:r>
              <a:rPr lang="en-GB">
                <a:latin typeface="MV Boli" pitchFamily="2" charset="0"/>
                <a:cs typeface="MV Boli" pitchFamily="2" charset="0"/>
              </a:rPr>
              <a:t>-coordinate where the</a:t>
            </a:r>
          </a:p>
          <a:p>
            <a:pPr fontAlgn="auto">
              <a:spcBef>
                <a:spcPct val="0"/>
              </a:spcBef>
              <a:spcAft>
                <a:spcPct val="0"/>
              </a:spcAft>
              <a:defRPr/>
            </a:pPr>
            <a:r>
              <a:rPr lang="en-GB">
                <a:latin typeface="MV Boli" pitchFamily="2" charset="0"/>
                <a:cs typeface="MV Boli" pitchFamily="2" charset="0"/>
              </a:rPr>
              <a:t>line crosses the </a:t>
            </a:r>
            <a:r>
              <a:rPr lang="en-GB" i="1">
                <a:latin typeface="Times New Roman" pitchFamily="18" charset="0"/>
                <a:cs typeface="Times New Roman" pitchFamily="18" charset="0"/>
              </a:rPr>
              <a:t>y</a:t>
            </a:r>
            <a:r>
              <a:rPr lang="en-GB">
                <a:latin typeface="MV Boli" pitchFamily="2" charset="0"/>
                <a:cs typeface="MV Boli" pitchFamily="2" charset="0"/>
              </a:rPr>
              <a:t>-axis. By</a:t>
            </a:r>
          </a:p>
          <a:p>
            <a:pPr fontAlgn="auto">
              <a:spcBef>
                <a:spcPct val="0"/>
              </a:spcBef>
              <a:spcAft>
                <a:spcPct val="0"/>
              </a:spcAft>
              <a:defRPr/>
            </a:pPr>
            <a:r>
              <a:rPr lang="en-GB">
                <a:latin typeface="MV Boli" pitchFamily="2" charset="0"/>
                <a:cs typeface="MV Boli" pitchFamily="2" charset="0"/>
              </a:rPr>
              <a:t>convention, it is labelled </a:t>
            </a:r>
            <a:r>
              <a:rPr lang="en-GB" i="1">
                <a:latin typeface="Times New Roman" pitchFamily="18" charset="0"/>
                <a:cs typeface="Times New Roman" pitchFamily="18" charset="0"/>
              </a:rPr>
              <a:t>c</a:t>
            </a:r>
            <a:r>
              <a:rPr lang="en-GB">
                <a:latin typeface="MV Boli" pitchFamily="2" charset="0"/>
                <a:cs typeface="MV Boli" pitchFamily="2" charset="0"/>
              </a:rPr>
              <a:t>, so</a:t>
            </a:r>
          </a:p>
          <a:p>
            <a:pPr fontAlgn="auto">
              <a:spcBef>
                <a:spcPct val="0"/>
              </a:spcBef>
              <a:spcAft>
                <a:spcPct val="0"/>
              </a:spcAft>
              <a:defRPr/>
            </a:pPr>
            <a:r>
              <a:rPr lang="en-GB">
                <a:latin typeface="MV Boli" pitchFamily="2" charset="0"/>
                <a:cs typeface="MV Boli" pitchFamily="2" charset="0"/>
              </a:rPr>
              <a:t>here </a:t>
            </a:r>
            <a:r>
              <a:rPr lang="en-GB" i="1">
                <a:latin typeface="Times New Roman" pitchFamily="18" charset="0"/>
                <a:cs typeface="Times New Roman" pitchFamily="18" charset="0"/>
              </a:rPr>
              <a:t>c</a:t>
            </a:r>
            <a:r>
              <a:rPr lang="en-GB"/>
              <a:t> = -4</a:t>
            </a:r>
          </a:p>
        </p:txBody>
      </p:sp>
      <p:sp>
        <p:nvSpPr>
          <p:cNvPr id="14" name="TextBox 13"/>
          <p:cNvSpPr txBox="1"/>
          <p:nvPr>
            <p:custDataLst>
              <p:tags r:id="rId10"/>
            </p:custDataLst>
          </p:nvPr>
        </p:nvSpPr>
        <p:spPr>
          <a:xfrm>
            <a:off x="4932040" y="4869160"/>
            <a:ext cx="3887603" cy="1200329"/>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fontAlgn="auto">
              <a:spcBef>
                <a:spcPct val="0"/>
              </a:spcBef>
              <a:spcAft>
                <a:spcPct val="0"/>
              </a:spcAft>
              <a:defRPr/>
            </a:pPr>
            <a:r>
              <a:rPr lang="en-GB" i="1">
                <a:latin typeface="Times New Roman" pitchFamily="18" charset="0"/>
                <a:cs typeface="Times New Roman" pitchFamily="18" charset="0"/>
              </a:rPr>
              <a:t>c</a:t>
            </a:r>
            <a:r>
              <a:rPr lang="en-GB">
                <a:latin typeface="MV Boli" pitchFamily="2" charset="0"/>
                <a:cs typeface="MV Boli" pitchFamily="2" charset="0"/>
              </a:rPr>
              <a:t> is also the constant in the </a:t>
            </a:r>
          </a:p>
          <a:p>
            <a:pPr fontAlgn="auto">
              <a:spcBef>
                <a:spcPct val="0"/>
              </a:spcBef>
              <a:spcAft>
                <a:spcPct val="0"/>
              </a:spcAft>
              <a:defRPr/>
            </a:pPr>
            <a:r>
              <a:rPr lang="en-GB">
                <a:latin typeface="MV Boli" pitchFamily="2" charset="0"/>
                <a:cs typeface="MV Boli" pitchFamily="2" charset="0"/>
              </a:rPr>
              <a:t>equation. This will always be the </a:t>
            </a:r>
          </a:p>
          <a:p>
            <a:pPr fontAlgn="auto">
              <a:spcBef>
                <a:spcPct val="0"/>
              </a:spcBef>
              <a:spcAft>
                <a:spcPct val="0"/>
              </a:spcAft>
              <a:defRPr/>
            </a:pPr>
            <a:r>
              <a:rPr lang="en-GB">
                <a:latin typeface="MV Boli" pitchFamily="2" charset="0"/>
                <a:cs typeface="MV Boli" pitchFamily="2" charset="0"/>
              </a:rPr>
              <a:t>case, provided the equation is in</a:t>
            </a:r>
          </a:p>
          <a:p>
            <a:pPr fontAlgn="auto">
              <a:spcBef>
                <a:spcPct val="0"/>
              </a:spcBef>
              <a:spcAft>
                <a:spcPct val="0"/>
              </a:spcAft>
              <a:defRPr/>
            </a:pPr>
            <a:r>
              <a:rPr lang="en-GB">
                <a:latin typeface="MV Boli" pitchFamily="2" charset="0"/>
                <a:cs typeface="MV Boli" pitchFamily="2" charset="0"/>
              </a:rPr>
              <a:t>the form </a:t>
            </a:r>
            <a:r>
              <a:rPr lang="en-GB" i="1">
                <a:latin typeface="Times New Roman" pitchFamily="18" charset="0"/>
                <a:cs typeface="Times New Roman" pitchFamily="18" charset="0"/>
              </a:rPr>
              <a:t>y</a:t>
            </a:r>
            <a:r>
              <a:rPr lang="en-GB"/>
              <a:t> = </a:t>
            </a:r>
            <a:r>
              <a:rPr lang="en-GB" i="1" err="1">
                <a:latin typeface="Times New Roman" pitchFamily="18" charset="0"/>
                <a:cs typeface="Times New Roman" pitchFamily="18" charset="0"/>
              </a:rPr>
              <a:t>mx</a:t>
            </a:r>
            <a:r>
              <a:rPr lang="en-GB"/>
              <a:t> + </a:t>
            </a:r>
            <a:r>
              <a:rPr lang="en-GB" i="1">
                <a:latin typeface="Times New Roman" pitchFamily="18" charset="0"/>
                <a:cs typeface="Times New Roman" pitchFamily="18" charset="0"/>
              </a:rPr>
              <a:t>c</a:t>
            </a:r>
            <a:r>
              <a:rPr lang="en-GB"/>
              <a:t>.</a:t>
            </a:r>
          </a:p>
        </p:txBody>
      </p:sp>
      <p:sp>
        <p:nvSpPr>
          <p:cNvPr id="11" name="TextBox 10"/>
          <p:cNvSpPr txBox="1"/>
          <p:nvPr>
            <p:custDataLst>
              <p:tags r:id="rId11"/>
            </p:custDataLst>
          </p:nvPr>
        </p:nvSpPr>
        <p:spPr>
          <a:xfrm>
            <a:off x="899592" y="4365104"/>
            <a:ext cx="1209562"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fontAlgn="auto">
              <a:spcBef>
                <a:spcPct val="0"/>
              </a:spcBef>
              <a:spcAft>
                <a:spcPct val="0"/>
              </a:spcAft>
              <a:defRPr/>
            </a:pPr>
            <a:r>
              <a:rPr lang="en-GB" i="1">
                <a:latin typeface="Times New Roman" pitchFamily="18" charset="0"/>
                <a:cs typeface="Times New Roman" pitchFamily="18" charset="0"/>
              </a:rPr>
              <a:t>y</a:t>
            </a:r>
            <a:r>
              <a:rPr lang="en-GB"/>
              <a:t>-intercept</a:t>
            </a:r>
          </a:p>
        </p:txBody>
      </p:sp>
      <p:cxnSp>
        <p:nvCxnSpPr>
          <p:cNvPr id="16" name="Straight Arrow Connector 15"/>
          <p:cNvCxnSpPr/>
          <p:nvPr>
            <p:custDataLst>
              <p:tags r:id="rId12"/>
            </p:custDataLst>
          </p:nvPr>
        </p:nvCxnSpPr>
        <p:spPr>
          <a:xfrm>
            <a:off x="2109788" y="4549775"/>
            <a:ext cx="2317750" cy="534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099" name="Title 1"/>
          <p:cNvSpPr>
            <a:spLocks noGrp="1"/>
          </p:cNvSpPr>
          <p:nvPr>
            <p:ph type="title"/>
            <p:custDataLst>
              <p:tags r:id="rId3"/>
            </p:custDataLst>
          </p:nvPr>
        </p:nvSpPr>
        <p:spPr/>
        <p:txBody>
          <a:bodyPr/>
          <a:lstStyle/>
          <a:p>
            <a:pPr eaLnBrk="1" hangingPunct="1"/>
            <a:r>
              <a:rPr lang="en-GB" altLang="en-US"/>
              <a:t>Solving linear equations</a:t>
            </a:r>
          </a:p>
        </p:txBody>
      </p:sp>
      <p:sp>
        <p:nvSpPr>
          <p:cNvPr id="4100" name="Content Placeholder 2"/>
          <p:cNvSpPr>
            <a:spLocks noGrp="1"/>
          </p:cNvSpPr>
          <p:nvPr>
            <p:ph idx="1"/>
            <p:custDataLst>
              <p:tags r:id="rId4"/>
            </p:custDataLst>
          </p:nvPr>
        </p:nvSpPr>
        <p:spPr/>
        <p:txBody>
          <a:bodyPr/>
          <a:lstStyle/>
          <a:p>
            <a:pPr eaLnBrk="1" hangingPunct="1">
              <a:buFont typeface="Arial"/>
              <a:buNone/>
            </a:pPr>
            <a:r>
              <a:rPr lang="en-GB" altLang="en-US"/>
              <a:t>What is the value of the variable?</a:t>
            </a:r>
          </a:p>
          <a:p>
            <a:pPr eaLnBrk="1" hangingPunct="1">
              <a:buFont typeface="Arial"/>
              <a:buNone/>
            </a:pPr>
            <a:endParaRPr lang="en-GB" altLang="en-US"/>
          </a:p>
          <a:p>
            <a:pPr eaLnBrk="1" hangingPunct="1">
              <a:buFont typeface="Arial"/>
              <a:buNone/>
            </a:pPr>
            <a:r>
              <a:rPr lang="en-GB" altLang="en-US"/>
              <a:t>If </a:t>
            </a:r>
            <a:r>
              <a:rPr lang="en-GB" altLang="en-US" i="1">
                <a:solidFill>
                  <a:srgbClr val="FF0000"/>
                </a:solidFill>
                <a:latin typeface="Times New Roman" pitchFamily="18" charset="0"/>
                <a:cs typeface="Times New Roman" pitchFamily="18" charset="0"/>
              </a:rPr>
              <a:t>x</a:t>
            </a:r>
            <a:r>
              <a:rPr lang="en-GB" altLang="en-US">
                <a:solidFill>
                  <a:srgbClr val="FF0000"/>
                </a:solidFill>
                <a:latin typeface="Times New Roman" pitchFamily="18" charset="0"/>
                <a:cs typeface="Times New Roman" pitchFamily="18" charset="0"/>
              </a:rPr>
              <a:t> + 2 = 5</a:t>
            </a:r>
            <a:r>
              <a:rPr lang="en-GB" altLang="en-US"/>
              <a:t>, then </a:t>
            </a:r>
            <a:r>
              <a:rPr lang="en-GB" altLang="en-US" i="1">
                <a:solidFill>
                  <a:srgbClr val="00B050"/>
                </a:solidFill>
                <a:latin typeface="Times New Roman" pitchFamily="18" charset="0"/>
                <a:cs typeface="Times New Roman" pitchFamily="18" charset="0"/>
              </a:rPr>
              <a:t>x</a:t>
            </a:r>
            <a:r>
              <a:rPr lang="en-GB" altLang="en-US">
                <a:solidFill>
                  <a:srgbClr val="00B050"/>
                </a:solidFill>
                <a:latin typeface="Times New Roman" pitchFamily="18" charset="0"/>
                <a:cs typeface="Times New Roman" pitchFamily="18" charset="0"/>
              </a:rPr>
              <a:t> = 3</a:t>
            </a:r>
          </a:p>
          <a:p>
            <a:pPr eaLnBrk="1" hangingPunct="1">
              <a:buFont typeface="Arial"/>
              <a:buNone/>
            </a:pPr>
            <a:endParaRPr lang="en-GB" altLang="en-US"/>
          </a:p>
          <a:p>
            <a:pPr eaLnBrk="1" hangingPunct="1">
              <a:buFont typeface="Arial"/>
              <a:buNone/>
            </a:pPr>
            <a:r>
              <a:rPr lang="en-GB" altLang="en-US"/>
              <a:t>But what about</a:t>
            </a:r>
          </a:p>
          <a:p>
            <a:pPr eaLnBrk="1" hangingPunct="1">
              <a:buFont typeface="Arial"/>
              <a:buNone/>
            </a:pPr>
            <a:endParaRPr lang="en-GB" altLang="en-US"/>
          </a:p>
          <a:p>
            <a:pPr eaLnBrk="1" hangingPunct="1">
              <a:buFont typeface="Arial"/>
              <a:buNone/>
            </a:pPr>
            <a:endParaRPr lang="en-GB" altLang="en-US"/>
          </a:p>
        </p:txBody>
      </p:sp>
      <p:graphicFrame>
        <p:nvGraphicFramePr>
          <p:cNvPr id="4098" name="Object 3"/>
          <p:cNvGraphicFramePr>
            <a:graphicFrameLocks noChangeAspect="1"/>
          </p:cNvGraphicFramePr>
          <p:nvPr>
            <p:custDataLst>
              <p:tags r:id="rId5"/>
            </p:custDataLst>
          </p:nvPr>
        </p:nvGraphicFramePr>
        <p:xfrm>
          <a:off x="539750" y="4868863"/>
          <a:ext cx="4794250" cy="1152525"/>
        </p:xfrm>
        <a:graphic>
          <a:graphicData uri="http://schemas.openxmlformats.org/presentationml/2006/ole">
            <mc:AlternateContent>
              <mc:Choice xmlns:v="urn:schemas-microsoft-com:vml" Requires="v">
                <p:oleObj spid="_x0000_s1067" name="Equation" r:id="rId6" imgW="1638000" imgH="393480" progId="Equation.3">
                  <p:embed/>
                </p:oleObj>
              </mc:Choice>
              <mc:Fallback>
                <p:oleObj name="Equation" r:id="rId6" imgW="1638000" imgH="39348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539750" y="4868863"/>
                        <a:ext cx="4794250" cy="1152525"/>
                      </a:xfrm>
                      <a:prstGeom prst="rect">
                        <a:avLst/>
                      </a:prstGeom>
                      <a:noFill/>
                    </p:spPr>
                  </p:pic>
                </p:oleObj>
              </mc:Fallback>
            </mc:AlternateContent>
          </a:graphicData>
        </a:graphic>
      </p:graphicFrame>
    </p:spTree>
    <p:custDataLst>
      <p:tags r:id="rId8"/>
    </p:custDataLst>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1"/>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899462" y="1556792"/>
            <a:ext cx="7345073" cy="4900779"/>
          </a:xfrm>
          <a:prstGeom prst="rect">
            <a:avLst/>
          </a:prstGeom>
        </p:spPr>
      </p:pic>
      <p:sp>
        <p:nvSpPr>
          <p:cNvPr id="56325" name="Title 1"/>
          <p:cNvSpPr>
            <a:spLocks noGrp="1"/>
          </p:cNvSpPr>
          <p:nvPr>
            <p:ph type="title"/>
            <p:custDataLst>
              <p:tags r:id="rId5"/>
            </p:custDataLst>
          </p:nvPr>
        </p:nvSpPr>
        <p:spPr/>
        <p:txBody>
          <a:bodyPr/>
          <a:lstStyle/>
          <a:p>
            <a:pPr eaLnBrk="1" hangingPunct="1"/>
            <a:r>
              <a:rPr lang="en-GB" altLang="en-US"/>
              <a:t>Another look at ...</a:t>
            </a:r>
          </a:p>
        </p:txBody>
      </p:sp>
      <p:sp>
        <p:nvSpPr>
          <p:cNvPr id="4" name="TextBox 3"/>
          <p:cNvSpPr txBox="1"/>
          <p:nvPr>
            <p:custDataLst>
              <p:tags r:id="rId6"/>
            </p:custDataLst>
          </p:nvPr>
        </p:nvSpPr>
        <p:spPr>
          <a:xfrm>
            <a:off x="5940152" y="2636912"/>
            <a:ext cx="2808782"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Positive gradient, slopes</a:t>
            </a:r>
          </a:p>
          <a:p>
            <a:pPr fontAlgn="auto">
              <a:spcBef>
                <a:spcPct val="0"/>
              </a:spcBef>
              <a:spcAft>
                <a:spcPct val="0"/>
              </a:spcAft>
              <a:defRPr/>
            </a:pPr>
            <a:r>
              <a:rPr lang="en-GB">
                <a:latin typeface="MV Boli" pitchFamily="2" charset="0"/>
                <a:cs typeface="MV Boli" pitchFamily="2" charset="0"/>
              </a:rPr>
              <a:t>up from left to right</a:t>
            </a:r>
          </a:p>
        </p:txBody>
      </p:sp>
      <p:sp>
        <p:nvSpPr>
          <p:cNvPr id="5" name="TextBox 4"/>
          <p:cNvSpPr txBox="1"/>
          <p:nvPr>
            <p:custDataLst>
              <p:tags r:id="rId7"/>
            </p:custDataLst>
          </p:nvPr>
        </p:nvSpPr>
        <p:spPr>
          <a:xfrm>
            <a:off x="179512" y="2780928"/>
            <a:ext cx="2948243" cy="646331"/>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Negative gradient, slopes</a:t>
            </a:r>
          </a:p>
          <a:p>
            <a:pPr fontAlgn="auto">
              <a:spcBef>
                <a:spcPct val="0"/>
              </a:spcBef>
              <a:spcAft>
                <a:spcPct val="0"/>
              </a:spcAft>
              <a:defRPr/>
            </a:pPr>
            <a:r>
              <a:rPr lang="en-GB">
                <a:latin typeface="MV Boli" pitchFamily="2" charset="0"/>
                <a:cs typeface="MV Boli" pitchFamily="2" charset="0"/>
              </a:rPr>
              <a:t>down from left to right.</a:t>
            </a:r>
          </a:p>
        </p:txBody>
      </p:sp>
      <p:graphicFrame>
        <p:nvGraphicFramePr>
          <p:cNvPr id="56323" name="Object 3"/>
          <p:cNvGraphicFramePr>
            <a:graphicFrameLocks noChangeAspect="1"/>
          </p:cNvGraphicFramePr>
          <p:nvPr>
            <p:custDataLst>
              <p:tags r:id="rId8"/>
            </p:custDataLst>
          </p:nvPr>
        </p:nvGraphicFramePr>
        <p:xfrm>
          <a:off x="2195513" y="1700213"/>
          <a:ext cx="792162" cy="222250"/>
        </p:xfrm>
        <a:graphic>
          <a:graphicData uri="http://schemas.openxmlformats.org/presentationml/2006/ole">
            <mc:AlternateContent>
              <mc:Choice xmlns:v="urn:schemas-microsoft-com:vml" Requires="v">
                <p:oleObj spid="_x0000_s1190" name="Equation" r:id="rId9" imgW="723600" imgH="203040" progId="Equation.3">
                  <p:embed/>
                </p:oleObj>
              </mc:Choice>
              <mc:Fallback>
                <p:oleObj name="Equation" r:id="rId9" imgW="723600" imgH="20304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195513" y="1700213"/>
                        <a:ext cx="792162" cy="222250"/>
                      </a:xfrm>
                      <a:prstGeom prst="rect">
                        <a:avLst/>
                      </a:prstGeom>
                      <a:noFill/>
                    </p:spPr>
                  </p:pic>
                </p:oleObj>
              </mc:Fallback>
            </mc:AlternateContent>
          </a:graphicData>
        </a:graphic>
      </p:graphicFrame>
      <p:graphicFrame>
        <p:nvGraphicFramePr>
          <p:cNvPr id="56324" name="Object 4"/>
          <p:cNvGraphicFramePr>
            <a:graphicFrameLocks noChangeAspect="1"/>
          </p:cNvGraphicFramePr>
          <p:nvPr>
            <p:custDataLst>
              <p:tags r:id="rId11"/>
            </p:custDataLst>
          </p:nvPr>
        </p:nvGraphicFramePr>
        <p:xfrm>
          <a:off x="5292725" y="1700213"/>
          <a:ext cx="936625" cy="261937"/>
        </p:xfrm>
        <a:graphic>
          <a:graphicData uri="http://schemas.openxmlformats.org/presentationml/2006/ole">
            <mc:AlternateContent>
              <mc:Choice xmlns:v="urn:schemas-microsoft-com:vml" Requires="v">
                <p:oleObj spid="_x0000_s1191" name="Equation" r:id="rId12" imgW="723600" imgH="203040" progId="Equation.3">
                  <p:embed/>
                </p:oleObj>
              </mc:Choice>
              <mc:Fallback>
                <p:oleObj name="Equation" r:id="rId12" imgW="723600" imgH="203040" progId="Equation.3">
                  <p:embed/>
                  <p:pic>
                    <p:nvPicPr>
                      <p:cNvPr id="0" name="OLE substitute image"/>
                      <p:cNvPicPr/>
                      <p:nvPr/>
                    </p:nvPicPr>
                    <p:blipFill>
                      <a:blip r:embed="rId13">
                        <a:extLst>
                          <a:ext uri="{28A0092B-C50C-407E-A947-70E740481C1C}">
                            <a14:useLocalDpi xmlns:a14="http://schemas.microsoft.com/office/drawing/2010/main" val="0"/>
                          </a:ext>
                        </a:extLst>
                      </a:blip>
                      <a:stretch>
                        <a:fillRect/>
                      </a:stretch>
                    </p:blipFill>
                    <p:spPr>
                      <a:xfrm>
                        <a:off x="5292725" y="1700213"/>
                        <a:ext cx="936625" cy="261937"/>
                      </a:xfrm>
                      <a:prstGeom prst="rect">
                        <a:avLst/>
                      </a:prstGeom>
                      <a:noFill/>
                    </p:spPr>
                  </p:pic>
                </p:oleObj>
              </mc:Fallback>
            </mc:AlternateContent>
          </a:graphicData>
        </a:graphic>
      </p:graphicFrame>
    </p:spTree>
    <p:custDataLst>
      <p:tags r:id="rId14"/>
    </p:custDataLst>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3970" name="Title 1"/>
          <p:cNvSpPr>
            <a:spLocks noGrp="1"/>
          </p:cNvSpPr>
          <p:nvPr>
            <p:ph type="title"/>
            <p:custDataLst>
              <p:tags r:id="rId3"/>
            </p:custDataLst>
          </p:nvPr>
        </p:nvSpPr>
        <p:spPr/>
        <p:txBody>
          <a:bodyPr/>
          <a:lstStyle/>
          <a:p>
            <a:pPr eaLnBrk="1" hangingPunct="1"/>
            <a:r>
              <a:rPr lang="en-GB" altLang="en-US"/>
              <a:t>Some terminology</a:t>
            </a:r>
          </a:p>
        </p:txBody>
      </p:sp>
      <p:sp>
        <p:nvSpPr>
          <p:cNvPr id="83971" name="Content Placeholder 2"/>
          <p:cNvSpPr>
            <a:spLocks noGrp="1"/>
          </p:cNvSpPr>
          <p:nvPr>
            <p:ph idx="1"/>
            <p:custDataLst>
              <p:tags r:id="rId4"/>
            </p:custDataLst>
          </p:nvPr>
        </p:nvSpPr>
        <p:spPr/>
        <p:txBody>
          <a:bodyPr/>
          <a:lstStyle/>
          <a:p>
            <a:pPr eaLnBrk="1" hangingPunct="1"/>
            <a:r>
              <a:rPr lang="en-GB" altLang="en-US" b="1" i="1" u="sng"/>
              <a:t>Intercept</a:t>
            </a:r>
            <a:r>
              <a:rPr lang="en-GB" altLang="en-US"/>
              <a:t>. The point where a line or curve crosses an axis. It is a number, for example, “the y-intercept is -4”.</a:t>
            </a:r>
          </a:p>
          <a:p>
            <a:pPr eaLnBrk="1" hangingPunct="1"/>
            <a:r>
              <a:rPr lang="en-GB" altLang="en-US" b="1" i="1" u="sng"/>
              <a:t>Intersection</a:t>
            </a:r>
            <a:r>
              <a:rPr lang="en-GB" altLang="en-US"/>
              <a:t>. The point where two lines or curves cross. It is a pair of coordinates, for example, “the point of intersection is (2, 1)”.</a:t>
            </a:r>
          </a:p>
        </p:txBody>
      </p:sp>
    </p:spTree>
    <p:custDataLst>
      <p:tags r:id="rId5"/>
    </p:custDataLst>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1"/>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422870" y="1268759"/>
            <a:ext cx="7991195" cy="5333559"/>
          </a:xfrm>
          <a:prstGeom prst="rect">
            <a:avLst/>
          </a:prstGeom>
        </p:spPr>
      </p:pic>
      <p:sp>
        <p:nvSpPr>
          <p:cNvPr id="57349" name="Title 1"/>
          <p:cNvSpPr>
            <a:spLocks noGrp="1"/>
          </p:cNvSpPr>
          <p:nvPr>
            <p:ph type="title"/>
            <p:custDataLst>
              <p:tags r:id="rId5"/>
            </p:custDataLst>
          </p:nvPr>
        </p:nvSpPr>
        <p:spPr/>
        <p:txBody>
          <a:bodyPr/>
          <a:lstStyle/>
          <a:p>
            <a:pPr eaLnBrk="1" hangingPunct="1"/>
            <a:r>
              <a:rPr lang="en-GB" altLang="en-US"/>
              <a:t>Horizontal and vertical lines</a:t>
            </a:r>
          </a:p>
        </p:txBody>
      </p:sp>
      <p:graphicFrame>
        <p:nvGraphicFramePr>
          <p:cNvPr id="57347" name="Object 3"/>
          <p:cNvGraphicFramePr>
            <a:graphicFrameLocks noChangeAspect="1"/>
          </p:cNvGraphicFramePr>
          <p:nvPr>
            <p:custDataLst>
              <p:tags r:id="rId6"/>
            </p:custDataLst>
          </p:nvPr>
        </p:nvGraphicFramePr>
        <p:xfrm>
          <a:off x="2268538" y="2205038"/>
          <a:ext cx="574675" cy="328612"/>
        </p:xfrm>
        <a:graphic>
          <a:graphicData uri="http://schemas.openxmlformats.org/presentationml/2006/ole">
            <mc:AlternateContent>
              <mc:Choice xmlns:v="urn:schemas-microsoft-com:vml" Requires="v">
                <p:oleObj spid="_x0000_s1192" name="Equation" r:id="rId7" imgW="355320" imgH="203040" progId="Equation.3">
                  <p:embed/>
                </p:oleObj>
              </mc:Choice>
              <mc:Fallback>
                <p:oleObj name="Equation" r:id="rId7" imgW="355320" imgH="203040"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2268538" y="2205038"/>
                        <a:ext cx="574675" cy="328612"/>
                      </a:xfrm>
                      <a:prstGeom prst="rect">
                        <a:avLst/>
                      </a:prstGeom>
                      <a:noFill/>
                    </p:spPr>
                  </p:pic>
                </p:oleObj>
              </mc:Fallback>
            </mc:AlternateContent>
          </a:graphicData>
        </a:graphic>
      </p:graphicFrame>
      <p:graphicFrame>
        <p:nvGraphicFramePr>
          <p:cNvPr id="57348" name="Object 4"/>
          <p:cNvGraphicFramePr>
            <a:graphicFrameLocks noChangeAspect="1"/>
          </p:cNvGraphicFramePr>
          <p:nvPr>
            <p:custDataLst>
              <p:tags r:id="rId9"/>
            </p:custDataLst>
          </p:nvPr>
        </p:nvGraphicFramePr>
        <p:xfrm>
          <a:off x="6084888" y="4724400"/>
          <a:ext cx="693737" cy="360363"/>
        </p:xfrm>
        <a:graphic>
          <a:graphicData uri="http://schemas.openxmlformats.org/presentationml/2006/ole">
            <mc:AlternateContent>
              <mc:Choice xmlns:v="urn:schemas-microsoft-com:vml" Requires="v">
                <p:oleObj spid="_x0000_s1193" name="Equation" r:id="rId10" imgW="342720" imgH="177480" progId="Equation.3">
                  <p:embed/>
                </p:oleObj>
              </mc:Choice>
              <mc:Fallback>
                <p:oleObj name="Equation" r:id="rId10" imgW="342720" imgH="17748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6084888" y="4724400"/>
                        <a:ext cx="693737" cy="360363"/>
                      </a:xfrm>
                      <a:prstGeom prst="rect">
                        <a:avLst/>
                      </a:prstGeom>
                      <a:noFill/>
                    </p:spPr>
                  </p:pic>
                </p:oleObj>
              </mc:Fallback>
            </mc:AlternateContent>
          </a:graphicData>
        </a:graphic>
      </p:graphicFrame>
      <p:sp>
        <p:nvSpPr>
          <p:cNvPr id="6" name="TextBox 5"/>
          <p:cNvSpPr txBox="1"/>
          <p:nvPr>
            <p:custDataLst>
              <p:tags r:id="rId12"/>
            </p:custDataLst>
          </p:nvPr>
        </p:nvSpPr>
        <p:spPr>
          <a:xfrm>
            <a:off x="395536" y="2852936"/>
            <a:ext cx="1842171" cy="646331"/>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Horizontal line,</a:t>
            </a:r>
          </a:p>
          <a:p>
            <a:pPr fontAlgn="auto">
              <a:spcBef>
                <a:spcPct val="0"/>
              </a:spcBef>
              <a:spcAft>
                <a:spcPct val="0"/>
              </a:spcAft>
              <a:defRPr/>
            </a:pPr>
            <a:r>
              <a:rPr lang="en-GB">
                <a:latin typeface="MV Boli" pitchFamily="2" charset="0"/>
                <a:cs typeface="MV Boli" pitchFamily="2" charset="0"/>
              </a:rPr>
              <a:t>zero gradient</a:t>
            </a:r>
          </a:p>
        </p:txBody>
      </p:sp>
      <p:sp>
        <p:nvSpPr>
          <p:cNvPr id="7" name="TextBox 6"/>
          <p:cNvSpPr txBox="1"/>
          <p:nvPr>
            <p:custDataLst>
              <p:tags r:id="rId13"/>
            </p:custDataLst>
          </p:nvPr>
        </p:nvSpPr>
        <p:spPr>
          <a:xfrm>
            <a:off x="5868144" y="5589240"/>
            <a:ext cx="3058851" cy="92333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Vertical line, no definable </a:t>
            </a:r>
          </a:p>
          <a:p>
            <a:pPr fontAlgn="auto">
              <a:spcBef>
                <a:spcPct val="0"/>
              </a:spcBef>
              <a:spcAft>
                <a:spcPct val="0"/>
              </a:spcAft>
              <a:defRPr/>
            </a:pPr>
            <a:r>
              <a:rPr lang="en-GB">
                <a:latin typeface="MV Boli" pitchFamily="2" charset="0"/>
                <a:cs typeface="MV Boli" pitchFamily="2" charset="0"/>
              </a:rPr>
              <a:t>gradient. (Infinity is not </a:t>
            </a:r>
          </a:p>
          <a:p>
            <a:pPr fontAlgn="auto">
              <a:spcBef>
                <a:spcPct val="0"/>
              </a:spcBef>
              <a:spcAft>
                <a:spcPct val="0"/>
              </a:spcAft>
              <a:defRPr/>
            </a:pPr>
            <a:r>
              <a:rPr lang="en-GB">
                <a:latin typeface="MV Boli" pitchFamily="2" charset="0"/>
                <a:cs typeface="MV Boli" pitchFamily="2" charset="0"/>
              </a:rPr>
              <a:t>a number.)</a:t>
            </a:r>
          </a:p>
        </p:txBody>
      </p:sp>
    </p:spTree>
    <p:custDataLst>
      <p:tags r:id="rId14"/>
    </p:custDataLst>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1"/>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484575" y="1124743"/>
            <a:ext cx="8210633" cy="5479851"/>
          </a:xfrm>
          <a:prstGeom prst="rect">
            <a:avLst/>
          </a:prstGeom>
        </p:spPr>
      </p:pic>
      <p:sp>
        <p:nvSpPr>
          <p:cNvPr id="58373" name="Title 1"/>
          <p:cNvSpPr>
            <a:spLocks noGrp="1"/>
          </p:cNvSpPr>
          <p:nvPr>
            <p:ph type="title"/>
            <p:custDataLst>
              <p:tags r:id="rId5"/>
            </p:custDataLst>
          </p:nvPr>
        </p:nvSpPr>
        <p:spPr/>
        <p:txBody>
          <a:bodyPr/>
          <a:lstStyle/>
          <a:p>
            <a:pPr eaLnBrk="1" hangingPunct="1"/>
            <a:r>
              <a:rPr lang="en-GB" altLang="en-US"/>
              <a:t>Parallel lines</a:t>
            </a:r>
          </a:p>
        </p:txBody>
      </p:sp>
      <p:graphicFrame>
        <p:nvGraphicFramePr>
          <p:cNvPr id="58371" name="Object 3"/>
          <p:cNvGraphicFramePr>
            <a:graphicFrameLocks noChangeAspect="1"/>
          </p:cNvGraphicFramePr>
          <p:nvPr>
            <p:custDataLst>
              <p:tags r:id="rId6"/>
            </p:custDataLst>
          </p:nvPr>
        </p:nvGraphicFramePr>
        <p:xfrm>
          <a:off x="2700338" y="3141663"/>
          <a:ext cx="1403350" cy="431800"/>
        </p:xfrm>
        <a:graphic>
          <a:graphicData uri="http://schemas.openxmlformats.org/presentationml/2006/ole">
            <mc:AlternateContent>
              <mc:Choice xmlns:v="urn:schemas-microsoft-com:vml" Requires="v">
                <p:oleObj spid="_x0000_s1194" name="Equation" r:id="rId7" imgW="660240" imgH="203040" progId="Equation.3">
                  <p:embed/>
                </p:oleObj>
              </mc:Choice>
              <mc:Fallback>
                <p:oleObj name="Equation" r:id="rId7" imgW="660240" imgH="203040"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2700338" y="3141663"/>
                        <a:ext cx="1403350" cy="431800"/>
                      </a:xfrm>
                      <a:prstGeom prst="rect">
                        <a:avLst/>
                      </a:prstGeom>
                      <a:noFill/>
                    </p:spPr>
                  </p:pic>
                </p:oleObj>
              </mc:Fallback>
            </mc:AlternateContent>
          </a:graphicData>
        </a:graphic>
      </p:graphicFrame>
      <p:graphicFrame>
        <p:nvGraphicFramePr>
          <p:cNvPr id="58372" name="Object 4"/>
          <p:cNvGraphicFramePr>
            <a:graphicFrameLocks noChangeAspect="1"/>
          </p:cNvGraphicFramePr>
          <p:nvPr>
            <p:custDataLst>
              <p:tags r:id="rId9"/>
            </p:custDataLst>
          </p:nvPr>
        </p:nvGraphicFramePr>
        <p:xfrm>
          <a:off x="4872038" y="4221163"/>
          <a:ext cx="1376362" cy="431800"/>
        </p:xfrm>
        <a:graphic>
          <a:graphicData uri="http://schemas.openxmlformats.org/presentationml/2006/ole">
            <mc:AlternateContent>
              <mc:Choice xmlns:v="urn:schemas-microsoft-com:vml" Requires="v">
                <p:oleObj spid="_x0000_s1195" name="Equation" r:id="rId10" imgW="647640" imgH="203040" progId="Equation.3">
                  <p:embed/>
                </p:oleObj>
              </mc:Choice>
              <mc:Fallback>
                <p:oleObj name="Equation" r:id="rId10" imgW="647640" imgH="20304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4872038" y="4221163"/>
                        <a:ext cx="1376362" cy="431800"/>
                      </a:xfrm>
                      <a:prstGeom prst="rect">
                        <a:avLst/>
                      </a:prstGeom>
                      <a:noFill/>
                    </p:spPr>
                  </p:pic>
                </p:oleObj>
              </mc:Fallback>
            </mc:AlternateContent>
          </a:graphicData>
        </a:graphic>
      </p:graphicFrame>
      <p:sp>
        <p:nvSpPr>
          <p:cNvPr id="7" name="TextBox 6"/>
          <p:cNvSpPr txBox="1"/>
          <p:nvPr>
            <p:custDataLst>
              <p:tags r:id="rId12"/>
            </p:custDataLst>
          </p:nvPr>
        </p:nvSpPr>
        <p:spPr>
          <a:xfrm>
            <a:off x="611560" y="1700808"/>
            <a:ext cx="2563522" cy="646331"/>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Parallel lines have the</a:t>
            </a:r>
          </a:p>
          <a:p>
            <a:pPr fontAlgn="auto">
              <a:spcBef>
                <a:spcPct val="0"/>
              </a:spcBef>
              <a:spcAft>
                <a:spcPct val="0"/>
              </a:spcAft>
              <a:defRPr/>
            </a:pPr>
            <a:r>
              <a:rPr lang="en-GB">
                <a:latin typeface="MV Boli" pitchFamily="2" charset="0"/>
                <a:cs typeface="MV Boli" pitchFamily="2" charset="0"/>
              </a:rPr>
              <a:t>same gradient</a:t>
            </a:r>
          </a:p>
        </p:txBody>
      </p:sp>
    </p:spTree>
    <p:custDataLst>
      <p:tags r:id="rId13"/>
    </p:custDataLst>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9397" name="Title 1"/>
          <p:cNvSpPr>
            <a:spLocks noGrp="1"/>
          </p:cNvSpPr>
          <p:nvPr>
            <p:ph type="title"/>
            <p:custDataLst>
              <p:tags r:id="rId3"/>
            </p:custDataLst>
          </p:nvPr>
        </p:nvSpPr>
        <p:spPr/>
        <p:txBody>
          <a:bodyPr/>
          <a:lstStyle/>
          <a:p>
            <a:pPr eaLnBrk="1" hangingPunct="1"/>
            <a:r>
              <a:rPr lang="en-GB" altLang="en-US"/>
              <a:t>Other useful equations</a:t>
            </a:r>
          </a:p>
        </p:txBody>
      </p:sp>
      <p:graphicFrame>
        <p:nvGraphicFramePr>
          <p:cNvPr id="59394" name="Object 2"/>
          <p:cNvGraphicFramePr>
            <a:graphicFrameLocks noChangeAspect="1"/>
          </p:cNvGraphicFramePr>
          <p:nvPr>
            <p:custDataLst>
              <p:tags r:id="rId4"/>
            </p:custDataLst>
          </p:nvPr>
        </p:nvGraphicFramePr>
        <p:xfrm>
          <a:off x="611188" y="1484313"/>
          <a:ext cx="3389312" cy="4176712"/>
        </p:xfrm>
        <a:graphic>
          <a:graphicData uri="http://schemas.openxmlformats.org/presentationml/2006/ole">
            <mc:AlternateContent>
              <mc:Choice xmlns:v="urn:schemas-microsoft-com:vml" Requires="v">
                <p:oleObj spid="_x0000_s1196" name="Equation" r:id="rId5" imgW="1091880" imgH="1346040" progId="Equation.3">
                  <p:embed/>
                </p:oleObj>
              </mc:Choice>
              <mc:Fallback>
                <p:oleObj name="Equation" r:id="rId5" imgW="1091880" imgH="1346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611188" y="1484313"/>
                        <a:ext cx="3389312" cy="4176712"/>
                      </a:xfrm>
                      <a:prstGeom prst="rect">
                        <a:avLst/>
                      </a:prstGeom>
                      <a:noFill/>
                    </p:spPr>
                  </p:pic>
                </p:oleObj>
              </mc:Fallback>
            </mc:AlternateContent>
          </a:graphicData>
        </a:graphic>
      </p:graphicFrame>
      <p:sp>
        <p:nvSpPr>
          <p:cNvPr id="59398" name="TextBox 4"/>
          <p:cNvSpPr txBox="1">
            <a:spLocks noChangeArrowheads="1"/>
          </p:cNvSpPr>
          <p:nvPr>
            <p:custDataLst>
              <p:tags r:id="rId7"/>
            </p:custDataLst>
          </p:nvPr>
        </p:nvSpPr>
        <p:spPr bwMode="auto">
          <a:xfrm>
            <a:off x="4356100" y="1484313"/>
            <a:ext cx="4545013"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Completely general form of the equation</a:t>
            </a:r>
          </a:p>
          <a:p>
            <a:pPr eaLnBrk="1" hangingPunct="1"/>
            <a:r>
              <a:rPr lang="en-GB" altLang="en-US">
                <a:latin typeface="Calibri" pitchFamily="34" charset="0"/>
              </a:rPr>
              <a:t>of a straight line, to include vertical lines.</a:t>
            </a:r>
          </a:p>
          <a:p>
            <a:pPr eaLnBrk="1" hangingPunct="1"/>
            <a:endParaRPr lang="en-GB" altLang="en-US">
              <a:latin typeface="Calibri" pitchFamily="34" charset="0"/>
            </a:endParaRPr>
          </a:p>
          <a:p>
            <a:pPr eaLnBrk="1" hangingPunct="1"/>
            <a:endParaRPr lang="en-GB" altLang="en-US">
              <a:latin typeface="Calibri" pitchFamily="34" charset="0"/>
            </a:endParaRPr>
          </a:p>
          <a:p>
            <a:pPr eaLnBrk="1" hangingPunct="1"/>
            <a:endParaRPr lang="en-GB" altLang="en-US">
              <a:latin typeface="Calibri" pitchFamily="34" charset="0"/>
            </a:endParaRPr>
          </a:p>
          <a:p>
            <a:pPr eaLnBrk="1" hangingPunct="1"/>
            <a:r>
              <a:rPr lang="en-GB" altLang="en-US">
                <a:latin typeface="Calibri" pitchFamily="34" charset="0"/>
              </a:rPr>
              <a:t>Form to use when you know the gradient and </a:t>
            </a:r>
          </a:p>
          <a:p>
            <a:pPr eaLnBrk="1" hangingPunct="1"/>
            <a:r>
              <a:rPr lang="en-GB" altLang="en-US">
                <a:latin typeface="Calibri" pitchFamily="34" charset="0"/>
              </a:rPr>
              <a:t>the coordinates of one point             .</a:t>
            </a:r>
          </a:p>
          <a:p>
            <a:pPr eaLnBrk="1" hangingPunct="1"/>
            <a:endParaRPr lang="en-GB" altLang="en-US">
              <a:latin typeface="Calibri" pitchFamily="34" charset="0"/>
            </a:endParaRPr>
          </a:p>
          <a:p>
            <a:pPr eaLnBrk="1" hangingPunct="1"/>
            <a:endParaRPr lang="en-GB" altLang="en-US">
              <a:latin typeface="Calibri" pitchFamily="34" charset="0"/>
            </a:endParaRPr>
          </a:p>
          <a:p>
            <a:pPr eaLnBrk="1" hangingPunct="1"/>
            <a:endParaRPr lang="en-GB" altLang="en-US">
              <a:latin typeface="Calibri" pitchFamily="34" charset="0"/>
            </a:endParaRPr>
          </a:p>
          <a:p>
            <a:pPr eaLnBrk="1" hangingPunct="1"/>
            <a:endParaRPr lang="en-GB" altLang="en-US">
              <a:latin typeface="Calibri" pitchFamily="34" charset="0"/>
            </a:endParaRPr>
          </a:p>
          <a:p>
            <a:pPr eaLnBrk="1" hangingPunct="1"/>
            <a:r>
              <a:rPr lang="en-GB" altLang="en-US">
                <a:latin typeface="Calibri" pitchFamily="34" charset="0"/>
              </a:rPr>
              <a:t>Formula for the gradient of the line joining the</a:t>
            </a:r>
          </a:p>
          <a:p>
            <a:pPr eaLnBrk="1" hangingPunct="1"/>
            <a:r>
              <a:rPr lang="en-GB" altLang="en-US">
                <a:latin typeface="Calibri" pitchFamily="34" charset="0"/>
              </a:rPr>
              <a:t>points                               . You can combine this</a:t>
            </a:r>
          </a:p>
          <a:p>
            <a:pPr eaLnBrk="1" hangingPunct="1"/>
            <a:r>
              <a:rPr lang="en-GB" altLang="en-US">
                <a:latin typeface="Calibri" pitchFamily="34" charset="0"/>
              </a:rPr>
              <a:t>with the equation above to find the equation</a:t>
            </a:r>
          </a:p>
          <a:p>
            <a:pPr eaLnBrk="1" hangingPunct="1"/>
            <a:r>
              <a:rPr lang="en-GB" altLang="en-US">
                <a:latin typeface="Calibri" pitchFamily="34" charset="0"/>
              </a:rPr>
              <a:t>of the line joining these two points.</a:t>
            </a:r>
          </a:p>
        </p:txBody>
      </p:sp>
      <p:graphicFrame>
        <p:nvGraphicFramePr>
          <p:cNvPr id="59395" name="Object 3"/>
          <p:cNvGraphicFramePr>
            <a:graphicFrameLocks noChangeAspect="1"/>
          </p:cNvGraphicFramePr>
          <p:nvPr>
            <p:custDataLst>
              <p:tags r:id="rId8"/>
            </p:custDataLst>
          </p:nvPr>
        </p:nvGraphicFramePr>
        <p:xfrm>
          <a:off x="5076825" y="4797425"/>
          <a:ext cx="1574800" cy="287338"/>
        </p:xfrm>
        <a:graphic>
          <a:graphicData uri="http://schemas.openxmlformats.org/presentationml/2006/ole">
            <mc:AlternateContent>
              <mc:Choice xmlns:v="urn:schemas-microsoft-com:vml" Requires="v">
                <p:oleObj spid="_x0000_s1197" name="Equation" r:id="rId9" imgW="1180800" imgH="215640" progId="Equation.3">
                  <p:embed/>
                </p:oleObj>
              </mc:Choice>
              <mc:Fallback>
                <p:oleObj name="Equation" r:id="rId9" imgW="1180800" imgH="21564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5076825" y="4797425"/>
                        <a:ext cx="1574800" cy="287338"/>
                      </a:xfrm>
                      <a:prstGeom prst="rect">
                        <a:avLst/>
                      </a:prstGeom>
                      <a:noFill/>
                      <a:ln>
                        <a:noFill/>
                      </a:ln>
                      <a:effectLst/>
                    </p:spPr>
                  </p:pic>
                </p:oleObj>
              </mc:Fallback>
            </mc:AlternateContent>
          </a:graphicData>
        </a:graphic>
      </p:graphicFrame>
      <p:graphicFrame>
        <p:nvGraphicFramePr>
          <p:cNvPr id="59396" name="Object 4"/>
          <p:cNvGraphicFramePr>
            <a:graphicFrameLocks noChangeAspect="1"/>
          </p:cNvGraphicFramePr>
          <p:nvPr>
            <p:custDataLst>
              <p:tags r:id="rId11"/>
            </p:custDataLst>
          </p:nvPr>
        </p:nvGraphicFramePr>
        <p:xfrm>
          <a:off x="7092950" y="3141663"/>
          <a:ext cx="666750" cy="323850"/>
        </p:xfrm>
        <a:graphic>
          <a:graphicData uri="http://schemas.openxmlformats.org/presentationml/2006/ole">
            <mc:AlternateContent>
              <mc:Choice xmlns:v="urn:schemas-microsoft-com:vml" Requires="v">
                <p:oleObj spid="_x0000_s1198" name="Equation" r:id="rId12" imgW="444240" imgH="215640" progId="Equation.3">
                  <p:embed/>
                </p:oleObj>
              </mc:Choice>
              <mc:Fallback>
                <p:oleObj name="Equation" r:id="rId12" imgW="444240" imgH="215640" progId="Equation.3">
                  <p:embed/>
                  <p:pic>
                    <p:nvPicPr>
                      <p:cNvPr id="0" name="OLE substitute image"/>
                      <p:cNvPicPr/>
                      <p:nvPr/>
                    </p:nvPicPr>
                    <p:blipFill>
                      <a:blip r:embed="rId13">
                        <a:extLst>
                          <a:ext uri="{28A0092B-C50C-407E-A947-70E740481C1C}">
                            <a14:useLocalDpi xmlns:a14="http://schemas.microsoft.com/office/drawing/2010/main" val="0"/>
                          </a:ext>
                        </a:extLst>
                      </a:blip>
                      <a:stretch>
                        <a:fillRect/>
                      </a:stretch>
                    </p:blipFill>
                    <p:spPr>
                      <a:xfrm>
                        <a:off x="7092950" y="3141663"/>
                        <a:ext cx="666750" cy="323850"/>
                      </a:xfrm>
                      <a:prstGeom prst="rect">
                        <a:avLst/>
                      </a:prstGeom>
                      <a:noFill/>
                      <a:ln>
                        <a:noFill/>
                      </a:ln>
                      <a:effectLst/>
                    </p:spPr>
                  </p:pic>
                </p:oleObj>
              </mc:Fallback>
            </mc:AlternateContent>
          </a:graphicData>
        </a:graphic>
      </p:graphicFrame>
      <p:sp>
        <p:nvSpPr>
          <p:cNvPr id="59399" name="TextBox 7"/>
          <p:cNvSpPr txBox="1">
            <a:spLocks noChangeArrowheads="1"/>
          </p:cNvSpPr>
          <p:nvPr>
            <p:custDataLst>
              <p:tags r:id="rId14"/>
            </p:custDataLst>
          </p:nvPr>
        </p:nvSpPr>
        <p:spPr bwMode="auto">
          <a:xfrm>
            <a:off x="611188" y="6092825"/>
            <a:ext cx="813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See Unit 2 of MST124, especially Section 2.2, for more information.</a:t>
            </a:r>
          </a:p>
        </p:txBody>
      </p:sp>
    </p:spTree>
    <p:custDataLst>
      <p:tags r:id="rId15"/>
    </p:custDataLst>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4994" name="Title 1"/>
          <p:cNvSpPr>
            <a:spLocks noGrp="1"/>
          </p:cNvSpPr>
          <p:nvPr>
            <p:ph type="title"/>
            <p:custDataLst>
              <p:tags r:id="rId3"/>
            </p:custDataLst>
          </p:nvPr>
        </p:nvSpPr>
        <p:spPr/>
        <p:txBody>
          <a:bodyPr/>
          <a:lstStyle/>
          <a:p>
            <a:pPr eaLnBrk="1" hangingPunct="1"/>
            <a:r>
              <a:rPr lang="en-GB" altLang="en-US"/>
              <a:t>Formulating equations</a:t>
            </a:r>
          </a:p>
        </p:txBody>
      </p:sp>
      <p:sp>
        <p:nvSpPr>
          <p:cNvPr id="3" name="Content Placeholder 2"/>
          <p:cNvSpPr>
            <a:spLocks noGrp="1"/>
          </p:cNvSpPr>
          <p:nvPr>
            <p:ph idx="1"/>
            <p:custDataLst>
              <p:tags r:id="rId4"/>
            </p:custDataLst>
          </p:nvPr>
        </p:nvSpPr>
        <p:spPr>
          <a:xfrm>
            <a:off x="457200" y="1600201"/>
            <a:ext cx="8229600" cy="2620888"/>
          </a:xfrm>
          <a:ln>
            <a:miter lim="800000"/>
          </a:ln>
        </p:spPr>
        <p:style>
          <a:lnRef idx="1">
            <a:schemeClr val="accent1"/>
          </a:lnRef>
          <a:fillRef idx="2">
            <a:schemeClr val="accent1"/>
          </a:fillRef>
          <a:effectRef idx="1">
            <a:schemeClr val="accent1"/>
          </a:effectRef>
          <a:fontRef idx="minor">
            <a:schemeClr val="dk1"/>
          </a:fontRef>
        </p:style>
        <p:txBody>
          <a:bodyPr rtlCol="0">
            <a:normAutofit/>
          </a:bodyPr>
          <a:lstStyle/>
          <a:p>
            <a:pPr indent="0" eaLnBrk="1" fontAlgn="auto" hangingPunct="1">
              <a:spcAft>
                <a:spcPct val="0"/>
              </a:spcAft>
              <a:buFont typeface="Arial" pitchFamily="34" charset="0"/>
              <a:buNone/>
              <a:defRPr/>
            </a:pPr>
            <a:r>
              <a:rPr lang="en-GB" sz="4000"/>
              <a:t>It is just as important to be able to formulate equations as it is to be able to solve them, so let’s look at a few problems of this type.</a:t>
            </a:r>
          </a:p>
        </p:txBody>
      </p:sp>
    </p:spTree>
    <p:custDataLst>
      <p:tags r:id="rId5"/>
    </p:custDataLst>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6019" name="Content Placeholder 2"/>
          <p:cNvSpPr>
            <a:spLocks noGrp="1"/>
          </p:cNvSpPr>
          <p:nvPr>
            <p:ph idx="1"/>
            <p:custDataLst>
              <p:tags r:id="rId3"/>
            </p:custDataLst>
          </p:nvPr>
        </p:nvSpPr>
        <p:spPr>
          <a:xfrm>
            <a:off x="467544" y="2318821"/>
            <a:ext cx="8229600" cy="3990499"/>
          </a:xfrm>
        </p:spPr>
        <p:txBody>
          <a:bodyPr/>
          <a:lstStyle/>
          <a:p>
            <a:pPr eaLnBrk="1" hangingPunct="1">
              <a:buFont typeface="Arial"/>
              <a:buNone/>
            </a:pPr>
            <a:r>
              <a:rPr lang="en-GB" altLang="en-US" sz="2800"/>
              <a:t>“How tall is the cathedral?” asked a visitor to Lincoln. </a:t>
            </a:r>
          </a:p>
          <a:p>
            <a:pPr eaLnBrk="1" hangingPunct="1"/>
            <a:endParaRPr lang="en-GB" altLang="en-US" sz="2800"/>
          </a:p>
          <a:p>
            <a:pPr eaLnBrk="1" hangingPunct="1">
              <a:buFont typeface="Arial"/>
              <a:buNone/>
            </a:pPr>
            <a:r>
              <a:rPr lang="en-GB" altLang="en-US" sz="2800"/>
              <a:t>“80 metres plus half its own height”, was the rather unhelpful reply. </a:t>
            </a:r>
          </a:p>
          <a:p>
            <a:pPr eaLnBrk="1" hangingPunct="1"/>
            <a:endParaRPr lang="en-GB" altLang="en-US" sz="2800"/>
          </a:p>
          <a:p>
            <a:pPr eaLnBrk="1" hangingPunct="1">
              <a:buFont typeface="Arial"/>
              <a:buNone/>
            </a:pPr>
            <a:r>
              <a:rPr lang="en-GB" altLang="en-US" sz="2800"/>
              <a:t>Can you help the visitor out, and work out how tall the cathedral spire is?</a:t>
            </a:r>
          </a:p>
          <a:p>
            <a:pPr eaLnBrk="1" hangingPunct="1">
              <a:buFont typeface="Arial"/>
              <a:buNone/>
            </a:pPr>
            <a:endParaRPr lang="en-GB" altLang="en-US" sz="1800"/>
          </a:p>
          <a:p>
            <a:pPr eaLnBrk="1" hangingPunct="1">
              <a:buFont typeface="Arial"/>
              <a:buNone/>
            </a:pPr>
            <a:endParaRPr lang="en-GB" altLang="en-US" sz="1800"/>
          </a:p>
          <a:p>
            <a:pPr eaLnBrk="1" hangingPunct="1">
              <a:buFont typeface="Arial"/>
              <a:buNone/>
            </a:pPr>
            <a:endParaRPr lang="en-GB" altLang="en-US" sz="1800"/>
          </a:p>
          <a:p>
            <a:pPr eaLnBrk="1" hangingPunct="1">
              <a:buFont typeface="Arial"/>
              <a:buNone/>
            </a:pPr>
            <a:r>
              <a:rPr lang="en-GB" altLang="en-US" sz="1800"/>
              <a:t>        </a:t>
            </a:r>
          </a:p>
        </p:txBody>
      </p:sp>
      <p:sp>
        <p:nvSpPr>
          <p:cNvPr id="4" name="Title 1"/>
          <p:cNvSpPr txBox="1"/>
          <p:nvPr>
            <p:custDataLst>
              <p:tags r:id="rId4"/>
            </p:custDataLst>
          </p:nvPr>
        </p:nvSpPr>
        <p:spPr bwMode="auto">
          <a:xfrm>
            <a:off x="467456" y="404664"/>
            <a:ext cx="8229600"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GB" altLang="en-US"/>
              <a:t>Formulating equations:</a:t>
            </a:r>
          </a:p>
          <a:p>
            <a:pPr eaLnBrk="1" hangingPunct="1"/>
            <a:r>
              <a:rPr lang="en-GB" altLang="en-US"/>
              <a:t>Lincoln Cathedral</a:t>
            </a:r>
          </a:p>
        </p:txBody>
      </p:sp>
    </p:spTree>
    <p:custDataLst>
      <p:tags r:id="rId5"/>
    </p:custDataLst>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7042" name="Title 1"/>
          <p:cNvSpPr>
            <a:spLocks noGrp="1"/>
          </p:cNvSpPr>
          <p:nvPr>
            <p:ph type="title"/>
            <p:custDataLst>
              <p:tags r:id="rId3"/>
            </p:custDataLst>
          </p:nvPr>
        </p:nvSpPr>
        <p:spPr/>
        <p:txBody>
          <a:bodyPr/>
          <a:lstStyle/>
          <a:p>
            <a:pPr eaLnBrk="1" hangingPunct="1"/>
            <a:r>
              <a:rPr lang="en-GB" altLang="en-US"/>
              <a:t>Lincoln Cathedral</a:t>
            </a:r>
          </a:p>
        </p:txBody>
      </p:sp>
      <p:sp>
        <p:nvSpPr>
          <p:cNvPr id="87043" name="Content Placeholder 2"/>
          <p:cNvSpPr>
            <a:spLocks noGrp="1"/>
          </p:cNvSpPr>
          <p:nvPr>
            <p:ph idx="1"/>
            <p:custDataLst>
              <p:tags r:id="rId4"/>
            </p:custDataLst>
          </p:nvPr>
        </p:nvSpPr>
        <p:spPr/>
        <p:txBody>
          <a:bodyPr/>
          <a:lstStyle/>
          <a:p>
            <a:pPr eaLnBrk="1" hangingPunct="1">
              <a:buFont typeface="Arial"/>
              <a:buNone/>
            </a:pPr>
            <a:r>
              <a:rPr lang="en-GB" altLang="en-US" sz="1800"/>
              <a:t>“How tall is the cathedral?” asked a visitor to Lincoln. </a:t>
            </a:r>
          </a:p>
          <a:p>
            <a:pPr eaLnBrk="1" hangingPunct="1"/>
            <a:endParaRPr lang="en-GB" altLang="en-US" sz="1800"/>
          </a:p>
          <a:p>
            <a:pPr eaLnBrk="1" hangingPunct="1">
              <a:buFont typeface="Arial"/>
              <a:buNone/>
            </a:pPr>
            <a:r>
              <a:rPr lang="en-GB" altLang="en-US" sz="1800"/>
              <a:t>“80 metres plus half its own height”, was the rather unhelpful reply. </a:t>
            </a:r>
          </a:p>
          <a:p>
            <a:pPr eaLnBrk="1" hangingPunct="1"/>
            <a:endParaRPr lang="en-GB" altLang="en-US" sz="1800"/>
          </a:p>
          <a:p>
            <a:pPr eaLnBrk="1" hangingPunct="1">
              <a:buFont typeface="Arial"/>
              <a:buNone/>
            </a:pPr>
            <a:r>
              <a:rPr lang="en-GB" altLang="en-US" sz="1800"/>
              <a:t>Can you help the visitor out, and work out how tall the cathedral spire is?</a:t>
            </a:r>
          </a:p>
          <a:p>
            <a:pPr eaLnBrk="1" hangingPunct="1">
              <a:buFont typeface="Arial"/>
              <a:buNone/>
            </a:pPr>
            <a:endParaRPr lang="en-GB" altLang="en-US" sz="1800"/>
          </a:p>
          <a:p>
            <a:pPr eaLnBrk="1" hangingPunct="1">
              <a:buFont typeface="Arial"/>
              <a:buNone/>
            </a:pPr>
            <a:r>
              <a:rPr lang="en-GB" altLang="en-US" sz="1800"/>
              <a:t>Let the height of the cathedral be </a:t>
            </a:r>
            <a:r>
              <a:rPr lang="en-GB" altLang="en-US" sz="1800" i="1">
                <a:latin typeface="Times New Roman" pitchFamily="18" charset="0"/>
                <a:cs typeface="Times New Roman" pitchFamily="18" charset="0"/>
              </a:rPr>
              <a:t>h</a:t>
            </a:r>
            <a:r>
              <a:rPr lang="en-GB" altLang="en-US" sz="1800"/>
              <a:t> metres. We now have</a:t>
            </a:r>
          </a:p>
          <a:p>
            <a:pPr eaLnBrk="1" hangingPunct="1">
              <a:buFont typeface="Arial"/>
              <a:buNone/>
            </a:pPr>
            <a:endParaRPr lang="en-GB" altLang="en-US" sz="1800"/>
          </a:p>
          <a:p>
            <a:pPr eaLnBrk="1" hangingPunct="1">
              <a:buFont typeface="Arial"/>
              <a:buNone/>
            </a:pPr>
            <a:endParaRPr lang="en-GB" altLang="en-US" sz="1800"/>
          </a:p>
          <a:p>
            <a:pPr eaLnBrk="1" hangingPunct="1">
              <a:buFont typeface="Arial"/>
              <a:buNone/>
            </a:pPr>
            <a:r>
              <a:rPr lang="en-GB" altLang="en-US" sz="1800"/>
              <a:t>        </a:t>
            </a:r>
          </a:p>
        </p:txBody>
      </p:sp>
    </p:spTree>
    <p:custDataLst>
      <p:tags r:id="rId5"/>
    </p:custDataLst>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8066" name="Title 1"/>
          <p:cNvSpPr>
            <a:spLocks noGrp="1"/>
          </p:cNvSpPr>
          <p:nvPr>
            <p:ph type="title"/>
            <p:custDataLst>
              <p:tags r:id="rId3"/>
            </p:custDataLst>
          </p:nvPr>
        </p:nvSpPr>
        <p:spPr/>
        <p:txBody>
          <a:bodyPr/>
          <a:lstStyle/>
          <a:p>
            <a:pPr eaLnBrk="1" hangingPunct="1"/>
            <a:r>
              <a:rPr lang="en-GB" altLang="en-US"/>
              <a:t>Lincoln Cathedral</a:t>
            </a:r>
          </a:p>
        </p:txBody>
      </p:sp>
      <p:sp>
        <p:nvSpPr>
          <p:cNvPr id="88067" name="Content Placeholder 2"/>
          <p:cNvSpPr>
            <a:spLocks noGrp="1"/>
          </p:cNvSpPr>
          <p:nvPr>
            <p:ph idx="1"/>
            <p:custDataLst>
              <p:tags r:id="rId4"/>
            </p:custDataLst>
          </p:nvPr>
        </p:nvSpPr>
        <p:spPr/>
        <p:txBody>
          <a:bodyPr/>
          <a:lstStyle/>
          <a:p>
            <a:pPr eaLnBrk="1" hangingPunct="1">
              <a:buFont typeface="Arial"/>
              <a:buNone/>
            </a:pPr>
            <a:r>
              <a:rPr lang="en-GB" altLang="en-US" sz="1800"/>
              <a:t>“How tall is the cathedral?” asked a visitor to Lincoln. </a:t>
            </a:r>
          </a:p>
          <a:p>
            <a:pPr eaLnBrk="1" hangingPunct="1"/>
            <a:endParaRPr lang="en-GB" altLang="en-US" sz="1800"/>
          </a:p>
          <a:p>
            <a:pPr eaLnBrk="1" hangingPunct="1">
              <a:buFont typeface="Arial"/>
              <a:buNone/>
            </a:pPr>
            <a:r>
              <a:rPr lang="en-GB" altLang="en-US" sz="1800"/>
              <a:t>“80 metres plus half its own height”, was the rather unhelpful reply. </a:t>
            </a:r>
          </a:p>
          <a:p>
            <a:pPr eaLnBrk="1" hangingPunct="1"/>
            <a:endParaRPr lang="en-GB" altLang="en-US" sz="1800"/>
          </a:p>
          <a:p>
            <a:pPr eaLnBrk="1" hangingPunct="1">
              <a:buFont typeface="Arial"/>
              <a:buNone/>
            </a:pPr>
            <a:r>
              <a:rPr lang="en-GB" altLang="en-US" sz="1800"/>
              <a:t>Can you help the visitor out, and work out how tall the cathedral spire is?</a:t>
            </a:r>
          </a:p>
          <a:p>
            <a:pPr eaLnBrk="1" hangingPunct="1">
              <a:buFont typeface="Arial"/>
              <a:buNone/>
            </a:pPr>
            <a:endParaRPr lang="en-GB" altLang="en-US" sz="1800"/>
          </a:p>
          <a:p>
            <a:pPr eaLnBrk="1" hangingPunct="1">
              <a:buFont typeface="Arial"/>
              <a:buNone/>
            </a:pPr>
            <a:r>
              <a:rPr lang="en-GB" altLang="en-US" sz="1800"/>
              <a:t>Let the height of the cathedral be h metres. We now have</a:t>
            </a:r>
          </a:p>
          <a:p>
            <a:pPr eaLnBrk="1" hangingPunct="1">
              <a:buFont typeface="Arial"/>
              <a:buNone/>
            </a:pPr>
            <a:endParaRPr lang="en-GB" altLang="en-US" sz="1800"/>
          </a:p>
          <a:p>
            <a:pPr eaLnBrk="1" hangingPunct="1">
              <a:buFont typeface="Arial"/>
              <a:buNone/>
            </a:pPr>
            <a:r>
              <a:rPr lang="en-GB" altLang="en-US" sz="1800"/>
              <a:t>The height of the cathedral is 80 metres plus half its own height</a:t>
            </a:r>
          </a:p>
          <a:p>
            <a:pPr eaLnBrk="1" hangingPunct="1">
              <a:buFont typeface="Arial"/>
              <a:buNone/>
            </a:pPr>
            <a:endParaRPr lang="en-GB" altLang="en-US" sz="1800"/>
          </a:p>
          <a:p>
            <a:pPr eaLnBrk="1" hangingPunct="1">
              <a:buFont typeface="Arial"/>
              <a:buNone/>
            </a:pPr>
            <a:r>
              <a:rPr lang="en-GB" altLang="en-US" sz="1800"/>
              <a:t>        </a:t>
            </a:r>
          </a:p>
        </p:txBody>
      </p:sp>
    </p:spTree>
    <p:custDataLst>
      <p:tags r:id="rId5"/>
    </p:custDataLst>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9090" name="Title 1"/>
          <p:cNvSpPr>
            <a:spLocks noGrp="1"/>
          </p:cNvSpPr>
          <p:nvPr>
            <p:ph type="title"/>
            <p:custDataLst>
              <p:tags r:id="rId3"/>
            </p:custDataLst>
          </p:nvPr>
        </p:nvSpPr>
        <p:spPr/>
        <p:txBody>
          <a:bodyPr/>
          <a:lstStyle/>
          <a:p>
            <a:pPr eaLnBrk="1" hangingPunct="1"/>
            <a:r>
              <a:rPr lang="en-GB" altLang="en-US"/>
              <a:t>Lincoln Cathedral</a:t>
            </a:r>
          </a:p>
        </p:txBody>
      </p:sp>
      <p:sp>
        <p:nvSpPr>
          <p:cNvPr id="89091" name="Content Placeholder 2"/>
          <p:cNvSpPr>
            <a:spLocks noGrp="1"/>
          </p:cNvSpPr>
          <p:nvPr>
            <p:ph idx="1"/>
            <p:custDataLst>
              <p:tags r:id="rId4"/>
            </p:custDataLst>
          </p:nvPr>
        </p:nvSpPr>
        <p:spPr/>
        <p:txBody>
          <a:bodyPr/>
          <a:lstStyle/>
          <a:p>
            <a:pPr eaLnBrk="1" hangingPunct="1">
              <a:buFont typeface="Arial"/>
              <a:buNone/>
            </a:pPr>
            <a:r>
              <a:rPr lang="en-GB" altLang="en-US" sz="1800"/>
              <a:t>“How tall is the cathedral?” asked a visitor to Lincoln. </a:t>
            </a:r>
          </a:p>
          <a:p>
            <a:pPr eaLnBrk="1" hangingPunct="1"/>
            <a:endParaRPr lang="en-GB" altLang="en-US" sz="1800"/>
          </a:p>
          <a:p>
            <a:pPr eaLnBrk="1" hangingPunct="1">
              <a:buFont typeface="Arial"/>
              <a:buNone/>
            </a:pPr>
            <a:r>
              <a:rPr lang="en-GB" altLang="en-US" sz="1800"/>
              <a:t>“80 metres plus half its own height”, was the rather unhelpful reply. </a:t>
            </a:r>
          </a:p>
          <a:p>
            <a:pPr eaLnBrk="1" hangingPunct="1"/>
            <a:endParaRPr lang="en-GB" altLang="en-US" sz="1800"/>
          </a:p>
          <a:p>
            <a:pPr eaLnBrk="1" hangingPunct="1">
              <a:buFont typeface="Arial"/>
              <a:buNone/>
            </a:pPr>
            <a:r>
              <a:rPr lang="en-GB" altLang="en-US" sz="1800"/>
              <a:t>Can you help the visitor out, and work out how tall the cathedral spire is?</a:t>
            </a:r>
          </a:p>
          <a:p>
            <a:pPr eaLnBrk="1" hangingPunct="1">
              <a:buFont typeface="Arial"/>
              <a:buNone/>
            </a:pPr>
            <a:endParaRPr lang="en-GB" altLang="en-US" sz="1800"/>
          </a:p>
          <a:p>
            <a:pPr eaLnBrk="1" hangingPunct="1">
              <a:buFont typeface="Arial"/>
              <a:buNone/>
            </a:pPr>
            <a:r>
              <a:rPr lang="en-GB" altLang="en-US" sz="1800"/>
              <a:t>Let the height of the cathedral be h metres. We now have</a:t>
            </a:r>
          </a:p>
          <a:p>
            <a:pPr eaLnBrk="1" hangingPunct="1">
              <a:buFont typeface="Arial"/>
              <a:buNone/>
            </a:pPr>
            <a:endParaRPr lang="en-GB" altLang="en-US" sz="1800"/>
          </a:p>
          <a:p>
            <a:pPr eaLnBrk="1" hangingPunct="1">
              <a:buFont typeface="Arial"/>
              <a:buNone/>
            </a:pPr>
            <a:r>
              <a:rPr lang="en-GB" altLang="en-US" sz="1800"/>
              <a:t>The height of the cathedral is 80 metres plus half its own height</a:t>
            </a:r>
          </a:p>
          <a:p>
            <a:pPr eaLnBrk="1" hangingPunct="1">
              <a:buFont typeface="Arial"/>
              <a:buNone/>
            </a:pPr>
            <a:endParaRPr lang="en-GB" altLang="en-US" sz="1800"/>
          </a:p>
          <a:p>
            <a:pPr eaLnBrk="1" hangingPunct="1">
              <a:buFont typeface="Arial"/>
              <a:buNone/>
            </a:pPr>
            <a:r>
              <a:rPr lang="en-GB" altLang="en-US" sz="1800"/>
              <a:t>        </a:t>
            </a:r>
          </a:p>
          <a:p>
            <a:pPr eaLnBrk="1" hangingPunct="1">
              <a:buFont typeface="Arial"/>
              <a:buNone/>
            </a:pPr>
            <a:r>
              <a:rPr lang="en-GB" altLang="en-US" sz="1800"/>
              <a:t>                       </a:t>
            </a:r>
            <a:r>
              <a:rPr lang="en-GB" altLang="en-US" sz="1800" i="1">
                <a:latin typeface="Times New Roman" pitchFamily="18" charset="0"/>
                <a:cs typeface="Times New Roman" pitchFamily="18" charset="0"/>
              </a:rPr>
              <a:t>h</a:t>
            </a:r>
            <a:r>
              <a:rPr lang="en-GB" altLang="en-US" sz="1800"/>
              <a:t>                         =      80            +                ½ </a:t>
            </a:r>
            <a:r>
              <a:rPr lang="en-GB" altLang="en-US" sz="1800" i="1">
                <a:latin typeface="Times New Roman" pitchFamily="18" charset="0"/>
                <a:cs typeface="Times New Roman" pitchFamily="18" charset="0"/>
              </a:rPr>
              <a:t>h</a:t>
            </a:r>
          </a:p>
        </p:txBody>
      </p:sp>
      <p:sp>
        <p:nvSpPr>
          <p:cNvPr id="4" name="Left Brace 3"/>
          <p:cNvSpPr/>
          <p:nvPr>
            <p:custDataLst>
              <p:tags r:id="rId5"/>
            </p:custDataLst>
          </p:nvPr>
        </p:nvSpPr>
        <p:spPr>
          <a:xfrm rot="16200000">
            <a:off x="1577975" y="3543300"/>
            <a:ext cx="442913" cy="251936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ct val="0"/>
              </a:spcBef>
              <a:spcAft>
                <a:spcPct val="0"/>
              </a:spcAft>
              <a:defRPr/>
            </a:pPr>
            <a:endParaRPr lang="en-GB"/>
          </a:p>
        </p:txBody>
      </p:sp>
      <p:cxnSp>
        <p:nvCxnSpPr>
          <p:cNvPr id="6" name="Straight Arrow Connector 5"/>
          <p:cNvCxnSpPr/>
          <p:nvPr/>
        </p:nvCxnSpPr>
        <p:spPr>
          <a:xfrm flipH="1">
            <a:off x="3203575" y="4581525"/>
            <a:ext cx="0"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Left Brace 7"/>
          <p:cNvSpPr/>
          <p:nvPr>
            <p:custDataLst>
              <p:tags r:id="rId6"/>
            </p:custDataLst>
          </p:nvPr>
        </p:nvSpPr>
        <p:spPr>
          <a:xfrm rot="16200000">
            <a:off x="3528219" y="4329906"/>
            <a:ext cx="431800" cy="935038"/>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ct val="0"/>
              </a:spcBef>
              <a:spcAft>
                <a:spcPct val="0"/>
              </a:spcAft>
              <a:defRPr/>
            </a:pPr>
            <a:endParaRPr lang="en-GB"/>
          </a:p>
        </p:txBody>
      </p:sp>
      <p:cxnSp>
        <p:nvCxnSpPr>
          <p:cNvPr id="10" name="Straight Arrow Connector 9"/>
          <p:cNvCxnSpPr/>
          <p:nvPr/>
        </p:nvCxnSpPr>
        <p:spPr>
          <a:xfrm flipH="1">
            <a:off x="4500563" y="4581525"/>
            <a:ext cx="0" cy="360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Left Brace 11"/>
          <p:cNvSpPr/>
          <p:nvPr>
            <p:custDataLst>
              <p:tags r:id="rId7"/>
            </p:custDataLst>
          </p:nvPr>
        </p:nvSpPr>
        <p:spPr>
          <a:xfrm rot="16200000">
            <a:off x="5327650" y="3897313"/>
            <a:ext cx="504825" cy="17272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ct val="0"/>
              </a:spcBef>
              <a:spcAft>
                <a:spcPct val="0"/>
              </a:spcAft>
              <a:defRPr/>
            </a:pPr>
            <a:endParaRPr lang="en-GB"/>
          </a:p>
        </p:txBody>
      </p:sp>
    </p:spTree>
    <p:custDataLst>
      <p:tags r:id="rId8"/>
    </p:custData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123" name="Title 1"/>
          <p:cNvSpPr>
            <a:spLocks noGrp="1"/>
          </p:cNvSpPr>
          <p:nvPr>
            <p:ph type="title"/>
            <p:custDataLst>
              <p:tags r:id="rId3"/>
            </p:custDataLst>
          </p:nvPr>
        </p:nvSpPr>
        <p:spPr/>
        <p:txBody>
          <a:bodyPr/>
          <a:lstStyle/>
          <a:p>
            <a:pPr eaLnBrk="1" hangingPunct="1"/>
            <a:r>
              <a:rPr lang="en-GB" altLang="en-US"/>
              <a:t>Solving linear equations</a:t>
            </a:r>
          </a:p>
        </p:txBody>
      </p:sp>
      <p:sp>
        <p:nvSpPr>
          <p:cNvPr id="5124" name="Content Placeholder 2"/>
          <p:cNvSpPr>
            <a:spLocks noGrp="1"/>
          </p:cNvSpPr>
          <p:nvPr>
            <p:ph idx="1"/>
            <p:custDataLst>
              <p:tags r:id="rId4"/>
            </p:custDataLst>
          </p:nvPr>
        </p:nvSpPr>
        <p:spPr/>
        <p:txBody>
          <a:bodyPr/>
          <a:lstStyle/>
          <a:p>
            <a:pPr eaLnBrk="1" hangingPunct="1">
              <a:buFont typeface="Arial"/>
              <a:buNone/>
            </a:pPr>
            <a:r>
              <a:rPr lang="en-GB" altLang="en-US"/>
              <a:t> </a:t>
            </a:r>
          </a:p>
        </p:txBody>
      </p:sp>
      <p:graphicFrame>
        <p:nvGraphicFramePr>
          <p:cNvPr id="5122" name="Object 2"/>
          <p:cNvGraphicFramePr>
            <a:graphicFrameLocks noChangeAspect="1"/>
          </p:cNvGraphicFramePr>
          <p:nvPr>
            <p:custDataLst>
              <p:tags r:id="rId5"/>
            </p:custDataLst>
          </p:nvPr>
        </p:nvGraphicFramePr>
        <p:xfrm>
          <a:off x="2124075" y="1700213"/>
          <a:ext cx="4016375" cy="792162"/>
        </p:xfrm>
        <a:graphic>
          <a:graphicData uri="http://schemas.openxmlformats.org/presentationml/2006/ole">
            <mc:AlternateContent>
              <mc:Choice xmlns:v="urn:schemas-microsoft-com:vml" Requires="v">
                <p:oleObj spid="_x0000_s1068" name="Equation" r:id="rId6" imgW="901440" imgH="177480" progId="Equation.3">
                  <p:embed/>
                </p:oleObj>
              </mc:Choice>
              <mc:Fallback>
                <p:oleObj name="Equation" r:id="rId6" imgW="901440" imgH="17748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2124075" y="1700213"/>
                        <a:ext cx="4016375" cy="792162"/>
                      </a:xfrm>
                      <a:prstGeom prst="rect">
                        <a:avLst/>
                      </a:prstGeom>
                      <a:noFill/>
                    </p:spPr>
                  </p:pic>
                </p:oleObj>
              </mc:Fallback>
            </mc:AlternateContent>
          </a:graphicData>
        </a:graphic>
      </p:graphicFrame>
    </p:spTree>
    <p:custDataLst>
      <p:tags r:id="rId8"/>
    </p:custDataLst>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1444" name="Title 1"/>
          <p:cNvSpPr>
            <a:spLocks noGrp="1"/>
          </p:cNvSpPr>
          <p:nvPr>
            <p:ph type="title"/>
            <p:custDataLst>
              <p:tags r:id="rId3"/>
            </p:custDataLst>
          </p:nvPr>
        </p:nvSpPr>
        <p:spPr/>
        <p:txBody>
          <a:bodyPr/>
          <a:lstStyle/>
          <a:p>
            <a:pPr eaLnBrk="1" hangingPunct="1"/>
            <a:r>
              <a:rPr lang="en-GB" altLang="en-US"/>
              <a:t>Lincoln Cathedral</a:t>
            </a:r>
          </a:p>
        </p:txBody>
      </p:sp>
      <p:graphicFrame>
        <p:nvGraphicFramePr>
          <p:cNvPr id="61442" name="Object 2"/>
          <p:cNvGraphicFramePr>
            <a:graphicFrameLocks noChangeAspect="1"/>
          </p:cNvGraphicFramePr>
          <p:nvPr>
            <p:custDataLst>
              <p:tags r:id="rId4"/>
            </p:custDataLst>
          </p:nvPr>
        </p:nvGraphicFramePr>
        <p:xfrm>
          <a:off x="3492500" y="1341438"/>
          <a:ext cx="1671638" cy="863600"/>
        </p:xfrm>
        <a:graphic>
          <a:graphicData uri="http://schemas.openxmlformats.org/presentationml/2006/ole">
            <mc:AlternateContent>
              <mc:Choice xmlns:v="urn:schemas-microsoft-com:vml" Requires="v">
                <p:oleObj spid="_x0000_s1199" name="Equation" r:id="rId5" imgW="761760" imgH="393480" progId="Equation.3">
                  <p:embed/>
                </p:oleObj>
              </mc:Choice>
              <mc:Fallback>
                <p:oleObj name="Equation" r:id="rId5" imgW="761760" imgH="39348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492500" y="1341438"/>
                        <a:ext cx="1671638" cy="863600"/>
                      </a:xfrm>
                      <a:prstGeom prst="rect">
                        <a:avLst/>
                      </a:prstGeom>
                      <a:noFill/>
                    </p:spPr>
                  </p:pic>
                </p:oleObj>
              </mc:Fallback>
            </mc:AlternateContent>
          </a:graphicData>
        </a:graphic>
      </p:graphicFrame>
      <p:graphicFrame>
        <p:nvGraphicFramePr>
          <p:cNvPr id="61443" name="Object 3"/>
          <p:cNvGraphicFramePr>
            <a:graphicFrameLocks noChangeAspect="1"/>
          </p:cNvGraphicFramePr>
          <p:nvPr/>
        </p:nvGraphicFramePr>
        <p:xfrm>
          <a:off x="4514850" y="3321050"/>
          <a:ext cx="114300" cy="215900"/>
        </p:xfrm>
        <a:graphic>
          <a:graphicData uri="http://schemas.openxmlformats.org/presentationml/2006/ole">
            <mc:AlternateContent>
              <mc:Choice xmlns:v="urn:schemas-microsoft-com:vml" Requires="v">
                <p:oleObj spid="_x0000_s1200" name="Equation" r:id="rId7" imgW="114120" imgH="215640" progId="Equation.3">
                  <p:embed/>
                </p:oleObj>
              </mc:Choice>
              <mc:Fallback>
                <p:oleObj name="Equation" r:id="rId7" imgW="114120" imgH="215640"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4514850" y="3321050"/>
                        <a:ext cx="114300" cy="215900"/>
                      </a:xfrm>
                      <a:prstGeom prst="rect">
                        <a:avLst/>
                      </a:prstGeom>
                      <a:noFill/>
                    </p:spPr>
                  </p:pic>
                </p:oleObj>
              </mc:Fallback>
            </mc:AlternateContent>
          </a:graphicData>
        </a:graphic>
      </p:graphicFrame>
    </p:spTree>
    <p:custDataLst>
      <p:tags r:id="rId9"/>
    </p:custDataLst>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2469" name="Title 1"/>
          <p:cNvSpPr>
            <a:spLocks noGrp="1"/>
          </p:cNvSpPr>
          <p:nvPr>
            <p:ph type="title"/>
            <p:custDataLst>
              <p:tags r:id="rId3"/>
            </p:custDataLst>
          </p:nvPr>
        </p:nvSpPr>
        <p:spPr/>
        <p:txBody>
          <a:bodyPr/>
          <a:lstStyle/>
          <a:p>
            <a:pPr eaLnBrk="1" hangingPunct="1"/>
            <a:r>
              <a:rPr lang="en-GB" altLang="en-US"/>
              <a:t>Lincoln Cathedral</a:t>
            </a:r>
          </a:p>
        </p:txBody>
      </p:sp>
      <p:graphicFrame>
        <p:nvGraphicFramePr>
          <p:cNvPr id="62466" name="Object 2"/>
          <p:cNvGraphicFramePr>
            <a:graphicFrameLocks noChangeAspect="1"/>
          </p:cNvGraphicFramePr>
          <p:nvPr>
            <p:custDataLst>
              <p:tags r:id="rId4"/>
            </p:custDataLst>
          </p:nvPr>
        </p:nvGraphicFramePr>
        <p:xfrm>
          <a:off x="3492500" y="1341438"/>
          <a:ext cx="1671638" cy="863600"/>
        </p:xfrm>
        <a:graphic>
          <a:graphicData uri="http://schemas.openxmlformats.org/presentationml/2006/ole">
            <mc:AlternateContent>
              <mc:Choice xmlns:v="urn:schemas-microsoft-com:vml" Requires="v">
                <p:oleObj spid="_x0000_s1201" name="Equation" r:id="rId5" imgW="761760" imgH="393480" progId="Equation.3">
                  <p:embed/>
                </p:oleObj>
              </mc:Choice>
              <mc:Fallback>
                <p:oleObj name="Equation" r:id="rId5" imgW="761760" imgH="39348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492500" y="1341438"/>
                        <a:ext cx="1671638" cy="863600"/>
                      </a:xfrm>
                      <a:prstGeom prst="rect">
                        <a:avLst/>
                      </a:prstGeom>
                      <a:noFill/>
                    </p:spPr>
                  </p:pic>
                </p:oleObj>
              </mc:Fallback>
            </mc:AlternateContent>
          </a:graphicData>
        </a:graphic>
      </p:graphicFrame>
      <p:sp>
        <p:nvSpPr>
          <p:cNvPr id="62470" name="TextBox 5"/>
          <p:cNvSpPr txBox="1">
            <a:spLocks noChangeArrowheads="1"/>
          </p:cNvSpPr>
          <p:nvPr>
            <p:custDataLst>
              <p:tags r:id="rId7"/>
            </p:custDataLst>
          </p:nvPr>
        </p:nvSpPr>
        <p:spPr bwMode="auto">
          <a:xfrm>
            <a:off x="611560" y="2133600"/>
            <a:ext cx="3171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Multiply both sides by 2</a:t>
            </a:r>
          </a:p>
        </p:txBody>
      </p:sp>
      <p:graphicFrame>
        <p:nvGraphicFramePr>
          <p:cNvPr id="62467" name="Object 3"/>
          <p:cNvGraphicFramePr>
            <a:graphicFrameLocks noChangeAspect="1"/>
          </p:cNvGraphicFramePr>
          <p:nvPr/>
        </p:nvGraphicFramePr>
        <p:xfrm>
          <a:off x="4514850" y="3321050"/>
          <a:ext cx="114300" cy="215900"/>
        </p:xfrm>
        <a:graphic>
          <a:graphicData uri="http://schemas.openxmlformats.org/presentationml/2006/ole">
            <mc:AlternateContent>
              <mc:Choice xmlns:v="urn:schemas-microsoft-com:vml" Requires="v">
                <p:oleObj spid="_x0000_s1202" name="Equation" r:id="rId8" imgW="114120" imgH="215640" progId="Equation.3">
                  <p:embed/>
                </p:oleObj>
              </mc:Choice>
              <mc:Fallback>
                <p:oleObj name="Equation" r:id="rId8" imgW="114120" imgH="21564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4514850" y="3321050"/>
                        <a:ext cx="114300" cy="215900"/>
                      </a:xfrm>
                      <a:prstGeom prst="rect">
                        <a:avLst/>
                      </a:prstGeom>
                      <a:noFill/>
                    </p:spPr>
                  </p:pic>
                </p:oleObj>
              </mc:Fallback>
            </mc:AlternateContent>
          </a:graphicData>
        </a:graphic>
      </p:graphicFrame>
      <p:graphicFrame>
        <p:nvGraphicFramePr>
          <p:cNvPr id="62468" name="Object 4"/>
          <p:cNvGraphicFramePr>
            <a:graphicFrameLocks noChangeAspect="1"/>
          </p:cNvGraphicFramePr>
          <p:nvPr>
            <p:custDataLst>
              <p:tags r:id="rId10"/>
            </p:custDataLst>
          </p:nvPr>
        </p:nvGraphicFramePr>
        <p:xfrm>
          <a:off x="3348038" y="2565400"/>
          <a:ext cx="1933575" cy="792163"/>
        </p:xfrm>
        <a:graphic>
          <a:graphicData uri="http://schemas.openxmlformats.org/presentationml/2006/ole">
            <mc:AlternateContent>
              <mc:Choice xmlns:v="urn:schemas-microsoft-com:vml" Requires="v">
                <p:oleObj spid="_x0000_s1203" name="Equation" r:id="rId11" imgW="1054080" imgH="431640" progId="Equation.3">
                  <p:embed/>
                </p:oleObj>
              </mc:Choice>
              <mc:Fallback>
                <p:oleObj name="Equation" r:id="rId11" imgW="1054080" imgH="431640"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3348038" y="2565400"/>
                        <a:ext cx="1933575" cy="792163"/>
                      </a:xfrm>
                      <a:prstGeom prst="rect">
                        <a:avLst/>
                      </a:prstGeom>
                      <a:noFill/>
                    </p:spPr>
                  </p:pic>
                </p:oleObj>
              </mc:Fallback>
            </mc:AlternateContent>
          </a:graphicData>
        </a:graphic>
      </p:graphicFrame>
    </p:spTree>
    <p:custDataLst>
      <p:tags r:id="rId13"/>
    </p:custDataLst>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3494" name="Title 1"/>
          <p:cNvSpPr>
            <a:spLocks noGrp="1"/>
          </p:cNvSpPr>
          <p:nvPr>
            <p:ph type="title"/>
            <p:custDataLst>
              <p:tags r:id="rId3"/>
            </p:custDataLst>
          </p:nvPr>
        </p:nvSpPr>
        <p:spPr/>
        <p:txBody>
          <a:bodyPr/>
          <a:lstStyle/>
          <a:p>
            <a:pPr eaLnBrk="1" hangingPunct="1"/>
            <a:r>
              <a:rPr lang="en-GB" altLang="en-US"/>
              <a:t>Lincoln Cathedral</a:t>
            </a:r>
          </a:p>
        </p:txBody>
      </p:sp>
      <p:graphicFrame>
        <p:nvGraphicFramePr>
          <p:cNvPr id="63490" name="Object 2"/>
          <p:cNvGraphicFramePr>
            <a:graphicFrameLocks noChangeAspect="1"/>
          </p:cNvGraphicFramePr>
          <p:nvPr>
            <p:custDataLst>
              <p:tags r:id="rId4"/>
            </p:custDataLst>
          </p:nvPr>
        </p:nvGraphicFramePr>
        <p:xfrm>
          <a:off x="3492500" y="1341438"/>
          <a:ext cx="1671638" cy="863600"/>
        </p:xfrm>
        <a:graphic>
          <a:graphicData uri="http://schemas.openxmlformats.org/presentationml/2006/ole">
            <mc:AlternateContent>
              <mc:Choice xmlns:v="urn:schemas-microsoft-com:vml" Requires="v">
                <p:oleObj spid="_x0000_s1204" name="Equation" r:id="rId5" imgW="761760" imgH="393480" progId="Equation.3">
                  <p:embed/>
                </p:oleObj>
              </mc:Choice>
              <mc:Fallback>
                <p:oleObj name="Equation" r:id="rId5" imgW="761760" imgH="39348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492500" y="1341438"/>
                        <a:ext cx="1671638" cy="863600"/>
                      </a:xfrm>
                      <a:prstGeom prst="rect">
                        <a:avLst/>
                      </a:prstGeom>
                      <a:noFill/>
                    </p:spPr>
                  </p:pic>
                </p:oleObj>
              </mc:Fallback>
            </mc:AlternateContent>
          </a:graphicData>
        </a:graphic>
      </p:graphicFrame>
      <p:sp>
        <p:nvSpPr>
          <p:cNvPr id="63495" name="TextBox 5"/>
          <p:cNvSpPr txBox="1">
            <a:spLocks noChangeArrowheads="1"/>
          </p:cNvSpPr>
          <p:nvPr>
            <p:custDataLst>
              <p:tags r:id="rId7"/>
            </p:custDataLst>
          </p:nvPr>
        </p:nvSpPr>
        <p:spPr bwMode="auto">
          <a:xfrm>
            <a:off x="539552" y="2133600"/>
            <a:ext cx="3171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Multiply both sides by 2</a:t>
            </a:r>
          </a:p>
        </p:txBody>
      </p:sp>
      <p:graphicFrame>
        <p:nvGraphicFramePr>
          <p:cNvPr id="63491" name="Object 3"/>
          <p:cNvGraphicFramePr>
            <a:graphicFrameLocks noChangeAspect="1"/>
          </p:cNvGraphicFramePr>
          <p:nvPr/>
        </p:nvGraphicFramePr>
        <p:xfrm>
          <a:off x="4514850" y="3321050"/>
          <a:ext cx="114300" cy="215900"/>
        </p:xfrm>
        <a:graphic>
          <a:graphicData uri="http://schemas.openxmlformats.org/presentationml/2006/ole">
            <mc:AlternateContent>
              <mc:Choice xmlns:v="urn:schemas-microsoft-com:vml" Requires="v">
                <p:oleObj spid="_x0000_s1205" name="Equation" r:id="rId8" imgW="114120" imgH="215640" progId="Equation.3">
                  <p:embed/>
                </p:oleObj>
              </mc:Choice>
              <mc:Fallback>
                <p:oleObj name="Equation" r:id="rId8" imgW="114120" imgH="21564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4514850" y="3321050"/>
                        <a:ext cx="114300" cy="215900"/>
                      </a:xfrm>
                      <a:prstGeom prst="rect">
                        <a:avLst/>
                      </a:prstGeom>
                      <a:noFill/>
                    </p:spPr>
                  </p:pic>
                </p:oleObj>
              </mc:Fallback>
            </mc:AlternateContent>
          </a:graphicData>
        </a:graphic>
      </p:graphicFrame>
      <p:graphicFrame>
        <p:nvGraphicFramePr>
          <p:cNvPr id="63492" name="Object 4"/>
          <p:cNvGraphicFramePr>
            <a:graphicFrameLocks noChangeAspect="1"/>
          </p:cNvGraphicFramePr>
          <p:nvPr>
            <p:custDataLst>
              <p:tags r:id="rId10"/>
            </p:custDataLst>
          </p:nvPr>
        </p:nvGraphicFramePr>
        <p:xfrm>
          <a:off x="3348038" y="2565400"/>
          <a:ext cx="1933575" cy="792163"/>
        </p:xfrm>
        <a:graphic>
          <a:graphicData uri="http://schemas.openxmlformats.org/presentationml/2006/ole">
            <mc:AlternateContent>
              <mc:Choice xmlns:v="urn:schemas-microsoft-com:vml" Requires="v">
                <p:oleObj spid="_x0000_s1206" name="Equation" r:id="rId11" imgW="1054080" imgH="431640" progId="Equation.3">
                  <p:embed/>
                </p:oleObj>
              </mc:Choice>
              <mc:Fallback>
                <p:oleObj name="Equation" r:id="rId11" imgW="1054080" imgH="431640"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3348038" y="2565400"/>
                        <a:ext cx="1933575" cy="792163"/>
                      </a:xfrm>
                      <a:prstGeom prst="rect">
                        <a:avLst/>
                      </a:prstGeom>
                      <a:noFill/>
                    </p:spPr>
                  </p:pic>
                </p:oleObj>
              </mc:Fallback>
            </mc:AlternateContent>
          </a:graphicData>
        </a:graphic>
      </p:graphicFrame>
      <p:sp>
        <p:nvSpPr>
          <p:cNvPr id="63496" name="TextBox 8"/>
          <p:cNvSpPr txBox="1">
            <a:spLocks noChangeArrowheads="1"/>
          </p:cNvSpPr>
          <p:nvPr>
            <p:custDataLst>
              <p:tags r:id="rId13"/>
            </p:custDataLst>
          </p:nvPr>
        </p:nvSpPr>
        <p:spPr bwMode="auto">
          <a:xfrm>
            <a:off x="540818" y="3357562"/>
            <a:ext cx="29624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Open out the brackets</a:t>
            </a:r>
          </a:p>
        </p:txBody>
      </p:sp>
      <p:graphicFrame>
        <p:nvGraphicFramePr>
          <p:cNvPr id="63493" name="Object 5"/>
          <p:cNvGraphicFramePr>
            <a:graphicFrameLocks noChangeAspect="1"/>
          </p:cNvGraphicFramePr>
          <p:nvPr>
            <p:custDataLst>
              <p:tags r:id="rId14"/>
            </p:custDataLst>
          </p:nvPr>
        </p:nvGraphicFramePr>
        <p:xfrm>
          <a:off x="3203575" y="3716338"/>
          <a:ext cx="2089150" cy="471487"/>
        </p:xfrm>
        <a:graphic>
          <a:graphicData uri="http://schemas.openxmlformats.org/presentationml/2006/ole">
            <mc:AlternateContent>
              <mc:Choice xmlns:v="urn:schemas-microsoft-com:vml" Requires="v">
                <p:oleObj spid="_x0000_s1207" name="Equation" r:id="rId15" imgW="787320" imgH="177480" progId="Equation.3">
                  <p:embed/>
                </p:oleObj>
              </mc:Choice>
              <mc:Fallback>
                <p:oleObj name="Equation" r:id="rId15" imgW="787320" imgH="177480" progId="Equation.3">
                  <p:embed/>
                  <p:pic>
                    <p:nvPicPr>
                      <p:cNvPr id="0" name="OLE substitute image"/>
                      <p:cNvPicPr/>
                      <p:nvPr/>
                    </p:nvPicPr>
                    <p:blipFill>
                      <a:blip r:embed="rId16">
                        <a:extLst>
                          <a:ext uri="{28A0092B-C50C-407E-A947-70E740481C1C}">
                            <a14:useLocalDpi xmlns:a14="http://schemas.microsoft.com/office/drawing/2010/main" val="0"/>
                          </a:ext>
                        </a:extLst>
                      </a:blip>
                      <a:stretch>
                        <a:fillRect/>
                      </a:stretch>
                    </p:blipFill>
                    <p:spPr>
                      <a:xfrm>
                        <a:off x="3203575" y="3716338"/>
                        <a:ext cx="2089150" cy="471487"/>
                      </a:xfrm>
                      <a:prstGeom prst="rect">
                        <a:avLst/>
                      </a:prstGeom>
                      <a:noFill/>
                    </p:spPr>
                  </p:pic>
                </p:oleObj>
              </mc:Fallback>
            </mc:AlternateContent>
          </a:graphicData>
        </a:graphic>
      </p:graphicFrame>
    </p:spTree>
    <p:custDataLst>
      <p:tags r:id="rId17"/>
    </p:custDataLst>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4519" name="Title 1"/>
          <p:cNvSpPr>
            <a:spLocks noGrp="1"/>
          </p:cNvSpPr>
          <p:nvPr>
            <p:ph type="title"/>
            <p:custDataLst>
              <p:tags r:id="rId3"/>
            </p:custDataLst>
          </p:nvPr>
        </p:nvSpPr>
        <p:spPr/>
        <p:txBody>
          <a:bodyPr/>
          <a:lstStyle/>
          <a:p>
            <a:pPr eaLnBrk="1" hangingPunct="1"/>
            <a:r>
              <a:rPr lang="en-GB" altLang="en-US"/>
              <a:t>Lincoln Cathedral</a:t>
            </a:r>
          </a:p>
        </p:txBody>
      </p:sp>
      <p:graphicFrame>
        <p:nvGraphicFramePr>
          <p:cNvPr id="64514" name="Object 2"/>
          <p:cNvGraphicFramePr>
            <a:graphicFrameLocks noChangeAspect="1"/>
          </p:cNvGraphicFramePr>
          <p:nvPr>
            <p:custDataLst>
              <p:tags r:id="rId4"/>
            </p:custDataLst>
          </p:nvPr>
        </p:nvGraphicFramePr>
        <p:xfrm>
          <a:off x="3492500" y="1341438"/>
          <a:ext cx="1671638" cy="863600"/>
        </p:xfrm>
        <a:graphic>
          <a:graphicData uri="http://schemas.openxmlformats.org/presentationml/2006/ole">
            <mc:AlternateContent>
              <mc:Choice xmlns:v="urn:schemas-microsoft-com:vml" Requires="v">
                <p:oleObj spid="_x0000_s1208" name="Equation" r:id="rId5" imgW="761760" imgH="393480" progId="Equation.3">
                  <p:embed/>
                </p:oleObj>
              </mc:Choice>
              <mc:Fallback>
                <p:oleObj name="Equation" r:id="rId5" imgW="761760" imgH="39348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492500" y="1341438"/>
                        <a:ext cx="1671638" cy="863600"/>
                      </a:xfrm>
                      <a:prstGeom prst="rect">
                        <a:avLst/>
                      </a:prstGeom>
                      <a:noFill/>
                    </p:spPr>
                  </p:pic>
                </p:oleObj>
              </mc:Fallback>
            </mc:AlternateContent>
          </a:graphicData>
        </a:graphic>
      </p:graphicFrame>
      <p:sp>
        <p:nvSpPr>
          <p:cNvPr id="64520" name="TextBox 5"/>
          <p:cNvSpPr txBox="1">
            <a:spLocks noChangeArrowheads="1"/>
          </p:cNvSpPr>
          <p:nvPr>
            <p:custDataLst>
              <p:tags r:id="rId7"/>
            </p:custDataLst>
          </p:nvPr>
        </p:nvSpPr>
        <p:spPr bwMode="auto">
          <a:xfrm>
            <a:off x="591795" y="2119223"/>
            <a:ext cx="3171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Multiply both sides by 2</a:t>
            </a:r>
          </a:p>
        </p:txBody>
      </p:sp>
      <p:graphicFrame>
        <p:nvGraphicFramePr>
          <p:cNvPr id="64515" name="Object 3"/>
          <p:cNvGraphicFramePr>
            <a:graphicFrameLocks noChangeAspect="1"/>
          </p:cNvGraphicFramePr>
          <p:nvPr/>
        </p:nvGraphicFramePr>
        <p:xfrm>
          <a:off x="4514850" y="3321050"/>
          <a:ext cx="114300" cy="215900"/>
        </p:xfrm>
        <a:graphic>
          <a:graphicData uri="http://schemas.openxmlformats.org/presentationml/2006/ole">
            <mc:AlternateContent>
              <mc:Choice xmlns:v="urn:schemas-microsoft-com:vml" Requires="v">
                <p:oleObj spid="_x0000_s1209" name="Equation" r:id="rId8" imgW="114120" imgH="215640" progId="Equation.3">
                  <p:embed/>
                </p:oleObj>
              </mc:Choice>
              <mc:Fallback>
                <p:oleObj name="Equation" r:id="rId8" imgW="114120" imgH="21564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4514850" y="3321050"/>
                        <a:ext cx="114300" cy="215900"/>
                      </a:xfrm>
                      <a:prstGeom prst="rect">
                        <a:avLst/>
                      </a:prstGeom>
                      <a:noFill/>
                    </p:spPr>
                  </p:pic>
                </p:oleObj>
              </mc:Fallback>
            </mc:AlternateContent>
          </a:graphicData>
        </a:graphic>
      </p:graphicFrame>
      <p:graphicFrame>
        <p:nvGraphicFramePr>
          <p:cNvPr id="64516" name="Object 4"/>
          <p:cNvGraphicFramePr>
            <a:graphicFrameLocks noChangeAspect="1"/>
          </p:cNvGraphicFramePr>
          <p:nvPr>
            <p:custDataLst>
              <p:tags r:id="rId10"/>
            </p:custDataLst>
          </p:nvPr>
        </p:nvGraphicFramePr>
        <p:xfrm>
          <a:off x="3348038" y="2565400"/>
          <a:ext cx="1933575" cy="792163"/>
        </p:xfrm>
        <a:graphic>
          <a:graphicData uri="http://schemas.openxmlformats.org/presentationml/2006/ole">
            <mc:AlternateContent>
              <mc:Choice xmlns:v="urn:schemas-microsoft-com:vml" Requires="v">
                <p:oleObj spid="_x0000_s1210" name="Equation" r:id="rId11" imgW="1054080" imgH="431640" progId="Equation.3">
                  <p:embed/>
                </p:oleObj>
              </mc:Choice>
              <mc:Fallback>
                <p:oleObj name="Equation" r:id="rId11" imgW="1054080" imgH="431640"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3348038" y="2565400"/>
                        <a:ext cx="1933575" cy="792163"/>
                      </a:xfrm>
                      <a:prstGeom prst="rect">
                        <a:avLst/>
                      </a:prstGeom>
                      <a:noFill/>
                    </p:spPr>
                  </p:pic>
                </p:oleObj>
              </mc:Fallback>
            </mc:AlternateContent>
          </a:graphicData>
        </a:graphic>
      </p:graphicFrame>
      <p:sp>
        <p:nvSpPr>
          <p:cNvPr id="64521" name="TextBox 8"/>
          <p:cNvSpPr txBox="1">
            <a:spLocks noChangeArrowheads="1"/>
          </p:cNvSpPr>
          <p:nvPr>
            <p:custDataLst>
              <p:tags r:id="rId13"/>
            </p:custDataLst>
          </p:nvPr>
        </p:nvSpPr>
        <p:spPr bwMode="auto">
          <a:xfrm>
            <a:off x="683568" y="3357563"/>
            <a:ext cx="29624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Open out the brackets</a:t>
            </a:r>
          </a:p>
        </p:txBody>
      </p:sp>
      <p:graphicFrame>
        <p:nvGraphicFramePr>
          <p:cNvPr id="64517" name="Object 5"/>
          <p:cNvGraphicFramePr>
            <a:graphicFrameLocks noChangeAspect="1"/>
          </p:cNvGraphicFramePr>
          <p:nvPr>
            <p:custDataLst>
              <p:tags r:id="rId14"/>
            </p:custDataLst>
          </p:nvPr>
        </p:nvGraphicFramePr>
        <p:xfrm>
          <a:off x="3203575" y="3716338"/>
          <a:ext cx="2089150" cy="471487"/>
        </p:xfrm>
        <a:graphic>
          <a:graphicData uri="http://schemas.openxmlformats.org/presentationml/2006/ole">
            <mc:AlternateContent>
              <mc:Choice xmlns:v="urn:schemas-microsoft-com:vml" Requires="v">
                <p:oleObj spid="_x0000_s1211" name="Equation" r:id="rId15" imgW="787320" imgH="177480" progId="Equation.3">
                  <p:embed/>
                </p:oleObj>
              </mc:Choice>
              <mc:Fallback>
                <p:oleObj name="Equation" r:id="rId15" imgW="787320" imgH="177480" progId="Equation.3">
                  <p:embed/>
                  <p:pic>
                    <p:nvPicPr>
                      <p:cNvPr id="0" name="OLE substitute image"/>
                      <p:cNvPicPr/>
                      <p:nvPr/>
                    </p:nvPicPr>
                    <p:blipFill>
                      <a:blip r:embed="rId16">
                        <a:extLst>
                          <a:ext uri="{28A0092B-C50C-407E-A947-70E740481C1C}">
                            <a14:useLocalDpi xmlns:a14="http://schemas.microsoft.com/office/drawing/2010/main" val="0"/>
                          </a:ext>
                        </a:extLst>
                      </a:blip>
                      <a:stretch>
                        <a:fillRect/>
                      </a:stretch>
                    </p:blipFill>
                    <p:spPr>
                      <a:xfrm>
                        <a:off x="3203575" y="3716338"/>
                        <a:ext cx="2089150" cy="471487"/>
                      </a:xfrm>
                      <a:prstGeom prst="rect">
                        <a:avLst/>
                      </a:prstGeom>
                      <a:noFill/>
                    </p:spPr>
                  </p:pic>
                </p:oleObj>
              </mc:Fallback>
            </mc:AlternateContent>
          </a:graphicData>
        </a:graphic>
      </p:graphicFrame>
      <p:sp>
        <p:nvSpPr>
          <p:cNvPr id="64522" name="TextBox 10"/>
          <p:cNvSpPr txBox="1">
            <a:spLocks noChangeArrowheads="1"/>
          </p:cNvSpPr>
          <p:nvPr>
            <p:custDataLst>
              <p:tags r:id="rId17"/>
            </p:custDataLst>
          </p:nvPr>
        </p:nvSpPr>
        <p:spPr bwMode="auto">
          <a:xfrm>
            <a:off x="683568" y="4221163"/>
            <a:ext cx="34806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Subtract </a:t>
            </a:r>
            <a:r>
              <a:rPr lang="en-GB" altLang="en-US" sz="2400" i="1">
                <a:latin typeface="Times New Roman" pitchFamily="18" charset="0"/>
                <a:cs typeface="Times New Roman" pitchFamily="18" charset="0"/>
              </a:rPr>
              <a:t>h</a:t>
            </a:r>
            <a:r>
              <a:rPr lang="en-GB" altLang="en-US" sz="2400">
                <a:latin typeface="Calibri" pitchFamily="34" charset="0"/>
              </a:rPr>
              <a:t> from both sides</a:t>
            </a:r>
          </a:p>
        </p:txBody>
      </p:sp>
      <p:graphicFrame>
        <p:nvGraphicFramePr>
          <p:cNvPr id="64518" name="Object 6"/>
          <p:cNvGraphicFramePr>
            <a:graphicFrameLocks noChangeAspect="1"/>
          </p:cNvGraphicFramePr>
          <p:nvPr>
            <p:custDataLst>
              <p:tags r:id="rId18"/>
            </p:custDataLst>
          </p:nvPr>
        </p:nvGraphicFramePr>
        <p:xfrm>
          <a:off x="3563938" y="4652963"/>
          <a:ext cx="1403350" cy="504825"/>
        </p:xfrm>
        <a:graphic>
          <a:graphicData uri="http://schemas.openxmlformats.org/presentationml/2006/ole">
            <mc:AlternateContent>
              <mc:Choice xmlns:v="urn:schemas-microsoft-com:vml" Requires="v">
                <p:oleObj spid="_x0000_s1212" name="Equation" r:id="rId19" imgW="495000" imgH="177480" progId="Equation.3">
                  <p:embed/>
                </p:oleObj>
              </mc:Choice>
              <mc:Fallback>
                <p:oleObj name="Equation" r:id="rId19" imgW="495000" imgH="177480" progId="Equation.3">
                  <p:embed/>
                  <p:pic>
                    <p:nvPicPr>
                      <p:cNvPr id="0" name="OLE substitute image"/>
                      <p:cNvPicPr/>
                      <p:nvPr/>
                    </p:nvPicPr>
                    <p:blipFill>
                      <a:blip r:embed="rId20">
                        <a:extLst>
                          <a:ext uri="{28A0092B-C50C-407E-A947-70E740481C1C}">
                            <a14:useLocalDpi xmlns:a14="http://schemas.microsoft.com/office/drawing/2010/main" val="0"/>
                          </a:ext>
                        </a:extLst>
                      </a:blip>
                      <a:stretch>
                        <a:fillRect/>
                      </a:stretch>
                    </p:blipFill>
                    <p:spPr>
                      <a:xfrm>
                        <a:off x="3563938" y="4652963"/>
                        <a:ext cx="1403350" cy="504825"/>
                      </a:xfrm>
                      <a:prstGeom prst="rect">
                        <a:avLst/>
                      </a:prstGeom>
                      <a:noFill/>
                    </p:spPr>
                  </p:pic>
                </p:oleObj>
              </mc:Fallback>
            </mc:AlternateContent>
          </a:graphicData>
        </a:graphic>
      </p:graphicFrame>
    </p:spTree>
    <p:custDataLst>
      <p:tags r:id="rId21"/>
    </p:custDataLst>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5543" name="Title 1"/>
          <p:cNvSpPr>
            <a:spLocks noGrp="1"/>
          </p:cNvSpPr>
          <p:nvPr>
            <p:ph type="title"/>
            <p:custDataLst>
              <p:tags r:id="rId3"/>
            </p:custDataLst>
          </p:nvPr>
        </p:nvSpPr>
        <p:spPr/>
        <p:txBody>
          <a:bodyPr/>
          <a:lstStyle/>
          <a:p>
            <a:pPr eaLnBrk="1" hangingPunct="1"/>
            <a:r>
              <a:rPr lang="en-GB" altLang="en-US"/>
              <a:t>Lincoln Cathedral</a:t>
            </a:r>
          </a:p>
        </p:txBody>
      </p:sp>
      <p:graphicFrame>
        <p:nvGraphicFramePr>
          <p:cNvPr id="65538" name="Object 2"/>
          <p:cNvGraphicFramePr>
            <a:graphicFrameLocks noChangeAspect="1"/>
          </p:cNvGraphicFramePr>
          <p:nvPr>
            <p:custDataLst>
              <p:tags r:id="rId4"/>
            </p:custDataLst>
          </p:nvPr>
        </p:nvGraphicFramePr>
        <p:xfrm>
          <a:off x="3492500" y="1341438"/>
          <a:ext cx="1671638" cy="863600"/>
        </p:xfrm>
        <a:graphic>
          <a:graphicData uri="http://schemas.openxmlformats.org/presentationml/2006/ole">
            <mc:AlternateContent>
              <mc:Choice xmlns:v="urn:schemas-microsoft-com:vml" Requires="v">
                <p:oleObj spid="_x0000_s1213" name="Equation" r:id="rId5" imgW="761760" imgH="393480" progId="Equation.3">
                  <p:embed/>
                </p:oleObj>
              </mc:Choice>
              <mc:Fallback>
                <p:oleObj name="Equation" r:id="rId5" imgW="761760" imgH="39348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3492500" y="1341438"/>
                        <a:ext cx="1671638" cy="863600"/>
                      </a:xfrm>
                      <a:prstGeom prst="rect">
                        <a:avLst/>
                      </a:prstGeom>
                      <a:noFill/>
                    </p:spPr>
                  </p:pic>
                </p:oleObj>
              </mc:Fallback>
            </mc:AlternateContent>
          </a:graphicData>
        </a:graphic>
      </p:graphicFrame>
      <p:sp>
        <p:nvSpPr>
          <p:cNvPr id="65544" name="TextBox 5"/>
          <p:cNvSpPr txBox="1">
            <a:spLocks noChangeArrowheads="1"/>
          </p:cNvSpPr>
          <p:nvPr>
            <p:custDataLst>
              <p:tags r:id="rId7"/>
            </p:custDataLst>
          </p:nvPr>
        </p:nvSpPr>
        <p:spPr bwMode="auto">
          <a:xfrm>
            <a:off x="613411" y="2133600"/>
            <a:ext cx="3171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Multiply both sides by 2</a:t>
            </a:r>
          </a:p>
        </p:txBody>
      </p:sp>
      <p:graphicFrame>
        <p:nvGraphicFramePr>
          <p:cNvPr id="65539" name="Object 3"/>
          <p:cNvGraphicFramePr>
            <a:graphicFrameLocks noChangeAspect="1"/>
          </p:cNvGraphicFramePr>
          <p:nvPr/>
        </p:nvGraphicFramePr>
        <p:xfrm>
          <a:off x="4514850" y="3321050"/>
          <a:ext cx="114300" cy="215900"/>
        </p:xfrm>
        <a:graphic>
          <a:graphicData uri="http://schemas.openxmlformats.org/presentationml/2006/ole">
            <mc:AlternateContent>
              <mc:Choice xmlns:v="urn:schemas-microsoft-com:vml" Requires="v">
                <p:oleObj spid="_x0000_s1214" name="Equation" r:id="rId8" imgW="114120" imgH="215640" progId="Equation.3">
                  <p:embed/>
                </p:oleObj>
              </mc:Choice>
              <mc:Fallback>
                <p:oleObj name="Equation" r:id="rId8" imgW="114120" imgH="21564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4514850" y="3321050"/>
                        <a:ext cx="114300" cy="215900"/>
                      </a:xfrm>
                      <a:prstGeom prst="rect">
                        <a:avLst/>
                      </a:prstGeom>
                      <a:noFill/>
                    </p:spPr>
                  </p:pic>
                </p:oleObj>
              </mc:Fallback>
            </mc:AlternateContent>
          </a:graphicData>
        </a:graphic>
      </p:graphicFrame>
      <p:graphicFrame>
        <p:nvGraphicFramePr>
          <p:cNvPr id="65540" name="Object 4"/>
          <p:cNvGraphicFramePr>
            <a:graphicFrameLocks noChangeAspect="1"/>
          </p:cNvGraphicFramePr>
          <p:nvPr>
            <p:custDataLst>
              <p:tags r:id="rId10"/>
            </p:custDataLst>
          </p:nvPr>
        </p:nvGraphicFramePr>
        <p:xfrm>
          <a:off x="3348038" y="2565400"/>
          <a:ext cx="1933575" cy="792163"/>
        </p:xfrm>
        <a:graphic>
          <a:graphicData uri="http://schemas.openxmlformats.org/presentationml/2006/ole">
            <mc:AlternateContent>
              <mc:Choice xmlns:v="urn:schemas-microsoft-com:vml" Requires="v">
                <p:oleObj spid="_x0000_s1215" name="Equation" r:id="rId11" imgW="1054080" imgH="431640" progId="Equation.3">
                  <p:embed/>
                </p:oleObj>
              </mc:Choice>
              <mc:Fallback>
                <p:oleObj name="Equation" r:id="rId11" imgW="1054080" imgH="431640" progId="Equation.3">
                  <p:embed/>
                  <p:pic>
                    <p:nvPicPr>
                      <p:cNvPr id="0" name="OLE substitute image"/>
                      <p:cNvPicPr/>
                      <p:nvPr/>
                    </p:nvPicPr>
                    <p:blipFill>
                      <a:blip r:embed="rId12">
                        <a:extLst>
                          <a:ext uri="{28A0092B-C50C-407E-A947-70E740481C1C}">
                            <a14:useLocalDpi xmlns:a14="http://schemas.microsoft.com/office/drawing/2010/main" val="0"/>
                          </a:ext>
                        </a:extLst>
                      </a:blip>
                      <a:stretch>
                        <a:fillRect/>
                      </a:stretch>
                    </p:blipFill>
                    <p:spPr>
                      <a:xfrm>
                        <a:off x="3348038" y="2565400"/>
                        <a:ext cx="1933575" cy="792163"/>
                      </a:xfrm>
                      <a:prstGeom prst="rect">
                        <a:avLst/>
                      </a:prstGeom>
                      <a:noFill/>
                    </p:spPr>
                  </p:pic>
                </p:oleObj>
              </mc:Fallback>
            </mc:AlternateContent>
          </a:graphicData>
        </a:graphic>
      </p:graphicFrame>
      <p:sp>
        <p:nvSpPr>
          <p:cNvPr id="65545" name="TextBox 8"/>
          <p:cNvSpPr txBox="1">
            <a:spLocks noChangeArrowheads="1"/>
          </p:cNvSpPr>
          <p:nvPr>
            <p:custDataLst>
              <p:tags r:id="rId13"/>
            </p:custDataLst>
          </p:nvPr>
        </p:nvSpPr>
        <p:spPr bwMode="auto">
          <a:xfrm>
            <a:off x="606051" y="3259290"/>
            <a:ext cx="29624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Open out the brackets</a:t>
            </a:r>
          </a:p>
        </p:txBody>
      </p:sp>
      <p:graphicFrame>
        <p:nvGraphicFramePr>
          <p:cNvPr id="65541" name="Object 5"/>
          <p:cNvGraphicFramePr>
            <a:graphicFrameLocks noChangeAspect="1"/>
          </p:cNvGraphicFramePr>
          <p:nvPr>
            <p:custDataLst>
              <p:tags r:id="rId14"/>
            </p:custDataLst>
          </p:nvPr>
        </p:nvGraphicFramePr>
        <p:xfrm>
          <a:off x="3203575" y="3716338"/>
          <a:ext cx="2089150" cy="471487"/>
        </p:xfrm>
        <a:graphic>
          <a:graphicData uri="http://schemas.openxmlformats.org/presentationml/2006/ole">
            <mc:AlternateContent>
              <mc:Choice xmlns:v="urn:schemas-microsoft-com:vml" Requires="v">
                <p:oleObj spid="_x0000_s1216" name="Equation" r:id="rId15" imgW="787320" imgH="177480" progId="Equation.3">
                  <p:embed/>
                </p:oleObj>
              </mc:Choice>
              <mc:Fallback>
                <p:oleObj name="Equation" r:id="rId15" imgW="787320" imgH="177480" progId="Equation.3">
                  <p:embed/>
                  <p:pic>
                    <p:nvPicPr>
                      <p:cNvPr id="0" name="OLE substitute image"/>
                      <p:cNvPicPr/>
                      <p:nvPr/>
                    </p:nvPicPr>
                    <p:blipFill>
                      <a:blip r:embed="rId16">
                        <a:extLst>
                          <a:ext uri="{28A0092B-C50C-407E-A947-70E740481C1C}">
                            <a14:useLocalDpi xmlns:a14="http://schemas.microsoft.com/office/drawing/2010/main" val="0"/>
                          </a:ext>
                        </a:extLst>
                      </a:blip>
                      <a:stretch>
                        <a:fillRect/>
                      </a:stretch>
                    </p:blipFill>
                    <p:spPr>
                      <a:xfrm>
                        <a:off x="3203575" y="3716338"/>
                        <a:ext cx="2089150" cy="471487"/>
                      </a:xfrm>
                      <a:prstGeom prst="rect">
                        <a:avLst/>
                      </a:prstGeom>
                      <a:noFill/>
                    </p:spPr>
                  </p:pic>
                </p:oleObj>
              </mc:Fallback>
            </mc:AlternateContent>
          </a:graphicData>
        </a:graphic>
      </p:graphicFrame>
      <p:sp>
        <p:nvSpPr>
          <p:cNvPr id="65546" name="TextBox 10"/>
          <p:cNvSpPr txBox="1">
            <a:spLocks noChangeArrowheads="1"/>
          </p:cNvSpPr>
          <p:nvPr>
            <p:custDataLst>
              <p:tags r:id="rId17"/>
            </p:custDataLst>
          </p:nvPr>
        </p:nvSpPr>
        <p:spPr bwMode="auto">
          <a:xfrm>
            <a:off x="683568" y="4221162"/>
            <a:ext cx="34806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Subtract </a:t>
            </a:r>
            <a:r>
              <a:rPr lang="en-GB" altLang="en-US" sz="2400" i="1">
                <a:latin typeface="Times New Roman" pitchFamily="18" charset="0"/>
                <a:cs typeface="Times New Roman" pitchFamily="18" charset="0"/>
              </a:rPr>
              <a:t>h</a:t>
            </a:r>
            <a:r>
              <a:rPr lang="en-GB" altLang="en-US" sz="2400">
                <a:latin typeface="Calibri" pitchFamily="34" charset="0"/>
              </a:rPr>
              <a:t> from both sides</a:t>
            </a:r>
          </a:p>
        </p:txBody>
      </p:sp>
      <p:graphicFrame>
        <p:nvGraphicFramePr>
          <p:cNvPr id="65542" name="Object 6"/>
          <p:cNvGraphicFramePr>
            <a:graphicFrameLocks noChangeAspect="1"/>
          </p:cNvGraphicFramePr>
          <p:nvPr>
            <p:custDataLst>
              <p:tags r:id="rId18"/>
            </p:custDataLst>
          </p:nvPr>
        </p:nvGraphicFramePr>
        <p:xfrm>
          <a:off x="3563938" y="4652963"/>
          <a:ext cx="1403350" cy="504825"/>
        </p:xfrm>
        <a:graphic>
          <a:graphicData uri="http://schemas.openxmlformats.org/presentationml/2006/ole">
            <mc:AlternateContent>
              <mc:Choice xmlns:v="urn:schemas-microsoft-com:vml" Requires="v">
                <p:oleObj spid="_x0000_s1217" name="Equation" r:id="rId19" imgW="495000" imgH="177480" progId="Equation.3">
                  <p:embed/>
                </p:oleObj>
              </mc:Choice>
              <mc:Fallback>
                <p:oleObj name="Equation" r:id="rId19" imgW="495000" imgH="177480" progId="Equation.3">
                  <p:embed/>
                  <p:pic>
                    <p:nvPicPr>
                      <p:cNvPr id="0" name="OLE substitute image"/>
                      <p:cNvPicPr/>
                      <p:nvPr/>
                    </p:nvPicPr>
                    <p:blipFill>
                      <a:blip r:embed="rId20">
                        <a:extLst>
                          <a:ext uri="{28A0092B-C50C-407E-A947-70E740481C1C}">
                            <a14:useLocalDpi xmlns:a14="http://schemas.microsoft.com/office/drawing/2010/main" val="0"/>
                          </a:ext>
                        </a:extLst>
                      </a:blip>
                      <a:stretch>
                        <a:fillRect/>
                      </a:stretch>
                    </p:blipFill>
                    <p:spPr>
                      <a:xfrm>
                        <a:off x="3563938" y="4652963"/>
                        <a:ext cx="1403350" cy="504825"/>
                      </a:xfrm>
                      <a:prstGeom prst="rect">
                        <a:avLst/>
                      </a:prstGeom>
                      <a:noFill/>
                    </p:spPr>
                  </p:pic>
                </p:oleObj>
              </mc:Fallback>
            </mc:AlternateContent>
          </a:graphicData>
        </a:graphic>
      </p:graphicFrame>
      <p:sp>
        <p:nvSpPr>
          <p:cNvPr id="65547" name="TextBox 12"/>
          <p:cNvSpPr txBox="1">
            <a:spLocks noChangeArrowheads="1"/>
          </p:cNvSpPr>
          <p:nvPr>
            <p:custDataLst>
              <p:tags r:id="rId21"/>
            </p:custDataLst>
          </p:nvPr>
        </p:nvSpPr>
        <p:spPr bwMode="auto">
          <a:xfrm>
            <a:off x="755576" y="5301208"/>
            <a:ext cx="724749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Write a conclusion</a:t>
            </a:r>
          </a:p>
          <a:p>
            <a:pPr eaLnBrk="1" hangingPunct="1"/>
            <a:endParaRPr lang="en-GB" altLang="en-US">
              <a:latin typeface="Calibri" pitchFamily="34" charset="0"/>
            </a:endParaRPr>
          </a:p>
          <a:p>
            <a:pPr eaLnBrk="1" hangingPunct="1"/>
            <a:r>
              <a:rPr lang="en-GB" altLang="en-US" sz="2800">
                <a:latin typeface="Times New Roman" pitchFamily="18" charset="0"/>
                <a:cs typeface="Times New Roman" pitchFamily="18" charset="0"/>
              </a:rPr>
              <a:t>So the height of Lincoln Cathedral is 160 metres.</a:t>
            </a:r>
          </a:p>
        </p:txBody>
      </p:sp>
      <p:sp>
        <p:nvSpPr>
          <p:cNvPr id="14" name="TextBox 13"/>
          <p:cNvSpPr txBox="1"/>
          <p:nvPr>
            <p:custDataLst>
              <p:tags r:id="rId22"/>
            </p:custDataLst>
          </p:nvPr>
        </p:nvSpPr>
        <p:spPr>
          <a:xfrm>
            <a:off x="6012161" y="2564905"/>
            <a:ext cx="2808312" cy="2308324"/>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fontAlgn="auto">
              <a:spcBef>
                <a:spcPct val="0"/>
              </a:spcBef>
              <a:spcAft>
                <a:spcPct val="0"/>
              </a:spcAft>
              <a:defRPr/>
            </a:pPr>
            <a:r>
              <a:rPr lang="en-GB">
                <a:latin typeface="MV Boli" pitchFamily="2" charset="0"/>
                <a:cs typeface="MV Boli" pitchFamily="2" charset="0"/>
              </a:rPr>
              <a:t>For 283 years, Lincoln Cathedral was the tallest building in the world (the Burj Khalifa of the Middle Ages), but the central spire fell down in 1549.</a:t>
            </a:r>
          </a:p>
          <a:p>
            <a:pPr fontAlgn="auto">
              <a:spcBef>
                <a:spcPct val="0"/>
              </a:spcBef>
              <a:spcAft>
                <a:spcPct val="0"/>
              </a:spcAft>
              <a:defRPr/>
            </a:pPr>
            <a:endParaRPr lang="en-GB"/>
          </a:p>
        </p:txBody>
      </p:sp>
    </p:spTree>
    <p:custDataLst>
      <p:tags r:id="rId23"/>
    </p:custDataLst>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0114" name="Title 1"/>
          <p:cNvSpPr>
            <a:spLocks noGrp="1"/>
          </p:cNvSpPr>
          <p:nvPr>
            <p:ph type="title"/>
            <p:custDataLst>
              <p:tags r:id="rId3"/>
            </p:custDataLst>
          </p:nvPr>
        </p:nvSpPr>
        <p:spPr>
          <a:xfrm>
            <a:off x="457200" y="274638"/>
            <a:ext cx="8229600" cy="1426170"/>
          </a:xfrm>
        </p:spPr>
        <p:txBody>
          <a:bodyPr/>
          <a:lstStyle/>
          <a:p>
            <a:pPr eaLnBrk="1" hangingPunct="1"/>
            <a:r>
              <a:rPr lang="en-GB" altLang="en-US"/>
              <a:t>Formulating Equations:</a:t>
            </a:r>
            <a:br>
              <a:rPr lang="en-GB" altLang="en-US"/>
            </a:br>
            <a:r>
              <a:rPr lang="en-GB" altLang="en-US"/>
              <a:t>How many stamps</a:t>
            </a:r>
          </a:p>
        </p:txBody>
      </p:sp>
      <p:sp>
        <p:nvSpPr>
          <p:cNvPr id="90115" name="Rectangle 4"/>
          <p:cNvSpPr>
            <a:spLocks noChangeArrowheads="1"/>
          </p:cNvSpPr>
          <p:nvPr>
            <p:custDataLst>
              <p:tags r:id="rId4"/>
            </p:custDataLst>
          </p:nvPr>
        </p:nvSpPr>
        <p:spPr bwMode="auto">
          <a:xfrm>
            <a:off x="531210" y="1916832"/>
            <a:ext cx="807323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I buy a total of 30 first class and second class stamps for £19.38. </a:t>
            </a:r>
          </a:p>
          <a:p>
            <a:pPr eaLnBrk="1" hangingPunct="1"/>
            <a:endParaRPr lang="en-GB" altLang="en-US" sz="2400">
              <a:latin typeface="Calibri" pitchFamily="34" charset="0"/>
            </a:endParaRPr>
          </a:p>
          <a:p>
            <a:pPr eaLnBrk="1" hangingPunct="1"/>
            <a:r>
              <a:rPr lang="en-GB" altLang="en-US" sz="2400">
                <a:latin typeface="Calibri" pitchFamily="34" charset="0"/>
              </a:rPr>
              <a:t>If first class stamps cost 70p each and second class stamps cost 61p each, how many of each type did I buy?</a:t>
            </a:r>
          </a:p>
          <a:p>
            <a:pPr eaLnBrk="1" hangingPunct="1"/>
            <a:endParaRPr lang="en-GB" altLang="en-US" sz="2400">
              <a:latin typeface="Calibri" pitchFamily="34" charset="0"/>
            </a:endParaRPr>
          </a:p>
        </p:txBody>
      </p:sp>
    </p:spTree>
    <p:custDataLst>
      <p:tags r:id="rId5"/>
    </p:custDataLst>
    <p:extLst>
      <p:ext uri="{BB962C8B-B14F-4D97-AF65-F5344CB8AC3E}">
        <p14:creationId xmlns:p14="http://schemas.microsoft.com/office/powerpoint/2010/main" val="2277457748"/>
      </p:ext>
    </p:extLst>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0114" name="Title 1"/>
          <p:cNvSpPr>
            <a:spLocks noGrp="1"/>
          </p:cNvSpPr>
          <p:nvPr>
            <p:ph type="title"/>
            <p:custDataLst>
              <p:tags r:id="rId3"/>
            </p:custDataLst>
          </p:nvPr>
        </p:nvSpPr>
        <p:spPr>
          <a:xfrm>
            <a:off x="457200" y="274638"/>
            <a:ext cx="8229600" cy="1426170"/>
          </a:xfrm>
        </p:spPr>
        <p:txBody>
          <a:bodyPr/>
          <a:lstStyle/>
          <a:p>
            <a:pPr eaLnBrk="1" hangingPunct="1"/>
            <a:r>
              <a:rPr lang="en-GB" altLang="en-US"/>
              <a:t>Formulating Equations:</a:t>
            </a:r>
            <a:br>
              <a:rPr lang="en-GB" altLang="en-US"/>
            </a:br>
            <a:r>
              <a:rPr lang="en-GB" altLang="en-US"/>
              <a:t>How many stamps</a:t>
            </a:r>
          </a:p>
        </p:txBody>
      </p:sp>
      <mc:AlternateContent>
        <mc:Choice Requires="a14">
          <p:sp>
            <p:nvSpPr>
              <p:cNvPr id="90115" name="Rectangle 4"/>
              <p:cNvSpPr>
                <a:spLocks noChangeArrowheads="1"/>
              </p:cNvSpPr>
              <p:nvPr>
                <p:custDataLst>
                  <p:tags r:id="rId4"/>
                </p:custDataLst>
              </p:nvPr>
            </p:nvSpPr>
            <p:spPr bwMode="auto">
              <a:xfrm>
                <a:off x="531210" y="1772816"/>
                <a:ext cx="807323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Let </a:t>
                </a:r>
                <a14:m>
                  <m:oMathPara>
                    <m:oMathParaPr>
                      <m:jc/>
                    </m:oMathParaPr>
                    <m:oMath>
                      <m:r>
                        <a:rPr lang="en-GB" altLang="en-US" sz="2400" b="0" i="1" smtClean="0">
                          <a:latin typeface="Cambria Math"/>
                        </a:rPr>
                        <m:t>𝑥</m:t>
                      </m:r>
                    </m:oMath>
                  </m:oMathPara>
                </a14:m>
                <a:r>
                  <a:rPr lang="en-GB" altLang="en-US" sz="2400">
                    <a:latin typeface="Calibri" pitchFamily="34" charset="0"/>
                  </a:rPr>
                  <a:t> be the number of first class stamps and </a:t>
                </a:r>
                <a14:m>
                  <m:oMathPara>
                    <m:oMathParaPr>
                      <m:jc/>
                    </m:oMathParaPr>
                    <m:oMath>
                      <m:r>
                        <a:rPr lang="en-GB" altLang="en-US" sz="2400" b="0" i="1" smtClean="0">
                          <a:latin typeface="Cambria Math"/>
                        </a:rPr>
                        <m:t>𝑦</m:t>
                      </m:r>
                    </m:oMath>
                  </m:oMathPara>
                </a14:m>
                <a:r>
                  <a:rPr lang="en-GB" altLang="en-US" sz="2400">
                    <a:latin typeface="Calibri" pitchFamily="34" charset="0"/>
                  </a:rPr>
                  <a:t> be the number of second class stamps then:</a:t>
                </a:r>
              </a:p>
              <a:p>
                <a:pPr eaLnBrk="1" hangingPunct="1"/>
                <a14:m>
                  <m:oMathPara>
                    <m:oMathParaPr>
                      <m:jc/>
                    </m:oMathParaPr>
                    <m:oMath>
                      <m:r>
                        <a:rPr lang="en-GB" altLang="en-US" sz="2400" b="0" i="1" smtClean="0">
                          <a:latin typeface="Cambria Math"/>
                        </a:rPr>
                        <m:t>𝑥</m:t>
                      </m:r>
                      <m:r>
                        <a:rPr lang="en-GB" altLang="en-US" sz="2400" b="0" i="1" smtClean="0">
                          <a:latin typeface="Cambria Math"/>
                        </a:rPr>
                        <m:t>+</m:t>
                      </m:r>
                      <m:r>
                        <a:rPr lang="en-GB" altLang="en-US" sz="2400" b="0" i="1" smtClean="0">
                          <a:latin typeface="Cambria Math"/>
                        </a:rPr>
                        <m:t>𝑦</m:t>
                      </m:r>
                      <m:r>
                        <a:rPr lang="en-GB" altLang="en-US" sz="2400" b="0" i="1" smtClean="0">
                          <a:latin typeface="Cambria Math"/>
                        </a:rPr>
                        <m:t>=30</m:t>
                      </m:r>
                    </m:oMath>
                  </m:oMathPara>
                </a14:m>
                <a:endParaRPr lang="en-GB" altLang="en-US" sz="2400" b="0">
                  <a:latin typeface="Calibri" pitchFamily="34" charset="0"/>
                </a:endParaRPr>
              </a:p>
              <a:p>
                <a:pPr eaLnBrk="1" hangingPunct="1"/>
                <a14:m>
                  <m:oMathPara>
                    <m:oMathParaPr>
                      <m:jc/>
                    </m:oMathParaPr>
                    <m:oMath>
                      <m:r>
                        <a:rPr lang="en-GB" altLang="en-US" sz="2400" b="0" i="1" smtClean="0">
                          <a:latin typeface="Cambria Math"/>
                        </a:rPr>
                        <m:t>70</m:t>
                      </m:r>
                      <m:r>
                        <a:rPr lang="en-GB" altLang="en-US" sz="2400" b="0" i="1" smtClean="0">
                          <a:latin typeface="Cambria Math"/>
                        </a:rPr>
                        <m:t>𝑥</m:t>
                      </m:r>
                      <m:r>
                        <a:rPr lang="en-GB" altLang="en-US" sz="2400" b="0" i="1" smtClean="0">
                          <a:latin typeface="Cambria Math"/>
                        </a:rPr>
                        <m:t>+61</m:t>
                      </m:r>
                      <m:r>
                        <a:rPr lang="en-GB" altLang="en-US" sz="2400" b="0" i="1" smtClean="0">
                          <a:latin typeface="Cambria Math"/>
                        </a:rPr>
                        <m:t>𝑦</m:t>
                      </m:r>
                      <m:r>
                        <a:rPr lang="en-GB" altLang="en-US" sz="2400" b="0" i="1" smtClean="0">
                          <a:latin typeface="Cambria Math"/>
                        </a:rPr>
                        <m:t>=1938</m:t>
                      </m:r>
                    </m:oMath>
                  </m:oMathPara>
                </a14:m>
                <a:endParaRPr lang="en-GB" altLang="en-US" sz="2400">
                  <a:latin typeface="Calibri" pitchFamily="34" charset="0"/>
                </a:endParaRPr>
              </a:p>
              <a:p>
                <a:pPr eaLnBrk="1" hangingPunct="1"/>
                <a:r>
                  <a:rPr lang="en-GB" altLang="en-US" sz="2400">
                    <a:latin typeface="Calibri" pitchFamily="34" charset="0"/>
                  </a:rPr>
                  <a:t>Multiply the first equation by 70:</a:t>
                </a:r>
              </a:p>
              <a:p>
                <a:pPr eaLnBrk="1" hangingPunct="1"/>
                <a14:m>
                  <m:oMathPara>
                    <m:oMathParaPr>
                      <m:jc/>
                    </m:oMathParaPr>
                    <m:oMath>
                      <m:r>
                        <a:rPr lang="en-GB" altLang="en-US" sz="2400" b="0" i="1" smtClean="0">
                          <a:latin typeface="Cambria Math"/>
                        </a:rPr>
                        <m:t>70</m:t>
                      </m:r>
                      <m:r>
                        <a:rPr lang="en-GB" altLang="en-US" sz="2400" i="1">
                          <a:latin typeface="Cambria Math"/>
                        </a:rPr>
                        <m:t>𝑥</m:t>
                      </m:r>
                      <m:r>
                        <a:rPr lang="en-GB" altLang="en-US" sz="2400" i="1">
                          <a:latin typeface="Cambria Math"/>
                        </a:rPr>
                        <m:t>+70</m:t>
                      </m:r>
                      <m:r>
                        <a:rPr lang="en-GB" altLang="en-US" sz="2400" i="1">
                          <a:latin typeface="Cambria Math"/>
                        </a:rPr>
                        <m:t>𝑦</m:t>
                      </m:r>
                      <m:r>
                        <a:rPr lang="en-GB" altLang="en-US" sz="2400" i="1">
                          <a:latin typeface="Cambria Math"/>
                        </a:rPr>
                        <m:t>=2100</m:t>
                      </m:r>
                    </m:oMath>
                  </m:oMathPara>
                </a14:m>
                <a:endParaRPr lang="en-GB" altLang="en-US" sz="2400">
                  <a:latin typeface="Calibri" pitchFamily="34" charset="0"/>
                </a:endParaRPr>
              </a:p>
              <a:p>
                <a:pPr eaLnBrk="1" hangingPunct="1"/>
                <a14:m>
                  <m:oMathPara>
                    <m:oMathParaPr>
                      <m:jc/>
                    </m:oMathParaPr>
                    <m:oMath>
                      <m:r>
                        <a:rPr lang="en-GB" altLang="en-US" sz="2400" i="1">
                          <a:latin typeface="Cambria Math"/>
                        </a:rPr>
                        <m:t>70</m:t>
                      </m:r>
                      <m:r>
                        <a:rPr lang="en-GB" altLang="en-US" sz="2400" i="1">
                          <a:latin typeface="Cambria Math"/>
                        </a:rPr>
                        <m:t>𝑥</m:t>
                      </m:r>
                      <m:r>
                        <a:rPr lang="en-GB" altLang="en-US" sz="2400" i="1">
                          <a:latin typeface="Cambria Math"/>
                        </a:rPr>
                        <m:t>+61</m:t>
                      </m:r>
                      <m:r>
                        <a:rPr lang="en-GB" altLang="en-US" sz="2400" i="1">
                          <a:latin typeface="Cambria Math"/>
                        </a:rPr>
                        <m:t>𝑦</m:t>
                      </m:r>
                      <m:r>
                        <a:rPr lang="en-GB" altLang="en-US" sz="2400" i="1">
                          <a:latin typeface="Cambria Math"/>
                        </a:rPr>
                        <m:t>=1938</m:t>
                      </m:r>
                    </m:oMath>
                  </m:oMathPara>
                </a14:m>
                <a:endParaRPr lang="en-GB" altLang="en-US" sz="2400">
                  <a:latin typeface="Calibri" pitchFamily="34" charset="0"/>
                </a:endParaRPr>
              </a:p>
              <a:p>
                <a:pPr eaLnBrk="1" hangingPunct="1"/>
                <a:r>
                  <a:rPr lang="en-GB" altLang="en-US" sz="2400">
                    <a:latin typeface="Calibri" pitchFamily="34" charset="0"/>
                  </a:rPr>
                  <a:t>Subtract one from the other:</a:t>
                </a:r>
              </a:p>
              <a:p>
                <a:pPr eaLnBrk="1" hangingPunct="1"/>
                <a14:m>
                  <m:oMathPara>
                    <m:oMathParaPr>
                      <m:jc/>
                    </m:oMathParaPr>
                    <m:oMath>
                      <m:r>
                        <a:rPr lang="en-GB" altLang="en-US" sz="2400" b="0" i="1" smtClean="0">
                          <a:latin typeface="Cambria Math"/>
                        </a:rPr>
                        <m:t>9</m:t>
                      </m:r>
                      <m:r>
                        <a:rPr lang="en-GB" altLang="en-US" sz="2400" b="0" i="1" smtClean="0">
                          <a:latin typeface="Cambria Math"/>
                        </a:rPr>
                        <m:t>𝑦</m:t>
                      </m:r>
                      <m:r>
                        <a:rPr lang="en-GB" altLang="en-US" sz="2400" b="0" i="1" smtClean="0">
                          <a:latin typeface="Cambria Math"/>
                        </a:rPr>
                        <m:t>=162</m:t>
                      </m:r>
                    </m:oMath>
                  </m:oMathPara>
                </a14:m>
                <a:endParaRPr lang="en-GB" altLang="en-US" sz="2400" b="0">
                  <a:latin typeface="Calibri" pitchFamily="34" charset="0"/>
                </a:endParaRPr>
              </a:p>
              <a:p>
                <a:pPr eaLnBrk="1" hangingPunct="1"/>
                <a14:m>
                  <m:oMathPara>
                    <m:oMathParaPr>
                      <m:jc/>
                    </m:oMathParaPr>
                    <m:oMath>
                      <m:r>
                        <a:rPr lang="en-GB" altLang="en-US" sz="2400" b="0" i="1" smtClean="0">
                          <a:latin typeface="Cambria Math"/>
                        </a:rPr>
                        <m:t>𝑦</m:t>
                      </m:r>
                      <m:r>
                        <a:rPr lang="en-GB" altLang="en-US" sz="2400" b="0" i="1" smtClean="0">
                          <a:latin typeface="Cambria Math"/>
                        </a:rPr>
                        <m:t>=18</m:t>
                      </m:r>
                    </m:oMath>
                  </m:oMathPara>
                </a14:m>
                <a:endParaRPr lang="en-GB" altLang="en-US" sz="2400" b="0">
                  <a:latin typeface="Calibri" pitchFamily="34" charset="0"/>
                </a:endParaRPr>
              </a:p>
              <a:p>
                <a:pPr eaLnBrk="1" hangingPunct="1"/>
                <a:r>
                  <a:rPr lang="en-GB" altLang="en-US" sz="2400">
                    <a:latin typeface="Calibri" pitchFamily="34" charset="0"/>
                  </a:rPr>
                  <a:t>As </a:t>
                </a:r>
                <a14:m>
                  <m:oMathPara>
                    <m:oMathParaPr>
                      <m:jc/>
                    </m:oMathParaPr>
                    <m:oMath>
                      <m:r>
                        <a:rPr lang="en-GB" altLang="en-US" sz="2400" i="1">
                          <a:latin typeface="Cambria Math"/>
                        </a:rPr>
                        <m:t>𝑥</m:t>
                      </m:r>
                      <m:r>
                        <a:rPr lang="en-GB" altLang="en-US" sz="2400" i="1">
                          <a:latin typeface="Cambria Math"/>
                        </a:rPr>
                        <m:t>+</m:t>
                      </m:r>
                      <m:r>
                        <a:rPr lang="en-GB" altLang="en-US" sz="2400" i="1">
                          <a:latin typeface="Cambria Math"/>
                        </a:rPr>
                        <m:t>𝑦</m:t>
                      </m:r>
                      <m:r>
                        <a:rPr lang="en-GB" altLang="en-US" sz="2400" i="1">
                          <a:latin typeface="Cambria Math"/>
                        </a:rPr>
                        <m:t>=30</m:t>
                      </m:r>
                    </m:oMath>
                  </m:oMathPara>
                </a14:m>
                <a:r>
                  <a:rPr lang="en-GB" altLang="en-US" sz="2400">
                    <a:latin typeface="Calibri" pitchFamily="34" charset="0"/>
                  </a:rPr>
                  <a:t> then </a:t>
                </a:r>
                <a14:m>
                  <m:oMathPara>
                    <m:oMathParaPr>
                      <m:jc/>
                    </m:oMathParaPr>
                    <m:oMath>
                      <m:r>
                        <a:rPr lang="en-GB" altLang="en-US" sz="2400" i="1">
                          <a:latin typeface="Cambria Math"/>
                        </a:rPr>
                        <m:t>𝑥</m:t>
                      </m:r>
                      <m:r>
                        <a:rPr lang="en-GB" altLang="en-US" sz="2400" i="1">
                          <a:latin typeface="Cambria Math"/>
                        </a:rPr>
                        <m:t>=12</m:t>
                      </m:r>
                    </m:oMath>
                  </m:oMathPara>
                </a14:m>
                <a:endParaRPr lang="en-GB" altLang="en-US" sz="2400">
                  <a:latin typeface="Calibri" pitchFamily="34" charset="0"/>
                </a:endParaRPr>
              </a:p>
              <a:p>
                <a:pPr eaLnBrk="1" hangingPunct="1"/>
                <a:r>
                  <a:rPr lang="en-GB" altLang="en-US" sz="2400">
                    <a:latin typeface="Calibri" pitchFamily="34" charset="0"/>
                  </a:rPr>
                  <a:t>So 12 first class and 18 second class stamps were purchased.</a:t>
                </a:r>
              </a:p>
            </p:txBody>
          </p:sp>
        </mc:Choice>
        <mc:Fallback>
          <p:sp>
            <p:nvSpPr>
              <p:cNvPr id="90115" name="Rectangle 4"/>
              <p:cNvSpPr>
                <a:spLocks noRot="1" noChangeAspect="1" noMove="1" noResize="1" noEditPoints="1" noAdjustHandles="1" noChangeArrowheads="1" noChangeShapeType="1" noTextEdit="1"/>
              </p:cNvSpPr>
              <p:nvPr/>
            </p:nvSpPr>
            <p:spPr bwMode="auto">
              <a:xfrm>
                <a:off x="531210" y="1772816"/>
                <a:ext cx="8073237" cy="4524315"/>
              </a:xfrm>
              <a:prstGeom prst="rect">
                <a:avLst/>
              </a:prstGeom>
              <a:blipFill rotWithShape="1">
                <a:blip r:embed="rId5"/>
                <a:stretch>
                  <a:fillRect l="-1133" t="-1078" r="0" b="-21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custDataLst>
      <p:tags r:id="rId6"/>
    </p:custDataLst>
    <p:extLst>
      <p:ext uri="{BB962C8B-B14F-4D97-AF65-F5344CB8AC3E}">
        <p14:creationId xmlns:p14="http://schemas.microsoft.com/office/powerpoint/2010/main" val="1830409192"/>
      </p:ext>
    </p:extLst>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8611" name="Title 1"/>
          <p:cNvSpPr>
            <a:spLocks noGrp="1"/>
          </p:cNvSpPr>
          <p:nvPr>
            <p:ph type="title"/>
            <p:custDataLst>
              <p:tags r:id="rId3"/>
            </p:custDataLst>
          </p:nvPr>
        </p:nvSpPr>
        <p:spPr/>
        <p:txBody>
          <a:bodyPr/>
          <a:lstStyle/>
          <a:p>
            <a:pPr eaLnBrk="1" hangingPunct="1"/>
            <a:r>
              <a:rPr lang="en-GB" altLang="en-US"/>
              <a:t>Father and daughter</a:t>
            </a:r>
          </a:p>
        </p:txBody>
      </p:sp>
      <p:sp>
        <p:nvSpPr>
          <p:cNvPr id="68612" name="Rectangle 2"/>
          <p:cNvSpPr>
            <a:spLocks noChangeArrowheads="1"/>
          </p:cNvSpPr>
          <p:nvPr>
            <p:custDataLst>
              <p:tags r:id="rId4"/>
            </p:custDataLst>
          </p:nvPr>
        </p:nvSpPr>
        <p:spPr bwMode="auto">
          <a:xfrm>
            <a:off x="539750" y="1125538"/>
            <a:ext cx="77771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I am four times as old as my daughter. In 20 years time, I shall be twice as old as my daughter.</a:t>
            </a:r>
          </a:p>
          <a:p>
            <a:pPr eaLnBrk="1" hangingPunct="1"/>
            <a:r>
              <a:rPr lang="en-GB" altLang="en-US" sz="2400">
                <a:latin typeface="Calibri" pitchFamily="34" charset="0"/>
              </a:rPr>
              <a:t> </a:t>
            </a:r>
          </a:p>
          <a:p>
            <a:pPr eaLnBrk="1" hangingPunct="1"/>
            <a:r>
              <a:rPr lang="en-GB" altLang="en-US" sz="2400">
                <a:latin typeface="Calibri" pitchFamily="34" charset="0"/>
              </a:rPr>
              <a:t>How old are we today?</a:t>
            </a:r>
          </a:p>
          <a:p>
            <a:pPr eaLnBrk="1" hangingPunct="1"/>
            <a:endParaRPr lang="en-GB" altLang="en-US" sz="2400">
              <a:latin typeface="Calibri" pitchFamily="34" charset="0"/>
            </a:endParaRPr>
          </a:p>
          <a:p>
            <a:pPr eaLnBrk="1" hangingPunct="1"/>
            <a:r>
              <a:rPr lang="en-GB" altLang="en-US" sz="2400">
                <a:latin typeface="Calibri" pitchFamily="34" charset="0"/>
              </a:rPr>
              <a:t>Let the father’s current age be </a:t>
            </a:r>
            <a:r>
              <a:rPr lang="en-GB" altLang="en-US" sz="2400" i="1">
                <a:latin typeface="Times New Roman" pitchFamily="18" charset="0"/>
                <a:cs typeface="Times New Roman" pitchFamily="18" charset="0"/>
              </a:rPr>
              <a:t>f</a:t>
            </a:r>
            <a:r>
              <a:rPr lang="en-GB" altLang="en-US" sz="2400">
                <a:latin typeface="Calibri" pitchFamily="34" charset="0"/>
              </a:rPr>
              <a:t> years, and the daughter’s current age be </a:t>
            </a:r>
            <a:r>
              <a:rPr lang="en-GB" altLang="en-US" sz="2400" i="1">
                <a:latin typeface="Times New Roman" pitchFamily="18" charset="0"/>
                <a:cs typeface="Times New Roman" pitchFamily="18" charset="0"/>
              </a:rPr>
              <a:t>d</a:t>
            </a:r>
            <a:r>
              <a:rPr lang="en-GB" altLang="en-US" sz="2400">
                <a:latin typeface="Calibri" pitchFamily="34" charset="0"/>
              </a:rPr>
              <a:t> years.</a:t>
            </a:r>
          </a:p>
          <a:p>
            <a:pPr eaLnBrk="1" hangingPunct="1"/>
            <a:endParaRPr lang="en-GB" altLang="en-US" sz="2400">
              <a:latin typeface="Calibri" pitchFamily="34" charset="0"/>
            </a:endParaRPr>
          </a:p>
          <a:p>
            <a:pPr eaLnBrk="1" hangingPunct="1"/>
            <a:r>
              <a:rPr lang="en-GB" altLang="en-US" sz="2400">
                <a:latin typeface="Calibri" pitchFamily="34" charset="0"/>
              </a:rPr>
              <a:t>We have</a:t>
            </a:r>
          </a:p>
          <a:p>
            <a:pPr eaLnBrk="1" hangingPunct="1"/>
            <a:endParaRPr lang="en-GB" altLang="en-US">
              <a:latin typeface="Calibri" pitchFamily="34" charset="0"/>
            </a:endParaRPr>
          </a:p>
          <a:p>
            <a:pPr eaLnBrk="1" hangingPunct="1"/>
            <a:endParaRPr lang="en-GB" altLang="en-US">
              <a:latin typeface="Calibri" pitchFamily="34" charset="0"/>
            </a:endParaRPr>
          </a:p>
        </p:txBody>
      </p:sp>
      <p:graphicFrame>
        <p:nvGraphicFramePr>
          <p:cNvPr id="68610" name="Object 2"/>
          <p:cNvGraphicFramePr>
            <a:graphicFrameLocks noChangeAspect="1"/>
          </p:cNvGraphicFramePr>
          <p:nvPr>
            <p:custDataLst>
              <p:tags r:id="rId5"/>
            </p:custDataLst>
            <p:extLst>
              <p:ext uri="{D42A27DB-BD31-4B8C-83A1-F6EECF244321}">
                <p14:modId xmlns:p14="http://schemas.microsoft.com/office/powerpoint/2010/main" val="117332152"/>
              </p:ext>
            </p:extLst>
          </p:nvPr>
        </p:nvGraphicFramePr>
        <p:xfrm>
          <a:off x="2123728" y="4365104"/>
          <a:ext cx="2879725" cy="1646237"/>
        </p:xfrm>
        <a:graphic>
          <a:graphicData uri="http://schemas.openxmlformats.org/presentationml/2006/ole">
            <mc:AlternateContent>
              <mc:Choice xmlns:v="urn:schemas-microsoft-com:vml" Requires="v">
                <p:oleObj spid="_x0000_s1218" name="Equation" r:id="rId6" imgW="1155600" imgH="660240" progId="Equation.3">
                  <p:embed/>
                </p:oleObj>
              </mc:Choice>
              <mc:Fallback>
                <p:oleObj name="Equation" r:id="rId6" imgW="1155600" imgH="66024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2123728" y="4365104"/>
                        <a:ext cx="2879725" cy="1646237"/>
                      </a:xfrm>
                      <a:prstGeom prst="rect">
                        <a:avLst/>
                      </a:prstGeom>
                      <a:noFill/>
                    </p:spPr>
                  </p:pic>
                </p:oleObj>
              </mc:Fallback>
            </mc:AlternateContent>
          </a:graphicData>
        </a:graphic>
      </p:graphicFrame>
    </p:spTree>
    <p:custDataLst>
      <p:tags r:id="rId8"/>
    </p:custDataLst>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9638" name="Title 1"/>
          <p:cNvSpPr>
            <a:spLocks noGrp="1"/>
          </p:cNvSpPr>
          <p:nvPr>
            <p:ph type="title"/>
            <p:custDataLst>
              <p:tags r:id="rId3"/>
            </p:custDataLst>
          </p:nvPr>
        </p:nvSpPr>
        <p:spPr/>
        <p:txBody>
          <a:bodyPr/>
          <a:lstStyle/>
          <a:p>
            <a:pPr eaLnBrk="1" hangingPunct="1"/>
            <a:r>
              <a:rPr lang="en-GB" altLang="en-US"/>
              <a:t>Father and daughter</a:t>
            </a:r>
          </a:p>
        </p:txBody>
      </p:sp>
      <p:graphicFrame>
        <p:nvGraphicFramePr>
          <p:cNvPr id="69634" name="Object 2"/>
          <p:cNvGraphicFramePr>
            <a:graphicFrameLocks noChangeAspect="1"/>
          </p:cNvGraphicFramePr>
          <p:nvPr>
            <p:custDataLst>
              <p:tags r:id="rId4"/>
            </p:custDataLst>
          </p:nvPr>
        </p:nvGraphicFramePr>
        <p:xfrm>
          <a:off x="1908175" y="1196975"/>
          <a:ext cx="4683125" cy="506413"/>
        </p:xfrm>
        <a:graphic>
          <a:graphicData uri="http://schemas.openxmlformats.org/presentationml/2006/ole">
            <mc:AlternateContent>
              <mc:Choice xmlns:v="urn:schemas-microsoft-com:vml" Requires="v">
                <p:oleObj spid="_x0000_s1219" name="Equation" r:id="rId5" imgW="1879560" imgH="203040" progId="Equation.3">
                  <p:embed/>
                </p:oleObj>
              </mc:Choice>
              <mc:Fallback>
                <p:oleObj name="Equation" r:id="rId5" imgW="1879560" imgH="203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1908175" y="1196975"/>
                        <a:ext cx="4683125" cy="506413"/>
                      </a:xfrm>
                      <a:prstGeom prst="rect">
                        <a:avLst/>
                      </a:prstGeom>
                      <a:noFill/>
                    </p:spPr>
                  </p:pic>
                </p:oleObj>
              </mc:Fallback>
            </mc:AlternateContent>
          </a:graphicData>
        </a:graphic>
      </p:graphicFrame>
      <p:sp>
        <p:nvSpPr>
          <p:cNvPr id="69639" name="TextBox 4"/>
          <p:cNvSpPr txBox="1">
            <a:spLocks noChangeArrowheads="1"/>
          </p:cNvSpPr>
          <p:nvPr>
            <p:custDataLst>
              <p:tags r:id="rId7"/>
            </p:custDataLst>
          </p:nvPr>
        </p:nvSpPr>
        <p:spPr bwMode="auto">
          <a:xfrm>
            <a:off x="539552" y="1786687"/>
            <a:ext cx="33241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Simplify second equation</a:t>
            </a:r>
          </a:p>
        </p:txBody>
      </p:sp>
      <p:graphicFrame>
        <p:nvGraphicFramePr>
          <p:cNvPr id="69635" name="Object 3"/>
          <p:cNvGraphicFramePr>
            <a:graphicFrameLocks noChangeAspect="1"/>
          </p:cNvGraphicFramePr>
          <p:nvPr>
            <p:custDataLst>
              <p:tags r:id="rId8"/>
            </p:custDataLst>
          </p:nvPr>
        </p:nvGraphicFramePr>
        <p:xfrm>
          <a:off x="2987675" y="2133600"/>
          <a:ext cx="2089150" cy="555625"/>
        </p:xfrm>
        <a:graphic>
          <a:graphicData uri="http://schemas.openxmlformats.org/presentationml/2006/ole">
            <mc:AlternateContent>
              <mc:Choice xmlns:v="urn:schemas-microsoft-com:vml" Requires="v">
                <p:oleObj spid="_x0000_s1220" name="Equation" r:id="rId9" imgW="761760" imgH="203040" progId="Equation.3">
                  <p:embed/>
                </p:oleObj>
              </mc:Choice>
              <mc:Fallback>
                <p:oleObj name="Equation" r:id="rId9" imgW="761760" imgH="203040" progId="Equation.3">
                  <p:embed/>
                  <p:pic>
                    <p:nvPicPr>
                      <p:cNvPr id="0" name="OLE substitute image"/>
                      <p:cNvPicPr/>
                      <p:nvPr/>
                    </p:nvPicPr>
                    <p:blipFill>
                      <a:blip r:embed="rId10">
                        <a:extLst>
                          <a:ext uri="{28A0092B-C50C-407E-A947-70E740481C1C}">
                            <a14:useLocalDpi xmlns:a14="http://schemas.microsoft.com/office/drawing/2010/main" val="0"/>
                          </a:ext>
                        </a:extLst>
                      </a:blip>
                      <a:stretch>
                        <a:fillRect/>
                      </a:stretch>
                    </p:blipFill>
                    <p:spPr>
                      <a:xfrm>
                        <a:off x="2987675" y="2133600"/>
                        <a:ext cx="2089150" cy="555625"/>
                      </a:xfrm>
                      <a:prstGeom prst="rect">
                        <a:avLst/>
                      </a:prstGeom>
                      <a:noFill/>
                    </p:spPr>
                  </p:pic>
                </p:oleObj>
              </mc:Fallback>
            </mc:AlternateContent>
          </a:graphicData>
        </a:graphic>
      </p:graphicFrame>
      <p:sp>
        <p:nvSpPr>
          <p:cNvPr id="69640" name="TextBox 6"/>
          <p:cNvSpPr txBox="1">
            <a:spLocks noChangeArrowheads="1"/>
          </p:cNvSpPr>
          <p:nvPr>
            <p:custDataLst>
              <p:tags r:id="rId11"/>
            </p:custDataLst>
          </p:nvPr>
        </p:nvSpPr>
        <p:spPr bwMode="auto">
          <a:xfrm>
            <a:off x="575324" y="2708920"/>
            <a:ext cx="445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Substitute for </a:t>
            </a:r>
            <a:r>
              <a:rPr lang="en-GB" altLang="en-US" sz="2400" i="1">
                <a:latin typeface="Times New Roman" pitchFamily="18" charset="0"/>
                <a:cs typeface="Times New Roman" pitchFamily="18" charset="0"/>
              </a:rPr>
              <a:t>f</a:t>
            </a:r>
            <a:r>
              <a:rPr lang="en-GB" altLang="en-US" sz="2400">
                <a:latin typeface="Calibri" pitchFamily="34" charset="0"/>
              </a:rPr>
              <a:t> from first equation</a:t>
            </a:r>
          </a:p>
        </p:txBody>
      </p:sp>
      <p:graphicFrame>
        <p:nvGraphicFramePr>
          <p:cNvPr id="69636" name="Object 4"/>
          <p:cNvGraphicFramePr>
            <a:graphicFrameLocks noChangeAspect="1"/>
          </p:cNvGraphicFramePr>
          <p:nvPr>
            <p:custDataLst>
              <p:tags r:id="rId12"/>
            </p:custDataLst>
          </p:nvPr>
        </p:nvGraphicFramePr>
        <p:xfrm>
          <a:off x="2700338" y="3141663"/>
          <a:ext cx="2339975" cy="1803400"/>
        </p:xfrm>
        <a:graphic>
          <a:graphicData uri="http://schemas.openxmlformats.org/presentationml/2006/ole">
            <mc:AlternateContent>
              <mc:Choice xmlns:v="urn:schemas-microsoft-com:vml" Requires="v">
                <p:oleObj spid="_x0000_s1221" name="Equation" r:id="rId13" imgW="825480" imgH="634680" progId="Equation.3">
                  <p:embed/>
                </p:oleObj>
              </mc:Choice>
              <mc:Fallback>
                <p:oleObj name="Equation" r:id="rId13" imgW="825480" imgH="634680" progId="Equation.3">
                  <p:embed/>
                  <p:pic>
                    <p:nvPicPr>
                      <p:cNvPr id="0" name="OLE substitute image"/>
                      <p:cNvPicPr/>
                      <p:nvPr/>
                    </p:nvPicPr>
                    <p:blipFill>
                      <a:blip r:embed="rId14">
                        <a:extLst>
                          <a:ext uri="{28A0092B-C50C-407E-A947-70E740481C1C}">
                            <a14:useLocalDpi xmlns:a14="http://schemas.microsoft.com/office/drawing/2010/main" val="0"/>
                          </a:ext>
                        </a:extLst>
                      </a:blip>
                      <a:stretch>
                        <a:fillRect/>
                      </a:stretch>
                    </p:blipFill>
                    <p:spPr>
                      <a:xfrm>
                        <a:off x="2700338" y="3141663"/>
                        <a:ext cx="2339975" cy="1803400"/>
                      </a:xfrm>
                      <a:prstGeom prst="rect">
                        <a:avLst/>
                      </a:prstGeom>
                      <a:noFill/>
                    </p:spPr>
                  </p:pic>
                </p:oleObj>
              </mc:Fallback>
            </mc:AlternateContent>
          </a:graphicData>
        </a:graphic>
      </p:graphicFrame>
      <p:sp>
        <p:nvSpPr>
          <p:cNvPr id="69641" name="TextBox 8"/>
          <p:cNvSpPr txBox="1">
            <a:spLocks noChangeArrowheads="1"/>
          </p:cNvSpPr>
          <p:nvPr>
            <p:custDataLst>
              <p:tags r:id="rId15"/>
            </p:custDataLst>
          </p:nvPr>
        </p:nvSpPr>
        <p:spPr bwMode="auto">
          <a:xfrm>
            <a:off x="608099" y="5040582"/>
            <a:ext cx="44068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400">
                <a:latin typeface="Calibri" pitchFamily="34" charset="0"/>
              </a:rPr>
              <a:t>Substitute back into first equation</a:t>
            </a:r>
          </a:p>
        </p:txBody>
      </p:sp>
      <p:graphicFrame>
        <p:nvGraphicFramePr>
          <p:cNvPr id="69637" name="Object 5"/>
          <p:cNvGraphicFramePr>
            <a:graphicFrameLocks noChangeAspect="1"/>
          </p:cNvGraphicFramePr>
          <p:nvPr>
            <p:custDataLst>
              <p:tags r:id="rId16"/>
            </p:custDataLst>
          </p:nvPr>
        </p:nvGraphicFramePr>
        <p:xfrm>
          <a:off x="2843213" y="5445125"/>
          <a:ext cx="3600450" cy="576263"/>
        </p:xfrm>
        <a:graphic>
          <a:graphicData uri="http://schemas.openxmlformats.org/presentationml/2006/ole">
            <mc:AlternateContent>
              <mc:Choice xmlns:v="urn:schemas-microsoft-com:vml" Requires="v">
                <p:oleObj spid="_x0000_s1222" name="Equation" r:id="rId17" imgW="1269720" imgH="203040" progId="Equation.3">
                  <p:embed/>
                </p:oleObj>
              </mc:Choice>
              <mc:Fallback>
                <p:oleObj name="Equation" r:id="rId17" imgW="1269720" imgH="203040" progId="Equation.3">
                  <p:embed/>
                  <p:pic>
                    <p:nvPicPr>
                      <p:cNvPr id="0" name="OLE substitute image"/>
                      <p:cNvPicPr/>
                      <p:nvPr/>
                    </p:nvPicPr>
                    <p:blipFill>
                      <a:blip r:embed="rId18">
                        <a:extLst>
                          <a:ext uri="{28A0092B-C50C-407E-A947-70E740481C1C}">
                            <a14:useLocalDpi xmlns:a14="http://schemas.microsoft.com/office/drawing/2010/main" val="0"/>
                          </a:ext>
                        </a:extLst>
                      </a:blip>
                      <a:stretch>
                        <a:fillRect/>
                      </a:stretch>
                    </p:blipFill>
                    <p:spPr>
                      <a:xfrm>
                        <a:off x="2843213" y="5445125"/>
                        <a:ext cx="3600450" cy="576263"/>
                      </a:xfrm>
                      <a:prstGeom prst="rect">
                        <a:avLst/>
                      </a:prstGeom>
                      <a:noFill/>
                    </p:spPr>
                  </p:pic>
                </p:oleObj>
              </mc:Fallback>
            </mc:AlternateContent>
          </a:graphicData>
        </a:graphic>
      </p:graphicFrame>
      <p:sp>
        <p:nvSpPr>
          <p:cNvPr id="69642" name="TextBox 10"/>
          <p:cNvSpPr txBox="1">
            <a:spLocks noChangeArrowheads="1"/>
          </p:cNvSpPr>
          <p:nvPr>
            <p:custDataLst>
              <p:tags r:id="rId19"/>
            </p:custDataLst>
          </p:nvPr>
        </p:nvSpPr>
        <p:spPr bwMode="auto">
          <a:xfrm>
            <a:off x="251520" y="6054680"/>
            <a:ext cx="87494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sz="2800">
                <a:latin typeface="Calibri" pitchFamily="34" charset="0"/>
              </a:rPr>
              <a:t>So the father is 40 years old and the daughter 10 years old.</a:t>
            </a:r>
          </a:p>
        </p:txBody>
      </p:sp>
      <p:sp>
        <p:nvSpPr>
          <p:cNvPr id="12" name="TextBox 11"/>
          <p:cNvSpPr txBox="1"/>
          <p:nvPr>
            <p:custDataLst>
              <p:tags r:id="rId20"/>
            </p:custDataLst>
          </p:nvPr>
        </p:nvSpPr>
        <p:spPr>
          <a:xfrm>
            <a:off x="6803345" y="5025193"/>
            <a:ext cx="1733997"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fontAlgn="auto">
              <a:spcBef>
                <a:spcPct val="0"/>
              </a:spcBef>
              <a:spcAft>
                <a:spcPct val="0"/>
              </a:spcAft>
              <a:defRPr/>
            </a:pPr>
            <a:r>
              <a:rPr lang="en-GB" sz="2800">
                <a:latin typeface="MV Boli" pitchFamily="2" charset="0"/>
                <a:cs typeface="MV Boli" pitchFamily="2" charset="0"/>
              </a:rPr>
              <a:t>Now check it!</a:t>
            </a:r>
          </a:p>
        </p:txBody>
      </p:sp>
    </p:spTree>
    <p:custDataLst>
      <p:tags r:id="rId21"/>
    </p:custDataLst>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custDataLst>
              <p:tags r:id="rId3"/>
            </p:custDataLst>
          </p:nvPr>
        </p:nvSpPr>
        <p:spPr/>
        <p:txBody>
          <a:bodyPr rtlCol="0">
            <a:normAutofit fontScale="90000"/>
          </a:bodyPr>
          <a:lstStyle/>
          <a:p>
            <a:pPr eaLnBrk="1" fontAlgn="auto" hangingPunct="1">
              <a:spcAft>
                <a:spcPct val="0"/>
              </a:spcAft>
              <a:defRPr/>
            </a:pPr>
            <a:r>
              <a:rPr lang="en-GB"/>
              <a:t>Why can’t these equations be solved?</a:t>
            </a:r>
          </a:p>
        </p:txBody>
      </p:sp>
      <p:graphicFrame>
        <p:nvGraphicFramePr>
          <p:cNvPr id="70658" name="Object 2"/>
          <p:cNvGraphicFramePr>
            <a:graphicFrameLocks noChangeAspect="1"/>
          </p:cNvGraphicFramePr>
          <p:nvPr>
            <p:custDataLst>
              <p:tags r:id="rId4"/>
            </p:custDataLst>
          </p:nvPr>
        </p:nvGraphicFramePr>
        <p:xfrm>
          <a:off x="539750" y="1484313"/>
          <a:ext cx="4202113" cy="606425"/>
        </p:xfrm>
        <a:graphic>
          <a:graphicData uri="http://schemas.openxmlformats.org/presentationml/2006/ole">
            <mc:AlternateContent>
              <mc:Choice xmlns:v="urn:schemas-microsoft-com:vml" Requires="v">
                <p:oleObj spid="_x0000_s1223" name="Equation" r:id="rId5" imgW="1409400" imgH="203040" progId="Equation.3">
                  <p:embed/>
                </p:oleObj>
              </mc:Choice>
              <mc:Fallback>
                <p:oleObj name="Equation" r:id="rId5" imgW="1409400" imgH="203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539750" y="1484313"/>
                        <a:ext cx="4202113" cy="606425"/>
                      </a:xfrm>
                      <a:prstGeom prst="rect">
                        <a:avLst/>
                      </a:prstGeom>
                      <a:noFill/>
                    </p:spPr>
                  </p:pic>
                </p:oleObj>
              </mc:Fallback>
            </mc:AlternateContent>
          </a:graphicData>
        </a:graphic>
      </p:graphicFrame>
      <p:graphicFrame>
        <p:nvGraphicFramePr>
          <p:cNvPr id="70659" name="Object 3"/>
          <p:cNvGraphicFramePr>
            <a:graphicFrameLocks noChangeAspect="1"/>
          </p:cNvGraphicFramePr>
          <p:nvPr>
            <p:custDataLst>
              <p:tags r:id="rId7"/>
            </p:custDataLst>
          </p:nvPr>
        </p:nvGraphicFramePr>
        <p:xfrm>
          <a:off x="539750" y="3933056"/>
          <a:ext cx="2990850" cy="604837"/>
        </p:xfrm>
        <a:graphic>
          <a:graphicData uri="http://schemas.openxmlformats.org/presentationml/2006/ole">
            <mc:AlternateContent>
              <mc:Choice xmlns:v="urn:schemas-microsoft-com:vml" Requires="v">
                <p:oleObj spid="_x0000_s1224" name="Equation" r:id="rId8" imgW="1002960" imgH="203040" progId="Equation.3">
                  <p:embed/>
                </p:oleObj>
              </mc:Choice>
              <mc:Fallback>
                <p:oleObj name="Equation" r:id="rId8" imgW="1002960" imgH="20304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539750" y="3933056"/>
                        <a:ext cx="2990850" cy="604837"/>
                      </a:xfrm>
                      <a:prstGeom prst="rect">
                        <a:avLst/>
                      </a:prstGeom>
                      <a:noFill/>
                    </p:spPr>
                  </p:pic>
                </p:oleObj>
              </mc:Fallback>
            </mc:AlternateContent>
          </a:graphicData>
        </a:graphic>
      </p:graphicFrame>
    </p:spTree>
    <p:custDataLst>
      <p:tags r:id="rId10"/>
    </p:custDataLst>
    <p:extLst>
      <p:ext uri="{BB962C8B-B14F-4D97-AF65-F5344CB8AC3E}">
        <p14:creationId xmlns:p14="http://schemas.microsoft.com/office/powerpoint/2010/main" val="2006118501"/>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custDataLst>
              <p:tags r:id="rId3"/>
            </p:custDataLst>
          </p:nvPr>
        </p:nvSpPr>
        <p:spPr>
          <a:ln>
            <a:miter lim="800000"/>
          </a:ln>
        </p:spPr>
        <p:txBody>
          <a:bodyPr rtlCol="0">
            <a:normAutofit fontScale="90000"/>
            <a:scene3d>
              <a:camera prst="orthographicFront"/>
              <a:lightRig rig="threePt" dir="t"/>
            </a:scene3d>
            <a:sp3d>
              <a:bevelB w="82550" h="38100" prst="coolSlant"/>
            </a:sp3d>
          </a:bodyPr>
          <a:lstStyle/>
          <a:p>
            <a:pPr eaLnBrk="1" fontAlgn="auto" hangingPunct="1">
              <a:spcAft>
                <a:spcPct val="0"/>
              </a:spcAft>
              <a:defRPr/>
            </a:pPr>
            <a:r>
              <a:rPr lang="en-GB"/>
              <a:t>The Golden Rule of solving equations</a:t>
            </a:r>
          </a:p>
        </p:txBody>
      </p:sp>
      <p:sp>
        <p:nvSpPr>
          <p:cNvPr id="80899" name="WordArt 3" descr="Narrow vertical"/>
          <p:cNvSpPr>
            <a:spLocks noChangeArrowheads="1" noChangeShapeType="1" noTextEdit="1"/>
          </p:cNvSpPr>
          <p:nvPr>
            <p:custDataLst>
              <p:tags r:id="rId4"/>
            </p:custDataLst>
          </p:nvPr>
        </p:nvSpPr>
        <p:spPr bwMode="auto">
          <a:xfrm>
            <a:off x="611188" y="1557338"/>
            <a:ext cx="7921625" cy="4535487"/>
          </a:xfrm>
          <a:prstGeom prst="rect">
            <a:avLst/>
          </a:prstGeom>
        </p:spPr>
        <p:txBody>
          <a:bodyPr wrap="none" fromWordArt="1">
            <a:prstTxWarp prst="textCurveUp">
              <a:avLst>
                <a:gd name="adj" fmla="val 40356"/>
              </a:avLst>
            </a:prstTxWarp>
          </a:bodyPr>
          <a:lstStyle/>
          <a:p>
            <a:pPr algn="ctr"/>
            <a:endParaRPr lang="en-GB" sz="3600" kern="10">
              <a:ln w="12700">
                <a:solidFill>
                  <a:srgbClr val="000000"/>
                </a:solidFill>
                <a:round/>
              </a:ln>
              <a:pattFill prst="dashHorz">
                <a:fgClr>
                  <a:srgbClr val="808080"/>
                </a:fgClr>
                <a:bgClr>
                  <a:srgbClr val="FFFF00"/>
                </a:bgClr>
              </a:pattFill>
              <a:effectLst>
                <a:outerShdw dist="45791" dir="2021404" algn="ctr" rotWithShape="0">
                  <a:srgbClr val="808080">
                    <a:alpha val="79999"/>
                  </a:srgbClr>
                </a:outerShdw>
              </a:effectLst>
              <a:latin typeface="Arial Black"/>
            </a:endParaRPr>
          </a:p>
        </p:txBody>
      </p:sp>
      <p:sp>
        <p:nvSpPr>
          <p:cNvPr id="3" name="Rectangle 2"/>
          <p:cNvSpPr/>
          <p:nvPr>
            <p:custDataLst>
              <p:tags r:id="rId5"/>
            </p:custDataLst>
          </p:nvPr>
        </p:nvSpPr>
        <p:spPr>
          <a:xfrm>
            <a:off x="611187" y="2060848"/>
            <a:ext cx="7921625" cy="2585323"/>
          </a:xfrm>
          <a:prstGeom prst="rect">
            <a:avLst/>
          </a:prstGeom>
        </p:spPr>
        <p:txBody>
          <a:bodyPr wrap="square">
            <a:spAutoFit/>
          </a:bodyPr>
          <a:lstStyle/>
          <a:p>
            <a:pPr algn="ctr"/>
            <a:r>
              <a:rPr lang="en-GB" sz="5400" i="1"/>
              <a:t>Whatever you do to one</a:t>
            </a:r>
          </a:p>
          <a:p>
            <a:pPr algn="ctr"/>
            <a:r>
              <a:rPr lang="en-GB" sz="5400" i="1"/>
              <a:t>side of an equation,</a:t>
            </a:r>
          </a:p>
          <a:p>
            <a:pPr algn="ctr"/>
            <a:r>
              <a:rPr lang="en-GB" sz="5400" i="1"/>
              <a:t>you must do to the other</a:t>
            </a:r>
            <a:endParaRPr lang="en-GB" i="1"/>
          </a:p>
        </p:txBody>
      </p:sp>
    </p:spTree>
    <p:custDataLst>
      <p:tags r:id="rId6"/>
    </p:custDataLst>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custDataLst>
              <p:tags r:id="rId3"/>
            </p:custDataLst>
          </p:nvPr>
        </p:nvSpPr>
        <p:spPr/>
        <p:txBody>
          <a:bodyPr rtlCol="0">
            <a:normAutofit fontScale="90000"/>
          </a:bodyPr>
          <a:lstStyle/>
          <a:p>
            <a:pPr eaLnBrk="1" fontAlgn="auto" hangingPunct="1">
              <a:spcAft>
                <a:spcPct val="0"/>
              </a:spcAft>
              <a:defRPr/>
            </a:pPr>
            <a:r>
              <a:rPr lang="en-GB"/>
              <a:t>Why can’t these equations be solved?</a:t>
            </a:r>
          </a:p>
        </p:txBody>
      </p:sp>
      <p:graphicFrame>
        <p:nvGraphicFramePr>
          <p:cNvPr id="70658" name="Object 2"/>
          <p:cNvGraphicFramePr>
            <a:graphicFrameLocks noChangeAspect="1"/>
          </p:cNvGraphicFramePr>
          <p:nvPr>
            <p:custDataLst>
              <p:tags r:id="rId4"/>
            </p:custDataLst>
          </p:nvPr>
        </p:nvGraphicFramePr>
        <p:xfrm>
          <a:off x="539750" y="1484313"/>
          <a:ext cx="4202113" cy="606425"/>
        </p:xfrm>
        <a:graphic>
          <a:graphicData uri="http://schemas.openxmlformats.org/presentationml/2006/ole">
            <mc:AlternateContent>
              <mc:Choice xmlns:v="urn:schemas-microsoft-com:vml" Requires="v">
                <p:oleObj spid="_x0000_s1225" name="Equation" r:id="rId5" imgW="1409400" imgH="203040" progId="Equation.3">
                  <p:embed/>
                </p:oleObj>
              </mc:Choice>
              <mc:Fallback>
                <p:oleObj name="Equation" r:id="rId5" imgW="1409400" imgH="203040" progId="Equation.3">
                  <p:embed/>
                  <p:pic>
                    <p:nvPicPr>
                      <p:cNvPr id="0" name="OLE substitute image"/>
                      <p:cNvPicPr/>
                      <p:nvPr/>
                    </p:nvPicPr>
                    <p:blipFill>
                      <a:blip r:embed="rId6">
                        <a:extLst>
                          <a:ext uri="{28A0092B-C50C-407E-A947-70E740481C1C}">
                            <a14:useLocalDpi xmlns:a14="http://schemas.microsoft.com/office/drawing/2010/main" val="0"/>
                          </a:ext>
                        </a:extLst>
                      </a:blip>
                      <a:stretch>
                        <a:fillRect/>
                      </a:stretch>
                    </p:blipFill>
                    <p:spPr>
                      <a:xfrm>
                        <a:off x="539750" y="1484313"/>
                        <a:ext cx="4202113" cy="606425"/>
                      </a:xfrm>
                      <a:prstGeom prst="rect">
                        <a:avLst/>
                      </a:prstGeom>
                      <a:noFill/>
                    </p:spPr>
                  </p:pic>
                </p:oleObj>
              </mc:Fallback>
            </mc:AlternateContent>
          </a:graphicData>
        </a:graphic>
      </p:graphicFrame>
      <p:graphicFrame>
        <p:nvGraphicFramePr>
          <p:cNvPr id="70659" name="Object 3"/>
          <p:cNvGraphicFramePr>
            <a:graphicFrameLocks noChangeAspect="1"/>
          </p:cNvGraphicFramePr>
          <p:nvPr>
            <p:custDataLst>
              <p:tags r:id="rId7"/>
            </p:custDataLst>
            <p:extLst>
              <p:ext uri="{D42A27DB-BD31-4B8C-83A1-F6EECF244321}">
                <p14:modId xmlns:p14="http://schemas.microsoft.com/office/powerpoint/2010/main" val="3766011799"/>
              </p:ext>
            </p:extLst>
          </p:nvPr>
        </p:nvGraphicFramePr>
        <p:xfrm>
          <a:off x="539750" y="3933056"/>
          <a:ext cx="2990850" cy="604837"/>
        </p:xfrm>
        <a:graphic>
          <a:graphicData uri="http://schemas.openxmlformats.org/presentationml/2006/ole">
            <mc:AlternateContent>
              <mc:Choice xmlns:v="urn:schemas-microsoft-com:vml" Requires="v">
                <p:oleObj spid="_x0000_s1226" name="Equation" r:id="rId8" imgW="1002960" imgH="203040" progId="Equation.3">
                  <p:embed/>
                </p:oleObj>
              </mc:Choice>
              <mc:Fallback>
                <p:oleObj name="Equation" r:id="rId8" imgW="1002960" imgH="203040" progId="Equation.3">
                  <p:embed/>
                  <p:pic>
                    <p:nvPicPr>
                      <p:cNvPr id="0" name="OLE substitute image"/>
                      <p:cNvPicPr/>
                      <p:nvPr/>
                    </p:nvPicPr>
                    <p:blipFill>
                      <a:blip r:embed="rId9">
                        <a:extLst>
                          <a:ext uri="{28A0092B-C50C-407E-A947-70E740481C1C}">
                            <a14:useLocalDpi xmlns:a14="http://schemas.microsoft.com/office/drawing/2010/main" val="0"/>
                          </a:ext>
                        </a:extLst>
                      </a:blip>
                      <a:stretch>
                        <a:fillRect/>
                      </a:stretch>
                    </p:blipFill>
                    <p:spPr>
                      <a:xfrm>
                        <a:off x="539750" y="3933056"/>
                        <a:ext cx="2990850" cy="604837"/>
                      </a:xfrm>
                      <a:prstGeom prst="rect">
                        <a:avLst/>
                      </a:prstGeom>
                      <a:noFill/>
                    </p:spPr>
                  </p:pic>
                </p:oleObj>
              </mc:Fallback>
            </mc:AlternateContent>
          </a:graphicData>
        </a:graphic>
      </p:graphicFrame>
      <p:sp>
        <p:nvSpPr>
          <p:cNvPr id="8" name="TextBox 7">
            <a:extLst>
              <a:ext uri="{FF2B5EF4-FFF2-40B4-BE49-F238E27FC236}">
                <a16:creationId xmlns:a16="http://schemas.microsoft.com/office/drawing/2014/main" id="{03F6E8B5-7946-44FF-B963-4D9ECBAE4EA7}"/>
              </a:ext>
            </a:extLst>
          </p:cNvPr>
          <p:cNvSpPr txBox="1"/>
          <p:nvPr>
            <p:custDataLst>
              <p:tags r:id="rId10"/>
            </p:custDataLst>
          </p:nvPr>
        </p:nvSpPr>
        <p:spPr>
          <a:xfrm>
            <a:off x="4741863" y="1501322"/>
            <a:ext cx="4333238" cy="92333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This is an identity (true for </a:t>
            </a:r>
          </a:p>
          <a:p>
            <a:pPr fontAlgn="auto">
              <a:spcBef>
                <a:spcPct val="0"/>
              </a:spcBef>
              <a:spcAft>
                <a:spcPct val="0"/>
              </a:spcAft>
              <a:defRPr/>
            </a:pPr>
            <a:r>
              <a:rPr lang="en-GB">
                <a:latin typeface="MV Boli" pitchFamily="2" charset="0"/>
                <a:cs typeface="MV Boli" pitchFamily="2" charset="0"/>
              </a:rPr>
              <a:t>all values of </a:t>
            </a:r>
            <a:r>
              <a:rPr lang="en-GB" i="1">
                <a:latin typeface="Times New Roman" pitchFamily="18" charset="0"/>
                <a:cs typeface="Times New Roman" pitchFamily="18" charset="0"/>
              </a:rPr>
              <a:t>x</a:t>
            </a:r>
            <a:r>
              <a:rPr lang="en-GB">
                <a:latin typeface="MV Boli" pitchFamily="2" charset="0"/>
                <a:cs typeface="MV Boli" pitchFamily="2" charset="0"/>
              </a:rPr>
              <a:t>). If you try to </a:t>
            </a:r>
          </a:p>
          <a:p>
            <a:pPr fontAlgn="auto">
              <a:spcBef>
                <a:spcPct val="0"/>
              </a:spcBef>
              <a:spcAft>
                <a:spcPct val="0"/>
              </a:spcAft>
              <a:defRPr/>
            </a:pPr>
            <a:r>
              <a:rPr lang="en-GB">
                <a:latin typeface="MV Boli" pitchFamily="2" charset="0"/>
                <a:cs typeface="MV Boli" pitchFamily="2" charset="0"/>
              </a:rPr>
              <a:t>“solve” it, you’ll end up with 0 = 0.</a:t>
            </a:r>
          </a:p>
        </p:txBody>
      </p:sp>
      <p:sp>
        <p:nvSpPr>
          <p:cNvPr id="9" name="TextBox 8">
            <a:extLst>
              <a:ext uri="{FF2B5EF4-FFF2-40B4-BE49-F238E27FC236}">
                <a16:creationId xmlns:a16="http://schemas.microsoft.com/office/drawing/2014/main" id="{D86C0462-6A1E-4E40-9F7E-62D23AC112A2}"/>
              </a:ext>
            </a:extLst>
          </p:cNvPr>
          <p:cNvSpPr txBox="1"/>
          <p:nvPr>
            <p:custDataLst>
              <p:tags r:id="rId11"/>
            </p:custDataLst>
          </p:nvPr>
        </p:nvSpPr>
        <p:spPr>
          <a:xfrm>
            <a:off x="4741863" y="3871960"/>
            <a:ext cx="4032448" cy="646331"/>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fontAlgn="auto">
              <a:spcBef>
                <a:spcPct val="0"/>
              </a:spcBef>
              <a:spcAft>
                <a:spcPct val="0"/>
              </a:spcAft>
              <a:defRPr/>
            </a:pPr>
            <a:r>
              <a:rPr lang="en-GB">
                <a:latin typeface="MV Boli" pitchFamily="2" charset="0"/>
                <a:cs typeface="MV Boli" pitchFamily="2" charset="0"/>
              </a:rPr>
              <a:t>There are too many variables, so infinitely many solutions</a:t>
            </a:r>
          </a:p>
        </p:txBody>
      </p:sp>
    </p:spTree>
    <p:custDataLst>
      <p:tags r:id="rId12"/>
    </p:custDataLst>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71684" name="Object 4"/>
          <p:cNvGraphicFramePr>
            <a:graphicFrameLocks noChangeAspect="1"/>
          </p:cNvGraphicFramePr>
          <p:nvPr>
            <p:custDataLst>
              <p:tags r:id="rId3"/>
            </p:custDataLst>
            <p:extLst>
              <p:ext uri="{D42A27DB-BD31-4B8C-83A1-F6EECF244321}">
                <p14:modId xmlns:p14="http://schemas.microsoft.com/office/powerpoint/2010/main" val="1444712568"/>
              </p:ext>
            </p:extLst>
          </p:nvPr>
        </p:nvGraphicFramePr>
        <p:xfrm>
          <a:off x="618743" y="1909814"/>
          <a:ext cx="2519362" cy="1295400"/>
        </p:xfrm>
        <a:graphic>
          <a:graphicData uri="http://schemas.openxmlformats.org/presentationml/2006/ole">
            <mc:AlternateContent>
              <mc:Choice xmlns:v="urn:schemas-microsoft-com:vml" Requires="v">
                <p:oleObj spid="_x0000_s1227" name="Equation" r:id="rId4" imgW="787320" imgH="431640" progId="Equation.3">
                  <p:embed/>
                </p:oleObj>
              </mc:Choice>
              <mc:Fallback>
                <p:oleObj name="Equation" r:id="rId4" imgW="787320" imgH="43164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618743" y="1909814"/>
                        <a:ext cx="2519362" cy="1295400"/>
                      </a:xfrm>
                      <a:prstGeom prst="rect">
                        <a:avLst/>
                      </a:prstGeom>
                      <a:noFill/>
                    </p:spPr>
                  </p:pic>
                </p:oleObj>
              </mc:Fallback>
            </mc:AlternateContent>
          </a:graphicData>
        </a:graphic>
      </p:graphicFrame>
      <p:graphicFrame>
        <p:nvGraphicFramePr>
          <p:cNvPr id="71685" name="Object 5"/>
          <p:cNvGraphicFramePr>
            <a:graphicFrameLocks noChangeAspect="1"/>
          </p:cNvGraphicFramePr>
          <p:nvPr>
            <p:custDataLst>
              <p:tags r:id="rId6"/>
            </p:custDataLst>
            <p:extLst>
              <p:ext uri="{D42A27DB-BD31-4B8C-83A1-F6EECF244321}">
                <p14:modId xmlns:p14="http://schemas.microsoft.com/office/powerpoint/2010/main" val="1748926077"/>
              </p:ext>
            </p:extLst>
          </p:nvPr>
        </p:nvGraphicFramePr>
        <p:xfrm>
          <a:off x="634529" y="4299025"/>
          <a:ext cx="2303462" cy="1284288"/>
        </p:xfrm>
        <a:graphic>
          <a:graphicData uri="http://schemas.openxmlformats.org/presentationml/2006/ole">
            <mc:AlternateContent>
              <mc:Choice xmlns:v="urn:schemas-microsoft-com:vml" Requires="v">
                <p:oleObj spid="_x0000_s1228" name="Equation" r:id="rId7" imgW="774360" imgH="431640" progId="Equation.3">
                  <p:embed/>
                </p:oleObj>
              </mc:Choice>
              <mc:Fallback>
                <p:oleObj name="Equation" r:id="rId7" imgW="774360" imgH="431640"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634529" y="4299025"/>
                        <a:ext cx="2303462" cy="1284288"/>
                      </a:xfrm>
                      <a:prstGeom prst="rect">
                        <a:avLst/>
                      </a:prstGeom>
                      <a:noFill/>
                    </p:spPr>
                  </p:pic>
                </p:oleObj>
              </mc:Fallback>
            </mc:AlternateContent>
          </a:graphicData>
        </a:graphic>
      </p:graphicFrame>
      <p:sp>
        <p:nvSpPr>
          <p:cNvPr id="3" name="Title 2">
            <a:extLst>
              <a:ext uri="{FF2B5EF4-FFF2-40B4-BE49-F238E27FC236}">
                <a16:creationId xmlns:a16="http://schemas.microsoft.com/office/drawing/2014/main" id="{929580AA-6F7A-46D7-B25F-6271F3A9EE23}"/>
              </a:ext>
            </a:extLst>
          </p:cNvPr>
          <p:cNvSpPr>
            <a:spLocks noGrp="1"/>
          </p:cNvSpPr>
          <p:nvPr>
            <p:ph type="title"/>
            <p:custDataLst>
              <p:tags r:id="rId9"/>
            </p:custDataLst>
          </p:nvPr>
        </p:nvSpPr>
        <p:spPr>
          <a:xfrm>
            <a:off x="457200" y="274638"/>
            <a:ext cx="8229600" cy="1642194"/>
          </a:xfrm>
        </p:spPr>
        <p:txBody>
          <a:bodyPr/>
          <a:lstStyle/>
          <a:p>
            <a:r>
              <a:rPr lang="en-GB" altLang="en-US" sz="4400">
                <a:latin typeface="Calibri" pitchFamily="34" charset="0"/>
              </a:rPr>
              <a:t>And these pairs of simultaneous equations:</a:t>
            </a:r>
            <a:endParaRPr lang="en-GB"/>
          </a:p>
        </p:txBody>
      </p:sp>
    </p:spTree>
    <p:custDataLst>
      <p:tags r:id="rId10"/>
    </p:custDataLst>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71684" name="Object 4"/>
          <p:cNvGraphicFramePr>
            <a:graphicFrameLocks noChangeAspect="1"/>
          </p:cNvGraphicFramePr>
          <p:nvPr>
            <p:custDataLst>
              <p:tags r:id="rId3"/>
            </p:custDataLst>
          </p:nvPr>
        </p:nvGraphicFramePr>
        <p:xfrm>
          <a:off x="618743" y="1909814"/>
          <a:ext cx="2519362" cy="1295400"/>
        </p:xfrm>
        <a:graphic>
          <a:graphicData uri="http://schemas.openxmlformats.org/presentationml/2006/ole">
            <mc:AlternateContent>
              <mc:Choice xmlns:v="urn:schemas-microsoft-com:vml" Requires="v">
                <p:oleObj spid="_x0000_s1229" name="Equation" r:id="rId4" imgW="787320" imgH="431640" progId="Equation.3">
                  <p:embed/>
                </p:oleObj>
              </mc:Choice>
              <mc:Fallback>
                <p:oleObj name="Equation" r:id="rId4" imgW="787320" imgH="431640" progId="Equation.3">
                  <p:embed/>
                  <p:pic>
                    <p:nvPicPr>
                      <p:cNvPr id="0" name="OLE substitute image"/>
                      <p:cNvPicPr/>
                      <p:nvPr/>
                    </p:nvPicPr>
                    <p:blipFill>
                      <a:blip r:embed="rId5">
                        <a:extLst>
                          <a:ext uri="{28A0092B-C50C-407E-A947-70E740481C1C}">
                            <a14:useLocalDpi xmlns:a14="http://schemas.microsoft.com/office/drawing/2010/main" val="0"/>
                          </a:ext>
                        </a:extLst>
                      </a:blip>
                      <a:stretch>
                        <a:fillRect/>
                      </a:stretch>
                    </p:blipFill>
                    <p:spPr>
                      <a:xfrm>
                        <a:off x="618743" y="1909814"/>
                        <a:ext cx="2519362" cy="1295400"/>
                      </a:xfrm>
                      <a:prstGeom prst="rect">
                        <a:avLst/>
                      </a:prstGeom>
                      <a:noFill/>
                    </p:spPr>
                  </p:pic>
                </p:oleObj>
              </mc:Fallback>
            </mc:AlternateContent>
          </a:graphicData>
        </a:graphic>
      </p:graphicFrame>
      <p:graphicFrame>
        <p:nvGraphicFramePr>
          <p:cNvPr id="71685" name="Object 5"/>
          <p:cNvGraphicFramePr>
            <a:graphicFrameLocks noChangeAspect="1"/>
          </p:cNvGraphicFramePr>
          <p:nvPr>
            <p:custDataLst>
              <p:tags r:id="rId6"/>
            </p:custDataLst>
          </p:nvPr>
        </p:nvGraphicFramePr>
        <p:xfrm>
          <a:off x="634529" y="4299025"/>
          <a:ext cx="2303462" cy="1284288"/>
        </p:xfrm>
        <a:graphic>
          <a:graphicData uri="http://schemas.openxmlformats.org/presentationml/2006/ole">
            <mc:AlternateContent>
              <mc:Choice xmlns:v="urn:schemas-microsoft-com:vml" Requires="v">
                <p:oleObj spid="_x0000_s1230" name="Equation" r:id="rId7" imgW="774360" imgH="431640" progId="Equation.3">
                  <p:embed/>
                </p:oleObj>
              </mc:Choice>
              <mc:Fallback>
                <p:oleObj name="Equation" r:id="rId7" imgW="774360" imgH="431640" progId="Equation.3">
                  <p:embed/>
                  <p:pic>
                    <p:nvPicPr>
                      <p:cNvPr id="0" name="OLE substitute image"/>
                      <p:cNvPicPr/>
                      <p:nvPr/>
                    </p:nvPicPr>
                    <p:blipFill>
                      <a:blip r:embed="rId8">
                        <a:extLst>
                          <a:ext uri="{28A0092B-C50C-407E-A947-70E740481C1C}">
                            <a14:useLocalDpi xmlns:a14="http://schemas.microsoft.com/office/drawing/2010/main" val="0"/>
                          </a:ext>
                        </a:extLst>
                      </a:blip>
                      <a:stretch>
                        <a:fillRect/>
                      </a:stretch>
                    </p:blipFill>
                    <p:spPr>
                      <a:xfrm>
                        <a:off x="634529" y="4299025"/>
                        <a:ext cx="2303462" cy="1284288"/>
                      </a:xfrm>
                      <a:prstGeom prst="rect">
                        <a:avLst/>
                      </a:prstGeom>
                      <a:noFill/>
                    </p:spPr>
                  </p:pic>
                </p:oleObj>
              </mc:Fallback>
            </mc:AlternateContent>
          </a:graphicData>
        </a:graphic>
      </p:graphicFrame>
      <p:sp>
        <p:nvSpPr>
          <p:cNvPr id="10" name="TextBox 9"/>
          <p:cNvSpPr txBox="1"/>
          <p:nvPr>
            <p:custDataLst>
              <p:tags r:id="rId9"/>
            </p:custDataLst>
          </p:nvPr>
        </p:nvSpPr>
        <p:spPr>
          <a:xfrm>
            <a:off x="4875531" y="4404938"/>
            <a:ext cx="3595856" cy="1200329"/>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fontAlgn="auto">
              <a:spcBef>
                <a:spcPct val="0"/>
              </a:spcBef>
              <a:spcAft>
                <a:spcPct val="0"/>
              </a:spcAft>
              <a:defRPr/>
            </a:pPr>
            <a:r>
              <a:rPr lang="en-GB">
                <a:latin typeface="MV Boli" pitchFamily="2" charset="0"/>
                <a:cs typeface="MV Boli" pitchFamily="2" charset="0"/>
              </a:rPr>
              <a:t>These equations are equivalent,</a:t>
            </a:r>
          </a:p>
          <a:p>
            <a:pPr fontAlgn="auto">
              <a:spcBef>
                <a:spcPct val="0"/>
              </a:spcBef>
              <a:spcAft>
                <a:spcPct val="0"/>
              </a:spcAft>
              <a:defRPr/>
            </a:pPr>
            <a:r>
              <a:rPr lang="en-GB">
                <a:latin typeface="MV Boli" pitchFamily="2" charset="0"/>
                <a:cs typeface="MV Boli" pitchFamily="2" charset="0"/>
              </a:rPr>
              <a:t>so there is really only one </a:t>
            </a:r>
          </a:p>
          <a:p>
            <a:pPr fontAlgn="auto">
              <a:spcBef>
                <a:spcPct val="0"/>
              </a:spcBef>
              <a:spcAft>
                <a:spcPct val="0"/>
              </a:spcAft>
              <a:defRPr/>
            </a:pPr>
            <a:r>
              <a:rPr lang="en-GB">
                <a:latin typeface="MV Boli" pitchFamily="2" charset="0"/>
                <a:cs typeface="MV Boli" pitchFamily="2" charset="0"/>
              </a:rPr>
              <a:t>equation, not enough for a</a:t>
            </a:r>
          </a:p>
          <a:p>
            <a:pPr fontAlgn="auto">
              <a:spcBef>
                <a:spcPct val="0"/>
              </a:spcBef>
              <a:spcAft>
                <a:spcPct val="0"/>
              </a:spcAft>
              <a:defRPr/>
            </a:pPr>
            <a:r>
              <a:rPr lang="en-GB">
                <a:latin typeface="MV Boli" pitchFamily="2" charset="0"/>
                <a:cs typeface="MV Boli" pitchFamily="2" charset="0"/>
              </a:rPr>
              <a:t>unique solution.</a:t>
            </a:r>
          </a:p>
        </p:txBody>
      </p:sp>
      <p:sp>
        <p:nvSpPr>
          <p:cNvPr id="11" name="TextBox 10"/>
          <p:cNvSpPr txBox="1"/>
          <p:nvPr>
            <p:custDataLst>
              <p:tags r:id="rId10"/>
            </p:custDataLst>
          </p:nvPr>
        </p:nvSpPr>
        <p:spPr>
          <a:xfrm>
            <a:off x="4875531" y="1913020"/>
            <a:ext cx="3672408" cy="1200329"/>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spcBef>
                <a:spcPct val="0"/>
              </a:spcBef>
              <a:spcAft>
                <a:spcPct val="0"/>
              </a:spcAft>
              <a:defRPr/>
            </a:pPr>
            <a:r>
              <a:rPr lang="en-GB">
                <a:latin typeface="MV Boli" pitchFamily="2" charset="0"/>
                <a:cs typeface="MV Boli" pitchFamily="2" charset="0"/>
              </a:rPr>
              <a:t>These equations cannot be true</a:t>
            </a:r>
          </a:p>
          <a:p>
            <a:pPr fontAlgn="auto">
              <a:spcBef>
                <a:spcPct val="0"/>
              </a:spcBef>
              <a:spcAft>
                <a:spcPct val="0"/>
              </a:spcAft>
              <a:defRPr/>
            </a:pPr>
            <a:r>
              <a:rPr lang="en-GB">
                <a:latin typeface="MV Boli" pitchFamily="2" charset="0"/>
                <a:cs typeface="MV Boli" pitchFamily="2" charset="0"/>
              </a:rPr>
              <a:t>at the same time. If you try to “solve” them, you will probably end up with 14 = 13.</a:t>
            </a:r>
          </a:p>
        </p:txBody>
      </p:sp>
      <p:sp>
        <p:nvSpPr>
          <p:cNvPr id="3" name="Title 2">
            <a:extLst>
              <a:ext uri="{FF2B5EF4-FFF2-40B4-BE49-F238E27FC236}">
                <a16:creationId xmlns:a16="http://schemas.microsoft.com/office/drawing/2014/main" id="{929580AA-6F7A-46D7-B25F-6271F3A9EE23}"/>
              </a:ext>
            </a:extLst>
          </p:cNvPr>
          <p:cNvSpPr>
            <a:spLocks noGrp="1"/>
          </p:cNvSpPr>
          <p:nvPr>
            <p:ph type="title"/>
            <p:custDataLst>
              <p:tags r:id="rId11"/>
            </p:custDataLst>
          </p:nvPr>
        </p:nvSpPr>
        <p:spPr>
          <a:xfrm>
            <a:off x="457200" y="274638"/>
            <a:ext cx="8229600" cy="1642194"/>
          </a:xfrm>
        </p:spPr>
        <p:txBody>
          <a:bodyPr/>
          <a:lstStyle/>
          <a:p>
            <a:r>
              <a:rPr lang="en-GB" altLang="en-US" sz="4400">
                <a:latin typeface="Calibri" pitchFamily="34" charset="0"/>
              </a:rPr>
              <a:t>And these pairs of simultaneous equations:</a:t>
            </a:r>
            <a:endParaRPr lang="en-GB"/>
          </a:p>
        </p:txBody>
      </p:sp>
    </p:spTree>
    <p:custDataLst>
      <p:tags r:id="rId12"/>
    </p:custDataLst>
    <p:extLst>
      <p:ext uri="{BB962C8B-B14F-4D97-AF65-F5344CB8AC3E}">
        <p14:creationId xmlns:p14="http://schemas.microsoft.com/office/powerpoint/2010/main" val="3183274699"/>
      </p:ext>
    </p:extLst>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p:cNvSpPr txBox="1"/>
          <p:nvPr>
            <p:custDataLst>
              <p:tags r:id="rId3"/>
            </p:custDataLst>
          </p:nvPr>
        </p:nvSpPr>
        <p:spPr>
          <a:xfrm>
            <a:off x="381000" y="868363"/>
            <a:ext cx="8335963" cy="1323975"/>
          </a:xfrm>
          <a:prstGeom prst="rect">
            <a:avLst/>
          </a:prstGeom>
          <a:noFill/>
        </p:spPr>
        <p:txBody>
          <a:bodyPr>
            <a:spAutoFit/>
          </a:bodyPr>
          <a:lstStyle/>
          <a:p>
            <a:pPr algn="ctr" fontAlgn="auto">
              <a:spcBef>
                <a:spcPct val="0"/>
              </a:spcBef>
              <a:spcAft>
                <a:spcPct val="0"/>
              </a:spcAft>
              <a:defRPr/>
            </a:pPr>
            <a:r>
              <a:rPr lang="en-GB" sz="4000">
                <a:solidFill>
                  <a:srgbClr val="C00000"/>
                </a:solidFill>
                <a:latin typeface="+mn-lt"/>
                <a:cs typeface="+mn-cs"/>
              </a:rPr>
              <a:t>Preparing for MST124: </a:t>
            </a:r>
            <a:r>
              <a:rPr lang="en-GB" sz="4000">
                <a:solidFill>
                  <a:schemeClr val="accent6">
                    <a:lumMod val="75000"/>
                  </a:schemeClr>
                </a:solidFill>
                <a:latin typeface="+mn-lt"/>
                <a:cs typeface="+mn-cs"/>
              </a:rPr>
              <a:t>Session 4</a:t>
            </a:r>
          </a:p>
          <a:p>
            <a:pPr algn="ctr" fontAlgn="auto">
              <a:spcBef>
                <a:spcPct val="0"/>
              </a:spcBef>
              <a:spcAft>
                <a:spcPct val="0"/>
              </a:spcAft>
              <a:defRPr/>
            </a:pPr>
            <a:r>
              <a:rPr lang="en-GB" sz="4000">
                <a:solidFill>
                  <a:schemeClr val="accent6">
                    <a:lumMod val="75000"/>
                  </a:schemeClr>
                </a:solidFill>
                <a:latin typeface="+mn-lt"/>
                <a:cs typeface="+mn-cs"/>
              </a:rPr>
              <a:t>is on Thursday 16</a:t>
            </a:r>
            <a:r>
              <a:rPr lang="en-GB" sz="4000" baseline="30000">
                <a:solidFill>
                  <a:schemeClr val="accent6">
                    <a:lumMod val="75000"/>
                  </a:schemeClr>
                </a:solidFill>
                <a:latin typeface="+mn-lt"/>
                <a:cs typeface="+mn-cs"/>
              </a:rPr>
              <a:t>th</a:t>
            </a:r>
            <a:endParaRPr lang="en-GB" sz="4000">
              <a:solidFill>
                <a:schemeClr val="accent6">
                  <a:lumMod val="75000"/>
                </a:schemeClr>
              </a:solidFill>
              <a:latin typeface="+mn-lt"/>
              <a:cs typeface="+mn-cs"/>
            </a:endParaRPr>
          </a:p>
        </p:txBody>
      </p:sp>
      <p:sp>
        <p:nvSpPr>
          <p:cNvPr id="4" name="TextBox 3"/>
          <p:cNvSpPr txBox="1"/>
          <p:nvPr>
            <p:custDataLst>
              <p:tags r:id="rId4"/>
            </p:custDataLst>
          </p:nvPr>
        </p:nvSpPr>
        <p:spPr>
          <a:xfrm>
            <a:off x="1208087" y="3571081"/>
            <a:ext cx="6962775" cy="1385887"/>
          </a:xfrm>
          <a:prstGeom prst="rect">
            <a:avLst/>
          </a:prstGeom>
          <a:solidFill>
            <a:schemeClr val="accent1">
              <a:lumMod val="20000"/>
              <a:lumOff val="80000"/>
            </a:schemeClr>
          </a:solidFill>
        </p:spPr>
        <p:txBody>
          <a:bodyPr>
            <a:spAutoFit/>
          </a:bodyPr>
          <a:lstStyle/>
          <a:p>
            <a:pPr algn="ctr" fontAlgn="auto">
              <a:spcBef>
                <a:spcPct val="0"/>
              </a:spcBef>
              <a:spcAft>
                <a:spcPct val="0"/>
              </a:spcAft>
              <a:defRPr/>
            </a:pPr>
            <a:r>
              <a:rPr lang="en-GB" sz="2800">
                <a:solidFill>
                  <a:srgbClr val="FF0000"/>
                </a:solidFill>
                <a:latin typeface="+mn-lt"/>
                <a:cs typeface="+mn-cs"/>
              </a:rPr>
              <a:t>This session will cover the topics in </a:t>
            </a:r>
          </a:p>
          <a:p>
            <a:pPr algn="ctr" fontAlgn="auto">
              <a:spcBef>
                <a:spcPct val="0"/>
              </a:spcBef>
              <a:spcAft>
                <a:spcPct val="0"/>
              </a:spcAft>
              <a:defRPr/>
            </a:pPr>
            <a:r>
              <a:rPr lang="en-GB" sz="2800" u="sng">
                <a:solidFill>
                  <a:srgbClr val="FF0000"/>
                </a:solidFill>
                <a:latin typeface="+mn-lt"/>
                <a:cs typeface="+mn-cs"/>
              </a:rPr>
              <a:t>Quadratic Expressions and Equations </a:t>
            </a:r>
          </a:p>
          <a:p>
            <a:pPr algn="ctr" fontAlgn="auto">
              <a:spcBef>
                <a:spcPct val="0"/>
              </a:spcBef>
              <a:spcAft>
                <a:spcPct val="0"/>
              </a:spcAft>
              <a:defRPr/>
            </a:pPr>
            <a:r>
              <a:rPr lang="en-GB" sz="2800">
                <a:solidFill>
                  <a:srgbClr val="FF0000"/>
                </a:solidFill>
                <a:latin typeface="+mn-lt"/>
                <a:cs typeface="+mn-cs"/>
              </a:rPr>
              <a:t>that you will need to know</a:t>
            </a:r>
          </a:p>
        </p:txBody>
      </p:sp>
      <p:sp>
        <p:nvSpPr>
          <p:cNvPr id="91140" name="TextBox 4"/>
          <p:cNvSpPr txBox="1">
            <a:spLocks noChangeArrowheads="1"/>
          </p:cNvSpPr>
          <p:nvPr>
            <p:custDataLst>
              <p:tags r:id="rId5"/>
            </p:custDataLst>
          </p:nvPr>
        </p:nvSpPr>
        <p:spPr bwMode="auto">
          <a:xfrm>
            <a:off x="1273175" y="2420888"/>
            <a:ext cx="6519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algn="ctr" eaLnBrk="1" hangingPunct="1"/>
            <a:r>
              <a:rPr lang="en-GB" altLang="en-US" sz="2800">
                <a:latin typeface="Calibri" pitchFamily="34" charset="0"/>
              </a:rPr>
              <a:t>We’ll start at 7.00pm and finish at 9.00pm</a:t>
            </a:r>
          </a:p>
        </p:txBody>
      </p:sp>
      <p:sp>
        <p:nvSpPr>
          <p:cNvPr id="91141" name="TextBox 7"/>
          <p:cNvSpPr txBox="1">
            <a:spLocks noChangeArrowheads="1"/>
          </p:cNvSpPr>
          <p:nvPr>
            <p:custDataLst>
              <p:tags r:id="rId6"/>
            </p:custDataLst>
          </p:nvPr>
        </p:nvSpPr>
        <p:spPr bwMode="auto">
          <a:xfrm>
            <a:off x="1109663" y="5661025"/>
            <a:ext cx="7329487" cy="5232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algn="ctr" eaLnBrk="1" hangingPunct="1"/>
            <a:r>
              <a:rPr lang="en-GB" altLang="en-US" sz="2800" b="1">
                <a:latin typeface="Calibri" pitchFamily="34" charset="0"/>
              </a:rPr>
              <a:t>Have paper, pen and your calculator to hand. </a:t>
            </a:r>
          </a:p>
        </p:txBody>
      </p:sp>
    </p:spTree>
    <p:custDataLst>
      <p:tags r:id="rId7"/>
    </p:custData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148" name="Title 1"/>
          <p:cNvSpPr>
            <a:spLocks noGrp="1"/>
          </p:cNvSpPr>
          <p:nvPr>
            <p:ph type="title"/>
            <p:custDataLst>
              <p:tags r:id="rId3"/>
            </p:custDataLst>
          </p:nvPr>
        </p:nvSpPr>
        <p:spPr/>
        <p:txBody>
          <a:bodyPr/>
          <a:lstStyle/>
          <a:p>
            <a:pPr eaLnBrk="1" hangingPunct="1"/>
            <a:r>
              <a:rPr lang="en-GB" altLang="en-US"/>
              <a:t>Solving linear equations</a:t>
            </a:r>
          </a:p>
        </p:txBody>
      </p:sp>
      <p:sp>
        <p:nvSpPr>
          <p:cNvPr id="6149" name="Content Placeholder 2"/>
          <p:cNvSpPr>
            <a:spLocks noGrp="1"/>
          </p:cNvSpPr>
          <p:nvPr>
            <p:ph idx="1"/>
            <p:custDataLst>
              <p:tags r:id="rId4"/>
            </p:custDataLst>
          </p:nvPr>
        </p:nvSpPr>
        <p:spPr/>
        <p:txBody>
          <a:bodyPr/>
          <a:lstStyle/>
          <a:p>
            <a:pPr eaLnBrk="1" hangingPunct="1">
              <a:buFont typeface="Arial"/>
              <a:buNone/>
            </a:pPr>
            <a:r>
              <a:rPr lang="en-GB" altLang="en-US"/>
              <a:t> </a:t>
            </a:r>
          </a:p>
        </p:txBody>
      </p:sp>
      <p:graphicFrame>
        <p:nvGraphicFramePr>
          <p:cNvPr id="6146" name="Object 2"/>
          <p:cNvGraphicFramePr>
            <a:graphicFrameLocks noChangeAspect="1"/>
          </p:cNvGraphicFramePr>
          <p:nvPr>
            <p:custDataLst>
              <p:tags r:id="rId5"/>
            </p:custDataLst>
          </p:nvPr>
        </p:nvGraphicFramePr>
        <p:xfrm>
          <a:off x="2411413" y="1557338"/>
          <a:ext cx="3600450" cy="709612"/>
        </p:xfrm>
        <a:graphic>
          <a:graphicData uri="http://schemas.openxmlformats.org/presentationml/2006/ole">
            <mc:AlternateContent>
              <mc:Choice xmlns:v="urn:schemas-microsoft-com:vml" Requires="v">
                <p:oleObj spid="_x0000_s1069" name="Equation" r:id="rId6" imgW="901440" imgH="177480" progId="Equation.3">
                  <p:embed/>
                </p:oleObj>
              </mc:Choice>
              <mc:Fallback>
                <p:oleObj name="Equation" r:id="rId6" imgW="901440" imgH="177480" progId="Equation.3">
                  <p:embed/>
                  <p:pic>
                    <p:nvPicPr>
                      <p:cNvPr id="0" name="OLE substitute image"/>
                      <p:cNvPicPr/>
                      <p:nvPr/>
                    </p:nvPicPr>
                    <p:blipFill>
                      <a:blip r:embed="rId7">
                        <a:extLst>
                          <a:ext uri="{28A0092B-C50C-407E-A947-70E740481C1C}">
                            <a14:useLocalDpi xmlns:a14="http://schemas.microsoft.com/office/drawing/2010/main" val="0"/>
                          </a:ext>
                        </a:extLst>
                      </a:blip>
                      <a:stretch>
                        <a:fillRect/>
                      </a:stretch>
                    </p:blipFill>
                    <p:spPr>
                      <a:xfrm>
                        <a:off x="2411413" y="1557338"/>
                        <a:ext cx="3600450" cy="709612"/>
                      </a:xfrm>
                      <a:prstGeom prst="rect">
                        <a:avLst/>
                      </a:prstGeom>
                      <a:noFill/>
                    </p:spPr>
                  </p:pic>
                </p:oleObj>
              </mc:Fallback>
            </mc:AlternateContent>
          </a:graphicData>
        </a:graphic>
      </p:graphicFrame>
      <p:sp>
        <p:nvSpPr>
          <p:cNvPr id="6150" name="TextBox 4"/>
          <p:cNvSpPr txBox="1">
            <a:spLocks noChangeArrowheads="1"/>
          </p:cNvSpPr>
          <p:nvPr>
            <p:custDataLst>
              <p:tags r:id="rId8"/>
            </p:custDataLst>
          </p:nvPr>
        </p:nvSpPr>
        <p:spPr bwMode="auto">
          <a:xfrm>
            <a:off x="1547813" y="3141663"/>
            <a:ext cx="2451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a:cs typeface="Arial"/>
              </a:defRPr>
            </a:lvl1pPr>
            <a:lvl2pPr marL="742950" indent="-285750" eaLnBrk="0" hangingPunct="0">
              <a:defRPr>
                <a:solidFill>
                  <a:schemeClr val="tx1"/>
                </a:solidFill>
                <a:latin typeface="Arial"/>
                <a:cs typeface="Arial"/>
              </a:defRPr>
            </a:lvl2pPr>
            <a:lvl3pPr marL="1143000" indent="-228600" eaLnBrk="0" hangingPunct="0">
              <a:defRPr>
                <a:solidFill>
                  <a:schemeClr val="tx1"/>
                </a:solidFill>
                <a:latin typeface="Arial"/>
                <a:cs typeface="Arial"/>
              </a:defRPr>
            </a:lvl3pPr>
            <a:lvl4pPr marL="1600200" indent="-228600" eaLnBrk="0" hangingPunct="0">
              <a:defRPr>
                <a:solidFill>
                  <a:schemeClr val="tx1"/>
                </a:solidFill>
                <a:latin typeface="Arial"/>
                <a:cs typeface="Arial"/>
              </a:defRPr>
            </a:lvl4pPr>
            <a:lvl5pPr marL="2057400" indent="-228600" eaLnBrk="0" hangingPunct="0">
              <a:defRPr>
                <a:solidFill>
                  <a:schemeClr val="tx1"/>
                </a:solidFill>
                <a:latin typeface="Arial"/>
                <a:cs typeface="Arial"/>
              </a:defRPr>
            </a:lvl5pPr>
            <a:lvl6pPr marL="2514600" indent="-228600" eaLnBrk="0" fontAlgn="base" hangingPunct="0">
              <a:spcBef>
                <a:spcPct val="0"/>
              </a:spcBef>
              <a:spcAft>
                <a:spcPct val="0"/>
              </a:spcAft>
              <a:defRPr>
                <a:solidFill>
                  <a:schemeClr val="tx1"/>
                </a:solidFill>
                <a:latin typeface="Arial"/>
                <a:cs typeface="Arial"/>
              </a:defRPr>
            </a:lvl6pPr>
            <a:lvl7pPr marL="2971800" indent="-228600" eaLnBrk="0" fontAlgn="base" hangingPunct="0">
              <a:spcBef>
                <a:spcPct val="0"/>
              </a:spcBef>
              <a:spcAft>
                <a:spcPct val="0"/>
              </a:spcAft>
              <a:defRPr>
                <a:solidFill>
                  <a:schemeClr val="tx1"/>
                </a:solidFill>
                <a:latin typeface="Arial"/>
                <a:cs typeface="Arial"/>
              </a:defRPr>
            </a:lvl7pPr>
            <a:lvl8pPr marL="3429000" indent="-228600" eaLnBrk="0" fontAlgn="base" hangingPunct="0">
              <a:spcBef>
                <a:spcPct val="0"/>
              </a:spcBef>
              <a:spcAft>
                <a:spcPct val="0"/>
              </a:spcAft>
              <a:defRPr>
                <a:solidFill>
                  <a:schemeClr val="tx1"/>
                </a:solidFill>
                <a:latin typeface="Arial"/>
                <a:cs typeface="Arial"/>
              </a:defRPr>
            </a:lvl8pPr>
            <a:lvl9pPr marL="3886200" indent="-228600" eaLnBrk="0" fontAlgn="base" hangingPunct="0">
              <a:spcBef>
                <a:spcPct val="0"/>
              </a:spcBef>
              <a:spcAft>
                <a:spcPct val="0"/>
              </a:spcAft>
              <a:defRPr>
                <a:solidFill>
                  <a:schemeClr val="tx1"/>
                </a:solidFill>
                <a:latin typeface="Arial"/>
                <a:cs typeface="Arial"/>
              </a:defRPr>
            </a:lvl9pPr>
          </a:lstStyle>
          <a:p>
            <a:pPr eaLnBrk="1" hangingPunct="1"/>
            <a:r>
              <a:rPr lang="en-GB" altLang="en-US">
                <a:latin typeface="Calibri" pitchFamily="34" charset="0"/>
              </a:rPr>
              <a:t>We need to end up with</a:t>
            </a:r>
          </a:p>
        </p:txBody>
      </p:sp>
      <p:graphicFrame>
        <p:nvGraphicFramePr>
          <p:cNvPr id="6147" name="Object 3"/>
          <p:cNvGraphicFramePr>
            <a:graphicFrameLocks noChangeAspect="1"/>
          </p:cNvGraphicFramePr>
          <p:nvPr>
            <p:custDataLst>
              <p:tags r:id="rId9"/>
            </p:custDataLst>
          </p:nvPr>
        </p:nvGraphicFramePr>
        <p:xfrm>
          <a:off x="1104900" y="3406775"/>
          <a:ext cx="6469063" cy="1700213"/>
        </p:xfrm>
        <a:graphic>
          <a:graphicData uri="http://schemas.openxmlformats.org/presentationml/2006/ole">
            <mc:AlternateContent>
              <mc:Choice xmlns:v="urn:schemas-microsoft-com:vml" Requires="v">
                <p:oleObj spid="_x0000_s1070" name="Equation" r:id="rId10" imgW="965160" imgH="253800" progId="Equation.3">
                  <p:embed/>
                </p:oleObj>
              </mc:Choice>
              <mc:Fallback>
                <p:oleObj name="Equation" r:id="rId10" imgW="965160" imgH="253800" progId="Equation.3">
                  <p:embed/>
                  <p:pic>
                    <p:nvPicPr>
                      <p:cNvPr id="0" name="OLE substitute image"/>
                      <p:cNvPicPr/>
                      <p:nvPr/>
                    </p:nvPicPr>
                    <p:blipFill>
                      <a:blip r:embed="rId11">
                        <a:extLst>
                          <a:ext uri="{28A0092B-C50C-407E-A947-70E740481C1C}">
                            <a14:useLocalDpi xmlns:a14="http://schemas.microsoft.com/office/drawing/2010/main" val="0"/>
                          </a:ext>
                        </a:extLst>
                      </a:blip>
                      <a:stretch>
                        <a:fillRect/>
                      </a:stretch>
                    </p:blipFill>
                    <p:spPr>
                      <a:xfrm>
                        <a:off x="1104900" y="3406775"/>
                        <a:ext cx="6469063" cy="1700213"/>
                      </a:xfrm>
                      <a:prstGeom prst="rect">
                        <a:avLst/>
                      </a:prstGeom>
                      <a:noFill/>
                    </p:spPr>
                  </p:pic>
                </p:oleObj>
              </mc:Fallback>
            </mc:AlternateContent>
          </a:graphicData>
        </a:graphic>
      </p:graphicFrame>
    </p:spTree>
    <p:custDataLst>
      <p:tags r:id="rId12"/>
    </p:custDataLst>
  </p:cSld>
  <p:clrMapOvr>
    <a:masterClrMapping/>
  </p:clrMapOvr>
  <p:transition/>
  <p:timing/>
</p:sld>
</file>

<file path=ppt/tags/tag1.xml><?xml version="1.0" encoding="utf-8"?>
<p:tagLst xmlns:p="http://schemas.openxmlformats.org/presentationml/2006/main">
  <p:tag name="PRESENTER_SHAPETEXTINFO" val="&lt;ShapeTextInfo&gt;&lt;TableIndex row=&quot;-1&quot; col=&quot;-1&quot;&gt;&lt;linesCount val=&quot;1&quot; /&gt;&lt;lineCharCount val=&quot;32&quot; /&gt;&lt;/TableIndex&gt;&lt;/ShapeTextInfo&gt;"/>
</p:tagLst>
</file>

<file path=ppt/tags/tag10.xml><?xml version="1.0" encoding="utf-8"?>
<p:tagLst xmlns:p="http://schemas.openxmlformats.org/presentationml/2006/main">
  <p:tag name="PRESENTER_SHAPETEXTINFO" val="&lt;ShapeTextInfo&gt;&lt;TableIndex row=&quot;-1&quot; col=&quot;-1&quot;&gt;&lt;linesCount val=&quot;1&quot; /&gt;&lt;lineCharCount val=&quot;10&quot; /&gt;&lt;/TableIndex&gt;&lt;/ShapeTextInfo&gt;"/>
</p:tagLst>
</file>

<file path=ppt/tags/tag100.xml><?xml version="1.0" encoding="utf-8"?>
<p:tagLst xmlns:p="http://schemas.openxmlformats.org/presentationml/2006/main">
  <p:tag name="HTML_SHAPEINFO" val="&lt;SlideThumbPath val=&quot;SlideTemp.PNG&quot;/&gt;"/>
</p:tagLst>
</file>

<file path=ppt/tags/tag101.xml><?xml version="1.0" encoding="utf-8"?>
<p:tagLst xmlns:p="http://schemas.openxmlformats.org/presentationml/2006/main">
  <p:tag name="PRESENTER_SHAPEINFO" val="&lt;ThreeDShapeInfo&gt;&lt;uuid val=&quot;{603acad6-702a-47eb-8f7a-c200b115a301}&quot; /&gt;&lt;isInvalidForFieldText val=&quot;0&quot; /&gt;&lt;Image&gt;&lt;filename val=&quot;E:\breeze\content\1659316294\5392800046-1\input\breezo\data\asimages\{603acad6-702a-47eb-8f7a-c200b115a301}.png&quot; /&gt;&lt;left val=&quot;197&quot; /&gt;&lt;top val=&quot;68&quot; /&gt;&lt;width val=&quot;565&quot; /&gt;&lt;height val=&quot;52&quot; /&gt;&lt;hasText val=&quot;1&quot; /&gt;&lt;/Image&gt;&lt;/ThreeDShapeInfo&gt;"/>
  <p:tag name="PRESENTER_SHAPETEXTINFO" val="&lt;ShapeTextInfo&gt;&lt;TableIndex row=&quot;-1&quot; col=&quot;-1&quot;&gt;&lt;linesCount val=&quot;1&quot; /&gt;&lt;lineCharCount val=&quot;24&quot; /&gt;&lt;/TableIndex&gt;&lt;/ShapeTextInfo&gt;"/>
</p:tagLst>
</file>

<file path=ppt/tags/tag102.xml><?xml version="1.0" encoding="utf-8"?>
<p:tagLst xmlns:p="http://schemas.openxmlformats.org/presentationml/2006/main">
  <p:tag name="PRESENTER_SHAPETEXTINFO" val="&lt;ShapeTextInfo&gt;&lt;TableIndex row=&quot;-1&quot; col=&quot;-1&quot;&gt;&lt;linesCount val=&quot;1&quot; /&gt;&lt;lineCharCount val=&quot;1&quot; /&gt;&lt;/TableIndex&gt;&lt;/ShapeTextInfo&gt;"/>
</p:tagLst>
</file>

<file path=ppt/tags/tag103.xml><?xml version="1.0" encoding="utf-8"?>
<p:tagLst xmlns:p="http://schemas.openxmlformats.org/presentationml/2006/main">
  <p:tag name="PRESENTER_SHAPEINFO" val="&lt;ThreeDShapeInfo&gt;&lt;uuid val=&quot;{4de1c8cc-6540-4f1d-bffd-8c101583d021}&quot; /&gt;&lt;isInvalidForFieldText val=&quot;0&quot; /&gt;&lt;Image&gt;&lt;filename val=&quot;E:\breeze\content\1659316294\5392800046-1\input\breezo\data\asimages\{4de1c8cc-6540-4f1d-bffd-8c101583d021}.png&quot; /&gt;&lt;left val=&quot;271&quot; /&gt;&lt;top val=&quot;170&quot; /&gt;&lt;width val=&quot;357&quot; /&gt;&lt;height val=&quot;45&quot; /&gt;&lt;hasText val=&quot;1&quot; /&gt;&lt;/Image&gt;&lt;/ThreeDShapeInfo&gt;"/>
</p:tagLst>
</file>

<file path=ppt/tags/tag104.xml><?xml version="1.0" encoding="utf-8"?>
<p:tagLst xmlns:p="http://schemas.openxmlformats.org/presentationml/2006/main">
  <p:tag name="PRESENTER_SHAPEINFO" val="&lt;ThreeDShapeInfo&gt;&lt;uuid val=&quot;{544fffc0-f982-471d-9a2d-c668ab75c327}&quot; /&gt;&lt;isInvalidForFieldText val=&quot;0&quot; /&gt;&lt;Image&gt;&lt;filename val=&quot;E:\breeze\content\1659316294\5392800046-1\input\breezo\data\asimages\{544fffc0-f982-471d-9a2d-c668ab75c327}.png&quot; /&gt;&lt;left val=&quot;43&quot; /&gt;&lt;top val=&quot;244&quot; /&gt;&lt;width val=&quot;343&quot; /&gt;&lt;height val=&quot;139&quot; /&gt;&lt;hasText val=&quot;1&quot; /&gt;&lt;/Image&gt;&lt;/ThreeDShapeInfo&gt;"/>
  <p:tag name="PRESENTER_SHAPETEXTINFO" val="&lt;ShapeTextInfo&gt;&lt;TableIndex row=&quot;-1&quot; col=&quot;-1&quot;&gt;&lt;linesCount val=&quot;4&quot; /&gt;&lt;lineCharCount val=&quot;20&quot; /&gt;&lt;lineCharCount val=&quot;1&quot; /&gt;&lt;lineCharCount val=&quot;1&quot; /&gt;&lt;lineCharCount val=&quot;26&quot; /&gt;&lt;/TableIndex&gt;&lt;/ShapeTextInfo&gt;"/>
</p:tagLst>
</file>

<file path=ppt/tags/tag105.xml><?xml version="1.0" encoding="utf-8"?>
<p:tagLst xmlns:p="http://schemas.openxmlformats.org/presentationml/2006/main">
  <p:tag name="PRESENTER_SHAPEINFO" val="&lt;ThreeDShapeInfo&gt;&lt;uuid val=&quot;{53441e3e-78dd-4c32-ad5e-aa092665691b}&quot; /&gt;&lt;isInvalidForFieldText val=&quot;0&quot; /&gt;&lt;Image&gt;&lt;filename val=&quot;E:\breeze\content\1659316294\5392800046-1\input\breezo\data\asimages\{53441e3e-78dd-4c32-ad5e-aa092665691b}.png&quot; /&gt;&lt;left val=&quot;325&quot; /&gt;&lt;top val=&quot;275&quot; /&gt;&lt;width val=&quot;248&quot; /&gt;&lt;height val=&quot;42&quot; /&gt;&lt;hasText val=&quot;1&quot; /&gt;&lt;/Image&gt;&lt;/ThreeDShapeInfo&gt;"/>
</p:tagLst>
</file>

<file path=ppt/tags/tag106.xml><?xml version="1.0" encoding="utf-8"?>
<p:tagLst xmlns:p="http://schemas.openxmlformats.org/presentationml/2006/main">
  <p:tag name="PRESENTER_SHAPEINFO" val="&lt;ThreeDShapeInfo&gt;&lt;uuid val=&quot;{8af3ca80-5bf9-4a9b-bd03-ef01e8cdb809}&quot; /&gt;&lt;isInvalidForFieldText val=&quot;0&quot; /&gt;&lt;Image&gt;&lt;filename val=&quot;E:\breeze\content\1659316294\5392800046-1\input\breezo\data\asimages\{8af3ca80-5bf9-4a9b-bd03-ef01e8cdb809}.png&quot; /&gt;&lt;left val=&quot;368&quot; /&gt;&lt;top val=&quot;404&quot; /&gt;&lt;width val=&quot;142&quot; /&gt;&lt;height val=&quot;41&quot; /&gt;&lt;hasText val=&quot;1&quot; /&gt;&lt;/Image&gt;&lt;/ThreeDShapeInfo&gt;"/>
</p:tagLst>
</file>

<file path=ppt/tags/tag107.xml><?xml version="1.0" encoding="utf-8"?>
<p:tagLst xmlns:p="http://schemas.openxmlformats.org/presentationml/2006/main">
  <p:tag name="HTML_SHAPEINFO" val="&lt;SlideThumbPath val=&quot;SlideTemp.PNG&quot;/&gt;"/>
</p:tagLst>
</file>

<file path=ppt/tags/tag108.xml><?xml version="1.0" encoding="utf-8"?>
<p:tagLst xmlns:p="http://schemas.openxmlformats.org/presentationml/2006/main">
  <p:tag name="PRESENTER_SHAPEINFO" val="&lt;ThreeDShapeInfo&gt;&lt;uuid val=&quot;{f3e2c1b7-4315-4f74-8492-3128aa4c5806}&quot; /&gt;&lt;isInvalidForFieldText val=&quot;0&quot; /&gt;&lt;Image&gt;&lt;filename val=&quot;E:\breeze\content\1659316294\5392800046-1\input\breezo\data\asimages\{f3e2c1b7-4315-4f74-8492-3128aa4c5806}.png&quot; /&gt;&lt;left val=&quot;197&quot; /&gt;&lt;top val=&quot;68&quot; /&gt;&lt;width val=&quot;565&quot; /&gt;&lt;height val=&quot;52&quot; /&gt;&lt;hasText val=&quot;1&quot; /&gt;&lt;/Image&gt;&lt;/ThreeDShapeInfo&gt;"/>
  <p:tag name="PRESENTER_SHAPETEXTINFO" val="&lt;ShapeTextInfo&gt;&lt;TableIndex row=&quot;-1&quot; col=&quot;-1&quot;&gt;&lt;linesCount val=&quot;1&quot; /&gt;&lt;lineCharCount val=&quot;24&quot; /&gt;&lt;/TableIndex&gt;&lt;/ShapeTextInfo&gt;"/>
</p:tagLst>
</file>

<file path=ppt/tags/tag109.xml><?xml version="1.0" encoding="utf-8"?>
<p:tagLst xmlns:p="http://schemas.openxmlformats.org/presentationml/2006/main">
  <p:tag name="PRESENTER_SHAPETEXTINFO" val="&lt;ShapeTextInfo&gt;&lt;TableIndex row=&quot;-1&quot; col=&quot;-1&quot;&gt;&lt;linesCount val=&quot;1&quot; /&gt;&lt;lineCharCount val=&quot;1&quot; /&gt;&lt;/TableIndex&gt;&lt;/ShapeTextInfo&gt;"/>
</p:tagLst>
</file>

<file path=ppt/tags/tag11.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110.xml><?xml version="1.0" encoding="utf-8"?>
<p:tagLst xmlns:p="http://schemas.openxmlformats.org/presentationml/2006/main">
  <p:tag name="PRESENTER_SHAPEINFO" val="&lt;ThreeDShapeInfo&gt;&lt;uuid val=&quot;{cea484d5-3750-4f93-982d-e3a4816ad9f5}&quot; /&gt;&lt;isInvalidForFieldText val=&quot;0&quot; /&gt;&lt;Image&gt;&lt;filename val=&quot;E:\breeze\content\1659316294\5392800046-1\input\breezo\data\asimages\{cea484d5-3750-4f93-982d-e3a4816ad9f5}.png&quot; /&gt;&lt;left val=&quot;271&quot; /&gt;&lt;top val=&quot;170&quot; /&gt;&lt;width val=&quot;357&quot; /&gt;&lt;height val=&quot;45&quot; /&gt;&lt;hasText val=&quot;1&quot; /&gt;&lt;/Image&gt;&lt;/ThreeDShapeInfo&gt;"/>
</p:tagLst>
</file>

<file path=ppt/tags/tag111.xml><?xml version="1.0" encoding="utf-8"?>
<p:tagLst xmlns:p="http://schemas.openxmlformats.org/presentationml/2006/main">
  <p:tag name="PRESENTER_SHAPEINFO" val="&lt;ThreeDShapeInfo&gt;&lt;uuid val=&quot;{62a64c6d-fbc9-447b-971a-a73dbdbb935b}&quot; /&gt;&lt;isInvalidForFieldText val=&quot;0&quot; /&gt;&lt;Image&gt;&lt;filename val=&quot;E:\breeze\content\1659316294\5392800046-1\input\breezo\data\asimages\{62a64c6d-fbc9-447b-971a-a73dbdbb935b}.png&quot; /&gt;&lt;left val=&quot;58&quot; /&gt;&lt;top val=&quot;244&quot; /&gt;&lt;width val=&quot;343&quot; /&gt;&lt;height val=&quot;279&quot; /&gt;&lt;hasText val=&quot;1&quot; /&gt;&lt;/Image&gt;&lt;/ThreeDShapeInfo&gt;"/>
  <p:tag name="PRESENTER_SHAPETEXTINFO" val="&lt;ShapeTextInfo&gt;&lt;TableIndex row=&quot;-1&quot; col=&quot;-1&quot;&gt;&lt;linesCount val=&quot;8&quot; /&gt;&lt;lineCharCount val=&quot;20&quot; /&gt;&lt;lineCharCount val=&quot;1&quot; /&gt;&lt;lineCharCount val=&quot;1&quot; /&gt;&lt;lineCharCount val=&quot;27&quot; /&gt;&lt;lineCharCount val=&quot;1&quot; /&gt;&lt;lineCharCount val=&quot;1&quot; /&gt;&lt;lineCharCount val=&quot;1&quot; /&gt;&lt;lineCharCount val=&quot;22&quot; /&gt;&lt;/TableIndex&gt;&lt;/ShapeTextInfo&gt;"/>
</p:tagLst>
</file>

<file path=ppt/tags/tag112.xml><?xml version="1.0" encoding="utf-8"?>
<p:tagLst xmlns:p="http://schemas.openxmlformats.org/presentationml/2006/main">
  <p:tag name="PRESENTER_SHAPEINFO" val="&lt;ThreeDShapeInfo&gt;&lt;uuid val=&quot;{a7f71963-529b-4fe5-95a3-db73750d55dd}&quot; /&gt;&lt;isInvalidForFieldText val=&quot;0&quot; /&gt;&lt;Image&gt;&lt;filename val=&quot;E:\breeze\content\1659316294\5392800046-1\input\breezo\data\asimages\{a7f71963-529b-4fe5-95a3-db73750d55dd}.png&quot; /&gt;&lt;left val=&quot;325&quot; /&gt;&lt;top val=&quot;275&quot; /&gt;&lt;width val=&quot;248&quot; /&gt;&lt;height val=&quot;42&quot; /&gt;&lt;hasText val=&quot;1&quot; /&gt;&lt;/Image&gt;&lt;/ThreeDShapeInfo&gt;"/>
</p:tagLst>
</file>

<file path=ppt/tags/tag113.xml><?xml version="1.0" encoding="utf-8"?>
<p:tagLst xmlns:p="http://schemas.openxmlformats.org/presentationml/2006/main">
  <p:tag name="PRESENTER_SHAPEINFO" val="&lt;ThreeDShapeInfo&gt;&lt;uuid val=&quot;{b516066b-1902-4ae0-9079-1d813c49985d}&quot; /&gt;&lt;isInvalidForFieldText val=&quot;0&quot; /&gt;&lt;Image&gt;&lt;filename val=&quot;E:\breeze\content\1659316294\5392800046-1\input\breezo\data\asimages\{b516066b-1902-4ae0-9079-1d813c49985d}.png&quot; /&gt;&lt;left val=&quot;368&quot; /&gt;&lt;top val=&quot;404&quot; /&gt;&lt;width val=&quot;142&quot; /&gt;&lt;height val=&quot;41&quot; /&gt;&lt;hasText val=&quot;1&quot; /&gt;&lt;/Image&gt;&lt;/ThreeDShapeInfo&gt;"/>
</p:tagLst>
</file>

<file path=ppt/tags/tag114.xml><?xml version="1.0" encoding="utf-8"?>
<p:tagLst xmlns:p="http://schemas.openxmlformats.org/presentationml/2006/main">
  <p:tag name="PRESENTER_SHAPEINFO" val="&lt;ThreeDShapeInfo&gt;&lt;uuid val=&quot;{9a7de623-7c64-46ad-a89e-a3b8c340f077}&quot; /&gt;&lt;isInvalidForFieldText val=&quot;0&quot; /&gt;&lt;Image&gt;&lt;filename val=&quot;E:\breeze\content\1659316294\5392800046-1\input\breezo\data\asimages\{9a7de623-7c64-46ad-a89e-a3b8c340f077}.png&quot; /&gt;&lt;left val=&quot;390&quot; /&gt;&lt;top val=&quot;525&quot; /&gt;&lt;width val=&quot;116&quot; /&gt;&lt;height val=&quot;43&quot; /&gt;&lt;hasText val=&quot;1&quot; /&gt;&lt;/Image&gt;&lt;/ThreeDShapeInfo&gt;"/>
</p:tagLst>
</file>

<file path=ppt/tags/tag115.xml><?xml version="1.0" encoding="utf-8"?>
<p:tagLst xmlns:p="http://schemas.openxmlformats.org/presentationml/2006/main">
  <p:tag name="HTML_SHAPEINFO" val="&lt;SlideThumbPath val=&quot;SlideTemp.PNG&quot;/&gt;"/>
</p:tagLst>
</file>

<file path=ppt/tags/tag116.xml><?xml version="1.0" encoding="utf-8"?>
<p:tagLst xmlns:p="http://schemas.openxmlformats.org/presentationml/2006/main">
  <p:tag name="PRESENTER_SHAPEINFO" val="&lt;ThreeDShapeInfo&gt;&lt;uuid val=&quot;{0c94ea4a-08b1-4629-b490-a1800619392c}&quot; /&gt;&lt;isInvalidForFieldText val=&quot;0&quot; /&gt;&lt;Image&gt;&lt;filename val=&quot;E:\breeze\content\1659316294\5392800046-1\input\breezo\data\asimages\{0c94ea4a-08b1-4629-b490-a1800619392c}.png&quot; /&gt;&lt;left val=&quot;374&quot; /&gt;&lt;top val=&quot;68&quot; /&gt;&lt;width val=&quot;212&quot; /&gt;&lt;height val=&quot;52&quot; /&gt;&lt;hasText val=&quot;1&quot; /&gt;&lt;/Image&gt;&lt;/ThreeDShapeInfo&gt;"/>
  <p:tag name="PRESENTER_SHAPETEXTINFO" val="&lt;ShapeTextInfo&gt;&lt;TableIndex row=&quot;-1&quot; col=&quot;-1&quot;&gt;&lt;linesCount val=&quot;1&quot; /&gt;&lt;lineCharCount val=&quot;8&quot; /&gt;&lt;/TableIndex&gt;&lt;/ShapeTextInfo&gt;"/>
</p:tagLst>
</file>

<file path=ppt/tags/tag117.xml><?xml version="1.0" encoding="utf-8"?>
<p:tagLst xmlns:p="http://schemas.openxmlformats.org/presentationml/2006/main">
  <p:tag name="PRESENTER_SHAPEINFO" val="&lt;ThreeDShapeInfo&gt;&lt;uuid val=&quot;{f1a8cd1c-b480-49fb-b9c9-6d415315bfea}&quot; /&gt;&lt;isInvalidForFieldText val=&quot;0&quot; /&gt;&lt;Image&gt;&lt;filename val=&quot;E:\breeze\content\1659316294\5392800046-1\input\breezo\data\asimages\{f1a8cd1c-b480-49fb-b9c9-6d415315bfea}.png&quot; /&gt;&lt;left val=&quot;208&quot; /&gt;&lt;top val=&quot;242&quot; /&gt;&lt;width val=&quot;483&quot; /&gt;&lt;height val=&quot;217&quot; /&gt;&lt;hasText val=&quot;1&quot; /&gt;&lt;/Image&gt;&lt;/ThreeDShapeInfo&gt;"/>
</p:tagLst>
</file>

<file path=ppt/tags/tag118.xml><?xml version="1.0" encoding="utf-8"?>
<p:tagLst xmlns:p="http://schemas.openxmlformats.org/presentationml/2006/main">
  <p:tag name="PRESENTER_SHAPEINFO" val="&lt;ThreeDShapeInfo&gt;&lt;uuid val=&quot;{788af3db-666b-4c1f-ad4a-1d45490f8f5b}&quot; /&gt;&lt;isInvalidForFieldText val=&quot;0&quot; /&gt;&lt;Image&gt;&lt;filename val=&quot;E:\breeze\content\1659316294\5392800046-1\input\breezo\data\asimages\{788af3db-666b-4c1f-ad4a-1d45490f8f5b}.png&quot; /&gt;&lt;left val=&quot;74&quot; /&gt;&lt;top val=&quot;549&quot; /&gt;&lt;width val=&quot;793&quot; /&gt;&lt;height val=&quot;37&quot; /&gt;&lt;hasText val=&quot;1&quot; /&gt;&lt;/Image&gt;&lt;/ThreeDShapeInfo&gt;"/>
  <p:tag name="PRESENTER_SHAPETEXTINFO" val="&lt;ShapeTextInfo&gt;&lt;TableIndex row=&quot;-1&quot; col=&quot;-1&quot;&gt;&lt;linesCount val=&quot;1&quot; /&gt;&lt;lineCharCount val=&quot;46&quot; /&gt;&lt;/TableIndex&gt;&lt;/ShapeTextInfo&gt;"/>
</p:tagLst>
</file>

<file path=ppt/tags/tag119.xml><?xml version="1.0" encoding="utf-8"?>
<p:tagLst xmlns:p="http://schemas.openxmlformats.org/presentationml/2006/main">
  <p:tag name="PRESENTER_SHAPEINFO" val="&lt;ThreeDShapeInfo&gt;&lt;uuid val=&quot;{6415e5d6-6c2a-4b04-bbd0-a5abfd9c2743}&quot; /&gt;&lt;isInvalidForFieldText val=&quot;0&quot; /&gt;&lt;Image&gt;&lt;filename val=&quot;E:\breeze\content\1659316294\5392800046-1\input\breezo\data\asimages\{6415e5d6-6c2a-4b04-bbd0-a5abfd9c2743}.png&quot; /&gt;&lt;left val=&quot;257&quot; /&gt;&lt;top val=&quot;149&quot; /&gt;&lt;width val=&quot;397&quot; /&gt;&lt;height val=&quot;50&quot; /&gt;&lt;hasText val=&quot;1&quot; /&gt;&lt;/Image&gt;&lt;/ThreeDShapeInfo&gt;"/>
</p:tagLst>
</file>

<file path=ppt/tags/tag12.xml><?xml version="1.0" encoding="utf-8"?>
<p:tagLst xmlns:p="http://schemas.openxmlformats.org/presentationml/2006/main">
  <p:tag name="PRESENTER_SHAPETEXTINFO" val="&lt;ShapeTextInfo&gt;&lt;TableIndex row=&quot;-1&quot; col=&quot;-1&quot;&gt;&lt;linesCount val=&quot;1&quot; /&gt;&lt;lineCharCount val=&quot;3&quot; /&gt;&lt;/TableIndex&gt;&lt;/ShapeTextInfo&gt;"/>
</p:tagLst>
</file>

<file path=ppt/tags/tag120.xml><?xml version="1.0" encoding="utf-8"?>
<p:tagLst xmlns:p="http://schemas.openxmlformats.org/presentationml/2006/main">
  <p:tag name="HTML_SHAPEINFO" val="&lt;SlideThumbPath val=&quot;SlideTemp.PNG&quot;/&gt;"/>
</p:tagLst>
</file>

<file path=ppt/tags/tag121.xml><?xml version="1.0" encoding="utf-8"?>
<p:tagLst xmlns:p="http://schemas.openxmlformats.org/presentationml/2006/main">
  <p:tag name="PRESENTER_SHAPEINFO" val="&lt;ThreeDShapeInfo&gt;&lt;uuid val=&quot;{eb4858c3-86c5-4b91-80a9-9d07e331929d}&quot; /&gt;&lt;isInvalidForFieldText val=&quot;0&quot; /&gt;&lt;Image&gt;&lt;filename val=&quot;E:\breeze\content\1659316294\5392800046-1\input\breezo\data\asimages\{eb4858c3-86c5-4b91-80a9-9d07e331929d}.png&quot; /&gt;&lt;left val=&quot;342&quot; /&gt;&lt;top val=&quot;70&quot; /&gt;&lt;width val=&quot;276&quot; /&gt;&lt;height val=&quot;49&quot; /&gt;&lt;hasText val=&quot;1&quot; /&gt;&lt;/Image&gt;&lt;/ThreeDShapeInfo&gt;"/>
  <p:tag name="PRESENTER_SHAPETEXTINFO" val="&lt;ShapeTextInfo&gt;&lt;TableIndex row=&quot;-1&quot; col=&quot;-1&quot;&gt;&lt;linesCount val=&quot;1&quot; /&gt;&lt;lineCharCount val=&quot;11&quot; /&gt;&lt;/TableIndex&gt;&lt;/ShapeTextInfo&gt;"/>
</p:tagLst>
</file>

<file path=ppt/tags/tag122.xml><?xml version="1.0" encoding="utf-8"?>
<p:tagLst xmlns:p="http://schemas.openxmlformats.org/presentationml/2006/main">
  <p:tag name="PRESENTER_SHAPEINFO" val="&lt;ThreeDShapeInfo&gt;&lt;uuid val=&quot;{a246f618-de0a-4f18-8417-9b0680fbd087}&quot; /&gt;&lt;isInvalidForFieldText val=&quot;0&quot; /&gt;&lt;Image&gt;&lt;filename val=&quot;E:\breeze\content\1659316294\5392800046-1\input\breezo\data\asimages\{a246f618-de0a-4f18-8417-9b0680fbd087}.png&quot; /&gt;&lt;left val=&quot;70&quot; /&gt;&lt;top val=&quot;149&quot; /&gt;&lt;width val=&quot;458&quot; /&gt;&lt;height val=&quot;262&quot; /&gt;&lt;hasText val=&quot;1&quot; /&gt;&lt;/Image&gt;&lt;/ThreeDShapeInfo&gt;"/>
</p:tagLst>
</file>

<file path=ppt/tags/tag123.xml><?xml version="1.0" encoding="utf-8"?>
<p:tagLst xmlns:p="http://schemas.openxmlformats.org/presentationml/2006/main">
  <p:tag name="HTML_SHAPEINFO" val="&lt;SlideThumbPath val=&quot;SlideTemp.PNG&quot;/&gt;"/>
</p:tagLst>
</file>

<file path=ppt/tags/tag124.xml><?xml version="1.0" encoding="utf-8"?>
<p:tagLst xmlns:p="http://schemas.openxmlformats.org/presentationml/2006/main">
  <p:tag name="PRESENTER_SHAPEINFO" val="&lt;ThreeDShapeInfo&gt;&lt;uuid val=&quot;{0f471b79-cd1d-4d0d-8be8-54b2f9e8bbb7}&quot; /&gt;&lt;isInvalidForFieldText val=&quot;0&quot; /&gt;&lt;Image&gt;&lt;filename val=&quot;E:\breeze\content\1659316294\5392800046-1\input\breezo\data\asimages\{0f471b79-cd1d-4d0d-8be8-54b2f9e8bbb7}.png&quot; /&gt;&lt;left val=&quot;342&quot; /&gt;&lt;top val=&quot;70&quot; /&gt;&lt;width val=&quot;276&quot; /&gt;&lt;height val=&quot;49&quot; /&gt;&lt;hasText val=&quot;1&quot; /&gt;&lt;/Image&gt;&lt;/ThreeDShapeInfo&gt;"/>
  <p:tag name="PRESENTER_SHAPETEXTINFO" val="&lt;ShapeTextInfo&gt;&lt;TableIndex row=&quot;-1&quot; col=&quot;-1&quot;&gt;&lt;linesCount val=&quot;1&quot; /&gt;&lt;lineCharCount val=&quot;11&quot; /&gt;&lt;/TableIndex&gt;&lt;/ShapeTextInfo&gt;"/>
</p:tagLst>
</file>

<file path=ppt/tags/tag125.xml><?xml version="1.0" encoding="utf-8"?>
<p:tagLst xmlns:p="http://schemas.openxmlformats.org/presentationml/2006/main">
  <p:tag name="PRESENTER_SHAPEINFO" val="&lt;ThreeDShapeInfo&gt;&lt;uuid val=&quot;{3db4d41a-d739-495a-a1e9-9b52e5fea02c}&quot; /&gt;&lt;isInvalidForFieldText val=&quot;0&quot; /&gt;&lt;Image&gt;&lt;filename val=&quot;E:\breeze\content\1659316294\5392800046-1\input\breezo\data\asimages\{3db4d41a-d739-495a-a1e9-9b52e5fea02c}.png&quot; /&gt;&lt;left val=&quot;70&quot; /&gt;&lt;top val=&quot;149&quot; /&gt;&lt;width val=&quot;458&quot; /&gt;&lt;height val=&quot;262&quot; /&gt;&lt;hasText val=&quot;1&quot; /&gt;&lt;/Image&gt;&lt;/ThreeDShapeInfo&gt;"/>
</p:tagLst>
</file>

<file path=ppt/tags/tag126.xml><?xml version="1.0" encoding="utf-8"?>
<p:tagLst xmlns:p="http://schemas.openxmlformats.org/presentationml/2006/main">
  <p:tag name="PRESENTER_SHAPEINFO" val="&lt;ThreeDShapeInfo&gt;&lt;uuid val=&quot;{ffffdec3-ccd4-48f0-8f01-63e7662d4d8a}&quot; /&gt;&lt;isInvalidForFieldText val=&quot;0&quot; /&gt;&lt;Image&gt;&lt;filename val=&quot;E:\breeze\content\1659316294\5392800046-1\input\breezo\data\asimages\{ffffdec3-ccd4-48f0-8f01-63e7662d4d8a}.png&quot; /&gt;&lt;left val=&quot;623&quot; /&gt;&lt;top val=&quot;140&quot; /&gt;&lt;width val=&quot;175&quot; /&gt;&lt;height val=&quot;321&quot; /&gt;&lt;hasText val=&quot;1&quot; /&gt;&lt;/Image&gt;&lt;/ThreeDShapeInfo&gt;"/>
</p:tagLst>
</file>

<file path=ppt/tags/tag127.xml><?xml version="1.0" encoding="utf-8"?>
<p:tagLst xmlns:p="http://schemas.openxmlformats.org/presentationml/2006/main">
  <p:tag name="PRESENTER_SHAPEINFO" val="&lt;ThreeDShapeInfo&gt;&lt;uuid val=&quot;{11e24ca4-6743-48a1-8b84-a7db031df4fc}&quot; /&gt;&lt;isInvalidForFieldText val=&quot;0&quot; /&gt;&lt;Image&gt;&lt;filename val=&quot;E:\breeze\content\1659316294\5392800046-1\input\breezo\data\asimages\{11e24ca4-6743-48a1-8b84-a7db031df4fc}.png&quot; /&gt;&lt;left val=&quot;104&quot; /&gt;&lt;top val=&quot;514&quot; /&gt;&lt;width val=&quot;781&quot; /&gt;&lt;height val=&quot;108&quot; /&gt;&lt;hasText val=&quot;1&quot; /&gt;&lt;/Image&gt;&lt;/ThreeDShapeInfo&gt;"/>
  <p:tag name="PRESENTER_SHAPETEXTINFO" val="&lt;ShapeTextInfo&gt;&lt;TableIndex row=&quot;-1&quot; col=&quot;-1&quot;&gt;&lt;linesCount val=&quot;2&quot; /&gt;&lt;lineCharCount val=&quot;55&quot; /&gt;&lt;lineCharCount val=&quot;43&quot; /&gt;&lt;/TableIndex&gt;&lt;/ShapeTextInfo&gt;"/>
</p:tagLst>
</file>

<file path=ppt/tags/tag128.xml><?xml version="1.0" encoding="utf-8"?>
<p:tagLst xmlns:p="http://schemas.openxmlformats.org/presentationml/2006/main">
  <p:tag name="HTML_SHAPEINFO" val="&lt;SlideThumbPath val=&quot;SlideTemp.PNG&quot;/&gt;"/>
</p:tagLst>
</file>

<file path=ppt/tags/tag129.xml><?xml version="1.0" encoding="utf-8"?>
<p:tagLst xmlns:p="http://schemas.openxmlformats.org/presentationml/2006/main">
  <p:tag name="PRESENTER_SHAPEINFO" val="&lt;ThreeDShapeInfo&gt;&lt;uuid val=&quot;{56408ae6-bb83-4593-b2c8-4d04751e45ba}&quot; /&gt;&lt;isInvalidForFieldText val=&quot;0&quot; /&gt;&lt;Image&gt;&lt;filename val=&quot;E:\breeze\content\1659316294\5392800046-1\input\breezo\data\asimages\{56408ae6-bb83-4593-b2c8-4d04751e45ba}.png&quot; /&gt;&lt;left val=&quot;200&quot; /&gt;&lt;top val=&quot;68&quot; /&gt;&lt;width val=&quot;561&quot; /&gt;&lt;height val=&quot;52&quot; /&gt;&lt;hasText val=&quot;1&quot; /&gt;&lt;/Image&gt;&lt;/ThreeDShapeInfo&gt;"/>
  <p:tag name="PRESENTER_SHAPETEXTINFO" val="&lt;ShapeTextInfo&gt;&lt;TableIndex row=&quot;-1&quot; col=&quot;-1&quot;&gt;&lt;linesCount val=&quot;1&quot; /&gt;&lt;lineCharCount val=&quot;23&quot; /&gt;&lt;/TableIndex&gt;&lt;/ShapeTextInfo&gt;"/>
</p:tagLst>
</file>

<file path=ppt/tags/tag13.xml><?xml version="1.0" encoding="utf-8"?>
<p:tagLst xmlns:p="http://schemas.openxmlformats.org/presentationml/2006/main">
  <p:tag name="PRESENTER_SHAPETEXTINFO" val="&lt;ShapeTextInfo&gt;&lt;TableIndex row=&quot;-1&quot; col=&quot;-1&quot;&gt;&lt;linesCount val=&quot;1&quot; /&gt;&lt;lineCharCount val=&quot;32&quot; /&gt;&lt;/TableIndex&gt;&lt;/ShapeTextInfo&gt;"/>
</p:tagLst>
</file>

<file path=ppt/tags/tag130.xml><?xml version="1.0" encoding="utf-8"?>
<p:tagLst xmlns:p="http://schemas.openxmlformats.org/presentationml/2006/main">
  <p:tag name="PRESENTER_SHAPEINFO" val="&lt;ThreeDShapeInfo&gt;&lt;uuid val=&quot;{7197d1e5-e444-4a7f-8173-9e3cb3dd1bed}&quot; /&gt;&lt;isInvalidForFieldText val=&quot;0&quot; /&gt;&lt;Image&gt;&lt;filename val=&quot;E:\breeze\content\1659316294\5392800046-1\input\breezo\data\asimages\{7197d1e5-e444-4a7f-8173-9e3cb3dd1bed}.png&quot; /&gt;&lt;left val=&quot;268&quot; /&gt;&lt;top val=&quot;139&quot; /&gt;&lt;width val=&quot;430&quot; /&gt;&lt;height val=&quot;59&quot; /&gt;&lt;hasText val=&quot;1&quot; /&gt;&lt;/Image&gt;&lt;/ThreeDShapeInfo&gt;"/>
</p:tagLst>
</file>

<file path=ppt/tags/tag131.xml><?xml version="1.0" encoding="utf-8"?>
<p:tagLst xmlns:p="http://schemas.openxmlformats.org/presentationml/2006/main">
  <p:tag name="HTML_SHAPEINFO" val="&lt;SlideThumbPath val=&quot;SlideTemp.PNG&quot;/&gt;"/>
</p:tagLst>
</file>

<file path=ppt/tags/tag132.xml><?xml version="1.0" encoding="utf-8"?>
<p:tagLst xmlns:p="http://schemas.openxmlformats.org/presentationml/2006/main">
  <p:tag name="PRESENTER_SHAPEINFO" val="&lt;ThreeDShapeInfo&gt;&lt;uuid val=&quot;{f9712056-3cea-40db-832c-6eea3a0eaac8}&quot; /&gt;&lt;isInvalidForFieldText val=&quot;0&quot; /&gt;&lt;Image&gt;&lt;filename val=&quot;E:\breeze\content\1659316294\5392800046-1\input\breezo\data\asimages\{f9712056-3cea-40db-832c-6eea3a0eaac8}.png&quot; /&gt;&lt;left val=&quot;200&quot; /&gt;&lt;top val=&quot;68&quot; /&gt;&lt;width val=&quot;561&quot; /&gt;&lt;height val=&quot;52&quot; /&gt;&lt;hasText val=&quot;1&quot; /&gt;&lt;/Image&gt;&lt;/ThreeDShapeInfo&gt;"/>
  <p:tag name="PRESENTER_SHAPETEXTINFO" val="&lt;ShapeTextInfo&gt;&lt;TableIndex row=&quot;-1&quot; col=&quot;-1&quot;&gt;&lt;linesCount val=&quot;1&quot; /&gt;&lt;lineCharCount val=&quot;23&quot; /&gt;&lt;/TableIndex&gt;&lt;/ShapeTextInfo&gt;"/>
</p:tagLst>
</file>

<file path=ppt/tags/tag133.xml><?xml version="1.0" encoding="utf-8"?>
<p:tagLst xmlns:p="http://schemas.openxmlformats.org/presentationml/2006/main">
  <p:tag name="PRESENTER_SHAPEINFO" val="&lt;ThreeDShapeInfo&gt;&lt;uuid val=&quot;{fb3326f3-b928-4528-9faf-9b8ec20fae1d}&quot; /&gt;&lt;isInvalidForFieldText val=&quot;0&quot; /&gt;&lt;Image&gt;&lt;filename val=&quot;E:\breeze\content\1659316294\5392800046-1\input\breezo\data\asimages\{fb3326f3-b928-4528-9faf-9b8ec20fae1d}.png&quot; /&gt;&lt;left val=&quot;268&quot; /&gt;&lt;top val=&quot;139&quot; /&gt;&lt;width val=&quot;430&quot; /&gt;&lt;height val=&quot;59&quot; /&gt;&lt;hasText val=&quot;1&quot; /&gt;&lt;/Image&gt;&lt;/ThreeDShapeInfo&gt;"/>
</p:tagLst>
</file>

<file path=ppt/tags/tag134.xml><?xml version="1.0" encoding="utf-8"?>
<p:tagLst xmlns:p="http://schemas.openxmlformats.org/presentationml/2006/main">
  <p:tag name="PRESENTER_SHAPEINFO" val="&lt;ThreeDShapeInfo&gt;&lt;uuid val=&quot;{4a9142a7-ce9b-489e-bcd9-a67f4273aa9b}&quot; /&gt;&lt;isInvalidForFieldText val=&quot;0&quot; /&gt;&lt;Image&gt;&lt;filename val=&quot;E:\breeze\content\1659316294\5392800046-1\input\breezo\data\asimages\{4a9142a7-ce9b-489e-bcd9-a67f4273aa9b}.png&quot; /&gt;&lt;left val=&quot;67&quot; /&gt;&lt;top val=&quot;214&quot; /&gt;&lt;width val=&quot;288&quot; /&gt;&lt;height val=&quot;29&quot; /&gt;&lt;hasText val=&quot;1&quot; /&gt;&lt;/Image&gt;&lt;/ThreeDShapeInfo&gt;"/>
  <p:tag name="PRESENTER_SHAPETEXTINFO" val="&lt;ShapeTextInfo&gt;&lt;TableIndex row=&quot;-1&quot; col=&quot;-1&quot;&gt;&lt;linesCount val=&quot;1&quot; /&gt;&lt;lineCharCount val=&quot;21&quot; /&gt;&lt;/TableIndex&gt;&lt;/ShapeTextInfo&gt;"/>
</p:tagLst>
</file>

<file path=ppt/tags/tag135.xml><?xml version="1.0" encoding="utf-8"?>
<p:tagLst xmlns:p="http://schemas.openxmlformats.org/presentationml/2006/main">
  <p:tag name="PRESENTER_SHAPEINFO" val="&lt;ThreeDShapeInfo&gt;&lt;uuid val=&quot;{2c73d968-e33d-423a-9c11-640f1408e299}&quot; /&gt;&lt;isInvalidForFieldText val=&quot;0&quot; /&gt;&lt;Image&gt;&lt;filename val=&quot;E:\breeze\content\1659316294\5392800046-1\input\breezo\data\asimages\{2c73d968-e33d-423a-9c11-640f1408e299}.png&quot; /&gt;&lt;left val=&quot;292&quot; /&gt;&lt;top val=&quot;250&quot; /&gt;&lt;width val=&quot;323&quot; /&gt;&lt;height val=&quot;37&quot; /&gt;&lt;hasText val=&quot;1&quot; /&gt;&lt;/Image&gt;&lt;/ThreeDShapeInfo&gt;"/>
</p:tagLst>
</file>

<file path=ppt/tags/tag136.xml><?xml version="1.0" encoding="utf-8"?>
<p:tagLst xmlns:p="http://schemas.openxmlformats.org/presentationml/2006/main">
  <p:tag name="HTML_SHAPEINFO" val="&lt;SlideThumbPath val=&quot;SlideTemp.PNG&quot;/&gt;"/>
</p:tagLst>
</file>

<file path=ppt/tags/tag137.xml><?xml version="1.0" encoding="utf-8"?>
<p:tagLst xmlns:p="http://schemas.openxmlformats.org/presentationml/2006/main">
  <p:tag name="PRESENTER_SHAPEINFO" val="&lt;ThreeDShapeInfo&gt;&lt;uuid val=&quot;{fd2af4dc-54a9-4e65-a347-5aae9d72c7db}&quot; /&gt;&lt;isInvalidForFieldText val=&quot;0&quot; /&gt;&lt;Image&gt;&lt;filename val=&quot;E:\breeze\content\1659316294\5392800046-1\input\breezo\data\asimages\{fd2af4dc-54a9-4e65-a347-5aae9d72c7db}.png&quot; /&gt;&lt;left val=&quot;200&quot; /&gt;&lt;top val=&quot;68&quot; /&gt;&lt;width val=&quot;561&quot; /&gt;&lt;height val=&quot;52&quot; /&gt;&lt;hasText val=&quot;1&quot; /&gt;&lt;/Image&gt;&lt;/ThreeDShapeInfo&gt;"/>
  <p:tag name="PRESENTER_SHAPETEXTINFO" val="&lt;ShapeTextInfo&gt;&lt;TableIndex row=&quot;-1&quot; col=&quot;-1&quot;&gt;&lt;linesCount val=&quot;1&quot; /&gt;&lt;lineCharCount val=&quot;23&quot; /&gt;&lt;/TableIndex&gt;&lt;/ShapeTextInfo&gt;"/>
</p:tagLst>
</file>

<file path=ppt/tags/tag138.xml><?xml version="1.0" encoding="utf-8"?>
<p:tagLst xmlns:p="http://schemas.openxmlformats.org/presentationml/2006/main">
  <p:tag name="PRESENTER_SHAPEINFO" val="&lt;ThreeDShapeInfo&gt;&lt;uuid val=&quot;{53cfd49b-ede7-4c9f-a9f5-e7ca33ea4d40}&quot; /&gt;&lt;isInvalidForFieldText val=&quot;0&quot; /&gt;&lt;Image&gt;&lt;filename val=&quot;E:\breeze\content\1659316294\5392800046-1\input\breezo\data\asimages\{53cfd49b-ede7-4c9f-a9f5-e7ca33ea4d40}.png&quot; /&gt;&lt;left val=&quot;268&quot; /&gt;&lt;top val=&quot;139&quot; /&gt;&lt;width val=&quot;430&quot; /&gt;&lt;height val=&quot;59&quot; /&gt;&lt;hasText val=&quot;1&quot; /&gt;&lt;/Image&gt;&lt;/ThreeDShapeInfo&gt;"/>
</p:tagLst>
</file>

<file path=ppt/tags/tag139.xml><?xml version="1.0" encoding="utf-8"?>
<p:tagLst xmlns:p="http://schemas.openxmlformats.org/presentationml/2006/main">
  <p:tag name="PRESENTER_SHAPEINFO" val="&lt;ThreeDShapeInfo&gt;&lt;uuid val=&quot;{d3d40092-bef5-4a3b-bd67-3635004d06b9}&quot; /&gt;&lt;isInvalidForFieldText val=&quot;0&quot; /&gt;&lt;Image&gt;&lt;filename val=&quot;E:\breeze\content\1659316294\5392800046-1\input\breezo\data\asimages\{d3d40092-bef5-4a3b-bd67-3635004d06b9}.png&quot; /&gt;&lt;left val=&quot;60&quot; /&gt;&lt;top val=&quot;214&quot; /&gt;&lt;width val=&quot;288&quot; /&gt;&lt;height val=&quot;29&quot; /&gt;&lt;hasText val=&quot;1&quot; /&gt;&lt;/Image&gt;&lt;/ThreeDShapeInfo&gt;"/>
  <p:tag name="PRESENTER_SHAPETEXTINFO" val="&lt;ShapeTextInfo&gt;&lt;TableIndex row=&quot;-1&quot; col=&quot;-1&quot;&gt;&lt;linesCount val=&quot;1&quot; /&gt;&lt;lineCharCount val=&quot;21&quot; /&gt;&lt;/TableIndex&gt;&lt;/ShapeTextInfo&gt;"/>
</p:tagLst>
</file>

<file path=ppt/tags/tag14.xml><?xml version="1.0" encoding="utf-8"?>
<p:tagLst xmlns:p="http://schemas.openxmlformats.org/presentationml/2006/main">
  <p:tag name="PRESENTER_SHAPETEXTINFO" val="&lt;ShapeTextInfo&gt;&lt;TableIndex row=&quot;-1&quot; col=&quot;-1&quot;&gt;&lt;linesCount val=&quot;5&quot; /&gt;&lt;lineCharCount val=&quot;33&quot; /&gt;&lt;lineCharCount val=&quot;13&quot; /&gt;&lt;lineCharCount val=&quot;12&quot; /&gt;&lt;lineCharCount val=&quot;13&quot; /&gt;&lt;lineCharCount val=&quot;11&quot; /&gt;&lt;/TableIndex&gt;&lt;/ShapeTextInfo&gt;"/>
</p:tagLst>
</file>

<file path=ppt/tags/tag140.xml><?xml version="1.0" encoding="utf-8"?>
<p:tagLst xmlns:p="http://schemas.openxmlformats.org/presentationml/2006/main">
  <p:tag name="PRESENTER_SHAPEINFO" val="&lt;ThreeDShapeInfo&gt;&lt;uuid val=&quot;{a4ac901a-4091-4d96-89bd-d9e406c9abca}&quot; /&gt;&lt;isInvalidForFieldText val=&quot;0&quot; /&gt;&lt;Image&gt;&lt;filename val=&quot;E:\breeze\content\1659316294\5392800046-1\input\breezo\data\asimages\{a4ac901a-4091-4d96-89bd-d9e406c9abca}.png&quot; /&gt;&lt;left val=&quot;292&quot; /&gt;&lt;top val=&quot;250&quot; /&gt;&lt;width val=&quot;323&quot; /&gt;&lt;height val=&quot;37&quot; /&gt;&lt;hasText val=&quot;1&quot; /&gt;&lt;/Image&gt;&lt;/ThreeDShapeInfo&gt;"/>
</p:tagLst>
</file>

<file path=ppt/tags/tag141.xml><?xml version="1.0" encoding="utf-8"?>
<p:tagLst xmlns:p="http://schemas.openxmlformats.org/presentationml/2006/main">
  <p:tag name="PRESENTER_SHAPEINFO" val="&lt;ThreeDShapeInfo&gt;&lt;uuid val=&quot;{3baaaf10-b5fe-45fb-a911-3145d18f3fef}&quot; /&gt;&lt;isInvalidForFieldText val=&quot;0&quot; /&gt;&lt;Image&gt;&lt;filename val=&quot;E:\breeze\content\1659316294\5392800046-1\input\breezo\data\asimages\{3baaaf10-b5fe-45fb-a911-3145d18f3fef}.png&quot; /&gt;&lt;left val=&quot;66&quot; /&gt;&lt;top val=&quot;319&quot; /&gt;&lt;width val=&quot;265&quot; /&gt;&lt;height val=&quot;24&quot; /&gt;&lt;hasText val=&quot;1&quot; /&gt;&lt;/Image&gt;&lt;/ThreeDShapeInfo&gt;"/>
  <p:tag name="PRESENTER_SHAPETEXTINFO" val="&lt;ShapeTextInfo&gt;&lt;TableIndex row=&quot;-1&quot; col=&quot;-1&quot;&gt;&lt;linesCount val=&quot;1&quot; /&gt;&lt;lineCharCount val=&quot;20&quot; /&gt;&lt;/TableIndex&gt;&lt;/ShapeTextInfo&gt;"/>
</p:tagLst>
</file>

<file path=ppt/tags/tag142.xml><?xml version="1.0" encoding="utf-8"?>
<p:tagLst xmlns:p="http://schemas.openxmlformats.org/presentationml/2006/main">
  <p:tag name="PRESENTER_SHAPEINFO" val="&lt;ThreeDShapeInfo&gt;&lt;uuid val=&quot;{21dd424d-2a09-4024-992d-48cf4523dd57}&quot; /&gt;&lt;isInvalidForFieldText val=&quot;0&quot; /&gt;&lt;Image&gt;&lt;filename val=&quot;E:\breeze\content\1659316294\5392800046-1\input\breezo\data\asimages\{21dd424d-2a09-4024-992d-48cf4523dd57}.png&quot; /&gt;&lt;left val=&quot;308&quot; /&gt;&lt;top val=&quot;358&quot; /&gt;&lt;width val=&quot;259&quot; /&gt;&lt;height val=&quot;42&quot; /&gt;&lt;hasText val=&quot;1&quot; /&gt;&lt;/Image&gt;&lt;/ThreeDShapeInfo&gt;"/>
</p:tagLst>
</file>

<file path=ppt/tags/tag143.xml><?xml version="1.0" encoding="utf-8"?>
<p:tagLst xmlns:p="http://schemas.openxmlformats.org/presentationml/2006/main">
  <p:tag name="HTML_SHAPEINFO" val="&lt;SlideThumbPath val=&quot;SlideTemp.PNG&quot;/&gt;"/>
</p:tagLst>
</file>

<file path=ppt/tags/tag144.xml><?xml version="1.0" encoding="utf-8"?>
<p:tagLst xmlns:p="http://schemas.openxmlformats.org/presentationml/2006/main">
  <p:tag name="PRESENTER_SHAPEINFO" val="&lt;ThreeDShapeInfo&gt;&lt;uuid val=&quot;{19ea61ee-ef15-4760-b73d-d3ba243a0007}&quot; /&gt;&lt;isInvalidForFieldText val=&quot;0&quot; /&gt;&lt;Image&gt;&lt;filename val=&quot;E:\breeze\content\1659316294\5392800046-1\input\breezo\data\asimages\{19ea61ee-ef15-4760-b73d-d3ba243a0007}.png&quot; /&gt;&lt;left val=&quot;200&quot; /&gt;&lt;top val=&quot;68&quot; /&gt;&lt;width val=&quot;561&quot; /&gt;&lt;height val=&quot;52&quot; /&gt;&lt;hasText val=&quot;1&quot; /&gt;&lt;/Image&gt;&lt;/ThreeDShapeInfo&gt;"/>
  <p:tag name="PRESENTER_SHAPETEXTINFO" val="&lt;ShapeTextInfo&gt;&lt;TableIndex row=&quot;-1&quot; col=&quot;-1&quot;&gt;&lt;linesCount val=&quot;1&quot; /&gt;&lt;lineCharCount val=&quot;23&quot; /&gt;&lt;/TableIndex&gt;&lt;/ShapeTextInfo&gt;"/>
</p:tagLst>
</file>

<file path=ppt/tags/tag145.xml><?xml version="1.0" encoding="utf-8"?>
<p:tagLst xmlns:p="http://schemas.openxmlformats.org/presentationml/2006/main">
  <p:tag name="PRESENTER_SHAPEINFO" val="&lt;ThreeDShapeInfo&gt;&lt;uuid val=&quot;{c46b8e54-859e-4ba6-adbe-29e1adcdb9ca}&quot; /&gt;&lt;isInvalidForFieldText val=&quot;0&quot; /&gt;&lt;Image&gt;&lt;filename val=&quot;E:\breeze\content\1659316294\5392800046-1\input\breezo\data\asimages\{c46b8e54-859e-4ba6-adbe-29e1adcdb9ca}.png&quot; /&gt;&lt;left val=&quot;268&quot; /&gt;&lt;top val=&quot;139&quot; /&gt;&lt;width val=&quot;430&quot; /&gt;&lt;height val=&quot;59&quot; /&gt;&lt;hasText val=&quot;1&quot; /&gt;&lt;/Image&gt;&lt;/ThreeDShapeInfo&gt;"/>
</p:tagLst>
</file>

<file path=ppt/tags/tag146.xml><?xml version="1.0" encoding="utf-8"?>
<p:tagLst xmlns:p="http://schemas.openxmlformats.org/presentationml/2006/main">
  <p:tag name="PRESENTER_SHAPEINFO" val="&lt;ThreeDShapeInfo&gt;&lt;uuid val=&quot;{c19bda79-d661-4e6c-b47c-cfdef5855fcd}&quot; /&gt;&lt;isInvalidForFieldText val=&quot;0&quot; /&gt;&lt;Image&gt;&lt;filename val=&quot;E:\breeze\content\1659316294\5392800046-1\input\breezo\data\asimages\{c19bda79-d661-4e6c-b47c-cfdef5855fcd}.png&quot; /&gt;&lt;left val=&quot;60&quot; /&gt;&lt;top val=&quot;212&quot; /&gt;&lt;width val=&quot;288&quot; /&gt;&lt;height val=&quot;29&quot; /&gt;&lt;hasText val=&quot;1&quot; /&gt;&lt;/Image&gt;&lt;/ThreeDShapeInfo&gt;"/>
  <p:tag name="PRESENTER_SHAPETEXTINFO" val="&lt;ShapeTextInfo&gt;&lt;TableIndex row=&quot;-1&quot; col=&quot;-1&quot;&gt;&lt;linesCount val=&quot;1&quot; /&gt;&lt;lineCharCount val=&quot;21&quot; /&gt;&lt;/TableIndex&gt;&lt;/ShapeTextInfo&gt;"/>
</p:tagLst>
</file>

<file path=ppt/tags/tag147.xml><?xml version="1.0" encoding="utf-8"?>
<p:tagLst xmlns:p="http://schemas.openxmlformats.org/presentationml/2006/main">
  <p:tag name="PRESENTER_SHAPEINFO" val="&lt;ThreeDShapeInfo&gt;&lt;uuid val=&quot;{d85c0826-6fbe-4a63-aec5-4df1fdf0ea39}&quot; /&gt;&lt;isInvalidForFieldText val=&quot;0&quot; /&gt;&lt;Image&gt;&lt;filename val=&quot;E:\breeze\content\1659316294\5392800046-1\input\breezo\data\asimages\{d85c0826-6fbe-4a63-aec5-4df1fdf0ea39}.png&quot; /&gt;&lt;left val=&quot;292&quot; /&gt;&lt;top val=&quot;250&quot; /&gt;&lt;width val=&quot;323&quot; /&gt;&lt;height val=&quot;37&quot; /&gt;&lt;hasText val=&quot;1&quot; /&gt;&lt;/Image&gt;&lt;/ThreeDShapeInfo&gt;"/>
</p:tagLst>
</file>

<file path=ppt/tags/tag148.xml><?xml version="1.0" encoding="utf-8"?>
<p:tagLst xmlns:p="http://schemas.openxmlformats.org/presentationml/2006/main">
  <p:tag name="PRESENTER_SHAPEINFO" val="&lt;ThreeDShapeInfo&gt;&lt;uuid val=&quot;{9f6b5df6-a36e-437b-a904-76d0e2128f99}&quot; /&gt;&lt;isInvalidForFieldText val=&quot;0&quot; /&gt;&lt;Image&gt;&lt;filename val=&quot;E:\breeze\content\1659316294\5392800046-1\input\breezo\data\asimages\{9f6b5df6-a36e-437b-a904-76d0e2128f99}.png&quot; /&gt;&lt;left val=&quot;66&quot; /&gt;&lt;top val=&quot;319&quot; /&gt;&lt;width val=&quot;265&quot; /&gt;&lt;height val=&quot;24&quot; /&gt;&lt;hasText val=&quot;1&quot; /&gt;&lt;/Image&gt;&lt;/ThreeDShapeInfo&gt;"/>
  <p:tag name="PRESENTER_SHAPETEXTINFO" val="&lt;ShapeTextInfo&gt;&lt;TableIndex row=&quot;-1&quot; col=&quot;-1&quot;&gt;&lt;linesCount val=&quot;1&quot; /&gt;&lt;lineCharCount val=&quot;20&quot; /&gt;&lt;/TableIndex&gt;&lt;/ShapeTextInfo&gt;"/>
</p:tagLst>
</file>

<file path=ppt/tags/tag149.xml><?xml version="1.0" encoding="utf-8"?>
<p:tagLst xmlns:p="http://schemas.openxmlformats.org/presentationml/2006/main">
  <p:tag name="PRESENTER_SHAPEINFO" val="&lt;ThreeDShapeInfo&gt;&lt;uuid val=&quot;{7a586350-2163-4fbd-83ba-8f3ddca00eb3}&quot; /&gt;&lt;isInvalidForFieldText val=&quot;0&quot; /&gt;&lt;Image&gt;&lt;filename val=&quot;E:\breeze\content\1659316294\5392800046-1\input\breezo\data\asimages\{7a586350-2163-4fbd-83ba-8f3ddca00eb3}.png&quot; /&gt;&lt;left val=&quot;308&quot; /&gt;&lt;top val=&quot;358&quot; /&gt;&lt;width val=&quot;259&quot; /&gt;&lt;height val=&quot;42&quot; /&gt;&lt;hasText val=&quot;1&quot; /&gt;&lt;/Image&gt;&lt;/ThreeDShapeInfo&gt;"/>
</p:tagLst>
</file>

<file path=ppt/tags/tag15.xml><?xml version="1.0" encoding="utf-8"?>
<p:tagLst xmlns:p="http://schemas.openxmlformats.org/presentationml/2006/main">
  <p:tag name="PRESENTER_SHAPETEXTINFO" val="&lt;ShapeTextInfo&gt;&lt;TableIndex row=&quot;-1&quot; col=&quot;-1&quot;&gt;&lt;linesCount val=&quot;1&quot; /&gt;&lt;lineCharCount val=&quot;10&quot; /&gt;&lt;/TableIndex&gt;&lt;/ShapeTextInfo&gt;"/>
</p:tagLst>
</file>

<file path=ppt/tags/tag150.xml><?xml version="1.0" encoding="utf-8"?>
<p:tagLst xmlns:p="http://schemas.openxmlformats.org/presentationml/2006/main">
  <p:tag name="PRESENTER_SHAPEINFO" val="&lt;ThreeDShapeInfo&gt;&lt;uuid val=&quot;{a96e255a-7663-4d91-b824-ac1bf7f5294d}&quot; /&gt;&lt;isInvalidForFieldText val=&quot;0&quot; /&gt;&lt;Image&gt;&lt;filename val=&quot;E:\breeze\content\1659316294\5392800046-1\input\breezo\data\asimages\{a96e255a-7663-4d91-b824-ac1bf7f5294d}.png&quot; /&gt;&lt;left val=&quot;68&quot; /&gt;&lt;top val=&quot;425&quot; /&gt;&lt;width val=&quot;343&quot; /&gt;&lt;height val=&quot;24&quot; /&gt;&lt;hasText val=&quot;1&quot; /&gt;&lt;/Image&gt;&lt;/ThreeDShapeInfo&gt;"/>
  <p:tag name="PRESENTER_SHAPETEXTINFO" val="&lt;ShapeTextInfo&gt;&lt;TableIndex row=&quot;-1&quot; col=&quot;-1&quot;&gt;&lt;linesCount val=&quot;1&quot; /&gt;&lt;lineCharCount val=&quot;26&quot; /&gt;&lt;/TableIndex&gt;&lt;/ShapeTextInfo&gt;"/>
</p:tagLst>
</file>

<file path=ppt/tags/tag151.xml><?xml version="1.0" encoding="utf-8"?>
<p:tagLst xmlns:p="http://schemas.openxmlformats.org/presentationml/2006/main">
  <p:tag name="PRESENTER_SHAPEINFO" val="&lt;ThreeDShapeInfo&gt;&lt;uuid val=&quot;{d03564b7-d415-4723-9932-045e88f297c5}&quot; /&gt;&lt;isInvalidForFieldText val=&quot;0&quot; /&gt;&lt;Image&gt;&lt;filename val=&quot;E:\breeze\content\1659316294\5392800046-1\input\breezo\data\asimages\{d03564b7-d415-4723-9932-045e88f297c5}.png&quot; /&gt;&lt;left val=&quot;346&quot; /&gt;&lt;top val=&quot;472&quot; /&gt;&lt;width val=&quot;183&quot; /&gt;&lt;height val=&quot;43&quot; /&gt;&lt;hasText val=&quot;1&quot; /&gt;&lt;/Image&gt;&lt;/ThreeDShapeInfo&gt;"/>
</p:tagLst>
</file>

<file path=ppt/tags/tag152.xml><?xml version="1.0" encoding="utf-8"?>
<p:tagLst xmlns:p="http://schemas.openxmlformats.org/presentationml/2006/main">
  <p:tag name="HTML_SHAPEINFO" val="&lt;SlideThumbPath val=&quot;SlideTemp.PNG&quot;/&gt;"/>
</p:tagLst>
</file>

<file path=ppt/tags/tag153.xml><?xml version="1.0" encoding="utf-8"?>
<p:tagLst xmlns:p="http://schemas.openxmlformats.org/presentationml/2006/main">
  <p:tag name="PRESENTER_SHAPEINFO" val="&lt;ThreeDShapeInfo&gt;&lt;uuid val=&quot;{2bbe1768-9613-49e7-90ca-d24608406a18}&quot; /&gt;&lt;isInvalidForFieldText val=&quot;0&quot; /&gt;&lt;Image&gt;&lt;filename val=&quot;E:\breeze\content\1659316294\5392800046-1\input\breezo\data\asimages\{2bbe1768-9613-49e7-90ca-d24608406a18}.png&quot; /&gt;&lt;left val=&quot;200&quot; /&gt;&lt;top val=&quot;68&quot; /&gt;&lt;width val=&quot;561&quot; /&gt;&lt;height val=&quot;52&quot; /&gt;&lt;hasText val=&quot;1&quot; /&gt;&lt;/Image&gt;&lt;/ThreeDShapeInfo&gt;"/>
  <p:tag name="PRESENTER_SHAPETEXTINFO" val="&lt;ShapeTextInfo&gt;&lt;TableIndex row=&quot;-1&quot; col=&quot;-1&quot;&gt;&lt;linesCount val=&quot;1&quot; /&gt;&lt;lineCharCount val=&quot;23&quot; /&gt;&lt;/TableIndex&gt;&lt;/ShapeTextInfo&gt;"/>
</p:tagLst>
</file>

<file path=ppt/tags/tag154.xml><?xml version="1.0" encoding="utf-8"?>
<p:tagLst xmlns:p="http://schemas.openxmlformats.org/presentationml/2006/main">
  <p:tag name="PRESENTER_SHAPEINFO" val="&lt;ThreeDShapeInfo&gt;&lt;uuid val=&quot;{d153f3e6-be63-4f71-bd7f-08924d3a23df}&quot; /&gt;&lt;isInvalidForFieldText val=&quot;0&quot; /&gt;&lt;Image&gt;&lt;filename val=&quot;E:\breeze\content\1659316294\5392800046-1\input\breezo\data\asimages\{d153f3e6-be63-4f71-bd7f-08924d3a23df}.png&quot; /&gt;&lt;left val=&quot;268&quot; /&gt;&lt;top val=&quot;139&quot; /&gt;&lt;width val=&quot;430&quot; /&gt;&lt;height val=&quot;59&quot; /&gt;&lt;hasText val=&quot;1&quot; /&gt;&lt;/Image&gt;&lt;/ThreeDShapeInfo&gt;"/>
</p:tagLst>
</file>

<file path=ppt/tags/tag155.xml><?xml version="1.0" encoding="utf-8"?>
<p:tagLst xmlns:p="http://schemas.openxmlformats.org/presentationml/2006/main">
  <p:tag name="PRESENTER_SHAPEINFO" val="&lt;ThreeDShapeInfo&gt;&lt;uuid val=&quot;{3a3f21fe-f267-44be-86ed-ee42ee5a4ca0}&quot; /&gt;&lt;isInvalidForFieldText val=&quot;0&quot; /&gt;&lt;Image&gt;&lt;filename val=&quot;E:\breeze\content\1659316294\5392800046-1\input\breezo\data\asimages\{3a3f21fe-f267-44be-86ed-ee42ee5a4ca0}.png&quot; /&gt;&lt;left val=&quot;52&quot; /&gt;&lt;top val=&quot;215&quot; /&gt;&lt;width val=&quot;288&quot; /&gt;&lt;height val=&quot;29&quot; /&gt;&lt;hasText val=&quot;1&quot; /&gt;&lt;/Image&gt;&lt;/ThreeDShapeInfo&gt;"/>
  <p:tag name="PRESENTER_SHAPETEXTINFO" val="&lt;ShapeTextInfo&gt;&lt;TableIndex row=&quot;-1&quot; col=&quot;-1&quot;&gt;&lt;linesCount val=&quot;1&quot; /&gt;&lt;lineCharCount val=&quot;21&quot; /&gt;&lt;/TableIndex&gt;&lt;/ShapeTextInfo&gt;"/>
</p:tagLst>
</file>

<file path=ppt/tags/tag156.xml><?xml version="1.0" encoding="utf-8"?>
<p:tagLst xmlns:p="http://schemas.openxmlformats.org/presentationml/2006/main">
  <p:tag name="PRESENTER_SHAPEINFO" val="&lt;ThreeDShapeInfo&gt;&lt;uuid val=&quot;{dd7c7aa2-bb24-443e-8d9c-54a40641925c}&quot; /&gt;&lt;isInvalidForFieldText val=&quot;0&quot; /&gt;&lt;Image&gt;&lt;filename val=&quot;E:\breeze\content\1659316294\5392800046-1\input\breezo\data\asimages\{dd7c7aa2-bb24-443e-8d9c-54a40641925c}.png&quot; /&gt;&lt;left val=&quot;292&quot; /&gt;&lt;top val=&quot;250&quot; /&gt;&lt;width val=&quot;323&quot; /&gt;&lt;height val=&quot;37&quot; /&gt;&lt;hasText val=&quot;1&quot; /&gt;&lt;/Image&gt;&lt;/ThreeDShapeInfo&gt;"/>
</p:tagLst>
</file>

<file path=ppt/tags/tag157.xml><?xml version="1.0" encoding="utf-8"?>
<p:tagLst xmlns:p="http://schemas.openxmlformats.org/presentationml/2006/main">
  <p:tag name="PRESENTER_SHAPEINFO" val="&lt;ThreeDShapeInfo&gt;&lt;uuid val=&quot;{03130a66-7f0c-4200-83cb-0dbfa1510b3d}&quot; /&gt;&lt;isInvalidForFieldText val=&quot;0&quot; /&gt;&lt;Image&gt;&lt;filename val=&quot;E:\breeze\content\1659316294\5392800046-1\input\breezo\data\asimages\{03130a66-7f0c-4200-83cb-0dbfa1510b3d}.png&quot; /&gt;&lt;left val=&quot;58&quot; /&gt;&lt;top val=&quot;319&quot; /&gt;&lt;width val=&quot;265&quot; /&gt;&lt;height val=&quot;24&quot; /&gt;&lt;hasText val=&quot;1&quot; /&gt;&lt;/Image&gt;&lt;/ThreeDShapeInfo&gt;"/>
  <p:tag name="PRESENTER_SHAPETEXTINFO" val="&lt;ShapeTextInfo&gt;&lt;TableIndex row=&quot;-1&quot; col=&quot;-1&quot;&gt;&lt;linesCount val=&quot;1&quot; /&gt;&lt;lineCharCount val=&quot;20&quot; /&gt;&lt;/TableIndex&gt;&lt;/ShapeTextInfo&gt;"/>
</p:tagLst>
</file>

<file path=ppt/tags/tag158.xml><?xml version="1.0" encoding="utf-8"?>
<p:tagLst xmlns:p="http://schemas.openxmlformats.org/presentationml/2006/main">
  <p:tag name="PRESENTER_SHAPEINFO" val="&lt;ThreeDShapeInfo&gt;&lt;uuid val=&quot;{0d86a62f-6a90-450b-a6c0-3ff7aaef6eab}&quot; /&gt;&lt;isInvalidForFieldText val=&quot;0&quot; /&gt;&lt;Image&gt;&lt;filename val=&quot;E:\breeze\content\1659316294\5392800046-1\input\breezo\data\asimages\{0d86a62f-6a90-450b-a6c0-3ff7aaef6eab}.png&quot; /&gt;&lt;left val=&quot;308&quot; /&gt;&lt;top val=&quot;358&quot; /&gt;&lt;width val=&quot;259&quot; /&gt;&lt;height val=&quot;42&quot; /&gt;&lt;hasText val=&quot;1&quot; /&gt;&lt;/Image&gt;&lt;/ThreeDShapeInfo&gt;"/>
</p:tagLst>
</file>

<file path=ppt/tags/tag159.xml><?xml version="1.0" encoding="utf-8"?>
<p:tagLst xmlns:p="http://schemas.openxmlformats.org/presentationml/2006/main">
  <p:tag name="PRESENTER_SHAPEINFO" val="&lt;ThreeDShapeInfo&gt;&lt;uuid val=&quot;{d3962cf2-7070-4398-92cd-ce3ef3d2c803}&quot; /&gt;&lt;isInvalidForFieldText val=&quot;0&quot; /&gt;&lt;Image&gt;&lt;filename val=&quot;E:\breeze\content\1659316294\5392800046-1\input\breezo\data\asimages\{d3962cf2-7070-4398-92cd-ce3ef3d2c803}.png&quot; /&gt;&lt;left val=&quot;62&quot; /&gt;&lt;top val=&quot;425&quot; /&gt;&lt;width val=&quot;343&quot; /&gt;&lt;height val=&quot;24&quot; /&gt;&lt;hasText val=&quot;1&quot; /&gt;&lt;/Image&gt;&lt;/ThreeDShapeInfo&gt;"/>
  <p:tag name="PRESENTER_SHAPETEXTINFO" val="&lt;ShapeTextInfo&gt;&lt;TableIndex row=&quot;-1&quot; col=&quot;-1&quot;&gt;&lt;linesCount val=&quot;1&quot; /&gt;&lt;lineCharCount val=&quot;26&quot; /&gt;&lt;/TableIndex&gt;&lt;/ShapeTextInfo&gt;"/>
</p:tagLst>
</file>

<file path=ppt/tags/tag16.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160.xml><?xml version="1.0" encoding="utf-8"?>
<p:tagLst xmlns:p="http://schemas.openxmlformats.org/presentationml/2006/main">
  <p:tag name="PRESENTER_SHAPEINFO" val="&lt;ThreeDShapeInfo&gt;&lt;uuid val=&quot;{c9ab22c1-0237-4c59-b1a5-2ec57526160b}&quot; /&gt;&lt;isInvalidForFieldText val=&quot;0&quot; /&gt;&lt;Image&gt;&lt;filename val=&quot;E:\breeze\content\1659316294\5392800046-1\input\breezo\data\asimages\{c9ab22c1-0237-4c59-b1a5-2ec57526160b}.png&quot; /&gt;&lt;left val=&quot;346&quot; /&gt;&lt;top val=&quot;472&quot; /&gt;&lt;width val=&quot;183&quot; /&gt;&lt;height val=&quot;43&quot; /&gt;&lt;hasText val=&quot;1&quot; /&gt;&lt;/Image&gt;&lt;/ThreeDShapeInfo&gt;"/>
</p:tagLst>
</file>

<file path=ppt/tags/tag161.xml><?xml version="1.0" encoding="utf-8"?>
<p:tagLst xmlns:p="http://schemas.openxmlformats.org/presentationml/2006/main">
  <p:tag name="PRESENTER_SHAPEINFO" val="&lt;ThreeDShapeInfo&gt;&lt;uuid val=&quot;{87453b67-f4cf-4785-beca-ae54e88745ae}&quot; /&gt;&lt;isInvalidForFieldText val=&quot;0&quot; /&gt;&lt;Image&gt;&lt;filename val=&quot;E:\breeze\content\1659316294\5392800046-1\input\breezo\data\asimages\{87453b67-f4cf-4785-beca-ae54e88745ae}.png&quot; /&gt;&lt;left val=&quot;68&quot; /&gt;&lt;top val=&quot;554&quot; /&gt;&lt;width val=&quot;282&quot; /&gt;&lt;height val=&quot;29&quot; /&gt;&lt;hasText val=&quot;1&quot; /&gt;&lt;/Image&gt;&lt;/ThreeDShapeInfo&gt;"/>
  <p:tag name="PRESENTER_SHAPETEXTINFO" val="&lt;ShapeTextInfo&gt;&lt;TableIndex row=&quot;-1&quot; col=&quot;-1&quot;&gt;&lt;linesCount val=&quot;1&quot; /&gt;&lt;lineCharCount val=&quot;22&quot; /&gt;&lt;/TableIndex&gt;&lt;/ShapeTextInfo&gt;"/>
</p:tagLst>
</file>

<file path=ppt/tags/tag162.xml><?xml version="1.0" encoding="utf-8"?>
<p:tagLst xmlns:p="http://schemas.openxmlformats.org/presentationml/2006/main">
  <p:tag name="PRESENTER_SHAPEINFO" val="&lt;ThreeDShapeInfo&gt;&lt;uuid val=&quot;{83d106ae-7920-4597-a4b5-d4941bd24688}&quot; /&gt;&lt;isInvalidForFieldText val=&quot;0&quot; /&gt;&lt;Image&gt;&lt;filename val=&quot;E:\breeze\content\1659316294\5392800046-1\input\breezo\data\asimages\{83d106ae-7920-4597-a4b5-d4941bd24688}.png&quot; /&gt;&lt;left val=&quot;382&quot; /&gt;&lt;top val=&quot;592&quot; /&gt;&lt;width val=&quot;111&quot; /&gt;&lt;height val=&quot;38&quot; /&gt;&lt;hasText val=&quot;1&quot; /&gt;&lt;/Image&gt;&lt;/ThreeDShapeInfo&gt;"/>
</p:tagLst>
</file>

<file path=ppt/tags/tag163.xml><?xml version="1.0" encoding="utf-8"?>
<p:tagLst xmlns:p="http://schemas.openxmlformats.org/presentationml/2006/main">
  <p:tag name="HTML_SHAPEINFO" val="&lt;SlideThumbPath val=&quot;SlideTemp.PNG&quot;/&gt;"/>
</p:tagLst>
</file>

<file path=ppt/tags/tag164.xml><?xml version="1.0" encoding="utf-8"?>
<p:tagLst xmlns:p="http://schemas.openxmlformats.org/presentationml/2006/main">
  <p:tag name="PRESENTER_SHAPEINFO" val="&lt;ThreeDShapeInfo&gt;&lt;uuid val=&quot;{2e1efbbb-74dd-4851-ae27-1712c0b1bf05}&quot; /&gt;&lt;isInvalidForFieldText val=&quot;0&quot; /&gt;&lt;Image&gt;&lt;filename val=&quot;E:\breeze\content\1659316294\5392800046-1\input\breezo\data\asimages\{2e1efbbb-74dd-4851-ae27-1712c0b1bf05}.png&quot; /&gt;&lt;left val=&quot;200&quot; /&gt;&lt;top val=&quot;68&quot; /&gt;&lt;width val=&quot;561&quot; /&gt;&lt;height val=&quot;52&quot; /&gt;&lt;hasText val=&quot;1&quot; /&gt;&lt;/Image&gt;&lt;/ThreeDShapeInfo&gt;"/>
  <p:tag name="PRESENTER_SHAPETEXTINFO" val="&lt;ShapeTextInfo&gt;&lt;TableIndex row=&quot;-1&quot; col=&quot;-1&quot;&gt;&lt;linesCount val=&quot;1&quot; /&gt;&lt;lineCharCount val=&quot;23&quot; /&gt;&lt;/TableIndex&gt;&lt;/ShapeTextInfo&gt;"/>
</p:tagLst>
</file>

<file path=ppt/tags/tag165.xml><?xml version="1.0" encoding="utf-8"?>
<p:tagLst xmlns:p="http://schemas.openxmlformats.org/presentationml/2006/main">
  <p:tag name="PRESENTER_SHAPEINFO" val="&lt;ThreeDShapeInfo&gt;&lt;uuid val=&quot;{eeb020b9-d97e-4ef0-b115-29aaa7cebee8}&quot; /&gt;&lt;isInvalidForFieldText val=&quot;0&quot; /&gt;&lt;Image&gt;&lt;filename val=&quot;E:\breeze\content\1659316294\5392800046-1\input\breezo\data\asimages\{eeb020b9-d97e-4ef0-b115-29aaa7cebee8}.png&quot; /&gt;&lt;left val=&quot;268&quot; /&gt;&lt;top val=&quot;139&quot; /&gt;&lt;width val=&quot;430&quot; /&gt;&lt;height val=&quot;59&quot; /&gt;&lt;hasText val=&quot;1&quot; /&gt;&lt;/Image&gt;&lt;/ThreeDShapeInfo&gt;"/>
</p:tagLst>
</file>

<file path=ppt/tags/tag166.xml><?xml version="1.0" encoding="utf-8"?>
<p:tagLst xmlns:p="http://schemas.openxmlformats.org/presentationml/2006/main">
  <p:tag name="PRESENTER_SHAPEINFO" val="&lt;ThreeDShapeInfo&gt;&lt;uuid val=&quot;{fa42722b-b71c-4e8f-bde6-4928bb85285d}&quot; /&gt;&lt;isInvalidForFieldText val=&quot;0&quot; /&gt;&lt;Image&gt;&lt;filename val=&quot;E:\breeze\content\1659316294\5392800046-1\input\breezo\data\asimages\{fa42722b-b71c-4e8f-bde6-4928bb85285d}.png&quot; /&gt;&lt;left val=&quot;121&quot; /&gt;&lt;top val=&quot;245&quot; /&gt;&lt;width val=&quot;459&quot; /&gt;&lt;height val=&quot;28&quot; /&gt;&lt;hasText val=&quot;1&quot; /&gt;&lt;/Image&gt;&lt;/ThreeDShapeInfo&gt;"/>
  <p:tag name="PRESENTER_SHAPETEXTINFO" val="&lt;ShapeTextInfo&gt;&lt;TableIndex row=&quot;-1&quot; col=&quot;-1&quot;&gt;&lt;linesCount val=&quot;1&quot; /&gt;&lt;lineCharCount val=&quot;30&quot; /&gt;&lt;/TableIndex&gt;&lt;/ShapeTextInfo&gt;"/>
</p:tagLst>
</file>

<file path=ppt/tags/tag167.xml><?xml version="1.0" encoding="utf-8"?>
<p:tagLst xmlns:p="http://schemas.openxmlformats.org/presentationml/2006/main">
  <p:tag name="PRESENTER_SHAPEINFO" val="&lt;ThreeDShapeInfo&gt;&lt;uuid val=&quot;{78fa6a9e-eda5-422e-9b54-6ce7ae8ce390}&quot; /&gt;&lt;isInvalidForFieldText val=&quot;0&quot; /&gt;&lt;Image&gt;&lt;filename val=&quot;E:\breeze\content\1659316294\5392800046-1\input\breezo\data\asimages\{78fa6a9e-eda5-422e-9b54-6ce7ae8ce390}.png&quot; /&gt;&lt;left val=&quot;244&quot; /&gt;&lt;top val=&quot;300&quot; /&gt;&lt;width val=&quot;481&quot; /&gt;&lt;height val=&quot;112&quot; /&gt;&lt;hasText val=&quot;1&quot; /&gt;&lt;/Image&gt;&lt;/ThreeDShapeInfo&gt;"/>
</p:tagLst>
</file>

<file path=ppt/tags/tag168.xml><?xml version="1.0" encoding="utf-8"?>
<p:tagLst xmlns:p="http://schemas.openxmlformats.org/presentationml/2006/main">
  <p:tag name="PRESENTER_SHAPEINFO" val="&lt;ThreeDShapeInfo&gt;&lt;uuid val=&quot;{6dd131ba-1781-4b67-b702-7876f41eef01}&quot; /&gt;&lt;isInvalidForFieldText val=&quot;0&quot; /&gt;&lt;Image&gt;&lt;filename val=&quot;E:\breeze\content\1659316294\5392800046-1\input\breezo\data\asimages\{6dd131ba-1781-4b67-b702-7876f41eef01}.png&quot; /&gt;&lt;left val=&quot;120&quot; /&gt;&lt;top val=&quot;494&quot; /&gt;&lt;width val=&quot;694&quot; /&gt;&lt;height val=&quot;33&quot; /&gt;&lt;hasText val=&quot;1&quot; /&gt;&lt;/Image&gt;&lt;/ThreeDShapeInfo&gt;"/>
  <p:tag name="PRESENTER_SHAPETEXTINFO" val="&lt;ShapeTextInfo&gt;&lt;TableIndex row=&quot;-1&quot; col=&quot;-1&quot;&gt;&lt;linesCount val=&quot;1&quot; /&gt;&lt;lineCharCount val=&quot;46&quot; /&gt;&lt;/TableIndex&gt;&lt;/ShapeTextInfo&gt;"/>
</p:tagLst>
</file>

<file path=ppt/tags/tag169.xml><?xml version="1.0" encoding="utf-8"?>
<p:tagLst xmlns:p="http://schemas.openxmlformats.org/presentationml/2006/main">
  <p:tag name="HTML_SHAPEINFO" val="&lt;SlideThumbPath val=&quot;SlideTemp.PNG&quot;/&gt;"/>
</p:tagLst>
</file>

<file path=ppt/tags/tag17.xml><?xml version="1.0" encoding="utf-8"?>
<p:tagLst xmlns:p="http://schemas.openxmlformats.org/presentationml/2006/main">
  <p:tag name="PRESENTER_SHAPETEXTINFO" val="&lt;ShapeTextInfo&gt;&lt;TableIndex row=&quot;-1&quot; col=&quot;-1&quot;&gt;&lt;linesCount val=&quot;1&quot; /&gt;&lt;lineCharCount val=&quot;3&quot; /&gt;&lt;/TableIndex&gt;&lt;/ShapeTextInfo&gt;"/>
</p:tagLst>
</file>

<file path=ppt/tags/tag170.xml><?xml version="1.0" encoding="utf-8"?>
<p:tagLst xmlns:p="http://schemas.openxmlformats.org/presentationml/2006/main">
  <p:tag name="PRESENTER_SHAPEINFO" val="&lt;ThreeDShapeInfo&gt;&lt;uuid val=&quot;{b2ecf40a-a93c-4e96-b4d2-2c9c80e27394}&quot; /&gt;&lt;isInvalidForFieldText val=&quot;0&quot; /&gt;&lt;Image&gt;&lt;filename val=&quot;E:\breeze\content\1659316294\5392800046-1\input\breezo\data\asimages\{b2ecf40a-a93c-4e96-b4d2-2c9c80e27394}.png&quot; /&gt;&lt;left val=&quot;275&quot; /&gt;&lt;top val=&quot;68&quot; /&gt;&lt;width val=&quot;413&quot; /&gt;&lt;height val=&quot;49&quot; /&gt;&lt;hasText val=&quot;1&quot; /&gt;&lt;/Image&gt;&lt;/ThreeDShapeInfo&gt;"/>
  <p:tag name="PRESENTER_SHAPETEXTINFO" val="&lt;ShapeTextInfo&gt;&lt;TableIndex row=&quot;-1&quot; col=&quot;-1&quot;&gt;&lt;linesCount val=&quot;1&quot; /&gt;&lt;lineCharCount val=&quot;16&quot; /&gt;&lt;/TableIndex&gt;&lt;/ShapeTextInfo&gt;"/>
</p:tagLst>
</file>

<file path=ppt/tags/tag171.xml><?xml version="1.0" encoding="utf-8"?>
<p:tagLst xmlns:p="http://schemas.openxmlformats.org/presentationml/2006/main">
  <p:tag name="PRESENTER_SHAPEINFO" val="&lt;ThreeDShapeInfo&gt;&lt;uuid val=&quot;{187b04e0-ec82-4688-8776-d8df4067c786}&quot; /&gt;&lt;isInvalidForFieldText val=&quot;0&quot; /&gt;&lt;Image&gt;&lt;filename val=&quot;E:\breeze\content\1659316294\5392800046-1\input\breezo\data\asimages\{187b04e0-ec82-4688-8776-d8df4067c786}.png&quot; /&gt;&lt;left val=&quot;270&quot; /&gt;&lt;top val=&quot;132&quot; /&gt;&lt;width val=&quot;431&quot; /&gt;&lt;height val=&quot;59&quot; /&gt;&lt;hasText val=&quot;1&quot; /&gt;&lt;/Image&gt;&lt;/ThreeDShapeInfo&gt;"/>
</p:tagLst>
</file>

<file path=ppt/tags/tag172.xml><?xml version="1.0" encoding="utf-8"?>
<p:tagLst xmlns:p="http://schemas.openxmlformats.org/presentationml/2006/main">
  <p:tag name="PRESENTER_SHAPEINFO" val="&lt;ThreeDShapeInfo&gt;&lt;uuid val=&quot;{698e6659-e79c-431b-9fc4-b3bf201bf9f6}&quot; /&gt;&lt;isInvalidForFieldText val=&quot;0&quot; /&gt;&lt;Image&gt;&lt;filename val=&quot;E:\breeze\content\1659316294\5392800046-1\input\breezo\data\asimages\{698e6659-e79c-431b-9fc4-b3bf201bf9f6}.png&quot; /&gt;&lt;left val=&quot;58&quot; /&gt;&lt;top val=&quot;204&quot; /&gt;&lt;width val=&quot;474&quot; /&gt;&lt;height val=&quot;24&quot; /&gt;&lt;hasText val=&quot;1&quot; /&gt;&lt;/Image&gt;&lt;/ThreeDShapeInfo&gt;"/>
  <p:tag name="PRESENTER_SHAPETEXTINFO" val="&lt;ShapeTextInfo&gt;&lt;TableIndex row=&quot;-1&quot; col=&quot;-1&quot;&gt;&lt;linesCount val=&quot;1&quot; /&gt;&lt;lineCharCount val=&quot;44&quot; /&gt;&lt;/TableIndex&gt;&lt;/ShapeTextInfo&gt;"/>
</p:tagLst>
</file>

<file path=ppt/tags/tag173.xml><?xml version="1.0" encoding="utf-8"?>
<p:tagLst xmlns:p="http://schemas.openxmlformats.org/presentationml/2006/main">
  <p:tag name="PRESENTER_SHAPEINFO" val="&lt;ThreeDShapeInfo&gt;&lt;uuid val=&quot;{dbb3e0f5-7ce6-411e-89ee-7cbf10c54b5a}&quot; /&gt;&lt;isInvalidForFieldText val=&quot;0&quot; /&gt;&lt;Image&gt;&lt;filename val=&quot;E:\breeze\content\1659316294\5392800046-1\input\breezo\data\asimages\{dbb3e0f5-7ce6-411e-89ee-7cbf10c54b5a}.png&quot; /&gt;&lt;left val=&quot;50&quot; /&gt;&lt;top val=&quot;256&quot; /&gt;&lt;width val=&quot;793&quot; /&gt;&lt;height val=&quot;401&quot; /&gt;&lt;hasText val=&quot;1&quot; /&gt;&lt;/Image&gt;&lt;/ThreeDShapeInfo&gt;"/>
  <p:tag name="PRESENTER_SHAPETEXTINFO" val="&lt;ShapeTextInfo&gt;&lt;TableIndex row=&quot;-1&quot; col=&quot;-1&quot;&gt;&lt;linesCount val=&quot;7&quot; /&gt;&lt;lineCharCount val=&quot;48&quot; /&gt;&lt;lineCharCount val=&quot;1&quot; /&gt;&lt;lineCharCount val=&quot;1&quot; /&gt;&lt;lineCharCount val=&quot;1&quot; /&gt;&lt;lineCharCount val=&quot;1&quot; /&gt;&lt;lineCharCount val=&quot;1&quot; /&gt;&lt;lineCharCount val=&quot;564&quot; /&gt;&lt;/TableIndex&gt;&lt;/ShapeTextInfo&gt;"/>
</p:tagLst>
</file>

<file path=ppt/tags/tag174.xml><?xml version="1.0" encoding="utf-8"?>
<p:tagLst xmlns:p="http://schemas.openxmlformats.org/presentationml/2006/main">
  <p:tag name="PRESENTER_SHAPEINFO" val="&lt;ThreeDShapeInfo&gt;&lt;uuid val=&quot;{310c613e-3bd7-4f1c-89b9-9771c69aa589}&quot; /&gt;&lt;isInvalidForFieldText val=&quot;0&quot; /&gt;&lt;Image&gt;&lt;filename val=&quot;E:\breeze\content\1659316294\5392800046-1\input\breezo\data\asimages\{310c613e-3bd7-4f1c-89b9-9771c69aa589}.png&quot; /&gt;&lt;left val=&quot;76&quot; /&gt;&lt;top val=&quot;290&quot; /&gt;&lt;width val=&quot;213&quot; /&gt;&lt;height val=&quot;115&quot; /&gt;&lt;hasText val=&quot;1&quot; /&gt;&lt;/Image&gt;&lt;/ThreeDShapeInfo&gt;"/>
</p:tagLst>
</file>

<file path=ppt/tags/tag175.xml><?xml version="1.0" encoding="utf-8"?>
<p:tagLst xmlns:p="http://schemas.openxmlformats.org/presentationml/2006/main">
  <p:tag name="HTML_SHAPEINFO" val="&lt;SlideThumbPath val=&quot;SlideTemp.PNG&quot;/&gt;"/>
</p:tagLst>
</file>

<file path=ppt/tags/tag176.xml><?xml version="1.0" encoding="utf-8"?>
<p:tagLst xmlns:p="http://schemas.openxmlformats.org/presentationml/2006/main">
  <p:tag name="PRESENTER_SHAPEINFO" val="&lt;ThreeDShapeInfo&gt;&lt;uuid val=&quot;{7f1e2f1e-ec1e-48a0-b54b-f449729b2c1b}&quot; /&gt;&lt;isInvalidForFieldText val=&quot;0&quot; /&gt;&lt;Image&gt;&lt;filename val=&quot;E:\breeze\content\1659316294\5392800046-1\input\breezo\data\asimages\{7f1e2f1e-ec1e-48a0-b54b-f449729b2c1b}.png&quot; /&gt;&lt;left val=&quot;176&quot; /&gt;&lt;top val=&quot;68&quot; /&gt;&lt;width val=&quot;612&quot; /&gt;&lt;height val=&quot;52&quot; /&gt;&lt;hasText val=&quot;1&quot; /&gt;&lt;/Image&gt;&lt;/ThreeDShapeInfo&gt;"/>
  <p:tag name="PRESENTER_SHAPETEXTINFO" val="&lt;ShapeTextInfo&gt;&lt;TableIndex row=&quot;-1&quot; col=&quot;-1&quot;&gt;&lt;linesCount val=&quot;1&quot; /&gt;&lt;lineCharCount val=&quot;27&quot; /&gt;&lt;/TableIndex&gt;&lt;/ShapeTextInfo&gt;"/>
</p:tagLst>
</file>

<file path=ppt/tags/tag177.xml><?xml version="1.0" encoding="utf-8"?>
<p:tagLst xmlns:p="http://schemas.openxmlformats.org/presentationml/2006/main">
  <p:tag name="PRESENTER_SHAPEINFO" val="&lt;ThreeDShapeInfo&gt;&lt;uuid val=&quot;{dc306933-d3af-4101-b2b7-1cc14d91038a}&quot; /&gt;&lt;isInvalidForFieldText val=&quot;0&quot; /&gt;&lt;Image&gt;&lt;filename val=&quot;E:\breeze\content\1659316294\5392800046-1\input\breezo\data\asimages\{dc306933-d3af-4101-b2b7-1cc14d91038a}.png&quot; /&gt;&lt;left val=&quot;64&quot; /&gt;&lt;top val=&quot;205&quot; /&gt;&lt;width val=&quot;363&quot; /&gt;&lt;height val=&quot;371&quot; /&gt;&lt;hasText val=&quot;1&quot; /&gt;&lt;/Image&gt;&lt;/ThreeDShapeInfo&gt;"/>
</p:tagLst>
</file>

<file path=ppt/tags/tag178.xml><?xml version="1.0" encoding="utf-8"?>
<p:tagLst xmlns:p="http://schemas.openxmlformats.org/presentationml/2006/main">
  <p:tag name="HTML_SHAPEINFO" val="&lt;SlideThumbPath val=&quot;SlideTemp.PNG&quot;/&gt;"/>
</p:tagLst>
</file>

<file path=ppt/tags/tag179.xml><?xml version="1.0" encoding="utf-8"?>
<p:tagLst xmlns:p="http://schemas.openxmlformats.org/presentationml/2006/main">
  <p:tag name="PRESENTER_SHAPEINFO" val="&lt;ThreeDShapeInfo&gt;&lt;uuid val=&quot;{90a509e8-5d3a-4195-915c-ee4676d36068}&quot; /&gt;&lt;isInvalidForFieldText val=&quot;0&quot; /&gt;&lt;Image&gt;&lt;filename val=&quot;E:\breeze\content\1659316294\5392800046-1\input\breezo\data\asimages\{90a509e8-5d3a-4195-915c-ee4676d36068}.png&quot; /&gt;&lt;left val=&quot;570&quot; /&gt;&lt;top val=&quot;186&quot; /&gt;&lt;width val=&quot;154&quot; /&gt;&lt;height val=&quot;418&quot; /&gt;&lt;hasText val=&quot;1&quot; /&gt;&lt;/Image&gt;&lt;/ThreeDShapeInfo&gt;"/>
  <p:tag name="PRESENTER_SHAPETEXTINFO" val="&lt;ShapeTextInfo&gt;&lt;TableIndex row=&quot;-1&quot; col=&quot;-1&quot;&gt;&lt;linesCount val=&quot;12&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TableIndex&gt;&lt;/ShapeTextInfo&gt;"/>
</p:tagLst>
</file>

<file path=ppt/tags/tag18.xml><?xml version="1.0" encoding="utf-8"?>
<p:tagLst xmlns:p="http://schemas.openxmlformats.org/presentationml/2006/main">
  <p:tag name="PRESENTER_SHAPEINFO" val="&lt;ThreeDShapeInfo&gt;&lt;uuid val=&quot;{4a8121a4-3382-4117-85ea-92b8efae921c}&quot; /&gt;&lt;isInvalidForFieldText val=&quot;0&quot; /&gt;&lt;Image&gt;&lt;filename val=&quot;E:\breeze\content\1659316294\5392800046-1\input\breezo\data\asimages\{4a8121a4-3382-4117-85ea-92b8efae921c}.png&quot; /&gt;&lt;left val=&quot;101&quot; /&gt;&lt;top val=&quot;82&quot; /&gt;&lt;width val=&quot;749&quot; /&gt;&lt;height val=&quot;105&quot; /&gt;&lt;hasText val=&quot;1&quot; /&gt;&lt;/Image&gt;&lt;/ThreeDShapeInfo&gt;"/>
  <p:tag name="PRESENTER_SHAPETEXTINFO" val="&lt;ShapeTextInfo&gt;&lt;TableIndex row=&quot;-1&quot; col=&quot;-1&quot;&gt;&lt;linesCount val=&quot;2&quot; /&gt;&lt;lineCharCount val=&quot;32&quot; /&gt;&lt;lineCharCount val=&quot;20&quot; /&gt;&lt;/TableIndex&gt;&lt;/ShapeTextInfo&gt;"/>
</p:tagLst>
</file>

<file path=ppt/tags/tag180.xml><?xml version="1.0" encoding="utf-8"?>
<p:tagLst xmlns:p="http://schemas.openxmlformats.org/presentationml/2006/main">
  <p:tag name="PRESENTER_SHAPEINFO" val="&lt;ThreeDShapeInfo&gt;&lt;uuid val=&quot;{6cd06cad-1004-4543-ae74-67da13ebb957}&quot; /&gt;&lt;isInvalidForFieldText val=&quot;0&quot; /&gt;&lt;Image&gt;&lt;filename val=&quot;E:\breeze\content\1659316294\5392800046-1\input\breezo\data\asimages\{6cd06cad-1004-4543-ae74-67da13ebb957}.png&quot; /&gt;&lt;left val=&quot;176&quot; /&gt;&lt;top val=&quot;68&quot; /&gt;&lt;width val=&quot;612&quot; /&gt;&lt;height val=&quot;52&quot; /&gt;&lt;hasText val=&quot;1&quot; /&gt;&lt;/Image&gt;&lt;/ThreeDShapeInfo&gt;"/>
  <p:tag name="PRESENTER_SHAPETEXTINFO" val="&lt;ShapeTextInfo&gt;&lt;TableIndex row=&quot;-1&quot; col=&quot;-1&quot;&gt;&lt;linesCount val=&quot;1&quot; /&gt;&lt;lineCharCount val=&quot;27&quot; /&gt;&lt;/TableIndex&gt;&lt;/ShapeTextInfo&gt;"/>
</p:tagLst>
</file>

<file path=ppt/tags/tag181.xml><?xml version="1.0" encoding="utf-8"?>
<p:tagLst xmlns:p="http://schemas.openxmlformats.org/presentationml/2006/main">
  <p:tag name="PRESENTER_SHAPEINFO" val="&lt;ThreeDShapeInfo&gt;&lt;uuid val=&quot;{2b1ba29f-47d7-4e0b-8c97-b428d655b06f}&quot; /&gt;&lt;isInvalidForFieldText val=&quot;0&quot; /&gt;&lt;Image&gt;&lt;filename val=&quot;E:\breeze\content\1659316294\5392800046-1\input\breezo\data\asimages\{2b1ba29f-47d7-4e0b-8c97-b428d655b06f}.png&quot; /&gt;&lt;left val=&quot;64&quot; /&gt;&lt;top val=&quot;205&quot; /&gt;&lt;width val=&quot;363&quot; /&gt;&lt;height val=&quot;371&quot; /&gt;&lt;hasText val=&quot;1&quot; /&gt;&lt;/Image&gt;&lt;/ThreeDShapeInfo&gt;"/>
</p:tagLst>
</file>

<file path=ppt/tags/tag182.xml><?xml version="1.0" encoding="utf-8"?>
<p:tagLst xmlns:p="http://schemas.openxmlformats.org/presentationml/2006/main">
  <p:tag name="PRESENTER_SHAPEINFO" val="&lt;ThreeDShapeInfo&gt;&lt;uuid val=&quot;{635c7512-2e7c-405c-b9ea-229fcf9fd05f}&quot; /&gt;&lt;isInvalidForFieldText val=&quot;0&quot; /&gt;&lt;Image&gt;&lt;filename val=&quot;E:\breeze\content\1659316294\5392800046-1\input\breezo\data\asimages\{635c7512-2e7c-405c-b9ea-229fcf9fd05f}.png&quot; /&gt;&lt;left val=&quot;578&quot; /&gt;&lt;top val=&quot;206&quot; /&gt;&lt;width val=&quot;107&quot; /&gt;&lt;height val=&quot;352&quot; /&gt;&lt;hasText val=&quot;1&quot; /&gt;&lt;/Image&gt;&lt;/ThreeDShapeInfo&gt;"/>
</p:tagLst>
</file>

<file path=ppt/tags/tag183.xml><?xml version="1.0" encoding="utf-8"?>
<p:tagLst xmlns:p="http://schemas.openxmlformats.org/presentationml/2006/main">
  <p:tag name="HTML_SHAPEINFO" val="&lt;SlideThumbPath val=&quot;SlideTemp.PNG&quot;/&gt;"/>
</p:tagLst>
</file>

<file path=ppt/tags/tag184.xml><?xml version="1.0" encoding="utf-8"?>
<p:tagLst xmlns:p="http://schemas.openxmlformats.org/presentationml/2006/main">
  <p:tag name="PRESENTER_SHAPEINFO" val="&lt;ThreeDShapeInfo&gt;&lt;uuid val=&quot;{3c045780-8174-4946-89ae-3317e9ee7092}&quot; /&gt;&lt;isInvalidForFieldText val=&quot;0&quot; /&gt;&lt;Image&gt;&lt;filename val=&quot;E:\breeze\content\1659316294\5392800046-1\input\breezo\data\asimages\{3c045780-8174-4946-89ae-3317e9ee7092}.png&quot; /&gt;&lt;left val=&quot;196&quot; /&gt;&lt;top val=&quot;68&quot; /&gt;&lt;width val=&quot;569&quot; /&gt;&lt;height val=&quot;52&quot; /&gt;&lt;hasText val=&quot;1&quot; /&gt;&lt;/Image&gt;&lt;/ThreeDShapeInfo&gt;"/>
  <p:tag name="PRESENTER_SHAPETEXTINFO" val="&lt;ShapeTextInfo&gt;&lt;TableIndex row=&quot;-1&quot; col=&quot;-1&quot;&gt;&lt;linesCount val=&quot;1&quot; /&gt;&lt;lineCharCount val=&quot;24&quot; /&gt;&lt;/TableIndex&gt;&lt;/ShapeTextInfo&gt;"/>
</p:tagLst>
</file>

<file path=ppt/tags/tag185.xml><?xml version="1.0" encoding="utf-8"?>
<p:tagLst xmlns:p="http://schemas.openxmlformats.org/presentationml/2006/main">
  <p:tag name="PRESENTER_SHAPEINFO" val="&lt;ThreeDShapeInfo&gt;&lt;uuid val=&quot;{2335407c-a159-4844-9d37-24fa6d5a7cf3}&quot; /&gt;&lt;isInvalidForFieldText val=&quot;0&quot; /&gt;&lt;Image&gt;&lt;filename val=&quot;E:\breeze\content\1659316294\5392800046-1\input\breezo\data\asimages\{2335407c-a159-4844-9d37-24fa6d5a7cf3}.png&quot; /&gt;&lt;left val=&quot;59&quot; /&gt;&lt;top val=&quot;183&quot; /&gt;&lt;width val=&quot;385&quot; /&gt;&lt;height val=&quot;31&quot; /&gt;&lt;hasText val=&quot;1&quot; /&gt;&lt;/Image&gt;&lt;/ThreeDShapeInfo&gt;"/>
  <p:tag name="PRESENTER_SHAPETEXTINFO" val="&lt;ShapeTextInfo&gt;&lt;TableIndex row=&quot;-1&quot; col=&quot;-1&quot;&gt;&lt;linesCount val=&quot;1&quot; /&gt;&lt;lineCharCount val=&quot;26&quot; /&gt;&lt;/TableIndex&gt;&lt;/ShapeTextInfo&gt;"/>
</p:tagLst>
</file>

<file path=ppt/tags/tag186.xml><?xml version="1.0" encoding="utf-8"?>
<p:tagLst xmlns:p="http://schemas.openxmlformats.org/presentationml/2006/main">
  <p:tag name="PRESENTER_SHAPEINFO" val="&lt;ThreeDShapeInfo&gt;&lt;uuid val=&quot;{b883943e-5022-4222-8932-405102961a8b}&quot; /&gt;&lt;isInvalidForFieldText val=&quot;0&quot; /&gt;&lt;Image&gt;&lt;filename val=&quot;E:\breeze\content\1659316294\5392800046-1\input\breezo\data\asimages\{b883943e-5022-4222-8932-405102961a8b}.png&quot; /&gt;&lt;left val=&quot;329&quot; /&gt;&lt;top val=&quot;288&quot; /&gt;&lt;width val=&quot;210&quot; /&gt;&lt;height val=&quot;100&quot; /&gt;&lt;hasText val=&quot;1&quot; /&gt;&lt;/Image&gt;&lt;/ThreeDShapeInfo&gt;"/>
</p:tagLst>
</file>

<file path=ppt/tags/tag187.xml><?xml version="1.0" encoding="utf-8"?>
<p:tagLst xmlns:p="http://schemas.openxmlformats.org/presentationml/2006/main">
  <p:tag name="HTML_SHAPEINFO" val="&lt;SlideThumbPath val=&quot;SlideTemp.PNG&quot;/&gt;"/>
</p:tagLst>
</file>

<file path=ppt/tags/tag188.xml><?xml version="1.0" encoding="utf-8"?>
<p:tagLst xmlns:p="http://schemas.openxmlformats.org/presentationml/2006/main">
  <p:tag name="PRESENTER_SHAPEINFO" val="&lt;ThreeDShapeInfo&gt;&lt;uuid val=&quot;{c537c4c3-6aa2-4651-ae0b-f5f0d75203d8}&quot; /&gt;&lt;isInvalidForFieldText val=&quot;0&quot; /&gt;&lt;Image&gt;&lt;filename val=&quot;E:\breeze\content\1659316294\5392800046-1\input\breezo\data\asimages\{c537c4c3-6aa2-4651-ae0b-f5f0d75203d8}.png&quot; /&gt;&lt;left val=&quot;196&quot; /&gt;&lt;top val=&quot;68&quot; /&gt;&lt;width val=&quot;569&quot; /&gt;&lt;height val=&quot;52&quot; /&gt;&lt;hasText val=&quot;1&quot; /&gt;&lt;/Image&gt;&lt;/ThreeDShapeInfo&gt;"/>
  <p:tag name="PRESENTER_SHAPETEXTINFO" val="&lt;ShapeTextInfo&gt;&lt;TableIndex row=&quot;-1&quot; col=&quot;-1&quot;&gt;&lt;linesCount val=&quot;1&quot; /&gt;&lt;lineCharCount val=&quot;24&quot; /&gt;&lt;/TableIndex&gt;&lt;/ShapeTextInfo&gt;"/>
</p:tagLst>
</file>

<file path=ppt/tags/tag189.xml><?xml version="1.0" encoding="utf-8"?>
<p:tagLst xmlns:p="http://schemas.openxmlformats.org/presentationml/2006/main">
  <p:tag name="PRESENTER_SHAPEINFO" val="&lt;ThreeDShapeInfo&gt;&lt;uuid val=&quot;{96be5c45-b5ee-4132-bc4e-cbddff49b87b}&quot; /&gt;&lt;isInvalidForFieldText val=&quot;0&quot; /&gt;&lt;Image&gt;&lt;filename val=&quot;E:\breeze\content\1659316294\5392800046-1\input\breezo\data\asimages\{96be5c45-b5ee-4132-bc4e-cbddff49b87b}.png&quot; /&gt;&lt;left val=&quot;357&quot; /&gt;&lt;top val=&quot;138&quot; /&gt;&lt;width val=&quot;169&quot; /&gt;&lt;height val=&quot;81&quot; /&gt;&lt;hasText val=&quot;1&quot; /&gt;&lt;/Image&gt;&lt;/ThreeDShapeInfo&gt;"/>
</p:tagLst>
</file>

<file path=ppt/tags/tag19.xml><?xml version="1.0" encoding="utf-8"?>
<p:tagLst xmlns:p="http://schemas.openxmlformats.org/presentationml/2006/main">
  <p:tag name="PRESENTER_SHAPEINFO" val="&lt;ThreeDShapeInfo&gt;&lt;uuid val=&quot;{c3ab928d-7450-483d-a2a8-18634d656b5c}&quot; /&gt;&lt;isInvalidForFieldText val=&quot;0&quot; /&gt;&lt;Image&gt;&lt;filename val=&quot;E:\breeze\content\1659316294\5392800046-1\input\breezo\data\asimages\{c3ab928d-7450-483d-a2a8-18634d656b5c}.png&quot; /&gt;&lt;left val=&quot;261&quot; /&gt;&lt;top val=&quot;202&quot; /&gt;&lt;width val=&quot;425&quot; /&gt;&lt;height val=&quot;33&quot; /&gt;&lt;hasText val=&quot;1&quot; /&gt;&lt;/Image&gt;&lt;/ThreeDShapeInfo&gt;"/>
  <p:tag name="PRESENTER_SHAPETEXTINFO" val="&lt;ShapeTextInfo&gt;&lt;TableIndex row=&quot;-1&quot; col=&quot;-1&quot;&gt;&lt;linesCount val=&quot;1&quot; /&gt;&lt;lineCharCount val=&quot;27&quot; /&gt;&lt;/TableIndex&gt;&lt;/ShapeTextInfo&gt;"/>
</p:tagLst>
</file>

<file path=ppt/tags/tag190.xml><?xml version="1.0" encoding="utf-8"?>
<p:tagLst xmlns:p="http://schemas.openxmlformats.org/presentationml/2006/main">
  <p:tag name="PRESENTER_SHAPEINFO" val="&lt;ThreeDShapeInfo&gt;&lt;uuid val=&quot;{9254cb49-0e5a-4d7a-bffe-c35d00e83f39}&quot; /&gt;&lt;isInvalidForFieldText val=&quot;0&quot; /&gt;&lt;Image&gt;&lt;filename val=&quot;E:\breeze\content\1659316294\5392800046-1\input\breezo\data\asimages\{9254cb49-0e5a-4d7a-bffe-c35d00e83f39}.png&quot; /&gt;&lt;left val=&quot;68&quot; /&gt;&lt;top val=&quot;236&quot; /&gt;&lt;width val=&quot;309&quot; /&gt;&lt;height val=&quot;29&quot; /&gt;&lt;hasText val=&quot;1&quot; /&gt;&lt;/Image&gt;&lt;/ThreeDShapeInfo&gt;"/>
  <p:tag name="PRESENTER_SHAPETEXTINFO" val="&lt;ShapeTextInfo&gt;&lt;TableIndex row=&quot;-1&quot; col=&quot;-1&quot;&gt;&lt;linesCount val=&quot;1&quot; /&gt;&lt;lineCharCount val=&quot;24&quot; /&gt;&lt;/TableIndex&gt;&lt;/ShapeTextInfo&gt;"/>
</p:tagLst>
</file>

<file path=ppt/tags/tag191.xml><?xml version="1.0" encoding="utf-8"?>
<p:tagLst xmlns:p="http://schemas.openxmlformats.org/presentationml/2006/main">
  <p:tag name="PRESENTER_SHAPEINFO" val="&lt;ThreeDShapeInfo&gt;&lt;uuid val=&quot;{192624c1-d7d6-4a47-a30a-906853347711}&quot; /&gt;&lt;isInvalidForFieldText val=&quot;0&quot; /&gt;&lt;Image&gt;&lt;filename val=&quot;E:\breeze\content\1659316294\5392800046-1\input\breezo\data\asimages\{192624c1-d7d6-4a47-a30a-906853347711}.png&quot; /&gt;&lt;left val=&quot;318&quot; /&gt;&lt;top val=&quot;274&quot; /&gt;&lt;width val=&quot;225&quot; /&gt;&lt;height val=&quot;77&quot; /&gt;&lt;hasText val=&quot;1&quot; /&gt;&lt;/Image&gt;&lt;/ThreeDShapeInfo&gt;"/>
</p:tagLst>
</file>

<file path=ppt/tags/tag192.xml><?xml version="1.0" encoding="utf-8"?>
<p:tagLst xmlns:p="http://schemas.openxmlformats.org/presentationml/2006/main">
  <p:tag name="PRESENTER_SHAPEINFO" val="&lt;ThreeDShapeInfo&gt;&lt;uuid val=&quot;{342f56ba-1ec8-4fa5-925d-58ac92481166}&quot; /&gt;&lt;isInvalidForFieldText val=&quot;0&quot; /&gt;&lt;Image&gt;&lt;filename val=&quot;E:\breeze\content\1659316294\5392800046-1\input\breezo\data\asimages\{342f56ba-1ec8-4fa5-925d-58ac92481166}.png&quot; /&gt;&lt;left val=&quot;202&quot; /&gt;&lt;top val=&quot;514&quot; /&gt;&lt;width val=&quot;569&quot; /&gt;&lt;height val=&quot;176&quot; /&gt;&lt;hasText val=&quot;1&quot; /&gt;&lt;/Image&gt;&lt;/ThreeDShapeInfo&gt;"/>
  <p:tag name="PRESENTER_SHAPETEXTINFO" val="&lt;ShapeTextInfo&gt;&lt;TableIndex row=&quot;-1&quot; col=&quot;-1&quot;&gt;&lt;linesCount val=&quot;5&quot; /&gt;&lt;lineCharCount val=&quot;40&quot; /&gt;&lt;lineCharCount val=&quot;46&quot; /&gt;&lt;lineCharCount val=&quot;46&quot; /&gt;&lt;lineCharCount val=&quot;46&quot; /&gt;&lt;lineCharCount val=&quot;43&quot; /&gt;&lt;/TableIndex&gt;&lt;/ShapeTextInfo&gt;"/>
</p:tagLst>
</file>

<file path=ppt/tags/tag193.xml><?xml version="1.0" encoding="utf-8"?>
<p:tagLst xmlns:p="http://schemas.openxmlformats.org/presentationml/2006/main">
  <p:tag name="PRESENTER_SHAPEINFO" val="&lt;ThreeDShapeInfo&gt;&lt;uuid val=&quot;{fba6b88c-fd93-4b3f-b7a7-9deda65368c6}&quot; /&gt;&lt;isInvalidForFieldText val=&quot;0&quot; /&gt;&lt;Image&gt;&lt;filename val=&quot;E:\breeze\content\1659316294\5392800046-1\input\breezo\data\asimages\{fba6b88c-fd93-4b3f-b7a7-9deda65368c6}.png&quot; /&gt;&lt;left val=&quot;596&quot; /&gt;&lt;top val=&quot;205&quot; /&gt;&lt;width val=&quot;364&quot; /&gt;&lt;height val=&quot;235&quot; /&gt;&lt;hasText val=&quot;1&quot; /&gt;&lt;/Image&gt;&lt;/ThreeDShapeInfo&gt;"/>
  <p:tag name="PRESENTER_SHAPETEXTINFO" val="&lt;ShapeTextInfo&gt;&lt;TableIndex row=&quot;-1&quot; col=&quot;-1&quot;&gt;&lt;linesCount val=&quot;7&quot; /&gt;&lt;lineCharCount val=&quot;23&quot; /&gt;&lt;lineCharCount val=&quot;27&quot; /&gt;&lt;lineCharCount val=&quot;25&quot; /&gt;&lt;lineCharCount val=&quot;28&quot; /&gt;&lt;lineCharCount val=&quot;25&quot; /&gt;&lt;lineCharCount val=&quot;28&quot; /&gt;&lt;lineCharCount val=&quot;13&quot; /&gt;&lt;/TableIndex&gt;&lt;/ShapeTextInfo&gt;"/>
</p:tagLst>
</file>

<file path=ppt/tags/tag194.xml><?xml version="1.0" encoding="utf-8"?>
<p:tagLst xmlns:p="http://schemas.openxmlformats.org/presentationml/2006/main">
  <p:tag name="PRESENTER_SHAPEINFO" val="&lt;ThreeDShapeInfo&gt;&lt;uuid val=&quot;{39920e9a-32d8-4317-88a2-8b0d57e2937f}&quot; /&gt;&lt;isInvalidForFieldText val=&quot;0&quot; /&gt;&lt;Image&gt;&lt;filename val=&quot;E:\breeze\content\1659316294\5392800046-1\input\breezo\data\asimages\{39920e9a-32d8-4317-88a2-8b0d57e2937f}.png&quot; /&gt;&lt;left val=&quot;550&quot; /&gt;&lt;top val=&quot;309&quot; /&gt;&lt;width val=&quot;53&quot; /&gt;&lt;height val=&quot;12&quot; /&gt;&lt;hasText val=&quot;1&quot; /&gt;&lt;/Image&gt;&lt;/ThreeDShapeInfo&gt;"/>
</p:tagLst>
</file>

<file path=ppt/tags/tag195.xml><?xml version="1.0" encoding="utf-8"?>
<p:tagLst xmlns:p="http://schemas.openxmlformats.org/presentationml/2006/main">
  <p:tag name="HTML_SHAPEINFO" val="&lt;SlideThumbPath val=&quot;SlideTemp.PNG&quot;/&gt;"/>
</p:tagLst>
</file>

<file path=ppt/tags/tag196.xml><?xml version="1.0" encoding="utf-8"?>
<p:tagLst xmlns:p="http://schemas.openxmlformats.org/presentationml/2006/main">
  <p:tag name="PRESENTER_SHAPEINFO" val="&lt;ThreeDShapeInfo&gt;&lt;uuid val=&quot;{9201c176-180c-4de7-8600-cdaba1c1170f}&quot; /&gt;&lt;isInvalidForFieldText val=&quot;0&quot; /&gt;&lt;Image&gt;&lt;filename val=&quot;E:\breeze\content\1659316294\5392800046-1\input\breezo\data\asimages\{9201c176-180c-4de7-8600-cdaba1c1170f}.png&quot; /&gt;&lt;left val=&quot;196&quot; /&gt;&lt;top val=&quot;68&quot; /&gt;&lt;width val=&quot;569&quot; /&gt;&lt;height val=&quot;52&quot; /&gt;&lt;hasText val=&quot;1&quot; /&gt;&lt;/Image&gt;&lt;/ThreeDShapeInfo&gt;"/>
  <p:tag name="PRESENTER_SHAPETEXTINFO" val="&lt;ShapeTextInfo&gt;&lt;TableIndex row=&quot;-1&quot; col=&quot;-1&quot;&gt;&lt;linesCount val=&quot;1&quot; /&gt;&lt;lineCharCount val=&quot;24&quot; /&gt;&lt;/TableIndex&gt;&lt;/ShapeTextInfo&gt;"/>
</p:tagLst>
</file>

<file path=ppt/tags/tag197.xml><?xml version="1.0" encoding="utf-8"?>
<p:tagLst xmlns:p="http://schemas.openxmlformats.org/presentationml/2006/main">
  <p:tag name="PRESENTER_SHAPEINFO" val="&lt;ThreeDShapeInfo&gt;&lt;uuid val=&quot;{82bea9d2-214b-40d1-ba56-358b24de9b1a}&quot; /&gt;&lt;isInvalidForFieldText val=&quot;0&quot; /&gt;&lt;Image&gt;&lt;filename val=&quot;E:\breeze\content\1659316294\5392800046-1\input\breezo\data\asimages\{82bea9d2-214b-40d1-ba56-358b24de9b1a}.png&quot; /&gt;&lt;left val=&quot;357&quot; /&gt;&lt;top val=&quot;138&quot; /&gt;&lt;width val=&quot;169&quot; /&gt;&lt;height val=&quot;81&quot; /&gt;&lt;hasText val=&quot;1&quot; /&gt;&lt;/Image&gt;&lt;/ThreeDShapeInfo&gt;"/>
</p:tagLst>
</file>

<file path=ppt/tags/tag198.xml><?xml version="1.0" encoding="utf-8"?>
<p:tagLst xmlns:p="http://schemas.openxmlformats.org/presentationml/2006/main">
  <p:tag name="PRESENTER_SHAPEINFO" val="&lt;ThreeDShapeInfo&gt;&lt;uuid val=&quot;{107c8acf-5318-4133-a158-b53515c73cab}&quot; /&gt;&lt;isInvalidForFieldText val=&quot;0&quot; /&gt;&lt;Image&gt;&lt;filename val=&quot;E:\breeze\content\1659316294\5392800046-1\input\breezo\data\asimages\{107c8acf-5318-4133-a158-b53515c73cab}.png&quot; /&gt;&lt;left val=&quot;60&quot; /&gt;&lt;top val=&quot;236&quot; /&gt;&lt;width val=&quot;309&quot; /&gt;&lt;height val=&quot;29&quot; /&gt;&lt;hasText val=&quot;1&quot; /&gt;&lt;/Image&gt;&lt;/ThreeDShapeInfo&gt;"/>
  <p:tag name="PRESENTER_SHAPETEXTINFO" val="&lt;ShapeTextInfo&gt;&lt;TableIndex row=&quot;-1&quot; col=&quot;-1&quot;&gt;&lt;linesCount val=&quot;1&quot; /&gt;&lt;lineCharCount val=&quot;24&quot; /&gt;&lt;/TableIndex&gt;&lt;/ShapeTextInfo&gt;"/>
</p:tagLst>
</file>

<file path=ppt/tags/tag199.xml><?xml version="1.0" encoding="utf-8"?>
<p:tagLst xmlns:p="http://schemas.openxmlformats.org/presentationml/2006/main">
  <p:tag name="PRESENTER_SHAPEINFO" val="&lt;ThreeDShapeInfo&gt;&lt;uuid val=&quot;{3862dbc4-c3d4-4ea6-811b-a56a39668333}&quot; /&gt;&lt;isInvalidForFieldText val=&quot;0&quot; /&gt;&lt;Image&gt;&lt;filename val=&quot;E:\breeze\content\1659316294\5392800046-1\input\breezo\data\asimages\{3862dbc4-c3d4-4ea6-811b-a56a39668333}.png&quot; /&gt;&lt;left val=&quot;318&quot; /&gt;&lt;top val=&quot;274&quot; /&gt;&lt;width val=&quot;225&quot; /&gt;&lt;height val=&quot;77&quot; /&gt;&lt;hasText val=&quot;1&quot; /&gt;&lt;/Image&gt;&lt;/ThreeDShapeInfo&gt;"/>
</p:tagLst>
</file>

<file path=ppt/tags/tag2.xml><?xml version="1.0" encoding="utf-8"?>
<p:tagLst xmlns:p="http://schemas.openxmlformats.org/presentationml/2006/main">
  <p:tag name="PRESENTER_SHAPETEXTINFO" val="&lt;ShapeTextInfo&gt;&lt;TableIndex row=&quot;-1&quot; col=&quot;-1&quot;&gt;&lt;linesCount val=&quot;5&quot; /&gt;&lt;lineCharCount val=&quot;33&quot; /&gt;&lt;lineCharCount val=&quot;13&quot; /&gt;&lt;lineCharCount val=&quot;12&quot; /&gt;&lt;lineCharCount val=&quot;13&quot; /&gt;&lt;lineCharCount val=&quot;11&quot; /&gt;&lt;/TableIndex&gt;&lt;/ShapeTextInfo&gt;"/>
</p:tagLst>
</file>

<file path=ppt/tags/tag20.xml><?xml version="1.0" encoding="utf-8"?>
<p:tagLst xmlns:p="http://schemas.openxmlformats.org/presentationml/2006/main">
  <p:tag name="PRESENTER_SHAPEINFO" val="&lt;ThreeDShapeInfo&gt;&lt;uuid val=&quot;{a9c6e6af-4025-4ab0-ba67-fde5fbedb773}&quot; /&gt;&lt;isInvalidForFieldText val=&quot;0&quot; /&gt;&lt;Image&gt;&lt;filename val=&quot;E:\breeze\content\1659316294\5392800046-1\input\breezo\data\asimages\{a9c6e6af-4025-4ab0-ba67-fde5fbedb773}.png&quot; /&gt;&lt;left val=&quot;110&quot; /&gt;&lt;top val=&quot;302&quot; /&gt;&lt;width val=&quot;733&quot; /&gt;&lt;height val=&quot;75&quot; /&gt;&lt;hasText val=&quot;1&quot; /&gt;&lt;/Image&gt;&lt;/ThreeDShapeInfo&gt;"/>
  <p:tag name="PRESENTER_SHAPETEXTINFO" val="&lt;ShapeTextInfo&gt;&lt;TableIndex row=&quot;-1&quot; col=&quot;-1&quot;&gt;&lt;linesCount val=&quot;2&quot; /&gt;&lt;lineCharCount val=&quot;33&quot; /&gt;&lt;lineCharCount val=&quot;30&quot; /&gt;&lt;/TableIndex&gt;&lt;/ShapeTextInfo&gt;"/>
</p:tagLst>
</file>

<file path=ppt/tags/tag200.xml><?xml version="1.0" encoding="utf-8"?>
<p:tagLst xmlns:p="http://schemas.openxmlformats.org/presentationml/2006/main">
  <p:tag name="PRESENTER_SHAPEINFO" val="&lt;ThreeDShapeInfo&gt;&lt;uuid val=&quot;{d9b979c6-df18-4dda-92de-526f48dc0c2c}&quot; /&gt;&lt;isInvalidForFieldText val=&quot;0&quot; /&gt;&lt;Image&gt;&lt;filename val=&quot;E:\breeze\content\1659316294\5392800046-1\input\breezo\data\asimages\{d9b979c6-df18-4dda-92de-526f48dc0c2c}.png&quot; /&gt;&lt;left val=&quot;56&quot; /&gt;&lt;top val=&quot;365&quot; /&gt;&lt;width val=&quot;288&quot; /&gt;&lt;height val=&quot;29&quot; /&gt;&lt;hasText val=&quot;1&quot; /&gt;&lt;/Image&gt;&lt;/ThreeDShapeInfo&gt;"/>
  <p:tag name="PRESENTER_SHAPETEXTINFO" val="&lt;ShapeTextInfo&gt;&lt;TableIndex row=&quot;-1&quot; col=&quot;-1&quot;&gt;&lt;linesCount val=&quot;1&quot; /&gt;&lt;lineCharCount val=&quot;21&quot; /&gt;&lt;/TableIndex&gt;&lt;/ShapeTextInfo&gt;"/>
</p:tagLst>
</file>

<file path=ppt/tags/tag201.xml><?xml version="1.0" encoding="utf-8"?>
<p:tagLst xmlns:p="http://schemas.openxmlformats.org/presentationml/2006/main">
  <p:tag name="PRESENTER_SHAPEINFO" val="&lt;ThreeDShapeInfo&gt;&lt;uuid val=&quot;{56b5594f-361d-4953-8f6c-dcc53e1697cf}&quot; /&gt;&lt;isInvalidForFieldText val=&quot;0&quot; /&gt;&lt;Image&gt;&lt;filename val=&quot;E:\breeze\content\1659316294\5392800046-1\input\breezo\data\asimages\{56b5594f-361d-4953-8f6c-dcc53e1697cf}.png&quot; /&gt;&lt;left val=&quot;364&quot; /&gt;&lt;top val=&quot;398&quot; /&gt;&lt;width val=&quot;187&quot; /&gt;&lt;height val=&quot;28&quot; /&gt;&lt;hasText val=&quot;1&quot; /&gt;&lt;/Image&gt;&lt;/ThreeDShapeInfo&gt;"/>
</p:tagLst>
</file>

<file path=ppt/tags/tag202.xml><?xml version="1.0" encoding="utf-8"?>
<p:tagLst xmlns:p="http://schemas.openxmlformats.org/presentationml/2006/main">
  <p:tag name="HTML_SHAPEINFO" val="&lt;SlideThumbPath val=&quot;SlideTemp.PNG&quot;/&gt;"/>
</p:tagLst>
</file>

<file path=ppt/tags/tag203.xml><?xml version="1.0" encoding="utf-8"?>
<p:tagLst xmlns:p="http://schemas.openxmlformats.org/presentationml/2006/main">
  <p:tag name="PRESENTER_SHAPEINFO" val="&lt;ThreeDShapeInfo&gt;&lt;uuid val=&quot;{4c27c422-a961-49e8-92d1-d5fa40a08481}&quot; /&gt;&lt;isInvalidForFieldText val=&quot;0&quot; /&gt;&lt;Image&gt;&lt;filename val=&quot;E:\breeze\content\1659316294\5392800046-1\input\breezo\data\asimages\{4c27c422-a961-49e8-92d1-d5fa40a08481}.png&quot; /&gt;&lt;left val=&quot;196&quot; /&gt;&lt;top val=&quot;68&quot; /&gt;&lt;width val=&quot;569&quot; /&gt;&lt;height val=&quot;52&quot; /&gt;&lt;hasText val=&quot;1&quot; /&gt;&lt;/Image&gt;&lt;/ThreeDShapeInfo&gt;"/>
  <p:tag name="PRESENTER_SHAPETEXTINFO" val="&lt;ShapeTextInfo&gt;&lt;TableIndex row=&quot;-1&quot; col=&quot;-1&quot;&gt;&lt;linesCount val=&quot;1&quot; /&gt;&lt;lineCharCount val=&quot;24&quot; /&gt;&lt;/TableIndex&gt;&lt;/ShapeTextInfo&gt;"/>
</p:tagLst>
</file>

<file path=ppt/tags/tag204.xml><?xml version="1.0" encoding="utf-8"?>
<p:tagLst xmlns:p="http://schemas.openxmlformats.org/presentationml/2006/main">
  <p:tag name="PRESENTER_SHAPEINFO" val="&lt;ThreeDShapeInfo&gt;&lt;uuid val=&quot;{2520d35f-a315-45a0-9585-a3dbc23c2add}&quot; /&gt;&lt;isInvalidForFieldText val=&quot;0&quot; /&gt;&lt;Image&gt;&lt;filename val=&quot;E:\breeze\content\1659316294\5392800046-1\input\breezo\data\asimages\{2520d35f-a315-45a0-9585-a3dbc23c2add}.png&quot; /&gt;&lt;left val=&quot;357&quot; /&gt;&lt;top val=&quot;138&quot; /&gt;&lt;width val=&quot;169&quot; /&gt;&lt;height val=&quot;81&quot; /&gt;&lt;hasText val=&quot;1&quot; /&gt;&lt;/Image&gt;&lt;/ThreeDShapeInfo&gt;"/>
</p:tagLst>
</file>

<file path=ppt/tags/tag205.xml><?xml version="1.0" encoding="utf-8"?>
<p:tagLst xmlns:p="http://schemas.openxmlformats.org/presentationml/2006/main">
  <p:tag name="PRESENTER_SHAPEINFO" val="&lt;ThreeDShapeInfo&gt;&lt;uuid val=&quot;{cd0d76db-daf5-41f6-8661-91ec8bc1a7e8}&quot; /&gt;&lt;isInvalidForFieldText val=&quot;0&quot; /&gt;&lt;Image&gt;&lt;filename val=&quot;E:\breeze\content\1659316294\5392800046-1\input\breezo\data\asimages\{cd0d76db-daf5-41f6-8661-91ec8bc1a7e8}.png&quot; /&gt;&lt;left val=&quot;52&quot; /&gt;&lt;top val=&quot;242&quot; /&gt;&lt;width val=&quot;309&quot; /&gt;&lt;height val=&quot;29&quot; /&gt;&lt;hasText val=&quot;1&quot; /&gt;&lt;/Image&gt;&lt;/ThreeDShapeInfo&gt;"/>
  <p:tag name="PRESENTER_SHAPETEXTINFO" val="&lt;ShapeTextInfo&gt;&lt;TableIndex row=&quot;-1&quot; col=&quot;-1&quot;&gt;&lt;linesCount val=&quot;1&quot; /&gt;&lt;lineCharCount val=&quot;24&quot; /&gt;&lt;/TableIndex&gt;&lt;/ShapeTextInfo&gt;"/>
</p:tagLst>
</file>

<file path=ppt/tags/tag206.xml><?xml version="1.0" encoding="utf-8"?>
<p:tagLst xmlns:p="http://schemas.openxmlformats.org/presentationml/2006/main">
  <p:tag name="PRESENTER_SHAPEINFO" val="&lt;ThreeDShapeInfo&gt;&lt;uuid val=&quot;{1d7b2bb7-1591-464e-a38a-3d5b3a191ab2}&quot; /&gt;&lt;isInvalidForFieldText val=&quot;0&quot; /&gt;&lt;Image&gt;&lt;filename val=&quot;E:\breeze\content\1659316294\5392800046-1\input\breezo\data\asimages\{1d7b2bb7-1591-464e-a38a-3d5b3a191ab2}.png&quot; /&gt;&lt;left val=&quot;318&quot; /&gt;&lt;top val=&quot;274&quot; /&gt;&lt;width val=&quot;225&quot; /&gt;&lt;height val=&quot;77&quot; /&gt;&lt;hasText val=&quot;1&quot; /&gt;&lt;/Image&gt;&lt;/ThreeDShapeInfo&gt;"/>
</p:tagLst>
</file>

<file path=ppt/tags/tag207.xml><?xml version="1.0" encoding="utf-8"?>
<p:tagLst xmlns:p="http://schemas.openxmlformats.org/presentationml/2006/main">
  <p:tag name="PRESENTER_SHAPEINFO" val="&lt;ThreeDShapeInfo&gt;&lt;uuid val=&quot;{728634c2-de83-41e9-aead-23740aefa56e}&quot; /&gt;&lt;isInvalidForFieldText val=&quot;0&quot; /&gt;&lt;Image&gt;&lt;filename val=&quot;E:\breeze\content\1659316294\5392800046-1\input\breezo\data\asimages\{728634c2-de83-41e9-aead-23740aefa56e}.png&quot; /&gt;&lt;left val=&quot;52&quot; /&gt;&lt;top val=&quot;357&quot; /&gt;&lt;width val=&quot;288&quot; /&gt;&lt;height val=&quot;29&quot; /&gt;&lt;hasText val=&quot;1&quot; /&gt;&lt;/Image&gt;&lt;/ThreeDShapeInfo&gt;"/>
  <p:tag name="PRESENTER_SHAPETEXTINFO" val="&lt;ShapeTextInfo&gt;&lt;TableIndex row=&quot;-1&quot; col=&quot;-1&quot;&gt;&lt;linesCount val=&quot;1&quot; /&gt;&lt;lineCharCount val=&quot;21&quot; /&gt;&lt;/TableIndex&gt;&lt;/ShapeTextInfo&gt;"/>
</p:tagLst>
</file>

<file path=ppt/tags/tag208.xml><?xml version="1.0" encoding="utf-8"?>
<p:tagLst xmlns:p="http://schemas.openxmlformats.org/presentationml/2006/main">
  <p:tag name="PRESENTER_SHAPEINFO" val="&lt;ThreeDShapeInfo&gt;&lt;uuid val=&quot;{b95f92fe-2615-47d5-ba24-ebb03ac7c50f}&quot; /&gt;&lt;isInvalidForFieldText val=&quot;0&quot; /&gt;&lt;Image&gt;&lt;filename val=&quot;E:\breeze\content\1659316294\5392800046-1\input\breezo\data\asimages\{b95f92fe-2615-47d5-ba24-ebb03ac7c50f}.png&quot; /&gt;&lt;left val=&quot;364&quot; /&gt;&lt;top val=&quot;398&quot; /&gt;&lt;width val=&quot;187&quot; /&gt;&lt;height val=&quot;28&quot; /&gt;&lt;hasText val=&quot;1&quot; /&gt;&lt;/Image&gt;&lt;/ThreeDShapeInfo&gt;"/>
</p:tagLst>
</file>

<file path=ppt/tags/tag209.xml><?xml version="1.0" encoding="utf-8"?>
<p:tagLst xmlns:p="http://schemas.openxmlformats.org/presentationml/2006/main">
  <p:tag name="PRESENTER_SHAPEINFO" val="&lt;ThreeDShapeInfo&gt;&lt;uuid val=&quot;{fe46ff19-f1ef-4644-8a02-134fcc0b1d97}&quot; /&gt;&lt;isInvalidForFieldText val=&quot;0&quot; /&gt;&lt;Image&gt;&lt;filename val=&quot;E:\breeze\content\1659316294\5392800046-1\input\breezo\data\asimages\{fe46ff19-f1ef-4644-8a02-134fcc0b1d97}.png&quot; /&gt;&lt;left val=&quot;51&quot; /&gt;&lt;top val=&quot;463&quot; /&gt;&lt;width val=&quot;359&quot; /&gt;&lt;height val=&quot;24&quot; /&gt;&lt;hasText val=&quot;1&quot; /&gt;&lt;/Image&gt;&lt;/ThreeDShapeInfo&gt;"/>
  <p:tag name="PRESENTER_SHAPETEXTINFO" val="&lt;ShapeTextInfo&gt;&lt;TableIndex row=&quot;-1&quot; col=&quot;-1&quot;&gt;&lt;linesCount val=&quot;1&quot; /&gt;&lt;lineCharCount val=&quot;27&quot; /&gt;&lt;/TableIndex&gt;&lt;/ShapeTextInfo&gt;"/>
</p:tagLst>
</file>

<file path=ppt/tags/tag21.xml><?xml version="1.0" encoding="utf-8"?>
<p:tagLst xmlns:p="http://schemas.openxmlformats.org/presentationml/2006/main">
  <p:tag name="PRESENTER_SHAPEINFO" val="&lt;ThreeDShapeInfo&gt;&lt;uuid val=&quot;{cfabdf96-5448-4a0f-b3d6-7427c0520ff6}&quot; /&gt;&lt;isInvalidForFieldText val=&quot;0&quot; /&gt;&lt;Image&gt;&lt;filename val=&quot;E:\breeze\content\1659316294\5392800046-1\input\breezo\data\asimages\{cfabdf96-5448-4a0f-b3d6-7427c0520ff6}.png&quot; /&gt;&lt;left val=&quot;130&quot; /&gt;&lt;top val=&quot;248&quot; /&gt;&lt;width val=&quot;691&quot; /&gt;&lt;height val=&quot;31&quot; /&gt;&lt;hasText val=&quot;1&quot; /&gt;&lt;/Image&gt;&lt;/ThreeDShapeInfo&gt;"/>
  <p:tag name="PRESENTER_SHAPETEXTINFO" val="&lt;ShapeTextInfo&gt;&lt;TableIndex row=&quot;-1&quot; col=&quot;-1&quot;&gt;&lt;linesCount val=&quot;1&quot; /&gt;&lt;lineCharCount val=&quot;49&quot; /&gt;&lt;/TableIndex&gt;&lt;/ShapeTextInfo&gt;"/>
</p:tagLst>
</file>

<file path=ppt/tags/tag210.xml><?xml version="1.0" encoding="utf-8"?>
<p:tagLst xmlns:p="http://schemas.openxmlformats.org/presentationml/2006/main">
  <p:tag name="PRESENTER_SHAPEINFO" val="&lt;ThreeDShapeInfo&gt;&lt;uuid val=&quot;{62fb00f1-421b-48d1-ad73-f9c07ef684d0}&quot; /&gt;&lt;isInvalidForFieldText val=&quot;0&quot; /&gt;&lt;Image&gt;&lt;filename val=&quot;E:\breeze\content\1659316294\5392800046-1\input\breezo\data\asimages\{62fb00f1-421b-48d1-ad73-f9c07ef684d0}.png&quot; /&gt;&lt;left val=&quot;380&quot; /&gt;&lt;top val=&quot;505&quot; /&gt;&lt;width val=&quot;171&quot; /&gt;&lt;height val=&quot;33&quot; /&gt;&lt;hasText val=&quot;1&quot; /&gt;&lt;/Image&gt;&lt;/ThreeDShapeInfo&gt;"/>
</p:tagLst>
</file>

<file path=ppt/tags/tag211.xml><?xml version="1.0" encoding="utf-8"?>
<p:tagLst xmlns:p="http://schemas.openxmlformats.org/presentationml/2006/main">
  <p:tag name="HTML_SHAPEINFO" val="&lt;SlideThumbPath val=&quot;SlideTemp.PNG&quot;/&gt;"/>
</p:tagLst>
</file>

<file path=ppt/tags/tag212.xml><?xml version="1.0" encoding="utf-8"?>
<p:tagLst xmlns:p="http://schemas.openxmlformats.org/presentationml/2006/main">
  <p:tag name="PRESENTER_SHAPEINFO" val="&lt;ThreeDShapeInfo&gt;&lt;uuid val=&quot;{4708e3f1-f2b5-41dc-b8e3-386ba70de512}&quot; /&gt;&lt;isInvalidForFieldText val=&quot;0&quot; /&gt;&lt;Image&gt;&lt;filename val=&quot;E:\breeze\content\1659316294\5392800046-1\input\breezo\data\asimages\{4708e3f1-f2b5-41dc-b8e3-386ba70de512}.png&quot; /&gt;&lt;left val=&quot;196&quot; /&gt;&lt;top val=&quot;68&quot; /&gt;&lt;width val=&quot;569&quot; /&gt;&lt;height val=&quot;52&quot; /&gt;&lt;hasText val=&quot;1&quot; /&gt;&lt;/Image&gt;&lt;/ThreeDShapeInfo&gt;"/>
  <p:tag name="PRESENTER_SHAPETEXTINFO" val="&lt;ShapeTextInfo&gt;&lt;TableIndex row=&quot;-1&quot; col=&quot;-1&quot;&gt;&lt;linesCount val=&quot;1&quot; /&gt;&lt;lineCharCount val=&quot;24&quot; /&gt;&lt;/TableIndex&gt;&lt;/ShapeTextInfo&gt;"/>
</p:tagLst>
</file>

<file path=ppt/tags/tag213.xml><?xml version="1.0" encoding="utf-8"?>
<p:tagLst xmlns:p="http://schemas.openxmlformats.org/presentationml/2006/main">
  <p:tag name="PRESENTER_SHAPEINFO" val="&lt;ThreeDShapeInfo&gt;&lt;uuid val=&quot;{a666ee6c-37bc-48ba-81ce-3f3f1812de80}&quot; /&gt;&lt;isInvalidForFieldText val=&quot;0&quot; /&gt;&lt;Image&gt;&lt;filename val=&quot;E:\breeze\content\1659316294\5392800046-1\input\breezo\data\asimages\{a666ee6c-37bc-48ba-81ce-3f3f1812de80}.png&quot; /&gt;&lt;left val=&quot;357&quot; /&gt;&lt;top val=&quot;138&quot; /&gt;&lt;width val=&quot;169&quot; /&gt;&lt;height val=&quot;81&quot; /&gt;&lt;hasText val=&quot;1&quot; /&gt;&lt;/Image&gt;&lt;/ThreeDShapeInfo&gt;"/>
</p:tagLst>
</file>

<file path=ppt/tags/tag214.xml><?xml version="1.0" encoding="utf-8"?>
<p:tagLst xmlns:p="http://schemas.openxmlformats.org/presentationml/2006/main">
  <p:tag name="PRESENTER_SHAPEINFO" val="&lt;ThreeDShapeInfo&gt;&lt;uuid val=&quot;{372b7a29-6b73-46bb-9687-2fa1eb1dca8d}&quot; /&gt;&lt;isInvalidForFieldText val=&quot;0&quot; /&gt;&lt;Image&gt;&lt;filename val=&quot;E:\breeze\content\1659316294\5392800046-1\input\breezo\data\asimages\{372b7a29-6b73-46bb-9687-2fa1eb1dca8d}.png&quot; /&gt;&lt;left val=&quot;63&quot; /&gt;&lt;top val=&quot;236&quot; /&gt;&lt;width val=&quot;309&quot; /&gt;&lt;height val=&quot;29&quot; /&gt;&lt;hasText val=&quot;1&quot; /&gt;&lt;/Image&gt;&lt;/ThreeDShapeInfo&gt;"/>
  <p:tag name="PRESENTER_SHAPETEXTINFO" val="&lt;ShapeTextInfo&gt;&lt;TableIndex row=&quot;-1&quot; col=&quot;-1&quot;&gt;&lt;linesCount val=&quot;1&quot; /&gt;&lt;lineCharCount val=&quot;24&quot; /&gt;&lt;/TableIndex&gt;&lt;/ShapeTextInfo&gt;"/>
</p:tagLst>
</file>

<file path=ppt/tags/tag215.xml><?xml version="1.0" encoding="utf-8"?>
<p:tagLst xmlns:p="http://schemas.openxmlformats.org/presentationml/2006/main">
  <p:tag name="PRESENTER_SHAPEINFO" val="&lt;ThreeDShapeInfo&gt;&lt;uuid val=&quot;{bde80429-53b3-485a-b222-1f0339366901}&quot; /&gt;&lt;isInvalidForFieldText val=&quot;0&quot; /&gt;&lt;Image&gt;&lt;filename val=&quot;E:\breeze\content\1659316294\5392800046-1\input\breezo\data\asimages\{bde80429-53b3-485a-b222-1f0339366901}.png&quot; /&gt;&lt;left val=&quot;318&quot; /&gt;&lt;top val=&quot;274&quot; /&gt;&lt;width val=&quot;225&quot; /&gt;&lt;height val=&quot;77&quot; /&gt;&lt;hasText val=&quot;1&quot; /&gt;&lt;/Image&gt;&lt;/ThreeDShapeInfo&gt;"/>
</p:tagLst>
</file>

<file path=ppt/tags/tag216.xml><?xml version="1.0" encoding="utf-8"?>
<p:tagLst xmlns:p="http://schemas.openxmlformats.org/presentationml/2006/main">
  <p:tag name="PRESENTER_SHAPEINFO" val="&lt;ThreeDShapeInfo&gt;&lt;uuid val=&quot;{c40e16ac-b41e-475a-a94a-edc50538f99c}&quot; /&gt;&lt;isInvalidForFieldText val=&quot;0&quot; /&gt;&lt;Image&gt;&lt;filename val=&quot;E:\breeze\content\1659316294\5392800046-1\input\breezo\data\asimages\{c40e16ac-b41e-475a-a94a-edc50538f99c}.png&quot; /&gt;&lt;left val=&quot;62&quot; /&gt;&lt;top val=&quot;364&quot; /&gt;&lt;width val=&quot;288&quot; /&gt;&lt;height val=&quot;29&quot; /&gt;&lt;hasText val=&quot;1&quot; /&gt;&lt;/Image&gt;&lt;/ThreeDShapeInfo&gt;"/>
  <p:tag name="PRESENTER_SHAPETEXTINFO" val="&lt;ShapeTextInfo&gt;&lt;TableIndex row=&quot;-1&quot; col=&quot;-1&quot;&gt;&lt;linesCount val=&quot;1&quot; /&gt;&lt;lineCharCount val=&quot;21&quot; /&gt;&lt;/TableIndex&gt;&lt;/ShapeTextInfo&gt;"/>
</p:tagLst>
</file>

<file path=ppt/tags/tag217.xml><?xml version="1.0" encoding="utf-8"?>
<p:tagLst xmlns:p="http://schemas.openxmlformats.org/presentationml/2006/main">
  <p:tag name="PRESENTER_SHAPEINFO" val="&lt;ThreeDShapeInfo&gt;&lt;uuid val=&quot;{d65ba194-d44b-4001-85c9-13b75bdb389b}&quot; /&gt;&lt;isInvalidForFieldText val=&quot;0&quot; /&gt;&lt;Image&gt;&lt;filename val=&quot;E:\breeze\content\1659316294\5392800046-1\input\breezo\data\asimages\{d65ba194-d44b-4001-85c9-13b75bdb389b}.png&quot; /&gt;&lt;left val=&quot;364&quot; /&gt;&lt;top val=&quot;398&quot; /&gt;&lt;width val=&quot;187&quot; /&gt;&lt;height val=&quot;28&quot; /&gt;&lt;hasText val=&quot;1&quot; /&gt;&lt;/Image&gt;&lt;/ThreeDShapeInfo&gt;"/>
</p:tagLst>
</file>

<file path=ppt/tags/tag218.xml><?xml version="1.0" encoding="utf-8"?>
<p:tagLst xmlns:p="http://schemas.openxmlformats.org/presentationml/2006/main">
  <p:tag name="PRESENTER_SHAPEINFO" val="&lt;ThreeDShapeInfo&gt;&lt;uuid val=&quot;{fc1e19e7-6ddc-4ea7-bae4-caecb503bc01}&quot; /&gt;&lt;isInvalidForFieldText val=&quot;0&quot; /&gt;&lt;Image&gt;&lt;filename val=&quot;E:\breeze\content\1659316294\5392800046-1\input\breezo\data\asimages\{fc1e19e7-6ddc-4ea7-bae4-caecb503bc01}.png&quot; /&gt;&lt;left val=&quot;62&quot; /&gt;&lt;top val=&quot;463&quot; /&gt;&lt;width val=&quot;359&quot; /&gt;&lt;height val=&quot;24&quot; /&gt;&lt;hasText val=&quot;1&quot; /&gt;&lt;/Image&gt;&lt;/ThreeDShapeInfo&gt;"/>
  <p:tag name="PRESENTER_SHAPETEXTINFO" val="&lt;ShapeTextInfo&gt;&lt;TableIndex row=&quot;-1&quot; col=&quot;-1&quot;&gt;&lt;linesCount val=&quot;1&quot; /&gt;&lt;lineCharCount val=&quot;27&quot; /&gt;&lt;/TableIndex&gt;&lt;/ShapeTextInfo&gt;"/>
</p:tagLst>
</file>

<file path=ppt/tags/tag219.xml><?xml version="1.0" encoding="utf-8"?>
<p:tagLst xmlns:p="http://schemas.openxmlformats.org/presentationml/2006/main">
  <p:tag name="PRESENTER_SHAPEINFO" val="&lt;ThreeDShapeInfo&gt;&lt;uuid val=&quot;{dd92322b-0675-4d3c-b981-940f6c9603b0}&quot; /&gt;&lt;isInvalidForFieldText val=&quot;0&quot; /&gt;&lt;Image&gt;&lt;filename val=&quot;E:\breeze\content\1659316294\5392800046-1\input\breezo\data\asimages\{dd92322b-0675-4d3c-b981-940f6c9603b0}.png&quot; /&gt;&lt;left val=&quot;380&quot; /&gt;&lt;top val=&quot;505&quot; /&gt;&lt;width val=&quot;171&quot; /&gt;&lt;height val=&quot;33&quot; /&gt;&lt;hasText val=&quot;1&quot; /&gt;&lt;/Image&gt;&lt;/ThreeDShapeInfo&gt;"/>
</p:tagLst>
</file>

<file path=ppt/tags/tag22.xml><?xml version="1.0" encoding="utf-8"?>
<p:tagLst xmlns:p="http://schemas.openxmlformats.org/presentationml/2006/main">
  <p:tag name="PRESENTER_SHAPEINFO" val="&lt;ThreeDShapeInfo&gt;&lt;uuid val=&quot;{426ec730-4929-4877-8844-aabdfd4d930d}&quot; /&gt;&lt;isInvalidForFieldText val=&quot;0&quot; /&gt;&lt;Image&gt;&lt;filename val=&quot;E:\breeze\content\1659316294\5392800046-1\input\breezo\data\asimages\{426ec730-4929-4877-8844-aabdfd4d930d}.png&quot; /&gt;&lt;left val=&quot;100&quot; /&gt;&lt;top val=&quot;399&quot; /&gt;&lt;width val=&quot;753&quot; /&gt;&lt;height val=&quot;89&quot; /&gt;&lt;hasText val=&quot;1&quot; /&gt;&lt;/Image&gt;&lt;/ThreeDShapeInfo&gt;"/>
  <p:tag name="PRESENTER_SHAPETEXTINFO" val="&lt;ShapeTextInfo&gt;&lt;TableIndex row=&quot;-1&quot; col=&quot;-1&quot;&gt;&lt;linesCount val=&quot;2&quot; /&gt;&lt;lineCharCount val=&quot;39&quot; /&gt;&lt;lineCharCount val=&quot;25&quot; /&gt;&lt;/TableIndex&gt;&lt;/ShapeTextInfo&gt;"/>
</p:tagLst>
</file>

<file path=ppt/tags/tag220.xml><?xml version="1.0" encoding="utf-8"?>
<p:tagLst xmlns:p="http://schemas.openxmlformats.org/presentationml/2006/main">
  <p:tag name="PRESENTER_SHAPEINFO" val="&lt;ThreeDShapeInfo&gt;&lt;uuid val=&quot;{c220e0b7-a2b8-434e-ba71-4f14eab7f8b4}&quot; /&gt;&lt;isInvalidForFieldText val=&quot;0&quot; /&gt;&lt;Image&gt;&lt;filename val=&quot;E:\breeze\content\1659316294\5392800046-1\input\breezo\data\asimages\{c220e0b7-a2b8-434e-ba71-4f14eab7f8b4}.png&quot; /&gt;&lt;left val=&quot;63&quot; /&gt;&lt;top val=&quot;569&quot; /&gt;&lt;width val=&quot;318&quot; /&gt;&lt;height val=&quot;29&quot; /&gt;&lt;hasText val=&quot;1&quot; /&gt;&lt;/Image&gt;&lt;/ThreeDShapeInfo&gt;"/>
  <p:tag name="PRESENTER_SHAPETEXTINFO" val="&lt;ShapeTextInfo&gt;&lt;TableIndex row=&quot;-1&quot; col=&quot;-1&quot;&gt;&lt;linesCount val=&quot;1&quot; /&gt;&lt;lineCharCount val=&quot;25&quot; /&gt;&lt;/TableIndex&gt;&lt;/ShapeTextInfo&gt;"/>
</p:tagLst>
</file>

<file path=ppt/tags/tag221.xml><?xml version="1.0" encoding="utf-8"?>
<p:tagLst xmlns:p="http://schemas.openxmlformats.org/presentationml/2006/main">
  <p:tag name="PRESENTER_SHAPEINFO" val="&lt;ThreeDShapeInfo&gt;&lt;uuid val=&quot;{acea013f-007a-4b3d-980f-66a3e6b6564f}&quot; /&gt;&lt;isInvalidForFieldText val=&quot;0&quot; /&gt;&lt;Image&gt;&lt;filename val=&quot;E:\breeze\content\1659316294\5392800046-1\input\breezo\data\asimages\{acea013f-007a-4b3d-980f-66a3e6b6564f}.png&quot; /&gt;&lt;left val=&quot;418&quot; /&gt;&lt;top val=&quot;611&quot; /&gt;&lt;width val=&quot;111&quot; /&gt;&lt;height val=&quot;33&quot; /&gt;&lt;hasText val=&quot;1&quot; /&gt;&lt;/Image&gt;&lt;/ThreeDShapeInfo&gt;"/>
</p:tagLst>
</file>

<file path=ppt/tags/tag222.xml><?xml version="1.0" encoding="utf-8"?>
<p:tagLst xmlns:p="http://schemas.openxmlformats.org/presentationml/2006/main">
  <p:tag name="HTML_SHAPEINFO" val="&lt;SlideThumbPath val=&quot;SlideTemp.PNG&quot;/&gt;"/>
</p:tagLst>
</file>

<file path=ppt/tags/tag223.xml><?xml version="1.0" encoding="utf-8"?>
<p:tagLst xmlns:p="http://schemas.openxmlformats.org/presentationml/2006/main">
  <p:tag name="PRESENTER_SHAPEINFO" val="&lt;ThreeDShapeInfo&gt;&lt;uuid val=&quot;{41eb0aa6-c153-422a-9b17-045ef8e20b4c}&quot; /&gt;&lt;isInvalidForFieldText val=&quot;0&quot; /&gt;&lt;Image&gt;&lt;filename val=&quot;E:\breeze\content\1659316294\5392800046-1\input\breezo\data\asimages\{41eb0aa6-c153-422a-9b17-045ef8e20b4c}.png&quot; /&gt;&lt;left val=&quot;196&quot; /&gt;&lt;top val=&quot;68&quot; /&gt;&lt;width val=&quot;569&quot; /&gt;&lt;height val=&quot;52&quot; /&gt;&lt;hasText val=&quot;1&quot; /&gt;&lt;/Image&gt;&lt;/ThreeDShapeInfo&gt;"/>
  <p:tag name="PRESENTER_SHAPETEXTINFO" val="&lt;ShapeTextInfo&gt;&lt;TableIndex row=&quot;-1&quot; col=&quot;-1&quot;&gt;&lt;linesCount val=&quot;1&quot; /&gt;&lt;lineCharCount val=&quot;24&quot; /&gt;&lt;/TableIndex&gt;&lt;/ShapeTextInfo&gt;"/>
</p:tagLst>
</file>

<file path=ppt/tags/tag224.xml><?xml version="1.0" encoding="utf-8"?>
<p:tagLst xmlns:p="http://schemas.openxmlformats.org/presentationml/2006/main">
  <p:tag name="PRESENTER_SHAPEINFO" val="&lt;ThreeDShapeInfo&gt;&lt;uuid val=&quot;{19eda7a4-8ce0-4bda-a781-03ce4a0d78a4}&quot; /&gt;&lt;isInvalidForFieldText val=&quot;0&quot; /&gt;&lt;Image&gt;&lt;filename val=&quot;E:\breeze\content\1659316294\5392800046-1\input\breezo\data\asimages\{19eda7a4-8ce0-4bda-a781-03ce4a0d78a4}.png&quot; /&gt;&lt;left val=&quot;357&quot; /&gt;&lt;top val=&quot;138&quot; /&gt;&lt;width val=&quot;169&quot; /&gt;&lt;height val=&quot;81&quot; /&gt;&lt;hasText val=&quot;1&quot; /&gt;&lt;/Image&gt;&lt;/ThreeDShapeInfo&gt;"/>
</p:tagLst>
</file>

<file path=ppt/tags/tag225.xml><?xml version="1.0" encoding="utf-8"?>
<p:tagLst xmlns:p="http://schemas.openxmlformats.org/presentationml/2006/main">
  <p:tag name="PRESENTER_SHAPEINFO" val="&lt;ThreeDShapeInfo&gt;&lt;uuid val=&quot;{a4bbc66e-d49a-4b0b-904d-9213dcf9b575}&quot; /&gt;&lt;isInvalidForFieldText val=&quot;0&quot; /&gt;&lt;Image&gt;&lt;filename val=&quot;E:\breeze\content\1659316294\5392800046-1\input\breezo\data\asimages\{a4bbc66e-d49a-4b0b-904d-9213dcf9b575}.png&quot; /&gt;&lt;left val=&quot;98&quot; /&gt;&lt;top val=&quot;260&quot; /&gt;&lt;width val=&quot;477&quot; /&gt;&lt;height val=&quot;27&quot; /&gt;&lt;hasText val=&quot;1&quot; /&gt;&lt;/Image&gt;&lt;/ThreeDShapeInfo&gt;"/>
  <p:tag name="PRESENTER_SHAPETEXTINFO" val="&lt;ShapeTextInfo&gt;&lt;TableIndex row=&quot;-1&quot; col=&quot;-1&quot;&gt;&lt;linesCount val=&quot;1&quot; /&gt;&lt;lineCharCount val=&quot;31&quot; /&gt;&lt;/TableIndex&gt;&lt;/ShapeTextInfo&gt;"/>
</p:tagLst>
</file>

<file path=ppt/tags/tag226.xml><?xml version="1.0" encoding="utf-8"?>
<p:tagLst xmlns:p="http://schemas.openxmlformats.org/presentationml/2006/main">
  <p:tag name="PRESENTER_SHAPEINFO" val="&lt;ThreeDShapeInfo&gt;&lt;uuid val=&quot;{e8d31122-d20f-46fe-9f2d-a1ebd8bb2ad7}&quot; /&gt;&lt;isInvalidForFieldText val=&quot;0&quot; /&gt;&lt;Image&gt;&lt;filename val=&quot;E:\breeze\content\1659316294\5392800046-1\input\breezo\data\asimages\{e8d31122-d20f-46fe-9f2d-a1ebd8bb2ad7}.png&quot; /&gt;&lt;left val=&quot;194&quot; /&gt;&lt;top val=&quot;316&quot; /&gt;&lt;width val=&quot;499&quot; /&gt;&lt;height val=&quot;83&quot; /&gt;&lt;hasText val=&quot;1&quot; /&gt;&lt;/Image&gt;&lt;/ThreeDShapeInfo&gt;"/>
</p:tagLst>
</file>

<file path=ppt/tags/tag227.xml><?xml version="1.0" encoding="utf-8"?>
<p:tagLst xmlns:p="http://schemas.openxmlformats.org/presentationml/2006/main">
  <p:tag name="PRESENTER_SHAPEINFO" val="&lt;ThreeDShapeInfo&gt;&lt;uuid val=&quot;{74938b47-f0d4-4fb6-b50b-6a738b9627b2}&quot; /&gt;&lt;isInvalidForFieldText val=&quot;0&quot; /&gt;&lt;Image&gt;&lt;filename val=&quot;E:\breeze\content\1659316294\5392800046-1\input\breezo\data\asimages\{74938b47-f0d4-4fb6-b50b-6a738b9627b2}.png&quot; /&gt;&lt;left val=&quot;97&quot; /&gt;&lt;top val=&quot;457&quot; /&gt;&lt;width val=&quot;669&quot; /&gt;&lt;height val=&quot;32&quot; /&gt;&lt;hasText val=&quot;1&quot; /&gt;&lt;/Image&gt;&lt;/ThreeDShapeInfo&gt;"/>
  <p:tag name="PRESENTER_SHAPETEXTINFO" val="&lt;ShapeTextInfo&gt;&lt;TableIndex row=&quot;-1&quot; col=&quot;-1&quot;&gt;&lt;linesCount val=&quot;1&quot; /&gt;&lt;lineCharCount val=&quot;43&quot; /&gt;&lt;/TableIndex&gt;&lt;/ShapeTextInfo&gt;"/>
</p:tagLst>
</file>

<file path=ppt/tags/tag228.xml><?xml version="1.0" encoding="utf-8"?>
<p:tagLst xmlns:p="http://schemas.openxmlformats.org/presentationml/2006/main">
  <p:tag name="HTML_SHAPEINFO" val="&lt;SlideThumbPath val=&quot;SlideTemp.PNG&quot;/&gt;"/>
</p:tagLst>
</file>

<file path=ppt/tags/tag229.xml><?xml version="1.0" encoding="utf-8"?>
<p:tagLst xmlns:p="http://schemas.openxmlformats.org/presentationml/2006/main">
  <p:tag name="PRESENTER_SHAPEINFO" val="&lt;ThreeDShapeInfo&gt;&lt;uuid val=&quot;{539afee4-c35b-46fe-803c-df33ff7d8143}&quot; /&gt;&lt;isInvalidForFieldText val=&quot;0&quot; /&gt;&lt;Image&gt;&lt;filename val=&quot;E:\breeze\content\1659316294\5392800046-1\input\breezo\data\asimages\{539afee4-c35b-46fe-803c-df33ff7d8143}.png&quot; /&gt;&lt;left val=&quot;342&quot; /&gt;&lt;top val=&quot;70&quot; /&gt;&lt;width val=&quot;276&quot; /&gt;&lt;height val=&quot;49&quot; /&gt;&lt;hasText val=&quot;1&quot; /&gt;&lt;/Image&gt;&lt;/ThreeDShapeInfo&gt;"/>
  <p:tag name="PRESENTER_SHAPETEXTINFO" val="&lt;ShapeTextInfo&gt;&lt;TableIndex row=&quot;-1&quot; col=&quot;-1&quot;&gt;&lt;linesCount val=&quot;1&quot; /&gt;&lt;lineCharCount val=&quot;11&quot; /&gt;&lt;/TableIndex&gt;&lt;/ShapeTextInfo&gt;"/>
</p:tagLst>
</file>

<file path=ppt/tags/tag23.xml><?xml version="1.0" encoding="utf-8"?>
<p:tagLst xmlns:p="http://schemas.openxmlformats.org/presentationml/2006/main">
  <p:tag name="PRESENTER_SHAPEINFO" val="&lt;ThreeDShapeInfo&gt;&lt;uuid val=&quot;{17e9408d-884c-4c74-9ffc-85c1f8e22a10}&quot; /&gt;&lt;isInvalidForFieldText val=&quot;0&quot; /&gt;&lt;Image&gt;&lt;filename val=&quot;E:\breeze\content\1659316294\5392800046-1\input\breezo\data\asimages\{17e9408d-884c-4c74-9ffc-85c1f8e22a10}.png&quot; /&gt;&lt;left val=&quot;131&quot; /&gt;&lt;top val=&quot;510&quot; /&gt;&lt;width val=&quot;689&quot; /&gt;&lt;height val=&quot;32&quot; /&gt;&lt;hasText val=&quot;1&quot; /&gt;&lt;/Image&gt;&lt;/ThreeDShapeInfo&gt;"/>
  <p:tag name="PRESENTER_SHAPETEXTINFO" val="&lt;ShapeTextInfo&gt;&lt;TableIndex row=&quot;-1&quot; col=&quot;-1&quot;&gt;&lt;linesCount val=&quot;1&quot; /&gt;&lt;lineCharCount val=&quot;50&quot; /&gt;&lt;/TableIndex&gt;&lt;/ShapeTextInfo&gt;"/>
</p:tagLst>
</file>

<file path=ppt/tags/tag230.xml><?xml version="1.0" encoding="utf-8"?>
<p:tagLst xmlns:p="http://schemas.openxmlformats.org/presentationml/2006/main">
  <p:tag name="PRESENTER_SHAPEINFO" val="&lt;ThreeDShapeInfo&gt;&lt;uuid val=&quot;{5a7a0996-7f7a-4d37-ba85-40eb912c2090}&quot; /&gt;&lt;isInvalidForFieldText val=&quot;0&quot; /&gt;&lt;Image&gt;&lt;filename val=&quot;E:\breeze\content\1659316294\5392800046-1\input\breezo\data\asimages\{5a7a0996-7f7a-4d37-ba85-40eb912c2090}.png&quot; /&gt;&lt;left val=&quot;62&quot; /&gt;&lt;top val=&quot;152&quot; /&gt;&lt;width val=&quot;271&quot; /&gt;&lt;height val=&quot;405&quot; /&gt;&lt;hasText val=&quot;1&quot; /&gt;&lt;/Image&gt;&lt;/ThreeDShapeInfo&gt;"/>
</p:tagLst>
</file>

<file path=ppt/tags/tag231.xml><?xml version="1.0" encoding="utf-8"?>
<p:tagLst xmlns:p="http://schemas.openxmlformats.org/presentationml/2006/main">
  <p:tag name="PRESENTER_SHAPEINFO" val="&lt;ThreeDShapeInfo&gt;&lt;uuid val=&quot;{1b025fa9-bcd1-430d-80a8-2fcddb6d6643}&quot; /&gt;&lt;isInvalidForFieldText val=&quot;0&quot; /&gt;&lt;Image&gt;&lt;filename val=&quot;E:\breeze\content\1659316294\5392800046-1\input\breezo\data\asimages\{1b025fa9-bcd1-430d-80a8-2fcddb6d6643}.png&quot; /&gt;&lt;left val=&quot;346&quot; /&gt;&lt;top val=&quot;302&quot; /&gt;&lt;width val=&quot;581&quot; /&gt;&lt;height val=&quot;205&quot; /&gt;&lt;hasText val=&quot;1&quot; /&gt;&lt;/Image&gt;&lt;/ThreeDShapeInfo&gt;"/>
  <p:tag name="PRESENTER_SHAPETEXTINFO" val="&lt;ShapeTextInfo&gt;&lt;TableIndex row=&quot;-1&quot; col=&quot;-1&quot;&gt;&lt;linesCount val=&quot;6&quot; /&gt;&lt;lineCharCount val=&quot;41&quot; /&gt;&lt;lineCharCount val=&quot;35&quot; /&gt;&lt;lineCharCount val=&quot;43&quot; /&gt;&lt;lineCharCount val=&quot;44&quot; /&gt;&lt;lineCharCount val=&quot;37&quot; /&gt;&lt;lineCharCount val=&quot;20&quot; /&gt;&lt;/TableIndex&gt;&lt;/ShapeTextInfo&gt;"/>
</p:tagLst>
</file>

<file path=ppt/tags/tag232.xml><?xml version="1.0" encoding="utf-8"?>
<p:tagLst xmlns:p="http://schemas.openxmlformats.org/presentationml/2006/main">
  <p:tag name="HTML_SHAPEINFO" val="&lt;SlideThumbPath val=&quot;SlideTemp.PNG&quot;/&gt;"/>
</p:tagLst>
</file>

<file path=ppt/tags/tag233.xml><?xml version="1.0" encoding="utf-8"?>
<p:tagLst xmlns:p="http://schemas.openxmlformats.org/presentationml/2006/main">
  <p:tag name="PRESENTER_SHAPEINFO" val="&lt;ThreeDShapeInfo&gt;&lt;uuid val=&quot;{c56a3533-3a43-4596-87c0-0f466511ccc6}&quot; /&gt;&lt;isInvalidForFieldText val=&quot;0&quot; /&gt;&lt;Image&gt;&lt;filename val=&quot;E:\breeze\content\1659316294\5392800046-1\input\breezo\data\asimages\{c56a3533-3a43-4596-87c0-0f466511ccc6}.png&quot; /&gt;&lt;left val=&quot;468&quot; /&gt;&lt;top val=&quot;152&quot; /&gt;&lt;width val=&quot;183&quot; /&gt;&lt;height val=&quot;438&quot; /&gt;&lt;hasText val=&quot;1&quot; /&gt;&lt;/Image&gt;&lt;/ThreeDShapeInfo&gt;"/>
  <p:tag name="PRESENTER_SHAPETEXTINFO" val="&lt;ShapeTextInfo&gt;&lt;TableIndex row=&quot;-1&quot; col=&quot;-1&quot;&gt;&lt;linesCount val=&quot;13&quot; /&gt;&lt;lineCharCount val=&quot;4&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TableIndex&gt;&lt;/ShapeTextInfo&gt;"/>
</p:tagLst>
</file>

<file path=ppt/tags/tag234.xml><?xml version="1.0" encoding="utf-8"?>
<p:tagLst xmlns:p="http://schemas.openxmlformats.org/presentationml/2006/main">
  <p:tag name="PRESENTER_SHAPEINFO" val="&lt;ThreeDShapeInfo&gt;&lt;uuid val=&quot;{b5d3b353-c5d0-4a18-8739-bcdfb7ada5ec}&quot; /&gt;&lt;isInvalidForFieldText val=&quot;0&quot; /&gt;&lt;Image&gt;&lt;filename val=&quot;E:\breeze\content\1659316294\5392800046-1\input\breezo\data\asimages\{b5d3b353-c5d0-4a18-8739-bcdfb7ada5ec}.png&quot; /&gt;&lt;left val=&quot;342&quot; /&gt;&lt;top val=&quot;70&quot; /&gt;&lt;width val=&quot;276&quot; /&gt;&lt;height val=&quot;49&quot; /&gt;&lt;hasText val=&quot;1&quot; /&gt;&lt;/Image&gt;&lt;/ThreeDShapeInfo&gt;"/>
  <p:tag name="PRESENTER_SHAPETEXTINFO" val="&lt;ShapeTextInfo&gt;&lt;TableIndex row=&quot;-1&quot; col=&quot;-1&quot;&gt;&lt;linesCount val=&quot;1&quot; /&gt;&lt;lineCharCount val=&quot;11&quot; /&gt;&lt;/TableIndex&gt;&lt;/ShapeTextInfo&gt;"/>
</p:tagLst>
</file>

<file path=ppt/tags/tag235.xml><?xml version="1.0" encoding="utf-8"?>
<p:tagLst xmlns:p="http://schemas.openxmlformats.org/presentationml/2006/main">
  <p:tag name="PRESENTER_SHAPEINFO" val="&lt;ThreeDShapeInfo&gt;&lt;uuid val=&quot;{fe6a0b2a-b35d-4ce3-b3c5-2a8432438034}&quot; /&gt;&lt;isInvalidForFieldText val=&quot;0&quot; /&gt;&lt;Image&gt;&lt;filename val=&quot;E:\breeze\content\1659316294\5392800046-1\input\breezo\data\asimages\{fe6a0b2a-b35d-4ce3-b3c5-2a8432438034}.png&quot; /&gt;&lt;left val=&quot;62&quot; /&gt;&lt;top val=&quot;152&quot; /&gt;&lt;width val=&quot;271&quot; /&gt;&lt;height val=&quot;405&quot; /&gt;&lt;hasText val=&quot;1&quot; /&gt;&lt;/Image&gt;&lt;/ThreeDShapeInfo&gt;"/>
</p:tagLst>
</file>

<file path=ppt/tags/tag236.xml><?xml version="1.0" encoding="utf-8"?>
<p:tagLst xmlns:p="http://schemas.openxmlformats.org/presentationml/2006/main">
  <p:tag name="PRESENTER_SHAPEINFO" val="&lt;ThreeDShapeInfo&gt;&lt;uuid val=&quot;{b747e544-8568-4e05-899a-3f7bec414e75}&quot; /&gt;&lt;isInvalidForFieldText val=&quot;0&quot; /&gt;&lt;Image&gt;&lt;filename val=&quot;E:\breeze\content\1659316294\5392800046-1\input\breezo\data\asimages\{b747e544-8568-4e05-899a-3f7bec414e75}.png&quot; /&gt;&lt;left val=&quot;500&quot; /&gt;&lt;top val=&quot;157&quot; /&gt;&lt;width val=&quot;109&quot; /&gt;&lt;height val=&quot;411&quot; /&gt;&lt;hasText val=&quot;1&quot; /&gt;&lt;/Image&gt;&lt;/ThreeDShapeInfo&gt;"/>
</p:tagLst>
</file>

<file path=ppt/tags/tag237.xml><?xml version="1.0" encoding="utf-8"?>
<p:tagLst xmlns:p="http://schemas.openxmlformats.org/presentationml/2006/main">
  <p:tag name="HTML_SHAPEINFO" val="&lt;SlideThumbPath val=&quot;SlideTemp.PNG&quot;/&gt;"/>
</p:tagLst>
</file>

<file path=ppt/tags/tag238.xml><?xml version="1.0" encoding="utf-8"?>
<p:tagLst xmlns:p="http://schemas.openxmlformats.org/presentationml/2006/main">
  <p:tag name="PRESENTER_SHAPEINFO" val="&lt;ThreeDShapeInfo&gt;&lt;uuid val=&quot;{3e949e1f-5ba7-4e93-81c0-48ae5207110d}&quot; /&gt;&lt;isInvalidForFieldText val=&quot;0&quot; /&gt;&lt;Image&gt;&lt;filename val=&quot;E:\breeze\content\1659316294\5392800046-1\input\breezo\data\asimages\{3e949e1f-5ba7-4e93-81c0-48ae5207110d}.png&quot; /&gt;&lt;left val=&quot;368&quot; /&gt;&lt;top val=&quot;70&quot; /&gt;&lt;width val=&quot;226&quot; /&gt;&lt;height val=&quot;49&quot; /&gt;&lt;hasText val=&quot;1&quot; /&gt;&lt;/Image&gt;&lt;/ThreeDShapeInfo&gt;"/>
  <p:tag name="PRESENTER_SHAPETEXTINFO" val="&lt;ShapeTextInfo&gt;&lt;TableIndex row=&quot;-1&quot; col=&quot;-1&quot;&gt;&lt;linesCount val=&quot;1&quot; /&gt;&lt;lineCharCount val=&quot;7&quot; /&gt;&lt;/TableIndex&gt;&lt;/ShapeTextInfo&gt;"/>
</p:tagLst>
</file>

<file path=ppt/tags/tag239.xml><?xml version="1.0" encoding="utf-8"?>
<p:tagLst xmlns:p="http://schemas.openxmlformats.org/presentationml/2006/main">
  <p:tag name="PRESENTER_SHAPEINFO" val="&lt;ThreeDShapeInfo&gt;&lt;uuid val=&quot;&quot; /&gt;&lt;isInvalidForFieldText val=&quot;0&quot; /&gt;&lt;Image&gt;&lt;filename val=&quot;E:\breeze\content\1659316294\5392800046-1\input\breezo\data\asimages\{3b3e518e-4fcf-4cf7-9c54-d8fe8df49977}.png&quot; /&gt;&lt;left val=&quot;78&quot; /&gt;&lt;top val=&quot;140&quot; /&gt;&lt;width val=&quot;826&quot; /&gt;&lt;height val=&quot;557&quot; /&gt;&lt;hasText val=&quot;1&quot; /&gt;&lt;/Image&gt;&lt;/ThreeDShapeInfo&gt;"/>
</p:tagLst>
</file>

<file path=ppt/tags/tag24.xml><?xml version="1.0" encoding="utf-8"?>
<p:tagLst xmlns:p="http://schemas.openxmlformats.org/presentationml/2006/main">
  <p:tag name="PRESENTER_SHAPEINFO" val="&lt;ThreeDShapeInfo&gt;&lt;uuid val=&quot;{d60f258e-4573-445f-935a-7f9a80823f59}&quot; /&gt;&lt;isInvalidForFieldText val=&quot;0&quot; /&gt;&lt;Image&gt;&lt;filename val=&quot;E:\breeze\content\1659316294\5392800046-1\input\breezo\data\asimages\{d60f258e-4573-445f-935a-7f9a80823f59}.png&quot; /&gt;&lt;left val=&quot;90&quot; /&gt;&lt;top val=&quot;556&quot; /&gt;&lt;width val=&quot;773&quot; /&gt;&lt;height val=&quot;45&quot; /&gt;&lt;hasText val=&quot;1&quot; /&gt;&lt;/Image&gt;&lt;/ThreeDShapeInfo&gt;"/>
  <p:tag name="PRESENTER_SHAPETEXTINFO" val="&lt;ShapeTextInfo&gt;&lt;TableIndex row=&quot;-1&quot; col=&quot;-1&quot;&gt;&lt;linesCount val=&quot;1&quot; /&gt;&lt;lineCharCount val=&quot;45&quot; /&gt;&lt;/TableIndex&gt;&lt;/ShapeTextInfo&gt;"/>
</p:tagLst>
</file>

<file path=ppt/tags/tag240.xml><?xml version="1.0" encoding="utf-8"?>
<p:tagLst xmlns:p="http://schemas.openxmlformats.org/presentationml/2006/main">
  <p:tag name="HTML_SHAPEINFO" val="&lt;SlideThumbPath val=&quot;SlideTemp.PNG&quot;/&gt;"/>
</p:tagLst>
</file>

<file path=ppt/tags/tag241.xml><?xml version="1.0" encoding="utf-8"?>
<p:tagLst xmlns:p="http://schemas.openxmlformats.org/presentationml/2006/main">
  <p:tag name="PRESENTER_SHAPEINFO" val="&lt;ThreeDShapeInfo&gt;&lt;uuid val=&quot;{3f04c793-6bc2-4a9f-8da0-4290f6173d2e}&quot; /&gt;&lt;isInvalidForFieldText val=&quot;0&quot; /&gt;&lt;Image&gt;&lt;filename val=&quot;E:\breeze\content\1659316294\5392800046-1\input\breezo\data\asimages\{3f04c793-6bc2-4a9f-8da0-4290f6173d2e}.png&quot; /&gt;&lt;left val=&quot;193&quot; /&gt;&lt;top val=&quot;68&quot; /&gt;&lt;width val=&quot;575&quot; /&gt;&lt;height val=&quot;52&quot; /&gt;&lt;hasText val=&quot;1&quot; /&gt;&lt;/Image&gt;&lt;/ThreeDShapeInfo&gt;"/>
  <p:tag name="PRESENTER_SHAPETEXTINFO" val="&lt;ShapeTextInfo&gt;&lt;TableIndex row=&quot;-1&quot; col=&quot;-1&quot;&gt;&lt;linesCount val=&quot;1&quot; /&gt;&lt;lineCharCount val=&quot;26&quot; /&gt;&lt;/TableIndex&gt;&lt;/ShapeTextInfo&gt;"/>
</p:tagLst>
</file>

<file path=ppt/tags/tag242.xml><?xml version="1.0" encoding="utf-8"?>
<p:tagLst xmlns:p="http://schemas.openxmlformats.org/presentationml/2006/main">
  <p:tag name="PRESENTER_SHAPEINFO" val="&lt;ThreeDShapeInfo&gt;&lt;uuid val=&quot;{51088342-4731-4c55-b856-2d78528c1516}&quot; /&gt;&lt;isInvalidForFieldText val=&quot;0&quot; /&gt;&lt;Image&gt;&lt;filename val=&quot;E:\breeze\content\1659316294\5392800046-1\input\breezo\data\asimages\{51088342-4731-4c55-b856-2d78528c1516}.png&quot; /&gt;&lt;left val=&quot;343&quot; /&gt;&lt;top val=&quot;152&quot; /&gt;&lt;width val=&quot;222&quot; /&gt;&lt;height val=&quot;103&quot; /&gt;&lt;hasText val=&quot;1&quot; /&gt;&lt;/Image&gt;&lt;/ThreeDShapeInfo&gt;"/>
</p:tagLst>
</file>

<file path=ppt/tags/tag243.xml><?xml version="1.0" encoding="utf-8"?>
<p:tagLst xmlns:p="http://schemas.openxmlformats.org/presentationml/2006/main">
  <p:tag name="HTML_SHAPEINFO" val="&lt;SlideThumbPath val=&quot;SlideTemp.PNG&quot;/&gt;"/>
</p:tagLst>
</file>

<file path=ppt/tags/tag244.xml><?xml version="1.0" encoding="utf-8"?>
<p:tagLst xmlns:p="http://schemas.openxmlformats.org/presentationml/2006/main">
  <p:tag name="PRESENTER_SHAPEINFO" val="&lt;ThreeDShapeInfo&gt;&lt;uuid val=&quot;{75642395-f69e-4376-aa87-aa843f0852be}&quot; /&gt;&lt;isInvalidForFieldText val=&quot;0&quot; /&gt;&lt;Image&gt;&lt;filename val=&quot;E:\breeze\content\1659316294\5392800046-1\input\breezo\data\asimages\{75642395-f69e-4376-aa87-aa843f0852be}.png&quot; /&gt;&lt;left val=&quot;193&quot; /&gt;&lt;top val=&quot;68&quot; /&gt;&lt;width val=&quot;575&quot; /&gt;&lt;height val=&quot;52&quot; /&gt;&lt;hasText val=&quot;1&quot; /&gt;&lt;/Image&gt;&lt;/ThreeDShapeInfo&gt;"/>
  <p:tag name="PRESENTER_SHAPETEXTINFO" val="&lt;ShapeTextInfo&gt;&lt;TableIndex row=&quot;-1&quot; col=&quot;-1&quot;&gt;&lt;linesCount val=&quot;1&quot; /&gt;&lt;lineCharCount val=&quot;26&quot; /&gt;&lt;/TableIndex&gt;&lt;/ShapeTextInfo&gt;"/>
</p:tagLst>
</file>

<file path=ppt/tags/tag245.xml><?xml version="1.0" encoding="utf-8"?>
<p:tagLst xmlns:p="http://schemas.openxmlformats.org/presentationml/2006/main">
  <p:tag name="PRESENTER_SHAPEINFO" val="&lt;ThreeDShapeInfo&gt;&lt;uuid val=&quot;{3e44a378-b98c-443a-b6b4-edeb8f5744dc}&quot; /&gt;&lt;isInvalidForFieldText val=&quot;0&quot; /&gt;&lt;Image&gt;&lt;filename val=&quot;E:\breeze\content\1659316294\5392800046-1\input\breezo\data\asimages\{3e44a378-b98c-443a-b6b4-edeb8f5744dc}.png&quot; /&gt;&lt;left val=&quot;343&quot; /&gt;&lt;top val=&quot;152&quot; /&gt;&lt;width val=&quot;222&quot; /&gt;&lt;height val=&quot;103&quot; /&gt;&lt;hasText val=&quot;1&quot; /&gt;&lt;/Image&gt;&lt;/ThreeDShapeInfo&gt;"/>
</p:tagLst>
</file>

<file path=ppt/tags/tag246.xml><?xml version="1.0" encoding="utf-8"?>
<p:tagLst xmlns:p="http://schemas.openxmlformats.org/presentationml/2006/main">
  <p:tag name="PRESENTER_SHAPEINFO" val="&lt;ThreeDShapeInfo&gt;&lt;uuid val=&quot;{a06a7b1b-9bba-45f7-9f52-1e7a53ae4315}&quot; /&gt;&lt;isInvalidForFieldText val=&quot;0&quot; /&gt;&lt;Image&gt;&lt;filename val=&quot;E:\breeze\content\1659316294\5392800046-1\input\breezo\data\asimages\{a06a7b1b-9bba-45f7-9f52-1e7a53ae4315}.png&quot; /&gt;&lt;left val=&quot;60&quot; /&gt;&lt;top val=&quot;280&quot; /&gt;&lt;width val=&quot;565&quot; /&gt;&lt;height val=&quot;31&quot; /&gt;&lt;hasText val=&quot;1&quot; /&gt;&lt;/Image&gt;&lt;/ThreeDShapeInfo&gt;"/>
  <p:tag name="PRESENTER_SHAPETEXTINFO" val="&lt;ShapeTextInfo&gt;&lt;TableIndex row=&quot;-1&quot; col=&quot;-1&quot;&gt;&lt;linesCount val=&quot;1&quot; /&gt;&lt;lineCharCount val=&quot;46&quot; /&gt;&lt;/TableIndex&gt;&lt;/ShapeTextInfo&gt;"/>
</p:tagLst>
</file>

<file path=ppt/tags/tag247.xml><?xml version="1.0" encoding="utf-8"?>
<p:tagLst xmlns:p="http://schemas.openxmlformats.org/presentationml/2006/main">
  <p:tag name="PRESENTER_SHAPEINFO" val="&lt;ThreeDShapeInfo&gt;&lt;uuid val=&quot;{8b1375d8-7155-4299-b424-0e45b1e94805}&quot; /&gt;&lt;isInvalidForFieldText val=&quot;0&quot; /&gt;&lt;Image&gt;&lt;filename val=&quot;E:\breeze\content\1659316294\5392800046-1\input\breezo\data\asimages\{8b1375d8-7155-4299-b424-0e45b1e94805}.png&quot; /&gt;&lt;left val=&quot;333&quot; /&gt;&lt;top val=&quot;326&quot; /&gt;&lt;width val=&quot;259&quot; /&gt;&lt;height val=&quot;89&quot; /&gt;&lt;hasText val=&quot;1&quot; /&gt;&lt;/Image&gt;&lt;/ThreeDShapeInfo&gt;"/>
</p:tagLst>
</file>

<file path=ppt/tags/tag248.xml><?xml version="1.0" encoding="utf-8"?>
<p:tagLst xmlns:p="http://schemas.openxmlformats.org/presentationml/2006/main">
  <p:tag name="PRESENTER_SHAPEINFO" val="&lt;ThreeDShapeInfo&gt;&lt;uuid val=&quot;{bf043a9d-cd45-4b69-884d-64fa8df2a752}&quot; /&gt;&lt;isInvalidForFieldText val=&quot;0&quot; /&gt;&lt;Image&gt;&lt;filename val=&quot;E:\breeze\content\1659316294\5392800046-1\input\breezo\data\asimages\{bf043a9d-cd45-4b69-884d-64fa8df2a752}.png&quot; /&gt;&lt;left val=&quot;68&quot; /&gt;&lt;top val=&quot;472&quot; /&gt;&lt;width val=&quot;288&quot; /&gt;&lt;height val=&quot;29&quot; /&gt;&lt;hasText val=&quot;1&quot; /&gt;&lt;/Image&gt;&lt;/ThreeDShapeInfo&gt;"/>
  <p:tag name="PRESENTER_SHAPETEXTINFO" val="&lt;ShapeTextInfo&gt;&lt;TableIndex row=&quot;-1&quot; col=&quot;-1&quot;&gt;&lt;linesCount val=&quot;1&quot; /&gt;&lt;lineCharCount val=&quot;21&quot; /&gt;&lt;/TableIndex&gt;&lt;/ShapeTextInfo&gt;"/>
</p:tagLst>
</file>

<file path=ppt/tags/tag249.xml><?xml version="1.0" encoding="utf-8"?>
<p:tagLst xmlns:p="http://schemas.openxmlformats.org/presentationml/2006/main">
  <p:tag name="PRESENTER_SHAPEINFO" val="&lt;ThreeDShapeInfo&gt;&lt;uuid val=&quot;{db79a9a6-f79d-46ce-8967-448e09abb457}&quot; /&gt;&lt;isInvalidForFieldText val=&quot;0&quot; /&gt;&lt;Image&gt;&lt;filename val=&quot;E:\breeze\content\1659316294\5392800046-1\input\breezo\data\asimages\{db79a9a6-f79d-46ce-8967-448e09abb457}.png&quot; /&gt;&lt;left val=&quot;314&quot; /&gt;&lt;top val=&quot;514&quot; /&gt;&lt;width val=&quot;317&quot; /&gt;&lt;height val=&quot;55&quot; /&gt;&lt;hasText val=&quot;1&quot; /&gt;&lt;/Image&gt;&lt;/ThreeDShapeInfo&gt;"/>
</p:tagLst>
</file>

<file path=ppt/tags/tag25.xml><?xml version="1.0" encoding="utf-8"?>
<p:tagLst xmlns:p="http://schemas.openxmlformats.org/presentationml/2006/main">
  <p:tag name="HTML_SHAPEINFO" val="&lt;SlideThumbPath val=&quot;SlideTemp.PNG&quot;/&gt;"/>
</p:tagLst>
</file>

<file path=ppt/tags/tag250.xml><?xml version="1.0" encoding="utf-8"?>
<p:tagLst xmlns:p="http://schemas.openxmlformats.org/presentationml/2006/main">
  <p:tag name="PRESENTER_SHAPEINFO" val="&lt;ThreeDShapeInfo&gt;&lt;uuid val=&quot;{c2dfbd25-2a37-484c-a649-16e5db26fc20}&quot; /&gt;&lt;isInvalidForFieldText val=&quot;0&quot; /&gt;&lt;Image&gt;&lt;filename val=&quot;E:\breeze\content\1659316294\5392800046-1\input\breezo\data\asimages\{c2dfbd25-2a37-484c-a649-16e5db26fc20}.png&quot; /&gt;&lt;left val=&quot;66&quot; /&gt;&lt;top val=&quot;599&quot; /&gt;&lt;width val=&quot;385&quot; /&gt;&lt;height val=&quot;29&quot; /&gt;&lt;hasText val=&quot;1&quot; /&gt;&lt;/Image&gt;&lt;/ThreeDShapeInfo&gt;"/>
  <p:tag name="PRESENTER_SHAPETEXTINFO" val="&lt;ShapeTextInfo&gt;&lt;TableIndex row=&quot;-1&quot; col=&quot;-1&quot;&gt;&lt;linesCount val=&quot;1&quot; /&gt;&lt;lineCharCount val=&quot;31&quot; /&gt;&lt;/TableIndex&gt;&lt;/ShapeTextInfo&gt;"/>
</p:tagLst>
</file>

<file path=ppt/tags/tag251.xml><?xml version="1.0" encoding="utf-8"?>
<p:tagLst xmlns:p="http://schemas.openxmlformats.org/presentationml/2006/main">
  <p:tag name="HTML_SHAPEINFO" val="&lt;SlideThumbPath val=&quot;SlideTemp.PNG&quot;/&gt;"/>
</p:tagLst>
</file>

<file path=ppt/tags/tag252.xml><?xml version="1.0" encoding="utf-8"?>
<p:tagLst xmlns:p="http://schemas.openxmlformats.org/presentationml/2006/main">
  <p:tag name="PRESENTER_SHAPEINFO" val="&lt;ThreeDShapeInfo&gt;&lt;uuid val=&quot;{b967c3e1-b783-4ec0-962d-cd8c1f53dd03}&quot; /&gt;&lt;isInvalidForFieldText val=&quot;0&quot; /&gt;&lt;Image&gt;&lt;filename val=&quot;E:\breeze\content\1659316294\5392800046-1\input\breezo\data\asimages\{b967c3e1-b783-4ec0-962d-cd8c1f53dd03}.png&quot; /&gt;&lt;left val=&quot;141&quot; /&gt;&lt;top val=&quot;68&quot; /&gt;&lt;width val=&quot;679&quot; /&gt;&lt;height val=&quot;52&quot; /&gt;&lt;hasText val=&quot;1&quot; /&gt;&lt;/Image&gt;&lt;/ThreeDShapeInfo&gt;"/>
  <p:tag name="PRESENTER_SHAPETEXTINFO" val="&lt;ShapeTextInfo&gt;&lt;TableIndex row=&quot;-1&quot; col=&quot;-1&quot;&gt;&lt;linesCount val=&quot;1&quot; /&gt;&lt;lineCharCount val=&quot;28&quot; /&gt;&lt;/TableIndex&gt;&lt;/ShapeTextInfo&gt;"/>
</p:tagLst>
</file>

<file path=ppt/tags/tag253.xml><?xml version="1.0" encoding="utf-8"?>
<p:tagLst xmlns:p="http://schemas.openxmlformats.org/presentationml/2006/main">
  <p:tag name="PRESENTER_SHAPEINFO" val="&lt;ThreeDShapeInfo&gt;&lt;uuid val=&quot;{988cdbec-12ee-46ec-9ba8-a8c0d9c11cfa}&quot; /&gt;&lt;isInvalidForFieldText val=&quot;0&quot; /&gt;&lt;Image&gt;&lt;filename val=&quot;E:\breeze\content\1659316294\5392800046-1\input\breezo\data\asimages\{988cdbec-12ee-46ec-9ba8-a8c0d9c11cfa}.png&quot; /&gt;&lt;left val=&quot;58&quot; /&gt;&lt;top val=&quot;183&quot; /&gt;&lt;width val=&quot;393&quot; /&gt;&lt;height val=&quot;31&quot; /&gt;&lt;hasText val=&quot;1&quot; /&gt;&lt;/Image&gt;&lt;/ThreeDShapeInfo&gt;"/>
  <p:tag name="PRESENTER_SHAPETEXTINFO" val="&lt;ShapeTextInfo&gt;&lt;TableIndex row=&quot;-1&quot; col=&quot;-1&quot;&gt;&lt;linesCount val=&quot;1&quot; /&gt;&lt;lineCharCount val=&quot;23&quot; /&gt;&lt;/TableIndex&gt;&lt;/ShapeTextInfo&gt;"/>
</p:tagLst>
</file>

<file path=ppt/tags/tag254.xml><?xml version="1.0" encoding="utf-8"?>
<p:tagLst xmlns:p="http://schemas.openxmlformats.org/presentationml/2006/main">
  <p:tag name="PRESENTER_SHAPEINFO" val="&lt;ThreeDShapeInfo&gt;&lt;uuid val=&quot;{802ce725-172f-475a-8214-2ecc68279f56}&quot; /&gt;&lt;isInvalidForFieldText val=&quot;0&quot; /&gt;&lt;Image&gt;&lt;filename val=&quot;E:\breeze\content\1659316294\5392800046-1\input\breezo\data\asimages\{802ce725-172f-475a-8214-2ecc68279f56}.png&quot; /&gt;&lt;left val=&quot;287&quot; /&gt;&lt;top val=&quot;258&quot; /&gt;&lt;width val=&quot;349&quot; /&gt;&lt;height val=&quot;73&quot; /&gt;&lt;hasText val=&quot;1&quot; /&gt;&lt;/Image&gt;&lt;/ThreeDShapeInfo&gt;"/>
</p:tagLst>
</file>

<file path=ppt/tags/tag255.xml><?xml version="1.0" encoding="utf-8"?>
<p:tagLst xmlns:p="http://schemas.openxmlformats.org/presentationml/2006/main">
  <p:tag name="HTML_SHAPEINFO" val="&lt;SlideThumbPath val=&quot;SlideTemp.PNG&quot;/&gt;"/>
</p:tagLst>
</file>

<file path=ppt/tags/tag256.xml><?xml version="1.0" encoding="utf-8"?>
<p:tagLst xmlns:p="http://schemas.openxmlformats.org/presentationml/2006/main">
  <p:tag name="PRESENTER_SHAPEINFO" val="&lt;ThreeDShapeInfo&gt;&lt;uuid val=&quot;{737a3272-36c0-49f2-ad1b-ca01ebe66aad}&quot; /&gt;&lt;isInvalidForFieldText val=&quot;0&quot; /&gt;&lt;Image&gt;&lt;filename val=&quot;E:\breeze\content\1659316294\5392800046-1\input\breezo\data\asimages\{737a3272-36c0-49f2-ad1b-ca01ebe66aad}.png&quot; /&gt;&lt;left val=&quot;141&quot; /&gt;&lt;top val=&quot;68&quot; /&gt;&lt;width val=&quot;679&quot; /&gt;&lt;height val=&quot;52&quot; /&gt;&lt;hasText val=&quot;1&quot; /&gt;&lt;/Image&gt;&lt;/ThreeDShapeInfo&gt;"/>
  <p:tag name="PRESENTER_SHAPETEXTINFO" val="&lt;ShapeTextInfo&gt;&lt;TableIndex row=&quot;-1&quot; col=&quot;-1&quot;&gt;&lt;linesCount val=&quot;1&quot; /&gt;&lt;lineCharCount val=&quot;28&quot; /&gt;&lt;/TableIndex&gt;&lt;/ShapeTextInfo&gt;"/>
</p:tagLst>
</file>

<file path=ppt/tags/tag257.xml><?xml version="1.0" encoding="utf-8"?>
<p:tagLst xmlns:p="http://schemas.openxmlformats.org/presentationml/2006/main">
  <p:tag name="PRESENTER_SHAPEINFO" val="&lt;ThreeDShapeInfo&gt;&lt;uuid val=&quot;{d4d3ab6b-d374-48f1-b72f-201d52d63a84}&quot; /&gt;&lt;isInvalidForFieldText val=&quot;0&quot; /&gt;&lt;Image&gt;&lt;filename val=&quot;E:\breeze\content\1659316294\5392800046-1\input\breezo\data\asimages\{d4d3ab6b-d374-48f1-b72f-201d52d63a84}.png&quot; /&gt;&lt;left val=&quot;58&quot; /&gt;&lt;top val=&quot;183&quot; /&gt;&lt;width val=&quot;393&quot; /&gt;&lt;height val=&quot;31&quot; /&gt;&lt;hasText val=&quot;1&quot; /&gt;&lt;/Image&gt;&lt;/ThreeDShapeInfo&gt;"/>
  <p:tag name="PRESENTER_SHAPETEXTINFO" val="&lt;ShapeTextInfo&gt;&lt;TableIndex row=&quot;-1&quot; col=&quot;-1&quot;&gt;&lt;linesCount val=&quot;1&quot; /&gt;&lt;lineCharCount val=&quot;23&quot; /&gt;&lt;/TableIndex&gt;&lt;/ShapeTextInfo&gt;"/>
</p:tagLst>
</file>

<file path=ppt/tags/tag258.xml><?xml version="1.0" encoding="utf-8"?>
<p:tagLst xmlns:p="http://schemas.openxmlformats.org/presentationml/2006/main">
  <p:tag name="PRESENTER_SHAPEINFO" val="&lt;ThreeDShapeInfo&gt;&lt;uuid val=&quot;{010fecc7-79c3-4a55-85ca-f1221697ee6b}&quot; /&gt;&lt;isInvalidForFieldText val=&quot;0&quot; /&gt;&lt;Image&gt;&lt;filename val=&quot;E:\breeze\content\1659316294\5392800046-1\input\breezo\data\asimages\{010fecc7-79c3-4a55-85ca-f1221697ee6b}.png&quot; /&gt;&lt;left val=&quot;287&quot; /&gt;&lt;top val=&quot;258&quot; /&gt;&lt;width val=&quot;349&quot; /&gt;&lt;height val=&quot;73&quot; /&gt;&lt;hasText val=&quot;1&quot; /&gt;&lt;/Image&gt;&lt;/ThreeDShapeInfo&gt;"/>
</p:tagLst>
</file>

<file path=ppt/tags/tag259.xml><?xml version="1.0" encoding="utf-8"?>
<p:tagLst xmlns:p="http://schemas.openxmlformats.org/presentationml/2006/main">
  <p:tag name="PRESENTER_SHAPEINFO" val="&lt;ThreeDShapeInfo&gt;&lt;uuid val=&quot;{57dfdc8c-8293-4d8a-b111-9433b7a0d6f7}&quot; /&gt;&lt;isInvalidForFieldText val=&quot;0&quot; /&gt;&lt;Image&gt;&lt;filename val=&quot;E:\breeze\content\1659316294\5392800046-1\input\breezo\data\asimages\{57dfdc8c-8293-4d8a-b111-9433b7a0d6f7}.png&quot; /&gt;&lt;left val=&quot;81&quot; /&gt;&lt;top val=&quot;356&quot; /&gt;&lt;width val=&quot;251&quot; /&gt;&lt;height val=&quot;83&quot; /&gt;&lt;hasText val=&quot;1&quot; /&gt;&lt;/Image&gt;&lt;/ThreeDShapeInfo&gt;"/>
  <p:tag name="PRESENTER_SHAPETEXTINFO" val="&lt;ShapeTextInfo&gt;&lt;TableIndex row=&quot;-1&quot; col=&quot;-1&quot;&gt;&lt;linesCount val=&quot;1&quot; /&gt;&lt;lineCharCount val=&quot;12&quot; /&gt;&lt;/TableIndex&gt;&lt;/ShapeTextInfo&gt;"/>
</p:tagLst>
</file>

<file path=ppt/tags/tag26.xml><?xml version="1.0" encoding="utf-8"?>
<p:tagLst xmlns:p="http://schemas.openxmlformats.org/presentationml/2006/main">
  <p:tag name="PRESENTER_SHAPEINFO" val="&lt;ThreeDShapeInfo&gt;&lt;uuid val=&quot;{37b20972-7a09-4339-845f-de1ad1ba34fa}&quot; /&gt;&lt;isInvalidForFieldText val=&quot;0&quot; /&gt;&lt;Image&gt;&lt;filename val=&quot;E:\breeze\content\1659316294\5392800046-1\input\breezo\data\asimages\{37b20972-7a09-4339-845f-de1ad1ba34fa}.png&quot; /&gt;&lt;left val=&quot;126&quot; /&gt;&lt;top val=&quot;68&quot; /&gt;&lt;width val=&quot;707&quot; /&gt;&lt;height val=&quot;52&quot; /&gt;&lt;hasText val=&quot;1&quot; /&gt;&lt;/Image&gt;&lt;/ThreeDShapeInfo&gt;"/>
  <p:tag name="PRESENTER_SHAPETEXTINFO" val="&lt;ShapeTextInfo&gt;&lt;TableIndex row=&quot;-1&quot; col=&quot;-1&quot;&gt;&lt;linesCount val=&quot;1&quot; /&gt;&lt;lineCharCount val=&quot;28&quot; /&gt;&lt;/TableIndex&gt;&lt;/ShapeTextInfo&gt;"/>
</p:tagLst>
</file>

<file path=ppt/tags/tag260.xml><?xml version="1.0" encoding="utf-8"?>
<p:tagLst xmlns:p="http://schemas.openxmlformats.org/presentationml/2006/main">
  <p:tag name="PRESENTER_SHAPEINFO" val="&lt;ThreeDShapeInfo&gt;&lt;uuid val=&quot;{58ca2376-2e42-4205-9726-cf9063589201}&quot; /&gt;&lt;isInvalidForFieldText val=&quot;0&quot; /&gt;&lt;Image&gt;&lt;filename val=&quot;E:\breeze\content\1659316294\5392800046-1\input\breezo\data\asimages\{58ca2376-2e42-4205-9726-cf9063589201}.png&quot; /&gt;&lt;left val=&quot;479&quot; /&gt;&lt;top val=&quot;390&quot; /&gt;&lt;width val=&quot;268&quot; /&gt;&lt;height val=&quot;91&quot; /&gt;&lt;hasText val=&quot;1&quot; /&gt;&lt;/Image&gt;&lt;/ThreeDShapeInfo&gt;"/>
  <p:tag name="PRESENTER_SHAPETEXTINFO" val="&lt;ShapeTextInfo&gt;&lt;TableIndex row=&quot;-1&quot; col=&quot;-1&quot;&gt;&lt;linesCount val=&quot;1&quot; /&gt;&lt;lineCharCount val=&quot;13&quot; /&gt;&lt;/TableIndex&gt;&lt;/ShapeTextInfo&gt;"/>
</p:tagLst>
</file>

<file path=ppt/tags/tag261.xml><?xml version="1.0" encoding="utf-8"?>
<p:tagLst xmlns:p="http://schemas.openxmlformats.org/presentationml/2006/main">
  <p:tag name="PRESENTER_SHAPEINFO" val="&lt;ThreeDShapeInfo&gt;&lt;uuid val=&quot;{6b92ee9c-2c84-4a42-affb-717a015b969c}&quot; /&gt;&lt;isInvalidForFieldText val=&quot;0&quot; /&gt;&lt;Image&gt;&lt;filename val=&quot;E:\breeze\content\1659316294\5392800046-1\input\breezo\data\asimages\{6b92ee9c-2c84-4a42-affb-717a015b969c}.png&quot; /&gt;&lt;left val=&quot;177&quot; /&gt;&lt;top val=&quot;510&quot; /&gt;&lt;width val=&quot;261&quot; /&gt;&lt;height val=&quot;91&quot; /&gt;&lt;hasText val=&quot;1&quot; /&gt;&lt;/Image&gt;&lt;/ThreeDShapeInfo&gt;"/>
  <p:tag name="PRESENTER_SHAPETEXTINFO" val="&lt;ShapeTextInfo&gt;&lt;TableIndex row=&quot;-1&quot; col=&quot;-1&quot;&gt;&lt;linesCount val=&quot;1&quot; /&gt;&lt;lineCharCount val=&quot;13&quot; /&gt;&lt;/TableIndex&gt;&lt;/ShapeTextInfo&gt;"/>
</p:tagLst>
</file>

<file path=ppt/tags/tag262.xml><?xml version="1.0" encoding="utf-8"?>
<p:tagLst xmlns:p="http://schemas.openxmlformats.org/presentationml/2006/main">
  <p:tag name="PRESENTER_SHAPEINFO" val="&lt;ThreeDShapeInfo&gt;&lt;uuid val=&quot;{4d4bc329-d58a-4976-81ab-25b63fe958a2}&quot; /&gt;&lt;isInvalidForFieldText val=&quot;0&quot; /&gt;&lt;Image&gt;&lt;filename val=&quot;E:\breeze\content\1659316294\5392800046-1\input\breezo\data\asimages\{4d4bc329-d58a-4976-81ab-25b63fe958a2}.png&quot; /&gt;&lt;left val=&quot;502&quot; /&gt;&lt;top val=&quot;564&quot; /&gt;&lt;width val=&quot;253&quot; /&gt;&lt;height val=&quot;91&quot; /&gt;&lt;hasText val=&quot;1&quot; /&gt;&lt;/Image&gt;&lt;/ThreeDShapeInfo&gt;"/>
  <p:tag name="PRESENTER_SHAPETEXTINFO" val="&lt;ShapeTextInfo&gt;&lt;TableIndex row=&quot;-1&quot; col=&quot;-1&quot;&gt;&lt;linesCount val=&quot;1&quot; /&gt;&lt;lineCharCount val=&quot;13&quot; /&gt;&lt;/TableIndex&gt;&lt;/ShapeTextInfo&gt;"/>
</p:tagLst>
</file>

<file path=ppt/tags/tag263.xml><?xml version="1.0" encoding="utf-8"?>
<p:tagLst xmlns:p="http://schemas.openxmlformats.org/presentationml/2006/main">
  <p:tag name="HTML_SHAPEINFO" val="&lt;SlideThumbPath val=&quot;SlideTemp.PNG&quot;/&gt;"/>
</p:tagLst>
</file>

<file path=ppt/tags/tag264.xml><?xml version="1.0" encoding="utf-8"?>
<p:tagLst xmlns:p="http://schemas.openxmlformats.org/presentationml/2006/main">
  <p:tag name="PRESENTER_SHAPEINFO" val="&lt;ThreeDShapeInfo&gt;&lt;uuid val=&quot;{ea1a07ea-cbec-4e7e-8b95-6a19e948a3e1}&quot; /&gt;&lt;isInvalidForFieldText val=&quot;0&quot; /&gt;&lt;Image&gt;&lt;filename val=&quot;E:\breeze\content\1659316294\5392800046-1\input\breezo\data\asimages\{ea1a07ea-cbec-4e7e-8b95-6a19e948a3e1}.png&quot; /&gt;&lt;left val=&quot;141&quot; /&gt;&lt;top val=&quot;68&quot; /&gt;&lt;width val=&quot;679&quot; /&gt;&lt;height val=&quot;52&quot; /&gt;&lt;hasText val=&quot;1&quot; /&gt;&lt;/Image&gt;&lt;/ThreeDShapeInfo&gt;"/>
  <p:tag name="PRESENTER_SHAPETEXTINFO" val="&lt;ShapeTextInfo&gt;&lt;TableIndex row=&quot;-1&quot; col=&quot;-1&quot;&gt;&lt;linesCount val=&quot;1&quot; /&gt;&lt;lineCharCount val=&quot;28&quot; /&gt;&lt;/TableIndex&gt;&lt;/ShapeTextInfo&gt;"/>
</p:tagLst>
</file>

<file path=ppt/tags/tag265.xml><?xml version="1.0" encoding="utf-8"?>
<p:tagLst xmlns:p="http://schemas.openxmlformats.org/presentationml/2006/main">
  <p:tag name="PRESENTER_SHAPEINFO" val="&lt;ThreeDShapeInfo&gt;&lt;uuid val=&quot;{f2b0c0c1-a881-481e-a26b-e90e0a4e2ee7}&quot; /&gt;&lt;isInvalidForFieldText val=&quot;0&quot; /&gt;&lt;Image&gt;&lt;filename val=&quot;E:\breeze\content\1659316294\5392800046-1\input\breezo\data\asimages\{f2b0c0c1-a881-481e-a26b-e90e0a4e2ee7}.png&quot; /&gt;&lt;left val=&quot;287&quot; /&gt;&lt;top val=&quot;258&quot; /&gt;&lt;width val=&quot;349&quot; /&gt;&lt;height val=&quot;73&quot; /&gt;&lt;hasText val=&quot;1&quot; /&gt;&lt;/Image&gt;&lt;/ThreeDShapeInfo&gt;"/>
</p:tagLst>
</file>

<file path=ppt/tags/tag266.xml><?xml version="1.0" encoding="utf-8"?>
<p:tagLst xmlns:p="http://schemas.openxmlformats.org/presentationml/2006/main">
  <p:tag name="PRESENTER_SHAPEINFO" val="&lt;ThreeDShapeInfo&gt;&lt;uuid val=&quot;{9f748934-4984-497b-933b-b5b89ba5855d}&quot; /&gt;&lt;isInvalidForFieldText val=&quot;0&quot; /&gt;&lt;Image&gt;&lt;filename val=&quot;E:\breeze\content\1659316294\5392800046-1\input\breezo\data\asimages\{9f748934-4984-497b-933b-b5b89ba5855d}.png&quot; /&gt;&lt;left val=&quot;58&quot; /&gt;&lt;top val=&quot;183&quot; /&gt;&lt;width val=&quot;586&quot; /&gt;&lt;height val=&quot;223&quot; /&gt;&lt;hasText val=&quot;1&quot; /&gt;&lt;/Image&gt;&lt;/ThreeDShapeInfo&gt;"/>
  <p:tag name="PRESENTER_SHAPETEXTINFO" val="&lt;ShapeTextInfo&gt;&lt;TableIndex row=&quot;-1&quot; col=&quot;-1&quot;&gt;&lt;linesCount val=&quot;4&quot; /&gt;&lt;lineCharCount val=&quot;22&quot; /&gt;&lt;lineCharCount val=&quot;1&quot; /&gt;&lt;lineCharCount val=&quot;1&quot; /&gt;&lt;lineCharCount val=&quot;38&quot; /&gt;&lt;/TableIndex&gt;&lt;/ShapeTextInfo&gt;"/>
</p:tagLst>
</file>

<file path=ppt/tags/tag267.xml><?xml version="1.0" encoding="utf-8"?>
<p:tagLst xmlns:p="http://schemas.openxmlformats.org/presentationml/2006/main">
  <p:tag name="PRESENTER_SHAPEINFO" val="&lt;ThreeDShapeInfo&gt;&lt;uuid val=&quot;{041dc9ab-b66c-43c9-9062-275345dc654f}&quot; /&gt;&lt;isInvalidForFieldText val=&quot;0&quot; /&gt;&lt;Image&gt;&lt;filename val=&quot;E:\breeze\content\1659316294\5392800046-1\input\breezo\data\asimages\{041dc9ab-b66c-43c9-9062-275345dc654f}.png&quot; /&gt;&lt;left val=&quot;285&quot; /&gt;&lt;top val=&quot;452&quot; /&gt;&lt;width val=&quot;309&quot; /&gt;&lt;height val=&quot;131&quot; /&gt;&lt;hasText val=&quot;1&quot; /&gt;&lt;/Image&gt;&lt;/ThreeDShapeInfo&gt;"/>
</p:tagLst>
</file>

<file path=ppt/tags/tag268.xml><?xml version="1.0" encoding="utf-8"?>
<p:tagLst xmlns:p="http://schemas.openxmlformats.org/presentationml/2006/main">
  <p:tag name="HTML_SHAPEINFO" val="&lt;SlideThumbPath val=&quot;SlideTemp.PNG&quot;/&gt;"/>
</p:tagLst>
</file>

<file path=ppt/tags/tag269.xml><?xml version="1.0" encoding="utf-8"?>
<p:tagLst xmlns:p="http://schemas.openxmlformats.org/presentationml/2006/main">
  <p:tag name="PRESENTER_SHAPEINFO" val="&lt;ThreeDShapeInfo&gt;&lt;uuid val=&quot;{5bd9f65c-51a4-4cf5-b756-6639677fae6b}&quot; /&gt;&lt;isInvalidForFieldText val=&quot;0&quot; /&gt;&lt;Image&gt;&lt;filename val=&quot;E:\breeze\content\1659316294\5392800046-1\input\breezo\data\asimages\{5bd9f65c-51a4-4cf5-b756-6639677fae6b}.png&quot; /&gt;&lt;left val=&quot;196&quot; /&gt;&lt;top val=&quot;68&quot; /&gt;&lt;width val=&quot;565&quot; /&gt;&lt;height val=&quot;55&quot; /&gt;&lt;hasText val=&quot;1&quot; /&gt;&lt;/Image&gt;&lt;/ThreeDShapeInfo&gt;"/>
  <p:tag name="PRESENTER_SHAPETEXTINFO" val="&lt;ShapeTextInfo&gt;&lt;TableIndex row=&quot;-1&quot; col=&quot;-1&quot;&gt;&lt;linesCount val=&quot;1&quot; /&gt;&lt;lineCharCount val=&quot;24&quot; /&gt;&lt;/TableIndex&gt;&lt;/ShapeTextInfo&gt;"/>
</p:tagLst>
</file>

<file path=ppt/tags/tag27.xml><?xml version="1.0" encoding="utf-8"?>
<p:tagLst xmlns:p="http://schemas.openxmlformats.org/presentationml/2006/main">
  <p:tag name="PRESENTER_SHAPEINFO" val="&lt;ThreeDShapeInfo&gt;&lt;uuid val=&quot;{6caf0607-0457-4768-a891-546b50387ba2}&quot; /&gt;&lt;isInvalidForFieldText val=&quot;0&quot; /&gt;&lt;Image&gt;&lt;filename val=&quot;E:\breeze\content\1659316294\5392800046-1\input\breezo\data\asimages\{6caf0607-0457-4768-a891-546b50387ba2}.png&quot; /&gt;&lt;left val=&quot;59&quot; /&gt;&lt;top val=&quot;184&quot; /&gt;&lt;width val=&quot;705&quot; /&gt;&lt;height val=&quot;389&quot; /&gt;&lt;hasText val=&quot;1&quot; /&gt;&lt;/Image&gt;&lt;/ThreeDShapeInfo&gt;"/>
  <p:tag name="PRESENTER_SHAPETEXTINFO" val="&lt;ShapeTextInfo&gt;&lt;TableIndex row=&quot;-1&quot; col=&quot;-1&quot;&gt;&lt;linesCount val=&quot;6&quot; /&gt;&lt;lineCharCount val=&quot;21&quot; /&gt;&lt;lineCharCount val=&quot;32&quot; /&gt;&lt;lineCharCount val=&quot;35&quot; /&gt;&lt;lineCharCount val=&quot;30&quot; /&gt;&lt;lineCharCount val=&quot;24&quot; /&gt;&lt;lineCharCount val=&quot;21&quot; /&gt;&lt;/TableIndex&gt;&lt;/ShapeTextInfo&gt;"/>
</p:tagLst>
</file>

<file path=ppt/tags/tag270.xml><?xml version="1.0" encoding="utf-8"?>
<p:tagLst xmlns:p="http://schemas.openxmlformats.org/presentationml/2006/main">
  <p:tag name="PRESENTER_SHAPEINFO" val="&lt;ThreeDShapeInfo&gt;&lt;uuid val=&quot;{841dfeb5-1472-4fcf-bbfb-1e8013940dd0}&quot; /&gt;&lt;isInvalidForFieldText val=&quot;0&quot; /&gt;&lt;Image&gt;&lt;filename val=&quot;E:\breeze\content\1659316294\5392800046-1\input\breezo\data\asimages\{841dfeb5-1472-4fcf-bbfb-1e8013940dd0}.png&quot; /&gt;&lt;left val=&quot;232&quot; /&gt;&lt;top val=&quot;174&quot; /&gt;&lt;width val=&quot;79&quot; /&gt;&lt;height val=&quot;18&quot; /&gt;&lt;hasText val=&quot;1&quot; /&gt;&lt;/Image&gt;&lt;/ThreeDShapeInfo&gt;"/>
</p:tagLst>
</file>

<file path=ppt/tags/tag271.xml><?xml version="1.0" encoding="utf-8"?>
<p:tagLst xmlns:p="http://schemas.openxmlformats.org/presentationml/2006/main">
  <p:tag name="PRESENTER_SHAPEINFO" val="&lt;ThreeDShapeInfo&gt;&lt;uuid val=&quot;{dae8f774-fafd-4d85-86a2-28b0e71299cd}&quot; /&gt;&lt;isInvalidForFieldText val=&quot;0&quot; /&gt;&lt;Image&gt;&lt;filename val=&quot;E:\breeze\content\1659316294\5392800046-1\input\breezo\data\asimages\{dae8f774-fafd-4d85-86a2-28b0e71299cd}.png&quot; /&gt;&lt;left val=&quot;101&quot; /&gt;&lt;top val=&quot;155&quot; /&gt;&lt;width val=&quot;772&quot; /&gt;&lt;height val=&quot;515&quot; /&gt;&lt;hasText val=&quot;1&quot; /&gt;&lt;/Image&gt;&lt;/ThreeDShapeInfo&gt;"/>
</p:tagLst>
</file>

<file path=ppt/tags/tag272.xml><?xml version="1.0" encoding="utf-8"?>
<p:tagLst xmlns:p="http://schemas.openxmlformats.org/presentationml/2006/main">
  <p:tag name="HTML_SHAPEINFO" val="&lt;SlideThumbPath val=&quot;SlideTemp.PNG&quot;/&gt;"/>
</p:tagLst>
</file>

<file path=ppt/tags/tag273.xml><?xml version="1.0" encoding="utf-8"?>
<p:tagLst xmlns:p="http://schemas.openxmlformats.org/presentationml/2006/main">
  <p:tag name="PRESENTER_SHAPEINFO" val="&lt;ThreeDShapeInfo&gt;&lt;uuid val=&quot;{1f7e3a06-6188-4f30-bad2-905b2e485cf9}&quot; /&gt;&lt;isInvalidForFieldText val=&quot;0&quot; /&gt;&lt;Image&gt;&lt;filename val=&quot;E:\breeze\content\1659316294\5392800046-1\input\breezo\data\asimages\{1f7e3a06-6188-4f30-bad2-905b2e485cf9}.png&quot; /&gt;&lt;left val=&quot;111&quot; /&gt;&lt;top val=&quot;68&quot; /&gt;&lt;width val=&quot;741&quot; /&gt;&lt;height val=&quot;55&quot; /&gt;&lt;hasText val=&quot;1&quot; /&gt;&lt;/Image&gt;&lt;/ThreeDShapeInfo&gt;"/>
  <p:tag name="PRESENTER_SHAPETEXTINFO" val="&lt;ShapeTextInfo&gt;&lt;TableIndex row=&quot;-1&quot; col=&quot;-1&quot;&gt;&lt;linesCount val=&quot;1&quot; /&gt;&lt;lineCharCount val=&quot;31&quot; /&gt;&lt;/TableIndex&gt;&lt;/ShapeTextInfo&gt;"/>
</p:tagLst>
</file>

<file path=ppt/tags/tag274.xml><?xml version="1.0" encoding="utf-8"?>
<p:tagLst xmlns:p="http://schemas.openxmlformats.org/presentationml/2006/main">
  <p:tag name="PRESENTER_SHAPEINFO" val="&lt;ThreeDShapeInfo&gt;&lt;uuid val=&quot;{034f0889-dae9-40bb-b2bc-2d1d02fa7884}&quot; /&gt;&lt;isInvalidForFieldText val=&quot;0&quot; /&gt;&lt;Image&gt;&lt;filename val=&quot;E:\breeze\content\1659316294\5392800046-1\input\breezo\data\asimages\{034f0889-dae9-40bb-b2bc-2d1d02fa7884}.png&quot; /&gt;&lt;left val=&quot;232&quot; /&gt;&lt;top val=&quot;174&quot; /&gt;&lt;width val=&quot;79&quot; /&gt;&lt;height val=&quot;18&quot; /&gt;&lt;hasText val=&quot;1&quot; /&gt;&lt;/Image&gt;&lt;/ThreeDShapeInfo&gt;"/>
</p:tagLst>
</file>

<file path=ppt/tags/tag275.xml><?xml version="1.0" encoding="utf-8"?>
<p:tagLst xmlns:p="http://schemas.openxmlformats.org/presentationml/2006/main">
  <p:tag name="PRESENTER_SHAPEINFO" val="&lt;ThreeDShapeInfo&gt;&lt;uuid val=&quot;{9311f576-d098-4833-81e0-fd47327585ff}&quot; /&gt;&lt;isInvalidForFieldText val=&quot;0&quot; /&gt;&lt;Image&gt;&lt;filename val=&quot;E:\breeze\content\1659316294\5392800046-1\input\breezo\data\asimages\{9311f576-d098-4833-81e0-fd47327585ff}.png&quot; /&gt;&lt;left val=&quot;633&quot; /&gt;&lt;top val=&quot;250&quot; /&gt;&lt;width val=&quot;93&quot; /&gt;&lt;height val=&quot;21&quot; /&gt;&lt;hasText val=&quot;1&quot; /&gt;&lt;/Image&gt;&lt;/ThreeDShapeInfo&gt;"/>
</p:tagLst>
</file>

<file path=ppt/tags/tag276.xml><?xml version="1.0" encoding="utf-8"?>
<p:tagLst xmlns:p="http://schemas.openxmlformats.org/presentationml/2006/main">
  <p:tag name="PRESENTER_SHAPEINFO" val="&lt;ThreeDShapeInfo&gt;&lt;uuid val=&quot;{5e15674e-ee71-4cab-91a8-c6ef79b74d28}&quot; /&gt;&lt;isInvalidForFieldText val=&quot;0&quot; /&gt;&lt;Image&gt;&lt;filename val=&quot;E:\breeze\content\1659316294\5392800046-1\input\breezo\data\asimages\{5e15674e-ee71-4cab-91a8-c6ef79b74d28}.png&quot; /&gt;&lt;left val=&quot;97&quot; /&gt;&lt;top val=&quot;148&quot; /&gt;&lt;width val=&quot;772&quot; /&gt;&lt;height val=&quot;515&quot; /&gt;&lt;hasText val=&quot;1&quot; /&gt;&lt;/Image&gt;&lt;/ThreeDShapeInfo&gt;"/>
</p:tagLst>
</file>

<file path=ppt/tags/tag277.xml><?xml version="1.0" encoding="utf-8"?>
<p:tagLst xmlns:p="http://schemas.openxmlformats.org/presentationml/2006/main">
  <p:tag name="HTML_SHAPEINFO" val="&lt;SlideThumbPath val=&quot;SlideTemp.PNG&quot;/&gt;"/>
</p:tagLst>
</file>

<file path=ppt/tags/tag278.xml><?xml version="1.0" encoding="utf-8"?>
<p:tagLst xmlns:p="http://schemas.openxmlformats.org/presentationml/2006/main">
  <p:tag name="PRESENTER_SHAPEINFO" val="&lt;ThreeDShapeInfo&gt;&lt;uuid val=&quot;{f5c7d239-f29a-436b-a8f8-d7ea7c70c25d}&quot; /&gt;&lt;isInvalidForFieldText val=&quot;0&quot; /&gt;&lt;Image&gt;&lt;filename val=&quot;E:\breeze\content\1659316294\5392800046-1\input\breezo\data\asimages\{f5c7d239-f29a-436b-a8f8-d7ea7c70c25d}.png&quot; /&gt;&lt;left val=&quot;120&quot; /&gt;&lt;top val=&quot;68&quot; /&gt;&lt;width val=&quot;719&quot; /&gt;&lt;height val=&quot;52&quot; /&gt;&lt;hasText val=&quot;1&quot; /&gt;&lt;/Image&gt;&lt;/ThreeDShapeInfo&gt;"/>
  <p:tag name="PRESENTER_SHAPETEXTINFO" val="&lt;ShapeTextInfo&gt;&lt;TableIndex row=&quot;-1&quot; col=&quot;-1&quot;&gt;&lt;linesCount val=&quot;1&quot; /&gt;&lt;lineCharCount val=&quot;29&quot; /&gt;&lt;/TableIndex&gt;&lt;/ShapeTextInfo&gt;"/>
</p:tagLst>
</file>

<file path=ppt/tags/tag279.xml><?xml version="1.0" encoding="utf-8"?>
<p:tagLst xmlns:p="http://schemas.openxmlformats.org/presentationml/2006/main">
  <p:tag name="PRESENTER_SHAPEINFO" val="&lt;ThreeDShapeInfo&gt;&lt;uuid val=&quot;{5aef31b2-c9dc-4839-98c4-eab94f723af4}&quot; /&gt;&lt;isInvalidForFieldText val=&quot;0&quot; /&gt;&lt;Image&gt;&lt;filename val=&quot;E:\breeze\content\1659316294\5392800046-1\input\breezo\data\asimages\{5aef31b2-c9dc-4839-98c4-eab94f723af4}.png&quot; /&gt;&lt;left val=&quot;344&quot; /&gt;&lt;top val=&quot;237&quot; /&gt;&lt;width val=&quot;251&quot; /&gt;&lt;height val=&quot;53&quot; /&gt;&lt;hasText val=&quot;1&quot; /&gt;&lt;/Image&gt;&lt;/ThreeDShapeInfo&gt;"/>
</p:tagLst>
</file>

<file path=ppt/tags/tag28.xml><?xml version="1.0" encoding="utf-8"?>
<p:tagLst xmlns:p="http://schemas.openxmlformats.org/presentationml/2006/main">
  <p:tag name="HTML_SHAPEINFO" val="&lt;SlideThumbPath val=&quot;SlideTemp.PNG&quot;/&gt;"/>
</p:tagLst>
</file>

<file path=ppt/tags/tag280.xml><?xml version="1.0" encoding="utf-8"?>
<p:tagLst xmlns:p="http://schemas.openxmlformats.org/presentationml/2006/main">
  <p:tag name="PRESENTER_SHAPEINFO" val="&lt;ThreeDShapeInfo&gt;&lt;uuid val=&quot;{ebf6d7f9-4807-448f-a41e-76855b4546bb}&quot; /&gt;&lt;isInvalidForFieldText val=&quot;0&quot; /&gt;&lt;Image&gt;&lt;filename val=&quot;E:\breeze\content\1659316294\5392800046-1\input\breezo\data\asimages\{ebf6d7f9-4807-448f-a41e-76855b4546bb}.png&quot; /&gt;&lt;left val=&quot;345&quot; /&gt;&lt;top val=&quot;388&quot; /&gt;&lt;width val=&quot;250&quot; /&gt;&lt;height val=&quot;52&quot; /&gt;&lt;hasText val=&quot;1&quot; /&gt;&lt;/Image&gt;&lt;/ThreeDShapeInfo&gt;"/>
</p:tagLst>
</file>

<file path=ppt/tags/tag281.xml><?xml version="1.0" encoding="utf-8"?>
<p:tagLst xmlns:p="http://schemas.openxmlformats.org/presentationml/2006/main">
  <p:tag name="PRESENTER_SHAPEINFO" val="&lt;ThreeDShapeInfo&gt;&lt;uuid val=&quot;{9864eda3-84f8-4ee3-93be-92cdf86e70ec}&quot; /&gt;&lt;isInvalidForFieldText val=&quot;0&quot; /&gt;&lt;Image&gt;&lt;filename val=&quot;E:\breeze\content\1659316294\5392800046-1\input\breezo\data\asimages\{9864eda3-84f8-4ee3-93be-92cdf86e70ec}.png&quot; /&gt;&lt;left val=&quot;445&quot; /&gt;&lt;top val=&quot;170&quot; /&gt;&lt;width val=&quot;63&quot; /&gt;&lt;height val=&quot;185&quot; /&gt;&lt;hasText val=&quot;1&quot; /&gt;&lt;/Image&gt;&lt;/ThreeDShapeInfo&gt;"/>
  <p:tag name="PRESENTER_SHAPETEXTINFO" val="&lt;ShapeTextInfo&gt;&lt;TableIndex row=&quot;-1&quot; col=&quot;-1&quot;&gt;&lt;linesCount val=&quot;4&quot; /&gt;&lt;lineCharCount val=&quot;3&quot; /&gt;&lt;lineCharCount val=&quot;1&quot; /&gt;&lt;lineCharCount val=&quot;1&quot; /&gt;&lt;lineCharCount val=&quot;3&quot; /&gt;&lt;/TableIndex&gt;&lt;/ShapeTextInfo&gt;"/>
</p:tagLst>
</file>

<file path=ppt/tags/tag282.xml><?xml version="1.0" encoding="utf-8"?>
<p:tagLst xmlns:p="http://schemas.openxmlformats.org/presentationml/2006/main">
  <p:tag name="PRESENTER_SHAPEINFO" val="&lt;ThreeDShapeInfo&gt;&lt;uuid val=&quot;{ae24f533-5ec9-4495-b0f3-53b1f48fffc0}&quot; /&gt;&lt;isInvalidForFieldText val=&quot;0&quot; /&gt;&lt;Image&gt;&lt;filename val=&quot;E:\breeze\content\1659316294\5392800046-1\input\breezo\data\asimages\{ae24f533-5ec9-4495-b0f3-53b1f48fffc0}.png&quot; /&gt;&lt;left val=&quot;180&quot; /&gt;&lt;top val=&quot;486&quot; /&gt;&lt;width val=&quot;570&quot; /&gt;&lt;height val=&quot;29&quot; /&gt;&lt;hasText val=&quot;1&quot; /&gt;&lt;/Image&gt;&lt;/ThreeDShapeInfo&gt;"/>
  <p:tag name="PRESENTER_SHAPETEXTINFO" val="&lt;ShapeTextInfo&gt;&lt;TableIndex row=&quot;-1&quot; col=&quot;-1&quot;&gt;&lt;linesCount val=&quot;1&quot; /&gt;&lt;lineCharCount val=&quot;45&quot; /&gt;&lt;/TableIndex&gt;&lt;/ShapeTextInfo&gt;"/>
</p:tagLst>
</file>

<file path=ppt/tags/tag283.xml><?xml version="1.0" encoding="utf-8"?>
<p:tagLst xmlns:p="http://schemas.openxmlformats.org/presentationml/2006/main">
  <p:tag name="PRESENTER_SHAPEINFO" val="&lt;ThreeDShapeInfo&gt;&lt;uuid val=&quot;{6f9052bd-d1f6-4427-9856-b559f7084925}&quot; /&gt;&lt;isInvalidForFieldText val=&quot;0&quot; /&gt;&lt;Image&gt;&lt;filename val=&quot;E:\breeze\content\1659316294\5392800046-1\input\breezo\data\asimages\{6f9052bd-d1f6-4427-9856-b559f7084925}.png&quot; /&gt;&lt;left val=&quot;314&quot; /&gt;&lt;top val=&quot;553&quot; /&gt;&lt;width val=&quot;328&quot; /&gt;&lt;height val=&quot;54&quot; /&gt;&lt;hasText val=&quot;1&quot; /&gt;&lt;/Image&gt;&lt;/ThreeDShapeInfo&gt;"/>
</p:tagLst>
</file>

<file path=ppt/tags/tag284.xml><?xml version="1.0" encoding="utf-8"?>
<p:tagLst xmlns:p="http://schemas.openxmlformats.org/presentationml/2006/main">
  <p:tag name="HTML_SHAPEINFO" val="&lt;SlideThumbPath val=&quot;SlideTemp.PNG&quot;/&gt;"/>
</p:tagLst>
</file>

<file path=ppt/tags/tag285.xml><?xml version="1.0" encoding="utf-8"?>
<p:tagLst xmlns:p="http://schemas.openxmlformats.org/presentationml/2006/main">
  <p:tag name="PRESENTER_SHAPEINFO" val="&lt;ThreeDShapeInfo&gt;&lt;uuid val=&quot;{76eb8cbb-f8ab-4cd9-a82b-b381e3d26046}&quot; /&gt;&lt;isInvalidForFieldText val=&quot;0&quot; /&gt;&lt;Image&gt;&lt;filename val=&quot;E:\breeze\content\1659316294\5392800046-1\input\breezo\data\asimages\{76eb8cbb-f8ab-4cd9-a82b-b381e3d26046}.png&quot; /&gt;&lt;left val=&quot;110&quot; /&gt;&lt;top val=&quot;75&quot; /&gt;&lt;width val=&quot;739&quot; /&gt;&lt;height val=&quot;34&quot; /&gt;&lt;hasText val=&quot;1&quot; /&gt;&lt;/Image&gt;&lt;/ThreeDShapeInfo&gt;"/>
  <p:tag name="PRESENTER_SHAPETEXTINFO" val="&lt;ShapeTextInfo&gt;&lt;TableIndex row=&quot;-1&quot; col=&quot;-1&quot;&gt;&lt;linesCount val=&quot;1&quot; /&gt;&lt;lineCharCount val=&quot;46&quot; /&gt;&lt;/TableIndex&gt;&lt;/ShapeTextInfo&gt;"/>
</p:tagLst>
</file>

<file path=ppt/tags/tag286.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287.xml><?xml version="1.0" encoding="utf-8"?>
<p:tagLst xmlns:p="http://schemas.openxmlformats.org/presentationml/2006/main">
  <p:tag name="PRESENTER_SHAPEINFO" val="&lt;ThreeDShapeInfo&gt;&lt;uuid val=&quot;{b26fa3a6-314a-4a6d-9989-4bc3f28363e2}&quot; /&gt;&lt;isInvalidForFieldText val=&quot;0&quot; /&gt;&lt;Image&gt;&lt;filename val=&quot;E:\breeze\content\1659316294\5392800046-1\input\breezo\data\asimages\{b26fa3a6-314a-4a6d-9989-4bc3f28363e2}.png&quot; /&gt;&lt;left val=&quot;371&quot; /&gt;&lt;top val=&quot;140&quot; /&gt;&lt;width val=&quot;170&quot; /&gt;&lt;height val=&quot;85&quot; /&gt;&lt;hasText val=&quot;1&quot; /&gt;&lt;/Image&gt;&lt;/ThreeDShapeInfo&gt;"/>
</p:tagLst>
</file>

<file path=ppt/tags/tag288.xml><?xml version="1.0" encoding="utf-8"?>
<p:tagLst xmlns:p="http://schemas.openxmlformats.org/presentationml/2006/main">
  <p:tag name="HTML_SHAPEINFO" val="&lt;SlideThumbPath val=&quot;SlideTemp.PNG&quot;/&gt;"/>
</p:tagLst>
</file>

<file path=ppt/tags/tag289.xml><?xml version="1.0" encoding="utf-8"?>
<p:tagLst xmlns:p="http://schemas.openxmlformats.org/presentationml/2006/main">
  <p:tag name="PRESENTER_SHAPEINFO" val="&lt;ThreeDShapeInfo&gt;&lt;uuid val=&quot;{807c431e-8460-4d54-9aa2-433db697fc52}&quot; /&gt;&lt;isInvalidForFieldText val=&quot;0&quot; /&gt;&lt;Image&gt;&lt;filename val=&quot;E:\breeze\content\1659316294\5392800046-1\input\breezo\data\asimages\{807c431e-8460-4d54-9aa2-433db697fc52}.png&quot; /&gt;&lt;left val=&quot;110&quot; /&gt;&lt;top val=&quot;75&quot; /&gt;&lt;width val=&quot;739&quot; /&gt;&lt;height val=&quot;34&quot; /&gt;&lt;hasText val=&quot;1&quot; /&gt;&lt;/Image&gt;&lt;/ThreeDShapeInfo&gt;"/>
  <p:tag name="PRESENTER_SHAPETEXTINFO" val="&lt;ShapeTextInfo&gt;&lt;TableIndex row=&quot;-1&quot; col=&quot;-1&quot;&gt;&lt;linesCount val=&quot;1&quot; /&gt;&lt;lineCharCount val=&quot;46&quot; /&gt;&lt;/TableIndex&gt;&lt;/ShapeTextInfo&gt;"/>
</p:tagLst>
</file>

<file path=ppt/tags/tag29.xml><?xml version="1.0" encoding="utf-8"?>
<p:tagLst xmlns:p="http://schemas.openxmlformats.org/presentationml/2006/main">
  <p:tag name="PRESENTER_SHAPEINFO" val="&lt;ThreeDShapeInfo&gt;&lt;uuid val=&quot;{451e2139-17f3-4b23-88e3-7349c32f714b}&quot; /&gt;&lt;isInvalidForFieldText val=&quot;0&quot; /&gt;&lt;Image&gt;&lt;filename val=&quot;E:\breeze\content\1659316294\5392800046-1\input\breezo\data\asimages\{451e2139-17f3-4b23-88e3-7349c32f714b}.png&quot; /&gt;&lt;left val=&quot;228&quot; /&gt;&lt;top val=&quot;68&quot; /&gt;&lt;width val=&quot;503&quot; /&gt;&lt;height val=&quot;52&quot; /&gt;&lt;hasText val=&quot;1&quot; /&gt;&lt;/Image&gt;&lt;/ThreeDShapeInfo&gt;"/>
  <p:tag name="PRESENTER_SHAPETEXTINFO" val="&lt;ShapeTextInfo&gt;&lt;TableIndex row=&quot;-1&quot; col=&quot;-1&quot;&gt;&lt;linesCount val=&quot;1&quot; /&gt;&lt;lineCharCount val=&quot;20&quot; /&gt;&lt;/TableIndex&gt;&lt;/ShapeTextInfo&gt;"/>
</p:tagLst>
</file>

<file path=ppt/tags/tag290.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291.xml><?xml version="1.0" encoding="utf-8"?>
<p:tagLst xmlns:p="http://schemas.openxmlformats.org/presentationml/2006/main">
  <p:tag name="PRESENTER_SHAPEINFO" val="&lt;ThreeDShapeInfo&gt;&lt;uuid val=&quot;{b13a4103-42e4-4836-8967-49b88676126a}&quot; /&gt;&lt;isInvalidForFieldText val=&quot;0&quot; /&gt;&lt;Image&gt;&lt;filename val=&quot;E:\breeze\content\1659316294\5392800046-1\input\breezo\data\asimages\{b13a4103-42e4-4836-8967-49b88676126a}.png&quot; /&gt;&lt;left val=&quot;371&quot; /&gt;&lt;top val=&quot;140&quot; /&gt;&lt;width val=&quot;170&quot; /&gt;&lt;height val=&quot;85&quot; /&gt;&lt;hasText val=&quot;1&quot; /&gt;&lt;/Image&gt;&lt;/ThreeDShapeInfo&gt;"/>
</p:tagLst>
</file>

<file path=ppt/tags/tag292.xml><?xml version="1.0" encoding="utf-8"?>
<p:tagLst xmlns:p="http://schemas.openxmlformats.org/presentationml/2006/main">
  <p:tag name="PRESENTER_SHAPEINFO" val="&lt;ThreeDShapeInfo&gt;&lt;uuid val=&quot;{5423aac1-7870-4bc5-afd8-d9b91576a6a7}&quot; /&gt;&lt;isInvalidForFieldText val=&quot;0&quot; /&gt;&lt;Image&gt;&lt;filename val=&quot;E:\breeze\content\1659316294\5392800046-1\input\breezo\data\asimages\{5423aac1-7870-4bc5-afd8-d9b91576a6a7}.png&quot; /&gt;&lt;left val=&quot;75&quot; /&gt;&lt;top val=&quot;242&quot; /&gt;&lt;width val=&quot;859&quot; /&gt;&lt;height val=&quot;23&quot; /&gt;&lt;hasText val=&quot;1&quot; /&gt;&lt;/Image&gt;&lt;/ThreeDShapeInfo&gt;"/>
  <p:tag name="PRESENTER_SHAPETEXTINFO" val="&lt;ShapeTextInfo&gt;&lt;TableIndex row=&quot;-1&quot; col=&quot;-1&quot;&gt;&lt;linesCount val=&quot;1&quot; /&gt;&lt;lineCharCount val=&quot;88&quot; /&gt;&lt;/TableIndex&gt;&lt;/ShapeTextInfo&gt;"/>
</p:tagLst>
</file>

<file path=ppt/tags/tag293.xml><?xml version="1.0" encoding="utf-8"?>
<p:tagLst xmlns:p="http://schemas.openxmlformats.org/presentationml/2006/main">
  <p:tag name="PRESENTER_SHAPEINFO" val="&lt;ThreeDShapeInfo&gt;&lt;uuid val=&quot;{6b3f58d2-3bf8-4876-a322-083653d333f7}&quot; /&gt;&lt;isInvalidForFieldText val=&quot;0&quot; /&gt;&lt;Image&gt;&lt;filename val=&quot;E:\breeze\content\1659316294\5392800046-1\input\breezo\data\asimages\{6b3f58d2-3bf8-4876-a322-083653d333f7}.png&quot; /&gt;&lt;left val=&quot;371&quot; /&gt;&lt;top val=&quot;277&quot; /&gt;&lt;width val=&quot;186&quot; /&gt;&lt;height val=&quot;84&quot; /&gt;&lt;hasText val=&quot;1&quot; /&gt;&lt;/Image&gt;&lt;/ThreeDShapeInfo&gt;"/>
</p:tagLst>
</file>

<file path=ppt/tags/tag294.xml><?xml version="1.0" encoding="utf-8"?>
<p:tagLst xmlns:p="http://schemas.openxmlformats.org/presentationml/2006/main">
  <p:tag name="HTML_SHAPEINFO" val="&lt;SlideThumbPath val=&quot;SlideTemp.PNG&quot;/&gt;"/>
</p:tagLst>
</file>

<file path=ppt/tags/tag295.xml><?xml version="1.0" encoding="utf-8"?>
<p:tagLst xmlns:p="http://schemas.openxmlformats.org/presentationml/2006/main">
  <p:tag name="PRESENTER_SHAPEINFO" val="&lt;ThreeDShapeInfo&gt;&lt;uuid val=&quot;{76a5f9aa-0981-4493-844d-65e55c1dedbd}&quot; /&gt;&lt;isInvalidForFieldText val=&quot;0&quot; /&gt;&lt;Image&gt;&lt;filename val=&quot;E:\breeze\content\1659316294\5392800046-1\input\breezo\data\asimages\{76a5f9aa-0981-4493-844d-65e55c1dedbd}.png&quot; /&gt;&lt;left val=&quot;110&quot; /&gt;&lt;top val=&quot;75&quot; /&gt;&lt;width val=&quot;739&quot; /&gt;&lt;height val=&quot;34&quot; /&gt;&lt;hasText val=&quot;1&quot; /&gt;&lt;/Image&gt;&lt;/ThreeDShapeInfo&gt;"/>
  <p:tag name="PRESENTER_SHAPETEXTINFO" val="&lt;ShapeTextInfo&gt;&lt;TableIndex row=&quot;-1&quot; col=&quot;-1&quot;&gt;&lt;linesCount val=&quot;1&quot; /&gt;&lt;lineCharCount val=&quot;46&quot; /&gt;&lt;/TableIndex&gt;&lt;/ShapeTextInfo&gt;"/>
</p:tagLst>
</file>

<file path=ppt/tags/tag296.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297.xml><?xml version="1.0" encoding="utf-8"?>
<p:tagLst xmlns:p="http://schemas.openxmlformats.org/presentationml/2006/main">
  <p:tag name="PRESENTER_SHAPEINFO" val="&lt;ThreeDShapeInfo&gt;&lt;uuid val=&quot;{f7614410-7995-4396-a42a-67566b40ac92}&quot; /&gt;&lt;isInvalidForFieldText val=&quot;0&quot; /&gt;&lt;Image&gt;&lt;filename val=&quot;E:\breeze\content\1659316294\5392800046-1\input\breezo\data\asimages\{f7614410-7995-4396-a42a-67566b40ac92}.png&quot; /&gt;&lt;left val=&quot;371&quot; /&gt;&lt;top val=&quot;140&quot; /&gt;&lt;width val=&quot;170&quot; /&gt;&lt;height val=&quot;85&quot; /&gt;&lt;hasText val=&quot;1&quot; /&gt;&lt;/Image&gt;&lt;/ThreeDShapeInfo&gt;"/>
</p:tagLst>
</file>

<file path=ppt/tags/tag298.xml><?xml version="1.0" encoding="utf-8"?>
<p:tagLst xmlns:p="http://schemas.openxmlformats.org/presentationml/2006/main">
  <p:tag name="PRESENTER_SHAPEINFO" val="&lt;ThreeDShapeInfo&gt;&lt;uuid val=&quot;{1dc74bed-0651-47e2-9df3-f15b61848515}&quot; /&gt;&lt;isInvalidForFieldText val=&quot;0&quot; /&gt;&lt;Image&gt;&lt;filename val=&quot;E:\breeze\content\1659316294\5392800046-1\input\breezo\data\asimages\{1dc74bed-0651-47e2-9df3-f15b61848515}.png&quot; /&gt;&lt;left val=&quot;75&quot; /&gt;&lt;top val=&quot;242&quot; /&gt;&lt;width val=&quot;859&quot; /&gt;&lt;height val=&quot;23&quot; /&gt;&lt;hasText val=&quot;1&quot; /&gt;&lt;/Image&gt;&lt;/ThreeDShapeInfo&gt;"/>
  <p:tag name="PRESENTER_SHAPETEXTINFO" val="&lt;ShapeTextInfo&gt;&lt;TableIndex row=&quot;-1&quot; col=&quot;-1&quot;&gt;&lt;linesCount val=&quot;1&quot; /&gt;&lt;lineCharCount val=&quot;88&quot; /&gt;&lt;/TableIndex&gt;&lt;/ShapeTextInfo&gt;"/>
</p:tagLst>
</file>

<file path=ppt/tags/tag299.xml><?xml version="1.0" encoding="utf-8"?>
<p:tagLst xmlns:p="http://schemas.openxmlformats.org/presentationml/2006/main">
  <p:tag name="PRESENTER_SHAPEINFO" val="&lt;ThreeDShapeInfo&gt;&lt;uuid val=&quot;{a47326e0-0ffb-4a85-b6e8-12b5949490d4}&quot; /&gt;&lt;isInvalidForFieldText val=&quot;0&quot; /&gt;&lt;Image&gt;&lt;filename val=&quot;E:\breeze\content\1659316294\5392800046-1\input\breezo\data\asimages\{a47326e0-0ffb-4a85-b6e8-12b5949490d4}.png&quot; /&gt;&lt;left val=&quot;371&quot; /&gt;&lt;top val=&quot;277&quot; /&gt;&lt;width val=&quot;186&quot; /&gt;&lt;height val=&quot;84&quot; /&gt;&lt;hasText val=&quot;1&quot; /&gt;&lt;/Image&gt;&lt;/ThreeDShapeInfo&gt;"/>
</p:tagLst>
</file>

<file path=ppt/tags/tag3.xml><?xml version="1.0" encoding="utf-8"?>
<p:tagLst xmlns:p="http://schemas.openxmlformats.org/presentationml/2006/main">
  <p:tag name="PRESENTER_SHAPETEXTINFO" val="&lt;ShapeTextInfo&gt;&lt;TableIndex row=&quot;-1&quot; col=&quot;-1&quot;&gt;&lt;linesCount val=&quot;1&quot; /&gt;&lt;lineCharCount val=&quot;10&quot; /&gt;&lt;/TableIndex&gt;&lt;/ShapeTextInfo&gt;"/>
</p:tagLst>
</file>

<file path=ppt/tags/tag30.xml><?xml version="1.0" encoding="utf-8"?>
<p:tagLst xmlns:p="http://schemas.openxmlformats.org/presentationml/2006/main">
  <p:tag name="PRESENTER_SHAPEINFO" val="&lt;ThreeDShapeInfo&gt;&lt;uuid val=&quot;{e1607c3d-1856-4d8d-9d81-3b104b8c111e}&quot; /&gt;&lt;isInvalidForFieldText val=&quot;0&quot; /&gt;&lt;Image&gt;&lt;filename val=&quot;E:\breeze\content\1659316294\5392800046-1\input\breezo\data\asimages\{e1607c3d-1856-4d8d-9d81-3b104b8c111e}.png&quot; /&gt;&lt;left val=&quot;58&quot; /&gt;&lt;top val=&quot;151&quot; /&gt;&lt;width val=&quot;792&quot; /&gt;&lt;height val=&quot;521&quot; /&gt;&lt;hasText val=&quot;1&quot; /&gt;&lt;/Image&gt;&lt;/ThreeDShapeInfo&gt;"/>
  <p:tag name="PRESENTER_SHAPETEXTINFO" val="&lt;ShapeTextInfo&gt;&lt;TableIndex row=&quot;-1&quot; col=&quot;-1&quot;&gt;&lt;linesCount val=&quot;10&quot; /&gt;&lt;lineCharCount val=&quot;99&quot; /&gt;&lt;lineCharCount val=&quot;1&quot; /&gt;&lt;lineCharCount val=&quot;1&quot; /&gt;&lt;lineCharCount val=&quot;1&quot; /&gt;&lt;lineCharCount val=&quot;1&quot; /&gt;&lt;lineCharCount val=&quot;1&quot; /&gt;&lt;lineCharCount val=&quot;1&quot; /&gt;&lt;lineCharCount val=&quot;81&quot; /&gt;&lt;lineCharCount val=&quot;78&quot; /&gt;&lt;lineCharCount val=&quot;36&quot; /&gt;&lt;/TableIndex&gt;&lt;/ShapeTextInfo&gt;"/>
</p:tagLst>
</file>

<file path=ppt/tags/tag300.xml><?xml version="1.0" encoding="utf-8"?>
<p:tagLst xmlns:p="http://schemas.openxmlformats.org/presentationml/2006/main">
  <p:tag name="PRESENTER_SHAPEINFO" val="&lt;ThreeDShapeInfo&gt;&lt;uuid val=&quot;{a473984d-bdcc-4531-bce4-451d83e5ec4f}&quot; /&gt;&lt;isInvalidForFieldText val=&quot;0&quot; /&gt;&lt;Image&gt;&lt;filename val=&quot;E:\breeze\content\1659316294\5392800046-1\input\breezo\data\asimages\{a473984d-bdcc-4531-bce4-451d83e5ec4f}.png&quot; /&gt;&lt;left val=&quot;66&quot; /&gt;&lt;top val=&quot;370&quot; /&gt;&lt;width val=&quot;647&quot; /&gt;&lt;height val=&quot;24&quot; /&gt;&lt;hasText val=&quot;1&quot; /&gt;&lt;/Image&gt;&lt;/ThreeDShapeInfo&gt;"/>
  <p:tag name="PRESENTER_SHAPETEXTINFO" val="&lt;ShapeTextInfo&gt;&lt;TableIndex row=&quot;-1&quot; col=&quot;-1&quot;&gt;&lt;linesCount val=&quot;1&quot; /&gt;&lt;lineCharCount val=&quot;70&quot; /&gt;&lt;/TableIndex&gt;&lt;/ShapeTextInfo&gt;"/>
</p:tagLst>
</file>

<file path=ppt/tags/tag301.xml><?xml version="1.0" encoding="utf-8"?>
<p:tagLst xmlns:p="http://schemas.openxmlformats.org/presentationml/2006/main">
  <p:tag name="PRESENTER_SHAPEINFO" val="&lt;ThreeDShapeInfo&gt;&lt;uuid val=&quot;{9d69ef5e-9431-4386-aa2a-1d58173bd218}&quot; /&gt;&lt;isInvalidForFieldText val=&quot;0&quot; /&gt;&lt;Image&gt;&lt;filename val=&quot;E:\breeze\content\1659316294\5392800046-1\input\breezo\data\asimages\{9d69ef5e-9431-4386-aa2a-1d58173bd218}.png&quot; /&gt;&lt;left val=&quot;395&quot; /&gt;&lt;top val=&quot;413&quot; /&gt;&lt;width val=&quot;98&quot; /&gt;&lt;height val=&quot;30&quot; /&gt;&lt;hasText val=&quot;1&quot; /&gt;&lt;/Image&gt;&lt;/ThreeDShapeInfo&gt;"/>
</p:tagLst>
</file>

<file path=ppt/tags/tag302.xml><?xml version="1.0" encoding="utf-8"?>
<p:tagLst xmlns:p="http://schemas.openxmlformats.org/presentationml/2006/main">
  <p:tag name="PRESENTER_SHAPEINFO" val="&lt;ThreeDShapeInfo&gt;&lt;uuid val=&quot;{b9f536dc-df3b-4e3c-8d2e-b44b80150464}&quot; /&gt;&lt;isInvalidForFieldText val=&quot;0&quot; /&gt;&lt;Image&gt;&lt;filename val=&quot;E:\breeze\content\1659316294\5392800046-1\input\breezo\data\asimages\{b9f536dc-df3b-4e3c-8d2e-b44b80150464}.png&quot; /&gt;&lt;left val=&quot;588&quot; /&gt;&lt;top val=&quot;265&quot; /&gt;&lt;width val=&quot;372&quot; /&gt;&lt;height val=&quot;118&quot; /&gt;&lt;hasText val=&quot;1&quot; /&gt;&lt;/Image&gt;&lt;/ThreeDShapeInfo&gt;"/>
  <p:tag name="PRESENTER_SHAPETEXTINFO" val="&lt;ShapeTextInfo&gt;&lt;TableIndex row=&quot;-1&quot; col=&quot;-1&quot;&gt;&lt;linesCount val=&quot;3&quot; /&gt;&lt;lineCharCount val=&quot;28&quot; /&gt;&lt;lineCharCount val=&quot;29&quot; /&gt;&lt;lineCharCount val=&quot;24&quot; /&gt;&lt;/TableIndex&gt;&lt;/ShapeTextInfo&gt;"/>
</p:tagLst>
</file>

<file path=ppt/tags/tag303.xml><?xml version="1.0" encoding="utf-8"?>
<p:tagLst xmlns:p="http://schemas.openxmlformats.org/presentationml/2006/main">
  <p:tag name="PRESENTER_SHAPEINFO" val="&lt;ThreeDShapeInfo&gt;&lt;uuid val=&quot;{2247e6bd-ed44-4ae7-8e3e-5c6d98bc86fa}&quot; /&gt;&lt;isInvalidForFieldText val=&quot;0&quot; /&gt;&lt;Image&gt;&lt;filename val=&quot;E:\breeze\content\1659316294\5392800046-1\input\breezo\data\asimages\{2247e6bd-ed44-4ae7-8e3e-5c6d98bc86fa}.png&quot; /&gt;&lt;left val=&quot;444&quot; /&gt;&lt;top val=&quot;295&quot; /&gt;&lt;width val=&quot;143&quot; /&gt;&lt;height val=&quot;21&quot; /&gt;&lt;hasText val=&quot;1&quot; /&gt;&lt;/Image&gt;&lt;/ThreeDShapeInfo&gt;"/>
</p:tagLst>
</file>

<file path=ppt/tags/tag304.xml><?xml version="1.0" encoding="utf-8"?>
<p:tagLst xmlns:p="http://schemas.openxmlformats.org/presentationml/2006/main">
  <p:tag name="PRESENTER_SHAPEINFO" val="&lt;ThreeDShapeInfo&gt;&lt;uuid val=&quot;{38472109-da25-443b-8399-7d17636cb70a}&quot; /&gt;&lt;isInvalidForFieldText val=&quot;0&quot; /&gt;&lt;Image&gt;&lt;filename val=&quot;E:\breeze\content\1659316294\5392800046-1\input\breezo\data\asimages\{38472109-da25-443b-8399-7d17636cb70a}.png&quot; /&gt;&lt;left val=&quot;428&quot; /&gt;&lt;top val=&quot;314&quot; /&gt;&lt;width val=&quot;159&quot; /&gt;&lt;height val=&quot;28&quot; /&gt;&lt;hasText val=&quot;1&quot; /&gt;&lt;/Image&gt;&lt;/ThreeDShapeInfo&gt;"/>
</p:tagLst>
</file>

<file path=ppt/tags/tag305.xml><?xml version="1.0" encoding="utf-8"?>
<p:tagLst xmlns:p="http://schemas.openxmlformats.org/presentationml/2006/main">
  <p:tag name="HTML_SHAPEINFO" val="&lt;SlideThumbPath val=&quot;SlideTemp.PNG&quot;/&gt;"/>
</p:tagLst>
</file>

<file path=ppt/tags/tag306.xml><?xml version="1.0" encoding="utf-8"?>
<p:tagLst xmlns:p="http://schemas.openxmlformats.org/presentationml/2006/main">
  <p:tag name="PRESENTER_SHAPEINFO" val="&lt;ThreeDShapeInfo&gt;&lt;uuid val=&quot;{65d8a6e3-d74a-4b80-a1d7-7ef216b46314}&quot; /&gt;&lt;isInvalidForFieldText val=&quot;0&quot; /&gt;&lt;Image&gt;&lt;filename val=&quot;E:\breeze\content\1659316294\5392800046-1\input\breezo\data\asimages\{65d8a6e3-d74a-4b80-a1d7-7ef216b46314}.png&quot; /&gt;&lt;left val=&quot;110&quot; /&gt;&lt;top val=&quot;75&quot; /&gt;&lt;width val=&quot;739&quot; /&gt;&lt;height val=&quot;34&quot; /&gt;&lt;hasText val=&quot;1&quot; /&gt;&lt;/Image&gt;&lt;/ThreeDShapeInfo&gt;"/>
  <p:tag name="PRESENTER_SHAPETEXTINFO" val="&lt;ShapeTextInfo&gt;&lt;TableIndex row=&quot;-1&quot; col=&quot;-1&quot;&gt;&lt;linesCount val=&quot;1&quot; /&gt;&lt;lineCharCount val=&quot;46&quot; /&gt;&lt;/TableIndex&gt;&lt;/ShapeTextInfo&gt;"/>
</p:tagLst>
</file>

<file path=ppt/tags/tag307.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308.xml><?xml version="1.0" encoding="utf-8"?>
<p:tagLst xmlns:p="http://schemas.openxmlformats.org/presentationml/2006/main">
  <p:tag name="PRESENTER_SHAPEINFO" val="&lt;ThreeDShapeInfo&gt;&lt;uuid val=&quot;{3c77ed1e-2236-48a0-92ec-1677269f0310}&quot; /&gt;&lt;isInvalidForFieldText val=&quot;0&quot; /&gt;&lt;Image&gt;&lt;filename val=&quot;E:\breeze\content\1659316294\5392800046-1\input\breezo\data\asimages\{3c77ed1e-2236-48a0-92ec-1677269f0310}.png&quot; /&gt;&lt;left val=&quot;371&quot; /&gt;&lt;top val=&quot;140&quot; /&gt;&lt;width val=&quot;170&quot; /&gt;&lt;height val=&quot;85&quot; /&gt;&lt;hasText val=&quot;1&quot; /&gt;&lt;/Image&gt;&lt;/ThreeDShapeInfo&gt;"/>
</p:tagLst>
</file>

<file path=ppt/tags/tag309.xml><?xml version="1.0" encoding="utf-8"?>
<p:tagLst xmlns:p="http://schemas.openxmlformats.org/presentationml/2006/main">
  <p:tag name="PRESENTER_SHAPEINFO" val="&lt;ThreeDShapeInfo&gt;&lt;uuid val=&quot;{a32362a8-6d1a-40b2-8a83-394efb267f1c}&quot; /&gt;&lt;isInvalidForFieldText val=&quot;0&quot; /&gt;&lt;Image&gt;&lt;filename val=&quot;E:\breeze\content\1659316294\5392800046-1\input\breezo\data\asimages\{a32362a8-6d1a-40b2-8a83-394efb267f1c}.png&quot; /&gt;&lt;left val=&quot;75&quot; /&gt;&lt;top val=&quot;242&quot; /&gt;&lt;width val=&quot;859&quot; /&gt;&lt;height val=&quot;23&quot; /&gt;&lt;hasText val=&quot;1&quot; /&gt;&lt;/Image&gt;&lt;/ThreeDShapeInfo&gt;"/>
  <p:tag name="PRESENTER_SHAPETEXTINFO" val="&lt;ShapeTextInfo&gt;&lt;TableIndex row=&quot;-1&quot; col=&quot;-1&quot;&gt;&lt;linesCount val=&quot;1&quot; /&gt;&lt;lineCharCount val=&quot;88&quot; /&gt;&lt;/TableIndex&gt;&lt;/ShapeTextInfo&gt;"/>
</p:tagLst>
</file>

<file path=ppt/tags/tag31.xml><?xml version="1.0" encoding="utf-8"?>
<p:tagLst xmlns:p="http://schemas.openxmlformats.org/presentationml/2006/main">
  <p:tag name="PRESENTER_SHAPEINFO" val="&lt;ThreeDShapeInfo&gt;&lt;uuid val=&quot;{d964fc0b-2ba8-4d4c-b74a-557698bec3f3}&quot; /&gt;&lt;isInvalidForFieldText val=&quot;0&quot; /&gt;&lt;Image&gt;&lt;filename val=&quot;E:\breeze\content\1659316294\5392800046-1\input\breezo\data\asimages\{d964fc0b-2ba8-4d4c-b74a-557698bec3f3}.png&quot; /&gt;&lt;left val=&quot;90&quot; /&gt;&lt;top val=&quot;355&quot; /&gt;&lt;width val=&quot;131&quot; /&gt;&lt;height val=&quot;71&quot; /&gt;&lt;hasText val=&quot;1&quot; /&gt;&lt;/Image&gt;&lt;/ThreeDShapeInfo&gt;"/>
</p:tagLst>
</file>

<file path=ppt/tags/tag310.xml><?xml version="1.0" encoding="utf-8"?>
<p:tagLst xmlns:p="http://schemas.openxmlformats.org/presentationml/2006/main">
  <p:tag name="PRESENTER_SHAPEINFO" val="&lt;ThreeDShapeInfo&gt;&lt;uuid val=&quot;{2a7a53a1-c5d7-49f1-93ae-59d909d41a94}&quot; /&gt;&lt;isInvalidForFieldText val=&quot;0&quot; /&gt;&lt;Image&gt;&lt;filename val=&quot;E:\breeze\content\1659316294\5392800046-1\input\breezo\data\asimages\{2a7a53a1-c5d7-49f1-93ae-59d909d41a94}.png&quot; /&gt;&lt;left val=&quot;371&quot; /&gt;&lt;top val=&quot;277&quot; /&gt;&lt;width val=&quot;186&quot; /&gt;&lt;height val=&quot;84&quot; /&gt;&lt;hasText val=&quot;1&quot; /&gt;&lt;/Image&gt;&lt;/ThreeDShapeInfo&gt;"/>
</p:tagLst>
</file>

<file path=ppt/tags/tag311.xml><?xml version="1.0" encoding="utf-8"?>
<p:tagLst xmlns:p="http://schemas.openxmlformats.org/presentationml/2006/main">
  <p:tag name="PRESENTER_SHAPEINFO" val="&lt;ThreeDShapeInfo&gt;&lt;uuid val=&quot;{6cf50c7f-f86f-4850-9581-cb658df99095}&quot; /&gt;&lt;isInvalidForFieldText val=&quot;0&quot; /&gt;&lt;Image&gt;&lt;filename val=&quot;E:\breeze\content\1659316294\5392800046-1\input\breezo\data\asimages\{6cf50c7f-f86f-4850-9581-cb658df99095}.png&quot; /&gt;&lt;left val=&quot;66&quot; /&gt;&lt;top val=&quot;370&quot; /&gt;&lt;width val=&quot;647&quot; /&gt;&lt;height val=&quot;24&quot; /&gt;&lt;hasText val=&quot;1&quot; /&gt;&lt;/Image&gt;&lt;/ThreeDShapeInfo&gt;"/>
  <p:tag name="PRESENTER_SHAPETEXTINFO" val="&lt;ShapeTextInfo&gt;&lt;TableIndex row=&quot;-1&quot; col=&quot;-1&quot;&gt;&lt;linesCount val=&quot;1&quot; /&gt;&lt;lineCharCount val=&quot;70&quot; /&gt;&lt;/TableIndex&gt;&lt;/ShapeTextInfo&gt;"/>
</p:tagLst>
</file>

<file path=ppt/tags/tag312.xml><?xml version="1.0" encoding="utf-8"?>
<p:tagLst xmlns:p="http://schemas.openxmlformats.org/presentationml/2006/main">
  <p:tag name="PRESENTER_SHAPEINFO" val="&lt;ThreeDShapeInfo&gt;&lt;uuid val=&quot;{c5df208a-e1f0-4343-8b7d-3b65e9e608ad}&quot; /&gt;&lt;isInvalidForFieldText val=&quot;0&quot; /&gt;&lt;Image&gt;&lt;filename val=&quot;E:\breeze\content\1659316294\5392800046-1\input\breezo\data\asimages\{c5df208a-e1f0-4343-8b7d-3b65e9e608ad}.png&quot; /&gt;&lt;left val=&quot;395&quot; /&gt;&lt;top val=&quot;413&quot; /&gt;&lt;width val=&quot;98&quot; /&gt;&lt;height val=&quot;30&quot; /&gt;&lt;hasText val=&quot;1&quot; /&gt;&lt;/Image&gt;&lt;/ThreeDShapeInfo&gt;"/>
</p:tagLst>
</file>

<file path=ppt/tags/tag313.xml><?xml version="1.0" encoding="utf-8"?>
<p:tagLst xmlns:p="http://schemas.openxmlformats.org/presentationml/2006/main">
  <p:tag name="PRESENTER_SHAPEINFO" val="&lt;ThreeDShapeInfo&gt;&lt;uuid val=&quot;{866bfcfb-5b96-4491-9a8c-3762f4a08ba7}&quot; /&gt;&lt;isInvalidForFieldText val=&quot;0&quot; /&gt;&lt;Image&gt;&lt;filename val=&quot;E:\breeze\content\1659316294\5392800046-1\input\breezo\data\asimages\{866bfcfb-5b96-4491-9a8c-3762f4a08ba7}.png&quot; /&gt;&lt;left val=&quot;74&quot; /&gt;&lt;top val=&quot;468&quot; /&gt;&lt;width val=&quot;445&quot; /&gt;&lt;height val=&quot;23&quot; /&gt;&lt;hasText val=&quot;1&quot; /&gt;&lt;/Image&gt;&lt;/ThreeDShapeInfo&gt;"/>
  <p:tag name="PRESENTER_SHAPETEXTINFO" val="&lt;ShapeTextInfo&gt;&lt;TableIndex row=&quot;-1&quot; col=&quot;-1&quot;&gt;&lt;linesCount val=&quot;1&quot; /&gt;&lt;lineCharCount val=&quot;46&quot; /&gt;&lt;/TableIndex&gt;&lt;/ShapeTextInfo&gt;"/>
</p:tagLst>
</file>

<file path=ppt/tags/tag314.xml><?xml version="1.0" encoding="utf-8"?>
<p:tagLst xmlns:p="http://schemas.openxmlformats.org/presentationml/2006/main">
  <p:tag name="PRESENTER_SHAPEINFO" val="&lt;ThreeDShapeInfo&gt;&lt;uuid val=&quot;{960e202f-0c5b-4a2a-90ad-6252259d00c9}&quot; /&gt;&lt;isInvalidForFieldText val=&quot;0&quot; /&gt;&lt;Image&gt;&lt;filename val=&quot;E:\breeze\content\1659316294\5392800046-1\input\breezo\data\asimages\{960e202f-0c5b-4a2a-90ad-6252259d00c9}.png&quot; /&gt;&lt;left val=&quot;356&quot; /&gt;&lt;top val=&quot;519&quot; /&gt;&lt;width val=&quot;187&quot; /&gt;&lt;height val=&quot;31&quot; /&gt;&lt;hasText val=&quot;1&quot; /&gt;&lt;/Image&gt;&lt;/ThreeDShapeInfo&gt;"/>
</p:tagLst>
</file>

<file path=ppt/tags/tag315.xml><?xml version="1.0" encoding="utf-8"?>
<p:tagLst xmlns:p="http://schemas.openxmlformats.org/presentationml/2006/main">
  <p:tag name="PRESENTER_SHAPEINFO" val="&lt;ThreeDShapeInfo&gt;&lt;uuid val=&quot;{72856b47-eb3c-4958-b769-72567e832934}&quot; /&gt;&lt;isInvalidForFieldText val=&quot;0&quot; /&gt;&lt;Image&gt;&lt;filename val=&quot;E:\breeze\content\1659316294\5392800046-1\input\breezo\data\asimages\{72856b47-eb3c-4958-b769-72567e832934}.png&quot; /&gt;&lt;left val=&quot;624&quot; /&gt;&lt;top val=&quot;440&quot; /&gt;&lt;width val=&quot;336&quot; /&gt;&lt;height val=&quot;147&quot; /&gt;&lt;hasText val=&quot;1&quot; /&gt;&lt;/Image&gt;&lt;/ThreeDShapeInfo&gt;"/>
  <p:tag name="PRESENTER_SHAPETEXTINFO" val="&lt;ShapeTextInfo&gt;&lt;TableIndex row=&quot;-1&quot; col=&quot;-1&quot;&gt;&lt;linesCount val=&quot;4&quot; /&gt;&lt;lineCharCount val=&quot;24&quot; /&gt;&lt;lineCharCount val=&quot;29&quot; /&gt;&lt;lineCharCount val=&quot;24&quot; /&gt;&lt;lineCharCount val=&quot;6&quot; /&gt;&lt;/TableIndex&gt;&lt;/ShapeTextInfo&gt;"/>
</p:tagLst>
</file>

<file path=ppt/tags/tag316.xml><?xml version="1.0" encoding="utf-8"?>
<p:tagLst xmlns:p="http://schemas.openxmlformats.org/presentationml/2006/main">
  <p:tag name="PRESENTER_SHAPEINFO" val="&lt;ThreeDShapeInfo&gt;&lt;uuid val=&quot;{d6802a9c-d68e-4a58-8a6a-93f8bbf09306}&quot; /&gt;&lt;isInvalidForFieldText val=&quot;0&quot; /&gt;&lt;Image&gt;&lt;filename val=&quot;E:\breeze\content\1659316294\5392800046-1\input\breezo\data\asimages\{d6802a9c-d68e-4a58-8a6a-93f8bbf09306}.png&quot; /&gt;&lt;left val=&quot;436&quot; /&gt;&lt;top val=&quot;495&quot; /&gt;&lt;width val=&quot;181&quot; /&gt;&lt;height val=&quot;21&quot; /&gt;&lt;hasText val=&quot;1&quot; /&gt;&lt;/Image&gt;&lt;/ThreeDShapeInfo&gt;"/>
</p:tagLst>
</file>

<file path=ppt/tags/tag317.xml><?xml version="1.0" encoding="utf-8"?>
<p:tagLst xmlns:p="http://schemas.openxmlformats.org/presentationml/2006/main">
  <p:tag name="PRESENTER_SHAPEINFO" val="&lt;ThreeDShapeInfo&gt;&lt;uuid val=&quot;{1f01dc14-5a00-4125-8dae-4a9070d00a31}&quot; /&gt;&lt;isInvalidForFieldText val=&quot;0&quot; /&gt;&lt;Image&gt;&lt;filename val=&quot;E:\breeze\content\1659316294\5392800046-1\input\breezo\data\asimages\{1f01dc14-5a00-4125-8dae-4a9070d00a31}.png&quot; /&gt;&lt;left val=&quot;397&quot; /&gt;&lt;top val=&quot;217&quot; /&gt;&lt;width val=&quot;220&quot; /&gt;&lt;height val=&quot;265&quot; /&gt;&lt;hasText val=&quot;1&quot; /&gt;&lt;/Image&gt;&lt;/ThreeDShapeInfo&gt;"/>
</p:tagLst>
</file>

<file path=ppt/tags/tag318.xml><?xml version="1.0" encoding="utf-8"?>
<p:tagLst xmlns:p="http://schemas.openxmlformats.org/presentationml/2006/main">
  <p:tag name="HTML_SHAPEINFO" val="&lt;SlideThumbPath val=&quot;SlideTemp.PNG&quot;/&gt;"/>
</p:tagLst>
</file>

<file path=ppt/tags/tag319.xml><?xml version="1.0" encoding="utf-8"?>
<p:tagLst xmlns:p="http://schemas.openxmlformats.org/presentationml/2006/main">
  <p:tag name="PRESENTER_SHAPEINFO" val="&lt;ThreeDShapeInfo&gt;&lt;uuid val=&quot;{2bec0a8e-765b-498f-85b0-b7182afbb76c}&quot; /&gt;&lt;isInvalidForFieldText val=&quot;0&quot; /&gt;&lt;Image&gt;&lt;filename val=&quot;E:\breeze\content\1659316294\5392800046-1\input\breezo\data\asimages\{2bec0a8e-765b-498f-85b0-b7182afbb76c}.png&quot; /&gt;&lt;left val=&quot;110&quot; /&gt;&lt;top val=&quot;75&quot; /&gt;&lt;width val=&quot;739&quot; /&gt;&lt;height val=&quot;34&quot; /&gt;&lt;hasText val=&quot;1&quot; /&gt;&lt;/Image&gt;&lt;/ThreeDShapeInfo&gt;"/>
  <p:tag name="PRESENTER_SHAPETEXTINFO" val="&lt;ShapeTextInfo&gt;&lt;TableIndex row=&quot;-1&quot; col=&quot;-1&quot;&gt;&lt;linesCount val=&quot;1&quot; /&gt;&lt;lineCharCount val=&quot;46&quot; /&gt;&lt;/TableIndex&gt;&lt;/ShapeTextInfo&gt;"/>
</p:tagLst>
</file>

<file path=ppt/tags/tag32.xml><?xml version="1.0" encoding="utf-8"?>
<p:tagLst xmlns:p="http://schemas.openxmlformats.org/presentationml/2006/main">
  <p:tag name="PRESENTER_SHAPEINFO" val="&lt;ThreeDShapeInfo&gt;&lt;uuid val=&quot;{fcb83f4e-3792-4a36-8ba8-c6e080b8b20c}&quot; /&gt;&lt;isInvalidForFieldText val=&quot;0&quot; /&gt;&lt;Image&gt;&lt;filename val=&quot;E:\breeze\content\1659316294\5392800046-1\input\breezo\data\asimages\{fcb83f4e-3792-4a36-8ba8-c6e080b8b20c}.png&quot; /&gt;&lt;left val=&quot;551&quot; /&gt;&lt;top val=&quot;423&quot; /&gt;&lt;width val=&quot;233&quot; /&gt;&lt;height val=&quot;71&quot; /&gt;&lt;hasText val=&quot;1&quot; /&gt;&lt;/Image&gt;&lt;/ThreeDShapeInfo&gt;"/>
</p:tagLst>
</file>

<file path=ppt/tags/tag320.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321.xml><?xml version="1.0" encoding="utf-8"?>
<p:tagLst xmlns:p="http://schemas.openxmlformats.org/presentationml/2006/main">
  <p:tag name="PRESENTER_SHAPEINFO" val="&lt;ThreeDShapeInfo&gt;&lt;uuid val=&quot;{b4e1c75b-e470-45fd-b391-58f7ead2c6e4}&quot; /&gt;&lt;isInvalidForFieldText val=&quot;0&quot; /&gt;&lt;Image&gt;&lt;filename val=&quot;E:\breeze\content\1659316294\5392800046-1\input\breezo\data\asimages\{b4e1c75b-e470-45fd-b391-58f7ead2c6e4}.png&quot; /&gt;&lt;left val=&quot;371&quot; /&gt;&lt;top val=&quot;140&quot; /&gt;&lt;width val=&quot;170&quot; /&gt;&lt;height val=&quot;85&quot; /&gt;&lt;hasText val=&quot;1&quot; /&gt;&lt;/Image&gt;&lt;/ThreeDShapeInfo&gt;"/>
</p:tagLst>
</file>

<file path=ppt/tags/tag322.xml><?xml version="1.0" encoding="utf-8"?>
<p:tagLst xmlns:p="http://schemas.openxmlformats.org/presentationml/2006/main">
  <p:tag name="PRESENTER_SHAPEINFO" val="&lt;ThreeDShapeInfo&gt;&lt;uuid val=&quot;{ca4c7d9f-27ab-4b92-aef1-c596ae10681d}&quot; /&gt;&lt;isInvalidForFieldText val=&quot;0&quot; /&gt;&lt;Image&gt;&lt;filename val=&quot;E:\breeze\content\1659316294\5392800046-1\input\breezo\data\asimages\{ca4c7d9f-27ab-4b92-aef1-c596ae10681d}.png&quot; /&gt;&lt;left val=&quot;75&quot; /&gt;&lt;top val=&quot;242&quot; /&gt;&lt;width val=&quot;859&quot; /&gt;&lt;height val=&quot;23&quot; /&gt;&lt;hasText val=&quot;1&quot; /&gt;&lt;/Image&gt;&lt;/ThreeDShapeInfo&gt;"/>
  <p:tag name="PRESENTER_SHAPETEXTINFO" val="&lt;ShapeTextInfo&gt;&lt;TableIndex row=&quot;-1&quot; col=&quot;-1&quot;&gt;&lt;linesCount val=&quot;1&quot; /&gt;&lt;lineCharCount val=&quot;88&quot; /&gt;&lt;/TableIndex&gt;&lt;/ShapeTextInfo&gt;"/>
</p:tagLst>
</file>

<file path=ppt/tags/tag323.xml><?xml version="1.0" encoding="utf-8"?>
<p:tagLst xmlns:p="http://schemas.openxmlformats.org/presentationml/2006/main">
  <p:tag name="PRESENTER_SHAPEINFO" val="&lt;ThreeDShapeInfo&gt;&lt;uuid val=&quot;{8ff64a37-15cb-4a8e-bfc6-8e4798c7cfa1}&quot; /&gt;&lt;isInvalidForFieldText val=&quot;0&quot; /&gt;&lt;Image&gt;&lt;filename val=&quot;E:\breeze\content\1659316294\5392800046-1\input\breezo\data\asimages\{8ff64a37-15cb-4a8e-bfc6-8e4798c7cfa1}.png&quot; /&gt;&lt;left val=&quot;371&quot; /&gt;&lt;top val=&quot;277&quot; /&gt;&lt;width val=&quot;186&quot; /&gt;&lt;height val=&quot;84&quot; /&gt;&lt;hasText val=&quot;1&quot; /&gt;&lt;/Image&gt;&lt;/ThreeDShapeInfo&gt;"/>
</p:tagLst>
</file>

<file path=ppt/tags/tag324.xml><?xml version="1.0" encoding="utf-8"?>
<p:tagLst xmlns:p="http://schemas.openxmlformats.org/presentationml/2006/main">
  <p:tag name="PRESENTER_SHAPEINFO" val="&lt;ThreeDShapeInfo&gt;&lt;uuid val=&quot;{416b3428-334d-4623-b463-9588ecb77940}&quot; /&gt;&lt;isInvalidForFieldText val=&quot;0&quot; /&gt;&lt;Image&gt;&lt;filename val=&quot;E:\breeze\content\1659316294\5392800046-1\input\breezo\data\asimages\{416b3428-334d-4623-b463-9588ecb77940}.png&quot; /&gt;&lt;left val=&quot;66&quot; /&gt;&lt;top val=&quot;370&quot; /&gt;&lt;width val=&quot;647&quot; /&gt;&lt;height val=&quot;24&quot; /&gt;&lt;hasText val=&quot;1&quot; /&gt;&lt;/Image&gt;&lt;/ThreeDShapeInfo&gt;"/>
  <p:tag name="PRESENTER_SHAPETEXTINFO" val="&lt;ShapeTextInfo&gt;&lt;TableIndex row=&quot;-1&quot; col=&quot;-1&quot;&gt;&lt;linesCount val=&quot;1&quot; /&gt;&lt;lineCharCount val=&quot;70&quot; /&gt;&lt;/TableIndex&gt;&lt;/ShapeTextInfo&gt;"/>
</p:tagLst>
</file>

<file path=ppt/tags/tag325.xml><?xml version="1.0" encoding="utf-8"?>
<p:tagLst xmlns:p="http://schemas.openxmlformats.org/presentationml/2006/main">
  <p:tag name="PRESENTER_SHAPEINFO" val="&lt;ThreeDShapeInfo&gt;&lt;uuid val=&quot;{7565ba94-5b63-49ad-aa8b-4b63d518d83f}&quot; /&gt;&lt;isInvalidForFieldText val=&quot;0&quot; /&gt;&lt;Image&gt;&lt;filename val=&quot;E:\breeze\content\1659316294\5392800046-1\input\breezo\data\asimages\{7565ba94-5b63-49ad-aa8b-4b63d518d83f}.png&quot; /&gt;&lt;left val=&quot;395&quot; /&gt;&lt;top val=&quot;413&quot; /&gt;&lt;width val=&quot;98&quot; /&gt;&lt;height val=&quot;30&quot; /&gt;&lt;hasText val=&quot;1&quot; /&gt;&lt;/Image&gt;&lt;/ThreeDShapeInfo&gt;"/>
</p:tagLst>
</file>

<file path=ppt/tags/tag326.xml><?xml version="1.0" encoding="utf-8"?>
<p:tagLst xmlns:p="http://schemas.openxmlformats.org/presentationml/2006/main">
  <p:tag name="PRESENTER_SHAPEINFO" val="&lt;ThreeDShapeInfo&gt;&lt;uuid val=&quot;{f0d9a70c-c3e0-41db-95f3-7bda2e47c029}&quot; /&gt;&lt;isInvalidForFieldText val=&quot;0&quot; /&gt;&lt;Image&gt;&lt;filename val=&quot;E:\breeze\content\1659316294\5392800046-1\input\breezo\data\asimages\{f0d9a70c-c3e0-41db-95f3-7bda2e47c029}.png&quot; /&gt;&lt;left val=&quot;74&quot; /&gt;&lt;top val=&quot;468&quot; /&gt;&lt;width val=&quot;445&quot; /&gt;&lt;height val=&quot;23&quot; /&gt;&lt;hasText val=&quot;1&quot; /&gt;&lt;/Image&gt;&lt;/ThreeDShapeInfo&gt;"/>
  <p:tag name="PRESENTER_SHAPETEXTINFO" val="&lt;ShapeTextInfo&gt;&lt;TableIndex row=&quot;-1&quot; col=&quot;-1&quot;&gt;&lt;linesCount val=&quot;1&quot; /&gt;&lt;lineCharCount val=&quot;46&quot; /&gt;&lt;/TableIndex&gt;&lt;/ShapeTextInfo&gt;"/>
</p:tagLst>
</file>

<file path=ppt/tags/tag327.xml><?xml version="1.0" encoding="utf-8"?>
<p:tagLst xmlns:p="http://schemas.openxmlformats.org/presentationml/2006/main">
  <p:tag name="PRESENTER_SHAPEINFO" val="&lt;ThreeDShapeInfo&gt;&lt;uuid val=&quot;{84ce5665-e0cb-4616-8a18-8245f1ce7938}&quot; /&gt;&lt;isInvalidForFieldText val=&quot;0&quot; /&gt;&lt;Image&gt;&lt;filename val=&quot;E:\breeze\content\1659316294\5392800046-1\input\breezo\data\asimages\{84ce5665-e0cb-4616-8a18-8245f1ce7938}.png&quot; /&gt;&lt;left val=&quot;356&quot; /&gt;&lt;top val=&quot;519&quot; /&gt;&lt;width val=&quot;187&quot; /&gt;&lt;height val=&quot;31&quot; /&gt;&lt;hasText val=&quot;1&quot; /&gt;&lt;/Image&gt;&lt;/ThreeDShapeInfo&gt;"/>
</p:tagLst>
</file>

<file path=ppt/tags/tag328.xml><?xml version="1.0" encoding="utf-8"?>
<p:tagLst xmlns:p="http://schemas.openxmlformats.org/presentationml/2006/main">
  <p:tag name="PRESENTER_SHAPEINFO" val="&lt;ThreeDShapeInfo&gt;&lt;uuid val=&quot;{e43f5a37-ad31-4f09-bb69-0e643252b982}&quot; /&gt;&lt;isInvalidForFieldText val=&quot;0&quot; /&gt;&lt;Image&gt;&lt;filename val=&quot;E:\breeze\content\1659316294\5392800046-1\input\breezo\data\asimages\{e43f5a37-ad31-4f09-bb69-0e643252b982}.png&quot; /&gt;&lt;left val=&quot;82&quot; /&gt;&lt;top val=&quot;559&quot; /&gt;&lt;width val=&quot;236&quot; /&gt;&lt;height val=&quot;23&quot; /&gt;&lt;hasText val=&quot;1&quot; /&gt;&lt;/Image&gt;&lt;/ThreeDShapeInfo&gt;"/>
  <p:tag name="PRESENTER_SHAPETEXTINFO" val="&lt;ShapeTextInfo&gt;&lt;TableIndex row=&quot;-1&quot; col=&quot;-1&quot;&gt;&lt;linesCount val=&quot;1&quot; /&gt;&lt;lineCharCount val=&quot;25&quot; /&gt;&lt;/TableIndex&gt;&lt;/ShapeTextInfo&gt;"/>
</p:tagLst>
</file>

<file path=ppt/tags/tag329.xml><?xml version="1.0" encoding="utf-8"?>
<p:tagLst xmlns:p="http://schemas.openxmlformats.org/presentationml/2006/main">
  <p:tag name="PRESENTER_SHAPEINFO" val="&lt;ThreeDShapeInfo&gt;&lt;uuid val=&quot;{add207cb-9284-4ba1-83e5-07b643d1d6d6}&quot; /&gt;&lt;isInvalidForFieldText val=&quot;0&quot; /&gt;&lt;Image&gt;&lt;filename val=&quot;E:\breeze\content\1659316294\5392800046-1\input\breezo\data\asimages\{add207cb-9284-4ba1-83e5-07b643d1d6d6}.png&quot; /&gt;&lt;left val=&quot;394&quot; /&gt;&lt;top val=&quot;594&quot; /&gt;&lt;width val=&quot;90&quot; /&gt;&lt;height val=&quot;33&quot; /&gt;&lt;hasText val=&quot;1&quot; /&gt;&lt;/Image&gt;&lt;/ThreeDShapeInfo&gt;"/>
</p:tagLst>
</file>

<file path=ppt/tags/tag33.xml><?xml version="1.0" encoding="utf-8"?>
<p:tagLst xmlns:p="http://schemas.openxmlformats.org/presentationml/2006/main">
  <p:tag name="PRESENTER_SHAPEINFO" val="&lt;ThreeDShapeInfo&gt;&lt;uuid val=&quot;{0ba62878-8665-4e6e-9f23-020c569fcb7c}&quot; /&gt;&lt;isInvalidForFieldText val=&quot;0&quot; /&gt;&lt;Image&gt;&lt;filename val=&quot;E:\breeze\content\1659316294\5392800046-1\input\breezo\data\asimages\{0ba62878-8665-4e6e-9f23-020c569fcb7c}.png&quot; /&gt;&lt;left val=&quot;82&quot; /&gt;&lt;top val=&quot;468&quot; /&gt;&lt;width val=&quot;379&quot; /&gt;&lt;height val=&quot;78&quot; /&gt;&lt;hasText val=&quot;1&quot; /&gt;&lt;/Image&gt;&lt;/ThreeDShapeInfo&gt;"/>
</p:tagLst>
</file>

<file path=ppt/tags/tag330.xml><?xml version="1.0" encoding="utf-8"?>
<p:tagLst xmlns:p="http://schemas.openxmlformats.org/presentationml/2006/main">
  <p:tag name="HTML_SHAPEINFO" val="&lt;SlideThumbPath val=&quot;SlideTemp.PNG&quot;/&gt;"/>
</p:tagLst>
</file>

<file path=ppt/tags/tag331.xml><?xml version="1.0" encoding="utf-8"?>
<p:tagLst xmlns:p="http://schemas.openxmlformats.org/presentationml/2006/main">
  <p:tag name="PRESENTER_SHAPEINFO" val="&lt;ThreeDShapeInfo&gt;&lt;uuid val=&quot;{55a12094-a7ae-4308-a162-59f6cab57edd}&quot; /&gt;&lt;isInvalidForFieldText val=&quot;0&quot; /&gt;&lt;Image&gt;&lt;filename val=&quot;E:\breeze\content\1659316294\5392800046-1\input\breezo\data\asimages\{55a12094-a7ae-4308-a162-59f6cab57edd}.png&quot; /&gt;&lt;left val=&quot;110&quot; /&gt;&lt;top val=&quot;75&quot; /&gt;&lt;width val=&quot;739&quot; /&gt;&lt;height val=&quot;34&quot; /&gt;&lt;hasText val=&quot;1&quot; /&gt;&lt;/Image&gt;&lt;/ThreeDShapeInfo&gt;"/>
  <p:tag name="PRESENTER_SHAPETEXTINFO" val="&lt;ShapeTextInfo&gt;&lt;TableIndex row=&quot;-1&quot; col=&quot;-1&quot;&gt;&lt;linesCount val=&quot;1&quot; /&gt;&lt;lineCharCount val=&quot;46&quot; /&gt;&lt;/TableIndex&gt;&lt;/ShapeTextInfo&gt;"/>
</p:tagLst>
</file>

<file path=ppt/tags/tag332.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333.xml><?xml version="1.0" encoding="utf-8"?>
<p:tagLst xmlns:p="http://schemas.openxmlformats.org/presentationml/2006/main">
  <p:tag name="PRESENTER_SHAPEINFO" val="&lt;ThreeDShapeInfo&gt;&lt;uuid val=&quot;{3e75c2cd-bbf3-47e9-8e91-03c819eadf9f}&quot; /&gt;&lt;isInvalidForFieldText val=&quot;0&quot; /&gt;&lt;Image&gt;&lt;filename val=&quot;E:\breeze\content\1659316294\5392800046-1\input\breezo\data\asimages\{3e75c2cd-bbf3-47e9-8e91-03c819eadf9f}.png&quot; /&gt;&lt;left val=&quot;371&quot; /&gt;&lt;top val=&quot;140&quot; /&gt;&lt;width val=&quot;170&quot; /&gt;&lt;height val=&quot;85&quot; /&gt;&lt;hasText val=&quot;1&quot; /&gt;&lt;/Image&gt;&lt;/ThreeDShapeInfo&gt;"/>
</p:tagLst>
</file>

<file path=ppt/tags/tag334.xml><?xml version="1.0" encoding="utf-8"?>
<p:tagLst xmlns:p="http://schemas.openxmlformats.org/presentationml/2006/main">
  <p:tag name="PRESENTER_SHAPEINFO" val="&lt;ThreeDShapeInfo&gt;&lt;uuid val=&quot;{903083a9-991c-4cd0-99d5-9c30b634cbca}&quot; /&gt;&lt;isInvalidForFieldText val=&quot;0&quot; /&gt;&lt;Image&gt;&lt;filename val=&quot;E:\breeze\content\1659316294\5392800046-1\input\breezo\data\asimages\{903083a9-991c-4cd0-99d5-9c30b634cbca}.png&quot; /&gt;&lt;left val=&quot;75&quot; /&gt;&lt;top val=&quot;242&quot; /&gt;&lt;width val=&quot;859&quot; /&gt;&lt;height val=&quot;23&quot; /&gt;&lt;hasText val=&quot;1&quot; /&gt;&lt;/Image&gt;&lt;/ThreeDShapeInfo&gt;"/>
  <p:tag name="PRESENTER_SHAPETEXTINFO" val="&lt;ShapeTextInfo&gt;&lt;TableIndex row=&quot;-1&quot; col=&quot;-1&quot;&gt;&lt;linesCount val=&quot;1&quot; /&gt;&lt;lineCharCount val=&quot;88&quot; /&gt;&lt;/TableIndex&gt;&lt;/ShapeTextInfo&gt;"/>
</p:tagLst>
</file>

<file path=ppt/tags/tag335.xml><?xml version="1.0" encoding="utf-8"?>
<p:tagLst xmlns:p="http://schemas.openxmlformats.org/presentationml/2006/main">
  <p:tag name="PRESENTER_SHAPEINFO" val="&lt;ThreeDShapeInfo&gt;&lt;uuid val=&quot;{b37e9018-ec5d-4a6b-b8ca-3cc0783be658}&quot; /&gt;&lt;isInvalidForFieldText val=&quot;0&quot; /&gt;&lt;Image&gt;&lt;filename val=&quot;E:\breeze\content\1659316294\5392800046-1\input\breezo\data\asimages\{b37e9018-ec5d-4a6b-b8ca-3cc0783be658}.png&quot; /&gt;&lt;left val=&quot;371&quot; /&gt;&lt;top val=&quot;277&quot; /&gt;&lt;width val=&quot;186&quot; /&gt;&lt;height val=&quot;84&quot; /&gt;&lt;hasText val=&quot;1&quot; /&gt;&lt;/Image&gt;&lt;/ThreeDShapeInfo&gt;"/>
</p:tagLst>
</file>

<file path=ppt/tags/tag336.xml><?xml version="1.0" encoding="utf-8"?>
<p:tagLst xmlns:p="http://schemas.openxmlformats.org/presentationml/2006/main">
  <p:tag name="PRESENTER_SHAPEINFO" val="&lt;ThreeDShapeInfo&gt;&lt;uuid val=&quot;{6d490974-d7f5-4176-8f96-575ca0eb807a}&quot; /&gt;&lt;isInvalidForFieldText val=&quot;0&quot; /&gt;&lt;Image&gt;&lt;filename val=&quot;E:\breeze\content\1659316294\5392800046-1\input\breezo\data\asimages\{6d490974-d7f5-4176-8f96-575ca0eb807a}.png&quot; /&gt;&lt;left val=&quot;66&quot; /&gt;&lt;top val=&quot;370&quot; /&gt;&lt;width val=&quot;647&quot; /&gt;&lt;height val=&quot;24&quot; /&gt;&lt;hasText val=&quot;1&quot; /&gt;&lt;/Image&gt;&lt;/ThreeDShapeInfo&gt;"/>
  <p:tag name="PRESENTER_SHAPETEXTINFO" val="&lt;ShapeTextInfo&gt;&lt;TableIndex row=&quot;-1&quot; col=&quot;-1&quot;&gt;&lt;linesCount val=&quot;1&quot; /&gt;&lt;lineCharCount val=&quot;70&quot; /&gt;&lt;/TableIndex&gt;&lt;/ShapeTextInfo&gt;"/>
</p:tagLst>
</file>

<file path=ppt/tags/tag337.xml><?xml version="1.0" encoding="utf-8"?>
<p:tagLst xmlns:p="http://schemas.openxmlformats.org/presentationml/2006/main">
  <p:tag name="PRESENTER_SHAPEINFO" val="&lt;ThreeDShapeInfo&gt;&lt;uuid val=&quot;{f33ea70f-9569-42c1-8106-f85f59ce67ff}&quot; /&gt;&lt;isInvalidForFieldText val=&quot;0&quot; /&gt;&lt;Image&gt;&lt;filename val=&quot;E:\breeze\content\1659316294\5392800046-1\input\breezo\data\asimages\{f33ea70f-9569-42c1-8106-f85f59ce67ff}.png&quot; /&gt;&lt;left val=&quot;395&quot; /&gt;&lt;top val=&quot;413&quot; /&gt;&lt;width val=&quot;98&quot; /&gt;&lt;height val=&quot;30&quot; /&gt;&lt;hasText val=&quot;1&quot; /&gt;&lt;/Image&gt;&lt;/ThreeDShapeInfo&gt;"/>
</p:tagLst>
</file>

<file path=ppt/tags/tag338.xml><?xml version="1.0" encoding="utf-8"?>
<p:tagLst xmlns:p="http://schemas.openxmlformats.org/presentationml/2006/main">
  <p:tag name="PRESENTER_SHAPEINFO" val="&lt;ThreeDShapeInfo&gt;&lt;uuid val=&quot;{3ae8d5be-d0cd-4ff9-a4ca-c3de2669c330}&quot; /&gt;&lt;isInvalidForFieldText val=&quot;0&quot; /&gt;&lt;Image&gt;&lt;filename val=&quot;E:\breeze\content\1659316294\5392800046-1\input\breezo\data\asimages\{3ae8d5be-d0cd-4ff9-a4ca-c3de2669c330}.png&quot; /&gt;&lt;left val=&quot;74&quot; /&gt;&lt;top val=&quot;468&quot; /&gt;&lt;width val=&quot;445&quot; /&gt;&lt;height val=&quot;23&quot; /&gt;&lt;hasText val=&quot;1&quot; /&gt;&lt;/Image&gt;&lt;/ThreeDShapeInfo&gt;"/>
  <p:tag name="PRESENTER_SHAPETEXTINFO" val="&lt;ShapeTextInfo&gt;&lt;TableIndex row=&quot;-1&quot; col=&quot;-1&quot;&gt;&lt;linesCount val=&quot;1&quot; /&gt;&lt;lineCharCount val=&quot;46&quot; /&gt;&lt;/TableIndex&gt;&lt;/ShapeTextInfo&gt;"/>
</p:tagLst>
</file>

<file path=ppt/tags/tag339.xml><?xml version="1.0" encoding="utf-8"?>
<p:tagLst xmlns:p="http://schemas.openxmlformats.org/presentationml/2006/main">
  <p:tag name="PRESENTER_SHAPEINFO" val="&lt;ThreeDShapeInfo&gt;&lt;uuid val=&quot;{3ab2a056-3b6a-4ed6-8920-faf4ef24dd99}&quot; /&gt;&lt;isInvalidForFieldText val=&quot;0&quot; /&gt;&lt;Image&gt;&lt;filename val=&quot;E:\breeze\content\1659316294\5392800046-1\input\breezo\data\asimages\{3ab2a056-3b6a-4ed6-8920-faf4ef24dd99}.png&quot; /&gt;&lt;left val=&quot;356&quot; /&gt;&lt;top val=&quot;519&quot; /&gt;&lt;width val=&quot;187&quot; /&gt;&lt;height val=&quot;31&quot; /&gt;&lt;hasText val=&quot;1&quot; /&gt;&lt;/Image&gt;&lt;/ThreeDShapeInfo&gt;"/>
</p:tagLst>
</file>

<file path=ppt/tags/tag34.xml><?xml version="1.0" encoding="utf-8"?>
<p:tagLst xmlns:p="http://schemas.openxmlformats.org/presentationml/2006/main">
  <p:tag name="PRESENTER_SHAPEINFO" val="&lt;ThreeDShapeInfo&gt;&lt;uuid val=&quot;{c5c212ee-e133-4e50-b99c-3dffb55182e5}&quot; /&gt;&lt;isInvalidForFieldText val=&quot;0&quot; /&gt;&lt;Image&gt;&lt;filename val=&quot;E:\breeze\content\1659316294\5392800046-1\input\breezo\data\asimages\{c5c212ee-e133-4e50-b99c-3dffb55182e5}.png&quot; /&gt;&lt;left val=&quot;294&quot; /&gt;&lt;top val=&quot;280&quot; /&gt;&lt;width val=&quot;237&quot; /&gt;&lt;height val=&quot;73&quot; /&gt;&lt;hasText val=&quot;1&quot; /&gt;&lt;/Image&gt;&lt;/ThreeDShapeInfo&gt;"/>
</p:tagLst>
</file>

<file path=ppt/tags/tag340.xml><?xml version="1.0" encoding="utf-8"?>
<p:tagLst xmlns:p="http://schemas.openxmlformats.org/presentationml/2006/main">
  <p:tag name="PRESENTER_SHAPEINFO" val="&lt;ThreeDShapeInfo&gt;&lt;uuid val=&quot;{600597b4-5c22-4d12-8a8d-04f7c95b0260}&quot; /&gt;&lt;isInvalidForFieldText val=&quot;0&quot; /&gt;&lt;Image&gt;&lt;filename val=&quot;E:\breeze\content\1659316294\5392800046-1\input\breezo\data\asimages\{600597b4-5c22-4d12-8a8d-04f7c95b0260}.png&quot; /&gt;&lt;left val=&quot;82&quot; /&gt;&lt;top val=&quot;559&quot; /&gt;&lt;width val=&quot;236&quot; /&gt;&lt;height val=&quot;23&quot; /&gt;&lt;hasText val=&quot;1&quot; /&gt;&lt;/Image&gt;&lt;/ThreeDShapeInfo&gt;"/>
  <p:tag name="PRESENTER_SHAPETEXTINFO" val="&lt;ShapeTextInfo&gt;&lt;TableIndex row=&quot;-1&quot; col=&quot;-1&quot;&gt;&lt;linesCount val=&quot;1&quot; /&gt;&lt;lineCharCount val=&quot;25&quot; /&gt;&lt;/TableIndex&gt;&lt;/ShapeTextInfo&gt;"/>
</p:tagLst>
</file>

<file path=ppt/tags/tag341.xml><?xml version="1.0" encoding="utf-8"?>
<p:tagLst xmlns:p="http://schemas.openxmlformats.org/presentationml/2006/main">
  <p:tag name="PRESENTER_SHAPEINFO" val="&lt;ThreeDShapeInfo&gt;&lt;uuid val=&quot;{2186fb43-82cb-49ef-98ba-2b91a0aa17cd}&quot; /&gt;&lt;isInvalidForFieldText val=&quot;0&quot; /&gt;&lt;Image&gt;&lt;filename val=&quot;E:\breeze\content\1659316294\5392800046-1\input\breezo\data\asimages\{2186fb43-82cb-49ef-98ba-2b91a0aa17cd}.png&quot; /&gt;&lt;left val=&quot;394&quot; /&gt;&lt;top val=&quot;594&quot; /&gt;&lt;width val=&quot;90&quot; /&gt;&lt;height val=&quot;33&quot; /&gt;&lt;hasText val=&quot;1&quot; /&gt;&lt;/Image&gt;&lt;/ThreeDShapeInfo&gt;"/>
</p:tagLst>
</file>

<file path=ppt/tags/tag342.xml><?xml version="1.0" encoding="utf-8"?>
<p:tagLst xmlns:p="http://schemas.openxmlformats.org/presentationml/2006/main">
  <p:tag name="PRESENTER_SHAPEINFO" val="&lt;ThreeDShapeInfo&gt;&lt;uuid val=&quot;{4e793d33-194c-423d-8316-5ede8719d503}&quot; /&gt;&lt;isInvalidForFieldText val=&quot;0&quot; /&gt;&lt;Image&gt;&lt;filename val=&quot;E:\breeze\content\1659316294\5392800046-1\input\breezo\data\asimages\{4e793d33-194c-423d-8316-5ede8719d503}.png&quot; /&gt;&lt;left val=&quot;82&quot; /&gt;&lt;top val=&quot;642&quot; /&gt;&lt;width val=&quot;166&quot; /&gt;&lt;height val=&quot;18&quot; /&gt;&lt;hasText val=&quot;1&quot; /&gt;&lt;/Image&gt;&lt;/ThreeDShapeInfo&gt;"/>
  <p:tag name="PRESENTER_SHAPETEXTINFO" val="&lt;ShapeTextInfo&gt;&lt;TableIndex row=&quot;-1&quot; col=&quot;-1&quot;&gt;&lt;linesCount val=&quot;1&quot; /&gt;&lt;lineCharCount val=&quot;18&quot; /&gt;&lt;/TableIndex&gt;&lt;/ShapeTextInfo&gt;"/>
</p:tagLst>
</file>

<file path=ppt/tags/tag343.xml><?xml version="1.0" encoding="utf-8"?>
<p:tagLst xmlns:p="http://schemas.openxmlformats.org/presentationml/2006/main">
  <p:tag name="PRESENTER_SHAPEINFO" val="&lt;ThreeDShapeInfo&gt;&lt;uuid val=&quot;{473729ea-8061-4bd0-9dbc-5e7ebfcf2a32}&quot; /&gt;&lt;isInvalidForFieldText val=&quot;0&quot; /&gt;&lt;Image&gt;&lt;filename val=&quot;E:\breeze\content\1659316294\5392800046-1\input\breezo\data\asimages\{473729ea-8061-4bd0-9dbc-5e7ebfcf2a32}.png&quot; /&gt;&lt;left val=&quot;312&quot; /&gt;&lt;top val=&quot;654&quot; /&gt;&lt;width val=&quot;273&quot; /&gt;&lt;height val=&quot;39&quot; /&gt;&lt;hasText val=&quot;1&quot; /&gt;&lt;/Image&gt;&lt;/ThreeDShapeInfo&gt;"/>
</p:tagLst>
</file>

<file path=ppt/tags/tag344.xml><?xml version="1.0" encoding="utf-8"?>
<p:tagLst xmlns:p="http://schemas.openxmlformats.org/presentationml/2006/main">
  <p:tag name="HTML_SHAPEINFO" val="&lt;SlideThumbPath val=&quot;SlideTemp.PNG&quot;/&gt;"/>
</p:tagLst>
</file>

<file path=ppt/tags/tag345.xml><?xml version="1.0" encoding="utf-8"?>
<p:tagLst xmlns:p="http://schemas.openxmlformats.org/presentationml/2006/main">
  <p:tag name="PRESENTER_SHAPEINFO" val="&lt;ThreeDShapeInfo&gt;&lt;uuid val=&quot;{15a6496f-2c42-487e-a723-6001e3c8a5d6}&quot; /&gt;&lt;isInvalidForFieldText val=&quot;0&quot; /&gt;&lt;Image&gt;&lt;filename val=&quot;E:\breeze\content\1659316294\5392800046-1\input\breezo\data\asimages\{15a6496f-2c42-487e-a723-6001e3c8a5d6}.png&quot; /&gt;&lt;left val=&quot;271&quot; /&gt;&lt;top val=&quot;68&quot; /&gt;&lt;width val=&quot;419&quot; /&gt;&lt;height val=&quot;43&quot; /&gt;&lt;hasText val=&quot;1&quot; /&gt;&lt;/Image&gt;&lt;/ThreeDShapeInfo&gt;"/>
  <p:tag name="PRESENTER_SHAPETEXTINFO" val="&lt;ShapeTextInfo&gt;&lt;TableIndex row=&quot;-1&quot; col=&quot;-1&quot;&gt;&lt;linesCount val=&quot;1&quot; /&gt;&lt;lineCharCount val=&quot;16&quot; /&gt;&lt;/TableIndex&gt;&lt;/ShapeTextInfo&gt;"/>
</p:tagLst>
</file>

<file path=ppt/tags/tag346.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347.xml><?xml version="1.0" encoding="utf-8"?>
<p:tagLst xmlns:p="http://schemas.openxmlformats.org/presentationml/2006/main">
  <p:tag name="PRESENTER_SHAPEINFO" val="&lt;ThreeDShapeInfo&gt;&lt;uuid val=&quot;{07cbc216-095d-4090-bcbb-6e755abbe2f3}&quot; /&gt;&lt;isInvalidForFieldText val=&quot;0&quot; /&gt;&lt;Image&gt;&lt;filename val=&quot;E:\breeze\content\1659316294\5392800046-1\input\breezo\data\asimages\{07cbc216-095d-4090-bcbb-6e755abbe2f3}.png&quot; /&gt;&lt;left val=&quot;371&quot; /&gt;&lt;top val=&quot;140&quot; /&gt;&lt;width val=&quot;170&quot; /&gt;&lt;height val=&quot;85&quot; /&gt;&lt;hasText val=&quot;1&quot; /&gt;&lt;/Image&gt;&lt;/ThreeDShapeInfo&gt;"/>
</p:tagLst>
</file>

<file path=ppt/tags/tag348.xml><?xml version="1.0" encoding="utf-8"?>
<p:tagLst xmlns:p="http://schemas.openxmlformats.org/presentationml/2006/main">
  <p:tag name="PRESENTER_SHAPEINFO" val="&lt;ThreeDShapeInfo&gt;&lt;uuid val=&quot;{36ceca8c-1116-49ac-a257-89b839faae76}&quot; /&gt;&lt;isInvalidForFieldText val=&quot;0&quot; /&gt;&lt;Image&gt;&lt;filename val=&quot;E:\breeze\content\1659316294\5392800046-1\input\breezo\data\asimages\{36ceca8c-1116-49ac-a257-89b839faae76}.png&quot; /&gt;&lt;left val=&quot;70&quot; /&gt;&lt;top val=&quot;258&quot; /&gt;&lt;width val=&quot;805&quot; /&gt;&lt;height val=&quot;68&quot; /&gt;&lt;hasText val=&quot;1&quot; /&gt;&lt;/Image&gt;&lt;/ThreeDShapeInfo&gt;"/>
  <p:tag name="PRESENTER_SHAPETEXTINFO" val="&lt;ShapeTextInfo&gt;&lt;TableIndex row=&quot;-1&quot; col=&quot;-1&quot;&gt;&lt;linesCount val=&quot;1&quot; /&gt;&lt;lineCharCount val=&quot;107&quot; /&gt;&lt;/TableIndex&gt;&lt;/ShapeTextInfo&gt;"/>
</p:tagLst>
</file>

<file path=ppt/tags/tag349.xml><?xml version="1.0" encoding="utf-8"?>
<p:tagLst xmlns:p="http://schemas.openxmlformats.org/presentationml/2006/main">
  <p:tag name="PRESENTER_SHAPEINFO" val="&lt;ThreeDShapeInfo&gt;&lt;uuid val=&quot;{9ca7f3ef-79bb-4cfb-b03b-c5ba2bf45cec}&quot; /&gt;&lt;isInvalidForFieldText val=&quot;0&quot; /&gt;&lt;Image&gt;&lt;filename val=&quot;E:\breeze\content\1659316294\5392800046-1\input\breezo\data\asimages\{9ca7f3ef-79bb-4cfb-b03b-c5ba2bf45cec}.png&quot; /&gt;&lt;left val=&quot;76&quot; /&gt;&lt;top val=&quot;360&quot; /&gt;&lt;width val=&quot;837&quot; /&gt;&lt;height val=&quot;97&quot; /&gt;&lt;hasText val=&quot;1&quot; /&gt;&lt;/Image&gt;&lt;/ThreeDShapeInfo&gt;"/>
</p:tagLst>
</file>

<file path=ppt/tags/tag35.xml><?xml version="1.0" encoding="utf-8"?>
<p:tagLst xmlns:p="http://schemas.openxmlformats.org/presentationml/2006/main">
  <p:tag name="PRESENTER_SHAPEINFO" val="&lt;ThreeDShapeInfo&gt;&lt;uuid val=&quot;{957a46e3-47c0-470c-b8a8-f25b204e3fbf}&quot; /&gt;&lt;isInvalidForFieldText val=&quot;0&quot; /&gt;&lt;Image&gt;&lt;filename val=&quot;E:\breeze\content\1659316294\5392800046-1\input\breezo\data\asimages\{957a46e3-47c0-470c-b8a8-f25b204e3fbf}.png&quot; /&gt;&lt;left val=&quot;581&quot; /&gt;&lt;top val=&quot;264&quot; /&gt;&lt;width val=&quot;285&quot; /&gt;&lt;height val=&quot;108&quot; /&gt;&lt;hasText val=&quot;1&quot; /&gt;&lt;/Image&gt;&lt;/ThreeDShapeInfo&gt;"/>
</p:tagLst>
</file>

<file path=ppt/tags/tag350.xml><?xml version="1.0" encoding="utf-8"?>
<p:tagLst xmlns:p="http://schemas.openxmlformats.org/presentationml/2006/main">
  <p:tag name="PRESENTER_SHAPEINFO" val="&lt;ThreeDShapeInfo&gt;&lt;uuid val=&quot;{5abb9e9c-6155-4bf2-8287-ccb2067456ea}&quot; /&gt;&lt;isInvalidForFieldText val=&quot;0&quot; /&gt;&lt;Image&gt;&lt;filename val=&quot;E:\breeze\content\1659316294\5392800046-1\input\breezo\data\asimages\{5abb9e9c-6155-4bf2-8287-ccb2067456ea}.png&quot; /&gt;&lt;left val=&quot;81&quot; /&gt;&lt;top val=&quot;508&quot; /&gt;&lt;width val=&quot;511&quot; /&gt;&lt;height val=&quot;28&quot; /&gt;&lt;hasText val=&quot;1&quot; /&gt;&lt;/Image&gt;&lt;/ThreeDShapeInfo&gt;"/>
  <p:tag name="PRESENTER_SHAPETEXTINFO" val="&lt;ShapeTextInfo&gt;&lt;TableIndex row=&quot;-1&quot; col=&quot;-1&quot;&gt;&lt;linesCount val=&quot;1&quot; /&gt;&lt;lineCharCount val=&quot;41&quot; /&gt;&lt;/TableIndex&gt;&lt;/ShapeTextInfo&gt;"/>
</p:tagLst>
</file>

<file path=ppt/tags/tag351.xml><?xml version="1.0" encoding="utf-8"?>
<p:tagLst xmlns:p="http://schemas.openxmlformats.org/presentationml/2006/main">
  <p:tag name="HTML_SHAPEINFO" val="&lt;SlideThumbPath val=&quot;SlideTemp.PNG&quot;/&gt;"/>
</p:tagLst>
</file>

<file path=ppt/tags/tag352.xml><?xml version="1.0" encoding="utf-8"?>
<p:tagLst xmlns:p="http://schemas.openxmlformats.org/presentationml/2006/main">
  <p:tag name="PRESENTER_SHAPEINFO" val="&lt;ThreeDShapeInfo&gt;&lt;uuid val=&quot;{36f3690a-2b06-4ea1-9eee-5280ef1abc12}&quot; /&gt;&lt;isInvalidForFieldText val=&quot;0&quot; /&gt;&lt;Image&gt;&lt;filename val=&quot;E:\breeze\content\1659316294\5392800046-1\input\breezo\data\asimages\{36f3690a-2b06-4ea1-9eee-5280ef1abc12}.png&quot; /&gt;&lt;left val=&quot;104&quot; /&gt;&lt;top val=&quot;75&quot; /&gt;&lt;width val=&quot;749&quot; /&gt;&lt;height val=&quot;34&quot; /&gt;&lt;hasText val=&quot;1&quot; /&gt;&lt;/Image&gt;&lt;/ThreeDShapeInfo&gt;"/>
  <p:tag name="PRESENTER_SHAPETEXTINFO" val="&lt;ShapeTextInfo&gt;&lt;TableIndex row=&quot;-1&quot; col=&quot;-1&quot;&gt;&lt;linesCount val=&quot;1&quot; /&gt;&lt;lineCharCount val=&quot;47&quot; /&gt;&lt;/TableIndex&gt;&lt;/ShapeTextInfo&gt;"/>
</p:tagLst>
</file>

<file path=ppt/tags/tag353.xml><?xml version="1.0" encoding="utf-8"?>
<p:tagLst xmlns:p="http://schemas.openxmlformats.org/presentationml/2006/main">
  <p:tag name="PRESENTER_SHAPEINFO" val="&lt;ThreeDShapeInfo&gt;&lt;uuid val=&quot;{741649e6-b620-4db1-9754-3ab46b9fac66}&quot; /&gt;&lt;isInvalidForFieldText val=&quot;0&quot; /&gt;&lt;Image&gt;&lt;filename val=&quot;E:\breeze\content\1659316294\5392800046-1\input\breezo\data\asimages\{741649e6-b620-4db1-9754-3ab46b9fac66}.png&quot; /&gt;&lt;left val=&quot;371&quot; /&gt;&lt;top val=&quot;125&quot; /&gt;&lt;width val=&quot;170&quot; /&gt;&lt;height val=&quot;86&quot; /&gt;&lt;hasText val=&quot;1&quot; /&gt;&lt;/Image&gt;&lt;/ThreeDShapeInfo&gt;"/>
</p:tagLst>
</file>

<file path=ppt/tags/tag354.xml><?xml version="1.0" encoding="utf-8"?>
<p:tagLst xmlns:p="http://schemas.openxmlformats.org/presentationml/2006/main">
  <p:tag name="PRESENTER_SHAPEINFO" val="&lt;ThreeDShapeInfo&gt;&lt;uuid val=&quot;{089da702-b304-4f64-b2ee-5c60bc4e0a5b}&quot; /&gt;&lt;isInvalidForFieldText val=&quot;0&quot; /&gt;&lt;Image&gt;&lt;filename val=&quot;E:\breeze\content\1659316294\5392800046-1\input\breezo\data\asimages\{089da702-b304-4f64-b2ee-5c60bc4e0a5b}.png&quot; /&gt;&lt;left val=&quot;75&quot; /&gt;&lt;top val=&quot;226&quot; /&gt;&lt;width val=&quot;524&quot; /&gt;&lt;height val=&quot;23&quot; /&gt;&lt;hasText val=&quot;1&quot; /&gt;&lt;/Image&gt;&lt;/ThreeDShapeInfo&gt;"/>
  <p:tag name="PRESENTER_SHAPETEXTINFO" val="&lt;ShapeTextInfo&gt;&lt;TableIndex row=&quot;-1&quot; col=&quot;-1&quot;&gt;&lt;linesCount val=&quot;1&quot; /&gt;&lt;lineCharCount val=&quot;52&quot; /&gt;&lt;/TableIndex&gt;&lt;/ShapeTextInfo&gt;"/>
</p:tagLst>
</file>

<file path=ppt/tags/tag355.xml><?xml version="1.0" encoding="utf-8"?>
<p:tagLst xmlns:p="http://schemas.openxmlformats.org/presentationml/2006/main">
  <p:tag name="PRESENTER_SHAPEINFO" val="&lt;ThreeDShapeInfo&gt;&lt;uuid val=&quot;{7142b025-267d-49b4-95b0-3dd8866c9816}&quot; /&gt;&lt;isInvalidForFieldText val=&quot;0&quot; /&gt;&lt;Image&gt;&lt;filename val=&quot;E:\breeze\content\1659316294\5392800046-1\input\breezo\data\asimages\{7142b025-267d-49b4-95b0-3dd8866c9816}.png&quot; /&gt;&lt;left val=&quot;364&quot; /&gt;&lt;top val=&quot;262&quot; /&gt;&lt;width val=&quot;171&quot; /&gt;&lt;height val=&quot;38&quot; /&gt;&lt;hasText val=&quot;1&quot; /&gt;&lt;/Image&gt;&lt;/ThreeDShapeInfo&gt;"/>
</p:tagLst>
</file>

<file path=ppt/tags/tag356.xml><?xml version="1.0" encoding="utf-8"?>
<p:tagLst xmlns:p="http://schemas.openxmlformats.org/presentationml/2006/main">
  <p:tag name="HTML_SHAPEINFO" val="&lt;SlideThumbPath val=&quot;SlideTemp.PNG&quot;/&gt;"/>
</p:tagLst>
</file>

<file path=ppt/tags/tag357.xml><?xml version="1.0" encoding="utf-8"?>
<p:tagLst xmlns:p="http://schemas.openxmlformats.org/presentationml/2006/main">
  <p:tag name="PRESENTER_SHAPEINFO" val="&lt;ThreeDShapeInfo&gt;&lt;uuid val=&quot;{83680bc6-242e-4a4f-a1c4-cff825a60891}&quot; /&gt;&lt;isInvalidForFieldText val=&quot;0&quot; /&gt;&lt;Image&gt;&lt;filename val=&quot;E:\breeze\content\1659316294\5392800046-1\input\breezo\data\asimages\{83680bc6-242e-4a4f-a1c4-cff825a60891}.png&quot; /&gt;&lt;left val=&quot;104&quot; /&gt;&lt;top val=&quot;75&quot; /&gt;&lt;width val=&quot;749&quot; /&gt;&lt;height val=&quot;34&quot; /&gt;&lt;hasText val=&quot;1&quot; /&gt;&lt;/Image&gt;&lt;/ThreeDShapeInfo&gt;"/>
  <p:tag name="PRESENTER_SHAPETEXTINFO" val="&lt;ShapeTextInfo&gt;&lt;TableIndex row=&quot;-1&quot; col=&quot;-1&quot;&gt;&lt;linesCount val=&quot;1&quot; /&gt;&lt;lineCharCount val=&quot;47&quot; /&gt;&lt;/TableIndex&gt;&lt;/ShapeTextInfo&gt;"/>
</p:tagLst>
</file>

<file path=ppt/tags/tag358.xml><?xml version="1.0" encoding="utf-8"?>
<p:tagLst xmlns:p="http://schemas.openxmlformats.org/presentationml/2006/main">
  <p:tag name="PRESENTER_SHAPEINFO" val="&lt;ThreeDShapeInfo&gt;&lt;uuid val=&quot;{1816c229-61cb-461e-a946-6aff001dfe42}&quot; /&gt;&lt;isInvalidForFieldText val=&quot;0&quot; /&gt;&lt;Image&gt;&lt;filename val=&quot;E:\breeze\content\1659316294\5392800046-1\input\breezo\data\asimages\{1816c229-61cb-461e-a946-6aff001dfe42}.png&quot; /&gt;&lt;left val=&quot;371&quot; /&gt;&lt;top val=&quot;125&quot; /&gt;&lt;width val=&quot;170&quot; /&gt;&lt;height val=&quot;86&quot; /&gt;&lt;hasText val=&quot;1&quot; /&gt;&lt;/Image&gt;&lt;/ThreeDShapeInfo&gt;"/>
</p:tagLst>
</file>

<file path=ppt/tags/tag359.xml><?xml version="1.0" encoding="utf-8"?>
<p:tagLst xmlns:p="http://schemas.openxmlformats.org/presentationml/2006/main">
  <p:tag name="PRESENTER_SHAPEINFO" val="&lt;ThreeDShapeInfo&gt;&lt;uuid val=&quot;{ad614a9b-ef8a-4375-9620-5bc02e81e6c3}&quot; /&gt;&lt;isInvalidForFieldText val=&quot;0&quot; /&gt;&lt;Image&gt;&lt;filename val=&quot;E:\breeze\content\1659316294\5392800046-1\input\breezo\data\asimages\{ad614a9b-ef8a-4375-9620-5bc02e81e6c3}.png&quot; /&gt;&lt;left val=&quot;75&quot; /&gt;&lt;top val=&quot;226&quot; /&gt;&lt;width val=&quot;524&quot; /&gt;&lt;height val=&quot;23&quot; /&gt;&lt;hasText val=&quot;1&quot; /&gt;&lt;/Image&gt;&lt;/ThreeDShapeInfo&gt;"/>
  <p:tag name="PRESENTER_SHAPETEXTINFO" val="&lt;ShapeTextInfo&gt;&lt;TableIndex row=&quot;-1&quot; col=&quot;-1&quot;&gt;&lt;linesCount val=&quot;1&quot; /&gt;&lt;lineCharCount val=&quot;52&quot; /&gt;&lt;/TableIndex&gt;&lt;/ShapeTextInfo&gt;"/>
</p:tagLst>
</file>

<file path=ppt/tags/tag36.xml><?xml version="1.0" encoding="utf-8"?>
<p:tagLst xmlns:p="http://schemas.openxmlformats.org/presentationml/2006/main">
  <p:tag name="HTML_SHAPEINFO" val="&lt;SlideThumbPath val=&quot;SlideTemp.PNG&quot;/&gt;"/>
</p:tagLst>
</file>

<file path=ppt/tags/tag360.xml><?xml version="1.0" encoding="utf-8"?>
<p:tagLst xmlns:p="http://schemas.openxmlformats.org/presentationml/2006/main">
  <p:tag name="PRESENTER_SHAPEINFO" val="&lt;ThreeDShapeInfo&gt;&lt;uuid val=&quot;{eaf320c8-6f23-439b-be18-c844601e1a74}&quot; /&gt;&lt;isInvalidForFieldText val=&quot;0&quot; /&gt;&lt;Image&gt;&lt;filename val=&quot;E:\breeze\content\1659316294\5392800046-1\input\breezo\data\asimages\{eaf320c8-6f23-439b-be18-c844601e1a74}.png&quot; /&gt;&lt;left val=&quot;364&quot; /&gt;&lt;top val=&quot;262&quot; /&gt;&lt;width val=&quot;171&quot; /&gt;&lt;height val=&quot;38&quot; /&gt;&lt;hasText val=&quot;1&quot; /&gt;&lt;/Image&gt;&lt;/ThreeDShapeInfo&gt;"/>
</p:tagLst>
</file>

<file path=ppt/tags/tag361.xml><?xml version="1.0" encoding="utf-8"?>
<p:tagLst xmlns:p="http://schemas.openxmlformats.org/presentationml/2006/main">
  <p:tag name="PRESENTER_SHAPEINFO" val="&lt;ThreeDShapeInfo&gt;&lt;uuid val=&quot;{602b5861-b9f8-4cc5-beb2-e5477a8671fb}&quot; /&gt;&lt;isInvalidForFieldText val=&quot;0&quot; /&gt;&lt;Image&gt;&lt;filename val=&quot;E:\breeze\content\1659316294\5392800046-1\input\breezo\data\asimages\{602b5861-b9f8-4cc5-beb2-e5477a8671fb}.png&quot; /&gt;&lt;left val=&quot;96&quot; /&gt;&lt;top val=&quot;310&quot; /&gt;&lt;width val=&quot;444&quot; /&gt;&lt;height val=&quot;23&quot; /&gt;&lt;hasText val=&quot;1&quot; /&gt;&lt;/Image&gt;&lt;/ThreeDShapeInfo&gt;"/>
  <p:tag name="PRESENTER_SHAPETEXTINFO" val="&lt;ShapeTextInfo&gt;&lt;TableIndex row=&quot;-1&quot; col=&quot;-1&quot;&gt;&lt;linesCount val=&quot;1&quot; /&gt;&lt;lineCharCount val=&quot;49&quot; /&gt;&lt;/TableIndex&gt;&lt;/ShapeTextInfo&gt;"/>
</p:tagLst>
</file>

<file path=ppt/tags/tag362.xml><?xml version="1.0" encoding="utf-8"?>
<p:tagLst xmlns:p="http://schemas.openxmlformats.org/presentationml/2006/main">
  <p:tag name="PRESENTER_SHAPEINFO" val="&lt;ThreeDShapeInfo&gt;&lt;uuid val=&quot;{b539eeeb-f081-4c13-bf4b-d089da93fbbb}&quot; /&gt;&lt;isInvalidForFieldText val=&quot;0&quot; /&gt;&lt;Image&gt;&lt;filename val=&quot;E:\breeze\content\1659316294\5392800046-1\input\breezo\data\asimages\{b539eeeb-f081-4c13-bf4b-d089da93fbbb}.png&quot; /&gt;&lt;left val=&quot;289&quot; /&gt;&lt;top val=&quot;345&quot; /&gt;&lt;width val=&quot;313&quot; /&gt;&lt;height val=&quot;39&quot; /&gt;&lt;hasText val=&quot;1&quot; /&gt;&lt;/Image&gt;&lt;/ThreeDShapeInfo&gt;"/>
</p:tagLst>
</file>

<file path=ppt/tags/tag363.xml><?xml version="1.0" encoding="utf-8"?>
<p:tagLst xmlns:p="http://schemas.openxmlformats.org/presentationml/2006/main">
  <p:tag name="PRESENTER_SHAPEINFO" val="&lt;ThreeDShapeInfo&gt;&lt;uuid val=&quot;{df5482e2-4ab8-4736-864c-9138b7dc7ec7}&quot; /&gt;&lt;isInvalidForFieldText val=&quot;0&quot; /&gt;&lt;Image&gt;&lt;filename val=&quot;E:\breeze\content\1659316294\5392800046-1\input\breezo\data\asimages\{df5482e2-4ab8-4736-864c-9138b7dc7ec7}.png&quot; /&gt;&lt;left val=&quot;610&quot; /&gt;&lt;top val=&quot;394&quot; /&gt;&lt;width val=&quot;343&quot; /&gt;&lt;height val=&quot;147&quot; /&gt;&lt;hasText val=&quot;1&quot; /&gt;&lt;/Image&gt;&lt;/ThreeDShapeInfo&gt;"/>
  <p:tag name="PRESENTER_SHAPETEXTINFO" val="&lt;ShapeTextInfo&gt;&lt;TableIndex row=&quot;-1&quot; col=&quot;-1&quot;&gt;&lt;linesCount val=&quot;4&quot; /&gt;&lt;lineCharCount val=&quot;26&quot; /&gt;&lt;lineCharCount val=&quot;26&quot; /&gt;&lt;lineCharCount val=&quot;25&quot; /&gt;&lt;lineCharCount val=&quot;9&quot; /&gt;&lt;/TableIndex&gt;&lt;/ShapeTextInfo&gt;"/>
</p:tagLst>
</file>

<file path=ppt/tags/tag364.xml><?xml version="1.0" encoding="utf-8"?>
<p:tagLst xmlns:p="http://schemas.openxmlformats.org/presentationml/2006/main">
  <p:tag name="HTML_SHAPEINFO" val="&lt;SlideThumbPath val=&quot;SlideTemp.PNG&quot;/&gt;"/>
</p:tagLst>
</file>

<file path=ppt/tags/tag365.xml><?xml version="1.0" encoding="utf-8"?>
<p:tagLst xmlns:p="http://schemas.openxmlformats.org/presentationml/2006/main">
  <p:tag name="PRESENTER_SHAPEINFO" val="&lt;ThreeDShapeInfo&gt;&lt;uuid val=&quot;{d20525b4-36a3-4045-937c-a2c45b52cbb5}&quot; /&gt;&lt;isInvalidForFieldText val=&quot;0&quot; /&gt;&lt;Image&gt;&lt;filename val=&quot;E:\breeze\content\1659316294\5392800046-1\input\breezo\data\asimages\{d20525b4-36a3-4045-937c-a2c45b52cbb5}.png&quot; /&gt;&lt;left val=&quot;104&quot; /&gt;&lt;top val=&quot;75&quot; /&gt;&lt;width val=&quot;749&quot; /&gt;&lt;height val=&quot;34&quot; /&gt;&lt;hasText val=&quot;1&quot; /&gt;&lt;/Image&gt;&lt;/ThreeDShapeInfo&gt;"/>
  <p:tag name="PRESENTER_SHAPETEXTINFO" val="&lt;ShapeTextInfo&gt;&lt;TableIndex row=&quot;-1&quot; col=&quot;-1&quot;&gt;&lt;linesCount val=&quot;1&quot; /&gt;&lt;lineCharCount val=&quot;47&quot; /&gt;&lt;/TableIndex&gt;&lt;/ShapeTextInfo&gt;"/>
</p:tagLst>
</file>

<file path=ppt/tags/tag366.xml><?xml version="1.0" encoding="utf-8"?>
<p:tagLst xmlns:p="http://schemas.openxmlformats.org/presentationml/2006/main">
  <p:tag name="PRESENTER_SHAPEINFO" val="&lt;ThreeDShapeInfo&gt;&lt;uuid val=&quot;{9d5aea96-9641-4a21-93aa-987203beeb26}&quot; /&gt;&lt;isInvalidForFieldText val=&quot;0&quot; /&gt;&lt;Image&gt;&lt;filename val=&quot;E:\breeze\content\1659316294\5392800046-1\input\breezo\data\asimages\{9d5aea96-9641-4a21-93aa-987203beeb26}.png&quot; /&gt;&lt;left val=&quot;371&quot; /&gt;&lt;top val=&quot;125&quot; /&gt;&lt;width val=&quot;170&quot; /&gt;&lt;height val=&quot;86&quot; /&gt;&lt;hasText val=&quot;1&quot; /&gt;&lt;/Image&gt;&lt;/ThreeDShapeInfo&gt;"/>
</p:tagLst>
</file>

<file path=ppt/tags/tag367.xml><?xml version="1.0" encoding="utf-8"?>
<p:tagLst xmlns:p="http://schemas.openxmlformats.org/presentationml/2006/main">
  <p:tag name="PRESENTER_SHAPEINFO" val="&lt;ThreeDShapeInfo&gt;&lt;uuid val=&quot;{c27162fd-d377-4852-92ff-5cd17a5d1193}&quot; /&gt;&lt;isInvalidForFieldText val=&quot;0&quot; /&gt;&lt;Image&gt;&lt;filename val=&quot;E:\breeze\content\1659316294\5392800046-1\input\breezo\data\asimages\{c27162fd-d377-4852-92ff-5cd17a5d1193}.png&quot; /&gt;&lt;left val=&quot;75&quot; /&gt;&lt;top val=&quot;226&quot; /&gt;&lt;width val=&quot;524&quot; /&gt;&lt;height val=&quot;23&quot; /&gt;&lt;hasText val=&quot;1&quot; /&gt;&lt;/Image&gt;&lt;/ThreeDShapeInfo&gt;"/>
  <p:tag name="PRESENTER_SHAPETEXTINFO" val="&lt;ShapeTextInfo&gt;&lt;TableIndex row=&quot;-1&quot; col=&quot;-1&quot;&gt;&lt;linesCount val=&quot;1&quot; /&gt;&lt;lineCharCount val=&quot;52&quot; /&gt;&lt;/TableIndex&gt;&lt;/ShapeTextInfo&gt;"/>
</p:tagLst>
</file>

<file path=ppt/tags/tag368.xml><?xml version="1.0" encoding="utf-8"?>
<p:tagLst xmlns:p="http://schemas.openxmlformats.org/presentationml/2006/main">
  <p:tag name="PRESENTER_SHAPEINFO" val="&lt;ThreeDShapeInfo&gt;&lt;uuid val=&quot;{7d7621bd-f838-4d11-8096-68ae1cf68ff1}&quot; /&gt;&lt;isInvalidForFieldText val=&quot;0&quot; /&gt;&lt;Image&gt;&lt;filename val=&quot;E:\breeze\content\1659316294\5392800046-1\input\breezo\data\asimages\{7d7621bd-f838-4d11-8096-68ae1cf68ff1}.png&quot; /&gt;&lt;left val=&quot;364&quot; /&gt;&lt;top val=&quot;262&quot; /&gt;&lt;width val=&quot;171&quot; /&gt;&lt;height val=&quot;38&quot; /&gt;&lt;hasText val=&quot;1&quot; /&gt;&lt;/Image&gt;&lt;/ThreeDShapeInfo&gt;"/>
</p:tagLst>
</file>

<file path=ppt/tags/tag369.xml><?xml version="1.0" encoding="utf-8"?>
<p:tagLst xmlns:p="http://schemas.openxmlformats.org/presentationml/2006/main">
  <p:tag name="PRESENTER_SHAPEINFO" val="&lt;ThreeDShapeInfo&gt;&lt;uuid val=&quot;{1fad5e3e-dd62-4be8-8131-e41da14f17e2}&quot; /&gt;&lt;isInvalidForFieldText val=&quot;0&quot; /&gt;&lt;Image&gt;&lt;filename val=&quot;E:\breeze\content\1659316294\5392800046-1\input\breezo\data\asimages\{1fad5e3e-dd62-4be8-8131-e41da14f17e2}.png&quot; /&gt;&lt;left val=&quot;96&quot; /&gt;&lt;top val=&quot;310&quot; /&gt;&lt;width val=&quot;444&quot; /&gt;&lt;height val=&quot;23&quot; /&gt;&lt;hasText val=&quot;1&quot; /&gt;&lt;/Image&gt;&lt;/ThreeDShapeInfo&gt;"/>
  <p:tag name="PRESENTER_SHAPETEXTINFO" val="&lt;ShapeTextInfo&gt;&lt;TableIndex row=&quot;-1&quot; col=&quot;-1&quot;&gt;&lt;linesCount val=&quot;1&quot; /&gt;&lt;lineCharCount val=&quot;49&quot; /&gt;&lt;/TableIndex&gt;&lt;/ShapeTextInfo&gt;"/>
</p:tagLst>
</file>

<file path=ppt/tags/tag37.xml><?xml version="1.0" encoding="utf-8"?>
<p:tagLst xmlns:p="http://schemas.openxmlformats.org/presentationml/2006/main">
  <p:tag name="PRESENTER_SHAPEINFO" val="&lt;ThreeDShapeInfo&gt;&lt;uuid val=&quot;{1d7dbdbd-f6df-4e2a-984c-74a5874442be}&quot; /&gt;&lt;isInvalidForFieldText val=&quot;0&quot; /&gt;&lt;Image&gt;&lt;filename val=&quot;E:\breeze\content\1659316294\5392800046-1\input\breezo\data\asimages\{1d7dbdbd-f6df-4e2a-984c-74a5874442be}.png&quot; /&gt;&lt;left val=&quot;98&quot; /&gt;&lt;top val=&quot;68&quot; /&gt;&lt;width val=&quot;765&quot; /&gt;&lt;height val=&quot;52&quot; /&gt;&lt;hasText val=&quot;1&quot; /&gt;&lt;/Image&gt;&lt;/ThreeDShapeInfo&gt;"/>
  <p:tag name="PRESENTER_SHAPETEXTINFO" val="&lt;ShapeTextInfo&gt;&lt;TableIndex row=&quot;-1&quot; col=&quot;-1&quot;&gt;&lt;linesCount val=&quot;1&quot; /&gt;&lt;lineCharCount val=&quot;32&quot; /&gt;&lt;/TableIndex&gt;&lt;/ShapeTextInfo&gt;"/>
</p:tagLst>
</file>

<file path=ppt/tags/tag370.xml><?xml version="1.0" encoding="utf-8"?>
<p:tagLst xmlns:p="http://schemas.openxmlformats.org/presentationml/2006/main">
  <p:tag name="PRESENTER_SHAPEINFO" val="&lt;ThreeDShapeInfo&gt;&lt;uuid val=&quot;{9005abe2-864d-4e61-9d1f-5357da1f3f39}&quot; /&gt;&lt;isInvalidForFieldText val=&quot;0&quot; /&gt;&lt;Image&gt;&lt;filename val=&quot;E:\breeze\content\1659316294\5392800046-1\input\breezo\data\asimages\{9005abe2-864d-4e61-9d1f-5357da1f3f39}.png&quot; /&gt;&lt;left val=&quot;289&quot; /&gt;&lt;top val=&quot;345&quot; /&gt;&lt;width val=&quot;313&quot; /&gt;&lt;height val=&quot;39&quot; /&gt;&lt;hasText val=&quot;1&quot; /&gt;&lt;/Image&gt;&lt;/ThreeDShapeInfo&gt;"/>
</p:tagLst>
</file>

<file path=ppt/tags/tag371.xml><?xml version="1.0" encoding="utf-8"?>
<p:tagLst xmlns:p="http://schemas.openxmlformats.org/presentationml/2006/main">
  <p:tag name="PRESENTER_SHAPEINFO" val="&lt;ThreeDShapeInfo&gt;&lt;uuid val=&quot;{11bfe6d2-ac84-4893-a3e1-e9f4cc6f8110}&quot; /&gt;&lt;isInvalidForFieldText val=&quot;0&quot; /&gt;&lt;Image&gt;&lt;filename val=&quot;E:\breeze\content\1659316294\5392800046-1\input\breezo\data\asimages\{11bfe6d2-ac84-4893-a3e1-e9f4cc6f8110}.png&quot; /&gt;&lt;left val=&quot;81&quot; /&gt;&lt;top val=&quot;393&quot; /&gt;&lt;width val=&quot;364&quot; /&gt;&lt;height val=&quot;22&quot; /&gt;&lt;hasText val=&quot;1&quot; /&gt;&lt;/Image&gt;&lt;/ThreeDShapeInfo&gt;"/>
  <p:tag name="PRESENTER_SHAPETEXTINFO" val="&lt;ShapeTextInfo&gt;&lt;TableIndex row=&quot;-1&quot; col=&quot;-1&quot;&gt;&lt;linesCount val=&quot;1&quot; /&gt;&lt;lineCharCount val=&quot;37&quot; /&gt;&lt;/TableIndex&gt;&lt;/ShapeTextInfo&gt;"/>
</p:tagLst>
</file>

<file path=ppt/tags/tag372.xml><?xml version="1.0" encoding="utf-8"?>
<p:tagLst xmlns:p="http://schemas.openxmlformats.org/presentationml/2006/main">
  <p:tag name="PRESENTER_SHAPEINFO" val="&lt;ThreeDShapeInfo&gt;&lt;uuid val=&quot;{1454e2a9-3b66-41e3-bab5-dffc7bb56d70}&quot; /&gt;&lt;isInvalidForFieldText val=&quot;0&quot; /&gt;&lt;Image&gt;&lt;filename val=&quot;E:\breeze\content\1659316294\5392800046-1\input\breezo\data\asimages\{1454e2a9-3b66-41e3-bab5-dffc7bb56d70}.png&quot; /&gt;&lt;left val=&quot;311&quot; /&gt;&lt;top val=&quot;428&quot; /&gt;&lt;width val=&quot;269&quot; /&gt;&lt;height val=&quot;127&quot; /&gt;&lt;hasText val=&quot;1&quot; /&gt;&lt;/Image&gt;&lt;/ThreeDShapeInfo&gt;"/>
</p:tagLst>
</file>

<file path=ppt/tags/tag373.xml><?xml version="1.0" encoding="utf-8"?>
<p:tagLst xmlns:p="http://schemas.openxmlformats.org/presentationml/2006/main">
  <p:tag name="PRESENTER_SHAPEINFO" val="&lt;ThreeDShapeInfo&gt;&lt;uuid val=&quot;{f4c03003-b243-435b-b6de-11bad17f324e}&quot; /&gt;&lt;isInvalidForFieldText val=&quot;0&quot; /&gt;&lt;Image&gt;&lt;filename val=&quot;E:\breeze\content\1659316294\5392800046-1\input\breezo\data\asimages\{f4c03003-b243-435b-b6de-11bad17f324e}.png&quot; /&gt;&lt;left val=&quot;610&quot; /&gt;&lt;top val=&quot;500&quot; /&gt;&lt;width val=&quot;289&quot; /&gt;&lt;height val=&quot;176&quot; /&gt;&lt;hasText val=&quot;1&quot; /&gt;&lt;/Image&gt;&lt;/ThreeDShapeInfo&gt;"/>
  <p:tag name="PRESENTER_SHAPETEXTINFO" val="&lt;ShapeTextInfo&gt;&lt;TableIndex row=&quot;-1&quot; col=&quot;-1&quot;&gt;&lt;linesCount val=&quot;5&quot; /&gt;&lt;lineCharCount val=&quot;23&quot; /&gt;&lt;lineCharCount val=&quot;20&quot; /&gt;&lt;lineCharCount val=&quot;21&quot; /&gt;&lt;lineCharCount val=&quot;22&quot; /&gt;&lt;lineCharCount val=&quot;11&quot; /&gt;&lt;/TableIndex&gt;&lt;/ShapeTextInfo&gt;"/>
</p:tagLst>
</file>

<file path=ppt/tags/tag374.xml><?xml version="1.0" encoding="utf-8"?>
<p:tagLst xmlns:p="http://schemas.openxmlformats.org/presentationml/2006/main">
  <p:tag name="PRESENTER_SHAPEINFO" val="&lt;ThreeDShapeInfo&gt;&lt;uuid val=&quot;{b54d997a-7827-4550-a300-537d79748c68}&quot; /&gt;&lt;isInvalidForFieldText val=&quot;0&quot; /&gt;&lt;Image&gt;&lt;filename val=&quot;E:\breeze\content\1659316294\5392800046-1\input\breezo\data\asimages\{b54d997a-7827-4550-a300-537d79748c68}.png&quot; /&gt;&lt;left val=&quot;620&quot; /&gt;&lt;top val=&quot;514&quot; /&gt;&lt;width val=&quot;16&quot; /&gt;&lt;height val=&quot;16&quot; /&gt;&lt;hasText val=&quot;1&quot; /&gt;&lt;/Image&gt;&lt;/ThreeDShapeInfo&gt;"/>
</p:tagLst>
</file>

<file path=ppt/tags/tag375.xml><?xml version="1.0" encoding="utf-8"?>
<p:tagLst xmlns:p="http://schemas.openxmlformats.org/presentationml/2006/main">
  <p:tag name="HTML_SHAPEINFO" val="&lt;SlideThumbPath val=&quot;SlideTemp.PNG&quot;/&gt;"/>
</p:tagLst>
</file>

<file path=ppt/tags/tag376.xml><?xml version="1.0" encoding="utf-8"?>
<p:tagLst xmlns:p="http://schemas.openxmlformats.org/presentationml/2006/main">
  <p:tag name="PRESENTER_SHAPEINFO" val="&lt;ThreeDShapeInfo&gt;&lt;uuid val=&quot;{d416dcbe-9584-4468-93c4-3ec6bac69694}&quot; /&gt;&lt;isInvalidForFieldText val=&quot;0&quot; /&gt;&lt;Image&gt;&lt;filename val=&quot;E:\breeze\content\1659316294\5392800046-1\input\breezo\data\asimages\{d416dcbe-9584-4468-93c4-3ec6bac69694}.png&quot; /&gt;&lt;left val=&quot;104&quot; /&gt;&lt;top val=&quot;75&quot; /&gt;&lt;width val=&quot;749&quot; /&gt;&lt;height val=&quot;34&quot; /&gt;&lt;hasText val=&quot;1&quot; /&gt;&lt;/Image&gt;&lt;/ThreeDShapeInfo&gt;"/>
  <p:tag name="PRESENTER_SHAPETEXTINFO" val="&lt;ShapeTextInfo&gt;&lt;TableIndex row=&quot;-1&quot; col=&quot;-1&quot;&gt;&lt;linesCount val=&quot;1&quot; /&gt;&lt;lineCharCount val=&quot;47&quot; /&gt;&lt;/TableIndex&gt;&lt;/ShapeTextInfo&gt;"/>
</p:tagLst>
</file>

<file path=ppt/tags/tag377.xml><?xml version="1.0" encoding="utf-8"?>
<p:tagLst xmlns:p="http://schemas.openxmlformats.org/presentationml/2006/main">
  <p:tag name="PRESENTER_SHAPEINFO" val="&lt;ThreeDShapeInfo&gt;&lt;uuid val=&quot;{451da9ac-1cbd-4b46-90a2-2ecc2ee2f5ea}&quot; /&gt;&lt;isInvalidForFieldText val=&quot;0&quot; /&gt;&lt;Image&gt;&lt;filename val=&quot;E:\breeze\content\1659316294\5392800046-1\input\breezo\data\asimages\{451da9ac-1cbd-4b46-90a2-2ecc2ee2f5ea}.png&quot; /&gt;&lt;left val=&quot;371&quot; /&gt;&lt;top val=&quot;125&quot; /&gt;&lt;width val=&quot;170&quot; /&gt;&lt;height val=&quot;86&quot; /&gt;&lt;hasText val=&quot;1&quot; /&gt;&lt;/Image&gt;&lt;/ThreeDShapeInfo&gt;"/>
</p:tagLst>
</file>

<file path=ppt/tags/tag378.xml><?xml version="1.0" encoding="utf-8"?>
<p:tagLst xmlns:p="http://schemas.openxmlformats.org/presentationml/2006/main">
  <p:tag name="PRESENTER_SHAPEINFO" val="&lt;ThreeDShapeInfo&gt;&lt;uuid val=&quot;{a381d038-6575-4c20-8f43-06fb2a4a61f2}&quot; /&gt;&lt;isInvalidForFieldText val=&quot;0&quot; /&gt;&lt;Image&gt;&lt;filename val=&quot;E:\breeze\content\1659316294\5392800046-1\input\breezo\data\asimages\{a381d038-6575-4c20-8f43-06fb2a4a61f2}.png&quot; /&gt;&lt;left val=&quot;75&quot; /&gt;&lt;top val=&quot;226&quot; /&gt;&lt;width val=&quot;524&quot; /&gt;&lt;height val=&quot;23&quot; /&gt;&lt;hasText val=&quot;1&quot; /&gt;&lt;/Image&gt;&lt;/ThreeDShapeInfo&gt;"/>
  <p:tag name="PRESENTER_SHAPETEXTINFO" val="&lt;ShapeTextInfo&gt;&lt;TableIndex row=&quot;-1&quot; col=&quot;-1&quot;&gt;&lt;linesCount val=&quot;1&quot; /&gt;&lt;lineCharCount val=&quot;52&quot; /&gt;&lt;/TableIndex&gt;&lt;/ShapeTextInfo&gt;"/>
</p:tagLst>
</file>

<file path=ppt/tags/tag379.xml><?xml version="1.0" encoding="utf-8"?>
<p:tagLst xmlns:p="http://schemas.openxmlformats.org/presentationml/2006/main">
  <p:tag name="PRESENTER_SHAPEINFO" val="&lt;ThreeDShapeInfo&gt;&lt;uuid val=&quot;{8164d9e9-4079-46e2-9507-9f596406c0ce}&quot; /&gt;&lt;isInvalidForFieldText val=&quot;0&quot; /&gt;&lt;Image&gt;&lt;filename val=&quot;E:\breeze\content\1659316294\5392800046-1\input\breezo\data\asimages\{8164d9e9-4079-46e2-9507-9f596406c0ce}.png&quot; /&gt;&lt;left val=&quot;364&quot; /&gt;&lt;top val=&quot;262&quot; /&gt;&lt;width val=&quot;171&quot; /&gt;&lt;height val=&quot;38&quot; /&gt;&lt;hasText val=&quot;1&quot; /&gt;&lt;/Image&gt;&lt;/ThreeDShapeInfo&gt;"/>
</p:tagLst>
</file>

<file path=ppt/tags/tag38.xml><?xml version="1.0" encoding="utf-8"?>
<p:tagLst xmlns:p="http://schemas.openxmlformats.org/presentationml/2006/main">
  <p:tag name="PRESENTER_SHAPETEXTINFO" val="&lt;ShapeTextInfo&gt;&lt;TableIndex row=&quot;-1&quot; col=&quot;-1&quot;&gt;&lt;linesCount val=&quot;1&quot; /&gt;&lt;lineCharCount val=&quot;1&quot; /&gt;&lt;/TableIndex&gt;&lt;/ShapeTextInfo&gt;"/>
</p:tagLst>
</file>

<file path=ppt/tags/tag380.xml><?xml version="1.0" encoding="utf-8"?>
<p:tagLst xmlns:p="http://schemas.openxmlformats.org/presentationml/2006/main">
  <p:tag name="PRESENTER_SHAPEINFO" val="&lt;ThreeDShapeInfo&gt;&lt;uuid val=&quot;{35ac12ba-ec94-4019-b59d-6e7ee561d099}&quot; /&gt;&lt;isInvalidForFieldText val=&quot;0&quot; /&gt;&lt;Image&gt;&lt;filename val=&quot;E:\breeze\content\1659316294\5392800046-1\input\breezo\data\asimages\{35ac12ba-ec94-4019-b59d-6e7ee561d099}.png&quot; /&gt;&lt;left val=&quot;96&quot; /&gt;&lt;top val=&quot;310&quot; /&gt;&lt;width val=&quot;444&quot; /&gt;&lt;height val=&quot;23&quot; /&gt;&lt;hasText val=&quot;1&quot; /&gt;&lt;/Image&gt;&lt;/ThreeDShapeInfo&gt;"/>
  <p:tag name="PRESENTER_SHAPETEXTINFO" val="&lt;ShapeTextInfo&gt;&lt;TableIndex row=&quot;-1&quot; col=&quot;-1&quot;&gt;&lt;linesCount val=&quot;1&quot; /&gt;&lt;lineCharCount val=&quot;49&quot; /&gt;&lt;/TableIndex&gt;&lt;/ShapeTextInfo&gt;"/>
</p:tagLst>
</file>

<file path=ppt/tags/tag381.xml><?xml version="1.0" encoding="utf-8"?>
<p:tagLst xmlns:p="http://schemas.openxmlformats.org/presentationml/2006/main">
  <p:tag name="PRESENTER_SHAPEINFO" val="&lt;ThreeDShapeInfo&gt;&lt;uuid val=&quot;{300b92e1-3b23-4543-87e3-9af0848f272d}&quot; /&gt;&lt;isInvalidForFieldText val=&quot;0&quot; /&gt;&lt;Image&gt;&lt;filename val=&quot;E:\breeze\content\1659316294\5392800046-1\input\breezo\data\asimages\{300b92e1-3b23-4543-87e3-9af0848f272d}.png&quot; /&gt;&lt;left val=&quot;289&quot; /&gt;&lt;top val=&quot;345&quot; /&gt;&lt;width val=&quot;313&quot; /&gt;&lt;height val=&quot;39&quot; /&gt;&lt;hasText val=&quot;1&quot; /&gt;&lt;/Image&gt;&lt;/ThreeDShapeInfo&gt;"/>
</p:tagLst>
</file>

<file path=ppt/tags/tag382.xml><?xml version="1.0" encoding="utf-8"?>
<p:tagLst xmlns:p="http://schemas.openxmlformats.org/presentationml/2006/main">
  <p:tag name="PRESENTER_SHAPEINFO" val="&lt;ThreeDShapeInfo&gt;&lt;uuid val=&quot;{50ef0dd3-106d-411f-add6-673fd9b7d3fa}&quot; /&gt;&lt;isInvalidForFieldText val=&quot;0&quot; /&gt;&lt;Image&gt;&lt;filename val=&quot;E:\breeze\content\1659316294\5392800046-1\input\breezo\data\asimages\{50ef0dd3-106d-411f-add6-673fd9b7d3fa}.png&quot; /&gt;&lt;left val=&quot;81&quot; /&gt;&lt;top val=&quot;393&quot; /&gt;&lt;width val=&quot;364&quot; /&gt;&lt;height val=&quot;22&quot; /&gt;&lt;hasText val=&quot;1&quot; /&gt;&lt;/Image&gt;&lt;/ThreeDShapeInfo&gt;"/>
  <p:tag name="PRESENTER_SHAPETEXTINFO" val="&lt;ShapeTextInfo&gt;&lt;TableIndex row=&quot;-1&quot; col=&quot;-1&quot;&gt;&lt;linesCount val=&quot;1&quot; /&gt;&lt;lineCharCount val=&quot;37&quot; /&gt;&lt;/TableIndex&gt;&lt;/ShapeTextInfo&gt;"/>
</p:tagLst>
</file>

<file path=ppt/tags/tag383.xml><?xml version="1.0" encoding="utf-8"?>
<p:tagLst xmlns:p="http://schemas.openxmlformats.org/presentationml/2006/main">
  <p:tag name="PRESENTER_SHAPEINFO" val="&lt;ThreeDShapeInfo&gt;&lt;uuid val=&quot;{d876c993-1a5e-4ce1-9dfc-d9e7a5536fa0}&quot; /&gt;&lt;isInvalidForFieldText val=&quot;0&quot; /&gt;&lt;Image&gt;&lt;filename val=&quot;E:\breeze\content\1659316294\5392800046-1\input\breezo\data\asimages\{d876c993-1a5e-4ce1-9dfc-d9e7a5536fa0}.png&quot; /&gt;&lt;left val=&quot;311&quot; /&gt;&lt;top val=&quot;428&quot; /&gt;&lt;width val=&quot;269&quot; /&gt;&lt;height val=&quot;127&quot; /&gt;&lt;hasText val=&quot;1&quot; /&gt;&lt;/Image&gt;&lt;/ThreeDShapeInfo&gt;"/>
</p:tagLst>
</file>

<file path=ppt/tags/tag384.xml><?xml version="1.0" encoding="utf-8"?>
<p:tagLst xmlns:p="http://schemas.openxmlformats.org/presentationml/2006/main">
  <p:tag name="PRESENTER_SHAPEINFO" val="&lt;ThreeDShapeInfo&gt;&lt;uuid val=&quot;{fe414b4d-cd41-458f-95e5-9141062d9360}&quot; /&gt;&lt;isInvalidForFieldText val=&quot;0&quot; /&gt;&lt;Image&gt;&lt;filename val=&quot;E:\breeze\content\1659316294\5392800046-1\input\breezo\data\asimages\{fe414b4d-cd41-458f-95e5-9141062d9360}.png&quot; /&gt;&lt;left val=&quot;104&quot; /&gt;&lt;top val=&quot;566&quot; /&gt;&lt;width val=&quot;122&quot; /&gt;&lt;height val=&quot;19&quot; /&gt;&lt;hasText val=&quot;1&quot; /&gt;&lt;/Image&gt;&lt;/ThreeDShapeInfo&gt;"/>
  <p:tag name="PRESENTER_SHAPETEXTINFO" val="&lt;ShapeTextInfo&gt;&lt;TableIndex row=&quot;-1&quot; col=&quot;-1&quot;&gt;&lt;linesCount val=&quot;1&quot; /&gt;&lt;lineCharCount val=&quot;11&quot; /&gt;&lt;/TableIndex&gt;&lt;/ShapeTextInfo&gt;"/>
</p:tagLst>
</file>

<file path=ppt/tags/tag385.xml><?xml version="1.0" encoding="utf-8"?>
<p:tagLst xmlns:p="http://schemas.openxmlformats.org/presentationml/2006/main">
  <p:tag name="PRESENTER_SHAPEINFO" val="&lt;ThreeDShapeInfo&gt;&lt;uuid val=&quot;{a95c3800-e7a7-4b22-8c32-4f9263a01ba0}&quot; /&gt;&lt;isInvalidForFieldText val=&quot;0&quot; /&gt;&lt;Image&gt;&lt;filename val=&quot;E:\breeze\content\1659316294\5392800046-1\input\breezo\data\asimages\{a95c3800-e7a7-4b22-8c32-4f9263a01ba0}.png&quot; /&gt;&lt;left val=&quot;258&quot; /&gt;&lt;top val=&quot;594&quot; /&gt;&lt;width val=&quot;427&quot; /&gt;&lt;height val=&quot;37&quot; /&gt;&lt;hasText val=&quot;1&quot; /&gt;&lt;/Image&gt;&lt;/ThreeDShapeInfo&gt;"/>
</p:tagLst>
</file>

<file path=ppt/tags/tag386.xml><?xml version="1.0" encoding="utf-8"?>
<p:tagLst xmlns:p="http://schemas.openxmlformats.org/presentationml/2006/main">
  <p:tag name="PRESENTER_SHAPEINFO" val="&lt;ThreeDShapeInfo&gt;&lt;uuid val=&quot;{fbc4f8f7-84ca-4f50-aa20-3e4c4365e6a7}&quot; /&gt;&lt;isInvalidForFieldText val=&quot;0&quot; /&gt;&lt;Image&gt;&lt;filename val=&quot;E:\breeze\content\1659316294\5392800046-1\input\breezo\data\asimages\{fbc4f8f7-84ca-4f50-aa20-3e4c4365e6a7}.png&quot; /&gt;&lt;left val=&quot;281&quot; /&gt;&lt;top val=&quot;654&quot; /&gt;&lt;width val=&quot;274&quot; /&gt;&lt;height val=&quot;39&quot; /&gt;&lt;hasText val=&quot;1&quot; /&gt;&lt;/Image&gt;&lt;/ThreeDShapeInfo&gt;"/>
</p:tagLst>
</file>

<file path=ppt/tags/tag387.xml><?xml version="1.0" encoding="utf-8"?>
<p:tagLst xmlns:p="http://schemas.openxmlformats.org/presentationml/2006/main">
  <p:tag name="PRESENTER_SHAPEINFO" val="&lt;ThreeDShapeInfo&gt;&lt;uuid val=&quot;{a11de6da-cb27-4f10-bbeb-e8869b5eae38}&quot; /&gt;&lt;isInvalidForFieldText val=&quot;0&quot; /&gt;&lt;Image&gt;&lt;filename val=&quot;E:\breeze\content\1659316294\5392800046-1\input\breezo\data\asimages\{a11de6da-cb27-4f10-bbeb-e8869b5eae38}.png&quot; /&gt;&lt;left val=&quot;210&quot; /&gt;&lt;top val=&quot;665&quot; /&gt;&lt;width val=&quot;438&quot; /&gt;&lt;height val=&quot;23&quot; /&gt;&lt;hasText val=&quot;1&quot; /&gt;&lt;/Image&gt;&lt;/ThreeDShapeInfo&gt;"/>
  <p:tag name="PRESENTER_SHAPETEXTINFO" val="&lt;ShapeTextInfo&gt;&lt;TableIndex row=&quot;-1&quot; col=&quot;-1&quot;&gt;&lt;linesCount val=&quot;1&quot; /&gt;&lt;lineCharCount val=&quot;68&quot; /&gt;&lt;/TableIndex&gt;&lt;/ShapeTextInfo&gt;"/>
</p:tagLst>
</file>

<file path=ppt/tags/tag388.xml><?xml version="1.0" encoding="utf-8"?>
<p:tagLst xmlns:p="http://schemas.openxmlformats.org/presentationml/2006/main">
  <p:tag name="HTML_SHAPEINFO" val="&lt;SlideThumbPath val=&quot;SlideTemp.PNG&quot;/&gt;"/>
</p:tagLst>
</file>

<file path=ppt/tags/tag389.xml><?xml version="1.0" encoding="utf-8"?>
<p:tagLst xmlns:p="http://schemas.openxmlformats.org/presentationml/2006/main">
  <p:tag name="PRESENTER_SHAPEINFO" val="&lt;ThreeDShapeInfo&gt;&lt;uuid val=&quot;{d7eaa76b-ccae-4cf8-bac2-48a2d0309488}&quot; /&gt;&lt;isInvalidForFieldText val=&quot;0&quot; /&gt;&lt;Image&gt;&lt;filename val=&quot;E:\breeze\content\1659316294\5392800046-1\input\breezo\data\asimages\{d7eaa76b-ccae-4cf8-bac2-48a2d0309488}.png&quot; /&gt;&lt;left val=&quot;232&quot; /&gt;&lt;top val=&quot;68&quot; /&gt;&lt;width val=&quot;495&quot; /&gt;&lt;height val=&quot;52&quot; /&gt;&lt;hasText val=&quot;1&quot; /&gt;&lt;/Image&gt;&lt;/ThreeDShapeInfo&gt;"/>
  <p:tag name="PRESENTER_SHAPETEXTINFO" val="&lt;ShapeTextInfo&gt;&lt;TableIndex row=&quot;-1&quot; col=&quot;-1&quot;&gt;&lt;linesCount val=&quot;1&quot; /&gt;&lt;lineCharCount val=&quot;20&quot; /&gt;&lt;/TableIndex&gt;&lt;/ShapeTextInfo&gt;"/>
</p:tagLst>
</file>

<file path=ppt/tags/tag39.xml><?xml version="1.0" encoding="utf-8"?>
<p:tagLst xmlns:p="http://schemas.openxmlformats.org/presentationml/2006/main">
  <p:tag name="PRESENTER_SHAPEINFO" val="&lt;ThreeDShapeInfo&gt;&lt;uuid val=&quot;{e8c68855-cbb2-4ce1-a5b0-93f08344efa9}&quot; /&gt;&lt;isInvalidForFieldText val=&quot;0&quot; /&gt;&lt;Image&gt;&lt;filename val=&quot;E:\breeze\content\1659316294\5392800046-1\input\breezo\data\asimages\{e8c68855-cbb2-4ce1-a5b0-93f08344efa9}.png&quot; /&gt;&lt;left val=&quot;74&quot; /&gt;&lt;top val=&quot;396&quot; /&gt;&lt;width val=&quot;457&quot; /&gt;&lt;height val=&quot;300&quot; /&gt;&lt;hasText val=&quot;1&quot; /&gt;&lt;/Image&gt;&lt;/ThreeDShapeInfo&gt;"/>
  <p:tag name="PRESENTER_SHAPETEXTINFO" val="&lt;ShapeTextInfo&gt;&lt;TableIndex row=&quot;-1&quot; col=&quot;-1&quot;&gt;&lt;linesCount val=&quot;1&quot; /&gt;&lt;lineCharCount val=&quot;9&quot; /&gt;&lt;/TableIndex&gt;&lt;/ShapeTextInfo&gt;"/>
</p:tagLst>
</file>

<file path=ppt/tags/tag390.xml><?xml version="1.0" encoding="utf-8"?>
<p:tagLst xmlns:p="http://schemas.openxmlformats.org/presentationml/2006/main">
  <p:tag name="PRESENTER_SHAPEINFO" val="&lt;ThreeDShapeInfo&gt;&lt;uuid val=&quot;{4a12075c-829c-4192-9e9e-3e7fb961e32d}&quot; /&gt;&lt;isInvalidForFieldText val=&quot;0&quot; /&gt;&lt;Image&gt;&lt;filename val=&quot;E:\breeze\content\1659316294\5392800046-1\input\breezo\data\asimages\{4a12075c-829c-4192-9e9e-3e7fb961e32d}.png&quot; /&gt;&lt;left val=&quot;70&quot; /&gt;&lt;top val=&quot;149&quot; /&gt;&lt;width val=&quot;235&quot; /&gt;&lt;height val=&quot;490&quot; /&gt;&lt;hasText val=&quot;1&quot; /&gt;&lt;/Image&gt;&lt;/ThreeDShapeInfo&gt;"/>
</p:tagLst>
</file>

<file path=ppt/tags/tag391.xml><?xml version="1.0" encoding="utf-8"?>
<p:tagLst xmlns:p="http://schemas.openxmlformats.org/presentationml/2006/main">
  <p:tag name="HTML_SHAPEINFO" val="&lt;SlideThumbPath val=&quot;SlideTemp.PNG&quot;/&gt;"/>
</p:tagLst>
</file>

<file path=ppt/tags/tag392.xml><?xml version="1.0" encoding="utf-8"?>
<p:tagLst xmlns:p="http://schemas.openxmlformats.org/presentationml/2006/main">
  <p:tag name="PRESENTER_SHAPEINFO" val="&lt;ThreeDShapeInfo&gt;&lt;uuid val=&quot;{6572dbd0-dd3e-42f1-9a46-c26bed4b0804}&quot; /&gt;&lt;isInvalidForFieldText val=&quot;0&quot; /&gt;&lt;Image&gt;&lt;filename val=&quot;E:\breeze\content\1659316294\5392800046-1\input\breezo\data\asimages\{6572dbd0-dd3e-42f1-9a46-c26bed4b0804}.png&quot; /&gt;&lt;left val=&quot;497&quot; /&gt;&lt;top val=&quot;160&quot; /&gt;&lt;width val=&quot;335&quot; /&gt;&lt;height val=&quot;496&quot; /&gt;&lt;hasText val=&quot;1&quot; /&gt;&lt;/Image&gt;&lt;/ThreeDShapeInfo&gt;"/>
  <p:tag name="PRESENTER_SHAPETEXTINFO" val="&lt;ShapeTextInfo&gt;&lt;TableIndex row=&quot;-1&quot; col=&quot;-1&quot;&gt;&lt;linesCount val=&quot;15&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lineCharCount val=&quot;1&quot; /&gt;&lt;/TableIndex&gt;&lt;/ShapeTextInfo&gt;"/>
</p:tagLst>
</file>

<file path=ppt/tags/tag393.xml><?xml version="1.0" encoding="utf-8"?>
<p:tagLst xmlns:p="http://schemas.openxmlformats.org/presentationml/2006/main">
  <p:tag name="PRESENTER_SHAPEINFO" val="&lt;ThreeDShapeInfo&gt;&lt;uuid val=&quot;{1a0b2107-51b0-41c7-bae5-c618c13e7e53}&quot; /&gt;&lt;isInvalidForFieldText val=&quot;0&quot; /&gt;&lt;Image&gt;&lt;filename val=&quot;E:\breeze\content\1659316294\5392800046-1\input\breezo\data\asimages\{1a0b2107-51b0-41c7-bae5-c618c13e7e53}.png&quot; /&gt;&lt;left val=&quot;232&quot; /&gt;&lt;top val=&quot;68&quot; /&gt;&lt;width val=&quot;495&quot; /&gt;&lt;height val=&quot;52&quot; /&gt;&lt;hasText val=&quot;1&quot; /&gt;&lt;/Image&gt;&lt;/ThreeDShapeInfo&gt;"/>
  <p:tag name="PRESENTER_SHAPETEXTINFO" val="&lt;ShapeTextInfo&gt;&lt;TableIndex row=&quot;-1&quot; col=&quot;-1&quot;&gt;&lt;linesCount val=&quot;1&quot; /&gt;&lt;lineCharCount val=&quot;20&quot; /&gt;&lt;/TableIndex&gt;&lt;/ShapeTextInfo&gt;"/>
</p:tagLst>
</file>

<file path=ppt/tags/tag394.xml><?xml version="1.0" encoding="utf-8"?>
<p:tagLst xmlns:p="http://schemas.openxmlformats.org/presentationml/2006/main">
  <p:tag name="PRESENTER_SHAPEINFO" val="&lt;ThreeDShapeInfo&gt;&lt;uuid val=&quot;{4fcdf1d6-08a8-43d6-9420-4bf8832411c9}&quot; /&gt;&lt;isInvalidForFieldText val=&quot;0&quot; /&gt;&lt;Image&gt;&lt;filename val=&quot;E:\breeze\content\1659316294\5392800046-1\input\breezo\data\asimages\{4fcdf1d6-08a8-43d6-9420-4bf8832411c9}.png&quot; /&gt;&lt;left val=&quot;70&quot; /&gt;&lt;top val=&quot;149&quot; /&gt;&lt;width val=&quot;235&quot; /&gt;&lt;height val=&quot;490&quot; /&gt;&lt;hasText val=&quot;1&quot; /&gt;&lt;/Image&gt;&lt;/ThreeDShapeInfo&gt;"/>
</p:tagLst>
</file>

<file path=ppt/tags/tag395.xml><?xml version="1.0" encoding="utf-8"?>
<p:tagLst xmlns:p="http://schemas.openxmlformats.org/presentationml/2006/main">
  <p:tag name="PRESENTER_SHAPEINFO" val="&lt;ThreeDShapeInfo&gt;&lt;uuid val=&quot;{05973e8e-c11c-479f-bda7-c4d8c66ff056}&quot; /&gt;&lt;isInvalidForFieldText val=&quot;0&quot; /&gt;&lt;Image&gt;&lt;filename val=&quot;E:\breeze\content\1659316294\5392800046-1\input\breezo\data\asimages\{05973e8e-c11c-479f-bda7-c4d8c66ff056}.png&quot; /&gt;&lt;left val=&quot;508&quot; /&gt;&lt;top val=&quot;170&quot; /&gt;&lt;width val=&quot;286&quot; /&gt;&lt;height val=&quot;453&quot; /&gt;&lt;hasText val=&quot;1&quot; /&gt;&lt;/Image&gt;&lt;/ThreeDShapeInfo&gt;"/>
</p:tagLst>
</file>

<file path=ppt/tags/tag396.xml><?xml version="1.0" encoding="utf-8"?>
<p:tagLst xmlns:p="http://schemas.openxmlformats.org/presentationml/2006/main">
  <p:tag name="HTML_SHAPEINFO" val="&lt;SlideThumbPath val=&quot;SlideTemp.PNG&quot;/&gt;"/>
</p:tagLst>
</file>

<file path=ppt/tags/tag397.xml><?xml version="1.0" encoding="utf-8"?>
<p:tagLst xmlns:p="http://schemas.openxmlformats.org/presentationml/2006/main">
  <p:tag name="PRESENTER_SHAPEINFO" val="&lt;ThreeDShapeInfo&gt;&lt;uuid val=&quot;{f4267818-6704-4ae7-97d9-ec1401fcd632}&quot; /&gt;&lt;isInvalidForFieldText val=&quot;0&quot; /&gt;&lt;Image&gt;&lt;filename val=&quot;E:\breeze\content\1659316294\5392800046-1\input\breezo\data\asimages\{f4267818-6704-4ae7-97d9-ec1401fcd632}.png&quot; /&gt;&lt;left val=&quot;189&quot; /&gt;&lt;top val=&quot;68&quot; /&gt;&lt;width val=&quot;579&quot; /&gt;&lt;height val=&quot;52&quot; /&gt;&lt;hasText val=&quot;1&quot; /&gt;&lt;/Image&gt;&lt;/ThreeDShapeInfo&gt;"/>
  <p:tag name="PRESENTER_SHAPETEXTINFO" val="&lt;ShapeTextInfo&gt;&lt;TableIndex row=&quot;-1&quot; col=&quot;-1&quot;&gt;&lt;linesCount val=&quot;1&quot; /&gt;&lt;lineCharCount val=&quot;23&quot; /&gt;&lt;/TableIndex&gt;&lt;/ShapeTextInfo&gt;"/>
</p:tagLst>
</file>

<file path=ppt/tags/tag398.xml><?xml version="1.0" encoding="utf-8"?>
<p:tagLst xmlns:p="http://schemas.openxmlformats.org/presentationml/2006/main">
  <p:tag name="PRESENTER_SHAPEINFO" val="&lt;ThreeDShapeInfo&gt;&lt;uuid val=&quot;{32645836-7022-4b57-9696-ff6318f5c072}&quot; /&gt;&lt;isInvalidForFieldText val=&quot;0&quot; /&gt;&lt;Image&gt;&lt;filename val=&quot;E:\breeze\content\1659316294\5392800046-1\input\breezo\data\asimages\{32645836-7022-4b57-9696-ff6318f5c072}.png&quot; /&gt;&lt;left val=&quot;66&quot; /&gt;&lt;top val=&quot;167&quot; /&gt;&lt;width val=&quot;808&quot; /&gt;&lt;height val=&quot;215&quot; /&gt;&lt;hasText val=&quot;1&quot; /&gt;&lt;/Image&gt;&lt;/ThreeDShapeInfo&gt;"/>
  <p:tag name="PRESENTER_SHAPETEXTINFO" val="&lt;ShapeTextInfo&gt;&lt;TableIndex row=&quot;-1&quot; col=&quot;-1&quot;&gt;&lt;linesCount val=&quot;3&quot; /&gt;&lt;lineCharCount val=&quot;66&quot; /&gt;&lt;lineCharCount val=&quot;1&quot; /&gt;&lt;lineCharCount val=&quot;86&quot; /&gt;&lt;/TableIndex&gt;&lt;/ShapeTextInfo&gt;"/>
</p:tagLst>
</file>

<file path=ppt/tags/tag399.xml><?xml version="1.0" encoding="utf-8"?>
<p:tagLst xmlns:p="http://schemas.openxmlformats.org/presentationml/2006/main">
  <p:tag name="HTML_SHAPEINFO" val="&lt;SlideThumbPath val=&quot;SlideTemp.PNG&quot;/&gt;"/>
</p:tagLst>
</file>

<file path=ppt/tags/tag4.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40.xml><?xml version="1.0" encoding="utf-8"?>
<p:tagLst xmlns:p="http://schemas.openxmlformats.org/presentationml/2006/main">
  <p:tag name="PRESENTER_SHAPEINFO" val="&lt;ThreeDShapeInfo&gt;&lt;uuid val=&quot;{3bc3be9e-6127-4109-ba72-5db016129c39}&quot; /&gt;&lt;isInvalidForFieldText val=&quot;0&quot; /&gt;&lt;Image&gt;&lt;filename val=&quot;E:\breeze\content\1659316294\5392800046-1\input\breezo\data\asimages\{3bc3be9e-6127-4109-ba72-5db016129c39}.png&quot; /&gt;&lt;left val=&quot;167&quot; /&gt;&lt;top val=&quot;474&quot; /&gt;&lt;width val=&quot;11&quot; /&gt;&lt;height val=&quot;25&quot; /&gt;&lt;hasText val=&quot;1&quot; /&gt;&lt;/Image&gt;&lt;/ThreeDShapeInfo&gt;"/>
</p:tagLst>
</file>

<file path=ppt/tags/tag400.xml><?xml version="1.0" encoding="utf-8"?>
<p:tagLst xmlns:p="http://schemas.openxmlformats.org/presentationml/2006/main">
  <p:tag name="PRESENTER_SHAPEINFO" val="&lt;ThreeDShapeInfo&gt;&lt;uuid val=&quot;{e1fc9e3e-8d80-4e4b-b81f-0f4fd4940e80}&quot; /&gt;&lt;isInvalidForFieldText val=&quot;0&quot; /&gt;&lt;Image&gt;&lt;filename val=&quot;E:\breeze\content\1659316294\5392800046-1\input\breezo\data\asimages\{e1fc9e3e-8d80-4e4b-b81f-0f4fd4940e80}.png&quot; /&gt;&lt;left val=&quot;69&quot; /&gt;&lt;top val=&quot;140&quot; /&gt;&lt;width val=&quot;832&quot; /&gt;&lt;height val=&quot;555&quot; /&gt;&lt;hasText val=&quot;1&quot; /&gt;&lt;/Image&gt;&lt;/ThreeDShapeInfo&gt;"/>
</p:tagLst>
</file>

<file path=ppt/tags/tag401.xml><?xml version="1.0" encoding="utf-8"?>
<p:tagLst xmlns:p="http://schemas.openxmlformats.org/presentationml/2006/main">
  <p:tag name="PRESENTER_SHAPEINFO" val="&lt;ThreeDShapeInfo&gt;&lt;uuid val=&quot;{8cdaf27b-4ea0-4ff5-a2cc-0ff66ac9ff06}&quot; /&gt;&lt;isInvalidForFieldText val=&quot;0&quot; /&gt;&lt;Image&gt;&lt;filename val=&quot;E:\breeze\content\1659316294\5392800046-1\input\breezo\data\asimages\{8cdaf27b-4ea0-4ff5-a2cc-0ff66ac9ff06}.png&quot; /&gt;&lt;left val=&quot;217&quot; /&gt;&lt;top val=&quot;68&quot; /&gt;&lt;width val=&quot;525&quot; /&gt;&lt;height val=&quot;55&quot; /&gt;&lt;hasText val=&quot;1&quot; /&gt;&lt;/Image&gt;&lt;/ThreeDShapeInfo&gt;"/>
  <p:tag name="PRESENTER_SHAPETEXTINFO" val="&lt;ShapeTextInfo&gt;&lt;TableIndex row=&quot;-1&quot; col=&quot;-1&quot;&gt;&lt;linesCount val=&quot;1&quot; /&gt;&lt;lineCharCount val=&quot;23&quot; /&gt;&lt;/TableIndex&gt;&lt;/ShapeTextInfo&gt;"/>
</p:tagLst>
</file>

<file path=ppt/tags/tag402.xml><?xml version="1.0" encoding="utf-8"?>
<p:tagLst xmlns:p="http://schemas.openxmlformats.org/presentationml/2006/main">
  <p:tag name="PRESENTER_SHAPEINFO" val="&lt;ThreeDShapeInfo&gt;&lt;uuid val=&quot;{93e37ff8-1097-4ae9-b713-6a8f155794fe}&quot; /&gt;&lt;isInvalidForFieldText val=&quot;0&quot; /&gt;&lt;Image&gt;&lt;filename val=&quot;E:\breeze\content\1659316294\5392800046-1\input\breezo\data\asimages\{93e37ff8-1097-4ae9-b713-6a8f155794fe}.png&quot; /&gt;&lt;left val=&quot;610&quot; /&gt;&lt;top val=&quot;310&quot; /&gt;&lt;width val=&quot;65&quot; /&gt;&lt;height val=&quot;16&quot; /&gt;&lt;hasText val=&quot;1&quot; /&gt;&lt;/Image&gt;&lt;/ThreeDShapeInfo&gt;"/>
</p:tagLst>
</file>

<file path=ppt/tags/tag403.xml><?xml version="1.0" encoding="utf-8"?>
<p:tagLst xmlns:p="http://schemas.openxmlformats.org/presentationml/2006/main">
  <p:tag name="PRESENTER_SHAPEINFO" val="&lt;ThreeDShapeInfo&gt;&lt;uuid val=&quot;{2d7565df-f86f-41d3-b60a-dda8818016e2}&quot; /&gt;&lt;isInvalidForFieldText val=&quot;0&quot; /&gt;&lt;Image&gt;&lt;filename val=&quot;E:\breeze\content\1659316294\5392800046-1\input\breezo\data\asimages\{2d7565df-f86f-41d3-b60a-dda8818016e2}.png&quot; /&gt;&lt;left val=&quot;13&quot; /&gt;&lt;top val=&quot;152&quot; /&gt;&lt;width val=&quot;433&quot; /&gt;&lt;height val=&quot;176&quot; /&gt;&lt;hasText val=&quot;1&quot; /&gt;&lt;/Image&gt;&lt;/ThreeDShapeInfo&gt;"/>
  <p:tag name="PRESENTER_SHAPETEXTINFO" val="&lt;ShapeTextInfo&gt;&lt;TableIndex row=&quot;-1&quot; col=&quot;-1&quot;&gt;&lt;linesCount val=&quot;5&quot; /&gt;&lt;lineCharCount val=&quot;26&quot; /&gt;&lt;lineCharCount val=&quot;32&quot; /&gt;&lt;lineCharCount val=&quot;31&quot; /&gt;&lt;lineCharCount val=&quot;32&quot; /&gt;&lt;lineCharCount val=&quot;24&quot; /&gt;&lt;/TableIndex&gt;&lt;/ShapeTextInfo&gt;"/>
</p:tagLst>
</file>

<file path=ppt/tags/tag404.xml><?xml version="1.0" encoding="utf-8"?>
<p:tagLst xmlns:p="http://schemas.openxmlformats.org/presentationml/2006/main">
  <p:tag name="HTML_SHAPEINFO" val="&lt;SlideThumbPath val=&quot;SlideTemp.PNG&quot;/&gt;"/>
</p:tagLst>
</file>

<file path=ppt/tags/tag405.xml><?xml version="1.0" encoding="utf-8"?>
<p:tagLst xmlns:p="http://schemas.openxmlformats.org/presentationml/2006/main">
  <p:tag name="PRESENTER_SHAPEINFO" val="&lt;ThreeDShapeInfo&gt;&lt;uuid val=&quot;{6775d039-bee4-418e-9635-35aefebf7552}&quot; /&gt;&lt;isInvalidForFieldText val=&quot;0&quot; /&gt;&lt;Image&gt;&lt;filename val=&quot;E:\breeze\content\1659316294\5392800046-1\input\breezo\data\asimages\{6775d039-bee4-418e-9635-35aefebf7552}.png&quot; /&gt;&lt;left val=&quot;226&quot; /&gt;&lt;top val=&quot;68&quot; /&gt;&lt;width val=&quot;503&quot; /&gt;&lt;height val=&quot;52&quot; /&gt;&lt;hasText val=&quot;1&quot; /&gt;&lt;/Image&gt;&lt;/ThreeDShapeInfo&gt;"/>
  <p:tag name="PRESENTER_SHAPETEXTINFO" val="&lt;ShapeTextInfo&gt;&lt;TableIndex row=&quot;-1&quot; col=&quot;-1&quot;&gt;&lt;linesCount val=&quot;1&quot; /&gt;&lt;lineCharCount val=&quot;20&quot; /&gt;&lt;/TableIndex&gt;&lt;/ShapeTextInfo&gt;"/>
</p:tagLst>
</file>

<file path=ppt/tags/tag406.xml><?xml version="1.0" encoding="utf-8"?>
<p:tagLst xmlns:p="http://schemas.openxmlformats.org/presentationml/2006/main">
  <p:tag name="PRESENTER_SHAPEINFO" val="&lt;ThreeDShapeInfo&gt;&lt;uuid val=&quot;{fc1b60bd-9ef9-42fe-837c-8a684e0a1e4b}&quot; /&gt;&lt;isInvalidForFieldText val=&quot;0&quot; /&gt;&lt;Image&gt;&lt;filename val=&quot;E:\breeze\content\1659316294\5392800046-1\input\breezo\data\asimages\{fc1b60bd-9ef9-42fe-837c-8a684e0a1e4b}.png&quot; /&gt;&lt;left val=&quot;310&quot; /&gt;&lt;top val=&quot;188&quot; /&gt;&lt;width val=&quot;321&quot; /&gt;&lt;height val=&quot;59&quot; /&gt;&lt;hasText val=&quot;1&quot; /&gt;&lt;/Image&gt;&lt;/ThreeDShapeInfo&gt;"/>
</p:tagLst>
</file>

<file path=ppt/tags/tag407.xml><?xml version="1.0" encoding="utf-8"?>
<p:tagLst xmlns:p="http://schemas.openxmlformats.org/presentationml/2006/main">
  <p:tag name="PRESENTER_SHAPEINFO" val="&lt;ThreeDShapeInfo&gt;&lt;uuid val=&quot;{2d2a3863-8666-4959-bdd7-635e5d5305fa}&quot; /&gt;&lt;isInvalidForFieldText val=&quot;0&quot; /&gt;&lt;Image&gt;&lt;filename val=&quot;E:\breeze\content\1659316294\5392800046-1\input\breezo\data\asimages\{2d2a3863-8666-4959-bdd7-635e5d5305fa}.png&quot; /&gt;&lt;left val=&quot;136&quot; /&gt;&lt;top val=&quot;374&quot; /&gt;&lt;width val=&quot;717&quot; /&gt;&lt;height val=&quot;72&quot; /&gt;&lt;hasText val=&quot;1&quot; /&gt;&lt;/Image&gt;&lt;/ThreeDShapeInfo&gt;"/>
  <p:tag name="PRESENTER_SHAPETEXTINFO" val="&lt;ShapeTextInfo&gt;&lt;TableIndex row=&quot;-1&quot; col=&quot;-1&quot;&gt;&lt;linesCount val=&quot;1&quot; /&gt;&lt;lineCharCount val=&quot;66&quot; /&gt;&lt;/TableIndex&gt;&lt;/ShapeTextInfo&gt;"/>
</p:tagLst>
</file>

<file path=ppt/tags/tag408.xml><?xml version="1.0" encoding="utf-8"?>
<p:tagLst xmlns:p="http://schemas.openxmlformats.org/presentationml/2006/main">
  <p:tag name="HTML_SHAPEINFO" val="&lt;SlideThumbPath val=&quot;SlideTemp.PNG&quot;/&gt;"/>
</p:tagLst>
</file>

<file path=ppt/tags/tag409.xml><?xml version="1.0" encoding="utf-8"?>
<p:tagLst xmlns:p="http://schemas.openxmlformats.org/presentationml/2006/main">
  <p:tag name="PRESENTER_SHAPEINFO" val="&lt;ThreeDShapeInfo&gt;&lt;uuid val=&quot;{9ce8279f-1c34-431c-994c-dd18224e7e09}&quot; /&gt;&lt;isInvalidForFieldText val=&quot;0&quot; /&gt;&lt;Image&gt;&lt;filename val=&quot;E:\breeze\content\1659316294\5392800046-1\input\breezo\data\asimages\{9ce8279f-1c34-431c-994c-dd18224e7e09}.png&quot; /&gt;&lt;left val=&quot;61&quot; /&gt;&lt;top val=&quot;155&quot; /&gt;&lt;width val=&quot;831&quot; /&gt;&lt;height val=&quot;556&quot; /&gt;&lt;hasText val=&quot;1&quot; /&gt;&lt;/Image&gt;&lt;/ThreeDShapeInfo&gt;"/>
</p:tagLst>
</file>

<file path=ppt/tags/tag41.xml><?xml version="1.0" encoding="utf-8"?>
<p:tagLst xmlns:p="http://schemas.openxmlformats.org/presentationml/2006/main">
  <p:tag name="PRESENTER_SHAPEINFO" val="&lt;ThreeDShapeInfo&gt;&lt;uuid val=&quot;{6afe1d46-7829-4ede-b3c3-2f521fdc827a}&quot; /&gt;&lt;isInvalidForFieldText val=&quot;0&quot; /&gt;&lt;Image&gt;&lt;filename val=&quot;E:\breeze\content\1659316294\5392800046-1\input\breezo\data\asimages\{6afe1d46-7829-4ede-b3c3-2f521fdc827a}.png&quot; /&gt;&lt;left val=&quot;250&quot; /&gt;&lt;top val=&quot;444&quot; /&gt;&lt;width val=&quot;34&quot; /&gt;&lt;height val=&quot;27&quot; /&gt;&lt;hasText val=&quot;1&quot; /&gt;&lt;/Image&gt;&lt;/ThreeDShapeInfo&gt;"/>
</p:tagLst>
</file>

<file path=ppt/tags/tag410.xml><?xml version="1.0" encoding="utf-8"?>
<p:tagLst xmlns:p="http://schemas.openxmlformats.org/presentationml/2006/main">
  <p:tag name="PRESENTER_SHAPEINFO" val="&lt;ThreeDShapeInfo&gt;&lt;uuid val=&quot;{be48c8b2-3f19-415e-a30a-aeb854d47ed9}&quot; /&gt;&lt;isInvalidForFieldText val=&quot;0&quot; /&gt;&lt;Image&gt;&lt;filename val=&quot;E:\breeze\content\1659316294\5392800046-1\input\breezo\data\asimages\{be48c8b2-3f19-415e-a30a-aeb854d47ed9}.png&quot; /&gt;&lt;left val=&quot;324&quot; /&gt;&lt;top val=&quot;68&quot; /&gt;&lt;width val=&quot;309&quot; /&gt;&lt;height val=&quot;43&quot; /&gt;&lt;hasText val=&quot;1&quot; /&gt;&lt;/Image&gt;&lt;/ThreeDShapeInfo&gt;"/>
  <p:tag name="PRESENTER_SHAPETEXTINFO" val="&lt;ShapeTextInfo&gt;&lt;TableIndex row=&quot;-1&quot; col=&quot;-1&quot;&gt;&lt;linesCount val=&quot;1&quot; /&gt;&lt;lineCharCount val=&quot;12&quot; /&gt;&lt;/TableIndex&gt;&lt;/ShapeTextInfo&gt;"/>
</p:tagLst>
</file>

<file path=ppt/tags/tag411.xml><?xml version="1.0" encoding="utf-8"?>
<p:tagLst xmlns:p="http://schemas.openxmlformats.org/presentationml/2006/main">
  <p:tag name="PRESENTER_SHAPEINFO" val="&lt;ThreeDShapeInfo&gt;&lt;uuid val=&quot;{53313253-d194-4b98-b996-ee727f178d7e}&quot; /&gt;&lt;isInvalidForFieldText val=&quot;0&quot; /&gt;&lt;Image&gt;&lt;filename val=&quot;E:\breeze\content\1659316294\5392800046-1\input\breezo\data\asimages\{53313253-d194-4b98-b996-ee727f178d7e}.png&quot; /&gt;&lt;left val=&quot;557&quot; /&gt;&lt;top val=&quot;190&quot; /&gt;&lt;width val=&quot;65&quot; /&gt;&lt;height val=&quot;15&quot; /&gt;&lt;hasText val=&quot;1&quot; /&gt;&lt;/Image&gt;&lt;/ThreeDShapeInfo&gt;"/>
</p:tagLst>
</file>

<file path=ppt/tags/tag412.xml><?xml version="1.0" encoding="utf-8"?>
<p:tagLst xmlns:p="http://schemas.openxmlformats.org/presentationml/2006/main">
  <p:tag name="PRESENTER_SHAPEINFO" val="&lt;ThreeDShapeInfo&gt;&lt;uuid val=&quot;{81e7650e-9f00-4537-9c9b-c42b73f5b9c5}&quot; /&gt;&lt;isInvalidForFieldText val=&quot;0&quot; /&gt;&lt;Image&gt;&lt;filename val=&quot;E:\breeze\content\1659316294\5392800046-1\input\breezo\data\asimages\{81e7650e-9f00-4537-9c9b-c42b73f5b9c5}.png&quot; /&gt;&lt;left val=&quot;44&quot; /&gt;&lt;top val=&quot;137&quot; /&gt;&lt;width val=&quot;419&quot; /&gt;&lt;height val=&quot;235&quot; /&gt;&lt;hasText val=&quot;1&quot; /&gt;&lt;/Image&gt;&lt;/ThreeDShapeInfo&gt;"/>
  <p:tag name="PRESENTER_SHAPETEXTINFO" val="&lt;ShapeTextInfo&gt;&lt;TableIndex row=&quot;-1&quot; col=&quot;-1&quot;&gt;&lt;linesCount val=&quot;7&quot; /&gt;&lt;lineCharCount val=&quot;32&quot; /&gt;&lt;lineCharCount val=&quot;33&quot; /&gt;&lt;lineCharCount val=&quot;33&quot; /&gt;&lt;lineCharCount val=&quot;33&quot; /&gt;&lt;lineCharCount val=&quot;33&quot; /&gt;&lt;lineCharCount val=&quot;29&quot; /&gt;&lt;lineCharCount val=&quot;20&quot; /&gt;&lt;/TableIndex&gt;&lt;/ShapeTextInfo&gt;"/>
</p:tagLst>
</file>

<file path=ppt/tags/tag413.xml><?xml version="1.0" encoding="utf-8"?>
<p:tagLst xmlns:p="http://schemas.openxmlformats.org/presentationml/2006/main">
  <p:tag name="PRESENTER_SHAPEINFO" val="&lt;ThreeDShapeInfo&gt;&lt;uuid val=&quot;{775acb4c-7682-4813-b43b-10f198bb4483}&quot; /&gt;&lt;isInvalidForFieldText val=&quot;0&quot; /&gt;&lt;Image&gt;&lt;filename val=&quot;E:\breeze\content\1659316294\5392800046-1\input\breezo\data\asimages\{775acb4c-7682-4813-b43b-10f198bb4483}.png&quot; /&gt;&lt;left val=&quot;286&quot; /&gt;&lt;top val=&quot;326&quot; /&gt;&lt;width val=&quot;99&quot; /&gt;&lt;height val=&quot;14&quot; /&gt;&lt;hasText val=&quot;1&quot; /&gt;&lt;/Image&gt;&lt;/ThreeDShapeInfo&gt;"/>
</p:tagLst>
</file>

<file path=ppt/tags/tag414.xml><?xml version="1.0" encoding="utf-8"?>
<p:tagLst xmlns:p="http://schemas.openxmlformats.org/presentationml/2006/main">
  <p:tag name="PRESENTER_SHAPEINFO" val="&lt;ThreeDShapeInfo&gt;&lt;uuid val=&quot;{46e762ec-0e72-43f8-9302-6af1dc1235d7}&quot; /&gt;&lt;isInvalidForFieldText val=&quot;0&quot; /&gt;&lt;Image&gt;&lt;filename val=&quot;E:\breeze\content\1659316294\5392800046-1\input\breezo\data\asimages\{46e762ec-0e72-43f8-9302-6af1dc1235d7}.png&quot; /&gt;&lt;left val=&quot;581&quot; /&gt;&lt;top val=&quot;500&quot; /&gt;&lt;width val=&quot;371&quot; /&gt;&lt;height val=&quot;176&quot; /&gt;&lt;hasText val=&quot;1&quot; /&gt;&lt;/Image&gt;&lt;/ThreeDShapeInfo&gt;"/>
  <p:tag name="PRESENTER_SHAPETEXTINFO" val="&lt;ShapeTextInfo&gt;&lt;TableIndex row=&quot;-1&quot; col=&quot;-1&quot;&gt;&lt;linesCount val=&quot;5&quot; /&gt;&lt;lineCharCount val=&quot;29&quot; /&gt;&lt;lineCharCount val=&quot;30&quot; /&gt;&lt;lineCharCount val=&quot;29&quot; /&gt;&lt;lineCharCount val=&quot;28&quot; /&gt;&lt;lineCharCount val=&quot;11&quot; /&gt;&lt;/TableIndex&gt;&lt;/ShapeTextInfo&gt;"/>
</p:tagLst>
</file>

<file path=ppt/tags/tag415.xml><?xml version="1.0" encoding="utf-8"?>
<p:tagLst xmlns:p="http://schemas.openxmlformats.org/presentationml/2006/main">
  <p:tag name="PRESENTER_SHAPEINFO" val="&lt;ThreeDShapeInfo&gt;&lt;uuid val=&quot;{853ead1c-f3d3-4723-be4e-a839fa8e9928}&quot; /&gt;&lt;isInvalidForFieldText val=&quot;0&quot; /&gt;&lt;Image&gt;&lt;filename val=&quot;E:\breeze\content\1659316294\5392800046-1\input\breezo\data\asimages\{853ead1c-f3d3-4723-be4e-a839fa8e9928}.png&quot; /&gt;&lt;left val=&quot;21&quot; /&gt;&lt;top val=&quot;553&quot; /&gt;&lt;width val=&quot;391&quot; /&gt;&lt;height val=&quot;118&quot; /&gt;&lt;hasText val=&quot;1&quot; /&gt;&lt;/Image&gt;&lt;/ThreeDShapeInfo&gt;"/>
  <p:tag name="PRESENTER_SHAPETEXTINFO" val="&lt;ShapeTextInfo&gt;&lt;TableIndex row=&quot;-1&quot; col=&quot;-1&quot;&gt;&lt;linesCount val=&quot;3&quot; /&gt;&lt;lineCharCount val=&quot;30&quot; /&gt;&lt;lineCharCount val=&quot;27&quot; /&gt;&lt;lineCharCount val=&quot;26&quot; /&gt;&lt;/TableIndex&gt;&lt;/ShapeTextInfo&gt;"/>
</p:tagLst>
</file>

<file path=ppt/tags/tag416.xml><?xml version="1.0" encoding="utf-8"?>
<p:tagLst xmlns:p="http://schemas.openxmlformats.org/presentationml/2006/main">
  <p:tag name="HTML_SHAPEINFO" val="&lt;SlideThumbPath val=&quot;SlideTemp.PNG&quot;/&gt;"/>
</p:tagLst>
</file>

<file path=ppt/tags/tag417.xml><?xml version="1.0" encoding="utf-8"?>
<p:tagLst xmlns:p="http://schemas.openxmlformats.org/presentationml/2006/main">
  <p:tag name="PRESENTER_SHAPEINFO" val="&lt;ThreeDShapeInfo&gt;&lt;uuid val=&quot;{583010eb-699a-400e-a9d8-f42a1a791356}&quot; /&gt;&lt;isInvalidForFieldText val=&quot;0&quot; /&gt;&lt;Image&gt;&lt;filename val=&quot;E:\breeze\content\1659316294\5392800046-1\input\breezo\data\asimages\{583010eb-699a-400e-a9d8-f42a1a791356}.png&quot; /&gt;&lt;left val=&quot;56&quot; /&gt;&lt;top val=&quot;148&quot; /&gt;&lt;width val=&quot;832&quot; /&gt;&lt;height val=&quot;556&quot; /&gt;&lt;hasText val=&quot;1&quot; /&gt;&lt;/Image&gt;&lt;/ThreeDShapeInfo&gt;"/>
</p:tagLst>
</file>

<file path=ppt/tags/tag418.xml><?xml version="1.0" encoding="utf-8"?>
<p:tagLst xmlns:p="http://schemas.openxmlformats.org/presentationml/2006/main">
  <p:tag name="PRESENTER_SHAPEINFO" val="&lt;ThreeDShapeInfo&gt;&lt;uuid val=&quot;{e72092d1-6e9a-42b5-834f-52608b3efce0}&quot; /&gt;&lt;isInvalidForFieldText val=&quot;0&quot; /&gt;&lt;Image&gt;&lt;filename val=&quot;E:\breeze\content\1659316294\5392800046-1\input\breezo\data\asimages\{e72092d1-6e9a-42b5-834f-52608b3efce0}.png&quot; /&gt;&lt;left val=&quot;320&quot; /&gt;&lt;top val=&quot;68&quot; /&gt;&lt;width val=&quot;319&quot; /&gt;&lt;height val=&quot;52&quot; /&gt;&lt;hasText val=&quot;1&quot; /&gt;&lt;/Image&gt;&lt;/ThreeDShapeInfo&gt;"/>
  <p:tag name="PRESENTER_SHAPETEXTINFO" val="&lt;ShapeTextInfo&gt;&lt;TableIndex row=&quot;-1&quot; col=&quot;-1&quot;&gt;&lt;linesCount val=&quot;1&quot; /&gt;&lt;lineCharCount val=&quot;13&quot; /&gt;&lt;/TableIndex&gt;&lt;/ShapeTextInfo&gt;"/>
</p:tagLst>
</file>

<file path=ppt/tags/tag419.xml><?xml version="1.0" encoding="utf-8"?>
<p:tagLst xmlns:p="http://schemas.openxmlformats.org/presentationml/2006/main">
  <p:tag name="PRESENTER_SHAPEINFO" val="&lt;ThreeDShapeInfo&gt;&lt;uuid val=&quot;{9f7d6a2c-e48b-45d8-b918-f5edc18de3d5}&quot; /&gt;&lt;isInvalidForFieldText val=&quot;0&quot; /&gt;&lt;Image&gt;&lt;filename val=&quot;E:\breeze\content\1659316294\5392800046-1\input\breezo\data\asimages\{9f7d6a2c-e48b-45d8-b918-f5edc18de3d5}.png&quot; /&gt;&lt;left val=&quot;557&quot; /&gt;&lt;top val=&quot;190&quot; /&gt;&lt;width val=&quot;65&quot; /&gt;&lt;height val=&quot;15&quot; /&gt;&lt;hasText val=&quot;1&quot; /&gt;&lt;/Image&gt;&lt;/ThreeDShapeInfo&gt;"/>
</p:tagLst>
</file>

<file path=ppt/tags/tag42.xml><?xml version="1.0" encoding="utf-8"?>
<p:tagLst xmlns:p="http://schemas.openxmlformats.org/presentationml/2006/main">
  <p:tag name="PRESENTER_SHAPEINFO" val="&lt;ThreeDShapeInfo&gt;&lt;uuid val=&quot;{767d9827-e20b-4346-b277-5a9d03c2d559}&quot; /&gt;&lt;isInvalidForFieldText val=&quot;0&quot; /&gt;&lt;Image&gt;&lt;filename val=&quot;E:\breeze\content\1659316294\5392800046-1\input\breezo\data\asimages\{767d9827-e20b-4346-b277-5a9d03c2d559}.png&quot; /&gt;&lt;left val=&quot;349&quot; /&gt;&lt;top val=&quot;451&quot; /&gt;&lt;width val=&quot;64&quot; /&gt;&lt;height val=&quot;28&quot; /&gt;&lt;hasText val=&quot;1&quot; /&gt;&lt;/Image&gt;&lt;/ThreeDShapeInfo&gt;"/>
</p:tagLst>
</file>

<file path=ppt/tags/tag420.xml><?xml version="1.0" encoding="utf-8"?>
<p:tagLst xmlns:p="http://schemas.openxmlformats.org/presentationml/2006/main">
  <p:tag name="PRESENTER_SHAPEINFO" val="&lt;ThreeDShapeInfo&gt;&lt;uuid val=&quot;{c373fad3-212c-4465-a073-b2f0b62616af}&quot; /&gt;&lt;isInvalidForFieldText val=&quot;0&quot; /&gt;&lt;Image&gt;&lt;filename val=&quot;E:\breeze\content\1659316294\5392800046-1\input\breezo\data\asimages\{c373fad3-212c-4465-a073-b2f0b62616af}.png&quot; /&gt;&lt;left val=&quot;29&quot; /&gt;&lt;top val=&quot;137&quot; /&gt;&lt;width val=&quot;429&quot; /&gt;&lt;height val=&quot;205&quot; /&gt;&lt;hasText val=&quot;1&quot; /&gt;&lt;/Image&gt;&lt;/ThreeDShapeInfo&gt;"/>
  <p:tag name="PRESENTER_SHAPETEXTINFO" val="&lt;ShapeTextInfo&gt;&lt;TableIndex row=&quot;-1&quot; col=&quot;-1&quot;&gt;&lt;linesCount val=&quot;6&quot; /&gt;&lt;lineCharCount val=&quot;33&quot; /&gt;&lt;lineCharCount val=&quot;35&quot; /&gt;&lt;lineCharCount val=&quot;30&quot; /&gt;&lt;lineCharCount val=&quot;28&quot; /&gt;&lt;lineCharCount val=&quot;33&quot; /&gt;&lt;lineCharCount val=&quot;11&quot; /&gt;&lt;/TableIndex&gt;&lt;/ShapeTextInfo&gt;"/>
</p:tagLst>
</file>

<file path=ppt/tags/tag421.xml><?xml version="1.0" encoding="utf-8"?>
<p:tagLst xmlns:p="http://schemas.openxmlformats.org/presentationml/2006/main">
  <p:tag name="PRESENTER_SHAPEINFO" val="&lt;ThreeDShapeInfo&gt;&lt;uuid val=&quot;{e8aeaf80-6944-4633-923a-fc2cf079587e}&quot; /&gt;&lt;isInvalidForFieldText val=&quot;0&quot; /&gt;&lt;Image&gt;&lt;filename val=&quot;E:\breeze\content\1659316294\5392800046-1\input\breezo\data\asimages\{e8aeaf80-6944-4633-923a-fc2cf079587e}.png&quot; /&gt;&lt;left val=&quot;513&quot; /&gt;&lt;top val=&quot;508&quot; /&gt;&lt;width val=&quot;433&quot; /&gt;&lt;height val=&quot;147&quot; /&gt;&lt;hasText val=&quot;1&quot; /&gt;&lt;/Image&gt;&lt;/ThreeDShapeInfo&gt;"/>
  <p:tag name="PRESENTER_SHAPETEXTINFO" val="&lt;ShapeTextInfo&gt;&lt;TableIndex row=&quot;-1&quot; col=&quot;-1&quot;&gt;&lt;linesCount val=&quot;4&quot; /&gt;&lt;lineCharCount val=&quot;31&quot; /&gt;&lt;lineCharCount val=&quot;35&quot; /&gt;&lt;lineCharCount val=&quot;34&quot; /&gt;&lt;lineCharCount val=&quot;20&quot; /&gt;&lt;/TableIndex&gt;&lt;/ShapeTextInfo&gt;"/>
</p:tagLst>
</file>

<file path=ppt/tags/tag422.xml><?xml version="1.0" encoding="utf-8"?>
<p:tagLst xmlns:p="http://schemas.openxmlformats.org/presentationml/2006/main">
  <p:tag name="PRESENTER_SHAPEINFO" val="&lt;ThreeDShapeInfo&gt;&lt;uuid val=&quot;{8be0bfe6-9f6a-49c3-89e6-412c00ee35db}&quot; /&gt;&lt;isInvalidForFieldText val=&quot;0&quot; /&gt;&lt;Image&gt;&lt;filename val=&quot;E:\breeze\content\1659316294\5392800046-1\input\breezo\data\asimages\{8be0bfe6-9f6a-49c3-89e6-412c00ee35db}.png&quot; /&gt;&lt;left val=&quot;89&quot; /&gt;&lt;top val=&quot;454&quot; /&gt;&lt;width val=&quot;153&quot; /&gt;&lt;height val=&quot;60&quot; /&gt;&lt;hasText val=&quot;1&quot; /&gt;&lt;/Image&gt;&lt;/ThreeDShapeInfo&gt;"/>
  <p:tag name="PRESENTER_SHAPETEXTINFO" val="&lt;ShapeTextInfo&gt;&lt;TableIndex row=&quot;-1&quot; col=&quot;-1&quot;&gt;&lt;linesCount val=&quot;1&quot; /&gt;&lt;lineCharCount val=&quot;11&quot; /&gt;&lt;/TableIndex&gt;&lt;/ShapeTextInfo&gt;"/>
</p:tagLst>
</file>

<file path=ppt/tags/tag423.xml><?xml version="1.0" encoding="utf-8"?>
<p:tagLst xmlns:p="http://schemas.openxmlformats.org/presentationml/2006/main">
  <p:tag name="PRESENTER_SHAPEINFO" val="&lt;ThreeDShapeInfo&gt;&lt;uuid val=&quot;{b03079d9-d967-4dd9-856f-b66c51cd28ea}&quot; /&gt;&lt;isInvalidForFieldText val=&quot;0&quot; /&gt;&lt;Image&gt;&lt;filename val=&quot;E:\breeze\content\1659316294\5392800046-1\input\breezo\data\asimages\{b03079d9-d967-4dd9-856f-b66c51cd28ea}.png&quot; /&gt;&lt;left val=&quot;220&quot; /&gt;&lt;top val=&quot;476&quot; /&gt;&lt;width val=&quot;243&quot; /&gt;&lt;height val=&quot;61&quot; /&gt;&lt;hasText val=&quot;1&quot; /&gt;&lt;/Image&gt;&lt;/ThreeDShapeInfo&gt;"/>
</p:tagLst>
</file>

<file path=ppt/tags/tag424.xml><?xml version="1.0" encoding="utf-8"?>
<p:tagLst xmlns:p="http://schemas.openxmlformats.org/presentationml/2006/main">
  <p:tag name="HTML_SHAPEINFO" val="&lt;SlideThumbPath val=&quot;SlideTemp.PNG&quot;/&gt;"/>
</p:tagLst>
</file>

<file path=ppt/tags/tag425.xml><?xml version="1.0" encoding="utf-8"?>
<p:tagLst xmlns:p="http://schemas.openxmlformats.org/presentationml/2006/main">
  <p:tag name="PRESENTER_SHAPEINFO" val="&lt;ThreeDShapeInfo&gt;&lt;uuid val=&quot;{b7690b4f-5856-4a03-9d80-65b3c74fec7b}&quot; /&gt;&lt;isInvalidForFieldText val=&quot;0&quot; /&gt;&lt;Image&gt;&lt;filename val=&quot;E:\breeze\content\1659316294\5392800046-1\input\breezo\data\asimages\{b7690b4f-5856-4a03-9d80-65b3c74fec7b}.png&quot; /&gt;&lt;left val=&quot;94&quot; /&gt;&lt;top val=&quot;163&quot; /&gt;&lt;width val=&quot;772&quot; /&gt;&lt;height val=&quot;515&quot; /&gt;&lt;hasText val=&quot;1&quot; /&gt;&lt;/Image&gt;&lt;/ThreeDShapeInfo&gt;"/>
</p:tagLst>
</file>

<file path=ppt/tags/tag426.xml><?xml version="1.0" encoding="utf-8"?>
<p:tagLst xmlns:p="http://schemas.openxmlformats.org/presentationml/2006/main">
  <p:tag name="PRESENTER_SHAPEINFO" val="&lt;ThreeDShapeInfo&gt;&lt;uuid val=&quot;{ecc8a00c-8c29-4837-a909-14a0779e6a40}&quot; /&gt;&lt;isInvalidForFieldText val=&quot;0&quot; /&gt;&lt;Image&gt;&lt;filename val=&quot;E:\breeze\content\1659316294\5392800046-1\input\breezo\data\asimages\{ecc8a00c-8c29-4837-a909-14a0779e6a40}.png&quot; /&gt;&lt;left val=&quot;265&quot; /&gt;&lt;top val=&quot;68&quot; /&gt;&lt;width val=&quot;426&quot; /&gt;&lt;height val=&quot;43&quot; /&gt;&lt;hasText val=&quot;1&quot; /&gt;&lt;/Image&gt;&lt;/ThreeDShapeInfo&gt;"/>
  <p:tag name="PRESENTER_SHAPETEXTINFO" val="&lt;ShapeTextInfo&gt;&lt;TableIndex row=&quot;-1&quot; col=&quot;-1&quot;&gt;&lt;linesCount val=&quot;1&quot; /&gt;&lt;lineCharCount val=&quot;19&quot; /&gt;&lt;/TableIndex&gt;&lt;/ShapeTextInfo&gt;"/>
</p:tagLst>
</file>

<file path=ppt/tags/tag427.xml><?xml version="1.0" encoding="utf-8"?>
<p:tagLst xmlns:p="http://schemas.openxmlformats.org/presentationml/2006/main">
  <p:tag name="PRESENTER_SHAPEINFO" val="&lt;ThreeDShapeInfo&gt;&lt;uuid val=&quot;{bd02289f-0b32-4245-a6ef-1855cd1a708b}&quot; /&gt;&lt;isInvalidForFieldText val=&quot;0&quot; /&gt;&lt;Image&gt;&lt;filename val=&quot;E:\breeze\content\1659316294\5392800046-1\input\breezo\data\asimages\{bd02289f-0b32-4245-a6ef-1855cd1a708b}.png&quot; /&gt;&lt;left val=&quot;618&quot; /&gt;&lt;top val=&quot;273&quot; /&gt;&lt;width val=&quot;321&quot; /&gt;&lt;height val=&quot;89&quot; /&gt;&lt;hasText val=&quot;1&quot; /&gt;&lt;/Image&gt;&lt;/ThreeDShapeInfo&gt;"/>
  <p:tag name="PRESENTER_SHAPETEXTINFO" val="&lt;ShapeTextInfo&gt;&lt;TableIndex row=&quot;-1&quot; col=&quot;-1&quot;&gt;&lt;linesCount val=&quot;2&quot; /&gt;&lt;lineCharCount val=&quot;26&quot; /&gt;&lt;lineCharCount val=&quot;21&quot; /&gt;&lt;/TableIndex&gt;&lt;/ShapeTextInfo&gt;"/>
</p:tagLst>
</file>

<file path=ppt/tags/tag428.xml><?xml version="1.0" encoding="utf-8"?>
<p:tagLst xmlns:p="http://schemas.openxmlformats.org/presentationml/2006/main">
  <p:tag name="PRESENTER_SHAPEINFO" val="&lt;ThreeDShapeInfo&gt;&lt;uuid val=&quot;{b48c62bc-e62f-4bbd-8f5e-d30f806e7cdb}&quot; /&gt;&lt;isInvalidForFieldText val=&quot;0&quot; /&gt;&lt;Image&gt;&lt;filename val=&quot;E:\breeze\content\1659316294\5392800046-1\input\breezo\data\asimages\{b48c62bc-e62f-4bbd-8f5e-d30f806e7cdb}.png&quot; /&gt;&lt;left val=&quot;13&quot; /&gt;&lt;top val=&quot;288&quot; /&gt;&lt;width val=&quot;335&quot; /&gt;&lt;height val=&quot;89&quot; /&gt;&lt;hasText val=&quot;1&quot; /&gt;&lt;/Image&gt;&lt;/ThreeDShapeInfo&gt;"/>
  <p:tag name="PRESENTER_SHAPETEXTINFO" val="&lt;ShapeTextInfo&gt;&lt;TableIndex row=&quot;-1&quot; col=&quot;-1&quot;&gt;&lt;linesCount val=&quot;2&quot; /&gt;&lt;lineCharCount val=&quot;26&quot; /&gt;&lt;lineCharCount val=&quot;24&quot; /&gt;&lt;/TableIndex&gt;&lt;/ShapeTextInfo&gt;"/>
</p:tagLst>
</file>

<file path=ppt/tags/tag429.xml><?xml version="1.0" encoding="utf-8"?>
<p:tagLst xmlns:p="http://schemas.openxmlformats.org/presentationml/2006/main">
  <p:tag name="PRESENTER_SHAPEINFO" val="&lt;ThreeDShapeInfo&gt;&lt;uuid val=&quot;{54b7333c-fa4e-4850-bcc6-0a5d121387f6}&quot; /&gt;&lt;isInvalidForFieldText val=&quot;0&quot; /&gt;&lt;Image&gt;&lt;filename val=&quot;E:\breeze\content\1659316294\5392800046-1\input\breezo\data\asimages\{54b7333c-fa4e-4850-bcc6-0a5d121387f6}.png&quot; /&gt;&lt;left val=&quot;232&quot; /&gt;&lt;top val=&quot;182&quot; /&gt;&lt;width val=&quot;79&quot; /&gt;&lt;height val=&quot;18&quot; /&gt;&lt;hasText val=&quot;1&quot; /&gt;&lt;/Image&gt;&lt;/ThreeDShapeInfo&gt;"/>
</p:tagLst>
</file>

<file path=ppt/tags/tag43.xml><?xml version="1.0" encoding="utf-8"?>
<p:tagLst xmlns:p="http://schemas.openxmlformats.org/presentationml/2006/main">
  <p:tag name="PRESENTER_SHAPEINFO" val="&lt;ThreeDShapeInfo&gt;&lt;uuid val=&quot;{8e0c19af-3dd4-4777-83d9-94d0845e4c97}&quot; /&gt;&lt;isInvalidForFieldText val=&quot;0&quot; /&gt;&lt;Image&gt;&lt;filename val=&quot;E:\breeze\content\1659316294\5392800046-1\input\breezo\data\asimages\{8e0c19af-3dd4-4777-83d9-94d0845e4c97}.png&quot; /&gt;&lt;left val=&quot;152&quot; /&gt;&lt;top val=&quot;554&quot; /&gt;&lt;width val=&quot;37&quot; /&gt;&lt;height val=&quot;35&quot; /&gt;&lt;hasText val=&quot;1&quot; /&gt;&lt;/Image&gt;&lt;/ThreeDShapeInfo&gt;"/>
</p:tagLst>
</file>

<file path=ppt/tags/tag430.xml><?xml version="1.0" encoding="utf-8"?>
<p:tagLst xmlns:p="http://schemas.openxmlformats.org/presentationml/2006/main">
  <p:tag name="PRESENTER_SHAPEINFO" val="&lt;ThreeDShapeInfo&gt;&lt;uuid val=&quot;{d478ae8b-64c3-429f-a3e4-ffbcaa290a4d}&quot; /&gt;&lt;isInvalidForFieldText val=&quot;0&quot; /&gt;&lt;Image&gt;&lt;filename val=&quot;E:\breeze\content\1659316294\5392800046-1\input\breezo\data\asimages\{d478ae8b-64c3-429f-a3e4-ffbcaa290a4d}.png&quot; /&gt;&lt;left val=&quot;558&quot; /&gt;&lt;top val=&quot;182&quot; /&gt;&lt;width val=&quot;93&quot; /&gt;&lt;height val=&quot;21&quot; /&gt;&lt;hasText val=&quot;1&quot; /&gt;&lt;/Image&gt;&lt;/ThreeDShapeInfo&gt;"/>
</p:tagLst>
</file>

<file path=ppt/tags/tag431.xml><?xml version="1.0" encoding="utf-8"?>
<p:tagLst xmlns:p="http://schemas.openxmlformats.org/presentationml/2006/main">
  <p:tag name="HTML_SHAPEINFO" val="&lt;SlideThumbPath val=&quot;SlideTemp.PNG&quot;/&gt;"/>
</p:tagLst>
</file>

<file path=ppt/tags/tag432.xml><?xml version="1.0" encoding="utf-8"?>
<p:tagLst xmlns:p="http://schemas.openxmlformats.org/presentationml/2006/main">
  <p:tag name="PRESENTER_SHAPEINFO" val="&lt;ThreeDShapeInfo&gt;&lt;uuid val=&quot;{0a5a8199-8b0c-4103-af01-c4081aae42ee}&quot; /&gt;&lt;isInvalidForFieldText val=&quot;0&quot; /&gt;&lt;Image&gt;&lt;filename val=&quot;E:\breeze\content\1659316294\5392800046-1\input\breezo\data\asimages\{0a5a8199-8b0c-4103-af01-c4081aae42ee}.png&quot; /&gt;&lt;left val=&quot;263&quot; /&gt;&lt;top val=&quot;68&quot; /&gt;&lt;width val=&quot;435&quot; /&gt;&lt;height val=&quot;52&quot; /&gt;&lt;hasText val=&quot;1&quot; /&gt;&lt;/Image&gt;&lt;/ThreeDShapeInfo&gt;"/>
  <p:tag name="PRESENTER_SHAPETEXTINFO" val="&lt;ShapeTextInfo&gt;&lt;TableIndex row=&quot;-1&quot; col=&quot;-1&quot;&gt;&lt;linesCount val=&quot;1&quot; /&gt;&lt;lineCharCount val=&quot;16&quot; /&gt;&lt;/TableIndex&gt;&lt;/ShapeTextInfo&gt;"/>
</p:tagLst>
</file>

<file path=ppt/tags/tag433.xml><?xml version="1.0" encoding="utf-8"?>
<p:tagLst xmlns:p="http://schemas.openxmlformats.org/presentationml/2006/main">
  <p:tag name="PRESENTER_SHAPEINFO" val="&lt;ThreeDShapeInfo&gt;&lt;uuid val=&quot;{76d49839-f59c-4b63-8d5f-224c0d288997}&quot; /&gt;&lt;isInvalidForFieldText val=&quot;0&quot; /&gt;&lt;Image&gt;&lt;filename val=&quot;E:\breeze\content\1659316294\5392800046-1\input\breezo\data\asimages\{76d49839-f59c-4b63-8d5f-224c0d288997}.png&quot; /&gt;&lt;left val=&quot;59&quot; /&gt;&lt;top val=&quot;183&quot; /&gt;&lt;width val=&quot;796&quot; /&gt;&lt;height val=&quot;305&quot; /&gt;&lt;hasText val=&quot;1&quot; /&gt;&lt;/Image&gt;&lt;/ThreeDShapeInfo&gt;"/>
  <p:tag name="PRESENTER_SHAPETEXTINFO" val="&lt;ShapeTextInfo&gt;&lt;TableIndex row=&quot;-1&quot; col=&quot;-1&quot;&gt;&lt;linesCount val=&quot;2&quot; /&gt;&lt;lineCharCount val=&quot;114&quot; /&gt;&lt;lineCharCount val=&quot;137&quot; /&gt;&lt;/TableIndex&gt;&lt;/ShapeTextInfo&gt;"/>
</p:tagLst>
</file>

<file path=ppt/tags/tag434.xml><?xml version="1.0" encoding="utf-8"?>
<p:tagLst xmlns:p="http://schemas.openxmlformats.org/presentationml/2006/main">
  <p:tag name="HTML_SHAPEINFO" val="&lt;SlideThumbPath val=&quot;SlideTemp.PNG&quot;/&gt;"/>
</p:tagLst>
</file>

<file path=ppt/tags/tag435.xml><?xml version="1.0" encoding="utf-8"?>
<p:tagLst xmlns:p="http://schemas.openxmlformats.org/presentationml/2006/main">
  <p:tag name="PRESENTER_SHAPEINFO" val="&lt;ThreeDShapeInfo&gt;&lt;uuid val=&quot;{9a183144-7b77-432a-ae3b-4b91bd1b2684}&quot; /&gt;&lt;isInvalidForFieldText val=&quot;0&quot; /&gt;&lt;Image&gt;&lt;filename val=&quot;E:\breeze\content\1659316294\5392800046-1\input\breezo\data\asimages\{9a183144-7b77-432a-ae3b-4b91bd1b2684}.png&quot; /&gt;&lt;left val=&quot;44&quot; /&gt;&lt;top val=&quot;132&quot; /&gt;&lt;width val=&quot;840&quot; /&gt;&lt;height val=&quot;561&quot; /&gt;&lt;hasText val=&quot;1&quot; /&gt;&lt;/Image&gt;&lt;/ThreeDShapeInfo&gt;"/>
</p:tagLst>
</file>

<file path=ppt/tags/tag436.xml><?xml version="1.0" encoding="utf-8"?>
<p:tagLst xmlns:p="http://schemas.openxmlformats.org/presentationml/2006/main">
  <p:tag name="PRESENTER_SHAPEINFO" val="&lt;ThreeDShapeInfo&gt;&lt;uuid val=&quot;{466ae24e-4097-4940-ba90-450e1bfc6d28}&quot; /&gt;&lt;isInvalidForFieldText val=&quot;0&quot; /&gt;&lt;Image&gt;&lt;filename val=&quot;E:\breeze\content\1659316294\5392800046-1\input\breezo\data\asimages\{466ae24e-4097-4940-ba90-450e1bfc6d28}.png&quot; /&gt;&lt;left val=&quot;154&quot; /&gt;&lt;top val=&quot;68&quot; /&gt;&lt;width val=&quot;653&quot; /&gt;&lt;height val=&quot;43&quot; /&gt;&lt;hasText val=&quot;1&quot; /&gt;&lt;/Image&gt;&lt;/ThreeDShapeInfo&gt;"/>
  <p:tag name="PRESENTER_SHAPETEXTINFO" val="&lt;ShapeTextInfo&gt;&lt;TableIndex row=&quot;-1&quot; col=&quot;-1&quot;&gt;&lt;linesCount val=&quot;1&quot; /&gt;&lt;lineCharCount val=&quot;29&quot; /&gt;&lt;/TableIndex&gt;&lt;/ShapeTextInfo&gt;"/>
</p:tagLst>
</file>

<file path=ppt/tags/tag437.xml><?xml version="1.0" encoding="utf-8"?>
<p:tagLst xmlns:p="http://schemas.openxmlformats.org/presentationml/2006/main">
  <p:tag name="PRESENTER_SHAPEINFO" val="&lt;ThreeDShapeInfo&gt;&lt;uuid val=&quot;{6221e1f6-dc80-4355-85a6-738e5548ff12}&quot; /&gt;&lt;isInvalidForFieldText val=&quot;0&quot; /&gt;&lt;Image&gt;&lt;filename val=&quot;E:\breeze\content\1659316294\5392800046-1\input\breezo\data\asimages\{6221e1f6-dc80-4355-85a6-738e5548ff12}.png&quot; /&gt;&lt;left val=&quot;241&quot; /&gt;&lt;top val=&quot;237&quot; /&gt;&lt;width val=&quot;53&quot; /&gt;&lt;height val=&quot;25&quot; /&gt;&lt;hasText val=&quot;1&quot; /&gt;&lt;/Image&gt;&lt;/ThreeDShapeInfo&gt;"/>
</p:tagLst>
</file>

<file path=ppt/tags/tag438.xml><?xml version="1.0" encoding="utf-8"?>
<p:tagLst xmlns:p="http://schemas.openxmlformats.org/presentationml/2006/main">
  <p:tag name="PRESENTER_SHAPEINFO" val="&lt;ThreeDShapeInfo&gt;&lt;uuid val=&quot;{c3a7ebb6-a319-4e03-8ffa-7627b7e54626}&quot; /&gt;&lt;isInvalidForFieldText val=&quot;0&quot; /&gt;&lt;Image&gt;&lt;filename val=&quot;E:\breeze\content\1659316294\5392800046-1\input\breezo\data\asimages\{c3a7ebb6-a319-4e03-8ffa-7627b7e54626}.png&quot; /&gt;&lt;left val=&quot;643&quot; /&gt;&lt;top val=&quot;503&quot; /&gt;&lt;width val=&quot;63&quot; /&gt;&lt;height val=&quot;23&quot; /&gt;&lt;hasText val=&quot;1&quot; /&gt;&lt;/Image&gt;&lt;/ThreeDShapeInfo&gt;"/>
</p:tagLst>
</file>

<file path=ppt/tags/tag439.xml><?xml version="1.0" encoding="utf-8"?>
<p:tagLst xmlns:p="http://schemas.openxmlformats.org/presentationml/2006/main">
  <p:tag name="PRESENTER_SHAPEINFO" val="&lt;ThreeDShapeInfo&gt;&lt;uuid val=&quot;{f3053231-26ef-480a-9a54-8524457bb247}&quot; /&gt;&lt;isInvalidForFieldText val=&quot;0&quot; /&gt;&lt;Image&gt;&lt;filename val=&quot;E:\breeze\content\1659316294\5392800046-1\input\breezo\data\asimages\{f3053231-26ef-480a-9a54-8524457bb247}.png&quot; /&gt;&lt;left val=&quot;36&quot; /&gt;&lt;top val=&quot;296&quot; /&gt;&lt;width val=&quot;218&quot; /&gt;&lt;height val=&quot;89&quot; /&gt;&lt;hasText val=&quot;1&quot; /&gt;&lt;/Image&gt;&lt;/ThreeDShapeInfo&gt;"/>
  <p:tag name="PRESENTER_SHAPETEXTINFO" val="&lt;ShapeTextInfo&gt;&lt;TableIndex row=&quot;-1&quot; col=&quot;-1&quot;&gt;&lt;linesCount val=&quot;2&quot; /&gt;&lt;lineCharCount val=&quot;17&quot; /&gt;&lt;lineCharCount val=&quot;13&quot; /&gt;&lt;/TableIndex&gt;&lt;/ShapeTextInfo&gt;"/>
</p:tagLst>
</file>

<file path=ppt/tags/tag44.xml><?xml version="1.0" encoding="utf-8"?>
<p:tagLst xmlns:p="http://schemas.openxmlformats.org/presentationml/2006/main">
  <p:tag name="PRESENTER_SHAPEINFO" val="&lt;ThreeDShapeInfo&gt;&lt;uuid val=&quot;{416f6e79-a129-4f10-bd30-36df90146376}&quot; /&gt;&lt;isInvalidForFieldText val=&quot;0&quot; /&gt;&lt;Image&gt;&lt;filename val=&quot;E:\breeze\content\1659316294\5392800046-1\input\breezo\data\asimages\{416f6e79-a129-4f10-bd30-36df90146376}.png&quot; /&gt;&lt;left val=&quot;246&quot; /&gt;&lt;top val=&quot;588&quot; /&gt;&lt;width val=&quot;30&quot; /&gt;&lt;height val=&quot;24&quot; /&gt;&lt;hasText val=&quot;1&quot; /&gt;&lt;/Image&gt;&lt;/ThreeDShapeInfo&gt;"/>
</p:tagLst>
</file>

<file path=ppt/tags/tag440.xml><?xml version="1.0" encoding="utf-8"?>
<p:tagLst xmlns:p="http://schemas.openxmlformats.org/presentationml/2006/main">
  <p:tag name="PRESENTER_SHAPEINFO" val="&lt;ThreeDShapeInfo&gt;&lt;uuid val=&quot;{bb654f5c-aed5-40e4-871d-f99dd87ffc5a}&quot; /&gt;&lt;isInvalidForFieldText val=&quot;0&quot; /&gt;&lt;Image&gt;&lt;filename val=&quot;E:\breeze\content\1659316294\5392800046-1\input\breezo\data\asimages\{bb654f5c-aed5-40e4-871d-f99dd87ffc5a}.png&quot; /&gt;&lt;left val=&quot;610&quot; /&gt;&lt;top val=&quot;582&quot; /&gt;&lt;width val=&quot;346&quot; /&gt;&lt;height val=&quot;118&quot; /&gt;&lt;hasText val=&quot;1&quot; /&gt;&lt;/Image&gt;&lt;/ThreeDShapeInfo&gt;"/>
  <p:tag name="PRESENTER_SHAPETEXTINFO" val="&lt;ShapeTextInfo&gt;&lt;TableIndex row=&quot;-1&quot; col=&quot;-1&quot;&gt;&lt;linesCount val=&quot;3&quot; /&gt;&lt;lineCharCount val=&quot;29&quot; /&gt;&lt;lineCharCount val=&quot;28&quot; /&gt;&lt;lineCharCount val=&quot;10&quot; /&gt;&lt;/TableIndex&gt;&lt;/ShapeTextInfo&gt;"/>
</p:tagLst>
</file>

<file path=ppt/tags/tag441.xml><?xml version="1.0" encoding="utf-8"?>
<p:tagLst xmlns:p="http://schemas.openxmlformats.org/presentationml/2006/main">
  <p:tag name="HTML_SHAPEINFO" val="&lt;SlideThumbPath val=&quot;SlideTemp.PNG&quot;/&gt;"/>
</p:tagLst>
</file>

<file path=ppt/tags/tag442.xml><?xml version="1.0" encoding="utf-8"?>
<p:tagLst xmlns:p="http://schemas.openxmlformats.org/presentationml/2006/main">
  <p:tag name="PRESENTER_SHAPEINFO" val="&lt;ThreeDShapeInfo&gt;&lt;uuid val=&quot;{eb923a3a-c500-4fcc-afe8-eed0e8d954b1}&quot; /&gt;&lt;isInvalidForFieldText val=&quot;0&quot; /&gt;&lt;Image&gt;&lt;filename val=&quot;E:\breeze\content\1659316294\5392800046-1\input\breezo\data\asimages\{eb923a3a-c500-4fcc-afe8-eed0e8d954b1}.png&quot; /&gt;&lt;left val=&quot;50&quot; /&gt;&lt;top val=&quot;118&quot; /&gt;&lt;width val=&quot;862&quot; /&gt;&lt;height val=&quot;576&quot; /&gt;&lt;hasText val=&quot;1&quot; /&gt;&lt;/Image&gt;&lt;/ThreeDShapeInfo&gt;"/>
</p:tagLst>
</file>

<file path=ppt/tags/tag443.xml><?xml version="1.0" encoding="utf-8"?>
<p:tagLst xmlns:p="http://schemas.openxmlformats.org/presentationml/2006/main">
  <p:tag name="PRESENTER_SHAPEINFO" val="&lt;ThreeDShapeInfo&gt;&lt;uuid val=&quot;{a2e767de-633a-447a-9c0c-7ac7895da9b3}&quot; /&gt;&lt;isInvalidForFieldText val=&quot;0&quot; /&gt;&lt;Image&gt;&lt;filename val=&quot;E:\breeze\content\1659316294\5392800046-1\input\breezo\data\asimages\{a2e767de-633a-447a-9c0c-7ac7895da9b3}.png&quot; /&gt;&lt;left val=&quot;335&quot; /&gt;&lt;top val=&quot;68&quot; /&gt;&lt;width val=&quot;292&quot; /&gt;&lt;height val=&quot;43&quot; /&gt;&lt;hasText val=&quot;1&quot; /&gt;&lt;/Image&gt;&lt;/ThreeDShapeInfo&gt;"/>
  <p:tag name="PRESENTER_SHAPETEXTINFO" val="&lt;ShapeTextInfo&gt;&lt;TableIndex row=&quot;-1&quot; col=&quot;-1&quot;&gt;&lt;linesCount val=&quot;1&quot; /&gt;&lt;lineCharCount val=&quot;14&quot; /&gt;&lt;/TableIndex&gt;&lt;/ShapeTextInfo&gt;"/>
</p:tagLst>
</file>

<file path=ppt/tags/tag444.xml><?xml version="1.0" encoding="utf-8"?>
<p:tagLst xmlns:p="http://schemas.openxmlformats.org/presentationml/2006/main">
  <p:tag name="PRESENTER_SHAPEINFO" val="&lt;ThreeDShapeInfo&gt;&lt;uuid val=&quot;{8fe2992d-9fe8-400a-845d-a39a23eef160}&quot; /&gt;&lt;isInvalidForFieldText val=&quot;0&quot; /&gt;&lt;Image&gt;&lt;filename val=&quot;E:\breeze\content\1659316294\5392800046-1\input\breezo\data\asimages\{8fe2992d-9fe8-400a-845d-a39a23eef160}.png&quot; /&gt;&lt;left val=&quot;288&quot; /&gt;&lt;top val=&quot;338&quot; /&gt;&lt;width val=&quot;137&quot; /&gt;&lt;height val=&quot;31&quot; /&gt;&lt;hasText val=&quot;1&quot; /&gt;&lt;/Image&gt;&lt;/ThreeDShapeInfo&gt;"/>
</p:tagLst>
</file>

<file path=ppt/tags/tag445.xml><?xml version="1.0" encoding="utf-8"?>
<p:tagLst xmlns:p="http://schemas.openxmlformats.org/presentationml/2006/main">
  <p:tag name="PRESENTER_SHAPEINFO" val="&lt;ThreeDShapeInfo&gt;&lt;uuid val=&quot;{ef3ac4a6-965d-4aa0-b874-e4fc43ffac45}&quot; /&gt;&lt;isInvalidForFieldText val=&quot;0&quot; /&gt;&lt;Image&gt;&lt;filename val=&quot;E:\breeze\content\1659316294\5392800046-1\input\breezo\data\asimages\{ef3ac4a6-965d-4aa0-b874-e4fc43ffac45}.png&quot; /&gt;&lt;left val=&quot;516&quot; /&gt;&lt;top val=&quot;451&quot; /&gt;&lt;width val=&quot;133&quot; /&gt;&lt;height val=&quot;31&quot; /&gt;&lt;hasText val=&quot;1&quot; /&gt;&lt;/Image&gt;&lt;/ThreeDShapeInfo&gt;"/>
</p:tagLst>
</file>

<file path=ppt/tags/tag446.xml><?xml version="1.0" encoding="utf-8"?>
<p:tagLst xmlns:p="http://schemas.openxmlformats.org/presentationml/2006/main">
  <p:tag name="PRESENTER_SHAPEINFO" val="&lt;ThreeDShapeInfo&gt;&lt;uuid val=&quot;{c0d992d6-75d7-46f5-a1a9-4eba9d6aef10}&quot; /&gt;&lt;isInvalidForFieldText val=&quot;0&quot; /&gt;&lt;Image&gt;&lt;filename val=&quot;E:\breeze\content\1659316294\5392800046-1\input\breezo\data\asimages\{c0d992d6-75d7-46f5-a1a9-4eba9d6aef10}.png&quot; /&gt;&lt;left val=&quot;58&quot; /&gt;&lt;top val=&quot;174&quot; /&gt;&lt;width val=&quot;294&quot; /&gt;&lt;height val=&quot;89&quot; /&gt;&lt;hasText val=&quot;1&quot; /&gt;&lt;/Image&gt;&lt;/ThreeDShapeInfo&gt;"/>
  <p:tag name="PRESENTER_SHAPETEXTINFO" val="&lt;ShapeTextInfo&gt;&lt;TableIndex row=&quot;-1&quot; col=&quot;-1&quot;&gt;&lt;linesCount val=&quot;2&quot; /&gt;&lt;lineCharCount val=&quot;24&quot; /&gt;&lt;lineCharCount val=&quot;13&quot; /&gt;&lt;/TableIndex&gt;&lt;/ShapeTextInfo&gt;"/>
</p:tagLst>
</file>

<file path=ppt/tags/tag447.xml><?xml version="1.0" encoding="utf-8"?>
<p:tagLst xmlns:p="http://schemas.openxmlformats.org/presentationml/2006/main">
  <p:tag name="HTML_SHAPEINFO" val="&lt;SlideThumbPath val=&quot;SlideTemp.PNG&quot;/&gt;"/>
</p:tagLst>
</file>

<file path=ppt/tags/tag448.xml><?xml version="1.0" encoding="utf-8"?>
<p:tagLst xmlns:p="http://schemas.openxmlformats.org/presentationml/2006/main">
  <p:tag name="PRESENTER_SHAPEINFO" val="&lt;ThreeDShapeInfo&gt;&lt;uuid val=&quot;{7c49dc0c-0fb6-4dba-8677-fa3059d0643b}&quot; /&gt;&lt;isInvalidForFieldText val=&quot;0&quot; /&gt;&lt;Image&gt;&lt;filename val=&quot;E:\breeze\content\1659316294\5392800046-1\input\breezo\data\asimages\{7c49dc0c-0fb6-4dba-8677-fa3059d0643b}.png&quot; /&gt;&lt;left val=&quot;208&quot; /&gt;&lt;top val=&quot;68&quot; /&gt;&lt;width val=&quot;543&quot; /&gt;&lt;height val=&quot;52&quot; /&gt;&lt;hasText val=&quot;1&quot; /&gt;&lt;/Image&gt;&lt;/ThreeDShapeInfo&gt;"/>
  <p:tag name="PRESENTER_SHAPETEXTINFO" val="&lt;ShapeTextInfo&gt;&lt;TableIndex row=&quot;-1&quot; col=&quot;-1&quot;&gt;&lt;linesCount val=&quot;1&quot; /&gt;&lt;lineCharCount val=&quot;22&quot; /&gt;&lt;/TableIndex&gt;&lt;/ShapeTextInfo&gt;"/>
</p:tagLst>
</file>

<file path=ppt/tags/tag449.xml><?xml version="1.0" encoding="utf-8"?>
<p:tagLst xmlns:p="http://schemas.openxmlformats.org/presentationml/2006/main">
  <p:tag name="PRESENTER_SHAPEINFO" val="&lt;ThreeDShapeInfo&gt;&lt;uuid val=&quot;{66cbee28-f1e5-4a82-aa27-228a8fc2ea7f}&quot; /&gt;&lt;isInvalidForFieldText val=&quot;0&quot; /&gt;&lt;Image&gt;&lt;filename val=&quot;E:\breeze\content\1659316294\5392800046-1\input\breezo\data\asimages\{66cbee28-f1e5-4a82-aa27-228a8fc2ea7f}.png&quot; /&gt;&lt;left val=&quot;71&quot; /&gt;&lt;top val=&quot;165&quot; /&gt;&lt;width val=&quot;345&quot; /&gt;&lt;height val=&quot;419&quot; /&gt;&lt;hasText val=&quot;1&quot; /&gt;&lt;/Image&gt;&lt;/ThreeDShapeInfo&gt;"/>
</p:tagLst>
</file>

<file path=ppt/tags/tag45.xml><?xml version="1.0" encoding="utf-8"?>
<p:tagLst xmlns:p="http://schemas.openxmlformats.org/presentationml/2006/main">
  <p:tag name="PRESENTER_SHAPEINFO" val="&lt;ThreeDShapeInfo&gt;&lt;uuid val=&quot;{9b3ee8de-a647-4865-8565-603b2f1e3666}&quot; /&gt;&lt;isInvalidForFieldText val=&quot;0&quot; /&gt;&lt;Image&gt;&lt;filename val=&quot;E:\breeze\content\1659316294\5392800046-1\input\breezo\data\asimages\{9b3ee8de-a647-4865-8565-603b2f1e3666}.png&quot; /&gt;&lt;left val=&quot;388&quot; /&gt;&lt;top val=&quot;512&quot; /&gt;&lt;width val=&quot;21&quot; /&gt;&lt;height val=&quot;33&quot; /&gt;&lt;hasText val=&quot;1&quot; /&gt;&lt;/Image&gt;&lt;/ThreeDShapeInfo&gt;"/>
</p:tagLst>
</file>

<file path=ppt/tags/tag450.xml><?xml version="1.0" encoding="utf-8"?>
<p:tagLst xmlns:p="http://schemas.openxmlformats.org/presentationml/2006/main">
  <p:tag name="PRESENTER_SHAPEINFO" val="&lt;ThreeDShapeInfo&gt;&lt;uuid val=&quot;{ac2c6e1d-3a82-4613-8c1f-e820923b3ac9}&quot; /&gt;&lt;isInvalidForFieldText val=&quot;0&quot; /&gt;&lt;Image&gt;&lt;filename val=&quot;E:\breeze\content\1659316294\5392800046-1\input\breezo\data\asimages\{ac2c6e1d-3a82-4613-8c1f-e820923b3ac9}.png&quot; /&gt;&lt;left val=&quot;466&quot; /&gt;&lt;top val=&quot;166&quot; /&gt;&lt;width val=&quot;453&quot; /&gt;&lt;height val=&quot;426&quot; /&gt;&lt;hasText val=&quot;1&quot; /&gt;&lt;/Image&gt;&lt;/ThreeDShapeInfo&gt;"/>
  <p:tag name="PRESENTER_SHAPETEXTINFO" val="&lt;ShapeTextInfo&gt;&lt;TableIndex row=&quot;-1&quot; col=&quot;-1&quot;&gt;&lt;linesCount val=&quot;15&quot; /&gt;&lt;lineCharCount val=&quot;40&quot; /&gt;&lt;lineCharCount val=&quot;47&quot; /&gt;&lt;lineCharCount val=&quot;1&quot; /&gt;&lt;lineCharCount val=&quot;1&quot; /&gt;&lt;lineCharCount val=&quot;1&quot; /&gt;&lt;lineCharCount val=&quot;44&quot; /&gt;&lt;lineCharCount val=&quot;43&quot; /&gt;&lt;lineCharCount val=&quot;1&quot; /&gt;&lt;lineCharCount val=&quot;1&quot; /&gt;&lt;lineCharCount val=&quot;1&quot; /&gt;&lt;lineCharCount val=&quot;1&quot; /&gt;&lt;lineCharCount val=&quot;49&quot; /&gt;&lt;lineCharCount val=&quot;60&quot; /&gt;&lt;lineCharCount val=&quot;45&quot; /&gt;&lt;lineCharCount val=&quot;37&quot; /&gt;&lt;/TableIndex&gt;&lt;/ShapeTextInfo&gt;"/>
</p:tagLst>
</file>

<file path=ppt/tags/tag451.xml><?xml version="1.0" encoding="utf-8"?>
<p:tagLst xmlns:p="http://schemas.openxmlformats.org/presentationml/2006/main">
  <p:tag name="PRESENTER_SHAPEINFO" val="&lt;ThreeDShapeInfo&gt;&lt;uuid val=&quot;{55dd369f-cc3b-4537-bc1e-7189adfac66d}&quot; /&gt;&lt;isInvalidForFieldText val=&quot;0&quot; /&gt;&lt;Image&gt;&lt;filename val=&quot;E:\breeze\content\1659316294\5392800046-1\input\breezo\data\asimages\{55dd369f-cc3b-4537-bc1e-7189adfac66d}.png&quot; /&gt;&lt;left val=&quot;536&quot; /&gt;&lt;top val=&quot;505&quot; /&gt;&lt;width val=&quot;163&quot; /&gt;&lt;height val=&quot;25&quot; /&gt;&lt;hasText val=&quot;1&quot; /&gt;&lt;/Image&gt;&lt;/ThreeDShapeInfo&gt;"/>
</p:tagLst>
</file>

<file path=ppt/tags/tag452.xml><?xml version="1.0" encoding="utf-8"?>
<p:tagLst xmlns:p="http://schemas.openxmlformats.org/presentationml/2006/main">
  <p:tag name="PRESENTER_SHAPEINFO" val="&lt;ThreeDShapeInfo&gt;&lt;uuid val=&quot;{689d6107-7e6f-4af5-a1ee-249f9346b311}&quot; /&gt;&lt;isInvalidForFieldText val=&quot;0&quot; /&gt;&lt;Image&gt;&lt;filename val=&quot;E:\breeze\content\1659316294\5392800046-1\input\breezo\data\asimages\{689d6107-7e6f-4af5-a1ee-249f9346b311}.png&quot; /&gt;&lt;left val=&quot;748&quot; /&gt;&lt;top val=&quot;330&quot; /&gt;&lt;width val=&quot;66&quot; /&gt;&lt;height val=&quot;30&quot; /&gt;&lt;hasText val=&quot;1&quot; /&gt;&lt;/Image&gt;&lt;/ThreeDShapeInfo&gt;"/>
</p:tagLst>
</file>

<file path=ppt/tags/tag453.xml><?xml version="1.0" encoding="utf-8"?>
<p:tagLst xmlns:p="http://schemas.openxmlformats.org/presentationml/2006/main">
  <p:tag name="PRESENTER_SHAPEINFO" val="&lt;ThreeDShapeInfo&gt;&lt;uuid val=&quot;{45f8ee9d-459f-4a2e-a98b-32788444f083}&quot; /&gt;&lt;isInvalidForFieldText val=&quot;0&quot; /&gt;&lt;Image&gt;&lt;filename val=&quot;E:\breeze\content\1659316294\5392800046-1\input\breezo\data\asimages\{45f8ee9d-459f-4a2e-a98b-32788444f083}.png&quot; /&gt;&lt;left val=&quot;74&quot; /&gt;&lt;top val=&quot;650&quot; /&gt;&lt;width val=&quot;651&quot; /&gt;&lt;height val=&quot;23&quot; /&gt;&lt;hasText val=&quot;1&quot; /&gt;&lt;/Image&gt;&lt;/ThreeDShapeInfo&gt;"/>
  <p:tag name="PRESENTER_SHAPETEXTINFO" val="&lt;ShapeTextInfo&gt;&lt;TableIndex row=&quot;-1&quot; col=&quot;-1&quot;&gt;&lt;linesCount val=&quot;1&quot; /&gt;&lt;lineCharCount val=&quot;67&quot; /&gt;&lt;/TableIndex&gt;&lt;/ShapeTextInfo&gt;"/>
</p:tagLst>
</file>

<file path=ppt/tags/tag454.xml><?xml version="1.0" encoding="utf-8"?>
<p:tagLst xmlns:p="http://schemas.openxmlformats.org/presentationml/2006/main">
  <p:tag name="HTML_SHAPEINFO" val="&lt;SlideThumbPath val=&quot;SlideTemp.PNG&quot;/&gt;"/>
</p:tagLst>
</file>

<file path=ppt/tags/tag455.xml><?xml version="1.0" encoding="utf-8"?>
<p:tagLst xmlns:p="http://schemas.openxmlformats.org/presentationml/2006/main">
  <p:tag name="PRESENTER_SHAPEINFO" val="&lt;ThreeDShapeInfo&gt;&lt;uuid val=&quot;{6d6f075c-0f53-4efd-9df2-5722abb3de37}&quot; /&gt;&lt;isInvalidForFieldText val=&quot;0&quot; /&gt;&lt;Image&gt;&lt;filename val=&quot;E:\breeze\content\1659316294\5392800046-1\input\breezo\data\asimages\{6d6f075c-0f53-4efd-9df2-5722abb3de37}.png&quot; /&gt;&lt;left val=&quot;215&quot; /&gt;&lt;top val=&quot;68&quot; /&gt;&lt;width val=&quot;531&quot; /&gt;&lt;height val=&quot;52&quot; /&gt;&lt;hasText val=&quot;1&quot; /&gt;&lt;/Image&gt;&lt;/ThreeDShapeInfo&gt;"/>
  <p:tag name="PRESENTER_SHAPETEXTINFO" val="&lt;ShapeTextInfo&gt;&lt;TableIndex row=&quot;-1&quot; col=&quot;-1&quot;&gt;&lt;linesCount val=&quot;1&quot; /&gt;&lt;lineCharCount val=&quot;21&quot; /&gt;&lt;/TableIndex&gt;&lt;/ShapeTextInfo&gt;"/>
</p:tagLst>
</file>

<file path=ppt/tags/tag456.xml><?xml version="1.0" encoding="utf-8"?>
<p:tagLst xmlns:p="http://schemas.openxmlformats.org/presentationml/2006/main">
  <p:tag name="PRESENTER_SHAPEINFO" val="&lt;ThreeDShapeInfo&gt;&lt;uuid val=&quot;{dbfe4726-340c-404c-9bc1-d9f15edba2ae}&quot; /&gt;&lt;isInvalidForFieldText val=&quot;0&quot; /&gt;&lt;Image&gt;&lt;filename val=&quot;E:\breeze\content\1659316294\5392800046-1\input\breezo\data\asimages\{dbfe4726-340c-404c-9bc1-d9f15edba2ae}.png&quot; /&gt;&lt;left val=&quot;42&quot; /&gt;&lt;top val=&quot;164&quot; /&gt;&lt;width val=&quot;889&quot; /&gt;&lt;height val=&quot;296&quot; /&gt;&lt;hasText val=&quot;1&quot; /&gt;&lt;/Image&gt;&lt;/ThreeDShapeInfo&gt;"/>
  <p:tag name="PRESENTER_SHAPETEXTINFO" val="&lt;ShapeTextInfo&gt;&lt;TableIndex row=&quot;-1&quot; col=&quot;-1&quot;&gt;&lt;linesCount val=&quot;1&quot; /&gt;&lt;lineCharCount val=&quot;138&quot; /&gt;&lt;/TableIndex&gt;&lt;/ShapeTextInfo&gt;"/>
</p:tagLst>
</file>

<file path=ppt/tags/tag457.xml><?xml version="1.0" encoding="utf-8"?>
<p:tagLst xmlns:p="http://schemas.openxmlformats.org/presentationml/2006/main">
  <p:tag name="HTML_SHAPEINFO" val="&lt;SlideThumbPath val=&quot;SlideTemp.PNG&quot;/&gt;"/>
</p:tagLst>
</file>

<file path=ppt/tags/tag458.xml><?xml version="1.0" encoding="utf-8"?>
<p:tagLst xmlns:p="http://schemas.openxmlformats.org/presentationml/2006/main">
  <p:tag name="PRESENTER_SHAPEINFO" val="&lt;ThreeDShapeInfo&gt;&lt;uuid val=&quot;{6dda8f92-b134-45fb-bc36-af5f43f6a267}&quot; /&gt;&lt;isInvalidForFieldText val=&quot;0&quot; /&gt;&lt;Image&gt;&lt;filename val=&quot;E:\breeze\content\1659316294\5392800046-1\input\breezo\data\asimages\{6dda8f92-b134-45fb-bc36-af5f43f6a267}.png&quot; /&gt;&lt;left val=&quot;60&quot; /&gt;&lt;top val=&quot;257&quot; /&gt;&lt;width val=&quot;825&quot; /&gt;&lt;height val=&quot;339&quot; /&gt;&lt;hasText val=&quot;1&quot; /&gt;&lt;/Image&gt;&lt;/ThreeDShapeInfo&gt;"/>
  <p:tag name="PRESENTER_SHAPETEXTINFO" val="&lt;ShapeTextInfo&gt;&lt;TableIndex row=&quot;-1&quot; col=&quot;-1&quot;&gt;&lt;linesCount val=&quot;9&quot; /&gt;&lt;lineCharCount val=&quot;58&quot; /&gt;&lt;lineCharCount val=&quot;1&quot; /&gt;&lt;lineCharCount val=&quot;71&quot; /&gt;&lt;lineCharCount val=&quot;1&quot; /&gt;&lt;lineCharCount val=&quot;76&quot; /&gt;&lt;lineCharCount val=&quot;1&quot; /&gt;&lt;lineCharCount val=&quot;1&quot; /&gt;&lt;lineCharCount val=&quot;1&quot; /&gt;&lt;lineCharCount val=&quot;8&quot; /&gt;&lt;/TableIndex&gt;&lt;/ShapeTextInfo&gt;"/>
</p:tagLst>
</file>

<file path=ppt/tags/tag459.xml><?xml version="1.0" encoding="utf-8"?>
<p:tagLst xmlns:p="http://schemas.openxmlformats.org/presentationml/2006/main">
  <p:tag name="PRESENTER_SHAPEINFO" val="&lt;ThreeDShapeInfo&gt;&lt;uuid val=&quot;{61fab21c-200b-463d-b39e-286ca0fde1e4}&quot; /&gt;&lt;isInvalidForFieldText val=&quot;0&quot; /&gt;&lt;Image&gt;&lt;filename val=&quot;E:\breeze\content\1659316294\5392800046-1\input\breezo\data\asimages\{61fab21c-200b-463d-b39e-286ca0fde1e4}.png&quot; /&gt;&lt;left val=&quot;208&quot; /&gt;&lt;top val=&quot;66&quot; /&gt;&lt;width val=&quot;545&quot; /&gt;&lt;height val=&quot;113&quot; /&gt;&lt;hasText val=&quot;1&quot; /&gt;&lt;/Image&gt;&lt;/ThreeDShapeInfo&gt;"/>
  <p:tag name="PRESENTER_SHAPETEXTINFO" val="&lt;ShapeTextInfo&gt;&lt;TableIndex row=&quot;-1&quot; col=&quot;-1&quot;&gt;&lt;linesCount val=&quot;2&quot; /&gt;&lt;lineCharCount val=&quot;23&quot; /&gt;&lt;lineCharCount val=&quot;17&quot; /&gt;&lt;/TableIndex&gt;&lt;/ShapeTextInfo&gt;"/>
</p:tagLst>
</file>

<file path=ppt/tags/tag46.xml><?xml version="1.0" encoding="utf-8"?>
<p:tagLst xmlns:p="http://schemas.openxmlformats.org/presentationml/2006/main">
  <p:tag name="PRESENTER_SHAPEINFO" val="&lt;ThreeDShapeInfo&gt;&lt;uuid val=&quot;{7e8f3501-70da-49e0-b65c-2d59636e186a}&quot; /&gt;&lt;isInvalidForFieldText val=&quot;0&quot; /&gt;&lt;Image&gt;&lt;filename val=&quot;E:\breeze\content\1659316294\5392800046-1\input\breezo\data\asimages\{7e8f3501-70da-49e0-b65c-2d59636e186a}.png&quot; /&gt;&lt;left val=&quot;318&quot; /&gt;&lt;top val=&quot;586&quot; /&gt;&lt;width val=&quot;87&quot; /&gt;&lt;height val=&quot;23&quot; /&gt;&lt;hasText val=&quot;1&quot; /&gt;&lt;/Image&gt;&lt;/ThreeDShapeInfo&gt;"/>
</p:tagLst>
</file>

<file path=ppt/tags/tag460.xml><?xml version="1.0" encoding="utf-8"?>
<p:tagLst xmlns:p="http://schemas.openxmlformats.org/presentationml/2006/main">
  <p:tag name="HTML_SHAPEINFO" val="&lt;SlideThumbPath val=&quot;SlideTemp.PNG&quot;/&gt;"/>
</p:tagLst>
</file>

<file path=ppt/tags/tag461.xml><?xml version="1.0" encoding="utf-8"?>
<p:tagLst xmlns:p="http://schemas.openxmlformats.org/presentationml/2006/main">
  <p:tag name="PRESENTER_SHAPEINFO" val="&lt;ThreeDShapeInfo&gt;&lt;uuid val=&quot;{2b530759-5495-4420-abf7-018ae33b73a1}&quot; /&gt;&lt;isInvalidForFieldText val=&quot;0&quot; /&gt;&lt;Image&gt;&lt;filename val=&quot;E:\breeze\content\1659316294\5392800046-1\input\breezo\data\asimages\{2b530759-5495-4420-abf7-018ae33b73a1}.png&quot; /&gt;&lt;left val=&quot;278&quot; /&gt;&lt;top val=&quot;68&quot; /&gt;&lt;width val=&quot;405&quot; /&gt;&lt;height val=&quot;43&quot; /&gt;&lt;hasText val=&quot;1&quot; /&gt;&lt;/Image&gt;&lt;/ThreeDShapeInfo&gt;"/>
  <p:tag name="PRESENTER_SHAPETEXTINFO" val="&lt;ShapeTextInfo&gt;&lt;TableIndex row=&quot;-1&quot; col=&quot;-1&quot;&gt;&lt;linesCount val=&quot;1&quot; /&gt;&lt;lineCharCount val=&quot;17&quot; /&gt;&lt;/TableIndex&gt;&lt;/ShapeTextInfo&gt;"/>
</p:tagLst>
</file>

<file path=ppt/tags/tag462.xml><?xml version="1.0" encoding="utf-8"?>
<p:tagLst xmlns:p="http://schemas.openxmlformats.org/presentationml/2006/main">
  <p:tag name="PRESENTER_SHAPEINFO" val="&lt;ThreeDShapeInfo&gt;&lt;uuid val=&quot;{9838eaa1-410c-4602-8b28-2eab57ec046c}&quot; /&gt;&lt;isInvalidForFieldText val=&quot;0&quot; /&gt;&lt;Image&gt;&lt;filename val=&quot;E:\breeze\content\1659316294\5392800046-1\input\breezo\data\asimages\{9838eaa1-410c-4602-8b28-2eab57ec046c}.png&quot; /&gt;&lt;left val=&quot;58&quot; /&gt;&lt;top val=&quot;178&quot; /&gt;&lt;width val=&quot;712&quot; /&gt;&lt;height val=&quot;229&quot; /&gt;&lt;hasText val=&quot;1&quot; /&gt;&lt;/Image&gt;&lt;/ThreeDShapeInfo&gt;"/>
  <p:tag name="PRESENTER_SHAPETEXTINFO" val="&lt;ShapeTextInfo&gt;&lt;TableIndex row=&quot;-1&quot; col=&quot;-1&quot;&gt;&lt;linesCount val=&quot;10&quot; /&gt;&lt;lineCharCount val=&quot;58&quot; /&gt;&lt;lineCharCount val=&quot;1&quot; /&gt;&lt;lineCharCount val=&quot;71&quot; /&gt;&lt;lineCharCount val=&quot;1&quot; /&gt;&lt;lineCharCount val=&quot;76&quot; /&gt;&lt;lineCharCount val=&quot;1&quot; /&gt;&lt;lineCharCount val=&quot;57&quot; /&gt;&lt;lineCharCount val=&quot;1&quot; /&gt;&lt;lineCharCount val=&quot;1&quot; /&gt;&lt;lineCharCount val=&quot;8&quot; /&gt;&lt;/TableIndex&gt;&lt;/ShapeTextInfo&gt;"/>
</p:tagLst>
</file>

<file path=ppt/tags/tag463.xml><?xml version="1.0" encoding="utf-8"?>
<p:tagLst xmlns:p="http://schemas.openxmlformats.org/presentationml/2006/main">
  <p:tag name="HTML_SHAPEINFO" val="&lt;SlideThumbPath val=&quot;SlideTemp.PNG&quot;/&gt;"/>
</p:tagLst>
</file>

<file path=ppt/tags/tag464.xml><?xml version="1.0" encoding="utf-8"?>
<p:tagLst xmlns:p="http://schemas.openxmlformats.org/presentationml/2006/main">
  <p:tag name="PRESENTER_SHAPEINFO" val="&lt;ThreeDShapeInfo&gt;&lt;uuid val=&quot;{f931ae7e-962d-499b-a0c1-a244c009a79c}&quot; /&gt;&lt;isInvalidForFieldText val=&quot;0&quot; /&gt;&lt;Image&gt;&lt;filename val=&quot;E:\breeze\content\1659316294\5392800046-1\input\breezo\data\asimages\{f931ae7e-962d-499b-a0c1-a244c009a79c}.png&quot; /&gt;&lt;left val=&quot;278&quot; /&gt;&lt;top val=&quot;68&quot; /&gt;&lt;width val=&quot;405&quot; /&gt;&lt;height val=&quot;43&quot; /&gt;&lt;hasText val=&quot;1&quot; /&gt;&lt;/Image&gt;&lt;/ThreeDShapeInfo&gt;"/>
  <p:tag name="PRESENTER_SHAPETEXTINFO" val="&lt;ShapeTextInfo&gt;&lt;TableIndex row=&quot;-1&quot; col=&quot;-1&quot;&gt;&lt;linesCount val=&quot;1&quot; /&gt;&lt;lineCharCount val=&quot;17&quot; /&gt;&lt;/TableIndex&gt;&lt;/ShapeTextInfo&gt;"/>
</p:tagLst>
</file>

<file path=ppt/tags/tag465.xml><?xml version="1.0" encoding="utf-8"?>
<p:tagLst xmlns:p="http://schemas.openxmlformats.org/presentationml/2006/main">
  <p:tag name="PRESENTER_SHAPEINFO" val="&lt;ThreeDShapeInfo&gt;&lt;uuid val=&quot;{b0ee4874-16ce-4178-838a-c913b309de07}&quot; /&gt;&lt;isInvalidForFieldText val=&quot;0&quot; /&gt;&lt;Image&gt;&lt;filename val=&quot;E:\breeze\content\1659316294\5392800046-1\input\breezo\data\asimages\{b0ee4874-16ce-4178-838a-c913b309de07}.png&quot; /&gt;&lt;left val=&quot;57&quot; /&gt;&lt;top val=&quot;178&quot; /&gt;&lt;width val=&quot;713&quot; /&gt;&lt;height val=&quot;299&quot; /&gt;&lt;hasText val=&quot;1&quot; /&gt;&lt;/Image&gt;&lt;/ThreeDShapeInfo&gt;"/>
  <p:tag name="PRESENTER_SHAPETEXTINFO" val="&lt;ShapeTextInfo&gt;&lt;TableIndex row=&quot;-1&quot; col=&quot;-1&quot;&gt;&lt;linesCount val=&quot;11&quot; /&gt;&lt;lineCharCount val=&quot;58&quot; /&gt;&lt;lineCharCount val=&quot;1&quot; /&gt;&lt;lineCharCount val=&quot;71&quot; /&gt;&lt;lineCharCount val=&quot;1&quot; /&gt;&lt;lineCharCount val=&quot;76&quot; /&gt;&lt;lineCharCount val=&quot;1&quot; /&gt;&lt;lineCharCount val=&quot;57&quot; /&gt;&lt;lineCharCount val=&quot;1&quot; /&gt;&lt;lineCharCount val=&quot;66&quot; /&gt;&lt;lineCharCount val=&quot;1&quot; /&gt;&lt;lineCharCount val=&quot;8&quot; /&gt;&lt;/TableIndex&gt;&lt;/ShapeTextInfo&gt;"/>
</p:tagLst>
</file>

<file path=ppt/tags/tag466.xml><?xml version="1.0" encoding="utf-8"?>
<p:tagLst xmlns:p="http://schemas.openxmlformats.org/presentationml/2006/main">
  <p:tag name="HTML_SHAPEINFO" val="&lt;SlideThumbPath val=&quot;SlideTemp.PNG&quot;/&gt;"/>
</p:tagLst>
</file>

<file path=ppt/tags/tag467.xml><?xml version="1.0" encoding="utf-8"?>
<p:tagLst xmlns:p="http://schemas.openxmlformats.org/presentationml/2006/main">
  <p:tag name="PRESENTER_SHAPEINFO" val="&lt;ThreeDShapeInfo&gt;&lt;uuid val=&quot;{44683ff8-06b4-4089-924a-680569c59968}&quot; /&gt;&lt;isInvalidForFieldText val=&quot;0&quot; /&gt;&lt;Image&gt;&lt;filename val=&quot;E:\breeze\content\1659316294\5392800046-1\input\breezo\data\asimages\{44683ff8-06b4-4089-924a-680569c59968}.png&quot; /&gt;&lt;left val=&quot;278&quot; /&gt;&lt;top val=&quot;68&quot; /&gt;&lt;width val=&quot;405&quot; /&gt;&lt;height val=&quot;43&quot; /&gt;&lt;hasText val=&quot;1&quot; /&gt;&lt;/Image&gt;&lt;/ThreeDShapeInfo&gt;"/>
  <p:tag name="PRESENTER_SHAPETEXTINFO" val="&lt;ShapeTextInfo&gt;&lt;TableIndex row=&quot;-1&quot; col=&quot;-1&quot;&gt;&lt;linesCount val=&quot;1&quot; /&gt;&lt;lineCharCount val=&quot;17&quot; /&gt;&lt;/TableIndex&gt;&lt;/ShapeTextInfo&gt;"/>
</p:tagLst>
</file>

<file path=ppt/tags/tag468.xml><?xml version="1.0" encoding="utf-8"?>
<p:tagLst xmlns:p="http://schemas.openxmlformats.org/presentationml/2006/main">
  <p:tag name="PRESENTER_SHAPEINFO" val="&lt;ThreeDShapeInfo&gt;&lt;uuid val=&quot;{dfceed11-0275-47a8-8f21-b3880a91a06f}&quot; /&gt;&lt;isInvalidForFieldText val=&quot;0&quot; /&gt;&lt;Image&gt;&lt;filename val=&quot;E:\breeze\content\1659316294\5392800046-1\input\breezo\data\asimages\{dfceed11-0275-47a8-8f21-b3880a91a06f}.png&quot; /&gt;&lt;left val=&quot;57&quot; /&gt;&lt;top val=&quot;178&quot; /&gt;&lt;width val=&quot;713&quot; /&gt;&lt;height val=&quot;399&quot; /&gt;&lt;hasText val=&quot;1&quot; /&gt;&lt;/Image&gt;&lt;/ThreeDShapeInfo&gt;"/>
  <p:tag name="PRESENTER_SHAPETEXTINFO" val="&lt;ShapeTextInfo&gt;&lt;TableIndex row=&quot;-1&quot; col=&quot;-1&quot;&gt;&lt;linesCount val=&quot;12&quot; /&gt;&lt;lineCharCount val=&quot;58&quot; /&gt;&lt;lineCharCount val=&quot;1&quot; /&gt;&lt;lineCharCount val=&quot;71&quot; /&gt;&lt;lineCharCount val=&quot;1&quot; /&gt;&lt;lineCharCount val=&quot;76&quot; /&gt;&lt;lineCharCount val=&quot;1&quot; /&gt;&lt;lineCharCount val=&quot;57&quot; /&gt;&lt;lineCharCount val=&quot;1&quot; /&gt;&lt;lineCharCount val=&quot;66&quot; /&gt;&lt;lineCharCount val=&quot;1&quot; /&gt;&lt;lineCharCount val=&quot;9&quot; /&gt;&lt;lineCharCount val=&quot;90&quot; /&gt;&lt;/TableIndex&gt;&lt;/ShapeTextInfo&gt;"/>
</p:tagLst>
</file>

<file path=ppt/tags/tag469.xml><?xml version="1.0" encoding="utf-8"?>
<p:tagLst xmlns:p="http://schemas.openxmlformats.org/presentationml/2006/main">
  <p:tag name="PRESENTER_SHAPEINFO" val="&lt;ThreeDShapeInfo&gt;&lt;uuid val=&quot;{19117d14-c7f3-453a-9c2c-7b5e5379708d}&quot; /&gt;&lt;isInvalidForFieldText val=&quot;0&quot; /&gt;&lt;Image&gt;&lt;filename val=&quot;E:\breeze\content\1659316294\5392800046-1\input\breezo\data\asimages\{19117d14-c7f3-453a-9c2c-7b5e5379708d}.png&quot; /&gt;&lt;left val=&quot;55&quot; /&gt;&lt;top val=&quot;480&quot; /&gt;&lt;width val=&quot;267&quot; /&gt;&lt;height val=&quot;49&quot; /&gt;&lt;hasText val=&quot;1&quot; /&gt;&lt;/Image&gt;&lt;/ThreeDShapeInfo&gt;"/>
  <p:tag name="PRESENTER_SHAPETEXTINFO" val="&lt;ShapeTextInfo&gt;&lt;TableIndex row=&quot;-1&quot; col=&quot;-1&quot;&gt;&lt;linesCount val=&quot;0&quot; /&gt;&lt;/TableIndex&gt;&lt;/ShapeTextInfo&gt;"/>
</p:tagLst>
</file>

<file path=ppt/tags/tag47.xml><?xml version="1.0" encoding="utf-8"?>
<p:tagLst xmlns:p="http://schemas.openxmlformats.org/presentationml/2006/main">
  <p:tag name="PRESENTER_SHAPEINFO" val="&lt;ThreeDShapeInfo&gt;&lt;uuid val=&quot;{fd193422-b10e-4d0e-9150-d1366249af54}&quot; /&gt;&lt;isInvalidForFieldText val=&quot;0&quot; /&gt;&lt;Image&gt;&lt;filename val=&quot;E:\breeze\content\1659316294\5392800046-1\input\breezo\data\asimages\{fd193422-b10e-4d0e-9150-d1366249af54}.png&quot; /&gt;&lt;left val=&quot;504&quot; /&gt;&lt;top val=&quot;130&quot; /&gt;&lt;width val=&quot;419&quot; /&gt;&lt;height val=&quot;315&quot; /&gt;&lt;hasText val=&quot;1&quot; /&gt;&lt;/Image&gt;&lt;/ThreeDShapeInfo&gt;"/>
  <p:tag name="PRESENTER_SHAPETEXTINFO" val="&lt;ShapeTextInfo&gt;&lt;TableIndex row=&quot;-1&quot; col=&quot;-1&quot;&gt;&lt;linesCount val=&quot;1&quot; /&gt;&lt;lineCharCount val=&quot;45&quot; /&gt;&lt;/TableIndex&gt;&lt;/ShapeTextInfo&gt;"/>
</p:tagLst>
</file>

<file path=ppt/tags/tag470.xml><?xml version="1.0" encoding="utf-8"?>
<p:tagLst xmlns:p="http://schemas.openxmlformats.org/presentationml/2006/main">
  <p:tag name="PRESENTER_SHAPEINFO" val="&lt;ThreeDShapeInfo&gt;&lt;uuid val=&quot;{547e0a37-a647-4801-805c-d50a46e4aee5}&quot; /&gt;&lt;isInvalidForFieldText val=&quot;0&quot; /&gt;&lt;Image&gt;&lt;filename val=&quot;E:\breeze\content\1659316294\5392800046-1\input\breezo\data\asimages\{547e0a37-a647-4801-805c-d50a46e4aee5}.png&quot; /&gt;&lt;left val=&quot;342&quot; /&gt;&lt;top val=&quot;480&quot; /&gt;&lt;width val=&quot;101&quot; /&gt;&lt;height val=&quot;47&quot; /&gt;&lt;hasText val=&quot;1&quot; /&gt;&lt;/Image&gt;&lt;/ThreeDShapeInfo&gt;"/>
  <p:tag name="PRESENTER_SHAPETEXTINFO" val="&lt;ShapeTextInfo&gt;&lt;TableIndex row=&quot;-1&quot; col=&quot;-1&quot;&gt;&lt;linesCount val=&quot;0&quot; /&gt;&lt;/TableIndex&gt;&lt;/ShapeTextInfo&gt;"/>
</p:tagLst>
</file>

<file path=ppt/tags/tag471.xml><?xml version="1.0" encoding="utf-8"?>
<p:tagLst xmlns:p="http://schemas.openxmlformats.org/presentationml/2006/main">
  <p:tag name="PRESENTER_SHAPEINFO" val="&lt;ThreeDShapeInfo&gt;&lt;uuid val=&quot;{dd49f0dd-f166-413d-a941-fee3e4745149}&quot; /&gt;&lt;isInvalidForFieldText val=&quot;0&quot; /&gt;&lt;Image&gt;&lt;filename val=&quot;E:\breeze\content\1659316294\5392800046-1\input\breezo\data\asimages\{dd49f0dd-f166-413d-a941-fee3e4745149}.png&quot; /&gt;&lt;left val=&quot;494&quot; /&gt;&lt;top val=&quot;472&quot; /&gt;&lt;width val=&quot;184&quot; /&gt;&lt;height val=&quot;55&quot; /&gt;&lt;hasText val=&quot;1&quot; /&gt;&lt;/Image&gt;&lt;/ThreeDShapeInfo&gt;"/>
  <p:tag name="PRESENTER_SHAPETEXTINFO" val="&lt;ShapeTextInfo&gt;&lt;TableIndex row=&quot;-1&quot; col=&quot;-1&quot;&gt;&lt;linesCount val=&quot;0&quot; /&gt;&lt;/TableIndex&gt;&lt;/ShapeTextInfo&gt;"/>
</p:tagLst>
</file>

<file path=ppt/tags/tag472.xml><?xml version="1.0" encoding="utf-8"?>
<p:tagLst xmlns:p="http://schemas.openxmlformats.org/presentationml/2006/main">
  <p:tag name="HTML_SHAPEINFO" val="&lt;SlideThumbPath val=&quot;SlideTemp.PNG&quot;/&gt;"/>
</p:tagLst>
</file>

<file path=ppt/tags/tag473.xml><?xml version="1.0" encoding="utf-8"?>
<p:tagLst xmlns:p="http://schemas.openxmlformats.org/presentationml/2006/main">
  <p:tag name="PRESENTER_SHAPEINFO" val="&lt;ThreeDShapeInfo&gt;&lt;uuid val=&quot;{3009d1d3-db95-4749-b0a5-b1e8648fd2e2}&quot; /&gt;&lt;isInvalidForFieldText val=&quot;0&quot; /&gt;&lt;Image&gt;&lt;filename val=&quot;E:\breeze\content\1659316294\5392800046-1\input\breezo\data\asimages\{3009d1d3-db95-4749-b0a5-b1e8648fd2e2}.png&quot; /&gt;&lt;left val=&quot;278&quot; /&gt;&lt;top val=&quot;68&quot; /&gt;&lt;width val=&quot;405&quot; /&gt;&lt;height val=&quot;43&quot; /&gt;&lt;hasText val=&quot;1&quot; /&gt;&lt;/Image&gt;&lt;/ThreeDShapeInfo&gt;"/>
  <p:tag name="PRESENTER_SHAPETEXTINFO" val="&lt;ShapeTextInfo&gt;&lt;TableIndex row=&quot;-1&quot; col=&quot;-1&quot;&gt;&lt;linesCount val=&quot;1&quot; /&gt;&lt;lineCharCount val=&quot;17&quot; /&gt;&lt;/TableIndex&gt;&lt;/ShapeTextInfo&gt;"/>
</p:tagLst>
</file>

<file path=ppt/tags/tag474.xml><?xml version="1.0" encoding="utf-8"?>
<p:tagLst xmlns:p="http://schemas.openxmlformats.org/presentationml/2006/main">
  <p:tag name="PRESENTER_SHAPEINFO" val="&lt;ThreeDShapeInfo&gt;&lt;uuid val=&quot;{8127f067-401e-4e32-abe8-c637c34557fb}&quot; /&gt;&lt;isInvalidForFieldText val=&quot;0&quot; /&gt;&lt;Image&gt;&lt;filename val=&quot;E:\breeze\content\1659316294\5392800046-1\input\breezo\data\asimages\{8127f067-401e-4e32-abe8-c637c34557fb}.png&quot; /&gt;&lt;left val=&quot;372&quot; /&gt;&lt;top val=&quot;150&quot; /&gt;&lt;width val=&quot;163&quot; /&gt;&lt;height val=&quot;75&quot; /&gt;&lt;hasText val=&quot;1&quot; /&gt;&lt;/Image&gt;&lt;/ThreeDShapeInfo&gt;"/>
</p:tagLst>
</file>

<file path=ppt/tags/tag475.xml><?xml version="1.0" encoding="utf-8"?>
<p:tagLst xmlns:p="http://schemas.openxmlformats.org/presentationml/2006/main">
  <p:tag name="HTML_SHAPEINFO" val="&lt;SlideThumbPath val=&quot;SlideTemp.PNG&quot;/&gt;"/>
</p:tagLst>
</file>

<file path=ppt/tags/tag476.xml><?xml version="1.0" encoding="utf-8"?>
<p:tagLst xmlns:p="http://schemas.openxmlformats.org/presentationml/2006/main">
  <p:tag name="PRESENTER_SHAPEINFO" val="&lt;ThreeDShapeInfo&gt;&lt;uuid val=&quot;{65459594-5243-4e10-9d26-1ede8a235724}&quot; /&gt;&lt;isInvalidForFieldText val=&quot;0&quot; /&gt;&lt;Image&gt;&lt;filename val=&quot;E:\breeze\content\1659316294\5392800046-1\input\breezo\data\asimages\{65459594-5243-4e10-9d26-1ede8a235724}.png&quot; /&gt;&lt;left val=&quot;278&quot; /&gt;&lt;top val=&quot;68&quot; /&gt;&lt;width val=&quot;405&quot; /&gt;&lt;height val=&quot;43&quot; /&gt;&lt;hasText val=&quot;1&quot; /&gt;&lt;/Image&gt;&lt;/ThreeDShapeInfo&gt;"/>
  <p:tag name="PRESENTER_SHAPETEXTINFO" val="&lt;ShapeTextInfo&gt;&lt;TableIndex row=&quot;-1&quot; col=&quot;-1&quot;&gt;&lt;linesCount val=&quot;1&quot; /&gt;&lt;lineCharCount val=&quot;17&quot; /&gt;&lt;/TableIndex&gt;&lt;/ShapeTextInfo&gt;"/>
</p:tagLst>
</file>

<file path=ppt/tags/tag477.xml><?xml version="1.0" encoding="utf-8"?>
<p:tagLst xmlns:p="http://schemas.openxmlformats.org/presentationml/2006/main">
  <p:tag name="PRESENTER_SHAPEINFO" val="&lt;ThreeDShapeInfo&gt;&lt;uuid val=&quot;{0f0d5932-f9f7-418d-ba57-4a5e63a5b643}&quot; /&gt;&lt;isInvalidForFieldText val=&quot;0&quot; /&gt;&lt;Image&gt;&lt;filename val=&quot;E:\breeze\content\1659316294\5392800046-1\input\breezo\data\asimages\{0f0d5932-f9f7-418d-ba57-4a5e63a5b643}.png&quot; /&gt;&lt;left val=&quot;372&quot; /&gt;&lt;top val=&quot;150&quot; /&gt;&lt;width val=&quot;163&quot; /&gt;&lt;height val=&quot;75&quot; /&gt;&lt;hasText val=&quot;1&quot; /&gt;&lt;/Image&gt;&lt;/ThreeDShapeInfo&gt;"/>
</p:tagLst>
</file>

<file path=ppt/tags/tag478.xml><?xml version="1.0" encoding="utf-8"?>
<p:tagLst xmlns:p="http://schemas.openxmlformats.org/presentationml/2006/main">
  <p:tag name="PRESENTER_SHAPEINFO" val="&lt;ThreeDShapeInfo&gt;&lt;uuid val=&quot;{c27e2677-1a75-4d3e-9cd7-7fa66cdcf63a}&quot; /&gt;&lt;isInvalidForFieldText val=&quot;0&quot; /&gt;&lt;Image&gt;&lt;filename val=&quot;E:\breeze\content\1659316294\5392800046-1\input\breezo\data\asimages\{c27e2677-1a75-4d3e-9cd7-7fa66cdcf63a}.png&quot; /&gt;&lt;left val=&quot;76&quot; /&gt;&lt;top val=&quot;236&quot; /&gt;&lt;width val=&quot;308&quot; /&gt;&lt;height val=&quot;29&quot; /&gt;&lt;hasText val=&quot;1&quot; /&gt;&lt;/Image&gt;&lt;/ThreeDShapeInfo&gt;"/>
  <p:tag name="PRESENTER_SHAPETEXTINFO" val="&lt;ShapeTextInfo&gt;&lt;TableIndex row=&quot;-1&quot; col=&quot;-1&quot;&gt;&lt;linesCount val=&quot;1&quot; /&gt;&lt;lineCharCount val=&quot;24&quot; /&gt;&lt;/TableIndex&gt;&lt;/ShapeTextInfo&gt;"/>
</p:tagLst>
</file>

<file path=ppt/tags/tag479.xml><?xml version="1.0" encoding="utf-8"?>
<p:tagLst xmlns:p="http://schemas.openxmlformats.org/presentationml/2006/main">
  <p:tag name="PRESENTER_SHAPEINFO" val="&lt;ThreeDShapeInfo&gt;&lt;uuid val=&quot;{5223d279-d9e0-4b6d-973f-e1aac4070f46}&quot; /&gt;&lt;isInvalidForFieldText val=&quot;0&quot; /&gt;&lt;Image&gt;&lt;filename val=&quot;E:\breeze\content\1659316294\5392800046-1\input\breezo\data\asimages\{5223d279-d9e0-4b6d-973f-e1aac4070f46}.png&quot; /&gt;&lt;left val=&quot;355&quot; /&gt;&lt;top val=&quot;274&quot; /&gt;&lt;width val=&quot;194&quot; /&gt;&lt;height val=&quot;75&quot; /&gt;&lt;hasText val=&quot;1&quot; /&gt;&lt;/Image&gt;&lt;/ThreeDShapeInfo&gt;"/>
</p:tagLst>
</file>

<file path=ppt/tags/tag48.xml><?xml version="1.0" encoding="utf-8"?>
<p:tagLst xmlns:p="http://schemas.openxmlformats.org/presentationml/2006/main">
  <p:tag name="PRESENTER_SHAPEINFO" val="&lt;ThreeDShapeInfo&gt;&lt;uuid val=&quot;{d3630c5b-3281-4656-8321-40ab895a605e}&quot; /&gt;&lt;isInvalidForFieldText val=&quot;0&quot; /&gt;&lt;Image&gt;&lt;filename val=&quot;E:\breeze\content\1659316294\5392800046-1\input\breezo\data\asimages\{d3630c5b-3281-4656-8321-40ab895a605e}.png&quot; /&gt;&lt;left val=&quot;591&quot; /&gt;&lt;top val=&quot;200&quot; /&gt;&lt;width val=&quot;18&quot; /&gt;&lt;height val=&quot;18&quot; /&gt;&lt;hasText val=&quot;1&quot; /&gt;&lt;/Image&gt;&lt;/ThreeDShapeInfo&gt;"/>
</p:tagLst>
</file>

<file path=ppt/tags/tag480.xml><?xml version="1.0" encoding="utf-8"?>
<p:tagLst xmlns:p="http://schemas.openxmlformats.org/presentationml/2006/main">
  <p:tag name="HTML_SHAPEINFO" val="&lt;SlideThumbPath val=&quot;SlideTemp.PNG&quot;/&gt;"/>
</p:tagLst>
</file>

<file path=ppt/tags/tag481.xml><?xml version="1.0" encoding="utf-8"?>
<p:tagLst xmlns:p="http://schemas.openxmlformats.org/presentationml/2006/main">
  <p:tag name="PRESENTER_SHAPEINFO" val="&lt;ThreeDShapeInfo&gt;&lt;uuid val=&quot;{6bcc5bcb-70ae-49dd-93fc-70cf60c75097}&quot; /&gt;&lt;isInvalidForFieldText val=&quot;0&quot; /&gt;&lt;Image&gt;&lt;filename val=&quot;E:\breeze\content\1659316294\5392800046-1\input\breezo\data\asimages\{6bcc5bcb-70ae-49dd-93fc-70cf60c75097}.png&quot; /&gt;&lt;left val=&quot;278&quot; /&gt;&lt;top val=&quot;68&quot; /&gt;&lt;width val=&quot;405&quot; /&gt;&lt;height val=&quot;43&quot; /&gt;&lt;hasText val=&quot;1&quot; /&gt;&lt;/Image&gt;&lt;/ThreeDShapeInfo&gt;"/>
  <p:tag name="PRESENTER_SHAPETEXTINFO" val="&lt;ShapeTextInfo&gt;&lt;TableIndex row=&quot;-1&quot; col=&quot;-1&quot;&gt;&lt;linesCount val=&quot;1&quot; /&gt;&lt;lineCharCount val=&quot;17&quot; /&gt;&lt;/TableIndex&gt;&lt;/ShapeTextInfo&gt;"/>
</p:tagLst>
</file>

<file path=ppt/tags/tag482.xml><?xml version="1.0" encoding="utf-8"?>
<p:tagLst xmlns:p="http://schemas.openxmlformats.org/presentationml/2006/main">
  <p:tag name="PRESENTER_SHAPEINFO" val="&lt;ThreeDShapeInfo&gt;&lt;uuid val=&quot;{a6b1a31f-825a-4621-bad5-e441214dc44f}&quot; /&gt;&lt;isInvalidForFieldText val=&quot;0&quot; /&gt;&lt;Image&gt;&lt;filename val=&quot;E:\breeze\content\1659316294\5392800046-1\input\breezo\data\asimages\{a6b1a31f-825a-4621-bad5-e441214dc44f}.png&quot; /&gt;&lt;left val=&quot;372&quot; /&gt;&lt;top val=&quot;150&quot; /&gt;&lt;width val=&quot;163&quot; /&gt;&lt;height val=&quot;75&quot; /&gt;&lt;hasText val=&quot;1&quot; /&gt;&lt;/Image&gt;&lt;/ThreeDShapeInfo&gt;"/>
</p:tagLst>
</file>

<file path=ppt/tags/tag483.xml><?xml version="1.0" encoding="utf-8"?>
<p:tagLst xmlns:p="http://schemas.openxmlformats.org/presentationml/2006/main">
  <p:tag name="PRESENTER_SHAPEINFO" val="&lt;ThreeDShapeInfo&gt;&lt;uuid val=&quot;{a03b9597-8713-4ea6-b71d-f15ba3de8c3d}&quot; /&gt;&lt;isInvalidForFieldText val=&quot;0&quot; /&gt;&lt;Image&gt;&lt;filename val=&quot;E:\breeze\content\1659316294\5392800046-1\input\breezo\data\asimages\{a03b9597-8713-4ea6-b71d-f15ba3de8c3d}.png&quot; /&gt;&lt;left val=&quot;68&quot; /&gt;&lt;top val=&quot;236&quot; /&gt;&lt;width val=&quot;308&quot; /&gt;&lt;height val=&quot;29&quot; /&gt;&lt;hasText val=&quot;1&quot; /&gt;&lt;/Image&gt;&lt;/ThreeDShapeInfo&gt;"/>
  <p:tag name="PRESENTER_SHAPETEXTINFO" val="&lt;ShapeTextInfo&gt;&lt;TableIndex row=&quot;-1&quot; col=&quot;-1&quot;&gt;&lt;linesCount val=&quot;1&quot; /&gt;&lt;lineCharCount val=&quot;24&quot; /&gt;&lt;/TableIndex&gt;&lt;/ShapeTextInfo&gt;"/>
</p:tagLst>
</file>

<file path=ppt/tags/tag484.xml><?xml version="1.0" encoding="utf-8"?>
<p:tagLst xmlns:p="http://schemas.openxmlformats.org/presentationml/2006/main">
  <p:tag name="PRESENTER_SHAPEINFO" val="&lt;ThreeDShapeInfo&gt;&lt;uuid val=&quot;{505223ea-00ff-42df-80ad-705b3e2ec343}&quot; /&gt;&lt;isInvalidForFieldText val=&quot;0&quot; /&gt;&lt;Image&gt;&lt;filename val=&quot;E:\breeze\content\1659316294\5392800046-1\input\breezo\data\asimages\{505223ea-00ff-42df-80ad-705b3e2ec343}.png&quot; /&gt;&lt;left val=&quot;355&quot; /&gt;&lt;top val=&quot;274&quot; /&gt;&lt;width val=&quot;194&quot; /&gt;&lt;height val=&quot;75&quot; /&gt;&lt;hasText val=&quot;1&quot; /&gt;&lt;/Image&gt;&lt;/ThreeDShapeInfo&gt;"/>
</p:tagLst>
</file>

<file path=ppt/tags/tag485.xml><?xml version="1.0" encoding="utf-8"?>
<p:tagLst xmlns:p="http://schemas.openxmlformats.org/presentationml/2006/main">
  <p:tag name="PRESENTER_SHAPEINFO" val="&lt;ThreeDShapeInfo&gt;&lt;uuid val=&quot;{1dd42a4b-2766-47f3-95ef-c081ceda13ba}&quot; /&gt;&lt;isInvalidForFieldText val=&quot;0&quot; /&gt;&lt;Image&gt;&lt;filename val=&quot;E:\breeze\content\1659316294\5392800046-1\input\breezo\data\asimages\{1dd42a4b-2766-47f3-95ef-c081ceda13ba}.png&quot; /&gt;&lt;left val=&quot;67&quot; /&gt;&lt;top val=&quot;365&quot; /&gt;&lt;width val=&quot;288&quot; /&gt;&lt;height val=&quot;29&quot; /&gt;&lt;hasText val=&quot;1&quot; /&gt;&lt;/Image&gt;&lt;/ThreeDShapeInfo&gt;"/>
  <p:tag name="PRESENTER_SHAPETEXTINFO" val="&lt;ShapeTextInfo&gt;&lt;TableIndex row=&quot;-1&quot; col=&quot;-1&quot;&gt;&lt;linesCount val=&quot;1&quot; /&gt;&lt;lineCharCount val=&quot;21&quot; /&gt;&lt;/TableIndex&gt;&lt;/ShapeTextInfo&gt;"/>
</p:tagLst>
</file>

<file path=ppt/tags/tag486.xml><?xml version="1.0" encoding="utf-8"?>
<p:tagLst xmlns:p="http://schemas.openxmlformats.org/presentationml/2006/main">
  <p:tag name="PRESENTER_SHAPEINFO" val="&lt;ThreeDShapeInfo&gt;&lt;uuid val=&quot;{47d6b302-8e5d-4d72-b1d6-023d1dd67386}&quot; /&gt;&lt;isInvalidForFieldText val=&quot;0&quot; /&gt;&lt;Image&gt;&lt;filename val=&quot;E:\breeze\content\1659316294\5392800046-1\input\breezo\data\asimages\{47d6b302-8e5d-4d72-b1d6-023d1dd67386}.png&quot; /&gt;&lt;left val=&quot;342&quot; /&gt;&lt;top val=&quot;399&quot; /&gt;&lt;width val=&quot;203&quot; /&gt;&lt;height val=&quot;30&quot; /&gt;&lt;hasText val=&quot;1&quot; /&gt;&lt;/Image&gt;&lt;/ThreeDShapeInfo&gt;"/>
</p:tagLst>
</file>

<file path=ppt/tags/tag487.xml><?xml version="1.0" encoding="utf-8"?>
<p:tagLst xmlns:p="http://schemas.openxmlformats.org/presentationml/2006/main">
  <p:tag name="HTML_SHAPEINFO" val="&lt;SlideThumbPath val=&quot;SlideTemp.PNG&quot;/&gt;"/>
</p:tagLst>
</file>

<file path=ppt/tags/tag488.xml><?xml version="1.0" encoding="utf-8"?>
<p:tagLst xmlns:p="http://schemas.openxmlformats.org/presentationml/2006/main">
  <p:tag name="PRESENTER_SHAPEINFO" val="&lt;ThreeDShapeInfo&gt;&lt;uuid val=&quot;{383abe7b-0f09-4565-82ba-20185a7656a3}&quot; /&gt;&lt;isInvalidForFieldText val=&quot;0&quot; /&gt;&lt;Image&gt;&lt;filename val=&quot;E:\breeze\content\1659316294\5392800046-1\input\breezo\data\asimages\{383abe7b-0f09-4565-82ba-20185a7656a3}.png&quot; /&gt;&lt;left val=&quot;278&quot; /&gt;&lt;top val=&quot;68&quot; /&gt;&lt;width val=&quot;405&quot; /&gt;&lt;height val=&quot;43&quot; /&gt;&lt;hasText val=&quot;1&quot; /&gt;&lt;/Image&gt;&lt;/ThreeDShapeInfo&gt;"/>
  <p:tag name="PRESENTER_SHAPETEXTINFO" val="&lt;ShapeTextInfo&gt;&lt;TableIndex row=&quot;-1&quot; col=&quot;-1&quot;&gt;&lt;linesCount val=&quot;1&quot; /&gt;&lt;lineCharCount val=&quot;17&quot; /&gt;&lt;/TableIndex&gt;&lt;/ShapeTextInfo&gt;"/>
</p:tagLst>
</file>

<file path=ppt/tags/tag489.xml><?xml version="1.0" encoding="utf-8"?>
<p:tagLst xmlns:p="http://schemas.openxmlformats.org/presentationml/2006/main">
  <p:tag name="PRESENTER_SHAPEINFO" val="&lt;ThreeDShapeInfo&gt;&lt;uuid val=&quot;{73f16943-b1ac-4271-af5d-9414f1ca818b}&quot; /&gt;&lt;isInvalidForFieldText val=&quot;0&quot; /&gt;&lt;Image&gt;&lt;filename val=&quot;E:\breeze\content\1659316294\5392800046-1\input\breezo\data\asimages\{73f16943-b1ac-4271-af5d-9414f1ca818b}.png&quot; /&gt;&lt;left val=&quot;372&quot; /&gt;&lt;top val=&quot;150&quot; /&gt;&lt;width val=&quot;163&quot; /&gt;&lt;height val=&quot;75&quot; /&gt;&lt;hasText val=&quot;1&quot; /&gt;&lt;/Image&gt;&lt;/ThreeDShapeInfo&gt;"/>
</p:tagLst>
</file>

<file path=ppt/tags/tag49.xml><?xml version="1.0" encoding="utf-8"?>
<p:tagLst xmlns:p="http://schemas.openxmlformats.org/presentationml/2006/main">
  <p:tag name="PRESENTER_SHAPEINFO" val="&lt;ThreeDShapeInfo&gt;&lt;uuid val=&quot;{1cda99ed-ea36-4d74-94ed-f466ee522b2e}&quot; /&gt;&lt;isInvalidForFieldText val=&quot;0&quot; /&gt;&lt;Image&gt;&lt;filename val=&quot;E:\breeze\content\1659316294\5392800046-1\input\breezo\data\asimages\{1cda99ed-ea36-4d74-94ed-f466ee522b2e}.png&quot; /&gt;&lt;left val=&quot;750&quot; /&gt;&lt;top val=&quot;194&quot; /&gt;&lt;width val=&quot;47&quot; /&gt;&lt;height val=&quot;28&quot; /&gt;&lt;hasText val=&quot;1&quot; /&gt;&lt;/Image&gt;&lt;/ThreeDShapeInfo&gt;"/>
</p:tagLst>
</file>

<file path=ppt/tags/tag490.xml><?xml version="1.0" encoding="utf-8"?>
<p:tagLst xmlns:p="http://schemas.openxmlformats.org/presentationml/2006/main">
  <p:tag name="PRESENTER_SHAPEINFO" val="&lt;ThreeDShapeInfo&gt;&lt;uuid val=&quot;{9e926d3d-3143-496c-841d-c93415468a6f}&quot; /&gt;&lt;isInvalidForFieldText val=&quot;0&quot; /&gt;&lt;Image&gt;&lt;filename val=&quot;E:\breeze\content\1659316294\5392800046-1\input\breezo\data\asimages\{9e926d3d-3143-496c-841d-c93415468a6f}.png&quot; /&gt;&lt;left val=&quot;74&quot; /&gt;&lt;top val=&quot;235&quot; /&gt;&lt;width val=&quot;308&quot; /&gt;&lt;height val=&quot;29&quot; /&gt;&lt;hasText val=&quot;1&quot; /&gt;&lt;/Image&gt;&lt;/ThreeDShapeInfo&gt;"/>
  <p:tag name="PRESENTER_SHAPETEXTINFO" val="&lt;ShapeTextInfo&gt;&lt;TableIndex row=&quot;-1&quot; col=&quot;-1&quot;&gt;&lt;linesCount val=&quot;1&quot; /&gt;&lt;lineCharCount val=&quot;24&quot; /&gt;&lt;/TableIndex&gt;&lt;/ShapeTextInfo&gt;"/>
</p:tagLst>
</file>

<file path=ppt/tags/tag491.xml><?xml version="1.0" encoding="utf-8"?>
<p:tagLst xmlns:p="http://schemas.openxmlformats.org/presentationml/2006/main">
  <p:tag name="PRESENTER_SHAPEINFO" val="&lt;ThreeDShapeInfo&gt;&lt;uuid val=&quot;{504f19e5-fbac-42ad-b1ae-6c906dacd56f}&quot; /&gt;&lt;isInvalidForFieldText val=&quot;0&quot; /&gt;&lt;Image&gt;&lt;filename val=&quot;E:\breeze\content\1659316294\5392800046-1\input\breezo\data\asimages\{504f19e5-fbac-42ad-b1ae-6c906dacd56f}.png&quot; /&gt;&lt;left val=&quot;355&quot; /&gt;&lt;top val=&quot;274&quot; /&gt;&lt;width val=&quot;194&quot; /&gt;&lt;height val=&quot;75&quot; /&gt;&lt;hasText val=&quot;1&quot; /&gt;&lt;/Image&gt;&lt;/ThreeDShapeInfo&gt;"/>
</p:tagLst>
</file>

<file path=ppt/tags/tag492.xml><?xml version="1.0" encoding="utf-8"?>
<p:tagLst xmlns:p="http://schemas.openxmlformats.org/presentationml/2006/main">
  <p:tag name="PRESENTER_SHAPEINFO" val="&lt;ThreeDShapeInfo&gt;&lt;uuid val=&quot;{4f5cc8b4-83e2-4567-84b0-83ea3a9ef87e}&quot; /&gt;&lt;isInvalidForFieldText val=&quot;0&quot; /&gt;&lt;Image&gt;&lt;filename val=&quot;E:\breeze\content\1659316294\5392800046-1\input\breezo\data\asimages\{4f5cc8b4-83e2-4567-84b0-83ea3a9ef87e}.png&quot; /&gt;&lt;left val=&quot;82&quot; /&gt;&lt;top val=&quot;365&quot; /&gt;&lt;width val=&quot;288&quot; /&gt;&lt;height val=&quot;29&quot; /&gt;&lt;hasText val=&quot;1&quot; /&gt;&lt;/Image&gt;&lt;/ThreeDShapeInfo&gt;"/>
  <p:tag name="PRESENTER_SHAPETEXTINFO" val="&lt;ShapeTextInfo&gt;&lt;TableIndex row=&quot;-1&quot; col=&quot;-1&quot;&gt;&lt;linesCount val=&quot;1&quot; /&gt;&lt;lineCharCount val=&quot;21&quot; /&gt;&lt;/TableIndex&gt;&lt;/ShapeTextInfo&gt;"/>
</p:tagLst>
</file>

<file path=ppt/tags/tag493.xml><?xml version="1.0" encoding="utf-8"?>
<p:tagLst xmlns:p="http://schemas.openxmlformats.org/presentationml/2006/main">
  <p:tag name="PRESENTER_SHAPEINFO" val="&lt;ThreeDShapeInfo&gt;&lt;uuid val=&quot;{f5a7254c-1489-44d7-8349-b59a70a66fbe}&quot; /&gt;&lt;isInvalidForFieldText val=&quot;0&quot; /&gt;&lt;Image&gt;&lt;filename val=&quot;E:\breeze\content\1659316294\5392800046-1\input\breezo\data\asimages\{f5a7254c-1489-44d7-8349-b59a70a66fbe}.png&quot; /&gt;&lt;left val=&quot;342&quot; /&gt;&lt;top val=&quot;399&quot; /&gt;&lt;width val=&quot;203&quot; /&gt;&lt;height val=&quot;30&quot; /&gt;&lt;hasText val=&quot;1&quot; /&gt;&lt;/Image&gt;&lt;/ThreeDShapeInfo&gt;"/>
</p:tagLst>
</file>

<file path=ppt/tags/tag494.xml><?xml version="1.0" encoding="utf-8"?>
<p:tagLst xmlns:p="http://schemas.openxmlformats.org/presentationml/2006/main">
  <p:tag name="PRESENTER_SHAPEINFO" val="&lt;ThreeDShapeInfo&gt;&lt;uuid val=&quot;{9969a2d6-ea5c-4796-9eee-7dc8bbdd62f4}&quot; /&gt;&lt;isInvalidForFieldText val=&quot;0&quot; /&gt;&lt;Image&gt;&lt;filename val=&quot;E:\breeze\content\1659316294\5392800046-1\input\breezo\data\asimages\{9969a2d6-ea5c-4796-9eee-7dc8bbdd62f4}.png&quot; /&gt;&lt;left val=&quot;82&quot; /&gt;&lt;top val=&quot;455&quot; /&gt;&lt;width val=&quot;342&quot; /&gt;&lt;height val=&quot;24&quot; /&gt;&lt;hasText val=&quot;1&quot; /&gt;&lt;/Image&gt;&lt;/ThreeDShapeInfo&gt;"/>
  <p:tag name="PRESENTER_SHAPETEXTINFO" val="&lt;ShapeTextInfo&gt;&lt;TableIndex row=&quot;-1&quot; col=&quot;-1&quot;&gt;&lt;linesCount val=&quot;1&quot; /&gt;&lt;lineCharCount val=&quot;26&quot; /&gt;&lt;/TableIndex&gt;&lt;/ShapeTextInfo&gt;"/>
</p:tagLst>
</file>

<file path=ppt/tags/tag495.xml><?xml version="1.0" encoding="utf-8"?>
<p:tagLst xmlns:p="http://schemas.openxmlformats.org/presentationml/2006/main">
  <p:tag name="PRESENTER_SHAPEINFO" val="&lt;ThreeDShapeInfo&gt;&lt;uuid val=&quot;{3b284a44-b197-4390-9b35-e585bc02f6a8}&quot; /&gt;&lt;isInvalidForFieldText val=&quot;0&quot; /&gt;&lt;Image&gt;&lt;filename val=&quot;E:\breeze\content\1659316294\5392800046-1\input\breezo\data\asimages\{3b284a44-b197-4390-9b35-e585bc02f6a8}.png&quot; /&gt;&lt;left val=&quot;381&quot; /&gt;&lt;top val=&quot;497&quot; /&gt;&lt;width val=&quot;129&quot; /&gt;&lt;height val=&quot;34&quot; /&gt;&lt;hasText val=&quot;1&quot; /&gt;&lt;/Image&gt;&lt;/ThreeDShapeInfo&gt;"/>
</p:tagLst>
</file>

<file path=ppt/tags/tag496.xml><?xml version="1.0" encoding="utf-8"?>
<p:tagLst xmlns:p="http://schemas.openxmlformats.org/presentationml/2006/main">
  <p:tag name="HTML_SHAPEINFO" val="&lt;SlideThumbPath val=&quot;SlideTemp.PNG&quot;/&gt;"/>
</p:tagLst>
</file>

<file path=ppt/tags/tag497.xml><?xml version="1.0" encoding="utf-8"?>
<p:tagLst xmlns:p="http://schemas.openxmlformats.org/presentationml/2006/main">
  <p:tag name="PRESENTER_SHAPEINFO" val="&lt;ThreeDShapeInfo&gt;&lt;uuid val=&quot;{e0c2ff03-8e36-47c1-a2bd-908acf2164a5}&quot; /&gt;&lt;isInvalidForFieldText val=&quot;0&quot; /&gt;&lt;Image&gt;&lt;filename val=&quot;E:\breeze\content\1659316294\5392800046-1\input\breezo\data\asimages\{e0c2ff03-8e36-47c1-a2bd-908acf2164a5}.png&quot; /&gt;&lt;left val=&quot;278&quot; /&gt;&lt;top val=&quot;68&quot; /&gt;&lt;width val=&quot;405&quot; /&gt;&lt;height val=&quot;43&quot; /&gt;&lt;hasText val=&quot;1&quot; /&gt;&lt;/Image&gt;&lt;/ThreeDShapeInfo&gt;"/>
  <p:tag name="PRESENTER_SHAPETEXTINFO" val="&lt;ShapeTextInfo&gt;&lt;TableIndex row=&quot;-1&quot; col=&quot;-1&quot;&gt;&lt;linesCount val=&quot;1&quot; /&gt;&lt;lineCharCount val=&quot;17&quot; /&gt;&lt;/TableIndex&gt;&lt;/ShapeTextInfo&gt;"/>
</p:tagLst>
</file>

<file path=ppt/tags/tag498.xml><?xml version="1.0" encoding="utf-8"?>
<p:tagLst xmlns:p="http://schemas.openxmlformats.org/presentationml/2006/main">
  <p:tag name="PRESENTER_SHAPEINFO" val="&lt;ThreeDShapeInfo&gt;&lt;uuid val=&quot;{4e36116d-dea2-49be-ab7d-39bb6eb0f181}&quot; /&gt;&lt;isInvalidForFieldText val=&quot;0&quot; /&gt;&lt;Image&gt;&lt;filename val=&quot;E:\breeze\content\1659316294\5392800046-1\input\breezo\data\asimages\{4e36116d-dea2-49be-ab7d-39bb6eb0f181}.png&quot; /&gt;&lt;left val=&quot;372&quot; /&gt;&lt;top val=&quot;150&quot; /&gt;&lt;width val=&quot;163&quot; /&gt;&lt;height val=&quot;75&quot; /&gt;&lt;hasText val=&quot;1&quot; /&gt;&lt;/Image&gt;&lt;/ThreeDShapeInfo&gt;"/>
</p:tagLst>
</file>

<file path=ppt/tags/tag499.xml><?xml version="1.0" encoding="utf-8"?>
<p:tagLst xmlns:p="http://schemas.openxmlformats.org/presentationml/2006/main">
  <p:tag name="PRESENTER_SHAPEINFO" val="&lt;ThreeDShapeInfo&gt;&lt;uuid val=&quot;{d183fb4f-5758-4e08-9dfe-1800924fe07f}&quot; /&gt;&lt;isInvalidForFieldText val=&quot;0&quot; /&gt;&lt;Image&gt;&lt;filename val=&quot;E:\breeze\content\1659316294\5392800046-1\input\breezo\data\asimages\{d183fb4f-5758-4e08-9dfe-1800924fe07f}.png&quot; /&gt;&lt;left val=&quot;76&quot; /&gt;&lt;top val=&quot;236&quot; /&gt;&lt;width val=&quot;308&quot; /&gt;&lt;height val=&quot;29&quot; /&gt;&lt;hasText val=&quot;1&quot; /&gt;&lt;/Image&gt;&lt;/ThreeDShapeInfo&gt;"/>
  <p:tag name="PRESENTER_SHAPETEXTINFO" val="&lt;ShapeTextInfo&gt;&lt;TableIndex row=&quot;-1&quot; col=&quot;-1&quot;&gt;&lt;linesCount val=&quot;1&quot; /&gt;&lt;lineCharCount val=&quot;24&quot; /&gt;&lt;/TableIndex&gt;&lt;/ShapeTextInfo&gt;"/>
</p:tagLst>
</file>

<file path=ppt/tags/tag5.xml><?xml version="1.0" encoding="utf-8"?>
<p:tagLst xmlns:p="http://schemas.openxmlformats.org/presentationml/2006/main">
  <p:tag name="PRESENTER_SHAPETEXTINFO" val="&lt;ShapeTextInfo&gt;&lt;TableIndex row=&quot;-1&quot; col=&quot;-1&quot;&gt;&lt;linesCount val=&quot;1&quot; /&gt;&lt;lineCharCount val=&quot;3&quot; /&gt;&lt;/TableIndex&gt;&lt;/ShapeTextInfo&gt;"/>
</p:tagLst>
</file>

<file path=ppt/tags/tag50.xml><?xml version="1.0" encoding="utf-8"?>
<p:tagLst xmlns:p="http://schemas.openxmlformats.org/presentationml/2006/main">
  <p:tag name="PRESENTER_SHAPEINFO" val="&lt;ThreeDShapeInfo&gt;&lt;uuid val=&quot;{264c62c4-9753-43af-8c43-aecc52f2e195}&quot; /&gt;&lt;isInvalidForFieldText val=&quot;0&quot; /&gt;&lt;Image&gt;&lt;filename val=&quot;E:\breeze\content\1659316294\5392800046-1\input\breezo\data\asimages\{264c62c4-9753-43af-8c43-aecc52f2e195}.png&quot; /&gt;&lt;left val=&quot;612&quot; /&gt;&lt;top val=&quot;320&quot; /&gt;&lt;width val=&quot;51&quot; /&gt;&lt;height val=&quot;35&quot; /&gt;&lt;hasText val=&quot;1&quot; /&gt;&lt;/Image&gt;&lt;/ThreeDShapeInfo&gt;"/>
</p:tagLst>
</file>

<file path=ppt/tags/tag500.xml><?xml version="1.0" encoding="utf-8"?>
<p:tagLst xmlns:p="http://schemas.openxmlformats.org/presentationml/2006/main">
  <p:tag name="PRESENTER_SHAPEINFO" val="&lt;ThreeDShapeInfo&gt;&lt;uuid val=&quot;{57502a35-b5af-4d9d-b95f-90ef5da16d8f}&quot; /&gt;&lt;isInvalidForFieldText val=&quot;0&quot; /&gt;&lt;Image&gt;&lt;filename val=&quot;E:\breeze\content\1659316294\5392800046-1\input\breezo\data\asimages\{57502a35-b5af-4d9d-b95f-90ef5da16d8f}.png&quot; /&gt;&lt;left val=&quot;355&quot; /&gt;&lt;top val=&quot;274&quot; /&gt;&lt;width val=&quot;194&quot; /&gt;&lt;height val=&quot;75&quot; /&gt;&lt;hasText val=&quot;1&quot; /&gt;&lt;/Image&gt;&lt;/ThreeDShapeInfo&gt;"/>
</p:tagLst>
</file>

<file path=ppt/tags/tag501.xml><?xml version="1.0" encoding="utf-8"?>
<p:tagLst xmlns:p="http://schemas.openxmlformats.org/presentationml/2006/main">
  <p:tag name="PRESENTER_SHAPEINFO" val="&lt;ThreeDShapeInfo&gt;&lt;uuid val=&quot;{79709aaf-c269-40a2-906b-4d1077313680}&quot; /&gt;&lt;isInvalidForFieldText val=&quot;0&quot; /&gt;&lt;Image&gt;&lt;filename val=&quot;E:\breeze\content\1659316294\5392800046-1\input\breezo\data\asimages\{79709aaf-c269-40a2-906b-4d1077313680}.png&quot; /&gt;&lt;left val=&quot;74&quot; /&gt;&lt;top val=&quot;354&quot; /&gt;&lt;width val=&quot;288&quot; /&gt;&lt;height val=&quot;29&quot; /&gt;&lt;hasText val=&quot;1&quot; /&gt;&lt;/Image&gt;&lt;/ThreeDShapeInfo&gt;"/>
  <p:tag name="PRESENTER_SHAPETEXTINFO" val="&lt;ShapeTextInfo&gt;&lt;TableIndex row=&quot;-1&quot; col=&quot;-1&quot;&gt;&lt;linesCount val=&quot;1&quot; /&gt;&lt;lineCharCount val=&quot;21&quot; /&gt;&lt;/TableIndex&gt;&lt;/ShapeTextInfo&gt;"/>
</p:tagLst>
</file>

<file path=ppt/tags/tag502.xml><?xml version="1.0" encoding="utf-8"?>
<p:tagLst xmlns:p="http://schemas.openxmlformats.org/presentationml/2006/main">
  <p:tag name="PRESENTER_SHAPEINFO" val="&lt;ThreeDShapeInfo&gt;&lt;uuid val=&quot;{2e3a61da-c959-4afb-bc4a-b0a889c3b0cb}&quot; /&gt;&lt;isInvalidForFieldText val=&quot;0&quot; /&gt;&lt;Image&gt;&lt;filename val=&quot;E:\breeze\content\1659316294\5392800046-1\input\breezo\data\asimages\{2e3a61da-c959-4afb-bc4a-b0a889c3b0cb}.png&quot; /&gt;&lt;left val=&quot;342&quot; /&gt;&lt;top val=&quot;399&quot; /&gt;&lt;width val=&quot;203&quot; /&gt;&lt;height val=&quot;30&quot; /&gt;&lt;hasText val=&quot;1&quot; /&gt;&lt;/Image&gt;&lt;/ThreeDShapeInfo&gt;"/>
</p:tagLst>
</file>

<file path=ppt/tags/tag503.xml><?xml version="1.0" encoding="utf-8"?>
<p:tagLst xmlns:p="http://schemas.openxmlformats.org/presentationml/2006/main">
  <p:tag name="PRESENTER_SHAPEINFO" val="&lt;ThreeDShapeInfo&gt;&lt;uuid val=&quot;{cf3eef94-8741-4294-b176-30a690010d78}&quot; /&gt;&lt;isInvalidForFieldText val=&quot;0&quot; /&gt;&lt;Image&gt;&lt;filename val=&quot;E:\breeze\content\1659316294\5392800046-1\input\breezo\data\asimages\{cf3eef94-8741-4294-b176-30a690010d78}.png&quot; /&gt;&lt;left val=&quot;82&quot; /&gt;&lt;top val=&quot;455&quot; /&gt;&lt;width val=&quot;342&quot; /&gt;&lt;height val=&quot;24&quot; /&gt;&lt;hasText val=&quot;1&quot; /&gt;&lt;/Image&gt;&lt;/ThreeDShapeInfo&gt;"/>
  <p:tag name="PRESENTER_SHAPETEXTINFO" val="&lt;ShapeTextInfo&gt;&lt;TableIndex row=&quot;-1&quot; col=&quot;-1&quot;&gt;&lt;linesCount val=&quot;1&quot; /&gt;&lt;lineCharCount val=&quot;26&quot; /&gt;&lt;/TableIndex&gt;&lt;/ShapeTextInfo&gt;"/>
</p:tagLst>
</file>

<file path=ppt/tags/tag504.xml><?xml version="1.0" encoding="utf-8"?>
<p:tagLst xmlns:p="http://schemas.openxmlformats.org/presentationml/2006/main">
  <p:tag name="PRESENTER_SHAPEINFO" val="&lt;ThreeDShapeInfo&gt;&lt;uuid val=&quot;{d32faec9-058a-449a-b3fe-8d5156de28a3}&quot; /&gt;&lt;isInvalidForFieldText val=&quot;0&quot; /&gt;&lt;Image&gt;&lt;filename val=&quot;E:\breeze\content\1659316294\5392800046-1\input\breezo\data\asimages\{d32faec9-058a-449a-b3fe-8d5156de28a3}.png&quot; /&gt;&lt;left val=&quot;381&quot; /&gt;&lt;top val=&quot;497&quot; /&gt;&lt;width val=&quot;129&quot; /&gt;&lt;height val=&quot;34&quot; /&gt;&lt;hasText val=&quot;1&quot; /&gt;&lt;/Image&gt;&lt;/ThreeDShapeInfo&gt;"/>
</p:tagLst>
</file>

<file path=ppt/tags/tag505.xml><?xml version="1.0" encoding="utf-8"?>
<p:tagLst xmlns:p="http://schemas.openxmlformats.org/presentationml/2006/main">
  <p:tag name="PRESENTER_SHAPEINFO" val="&lt;ThreeDShapeInfo&gt;&lt;uuid val=&quot;{04a33bbd-7620-46e4-ae15-66cbd088f312}&quot; /&gt;&lt;isInvalidForFieldText val=&quot;0&quot; /&gt;&lt;Image&gt;&lt;filename val=&quot;E:\breeze\content\1659316294\5392800046-1\input\breezo\data\asimages\{04a33bbd-7620-46e4-ae15-66cbd088f312}.png&quot; /&gt;&lt;left val=&quot;89&quot; /&gt;&lt;top val=&quot;569&quot; /&gt;&lt;width val=&quot;733&quot; /&gt;&lt;height val=&quot;105&quot; /&gt;&lt;hasText val=&quot;1&quot; /&gt;&lt;/Image&gt;&lt;/ThreeDShapeInfo&gt;"/>
  <p:tag name="PRESENTER_SHAPETEXTINFO" val="&lt;ShapeTextInfo&gt;&lt;TableIndex row=&quot;-1&quot; col=&quot;-1&quot;&gt;&lt;linesCount val=&quot;3&quot; /&gt;&lt;lineCharCount val=&quot;19&quot; /&gt;&lt;lineCharCount val=&quot;1&quot; /&gt;&lt;lineCharCount val=&quot;49&quot; /&gt;&lt;/TableIndex&gt;&lt;/ShapeTextInfo&gt;"/>
</p:tagLst>
</file>

<file path=ppt/tags/tag506.xml><?xml version="1.0" encoding="utf-8"?>
<p:tagLst xmlns:p="http://schemas.openxmlformats.org/presentationml/2006/main">
  <p:tag name="PRESENTER_SHAPEINFO" val="&lt;ThreeDShapeInfo&gt;&lt;uuid val=&quot;{1ca883d2-7b72-4c7c-829d-809cc82b4277}&quot; /&gt;&lt;isInvalidForFieldText val=&quot;0&quot; /&gt;&lt;Image&gt;&lt;filename val=&quot;E:\breeze\content\1659316294\5392800046-1\input\breezo\data\asimages\{1ca883d2-7b72-4c7c-829d-809cc82b4277}.png&quot; /&gt;&lt;left val=&quot;626&quot; /&gt;&lt;top val=&quot;265&quot; /&gt;&lt;width val=&quot;319&quot; /&gt;&lt;height val=&quot;263&quot; /&gt;&lt;hasText val=&quot;1&quot; /&gt;&lt;/Image&gt;&lt;/ThreeDShapeInfo&gt;"/>
  <p:tag name="PRESENTER_SHAPETEXTINFO" val="&lt;ShapeTextInfo&gt;&lt;TableIndex row=&quot;-1&quot; col=&quot;-1&quot;&gt;&lt;linesCount val=&quot;1&quot; /&gt;&lt;lineCharCount val=&quot;151&quot; /&gt;&lt;/TableIndex&gt;&lt;/ShapeTextInfo&gt;"/>
</p:tagLst>
</file>

<file path=ppt/tags/tag507.xml><?xml version="1.0" encoding="utf-8"?>
<p:tagLst xmlns:p="http://schemas.openxmlformats.org/presentationml/2006/main">
  <p:tag name="HTML_SHAPEINFO" val="&lt;SlideThumbPath val=&quot;SlideTemp.PNG&quot;/&gt;"/>
</p:tagLst>
</file>

<file path=ppt/tags/tag508.xml><?xml version="1.0" encoding="utf-8"?>
<p:tagLst xmlns:p="http://schemas.openxmlformats.org/presentationml/2006/main">
  <p:tag name="PRESENTER_SHAPEINFO" val="&lt;ThreeDShapeInfo&gt;&lt;uuid val=&quot;{6bf9c68b-f33d-4bd5-9695-c79d05d4248d}&quot; /&gt;&lt;isInvalidForFieldText val=&quot;0&quot; /&gt;&lt;Image&gt;&lt;filename val=&quot;E:\breeze\content\1659316294\5392800046-1\input\breezo\data\asimages\{6bf9c68b-f33d-4bd5-9695-c79d05d4248d}.png&quot; /&gt;&lt;left val=&quot;208&quot; /&gt;&lt;top val=&quot;48&quot; /&gt;&lt;width val=&quot;543&quot; /&gt;&lt;height val=&quot;123&quot; /&gt;&lt;hasText val=&quot;1&quot; /&gt;&lt;/Image&gt;&lt;/ThreeDShapeInfo&gt;"/>
  <p:tag name="PRESENTER_SHAPETEXTINFO" val="&lt;ShapeTextInfo&gt;&lt;TableIndex row=&quot;-1&quot; col=&quot;-1&quot;&gt;&lt;linesCount val=&quot;1&quot; /&gt;&lt;lineCharCount val=&quot;38&quot; /&gt;&lt;/TableIndex&gt;&lt;/ShapeTextInfo&gt;"/>
</p:tagLst>
</file>

<file path=ppt/tags/tag509.xml><?xml version="1.0" encoding="utf-8"?>
<p:tagLst xmlns:p="http://schemas.openxmlformats.org/presentationml/2006/main">
  <p:tag name="PRESENTER_SHAPEINFO" val="&lt;ThreeDShapeInfo&gt;&lt;uuid val=&quot;{1ec1e036-fba4-411d-9201-2f7285cefdb0}&quot; /&gt;&lt;isInvalidForFieldText val=&quot;0&quot; /&gt;&lt;Image&gt;&lt;filename val=&quot;E:\breeze\content\1659316294\5392800046-1\input\breezo\data\asimages\{1ec1e036-fba4-411d-9201-2f7285cefdb0}.png&quot; /&gt;&lt;left val=&quot;66&quot; /&gt;&lt;top val=&quot;213&quot; /&gt;&lt;width val=&quot;823&quot; /&gt;&lt;height val=&quot;145&quot; /&gt;&lt;hasText val=&quot;1&quot; /&gt;&lt;/Image&gt;&lt;/ThreeDShapeInfo&gt;"/>
  <p:tag name="PRESENTER_SHAPETEXTINFO" val="&lt;ShapeTextInfo&gt;&lt;TableIndex row=&quot;-1&quot; col=&quot;-1&quot;&gt;&lt;linesCount val=&quot;3&quot; /&gt;&lt;lineCharCount val=&quot;69&quot; /&gt;&lt;lineCharCount val=&quot;1&quot; /&gt;&lt;lineCharCount val=&quot;108&quot; /&gt;&lt;/TableIndex&gt;&lt;/ShapeTextInfo&gt;"/>
</p:tagLst>
</file>

<file path=ppt/tags/tag51.xml><?xml version="1.0" encoding="utf-8"?>
<p:tagLst xmlns:p="http://schemas.openxmlformats.org/presentationml/2006/main">
  <p:tag name="PRESENTER_SHAPEINFO" val="&lt;ThreeDShapeInfo&gt;&lt;uuid val=&quot;{88f7aefb-a800-44bf-a150-503bb65b9be9}&quot; /&gt;&lt;isInvalidForFieldText val=&quot;0&quot; /&gt;&lt;Image&gt;&lt;filename val=&quot;E:\breeze\content\1659316294\5392800046-1\input\breezo\data\asimages\{88f7aefb-a800-44bf-a150-503bb65b9be9}.png&quot; /&gt;&lt;left val=&quot;538&quot; /&gt;&lt;top val=&quot;457&quot; /&gt;&lt;width val=&quot;398&quot; /&gt;&lt;height val=&quot;263&quot; /&gt;&lt;hasText val=&quot;1&quot; /&gt;&lt;/Image&gt;&lt;/ThreeDShapeInfo&gt;"/>
  <p:tag name="PRESENTER_SHAPETEXTINFO" val="&lt;ShapeTextInfo&gt;&lt;TableIndex row=&quot;-1&quot; col=&quot;-1&quot;&gt;&lt;linesCount val=&quot;1&quot; /&gt;&lt;lineCharCount val=&quot;7&quot; /&gt;&lt;/TableIndex&gt;&lt;/ShapeTextInfo&gt;"/>
</p:tagLst>
</file>

<file path=ppt/tags/tag510.xml><?xml version="1.0" encoding="utf-8"?>
<p:tagLst xmlns:p="http://schemas.openxmlformats.org/presentationml/2006/main">
  <p:tag name="HTML_SHAPEINFO" val="&lt;SlideThumbPath val=&quot;SlideTemp.PNG&quot;/&gt;"/>
</p:tagLst>
</file>

<file path=ppt/tags/tag511.xml><?xml version="1.0" encoding="utf-8"?>
<p:tagLst xmlns:p="http://schemas.openxmlformats.org/presentationml/2006/main">
  <p:tag name="PRESENTER_SHAPEINFO" val="&lt;ThreeDShapeInfo&gt;&lt;uuid val=&quot;{51e842d1-151d-47b0-8807-245c9be05b44}&quot; /&gt;&lt;isInvalidForFieldText val=&quot;0&quot; /&gt;&lt;Image&gt;&lt;filename val=&quot;E:\breeze\content\1659316294\5392800046-1\input\breezo\data\asimages\{51e842d1-151d-47b0-8807-245c9be05b44}.png&quot; /&gt;&lt;left val=&quot;208&quot; /&gt;&lt;top val=&quot;48&quot; /&gt;&lt;width val=&quot;543&quot; /&gt;&lt;height val=&quot;123&quot; /&gt;&lt;hasText val=&quot;1&quot; /&gt;&lt;/Image&gt;&lt;/ThreeDShapeInfo&gt;"/>
  <p:tag name="PRESENTER_SHAPETEXTINFO" val="&lt;ShapeTextInfo&gt;&lt;TableIndex row=&quot;-1&quot; col=&quot;-1&quot;&gt;&lt;linesCount val=&quot;1&quot; /&gt;&lt;lineCharCount val=&quot;38&quot; /&gt;&lt;/TableIndex&gt;&lt;/ShapeTextInfo&gt;"/>
</p:tagLst>
</file>

<file path=ppt/tags/tag512.xml><?xml version="1.0" encoding="utf-8"?>
<p:tagLst xmlns:p="http://schemas.openxmlformats.org/presentationml/2006/main">
  <p:tag name="PRESENTER_SHAPEINFO" val="&lt;ThreeDShapeInfo&gt;&lt;uuid val=&quot;{2957e66a-1547-40aa-bbe8-02ae6163d159}&quot; /&gt;&lt;isInvalidForFieldText val=&quot;0&quot; /&gt;&lt;Image&gt;&lt;filename val=&quot;E:\breeze\content\1659316294\5392800046-1\input\breezo\data\asimages\{2957e66a-1547-40aa-bbe8-02ae6163d159}.png&quot; /&gt;&lt;left val=&quot;64&quot; /&gt;&lt;top val=&quot;196&quot; /&gt;&lt;width val=&quot;811&quot; /&gt;&lt;height val=&quot;454&quot; /&gt;&lt;hasText val=&quot;1&quot; /&gt;&lt;/Image&gt;&lt;/ThreeDShapeInfo&gt;"/>
  <p:tag name="PRESENTER_SHAPETEXTINFO" val="&lt;ShapeTextInfo&gt;&lt;TableIndex row=&quot;-1&quot; col=&quot;-1&quot;&gt;&lt;linesCount val=&quot;11&quot; /&gt;&lt;lineCharCount val=&quot;89&quot; /&gt;&lt;lineCharCount val=&quot;1&quot; /&gt;&lt;lineCharCount val=&quot;1&quot; /&gt;&lt;lineCharCount val=&quot;35&quot; /&gt;&lt;lineCharCount val=&quot;1&quot; /&gt;&lt;lineCharCount val=&quot;1&quot; /&gt;&lt;lineCharCount val=&quot;29&quot; /&gt;&lt;lineCharCount val=&quot;1&quot; /&gt;&lt;lineCharCount val=&quot;1&quot; /&gt;&lt;lineCharCount val=&quot;10&quot; /&gt;&lt;lineCharCount val=&quot;60&quot; /&gt;&lt;/TableIndex&gt;&lt;/ShapeTextInfo&gt;"/>
</p:tagLst>
</file>

<file path=ppt/tags/tag513.xml><?xml version="1.0" encoding="utf-8"?>
<p:tagLst xmlns:p="http://schemas.openxmlformats.org/presentationml/2006/main">
  <p:tag name="HTML_SHAPEINFO" val="&lt;SlideThumbPath val=&quot;SlideTemp.PNG&quot;/&gt;"/>
</p:tagLst>
</file>

<file path=ppt/tags/tag514.xml><?xml version="1.0" encoding="utf-8"?>
<p:tagLst xmlns:p="http://schemas.openxmlformats.org/presentationml/2006/main">
  <p:tag name="PRESENTER_SHAPEINFO" val="&lt;ThreeDShapeInfo&gt;&lt;uuid val=&quot;{6a0ebe56-a9a3-4aad-ada2-8089fe97c1da}&quot; /&gt;&lt;isInvalidForFieldText val=&quot;0&quot; /&gt;&lt;Image&gt;&lt;filename val=&quot;E:\breeze\content\1659316294\5392800046-1\input\breezo\data\asimages\{6a0ebe56-a9a3-4aad-ada2-8089fe97c1da}.png&quot; /&gt;&lt;left val=&quot;241&quot; /&gt;&lt;top val=&quot;68&quot; /&gt;&lt;width val=&quot;481&quot; /&gt;&lt;height val=&quot;52&quot; /&gt;&lt;hasText val=&quot;1&quot; /&gt;&lt;/Image&gt;&lt;/ThreeDShapeInfo&gt;"/>
  <p:tag name="PRESENTER_SHAPETEXTINFO" val="&lt;ShapeTextInfo&gt;&lt;TableIndex row=&quot;-1&quot; col=&quot;-1&quot;&gt;&lt;linesCount val=&quot;1&quot; /&gt;&lt;lineCharCount val=&quot;19&quot; /&gt;&lt;/TableIndex&gt;&lt;/ShapeTextInfo&gt;"/>
</p:tagLst>
</file>

<file path=ppt/tags/tag515.xml><?xml version="1.0" encoding="utf-8"?>
<p:tagLst xmlns:p="http://schemas.openxmlformats.org/presentationml/2006/main">
  <p:tag name="PRESENTER_SHAPEINFO" val="&lt;ThreeDShapeInfo&gt;&lt;uuid val=&quot;{0365d286-ca4e-493e-ba29-e0a19f84aa8a}&quot; /&gt;&lt;isInvalidForFieldText val=&quot;0&quot; /&gt;&lt;Image&gt;&lt;filename val=&quot;E:\breeze\content\1659316294\5392800046-1\input\breezo\data\asimages\{0365d286-ca4e-493e-ba29-e0a19f84aa8a}.png&quot; /&gt;&lt;left val=&quot;66&quot; /&gt;&lt;top val=&quot;130&quot; /&gt;&lt;width val=&quot;794&quot; /&gt;&lt;height val=&quot;331&quot; /&gt;&lt;hasText val=&quot;1&quot; /&gt;&lt;/Image&gt;&lt;/ThreeDShapeInfo&gt;"/>
  <p:tag name="PRESENTER_SHAPETEXTINFO" val="&lt;ShapeTextInfo&gt;&lt;TableIndex row=&quot;-1&quot; col=&quot;-1&quot;&gt;&lt;linesCount val=&quot;8&quot; /&gt;&lt;lineCharCount val=&quot;97&quot; /&gt;&lt;lineCharCount val=&quot;2&quot; /&gt;&lt;lineCharCount val=&quot;22&quot; /&gt;&lt;lineCharCount val=&quot;1&quot; /&gt;&lt;lineCharCount val=&quot;84&quot; /&gt;&lt;lineCharCount val=&quot;1&quot; /&gt;&lt;lineCharCount val=&quot;8&quot; /&gt;&lt;lineCharCount val=&quot;1&quot; /&gt;&lt;/TableIndex&gt;&lt;/ShapeTextInfo&gt;"/>
</p:tagLst>
</file>

<file path=ppt/tags/tag516.xml><?xml version="1.0" encoding="utf-8"?>
<p:tagLst xmlns:p="http://schemas.openxmlformats.org/presentationml/2006/main">
  <p:tag name="PRESENTER_SHAPEINFO" val="&lt;ThreeDShapeInfo&gt;&lt;uuid val=&quot;{c857a451-e68a-407d-ae0c-39f3826868df}&quot; /&gt;&lt;isInvalidForFieldText val=&quot;0&quot; /&gt;&lt;Image&gt;&lt;filename val=&quot;E:\breeze\content\1659316294\5392800046-1\input\breezo\data\asimages\{c857a451-e68a-407d-ae0c-39f3826868df}.png&quot; /&gt;&lt;left val=&quot;228&quot; /&gt;&lt;top val=&quot;466&quot; /&gt;&lt;width val=&quot;291&quot; /&gt;&lt;height val=&quot;159&quot; /&gt;&lt;hasText val=&quot;1&quot; /&gt;&lt;/Image&gt;&lt;/ThreeDShapeInfo&gt;"/>
</p:tagLst>
</file>

<file path=ppt/tags/tag517.xml><?xml version="1.0" encoding="utf-8"?>
<p:tagLst xmlns:p="http://schemas.openxmlformats.org/presentationml/2006/main">
  <p:tag name="HTML_SHAPEINFO" val="&lt;SlideThumbPath val=&quot;SlideTemp.PNG&quot;/&gt;"/>
</p:tagLst>
</file>

<file path=ppt/tags/tag518.xml><?xml version="1.0" encoding="utf-8"?>
<p:tagLst xmlns:p="http://schemas.openxmlformats.org/presentationml/2006/main">
  <p:tag name="PRESENTER_SHAPEINFO" val="&lt;ThreeDShapeInfo&gt;&lt;uuid val=&quot;{6f9109d0-6fa5-42d5-acca-f5bb39174a7e}&quot; /&gt;&lt;isInvalidForFieldText val=&quot;0&quot; /&gt;&lt;Image&gt;&lt;filename val=&quot;E:\breeze\content\1659316294\5392800046-1\input\breezo\data\asimages\{6f9109d0-6fa5-42d5-acca-f5bb39174a7e}.png&quot; /&gt;&lt;left val=&quot;241&quot; /&gt;&lt;top val=&quot;68&quot; /&gt;&lt;width val=&quot;481&quot; /&gt;&lt;height val=&quot;52&quot; /&gt;&lt;hasText val=&quot;1&quot; /&gt;&lt;/Image&gt;&lt;/ThreeDShapeInfo&gt;"/>
  <p:tag name="PRESENTER_SHAPETEXTINFO" val="&lt;ShapeTextInfo&gt;&lt;TableIndex row=&quot;-1&quot; col=&quot;-1&quot;&gt;&lt;linesCount val=&quot;1&quot; /&gt;&lt;lineCharCount val=&quot;19&quot; /&gt;&lt;/TableIndex&gt;&lt;/ShapeTextInfo&gt;"/>
</p:tagLst>
</file>

<file path=ppt/tags/tag519.xml><?xml version="1.0" encoding="utf-8"?>
<p:tagLst xmlns:p="http://schemas.openxmlformats.org/presentationml/2006/main">
  <p:tag name="PRESENTER_SHAPEINFO" val="&lt;ThreeDShapeInfo&gt;&lt;uuid val=&quot;{d7acb434-1678-4936-ae3e-6be7859a62eb}&quot; /&gt;&lt;isInvalidForFieldText val=&quot;0&quot; /&gt;&lt;Image&gt;&lt;filename val=&quot;E:\breeze\content\1659316294\5392800046-1\input\breezo\data\asimages\{d7acb434-1678-4936-ae3e-6be7859a62eb}.png&quot; /&gt;&lt;left val=&quot;206&quot; /&gt;&lt;top val=&quot;133&quot; /&gt;&lt;width val=&quot;478&quot; /&gt;&lt;height val=&quot;39&quot; /&gt;&lt;hasText val=&quot;1&quot; /&gt;&lt;/Image&gt;&lt;/ThreeDShapeInfo&gt;"/>
</p:tagLst>
</file>

<file path=ppt/tags/tag52.xml><?xml version="1.0" encoding="utf-8"?>
<p:tagLst xmlns:p="http://schemas.openxmlformats.org/presentationml/2006/main">
  <p:tag name="PRESENTER_SHAPEINFO" val="&lt;ThreeDShapeInfo&gt;&lt;uuid val=&quot;{3c2d80d9-6b7e-4ceb-ae1c-e4dc94c28dbe}&quot; /&gt;&lt;isInvalidForFieldText val=&quot;0&quot; /&gt;&lt;Image&gt;&lt;filename val=&quot;E:\breeze\content\1659316294\5392800046-1\input\breezo\data\asimages\{3c2d80d9-6b7e-4ceb-ae1c-e4dc94c28dbe}.png&quot; /&gt;&lt;left val=&quot;642&quot; /&gt;&lt;top val=&quot;541&quot; /&gt;&lt;width val=&quot;28&quot; /&gt;&lt;height val=&quot;29&quot; /&gt;&lt;hasText val=&quot;1&quot; /&gt;&lt;/Image&gt;&lt;/ThreeDShapeInfo&gt;"/>
</p:tagLst>
</file>

<file path=ppt/tags/tag520.xml><?xml version="1.0" encoding="utf-8"?>
<p:tagLst xmlns:p="http://schemas.openxmlformats.org/presentationml/2006/main">
  <p:tag name="PRESENTER_SHAPEINFO" val="&lt;ThreeDShapeInfo&gt;&lt;uuid val=&quot;{f96b156e-36b6-406d-ae36-5b77ea2b000b}&quot; /&gt;&lt;isInvalidForFieldText val=&quot;0&quot; /&gt;&lt;Image&gt;&lt;filename val=&quot;E:\breeze\content\1659316294\5392800046-1\input\breezo\data\asimages\{f96b156e-36b6-406d-ae36-5b77ea2b000b}.png&quot; /&gt;&lt;left val=&quot;66&quot; /&gt;&lt;top val=&quot;200&quot; /&gt;&lt;width val=&quot;325&quot; /&gt;&lt;height val=&quot;29&quot; /&gt;&lt;hasText val=&quot;1&quot; /&gt;&lt;/Image&gt;&lt;/ThreeDShapeInfo&gt;"/>
  <p:tag name="PRESENTER_SHAPETEXTINFO" val="&lt;ShapeTextInfo&gt;&lt;TableIndex row=&quot;-1&quot; col=&quot;-1&quot;&gt;&lt;linesCount val=&quot;1&quot; /&gt;&lt;lineCharCount val=&quot;24&quot; /&gt;&lt;/TableIndex&gt;&lt;/ShapeTextInfo&gt;"/>
</p:tagLst>
</file>

<file path=ppt/tags/tag521.xml><?xml version="1.0" encoding="utf-8"?>
<p:tagLst xmlns:p="http://schemas.openxmlformats.org/presentationml/2006/main">
  <p:tag name="PRESENTER_SHAPEINFO" val="&lt;ThreeDShapeInfo&gt;&lt;uuid val=&quot;{e8ec76ce-3127-4c16-9b68-b30322f0864e}&quot; /&gt;&lt;isInvalidForFieldText val=&quot;0&quot; /&gt;&lt;Image&gt;&lt;filename val=&quot;E:\breeze\content\1659316294\5392800046-1\input\breezo\data\asimages\{e8ec76ce-3127-4c16-9b68-b30322f0864e}.png&quot; /&gt;&lt;left val=&quot;320&quot; /&gt;&lt;top val=&quot;232&quot; /&gt;&lt;width val=&quot;207&quot; /&gt;&lt;height val=&quot;43&quot; /&gt;&lt;hasText val=&quot;1&quot; /&gt;&lt;/Image&gt;&lt;/ThreeDShapeInfo&gt;"/>
</p:tagLst>
</file>

<file path=ppt/tags/tag522.xml><?xml version="1.0" encoding="utf-8"?>
<p:tagLst xmlns:p="http://schemas.openxmlformats.org/presentationml/2006/main">
  <p:tag name="PRESENTER_SHAPEINFO" val="&lt;ThreeDShapeInfo&gt;&lt;uuid val=&quot;{ca2a895c-6510-4eac-b7b9-017a934707b5}&quot; /&gt;&lt;isInvalidForFieldText val=&quot;0&quot; /&gt;&lt;Image&gt;&lt;filename val=&quot;E:\breeze\content\1659316294\5392800046-1\input\breezo\data\asimages\{ca2a895c-6510-4eac-b7b9-017a934707b5}.png&quot; /&gt;&lt;left val=&quot;70&quot; /&gt;&lt;top val=&quot;296&quot; /&gt;&lt;width val=&quot;442&quot; /&gt;&lt;height val=&quot;31&quot; /&gt;&lt;hasText val=&quot;1&quot; /&gt;&lt;/Image&gt;&lt;/ThreeDShapeInfo&gt;"/>
  <p:tag name="PRESENTER_SHAPETEXTINFO" val="&lt;ShapeTextInfo&gt;&lt;TableIndex row=&quot;-1&quot; col=&quot;-1&quot;&gt;&lt;linesCount val=&quot;1&quot; /&gt;&lt;lineCharCount val=&quot;36&quot; /&gt;&lt;/TableIndex&gt;&lt;/ShapeTextInfo&gt;"/>
</p:tagLst>
</file>

<file path=ppt/tags/tag523.xml><?xml version="1.0" encoding="utf-8"?>
<p:tagLst xmlns:p="http://schemas.openxmlformats.org/presentationml/2006/main">
  <p:tag name="PRESENTER_SHAPEINFO" val="&lt;ThreeDShapeInfo&gt;&lt;uuid val=&quot;{0f0eb098-f5ad-48af-b1dd-f5e0191e5463}&quot; /&gt;&lt;isInvalidForFieldText val=&quot;0&quot; /&gt;&lt;Image&gt;&lt;filename val=&quot;E:\breeze\content\1659316294\5392800046-1\input\breezo\data\asimages\{0f0eb098-f5ad-48af-b1dd-f5e0191e5463}.png&quot; /&gt;&lt;left val=&quot;290&quot; /&gt;&lt;top val=&quot;338&quot; /&gt;&lt;width val=&quot;232&quot; /&gt;&lt;height val=&quot;169&quot; /&gt;&lt;hasText val=&quot;1&quot; /&gt;&lt;/Image&gt;&lt;/ThreeDShapeInfo&gt;"/>
</p:tagLst>
</file>

<file path=ppt/tags/tag524.xml><?xml version="1.0" encoding="utf-8"?>
<p:tagLst xmlns:p="http://schemas.openxmlformats.org/presentationml/2006/main">
  <p:tag name="PRESENTER_SHAPEINFO" val="&lt;ThreeDShapeInfo&gt;&lt;uuid val=&quot;{edbb5c1c-4c08-430c-b4db-1e8a191e5364}&quot; /&gt;&lt;isInvalidForFieldText val=&quot;0&quot; /&gt;&lt;Image&gt;&lt;filename val=&quot;E:\breeze\content\1659316294\5392800046-1\input\breezo\data\asimages\{edbb5c1c-4c08-430c-b4db-1e8a191e5364}.png&quot; /&gt;&lt;left val=&quot;74&quot; /&gt;&lt;top val=&quot;541&quot; /&gt;&lt;width val=&quot;437&quot; /&gt;&lt;height val=&quot;29&quot; /&gt;&lt;hasText val=&quot;1&quot; /&gt;&lt;/Image&gt;&lt;/ThreeDShapeInfo&gt;"/>
  <p:tag name="PRESENTER_SHAPETEXTINFO" val="&lt;ShapeTextInfo&gt;&lt;TableIndex row=&quot;-1&quot; col=&quot;-1&quot;&gt;&lt;linesCount val=&quot;1&quot; /&gt;&lt;lineCharCount val=&quot;35&quot; /&gt;&lt;/TableIndex&gt;&lt;/ShapeTextInfo&gt;"/>
</p:tagLst>
</file>

<file path=ppt/tags/tag525.xml><?xml version="1.0" encoding="utf-8"?>
<p:tagLst xmlns:p="http://schemas.openxmlformats.org/presentationml/2006/main">
  <p:tag name="PRESENTER_SHAPEINFO" val="&lt;ThreeDShapeInfo&gt;&lt;uuid val=&quot;{5ddad740-8388-465f-bb6c-1946e9c889e7}&quot; /&gt;&lt;isInvalidForFieldText val=&quot;0&quot; /&gt;&lt;Image&gt;&lt;filename val=&quot;E:\breeze\content\1659316294\5392800046-1\input\breezo\data\asimages\{5ddad740-8388-465f-bb6c-1946e9c889e7}.png&quot; /&gt;&lt;left val=&quot;305&quot; /&gt;&lt;top val=&quot;581&quot; /&gt;&lt;width val=&quot;363&quot; /&gt;&lt;height val=&quot;44&quot; /&gt;&lt;hasText val=&quot;1&quot; /&gt;&lt;/Image&gt;&lt;/ThreeDShapeInfo&gt;"/>
</p:tagLst>
</file>

<file path=ppt/tags/tag526.xml><?xml version="1.0" encoding="utf-8"?>
<p:tagLst xmlns:p="http://schemas.openxmlformats.org/presentationml/2006/main">
  <p:tag name="PRESENTER_SHAPEINFO" val="&lt;ThreeDShapeInfo&gt;&lt;uuid val=&quot;{85855a2d-a87a-4db6-b18d-a6655e33d8f7}&quot; /&gt;&lt;isInvalidForFieldText val=&quot;0&quot; /&gt;&lt;Image&gt;&lt;filename val=&quot;E:\breeze\content\1659316294\5392800046-1\input\breezo\data\asimages\{85855a2d-a87a-4db6-b18d-a6655e33d8f7}.png&quot; /&gt;&lt;left val=&quot;36&quot; /&gt;&lt;top val=&quot;649&quot; /&gt;&lt;width val=&quot;888&quot; /&gt;&lt;height val=&quot;34&quot; /&gt;&lt;hasText val=&quot;1&quot; /&gt;&lt;/Image&gt;&lt;/ThreeDShapeInfo&gt;"/>
  <p:tag name="PRESENTER_SHAPETEXTINFO" val="&lt;ShapeTextInfo&gt;&lt;TableIndex row=&quot;-1&quot; col=&quot;-1&quot;&gt;&lt;linesCount val=&quot;1&quot; /&gt;&lt;lineCharCount val=&quot;60&quot; /&gt;&lt;/TableIndex&gt;&lt;/ShapeTextInfo&gt;"/>
</p:tagLst>
</file>

<file path=ppt/tags/tag527.xml><?xml version="1.0" encoding="utf-8"?>
<p:tagLst xmlns:p="http://schemas.openxmlformats.org/presentationml/2006/main">
  <p:tag name="PRESENTER_SHAPEINFO" val="&lt;ThreeDShapeInfo&gt;&lt;uuid val=&quot;{78d4f6c1-5bb4-4cda-b29c-9a42aa72186b}&quot; /&gt;&lt;isInvalidForFieldText val=&quot;0&quot; /&gt;&lt;Image&gt;&lt;filename val=&quot;E:\breeze\content\1659316294\5392800046-1\input\breezo\data\asimages\{78d4f6c1-5bb4-4cda-b29c-9a42aa72186b}.png&quot; /&gt;&lt;left val=&quot;709&quot; /&gt;&lt;top val=&quot;524&quot; /&gt;&lt;width val=&quot;207&quot; /&gt;&lt;height val=&quot;121&quot; /&gt;&lt;hasText val=&quot;1&quot; /&gt;&lt;/Image&gt;&lt;/ThreeDShapeInfo&gt;"/>
  <p:tag name="PRESENTER_SHAPETEXTINFO" val="&lt;ShapeTextInfo&gt;&lt;TableIndex row=&quot;-1&quot; col=&quot;-1&quot;&gt;&lt;linesCount val=&quot;1&quot; /&gt;&lt;lineCharCount val=&quot;13&quot; /&gt;&lt;/TableIndex&gt;&lt;/ShapeTextInfo&gt;"/>
</p:tagLst>
</file>

<file path=ppt/tags/tag528.xml><?xml version="1.0" encoding="utf-8"?>
<p:tagLst xmlns:p="http://schemas.openxmlformats.org/presentationml/2006/main">
  <p:tag name="HTML_SHAPEINFO" val="&lt;SlideThumbPath val=&quot;SlideTemp.PNG&quot;/&gt;"/>
</p:tagLst>
</file>

<file path=ppt/tags/tag529.xml><?xml version="1.0" encoding="utf-8"?>
<p:tagLst xmlns:p="http://schemas.openxmlformats.org/presentationml/2006/main">
  <p:tag name="PRESENTER_SHAPEINFO" val="&lt;ThreeDShapeInfo&gt;&lt;uuid val=&quot;{5ab6b137-e4c7-4da6-a054-04e80240c3a3}&quot; /&gt;&lt;isInvalidForFieldText val=&quot;0&quot; /&gt;&lt;Image&gt;&lt;filename val=&quot;E:\breeze\content\1659316294\5392800046-1\input\breezo\data\asimages\{5ab6b137-e4c7-4da6-a054-04e80240c3a3}.png&quot; /&gt;&lt;left val=&quot;72&quot; /&gt;&lt;top val=&quot;70&quot; /&gt;&lt;width val=&quot;817&quot; /&gt;&lt;height val=&quot;47&quot; /&gt;&lt;hasText val=&quot;1&quot; /&gt;&lt;/Image&gt;&lt;/ThreeDShapeInfo&gt;"/>
  <p:tag name="PRESENTER_SHAPETEXTINFO" val="&lt;ShapeTextInfo&gt;&lt;TableIndex row=&quot;-1&quot; col=&quot;-1&quot;&gt;&lt;linesCount val=&quot;1&quot; /&gt;&lt;lineCharCount val=&quot;36&quot; /&gt;&lt;/TableIndex&gt;&lt;/ShapeTextInfo&gt;"/>
</p:tagLst>
</file>

<file path=ppt/tags/tag53.xml><?xml version="1.0" encoding="utf-8"?>
<p:tagLst xmlns:p="http://schemas.openxmlformats.org/presentationml/2006/main">
  <p:tag name="PRESENTER_SHAPEINFO" val="&lt;ThreeDShapeInfo&gt;&lt;uuid val=&quot;{c3ec6df1-d135-480c-a122-9e6c29ec4b96}&quot; /&gt;&lt;isInvalidForFieldText val=&quot;0&quot; /&gt;&lt;Image&gt;&lt;filename val=&quot;E:\breeze\content\1659316294\5392800046-1\input\breezo\data\asimages\{c3ec6df1-d135-480c-a122-9e6c29ec4b96}.png&quot; /&gt;&lt;left val=&quot;733&quot; /&gt;&lt;top val=&quot;321&quot; /&gt;&lt;width val=&quot;22&quot; /&gt;&lt;height val=&quot;72&quot; /&gt;&lt;hasText val=&quot;1&quot; /&gt;&lt;/Image&gt;&lt;/ThreeDShapeInfo&gt;"/>
</p:tagLst>
</file>

<file path=ppt/tags/tag530.xml><?xml version="1.0" encoding="utf-8"?>
<p:tagLst xmlns:p="http://schemas.openxmlformats.org/presentationml/2006/main">
  <p:tag name="PRESENTER_SHAPEINFO" val="&lt;ThreeDShapeInfo&gt;&lt;uuid val=&quot;{a8db2eb9-1e53-4fb2-87f4-e8510b6647c0}&quot; /&gt;&lt;isInvalidForFieldText val=&quot;0&quot; /&gt;&lt;Image&gt;&lt;filename val=&quot;E:\breeze\content\1659316294\5392800046-1\input\breezo\data\asimages\{a8db2eb9-1e53-4fb2-87f4-e8510b6647c0}.png&quot; /&gt;&lt;left val=&quot;64&quot; /&gt;&lt;top val=&quot;165&quot; /&gt;&lt;width val=&quot;425&quot; /&gt;&lt;height val=&quot;46&quot; /&gt;&lt;hasText val=&quot;1&quot; /&gt;&lt;/Image&gt;&lt;/ThreeDShapeInfo&gt;"/>
</p:tagLst>
</file>

<file path=ppt/tags/tag531.xml><?xml version="1.0" encoding="utf-8"?>
<p:tagLst xmlns:p="http://schemas.openxmlformats.org/presentationml/2006/main">
  <p:tag name="PRESENTER_SHAPEINFO" val="&lt;ThreeDShapeInfo&gt;&lt;uuid val=&quot;{50ee1d19-4d00-4a85-8713-1a92b5486a67}&quot; /&gt;&lt;isInvalidForFieldText val=&quot;0&quot; /&gt;&lt;Image&gt;&lt;filename val=&quot;E:\breeze\content\1659316294\5392800046-1\input\breezo\data\asimages\{50ee1d19-4d00-4a85-8713-1a92b5486a67}.png&quot; /&gt;&lt;left val=&quot;64&quot; /&gt;&lt;top val=&quot;423&quot; /&gt;&lt;width val=&quot;299&quot; /&gt;&lt;height val=&quot;46&quot; /&gt;&lt;hasText val=&quot;1&quot; /&gt;&lt;/Image&gt;&lt;/ThreeDShapeInfo&gt;"/>
</p:tagLst>
</file>

<file path=ppt/tags/tag532.xml><?xml version="1.0" encoding="utf-8"?>
<p:tagLst xmlns:p="http://schemas.openxmlformats.org/presentationml/2006/main">
  <p:tag name="HTML_SHAPEINFO" val="&lt;SlideThumbPath val=&quot;SlideTemp.PNG&quot;/&gt;"/>
</p:tagLst>
</file>

<file path=ppt/tags/tag533.xml><?xml version="1.0" encoding="utf-8"?>
<p:tagLst xmlns:p="http://schemas.openxmlformats.org/presentationml/2006/main">
  <p:tag name="PRESENTER_SHAPEINFO" val="&lt;ThreeDShapeInfo&gt;&lt;uuid val=&quot;{c462df48-6589-498e-a413-568117c8e7a3}&quot; /&gt;&lt;isInvalidForFieldText val=&quot;0&quot; /&gt;&lt;Image&gt;&lt;filename val=&quot;E:\breeze\content\1659316294\5392800046-1\input\breezo\data\asimages\{c462df48-6589-498e-a413-568117c8e7a3}.png&quot; /&gt;&lt;left val=&quot;72&quot; /&gt;&lt;top val=&quot;70&quot; /&gt;&lt;width val=&quot;817&quot; /&gt;&lt;height val=&quot;47&quot; /&gt;&lt;hasText val=&quot;1&quot; /&gt;&lt;/Image&gt;&lt;/ThreeDShapeInfo&gt;"/>
  <p:tag name="PRESENTER_SHAPETEXTINFO" val="&lt;ShapeTextInfo&gt;&lt;TableIndex row=&quot;-1&quot; col=&quot;-1&quot;&gt;&lt;linesCount val=&quot;1&quot; /&gt;&lt;lineCharCount val=&quot;36&quot; /&gt;&lt;/TableIndex&gt;&lt;/ShapeTextInfo&gt;"/>
</p:tagLst>
</file>

<file path=ppt/tags/tag534.xml><?xml version="1.0" encoding="utf-8"?>
<p:tagLst xmlns:p="http://schemas.openxmlformats.org/presentationml/2006/main">
  <p:tag name="PRESENTER_SHAPEINFO" val="&lt;ThreeDShapeInfo&gt;&lt;uuid val=&quot;{ef5e7400-1e81-4445-a6a5-720ec29706fb}&quot; /&gt;&lt;isInvalidForFieldText val=&quot;0&quot; /&gt;&lt;Image&gt;&lt;filename val=&quot;E:\breeze\content\1659316294\5392800046-1\input\breezo\data\asimages\{ef5e7400-1e81-4445-a6a5-720ec29706fb}.png&quot; /&gt;&lt;left val=&quot;64&quot; /&gt;&lt;top val=&quot;165&quot; /&gt;&lt;width val=&quot;425&quot; /&gt;&lt;height val=&quot;46&quot; /&gt;&lt;hasText val=&quot;1&quot; /&gt;&lt;/Image&gt;&lt;/ThreeDShapeInfo&gt;"/>
</p:tagLst>
</file>

<file path=ppt/tags/tag535.xml><?xml version="1.0" encoding="utf-8"?>
<p:tagLst xmlns:p="http://schemas.openxmlformats.org/presentationml/2006/main">
  <p:tag name="PRESENTER_SHAPEINFO" val="&lt;ThreeDShapeInfo&gt;&lt;uuid val=&quot;{ed2939c4-a0c5-485f-a7e9-fead842d5f3e}&quot; /&gt;&lt;isInvalidForFieldText val=&quot;0&quot; /&gt;&lt;Image&gt;&lt;filename val=&quot;E:\breeze\content\1659316294\5392800046-1\input\breezo\data\asimages\{ed2939c4-a0c5-485f-a7e9-fead842d5f3e}.png&quot; /&gt;&lt;left val=&quot;64&quot; /&gt;&lt;top val=&quot;423&quot; /&gt;&lt;width val=&quot;299&quot; /&gt;&lt;height val=&quot;46&quot; /&gt;&lt;hasText val=&quot;1&quot; /&gt;&lt;/Image&gt;&lt;/ThreeDShapeInfo&gt;"/>
</p:tagLst>
</file>

<file path=ppt/tags/tag536.xml><?xml version="1.0" encoding="utf-8"?>
<p:tagLst xmlns:p="http://schemas.openxmlformats.org/presentationml/2006/main">
  <p:tag name="PRESENTER_SHAPEINFO" val="&lt;ThreeDShapeInfo&gt;&lt;uuid val=&quot;{c3472248-c1e6-40b9-9d10-2eaeed484bb7}&quot; /&gt;&lt;isInvalidForFieldText val=&quot;0&quot; /&gt;&lt;Image&gt;&lt;filename val=&quot;E:\breeze\content\1659316294\5392800046-1\input\breezo\data\asimages\{c3472248-c1e6-40b9-9d10-2eaeed484bb7}.png&quot; /&gt;&lt;left val=&quot;493&quot; /&gt;&lt;top val=&quot;153&quot; /&gt;&lt;width val=&quot;467&quot; /&gt;&lt;height val=&quot;118&quot; /&gt;&lt;hasText val=&quot;1&quot; /&gt;&lt;/Image&gt;&lt;/ThreeDShapeInfo&gt;"/>
  <p:tag name="PRESENTER_SHAPETEXTINFO" val="&lt;ShapeTextInfo&gt;&lt;TableIndex row=&quot;-1&quot; col=&quot;-1&quot;&gt;&lt;linesCount val=&quot;3&quot; /&gt;&lt;lineCharCount val=&quot;31&quot; /&gt;&lt;lineCharCount val=&quot;33&quot; /&gt;&lt;lineCharCount val=&quot;37&quot; /&gt;&lt;/TableIndex&gt;&lt;/ShapeTextInfo&gt;"/>
</p:tagLst>
</file>

<file path=ppt/tags/tag537.xml><?xml version="1.0" encoding="utf-8"?>
<p:tagLst xmlns:p="http://schemas.openxmlformats.org/presentationml/2006/main">
  <p:tag name="PRESENTER_SHAPEINFO" val="&lt;ThreeDShapeInfo&gt;&lt;uuid val=&quot;{6789996a-2de5-43ae-b766-a2fe301e5191}&quot; /&gt;&lt;isInvalidForFieldText val=&quot;0&quot; /&gt;&lt;Image&gt;&lt;filename val=&quot;E:\breeze\content\1659316294\5392800046-1\input\breezo\data\asimages\{6789996a-2de5-43ae-b766-a2fe301e5191}.png&quot; /&gt;&lt;left val=&quot;493&quot; /&gt;&lt;top val=&quot;402&quot; /&gt;&lt;width val=&quot;449&quot; /&gt;&lt;height val=&quot;89&quot; /&gt;&lt;hasText val=&quot;1&quot; /&gt;&lt;/Image&gt;&lt;/ThreeDShapeInfo&gt;"/>
  <p:tag name="PRESENTER_SHAPETEXTINFO" val="&lt;ShapeTextInfo&gt;&lt;TableIndex row=&quot;-1&quot; col=&quot;-1&quot;&gt;&lt;linesCount val=&quot;1&quot; /&gt;&lt;lineCharCount val=&quot;58&quot; /&gt;&lt;/TableIndex&gt;&lt;/ShapeTextInfo&gt;"/>
</p:tagLst>
</file>

<file path=ppt/tags/tag538.xml><?xml version="1.0" encoding="utf-8"?>
<p:tagLst xmlns:p="http://schemas.openxmlformats.org/presentationml/2006/main">
  <p:tag name="HTML_SHAPEINFO" val="&lt;SlideThumbPath val=&quot;SlideTemp.PNG&quot;/&gt;"/>
</p:tagLst>
</file>

<file path=ppt/tags/tag539.xml><?xml version="1.0" encoding="utf-8"?>
<p:tagLst xmlns:p="http://schemas.openxmlformats.org/presentationml/2006/main">
  <p:tag name="PRESENTER_SHAPEINFO" val="&lt;ThreeDShapeInfo&gt;&lt;uuid val=&quot;{0b95e8f7-61f0-4243-9a8e-0cd58399230e}&quot; /&gt;&lt;isInvalidForFieldText val=&quot;0&quot; /&gt;&lt;Image&gt;&lt;filename val=&quot;E:\breeze\content\1659316294\5392800046-1\input\breezo\data\asimages\{0b95e8f7-61f0-4243-9a8e-0cd58399230e}.png&quot; /&gt;&lt;left val=&quot;72&quot; /&gt;&lt;top val=&quot;210&quot; /&gt;&lt;width val=&quot;245&quot; /&gt;&lt;height val=&quot;119&quot; /&gt;&lt;hasText val=&quot;1&quot; /&gt;&lt;/Image&gt;&lt;/ThreeDShapeInfo&gt;"/>
</p:tagLst>
</file>

<file path=ppt/tags/tag54.xml><?xml version="1.0" encoding="utf-8"?>
<p:tagLst xmlns:p="http://schemas.openxmlformats.org/presentationml/2006/main">
  <p:tag name="PRESENTER_SHAPEINFO" val="&lt;ThreeDShapeInfo&gt;&lt;uuid val=&quot;{2614101c-7429-4e89-868f-449fd802b8c6}&quot; /&gt;&lt;isInvalidForFieldText val=&quot;0&quot; /&gt;&lt;Image&gt;&lt;filename val=&quot;E:\breeze\content\1659316294\5392800046-1\input\breezo\data\asimages\{2614101c-7429-4e89-868f-449fd802b8c6}.png&quot; /&gt;&lt;left val=&quot;628&quot; /&gt;&lt;top val=&quot;630&quot; /&gt;&lt;width val=&quot;33&quot; /&gt;&lt;height val=&quot;34&quot; /&gt;&lt;hasText val=&quot;1&quot; /&gt;&lt;/Image&gt;&lt;/ThreeDShapeInfo&gt;"/>
</p:tagLst>
</file>

<file path=ppt/tags/tag540.xml><?xml version="1.0" encoding="utf-8"?>
<p:tagLst xmlns:p="http://schemas.openxmlformats.org/presentationml/2006/main">
  <p:tag name="PRESENTER_SHAPEINFO" val="&lt;ThreeDShapeInfo&gt;&lt;uuid val=&quot;{868f5b05-b109-46d0-a34e-4c2a33cb3327}&quot; /&gt;&lt;isInvalidForFieldText val=&quot;0&quot; /&gt;&lt;Image&gt;&lt;filename val=&quot;E:\breeze\content\1659316294\5392800046-1\input\breezo\data\asimages\{868f5b05-b109-46d0-a34e-4c2a33cb3327}.png&quot; /&gt;&lt;left val=&quot;74&quot; /&gt;&lt;top val=&quot;460&quot; /&gt;&lt;width val=&quot;227&quot; /&gt;&lt;height val=&quot;117&quot; /&gt;&lt;hasText val=&quot;1&quot; /&gt;&lt;/Image&gt;&lt;/ThreeDShapeInfo&gt;"/>
</p:tagLst>
</file>

<file path=ppt/tags/tag541.xml><?xml version="1.0" encoding="utf-8"?>
<p:tagLst xmlns:p="http://schemas.openxmlformats.org/presentationml/2006/main">
  <p:tag name="PRESENTER_SHAPEINFO" val="&lt;ThreeDShapeInfo&gt;&lt;uuid val=&quot;{899e9c8c-bd4e-4631-abb6-4d7a17ad9aa8}&quot; /&gt;&lt;isInvalidForFieldText val=&quot;0&quot; /&gt;&lt;Image&gt;&lt;filename val=&quot;E:\breeze\content\1659316294\5392800046-1\input\breezo\data\asimages\{899e9c8c-bd4e-4631-abb6-4d7a17ad9aa8}.png&quot; /&gt;&lt;left val=&quot;98&quot; /&gt;&lt;top val=&quot;58&quot; /&gt;&lt;width val=&quot;761&quot; /&gt;&lt;height val=&quot;123&quot; /&gt;&lt;hasText val=&quot;1&quot; /&gt;&lt;/Image&gt;&lt;/ThreeDShapeInfo&gt;"/>
  <p:tag name="PRESENTER_SHAPETEXTINFO" val="&lt;ShapeTextInfo&gt;&lt;TableIndex row=&quot;-1&quot; col=&quot;-1&quot;&gt;&lt;linesCount val=&quot;1&quot; /&gt;&lt;lineCharCount val=&quot;42&quot; /&gt;&lt;/TableIndex&gt;&lt;/ShapeTextInfo&gt;"/>
</p:tagLst>
</file>

<file path=ppt/tags/tag542.xml><?xml version="1.0" encoding="utf-8"?>
<p:tagLst xmlns:p="http://schemas.openxmlformats.org/presentationml/2006/main">
  <p:tag name="HTML_SHAPEINFO" val="&lt;SlideThumbPath val=&quot;SlideTemp.PNG&quot;/&gt;"/>
</p:tagLst>
</file>

<file path=ppt/tags/tag543.xml><?xml version="1.0" encoding="utf-8"?>
<p:tagLst xmlns:p="http://schemas.openxmlformats.org/presentationml/2006/main">
  <p:tag name="PRESENTER_SHAPEINFO" val="&lt;ThreeDShapeInfo&gt;&lt;uuid val=&quot;{98f2eb31-1dbc-4d30-a595-e6c5e1a8dcf7}&quot; /&gt;&lt;isInvalidForFieldText val=&quot;0&quot; /&gt;&lt;Image&gt;&lt;filename val=&quot;E:\breeze\content\1659316294\5392800046-1\input\breezo\data\asimages\{98f2eb31-1dbc-4d30-a595-e6c5e1a8dcf7}.png&quot; /&gt;&lt;left val=&quot;72&quot; /&gt;&lt;top val=&quot;210&quot; /&gt;&lt;width val=&quot;245&quot; /&gt;&lt;height val=&quot;119&quot; /&gt;&lt;hasText val=&quot;1&quot; /&gt;&lt;/Image&gt;&lt;/ThreeDShapeInfo&gt;"/>
</p:tagLst>
</file>

<file path=ppt/tags/tag544.xml><?xml version="1.0" encoding="utf-8"?>
<p:tagLst xmlns:p="http://schemas.openxmlformats.org/presentationml/2006/main">
  <p:tag name="PRESENTER_SHAPEINFO" val="&lt;ThreeDShapeInfo&gt;&lt;uuid val=&quot;{c40ee493-59b0-4055-8b6e-5488eec9086c}&quot; /&gt;&lt;isInvalidForFieldText val=&quot;0&quot; /&gt;&lt;Image&gt;&lt;filename val=&quot;E:\breeze\content\1659316294\5392800046-1\input\breezo\data\asimages\{c40ee493-59b0-4055-8b6e-5488eec9086c}.png&quot; /&gt;&lt;left val=&quot;74&quot; /&gt;&lt;top val=&quot;460&quot; /&gt;&lt;width val=&quot;227&quot; /&gt;&lt;height val=&quot;117&quot; /&gt;&lt;hasText val=&quot;1&quot; /&gt;&lt;/Image&gt;&lt;/ThreeDShapeInfo&gt;"/>
</p:tagLst>
</file>

<file path=ppt/tags/tag545.xml><?xml version="1.0" encoding="utf-8"?>
<p:tagLst xmlns:p="http://schemas.openxmlformats.org/presentationml/2006/main">
  <p:tag name="PRESENTER_SHAPEINFO" val="&lt;ThreeDShapeInfo&gt;&lt;uuid val=&quot;{15604204-e80b-4dcc-9df2-e86f6c1d55d7}&quot; /&gt;&lt;isInvalidForFieldText val=&quot;0&quot; /&gt;&lt;Image&gt;&lt;filename val=&quot;E:\breeze\content\1659316294\5392800046-1\input\breezo\data\asimages\{15604204-e80b-4dcc-9df2-e86f6c1d55d7}.png&quot; /&gt;&lt;left val=&quot;506&quot; /&gt;&lt;top val=&quot;458&quot; /&gt;&lt;width val=&quot;402&quot; /&gt;&lt;height val=&quot;147&quot; /&gt;&lt;hasText val=&quot;1&quot; /&gt;&lt;/Image&gt;&lt;/ThreeDShapeInfo&gt;"/>
  <p:tag name="PRESENTER_SHAPETEXTINFO" val="&lt;ShapeTextInfo&gt;&lt;TableIndex row=&quot;-1&quot; col=&quot;-1&quot;&gt;&lt;linesCount val=&quot;4&quot; /&gt;&lt;lineCharCount val=&quot;32&quot; /&gt;&lt;lineCharCount val=&quot;29&quot; /&gt;&lt;lineCharCount val=&quot;27&quot; /&gt;&lt;lineCharCount val=&quot;16&quot; /&gt;&lt;/TableIndex&gt;&lt;/ShapeTextInfo&gt;"/>
</p:tagLst>
</file>

<file path=ppt/tags/tag546.xml><?xml version="1.0" encoding="utf-8"?>
<p:tagLst xmlns:p="http://schemas.openxmlformats.org/presentationml/2006/main">
  <p:tag name="PRESENTER_SHAPEINFO" val="&lt;ThreeDShapeInfo&gt;&lt;uuid val=&quot;{b4e86de9-d958-42df-a579-8c3842da460f}&quot; /&gt;&lt;isInvalidForFieldText val=&quot;0&quot; /&gt;&lt;Image&gt;&lt;filename val=&quot;E:\breeze\content\1659316294\5392800046-1\input\breezo\data\asimages\{b4e86de9-d958-42df-a579-8c3842da460f}.png&quot; /&gt;&lt;left val=&quot;506&quot; /&gt;&lt;top val=&quot;197&quot; /&gt;&lt;width val=&quot;411&quot; /&gt;&lt;height val=&quot;147&quot; /&gt;&lt;hasText val=&quot;1&quot; /&gt;&lt;/Image&gt;&lt;/ThreeDShapeInfo&gt;"/>
  <p:tag name="PRESENTER_SHAPETEXTINFO" val="&lt;ShapeTextInfo&gt;&lt;TableIndex row=&quot;-1&quot; col=&quot;-1&quot;&gt;&lt;linesCount val=&quot;2&quot; /&gt;&lt;lineCharCount val=&quot;31&quot; /&gt;&lt;lineCharCount val=&quot;84&quot; /&gt;&lt;/TableIndex&gt;&lt;/ShapeTextInfo&gt;"/>
</p:tagLst>
</file>

<file path=ppt/tags/tag547.xml><?xml version="1.0" encoding="utf-8"?>
<p:tagLst xmlns:p="http://schemas.openxmlformats.org/presentationml/2006/main">
  <p:tag name="PRESENTER_SHAPEINFO" val="&lt;ThreeDShapeInfo&gt;&lt;uuid val=&quot;{bed8c168-8bd7-4269-98d7-243610b0e55a}&quot; /&gt;&lt;isInvalidForFieldText val=&quot;0&quot; /&gt;&lt;Image&gt;&lt;filename val=&quot;E:\breeze\content\1659316294\5392800046-1\input\breezo\data\asimages\{bed8c168-8bd7-4269-98d7-243610b0e55a}.png&quot; /&gt;&lt;left val=&quot;98&quot; /&gt;&lt;top val=&quot;58&quot; /&gt;&lt;width val=&quot;761&quot; /&gt;&lt;height val=&quot;123&quot; /&gt;&lt;hasText val=&quot;1&quot; /&gt;&lt;/Image&gt;&lt;/ThreeDShapeInfo&gt;"/>
  <p:tag name="PRESENTER_SHAPETEXTINFO" val="&lt;ShapeTextInfo&gt;&lt;TableIndex row=&quot;-1&quot; col=&quot;-1&quot;&gt;&lt;linesCount val=&quot;1&quot; /&gt;&lt;lineCharCount val=&quot;42&quot; /&gt;&lt;/TableIndex&gt;&lt;/ShapeTextInfo&gt;"/>
</p:tagLst>
</file>

<file path=ppt/tags/tag548.xml><?xml version="1.0" encoding="utf-8"?>
<p:tagLst xmlns:p="http://schemas.openxmlformats.org/presentationml/2006/main">
  <p:tag name="HTML_SHAPEINFO" val="&lt;SlideThumbPath val=&quot;SlideTemp.PNG&quot;/&gt;"/>
</p:tagLst>
</file>

<file path=ppt/tags/tag549.xml><?xml version="1.0" encoding="utf-8"?>
<p:tagLst xmlns:p="http://schemas.openxmlformats.org/presentationml/2006/main">
  <p:tag name="PRESENTER_SHAPEINFO" val="&lt;ThreeDShapeInfo&gt;&lt;uuid val=&quot;{848c5d6c-a84a-45ec-b328-57256d462693}&quot; /&gt;&lt;isInvalidForFieldText val=&quot;0&quot; /&gt;&lt;Image&gt;&lt;filename val=&quot;E:\breeze\content\1659316294\5392800046-1\input\breezo\data\asimages\{848c5d6c-a84a-45ec-b328-57256d462693}.png&quot; /&gt;&lt;left val=&quot;132&quot; /&gt;&lt;top val=&quot;108&quot; /&gt;&lt;width val=&quot;695&quot; /&gt;&lt;height val=&quot;112&quot; /&gt;&lt;hasText val=&quot;1&quot; /&gt;&lt;/Image&gt;&lt;/ThreeDShapeInfo&gt;"/>
  <p:tag name="PRESENTER_SHAPETEXTINFO" val="&lt;ShapeTextInfo&gt;&lt;TableIndex row=&quot;-1&quot; col=&quot;-1&quot;&gt;&lt;linesCount val=&quot;2&quot; /&gt;&lt;lineCharCount val=&quot;32&quot; /&gt;&lt;lineCharCount val=&quot;19&quot; /&gt;&lt;/TableIndex&gt;&lt;/ShapeTextInfo&gt;"/>
</p:tagLst>
</file>

<file path=ppt/tags/tag55.xml><?xml version="1.0" encoding="utf-8"?>
<p:tagLst xmlns:p="http://schemas.openxmlformats.org/presentationml/2006/main">
  <p:tag name="PRESENTER_SHAPEINFO" val="&lt;ThreeDShapeInfo&gt;&lt;uuid val=&quot;{d70bfabf-1b66-4e88-9b0f-332acef95710}&quot; /&gt;&lt;isInvalidForFieldText val=&quot;0&quot; /&gt;&lt;Image&gt;&lt;filename val=&quot;E:\breeze\content\1659316294\5392800046-1\input\breezo\data\asimages\{d70bfabf-1b66-4e88-9b0f-332acef95710}.png&quot; /&gt;&lt;left val=&quot;724&quot; /&gt;&lt;top val=&quot;546&quot; /&gt;&lt;width val=&quot;69&quot; /&gt;&lt;height val=&quot;25&quot; /&gt;&lt;hasText val=&quot;1&quot; /&gt;&lt;/Image&gt;&lt;/ThreeDShapeInfo&gt;"/>
</p:tagLst>
</file>

<file path=ppt/tags/tag550.xml><?xml version="1.0" encoding="utf-8"?>
<p:tagLst xmlns:p="http://schemas.openxmlformats.org/presentationml/2006/main">
  <p:tag name="PRESENTER_SHAPEINFO" val="&lt;ThreeDShapeInfo&gt;&lt;uuid val=&quot;{8155b2ee-3a8e-4372-b417-e6193a8ac556}&quot; /&gt;&lt;isInvalidForFieldText val=&quot;0&quot; /&gt;&lt;Image&gt;&lt;filename val=&quot;E:\breeze\content\1659316294\5392800046-1\input\breezo\data\asimages\{8155b2ee-3a8e-4372-b417-e6193a8ac556}.png&quot; /&gt;&lt;left val=&quot;126&quot; /&gt;&lt;top val=&quot;374&quot; /&gt;&lt;width val=&quot;732&quot; /&gt;&lt;height val=&quot;147&quot; /&gt;&lt;hasText val=&quot;1&quot; /&gt;&lt;/Image&gt;&lt;/ThreeDShapeInfo&gt;"/>
  <p:tag name="PRESENTER_SHAPETEXTINFO" val="&lt;ShapeTextInfo&gt;&lt;TableIndex row=&quot;-1&quot; col=&quot;-1&quot;&gt;&lt;linesCount val=&quot;3&quot; /&gt;&lt;lineCharCount val=&quot;39&quot; /&gt;&lt;lineCharCount val=&quot;37&quot; /&gt;&lt;lineCharCount val=&quot;26&quot; /&gt;&lt;/TableIndex&gt;&lt;/ShapeTextInfo&gt;"/>
</p:tagLst>
</file>

<file path=ppt/tags/tag551.xml><?xml version="1.0" encoding="utf-8"?>
<p:tagLst xmlns:p="http://schemas.openxmlformats.org/presentationml/2006/main">
  <p:tag name="PRESENTER_SHAPEINFO" val="&lt;ThreeDShapeInfo&gt;&lt;uuid val=&quot;{95afc596-9729-4dfa-a499-44375a8b16e4}&quot; /&gt;&lt;isInvalidForFieldText val=&quot;0&quot; /&gt;&lt;Image&gt;&lt;filename val=&quot;E:\breeze\content\1659316294\5392800046-1\input\breezo\data\asimages\{95afc596-9729-4dfa-a499-44375a8b16e4}.png&quot; /&gt;&lt;left val=&quot;158&quot; /&gt;&lt;top val=&quot;268&quot; /&gt;&lt;width val=&quot;634&quot; /&gt;&lt;height val=&quot;34&quot; /&gt;&lt;hasText val=&quot;1&quot; /&gt;&lt;/Image&gt;&lt;/ThreeDShapeInfo&gt;"/>
  <p:tag name="PRESENTER_SHAPETEXTINFO" val="&lt;ShapeTextInfo&gt;&lt;TableIndex row=&quot;-1&quot; col=&quot;-1&quot;&gt;&lt;linesCount val=&quot;1&quot; /&gt;&lt;lineCharCount val=&quot;42&quot; /&gt;&lt;/TableIndex&gt;&lt;/ShapeTextInfo&gt;"/>
</p:tagLst>
</file>

<file path=ppt/tags/tag552.xml><?xml version="1.0" encoding="utf-8"?>
<p:tagLst xmlns:p="http://schemas.openxmlformats.org/presentationml/2006/main">
  <p:tag name="PRESENTER_SHAPEINFO" val="&lt;ThreeDShapeInfo&gt;&lt;uuid val=&quot;{f4539e92-186a-47f6-ac21-8fd828f5d00b}&quot; /&gt;&lt;isInvalidForFieldText val=&quot;0&quot; /&gt;&lt;Image&gt;&lt;filename val=&quot;E:\breeze\content\1659316294\5392800046-1\input\breezo\data\asimages\{f4539e92-186a-47f6-ac21-8fd828f5d00b}.png&quot; /&gt;&lt;left val=&quot;115&quot; /&gt;&lt;top val=&quot;593&quot; /&gt;&lt;width val=&quot;773&quot; /&gt;&lt;height val=&quot;58&quot; /&gt;&lt;hasText val=&quot;1&quot; /&gt;&lt;/Image&gt;&lt;/ThreeDShapeInfo&gt;"/>
  <p:tag name="PRESENTER_SHAPETEXTINFO" val="&lt;ShapeTextInfo&gt;&lt;TableIndex row=&quot;-1&quot; col=&quot;-1&quot;&gt;&lt;linesCount val=&quot;1&quot; /&gt;&lt;lineCharCount val=&quot;45&quot; /&gt;&lt;/TableIndex&gt;&lt;/ShapeTextInfo&gt;"/>
</p:tagLst>
</file>

<file path=ppt/tags/tag553.xml><?xml version="1.0" encoding="utf-8"?>
<p:tagLst xmlns:p="http://schemas.openxmlformats.org/presentationml/2006/main">
  <p:tag name="HTML_SHAPEINFO" val="&lt;SlideThumbPath val=&quot;SlideTemp.PNG&quot;/&gt;"/>
</p:tagLst>
</file>

<file path=ppt/tags/tag554.xml><?xml version="1.0" encoding="utf-8"?>
<p:tagLst xmlns:p="http://schemas.openxmlformats.org/presentationml/2006/main">
  <p:tag name="AS_NET" val="4.0.30319.42000"/>
  <p:tag name="AS_OS" val="Microsoft Windows NT 6.2.9200.0"/>
  <p:tag name="AS_RELEASE_DATE" val="2021.07.14"/>
  <p:tag name="AS_TITLE" val="Aspose.Slides for .NET 4.0"/>
  <p:tag name="AS_VERSION" val="21.7"/>
</p:tagLst>
</file>

<file path=ppt/tags/tag56.xml><?xml version="1.0" encoding="utf-8"?>
<p:tagLst xmlns:p="http://schemas.openxmlformats.org/presentationml/2006/main">
  <p:tag name="PRESENTER_SHAPEINFO" val="&lt;ThreeDShapeInfo&gt;&lt;uuid val=&quot;{11be5117-cfcb-4230-ab69-cad260110c3d}&quot; /&gt;&lt;isInvalidForFieldText val=&quot;0&quot; /&gt;&lt;Image&gt;&lt;filename val=&quot;E:\breeze\content\1659316294\5392800046-1\input\breezo\data\asimages\{11be5117-cfcb-4230-ab69-cad260110c3d}.png&quot; /&gt;&lt;left val=&quot;81&quot; /&gt;&lt;top val=&quot;169&quot; /&gt;&lt;width val=&quot;329&quot; /&gt;&lt;height val=&quot;216&quot; /&gt;&lt;hasText val=&quot;1&quot; /&gt;&lt;/Image&gt;&lt;/ThreeDShapeInfo&gt;"/>
  <p:tag name="PRESENTER_SHAPETEXTINFO" val="&lt;ShapeTextInfo&gt;&lt;TableIndex row=&quot;-1&quot; col=&quot;-1&quot;&gt;&lt;linesCount val=&quot;1&quot; /&gt;&lt;lineCharCount val=&quot;7&quot; /&gt;&lt;/TableIndex&gt;&lt;/ShapeTextInfo&gt;"/>
</p:tagLst>
</file>

<file path=ppt/tags/tag57.xml><?xml version="1.0" encoding="utf-8"?>
<p:tagLst xmlns:p="http://schemas.openxmlformats.org/presentationml/2006/main">
  <p:tag name="PRESENTER_SHAPEINFO" val="&lt;ThreeDShapeInfo&gt;&lt;uuid val=&quot;{5ea48ab2-cc83-4747-a616-ee041f9174c2}&quot; /&gt;&lt;isInvalidForFieldText val=&quot;0&quot; /&gt;&lt;Image&gt;&lt;filename val=&quot;E:\breeze\content\1659316294\5392800046-1\input\breezo\data\asimages\{5ea48ab2-cc83-4747-a616-ee041f9174c2}.png&quot; /&gt;&lt;left val=&quot;159&quot; /&gt;&lt;top val=&quot;216&quot; /&gt;&lt;width val=&quot;19&quot; /&gt;&lt;height val=&quot;17&quot; /&gt;&lt;hasText val=&quot;1&quot; /&gt;&lt;/Image&gt;&lt;/ThreeDShapeInfo&gt;"/>
</p:tagLst>
</file>

<file path=ppt/tags/tag58.xml><?xml version="1.0" encoding="utf-8"?>
<p:tagLst xmlns:p="http://schemas.openxmlformats.org/presentationml/2006/main">
  <p:tag name="PRESENTER_SHAPEINFO" val="&lt;ThreeDShapeInfo&gt;&lt;uuid val=&quot;{846acf78-508f-4b28-bce2-3c94aa7af9d6}&quot; /&gt;&lt;isInvalidForFieldText val=&quot;0&quot; /&gt;&lt;Image&gt;&lt;filename val=&quot;E:\breeze\content\1659316294\5392800046-1\input\breezo\data\asimages\{846acf78-508f-4b28-bce2-3c94aa7af9d6}.png&quot; /&gt;&lt;left val=&quot;282&quot; /&gt;&lt;top val=&quot;217&quot; /&gt;&lt;width val=&quot;25&quot; /&gt;&lt;height val=&quot;12&quot; /&gt;&lt;hasText val=&quot;1&quot; /&gt;&lt;/Image&gt;&lt;/ThreeDShapeInfo&gt;"/>
</p:tagLst>
</file>

<file path=ppt/tags/tag59.xml><?xml version="1.0" encoding="utf-8"?>
<p:tagLst xmlns:p="http://schemas.openxmlformats.org/presentationml/2006/main">
  <p:tag name="PRESENTER_SHAPEINFO" val="&lt;ThreeDShapeInfo&gt;&lt;uuid val=&quot;{926232bf-79ab-4c7a-9ac9-414085a6f67d}&quot; /&gt;&lt;isInvalidForFieldText val=&quot;0&quot; /&gt;&lt;Image&gt;&lt;filename val=&quot;E:\breeze\content\1659316294\5392800046-1\input\breezo\data\asimages\{926232bf-79ab-4c7a-9ac9-414085a6f67d}.png&quot; /&gt;&lt;left val=&quot;160&quot; /&gt;&lt;top val=&quot;300&quot; /&gt;&lt;width val=&quot;13&quot; /&gt;&lt;height val=&quot;39&quot; /&gt;&lt;hasText val=&quot;1&quot; /&gt;&lt;/Image&gt;&lt;/ThreeDShapeInfo&gt;"/>
</p:tagLst>
</file>

<file path=ppt/tags/tag6.xml><?xml version="1.0" encoding="utf-8"?>
<p:tagLst xmlns:p="http://schemas.openxmlformats.org/presentationml/2006/main">
  <p:tag name="PRESENTER_SHAPETEXTINFO" val="&lt;ShapeTextInfo&gt;&lt;TableIndex row=&quot;-1&quot; col=&quot;-1&quot;&gt;&lt;linesCount val=&quot;1&quot; /&gt;&lt;lineCharCount val=&quot;32&quot; /&gt;&lt;/TableIndex&gt;&lt;/ShapeTextInfo&gt;"/>
</p:tagLst>
</file>

<file path=ppt/tags/tag60.xml><?xml version="1.0" encoding="utf-8"?>
<p:tagLst xmlns:p="http://schemas.openxmlformats.org/presentationml/2006/main">
  <p:tag name="PRESENTER_SHAPEINFO" val="&lt;ThreeDShapeInfo&gt;&lt;uuid val=&quot;{84d8ecf5-2852-49be-bd2b-f82f8b8d2b4b}&quot; /&gt;&lt;isInvalidForFieldText val=&quot;0&quot; /&gt;&lt;Image&gt;&lt;filename val=&quot;E:\breeze\content\1659316294\5392800046-1\input\breezo\data\asimages\{84d8ecf5-2852-49be-bd2b-f82f8b8d2b4b}.png&quot; /&gt;&lt;left val=&quot;258&quot; /&gt;&lt;top val=&quot;298&quot; /&gt;&lt;width val=&quot;21&quot; /&gt;&lt;height val=&quot;17&quot; /&gt;&lt;hasText val=&quot;1&quot; /&gt;&lt;/Image&gt;&lt;/ThreeDShapeInfo&gt;"/>
</p:tagLst>
</file>

<file path=ppt/tags/tag61.xml><?xml version="1.0" encoding="utf-8"?>
<p:tagLst xmlns:p="http://schemas.openxmlformats.org/presentationml/2006/main">
  <p:tag name="PRESENTER_SHAPEINFO" val="&lt;ThreeDShapeInfo&gt;&lt;uuid val=&quot;{9164b53d-4955-4b9b-b127-bed50b05a221}&quot; /&gt;&lt;isInvalidForFieldText val=&quot;0&quot; /&gt;&lt;Image&gt;&lt;filename val=&quot;E:\breeze\content\1659316294\5392800046-1\input\breezo\data\asimages\{9164b53d-4955-4b9b-b127-bed50b05a221}.png&quot; /&gt;&lt;left val=&quot;694&quot; /&gt;&lt;top val=&quot;618&quot; /&gt;&lt;width val=&quot;54&quot; /&gt;&lt;height val=&quot;25&quot; /&gt;&lt;hasText val=&quot;1&quot; /&gt;&lt;/Image&gt;&lt;/ThreeDShapeInfo&gt;"/>
</p:tagLst>
</file>

<file path=ppt/tags/tag62.xml><?xml version="1.0" encoding="utf-8"?>
<p:tagLst xmlns:p="http://schemas.openxmlformats.org/presentationml/2006/main">
  <p:tag name="HTML_SHAPEINFO" val="&lt;SlideThumbPath val=&quot;SlideTemp.PNG&quot;/&gt;"/>
</p:tagLst>
</file>

<file path=ppt/tags/tag63.xml><?xml version="1.0" encoding="utf-8"?>
<p:tagLst xmlns:p="http://schemas.openxmlformats.org/presentationml/2006/main">
  <p:tag name="PRESENTER_SHAPEINFO" val="&lt;ThreeDShapeInfo&gt;&lt;uuid val=&quot;{6cadff55-6ffd-4049-a9ab-1cbc6c5f19c3}&quot; /&gt;&lt;isInvalidForFieldText val=&quot;0&quot; /&gt;&lt;Image&gt;&lt;filename val=&quot;E:\breeze\content\1659316294\5392800046-1\input\breezo\data\asimages\{6cadff55-6ffd-4049-a9ab-1cbc6c5f19c3}.png&quot; /&gt;&lt;left val=&quot;6&quot; /&gt;&lt;top val=&quot;402&quot; /&gt;&lt;width val=&quot;222&quot; /&gt;&lt;height val=&quot;141&quot; /&gt;&lt;hasText val=&quot;1&quot; /&gt;&lt;/Image&gt;&lt;/ThreeDShapeInfo&gt;"/>
  <p:tag name="PRESENTER_SHAPETEXTINFO" val="&lt;ShapeTextInfo&gt;&lt;TableIndex row=&quot;-1&quot; col=&quot;-1&quot;&gt;&lt;linesCount val=&quot;0&quot; /&gt;&lt;/TableIndex&gt;&lt;/ShapeTextInfo&gt;"/>
</p:tagLst>
</file>

<file path=ppt/tags/tag64.xml><?xml version="1.0" encoding="utf-8"?>
<p:tagLst xmlns:p="http://schemas.openxmlformats.org/presentationml/2006/main">
  <p:tag name="PRESENTER_SHAPEINFO" val="&lt;ThreeDShapeInfo&gt;&lt;uuid val=&quot;{6ab364a3-1ab4-410c-8f9e-114ed79bee9a}&quot; /&gt;&lt;isInvalidForFieldText val=&quot;0&quot; /&gt;&lt;Image&gt;&lt;filename val=&quot;E:\breeze\content\1659316294\5392800046-1\input\breezo\data\asimages\{6ab364a3-1ab4-410c-8f9e-114ed79bee9a}.png&quot; /&gt;&lt;left val=&quot;406&quot; /&gt;&lt;top val=&quot;153&quot; /&gt;&lt;width val=&quot;395&quot; /&gt;&lt;height val=&quot;95&quot; /&gt;&lt;hasText val=&quot;1&quot; /&gt;&lt;/Image&gt;&lt;/ThreeDShapeInfo&gt;"/>
  <p:tag name="PRESENTER_SHAPETEXTINFO" val="&lt;ShapeTextInfo&gt;&lt;TableIndex row=&quot;-1&quot; col=&quot;-1&quot;&gt;&lt;linesCount val=&quot;0&quot; /&gt;&lt;/TableIndex&gt;&lt;/ShapeTextInfo&gt;"/>
</p:tagLst>
</file>

<file path=ppt/tags/tag65.xml><?xml version="1.0" encoding="utf-8"?>
<p:tagLst xmlns:p="http://schemas.openxmlformats.org/presentationml/2006/main">
  <p:tag name="PRESENTER_SHAPEINFO" val="&lt;ThreeDShapeInfo&gt;&lt;uuid val=&quot;{db72fad9-6b73-4ce2-818d-e5cb95d456be}&quot; /&gt;&lt;isInvalidForFieldText val=&quot;0&quot; /&gt;&lt;Image&gt;&lt;filename val=&quot;E:\breeze\content\1659316294\5392800046-1\input\breezo\data\asimages\{db72fad9-6b73-4ce2-818d-e5cb95d456be}.png&quot; /&gt;&lt;left val=&quot;29&quot; /&gt;&lt;top val=&quot;205&quot; /&gt;&lt;width val=&quot;259&quot; /&gt;&lt;height val=&quot;89&quot; /&gt;&lt;hasText val=&quot;1&quot; /&gt;&lt;/Image&gt;&lt;/ThreeDShapeInfo&gt;"/>
  <p:tag name="PRESENTER_SHAPETEXTINFO" val="&lt;ShapeTextInfo&gt;&lt;TableIndex row=&quot;-1&quot; col=&quot;-1&quot;&gt;&lt;linesCount val=&quot;0&quot; /&gt;&lt;/TableIndex&gt;&lt;/ShapeTextInfo&gt;"/>
</p:tagLst>
</file>

<file path=ppt/tags/tag66.xml><?xml version="1.0" encoding="utf-8"?>
<p:tagLst xmlns:p="http://schemas.openxmlformats.org/presentationml/2006/main">
  <p:tag name="PRESENTER_SHAPEINFO" val="&lt;ThreeDShapeInfo&gt;&lt;uuid val=&quot;{3fba57a1-413e-44c5-b42a-e73a547aadb0}&quot; /&gt;&lt;isInvalidForFieldText val=&quot;0&quot; /&gt;&lt;Image&gt;&lt;filename val=&quot;E:\breeze\content\1659316294\5392800046-1\input\breezo\data\asimages\{3fba57a1-413e-44c5-b42a-e73a547aadb0}.png&quot; /&gt;&lt;left val=&quot;338&quot; /&gt;&lt;top val=&quot;334&quot; /&gt;&lt;width val=&quot;517&quot; /&gt;&lt;height val=&quot;111&quot; /&gt;&lt;hasText val=&quot;1&quot; /&gt;&lt;/Image&gt;&lt;/ThreeDShapeInfo&gt;"/>
  <p:tag name="PRESENTER_SHAPETEXTINFO" val="&lt;ShapeTextInfo&gt;&lt;TableIndex row=&quot;-1&quot; col=&quot;-1&quot;&gt;&lt;linesCount val=&quot;0&quot; /&gt;&lt;/TableIndex&gt;&lt;/ShapeTextInfo&gt;"/>
</p:tagLst>
</file>

<file path=ppt/tags/tag67.xml><?xml version="1.0" encoding="utf-8"?>
<p:tagLst xmlns:p="http://schemas.openxmlformats.org/presentationml/2006/main">
  <p:tag name="PRESENTER_SHAPEINFO" val="&lt;ThreeDShapeInfo&gt;&lt;uuid val=&quot;{3edc0776-ba48-4b48-a9a5-4c0409ca0972}&quot; /&gt;&lt;isInvalidForFieldText val=&quot;0&quot; /&gt;&lt;Image&gt;&lt;filename val=&quot;E:\breeze\content\1659316294\5392800046-1\input\breezo\data\asimages\{3edc0776-ba48-4b48-a9a5-4c0409ca0972}.png&quot; /&gt;&lt;left val=&quot;361&quot; /&gt;&lt;top val=&quot;538&quot; /&gt;&lt;width val=&quot;426&quot; /&gt;&lt;height val=&quot;171&quot; /&gt;&lt;hasText val=&quot;1&quot; /&gt;&lt;/Image&gt;&lt;/ThreeDShapeInfo&gt;"/>
  <p:tag name="PRESENTER_SHAPETEXTINFO" val="&lt;ShapeTextInfo&gt;&lt;TableIndex row=&quot;-1&quot; col=&quot;-1&quot;&gt;&lt;linesCount val=&quot;0&quot; /&gt;&lt;/TableIndex&gt;&lt;/ShapeTextInfo&gt;"/>
</p:tagLst>
</file>

<file path=ppt/tags/tag68.xml><?xml version="1.0" encoding="utf-8"?>
<p:tagLst xmlns:p="http://schemas.openxmlformats.org/presentationml/2006/main">
  <p:tag name="PRESENTER_SHAPEINFO" val="&lt;ThreeDShapeInfo&gt;&lt;uuid val=&quot;{414c97b2-7b73-4f8b-99ce-1985e7329384}&quot; /&gt;&lt;isInvalidForFieldText val=&quot;0&quot; /&gt;&lt;Image&gt;&lt;filename val=&quot;E:\breeze\content\1659316294\5392800046-1\input\breezo\data\asimages\{414c97b2-7b73-4f8b-99ce-1985e7329384}.png&quot; /&gt;&lt;left val=&quot;98&quot; /&gt;&lt;top val=&quot;68&quot; /&gt;&lt;width val=&quot;765&quot; /&gt;&lt;height val=&quot;52&quot; /&gt;&lt;hasText val=&quot;1&quot; /&gt;&lt;/Image&gt;&lt;/ThreeDShapeInfo&gt;"/>
  <p:tag name="PRESENTER_SHAPETEXTINFO" val="&lt;ShapeTextInfo&gt;&lt;TableIndex row=&quot;-1&quot; col=&quot;-1&quot;&gt;&lt;linesCount val=&quot;1&quot; /&gt;&lt;lineCharCount val=&quot;32&quot; /&gt;&lt;/TableIndex&gt;&lt;/ShapeTextInfo&gt;"/>
</p:tagLst>
</file>

<file path=ppt/tags/tag69.xml><?xml version="1.0" encoding="utf-8"?>
<p:tagLst xmlns:p="http://schemas.openxmlformats.org/presentationml/2006/main">
  <p:tag name="PRESENTER_SHAPEINFO" val="&lt;ThreeDShapeInfo&gt;&lt;uuid val=&quot;{17be5e5e-c304-4aeb-82d5-da5a19d62096}&quot; /&gt;&lt;isInvalidForFieldText val=&quot;0&quot; /&gt;&lt;Image&gt;&lt;filename val=&quot;E:\breeze\content\1659316294\5392800046-1\input\breezo\data\asimages\{17be5e5e-c304-4aeb-82d5-da5a19d62096}.png&quot; /&gt;&lt;left val=&quot;42&quot; /&gt;&lt;top val=&quot;228&quot; /&gt;&lt;width val=&quot;217&quot; /&gt;&lt;height val=&quot;37&quot; /&gt;&lt;hasText val=&quot;1&quot; /&gt;&lt;/Image&gt;&lt;/ThreeDShapeInfo&gt;"/>
</p:tagLst>
</file>

<file path=ppt/tags/tag7.xml><?xml version="1.0" encoding="utf-8"?>
<p:tagLst xmlns:p="http://schemas.openxmlformats.org/presentationml/2006/main">
  <p:tag name="PRESENTER_SHAPETEXTINFO" val="&lt;ShapeTextInfo&gt;&lt;TableIndex row=&quot;-1&quot; col=&quot;-1&quot;&gt;&lt;linesCount val=&quot;1&quot; /&gt;&lt;lineCharCount val=&quot;10&quot; /&gt;&lt;/TableIndex&gt;&lt;/ShapeTextInfo&gt;"/>
</p:tagLst>
</file>

<file path=ppt/tags/tag70.xml><?xml version="1.0" encoding="utf-8"?>
<p:tagLst xmlns:p="http://schemas.openxmlformats.org/presentationml/2006/main">
  <p:tag name="PRESENTER_SHAPEINFO" val="&lt;ThreeDShapeInfo&gt;&lt;uuid val=&quot;{784c5094-6bfc-43be-be10-7b5ebdd7cab5}&quot; /&gt;&lt;isInvalidForFieldText val=&quot;0&quot; /&gt;&lt;Image&gt;&lt;filename val=&quot;E:\breeze\content\1659316294\5392800046-1\input\breezo\data\asimages\{784c5094-6bfc-43be-be10-7b5ebdd7cab5}.png&quot; /&gt;&lt;left val=&quot;428&quot; /&gt;&lt;top val=&quot;168&quot; /&gt;&lt;width val=&quot;336&quot; /&gt;&lt;height val=&quot;39&quot; /&gt;&lt;hasText val=&quot;1&quot; /&gt;&lt;/Image&gt;&lt;/ThreeDShapeInfo&gt;"/>
</p:tagLst>
</file>

<file path=ppt/tags/tag71.xml><?xml version="1.0" encoding="utf-8"?>
<p:tagLst xmlns:p="http://schemas.openxmlformats.org/presentationml/2006/main">
  <p:tag name="PRESENTER_SHAPEINFO" val="&lt;ThreeDShapeInfo&gt;&lt;uuid val=&quot;{938a3dc4-b969-405e-bfec-aa5383333518}&quot; /&gt;&lt;isInvalidForFieldText val=&quot;0&quot; /&gt;&lt;Image&gt;&lt;filename val=&quot;E:\breeze\content\1659316294\5392800046-1\input\breezo\data\asimages\{938a3dc4-b969-405e-bfec-aa5383333518}.png&quot; /&gt;&lt;left val=&quot;375&quot; /&gt;&lt;top val=&quot;364&quot; /&gt;&lt;width val=&quot;453&quot; /&gt;&lt;height val=&quot;51&quot; /&gt;&lt;hasText val=&quot;1&quot; /&gt;&lt;/Image&gt;&lt;/ThreeDShapeInfo&gt;"/>
</p:tagLst>
</file>

<file path=ppt/tags/tag72.xml><?xml version="1.0" encoding="utf-8"?>
<p:tagLst xmlns:p="http://schemas.openxmlformats.org/presentationml/2006/main">
  <p:tag name="PRESENTER_SHAPEINFO" val="&lt;ThreeDShapeInfo&gt;&lt;uuid val=&quot;{f2a87f96-1c7b-4962-a5fb-c0796a9d4e70}&quot; /&gt;&lt;isInvalidForFieldText val=&quot;0&quot; /&gt;&lt;Image&gt;&lt;filename val=&quot;E:\breeze\content\1659316294\5392800046-1\input\breezo\data\asimages\{f2a87f96-1c7b-4962-a5fb-c0796a9d4e70}.png&quot; /&gt;&lt;left val=&quot;39&quot; /&gt;&lt;top val=&quot;423&quot; /&gt;&lt;width val=&quot;156&quot; /&gt;&lt;height val=&quot;97&quot; /&gt;&lt;hasText val=&quot;1&quot; /&gt;&lt;/Image&gt;&lt;/ThreeDShapeInfo&gt;"/>
</p:tagLst>
</file>

<file path=ppt/tags/tag73.xml><?xml version="1.0" encoding="utf-8"?>
<p:tagLst xmlns:p="http://schemas.openxmlformats.org/presentationml/2006/main">
  <p:tag name="PRESENTER_SHAPEINFO" val="&lt;ThreeDShapeInfo&gt;&lt;uuid val=&quot;{a19d938d-66f3-4247-8e41-24af28e40433}&quot; /&gt;&lt;isInvalidForFieldText val=&quot;0&quot; /&gt;&lt;Image&gt;&lt;filename val=&quot;E:\breeze\content\1659316294\5392800046-1\input\breezo\data\asimages\{a19d938d-66f3-4247-8e41-24af28e40433}.png&quot; /&gt;&lt;left val=&quot;380&quot; /&gt;&lt;top val=&quot;590&quot; /&gt;&lt;width val=&quot;144&quot; /&gt;&lt;height val=&quot;38&quot; /&gt;&lt;hasText val=&quot;1&quot; /&gt;&lt;/Image&gt;&lt;/ThreeDShapeInfo&gt;"/>
  <p:tag name="PRESENTER_SHAPETEXTINFO" val="&lt;ShapeTextInfo&gt;&lt;TableIndex row=&quot;-1&quot; col=&quot;-1&quot;&gt;&lt;linesCount val=&quot;1&quot; /&gt;&lt;lineCharCount val=&quot;7&quot; /&gt;&lt;/TableIndex&gt;&lt;/ShapeTextInfo&gt;"/>
</p:tagLst>
</file>

<file path=ppt/tags/tag74.xml><?xml version="1.0" encoding="utf-8"?>
<p:tagLst xmlns:p="http://schemas.openxmlformats.org/presentationml/2006/main">
  <p:tag name="PRESENTER_SHAPEINFO" val="&lt;ThreeDShapeInfo&gt;&lt;uuid val=&quot;{84cca520-26b8-4e89-837f-27b66bd9a52c}&quot; /&gt;&lt;isInvalidForFieldText val=&quot;0&quot; /&gt;&lt;Image&gt;&lt;filename val=&quot;E:\breeze\content\1659316294\5392800046-1\input\breezo\data\asimages\{84cca520-26b8-4e89-837f-27b66bd9a52c}.png&quot; /&gt;&lt;left val=&quot;546&quot; /&gt;&lt;top val=&quot;573&quot; /&gt;&lt;width val=&quot;181&quot; /&gt;&lt;height val=&quot;85&quot; /&gt;&lt;hasText val=&quot;1&quot; /&gt;&lt;/Image&gt;&lt;/ThreeDShapeInfo&gt;"/>
</p:tagLst>
</file>

<file path=ppt/tags/tag75.xml><?xml version="1.0" encoding="utf-8"?>
<p:tagLst xmlns:p="http://schemas.openxmlformats.org/presentationml/2006/main">
  <p:tag name="PRESENTER_SHAPEINFO" val="&lt;ThreeDShapeInfo&gt;&lt;uuid val=&quot;{555bbf69-3eb3-4ad1-bd48-4a5171a3f1a5}&quot; /&gt;&lt;isInvalidForFieldText val=&quot;0&quot; /&gt;&lt;Image&gt;&lt;filename val=&quot;E:\breeze\content\1659316294\5392800046-1\input\breezo\data\asimages\{555bbf69-3eb3-4ad1-bd48-4a5171a3f1a5}.png&quot; /&gt;&lt;left val=&quot;790&quot; /&gt;&lt;top val=&quot;592&quot; /&gt;&lt;width val=&quot;157&quot; /&gt;&lt;height val=&quot;37&quot; /&gt;&lt;hasText val=&quot;1&quot; /&gt;&lt;/Image&gt;&lt;/ThreeDShapeInfo&gt;"/>
  <p:tag name="PRESENTER_SHAPETEXTINFO" val="&lt;ShapeTextInfo&gt;&lt;TableIndex row=&quot;-1&quot; col=&quot;-1&quot;&gt;&lt;linesCount val=&quot;1&quot; /&gt;&lt;lineCharCount val=&quot;8&quot; /&gt;&lt;/TableIndex&gt;&lt;/ShapeTextInfo&gt;"/>
</p:tagLst>
</file>

<file path=ppt/tags/tag76.xml><?xml version="1.0" encoding="utf-8"?>
<p:tagLst xmlns:p="http://schemas.openxmlformats.org/presentationml/2006/main">
  <p:tag name="HTML_SHAPEINFO" val="&lt;SlideThumbPath val=&quot;SlideTemp.PNG&quot;/&gt;"/>
</p:tagLst>
</file>

<file path=ppt/tags/tag77.xml><?xml version="1.0" encoding="utf-8"?>
<p:tagLst xmlns:p="http://schemas.openxmlformats.org/presentationml/2006/main">
  <p:tag name="PRESENTER_SHAPEINFO" val="&lt;ThreeDShapeInfo&gt;&lt;uuid val=&quot;{761091a0-c1ce-4763-a413-0f9e47768938}&quot; /&gt;&lt;isInvalidForFieldText val=&quot;0&quot; /&gt;&lt;Image&gt;&lt;filename val=&quot;E:\breeze\content\1659316294\5392800046-1\input\breezo\data\asimages\{761091a0-c1ce-4763-a413-0f9e47768938}.png&quot; /&gt;&lt;left val=&quot;197&quot; /&gt;&lt;top val=&quot;68&quot; /&gt;&lt;width val=&quot;565&quot; /&gt;&lt;height val=&quot;52&quot; /&gt;&lt;hasText val=&quot;1&quot; /&gt;&lt;/Image&gt;&lt;/ThreeDShapeInfo&gt;"/>
  <p:tag name="PRESENTER_SHAPETEXTINFO" val="&lt;ShapeTextInfo&gt;&lt;TableIndex row=&quot;-1&quot; col=&quot;-1&quot;&gt;&lt;linesCount val=&quot;1&quot; /&gt;&lt;lineCharCount val=&quot;24&quot; /&gt;&lt;/TableIndex&gt;&lt;/ShapeTextInfo&gt;"/>
</p:tagLst>
</file>

<file path=ppt/tags/tag78.xml><?xml version="1.0" encoding="utf-8"?>
<p:tagLst xmlns:p="http://schemas.openxmlformats.org/presentationml/2006/main">
  <p:tag name="PRESENTER_SHAPEINFO" val="&lt;ThreeDShapeInfo&gt;&lt;uuid val=&quot;{605c7f70-352a-41f3-8ef9-e007e603dd3a}&quot; /&gt;&lt;isInvalidForFieldText val=&quot;0&quot; /&gt;&lt;Image&gt;&lt;filename val=&quot;E:\breeze\content\1659316294\5392800046-1\input\breezo\data\asimages\{605c7f70-352a-41f3-8ef9-e007e603dd3a}.png&quot; /&gt;&lt;left val=&quot;58&quot; /&gt;&lt;top val=&quot;183&quot; /&gt;&lt;width val=&quot;579&quot; /&gt;&lt;height val=&quot;277&quot; /&gt;&lt;hasText val=&quot;1&quot; /&gt;&lt;/Image&gt;&lt;/ThreeDShapeInfo&gt;"/>
  <p:tag name="PRESENTER_SHAPETEXTINFO" val="&lt;ShapeTextInfo&gt;&lt;TableIndex row=&quot;-1&quot; col=&quot;-1&quot;&gt;&lt;linesCount val=&quot;6&quot; /&gt;&lt;lineCharCount val=&quot;35&quot; /&gt;&lt;lineCharCount val=&quot;1&quot; /&gt;&lt;lineCharCount val=&quot;25&quot; /&gt;&lt;lineCharCount val=&quot;1&quot; /&gt;&lt;lineCharCount val=&quot;15&quot; /&gt;&lt;lineCharCount val=&quot;1&quot; /&gt;&lt;/TableIndex&gt;&lt;/ShapeTextInfo&gt;"/>
</p:tagLst>
</file>

<file path=ppt/tags/tag79.xml><?xml version="1.0" encoding="utf-8"?>
<p:tagLst xmlns:p="http://schemas.openxmlformats.org/presentationml/2006/main">
  <p:tag name="PRESENTER_SHAPEINFO" val="&lt;ThreeDShapeInfo&gt;&lt;uuid val=&quot;{c1d93616-1586-4e9a-9ccd-ee63c7fd764a}&quot; /&gt;&lt;isInvalidForFieldText val=&quot;0&quot; /&gt;&lt;Image&gt;&lt;filename val=&quot;E:\breeze\content\1659316294\5392800046-1\input\breezo\data\asimages\{c1d93616-1586-4e9a-9ccd-ee63c7fd764a}.png&quot; /&gt;&lt;left val=&quot;64&quot; /&gt;&lt;top val=&quot;522&quot; /&gt;&lt;width val=&quot;488&quot; /&gt;&lt;height val=&quot;102&quot; /&gt;&lt;hasText val=&quot;1&quot; /&gt;&lt;/Image&gt;&lt;/ThreeDShapeInfo&gt;"/>
</p:tagLst>
</file>

<file path=ppt/tags/tag8.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80.xml><?xml version="1.0" encoding="utf-8"?>
<p:tagLst xmlns:p="http://schemas.openxmlformats.org/presentationml/2006/main">
  <p:tag name="HTML_SHAPEINFO" val="&lt;SlideThumbPath val=&quot;SlideTemp.PNG&quot;/&gt;"/>
</p:tagLst>
</file>

<file path=ppt/tags/tag81.xml><?xml version="1.0" encoding="utf-8"?>
<p:tagLst xmlns:p="http://schemas.openxmlformats.org/presentationml/2006/main">
  <p:tag name="PRESENTER_SHAPEINFO" val="&lt;ThreeDShapeInfo&gt;&lt;uuid val=&quot;{44769373-fbcd-46dc-bbcc-ffadb2e7ef75}&quot; /&gt;&lt;isInvalidForFieldText val=&quot;0&quot; /&gt;&lt;Image&gt;&lt;filename val=&quot;E:\breeze\content\1659316294\5392800046-1\input\breezo\data\asimages\{44769373-fbcd-46dc-bbcc-ffadb2e7ef75}.png&quot; /&gt;&lt;left val=&quot;197&quot; /&gt;&lt;top val=&quot;68&quot; /&gt;&lt;width val=&quot;565&quot; /&gt;&lt;height val=&quot;52&quot; /&gt;&lt;hasText val=&quot;1&quot; /&gt;&lt;/Image&gt;&lt;/ThreeDShapeInfo&gt;"/>
  <p:tag name="PRESENTER_SHAPETEXTINFO" val="&lt;ShapeTextInfo&gt;&lt;TableIndex row=&quot;-1&quot; col=&quot;-1&quot;&gt;&lt;linesCount val=&quot;1&quot; /&gt;&lt;lineCharCount val=&quot;24&quot; /&gt;&lt;/TableIndex&gt;&lt;/ShapeTextInfo&gt;"/>
</p:tagLst>
</file>

<file path=ppt/tags/tag82.xml><?xml version="1.0" encoding="utf-8"?>
<p:tagLst xmlns:p="http://schemas.openxmlformats.org/presentationml/2006/main">
  <p:tag name="PRESENTER_SHAPETEXTINFO" val="&lt;ShapeTextInfo&gt;&lt;TableIndex row=&quot;-1&quot; col=&quot;-1&quot;&gt;&lt;linesCount val=&quot;1&quot; /&gt;&lt;lineCharCount val=&quot;1&quot; /&gt;&lt;/TableIndex&gt;&lt;/ShapeTextInfo&gt;"/>
</p:tagLst>
</file>

<file path=ppt/tags/tag83.xml><?xml version="1.0" encoding="utf-8"?>
<p:tagLst xmlns:p="http://schemas.openxmlformats.org/presentationml/2006/main">
  <p:tag name="PRESENTER_SHAPEINFO" val="&lt;ThreeDShapeInfo&gt;&lt;uuid val=&quot;{fa306af1-e3e7-46ca-b0b6-f1a3a5181fd0}&quot; /&gt;&lt;isInvalidForFieldText val=&quot;0&quot; /&gt;&lt;Image&gt;&lt;filename val=&quot;E:\breeze\content\1659316294\5392800046-1\input\breezo\data\asimages\{fa306af1-e3e7-46ca-b0b6-f1a3a5181fd0}.png&quot; /&gt;&lt;left val=&quot;234&quot; /&gt;&lt;top val=&quot;194&quot; /&gt;&lt;width val=&quot;397&quot; /&gt;&lt;height val=&quot;50&quot; /&gt;&lt;hasText val=&quot;1&quot; /&gt;&lt;/Image&gt;&lt;/ThreeDShapeInfo&gt;"/>
</p:tagLst>
</file>

<file path=ppt/tags/tag84.xml><?xml version="1.0" encoding="utf-8"?>
<p:tagLst xmlns:p="http://schemas.openxmlformats.org/presentationml/2006/main">
  <p:tag name="HTML_SHAPEINFO" val="&lt;SlideThumbPath val=&quot;SlideTemp.PNG&quot;/&gt;"/>
</p:tagLst>
</file>

<file path=ppt/tags/tag85.xml><?xml version="1.0" encoding="utf-8"?>
<p:tagLst xmlns:p="http://schemas.openxmlformats.org/presentationml/2006/main">
  <p:tag name="PRESENTER_SHAPEINFO" val="&lt;ThreeDShapeInfo&gt;&lt;uuid val=&quot;{635ceaba-3262-48bd-aece-3ac712590462}&quot; /&gt;&lt;isInvalidForFieldText val=&quot;0&quot; /&gt;&lt;Image&gt;&lt;filename val=&quot;E:\breeze\content\1659316294\5392800046-1\input\breezo\data\asimages\{635ceaba-3262-48bd-aece-3ac712590462}.png&quot; /&gt;&lt;left val=&quot;78&quot; /&gt;&lt;top val=&quot;70&quot; /&gt;&lt;width val=&quot;802&quot; /&gt;&lt;height val=&quot;47&quot; /&gt;&lt;hasText val=&quot;1&quot; /&gt;&lt;/Image&gt;&lt;/ThreeDShapeInfo&gt;"/>
  <p:tag name="PRESENTER_SHAPETEXTINFO" val="&lt;ShapeTextInfo&gt;&lt;TableIndex row=&quot;-1&quot; col=&quot;-1&quot;&gt;&lt;linesCount val=&quot;1&quot; /&gt;&lt;lineCharCount val=&quot;36&quot; /&gt;&lt;/TableIndex&gt;&lt;/ShapeTextInfo&gt;"/>
</p:tagLst>
</file>

<file path=ppt/tags/tag86.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87.xml><?xml version="1.0" encoding="utf-8"?>
<p:tagLst xmlns:p="http://schemas.openxmlformats.org/presentationml/2006/main">
  <p:tag name="PRESENTER_SHAPEINFO" val="&lt;ThreeDShapeInfo&gt;&lt;uuid val=&quot;{62bfc9f2-88c5-4f75-b01f-2dbb2916511a}&quot; /&gt;&lt;isInvalidForFieldText val=&quot;0&quot; /&gt;&lt;Image&gt;&lt;filename val=&quot;E:\breeze\content\1659316294\5392800046-1\input\breezo\data\asimages\{62bfc9f2-88c5-4f75-b01f-2dbb2916511a}.png&quot; /&gt;&lt;left val=&quot;91&quot; /&gt;&lt;top val=&quot;239&quot; /&gt;&lt;width val=&quot;785&quot; /&gt;&lt;height val=&quot;241&quot; /&gt;&lt;hasText val=&quot;1&quot; /&gt;&lt;/Image&gt;&lt;/ThreeDShapeInfo&gt;"/>
  <p:tag name="PRESENTER_SHAPETEXTINFO" val="&lt;ShapeTextInfo&gt;&lt;TableIndex row=&quot;-1&quot; col=&quot;-1&quot;&gt;&lt;linesCount val=&quot;3&quot; /&gt;&lt;lineCharCount val=&quot;23&quot; /&gt;&lt;lineCharCount val=&quot;21&quot; /&gt;&lt;lineCharCount val=&quot;24&quot; /&gt;&lt;/TableIndex&gt;&lt;/ShapeTextInfo&gt;"/>
</p:tagLst>
</file>

<file path=ppt/tags/tag88.xml><?xml version="1.0" encoding="utf-8"?>
<p:tagLst xmlns:p="http://schemas.openxmlformats.org/presentationml/2006/main">
  <p:tag name="HTML_SHAPEINFO" val="&lt;SlideThumbPath val=&quot;SlideTemp.PNG&quot;/&gt;"/>
</p:tagLst>
</file>

<file path=ppt/tags/tag89.xml><?xml version="1.0" encoding="utf-8"?>
<p:tagLst xmlns:p="http://schemas.openxmlformats.org/presentationml/2006/main">
  <p:tag name="PRESENTER_SHAPEINFO" val="&lt;ThreeDShapeInfo&gt;&lt;uuid val=&quot;{4c4f00f4-b9d7-42d1-9f10-71e69e6b6045}&quot; /&gt;&lt;isInvalidForFieldText val=&quot;0&quot; /&gt;&lt;Image&gt;&lt;filename val=&quot;E:\breeze\content\1659316294\5392800046-1\input\breezo\data\asimages\{4c4f00f4-b9d7-42d1-9f10-71e69e6b6045}.png&quot; /&gt;&lt;left val=&quot;197&quot; /&gt;&lt;top val=&quot;68&quot; /&gt;&lt;width val=&quot;565&quot; /&gt;&lt;height val=&quot;52&quot; /&gt;&lt;hasText val=&quot;1&quot; /&gt;&lt;/Image&gt;&lt;/ThreeDShapeInfo&gt;"/>
  <p:tag name="PRESENTER_SHAPETEXTINFO" val="&lt;ShapeTextInfo&gt;&lt;TableIndex row=&quot;-1&quot; col=&quot;-1&quot;&gt;&lt;linesCount val=&quot;1&quot; /&gt;&lt;lineCharCount val=&quot;24&quot; /&gt;&lt;/TableIndex&gt;&lt;/ShapeTextInfo&gt;"/>
</p:tagLst>
</file>

<file path=ppt/tags/tag9.xml><?xml version="1.0" encoding="utf-8"?>
<p:tagLst xmlns:p="http://schemas.openxmlformats.org/presentationml/2006/main">
  <p:tag name="PRESENTER_SHAPETEXTINFO" val="&lt;ShapeTextInfo&gt;&lt;TableIndex row=&quot;-1&quot; col=&quot;-1&quot;&gt;&lt;linesCount val=&quot;1&quot; /&gt;&lt;lineCharCount val=&quot;3&quot; /&gt;&lt;/TableIndex&gt;&lt;/ShapeTextInfo&gt;"/>
</p:tagLst>
</file>

<file path=ppt/tags/tag90.xml><?xml version="1.0" encoding="utf-8"?>
<p:tagLst xmlns:p="http://schemas.openxmlformats.org/presentationml/2006/main">
  <p:tag name="PRESENTER_SHAPETEXTINFO" val="&lt;ShapeTextInfo&gt;&lt;TableIndex row=&quot;-1&quot; col=&quot;-1&quot;&gt;&lt;linesCount val=&quot;1&quot; /&gt;&lt;lineCharCount val=&quot;1&quot; /&gt;&lt;/TableIndex&gt;&lt;/ShapeTextInfo&gt;"/>
</p:tagLst>
</file>

<file path=ppt/tags/tag91.xml><?xml version="1.0" encoding="utf-8"?>
<p:tagLst xmlns:p="http://schemas.openxmlformats.org/presentationml/2006/main">
  <p:tag name="PRESENTER_SHAPEINFO" val="&lt;ThreeDShapeInfo&gt;&lt;uuid val=&quot;{e60a5b76-9416-4b55-b6c6-7e45a179ebcf}&quot; /&gt;&lt;isInvalidForFieldText val=&quot;0&quot; /&gt;&lt;Image&gt;&lt;filename val=&quot;E:\breeze\content\1659316294\5392800046-1\input\breezo\data\asimages\{e60a5b76-9416-4b55-b6c6-7e45a179ebcf}.png&quot; /&gt;&lt;left val=&quot;263&quot; /&gt;&lt;top val=&quot;178&quot; /&gt;&lt;width val=&quot;357&quot; /&gt;&lt;height val=&quot;45&quot; /&gt;&lt;hasText val=&quot;1&quot; /&gt;&lt;/Image&gt;&lt;/ThreeDShapeInfo&gt;"/>
</p:tagLst>
</file>

<file path=ppt/tags/tag92.xml><?xml version="1.0" encoding="utf-8"?>
<p:tagLst xmlns:p="http://schemas.openxmlformats.org/presentationml/2006/main">
  <p:tag name="PRESENTER_SHAPEINFO" val="&lt;ThreeDShapeInfo&gt;&lt;uuid val=&quot;{b616b4e5-5b21-4f6b-a3c0-ba135ff5a8c7}&quot; /&gt;&lt;isInvalidForFieldText val=&quot;0&quot; /&gt;&lt;Image&gt;&lt;filename val=&quot;E:\breeze\content\1659316294\5392800046-1\input\breezo\data\asimages\{b616b4e5-5b21-4f6b-a3c0-ba135ff5a8c7}.png&quot; /&gt;&lt;left val=&quot;172&quot; /&gt;&lt;top val=&quot;340&quot; /&gt;&lt;width val=&quot;235&quot; /&gt;&lt;height val=&quot;23&quot; /&gt;&lt;hasText val=&quot;1&quot; /&gt;&lt;/Image&gt;&lt;/ThreeDShapeInfo&gt;"/>
  <p:tag name="PRESENTER_SHAPETEXTINFO" val="&lt;ShapeTextInfo&gt;&lt;TableIndex row=&quot;-1&quot; col=&quot;-1&quot;&gt;&lt;linesCount val=&quot;1&quot; /&gt;&lt;lineCharCount val=&quot;22&quot; /&gt;&lt;/TableIndex&gt;&lt;/ShapeTextInfo&gt;"/>
</p:tagLst>
</file>

<file path=ppt/tags/tag93.xml><?xml version="1.0" encoding="utf-8"?>
<p:tagLst xmlns:p="http://schemas.openxmlformats.org/presentationml/2006/main">
  <p:tag name="PRESENTER_SHAPEINFO" val="&lt;ThreeDShapeInfo&gt;&lt;uuid val=&quot;{0bf3be8c-345e-4697-a564-8337b18527c7}&quot; /&gt;&lt;isInvalidForFieldText val=&quot;0&quot; /&gt;&lt;Image&gt;&lt;filename val=&quot;E:\breeze\content\1659316294\5392800046-1\input\breezo\data\asimages\{0bf3be8c-345e-4697-a564-8337b18527c7}.png&quot; /&gt;&lt;left val=&quot;132&quot; /&gt;&lt;top val=&quot;380&quot; /&gt;&lt;width val=&quot;647&quot; /&gt;&lt;height val=&quot;133&quot; /&gt;&lt;hasText val=&quot;1&quot; /&gt;&lt;/Image&gt;&lt;/ThreeDShapeInfo&gt;"/>
</p:tagLst>
</file>

<file path=ppt/tags/tag94.xml><?xml version="1.0" encoding="utf-8"?>
<p:tagLst xmlns:p="http://schemas.openxmlformats.org/presentationml/2006/main">
  <p:tag name="HTML_SHAPEINFO" val="&lt;SlideThumbPath val=&quot;SlideTemp.PNG&quot;/&gt;"/>
</p:tagLst>
</file>

<file path=ppt/tags/tag95.xml><?xml version="1.0" encoding="utf-8"?>
<p:tagLst xmlns:p="http://schemas.openxmlformats.org/presentationml/2006/main">
  <p:tag name="PRESENTER_SHAPEINFO" val="&lt;ThreeDShapeInfo&gt;&lt;uuid val=&quot;{6afb8a9e-dd7b-4433-b95d-5b8fdb1333e8}&quot; /&gt;&lt;isInvalidForFieldText val=&quot;0&quot; /&gt;&lt;Image&gt;&lt;filename val=&quot;E:\breeze\content\1659316294\5392800046-1\input\breezo\data\asimages\{6afb8a9e-dd7b-4433-b95d-5b8fdb1333e8}.png&quot; /&gt;&lt;left val=&quot;197&quot; /&gt;&lt;top val=&quot;68&quot; /&gt;&lt;width val=&quot;565&quot; /&gt;&lt;height val=&quot;52&quot; /&gt;&lt;hasText val=&quot;1&quot; /&gt;&lt;/Image&gt;&lt;/ThreeDShapeInfo&gt;"/>
  <p:tag name="PRESENTER_SHAPETEXTINFO" val="&lt;ShapeTextInfo&gt;&lt;TableIndex row=&quot;-1&quot; col=&quot;-1&quot;&gt;&lt;linesCount val=&quot;1&quot; /&gt;&lt;lineCharCount val=&quot;24&quot; /&gt;&lt;/TableIndex&gt;&lt;/ShapeTextInfo&gt;"/>
</p:tagLst>
</file>

<file path=ppt/tags/tag96.xml><?xml version="1.0" encoding="utf-8"?>
<p:tagLst xmlns:p="http://schemas.openxmlformats.org/presentationml/2006/main">
  <p:tag name="PRESENTER_SHAPETEXTINFO" val="&lt;ShapeTextInfo&gt;&lt;TableIndex row=&quot;-1&quot; col=&quot;-1&quot;&gt;&lt;linesCount val=&quot;1&quot; /&gt;&lt;lineCharCount val=&quot;1&quot; /&gt;&lt;/TableIndex&gt;&lt;/ShapeTextInfo&gt;"/>
</p:tagLst>
</file>

<file path=ppt/tags/tag97.xml><?xml version="1.0" encoding="utf-8"?>
<p:tagLst xmlns:p="http://schemas.openxmlformats.org/presentationml/2006/main">
  <p:tag name="PRESENTER_SHAPEINFO" val="&lt;ThreeDShapeInfo&gt;&lt;uuid val=&quot;{1179d56c-95b4-4e76-a608-ff29b9f4abc3}&quot; /&gt;&lt;isInvalidForFieldText val=&quot;0&quot; /&gt;&lt;Image&gt;&lt;filename val=&quot;E:\breeze\content\1659316294\5392800046-1\input\breezo\data\asimages\{1179d56c-95b4-4e76-a608-ff29b9f4abc3}.png&quot; /&gt;&lt;left val=&quot;271&quot; /&gt;&lt;top val=&quot;170&quot; /&gt;&lt;width val=&quot;357&quot; /&gt;&lt;height val=&quot;45&quot; /&gt;&lt;hasText val=&quot;1&quot; /&gt;&lt;/Image&gt;&lt;/ThreeDShapeInfo&gt;"/>
</p:tagLst>
</file>

<file path=ppt/tags/tag98.xml><?xml version="1.0" encoding="utf-8"?>
<p:tagLst xmlns:p="http://schemas.openxmlformats.org/presentationml/2006/main">
  <p:tag name="PRESENTER_SHAPEINFO" val="&lt;ThreeDShapeInfo&gt;&lt;uuid val=&quot;{274963b7-5c27-48d3-969b-442c7327d275}&quot; /&gt;&lt;isInvalidForFieldText val=&quot;0&quot; /&gt;&lt;Image&gt;&lt;filename val=&quot;E:\breeze\content\1659316294\5392800046-1\input\breezo\data\asimages\{274963b7-5c27-48d3-969b-442c7327d275}.png&quot; /&gt;&lt;left val=&quot;58&quot; /&gt;&lt;top val=&quot;244&quot; /&gt;&lt;width val=&quot;249&quot; /&gt;&lt;height val=&quot;23&quot; /&gt;&lt;hasText val=&quot;1&quot; /&gt;&lt;/Image&gt;&lt;/ThreeDShapeInfo&gt;"/>
  <p:tag name="PRESENTER_SHAPETEXTINFO" val="&lt;ShapeTextInfo&gt;&lt;TableIndex row=&quot;-1&quot; col=&quot;-1&quot;&gt;&lt;linesCount val=&quot;1&quot; /&gt;&lt;lineCharCount val=&quot;19&quot; /&gt;&lt;/TableIndex&gt;&lt;/ShapeTextInfo&gt;"/>
</p:tagLst>
</file>

<file path=ppt/tags/tag99.xml><?xml version="1.0" encoding="utf-8"?>
<p:tagLst xmlns:p="http://schemas.openxmlformats.org/presentationml/2006/main">
  <p:tag name="PRESENTER_SHAPEINFO" val="&lt;ThreeDShapeInfo&gt;&lt;uuid val=&quot;{b537ceae-afb1-4b01-bf2e-99b6cdc795c8}&quot; /&gt;&lt;isInvalidForFieldText val=&quot;0&quot; /&gt;&lt;Image&gt;&lt;filename val=&quot;E:\breeze\content\1659316294\5392800046-1\input\breezo\data\asimages\{b537ceae-afb1-4b01-bf2e-99b6cdc795c8}.png&quot; /&gt;&lt;left val=&quot;325&quot; /&gt;&lt;top val=&quot;275&quot; /&gt;&lt;width val=&quot;248&quot; /&gt;&lt;height val=&quot;42&quot; /&gt;&lt;hasText val=&quot;1&quot; /&gt;&lt;/Image&gt;&lt;/ThreeDShapeInfo&gt;"/>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x</Company>
  <PresentationFormat>On-screen Show (4:3)</PresentationFormat>
  <Paragraphs>369</Paragraphs>
  <Slides>83</Slides>
  <Notes>82</Notes>
  <TotalTime>1672</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83</vt:i4>
      </vt:variant>
    </vt:vector>
  </HeadingPairs>
  <TitlesOfParts>
    <vt:vector baseType="lpstr" size="89">
      <vt:lpstr>Arial</vt:lpstr>
      <vt:lpstr>Calibri</vt:lpstr>
      <vt:lpstr>Times New Roman</vt:lpstr>
      <vt:lpstr>Arial Black</vt:lpstr>
      <vt:lpstr>MV Boli</vt:lpstr>
      <vt:lpstr>Office Theme</vt:lpstr>
      <vt:lpstr>PowerPoint Presentation</vt:lpstr>
      <vt:lpstr>What we aim to cover tonight</vt:lpstr>
      <vt:lpstr>What is an equation?</vt:lpstr>
      <vt:lpstr>Linear Equations in One Variable</vt:lpstr>
      <vt:lpstr>Linear Equations in One Variable</vt:lpstr>
      <vt:lpstr>Solving linear equations</vt:lpstr>
      <vt:lpstr>Solving linear equations</vt:lpstr>
      <vt:lpstr>The Golden Rule of solving equations</vt:lpstr>
      <vt:lpstr>Solving linear equations</vt:lpstr>
      <vt:lpstr>Solving linear equations</vt:lpstr>
      <vt:lpstr>Solving linear equations</vt:lpstr>
      <vt:lpstr>Solving linear equations</vt:lpstr>
      <vt:lpstr>Checking</vt:lpstr>
      <vt:lpstr>Some to try</vt:lpstr>
      <vt:lpstr>Some to try</vt:lpstr>
      <vt:lpstr>Equations with brackets</vt:lpstr>
      <vt:lpstr>Equations with brackets</vt:lpstr>
      <vt:lpstr>Equations with brackets</vt:lpstr>
      <vt:lpstr>Equations with brackets</vt:lpstr>
      <vt:lpstr>Equations with brackets</vt:lpstr>
      <vt:lpstr>Equations with brackets</vt:lpstr>
      <vt:lpstr>How not to check</vt:lpstr>
      <vt:lpstr>Here’s a few for you to try</vt:lpstr>
      <vt:lpstr>Here’s a few for you to try</vt:lpstr>
      <vt:lpstr>Equations with fractions</vt:lpstr>
      <vt:lpstr>Equations with fractions</vt:lpstr>
      <vt:lpstr>Equations with fractions</vt:lpstr>
      <vt:lpstr>Equations with fractions</vt:lpstr>
      <vt:lpstr>Equations with fractions</vt:lpstr>
      <vt:lpstr>Equations with fractions</vt:lpstr>
      <vt:lpstr>Some to try</vt:lpstr>
      <vt:lpstr>Some to try</vt:lpstr>
      <vt:lpstr>Summary</vt:lpstr>
      <vt:lpstr>Is this a linear equation?</vt:lpstr>
      <vt:lpstr>Is this a linear equation?</vt:lpstr>
      <vt:lpstr>Equations with two variables</vt:lpstr>
      <vt:lpstr>Equations with two variables</vt:lpstr>
      <vt:lpstr>Equations with two variables</vt:lpstr>
      <vt:lpstr>The graph of 2x + 3y = 7</vt:lpstr>
      <vt:lpstr>Adding the graph of 3x – 2y = 4</vt:lpstr>
      <vt:lpstr>Simultaneous linear equations</vt:lpstr>
      <vt:lpstr>Simultaneous equations: the elimination method</vt:lpstr>
      <vt:lpstr>Simultaneous equations: the elimination method</vt:lpstr>
      <vt:lpstr>Simultaneous equations: the elimination method</vt:lpstr>
      <vt:lpstr>Simultaneous equations: the elimination method</vt:lpstr>
      <vt:lpstr>Simultaneous equations: the elimination method</vt:lpstr>
      <vt:lpstr>Simultaneous equations: the elimination method</vt:lpstr>
      <vt:lpstr>Check the answer</vt:lpstr>
      <vt:lpstr>Simultaneous equations: the substitution method</vt:lpstr>
      <vt:lpstr>Simultaneous equations: the substitution method</vt:lpstr>
      <vt:lpstr>Simultaneous equations: the substitution method</vt:lpstr>
      <vt:lpstr>Simultaneous equations: the substitution method</vt:lpstr>
      <vt:lpstr>Some to have a go at</vt:lpstr>
      <vt:lpstr>Some to have a go at</vt:lpstr>
      <vt:lpstr>The Graphs of Equations</vt:lpstr>
      <vt:lpstr>The graph of y = 2x - 4</vt:lpstr>
      <vt:lpstr>The general equation</vt:lpstr>
      <vt:lpstr>The Gradient</vt:lpstr>
      <vt:lpstr>The Intercept</vt:lpstr>
      <vt:lpstr>Another look at ...</vt:lpstr>
      <vt:lpstr>Some terminology</vt:lpstr>
      <vt:lpstr>Horizontal and vertical lines</vt:lpstr>
      <vt:lpstr>Parallel lines</vt:lpstr>
      <vt:lpstr>Other useful equations</vt:lpstr>
      <vt:lpstr>Formulating equations</vt:lpstr>
      <vt:lpstr>PowerPoint Presentation</vt:lpstr>
      <vt:lpstr>Lincoln Cathedral</vt:lpstr>
      <vt:lpstr>Lincoln Cathedral</vt:lpstr>
      <vt:lpstr>Lincoln Cathedral</vt:lpstr>
      <vt:lpstr>Lincoln Cathedral</vt:lpstr>
      <vt:lpstr>Lincoln Cathedral</vt:lpstr>
      <vt:lpstr>Lincoln Cathedral</vt:lpstr>
      <vt:lpstr>Lincoln Cathedral</vt:lpstr>
      <vt:lpstr>Lincoln Cathedral</vt:lpstr>
      <vt:lpstr>Formulating Equations:How many stamps</vt:lpstr>
      <vt:lpstr>Formulating Equations:How many stamps</vt:lpstr>
      <vt:lpstr>Father and daughter</vt:lpstr>
      <vt:lpstr>Father and daughter</vt:lpstr>
      <vt:lpstr>Why can’t these equations be solved?</vt:lpstr>
      <vt:lpstr>Why can’t these equations be solved?</vt:lpstr>
      <vt:lpstr>And these pairs of simultaneous equations:</vt:lpstr>
      <vt:lpstr>And these pairs of simultaneous equations:</vt:lpstr>
      <vt:lpstr>PowerPoint Presentation</vt:lpstr>
    </vt:vector>
  </TitlesOfParts>
  <LinksUpToDate>0</LinksUpToDate>
  <SharedDoc>0</SharedDoc>
  <HyperlinksChanged>0</HyperlinksChanged>
  <Application>Aspose.Slides for .NET</Application>
  <AppVersion>21.0700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Slide 1</dc:title>
  <dc:creator>John's Computer</dc:creator>
  <cp:lastModifiedBy>Colin.Fulford</cp:lastModifiedBy>
  <cp:revision>237</cp:revision>
  <cp:lastPrinted>2021-01-19T10:01:09.000</cp:lastPrinted>
  <dcterms:created xsi:type="dcterms:W3CDTF">2016-01-11T15:35:33Z</dcterms:created>
  <dcterms:modified xsi:type="dcterms:W3CDTF">2021-09-13T00:34:56Z</dcterms:modified>
</cp:coreProperties>
</file>