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72800" y="904959"/>
            <a:ext cx="22011952" cy="6079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5760" y="4654055"/>
            <a:ext cx="11848819" cy="21395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9584" y="4561879"/>
            <a:ext cx="4554191" cy="4764200"/>
            <a:chOff x="449584" y="4561879"/>
            <a:chExt cx="4554191" cy="47642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4" y="4561879"/>
              <a:ext cx="4554191" cy="47642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28153" y="4561879"/>
            <a:ext cx="3707977" cy="4812311"/>
            <a:chOff x="14128153" y="4561879"/>
            <a:chExt cx="3707977" cy="4812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28153" y="4561879"/>
              <a:ext cx="3707977" cy="4812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7203" y="403864"/>
            <a:ext cx="17386546" cy="9477986"/>
            <a:chOff x="297203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203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7980" y="2947306"/>
            <a:ext cx="5609754" cy="4651478"/>
            <a:chOff x="6337980" y="2947306"/>
            <a:chExt cx="5609754" cy="4651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6123" y="3923459"/>
              <a:ext cx="8398076" cy="550030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832637" y="2971778"/>
              <a:ext cx="2822100" cy="2029560"/>
              <a:chOff x="7832637" y="2971778"/>
              <a:chExt cx="2822100" cy="202956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60000">
                <a:off x="7832637" y="2971778"/>
                <a:ext cx="2822100" cy="2029560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5335" y="585484"/>
            <a:ext cx="13705276" cy="2881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7203" y="403864"/>
            <a:ext cx="17386546" cy="9477986"/>
            <a:chOff x="297203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203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28943" y="3542900"/>
            <a:ext cx="6923067" cy="4978839"/>
            <a:chOff x="5528943" y="3542900"/>
            <a:chExt cx="6923067" cy="4978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0000">
              <a:off x="5528943" y="3542900"/>
              <a:ext cx="6923067" cy="49788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2002" y="585484"/>
            <a:ext cx="13460190" cy="2881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9592" y="506749"/>
            <a:ext cx="13645943" cy="28453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078" y="4140899"/>
            <a:ext cx="6171429" cy="5740951"/>
            <a:chOff x="1248078" y="4140899"/>
            <a:chExt cx="6171429" cy="57409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078" y="4140899"/>
              <a:ext cx="6171429" cy="57409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1963" y="2510555"/>
            <a:ext cx="17391010" cy="63378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1088" y="4845735"/>
            <a:ext cx="6455343" cy="6116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4440" y="427403"/>
            <a:ext cx="9615648" cy="30503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56913" y="3119750"/>
            <a:ext cx="7638554" cy="1067453"/>
            <a:chOff x="5656913" y="3119750"/>
            <a:chExt cx="7638554" cy="10674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0838" y="3007887"/>
              <a:ext cx="3434657" cy="158861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8742" y="2718540"/>
              <a:ext cx="2595006" cy="21180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56913" y="4503030"/>
            <a:ext cx="7638554" cy="1067453"/>
            <a:chOff x="5656913" y="4503030"/>
            <a:chExt cx="7638554" cy="10674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1315" y="4391167"/>
              <a:ext cx="2728914" cy="158861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9313" y="4101820"/>
              <a:ext cx="2594958" cy="21276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56913" y="5886310"/>
            <a:ext cx="7638554" cy="1067453"/>
            <a:chOff x="5656913" y="5886310"/>
            <a:chExt cx="7638554" cy="10674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1791" y="5774447"/>
              <a:ext cx="3292800" cy="158861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8171" y="5657567"/>
              <a:ext cx="2669120" cy="3049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56913" y="7269590"/>
            <a:ext cx="7638554" cy="1067453"/>
            <a:chOff x="5656913" y="7269590"/>
            <a:chExt cx="7638554" cy="10674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0838" y="7033918"/>
              <a:ext cx="1523790" cy="174099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9885" y="6868381"/>
              <a:ext cx="2783625" cy="21085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07065" y="4971429"/>
            <a:ext cx="5040555" cy="4329769"/>
            <a:chOff x="12407065" y="4971429"/>
            <a:chExt cx="5040555" cy="43297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07065" y="4971429"/>
              <a:ext cx="5040555" cy="4329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1411" y="579784"/>
            <a:ext cx="13017552" cy="28884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904762" y="5252313"/>
            <a:ext cx="3817082" cy="4553347"/>
            <a:chOff x="13904762" y="5252313"/>
            <a:chExt cx="3817082" cy="455334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4762" y="5252313"/>
              <a:ext cx="3817082" cy="455334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3080" y="5451535"/>
            <a:ext cx="13037390" cy="41940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4497" y="2485714"/>
            <a:ext cx="15256721" cy="2871741"/>
            <a:chOff x="1514497" y="2485714"/>
            <a:chExt cx="15256721" cy="287174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14497" y="2513188"/>
              <a:ext cx="15256721" cy="2844267"/>
              <a:chOff x="1514497" y="2513188"/>
              <a:chExt cx="15256721" cy="284426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5506465" y="1887242"/>
                <a:ext cx="23813979" cy="4652752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2155130" y="4062217"/>
                <a:ext cx="831169" cy="1295238"/>
                <a:chOff x="2155130" y="4062217"/>
                <a:chExt cx="831169" cy="1295238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155130" y="4062217"/>
                  <a:ext cx="831169" cy="1295238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5096420" y="2513188"/>
                <a:ext cx="831169" cy="1295238"/>
                <a:chOff x="15096420" y="2513188"/>
                <a:chExt cx="831169" cy="1295238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5096420" y="2513188"/>
                  <a:ext cx="831169" cy="12952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625456" y="2485714"/>
              <a:ext cx="433215" cy="675093"/>
              <a:chOff x="14625456" y="2485714"/>
              <a:chExt cx="433215" cy="67509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625456" y="2485714"/>
                <a:ext cx="433215" cy="6750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9108" y="403864"/>
            <a:ext cx="17386546" cy="9477986"/>
            <a:chOff x="659108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108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4286" y="4015750"/>
            <a:ext cx="5196099" cy="2413220"/>
            <a:chOff x="6714286" y="4015750"/>
            <a:chExt cx="5196099" cy="24132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4286" y="4015750"/>
              <a:ext cx="5196099" cy="241322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1411" y="579784"/>
            <a:ext cx="13017552" cy="2888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1237" y="3327182"/>
            <a:ext cx="5826352" cy="41025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566" y="3338859"/>
            <a:ext cx="6904543" cy="39360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85703" y="2964409"/>
            <a:ext cx="1972352" cy="1418450"/>
            <a:chOff x="2785703" y="2964409"/>
            <a:chExt cx="1972352" cy="14184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0000">
              <a:off x="2785703" y="2964409"/>
              <a:ext cx="1972352" cy="14184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56849" y="3250580"/>
            <a:ext cx="1534604" cy="1132957"/>
            <a:chOff x="8956849" y="3250580"/>
            <a:chExt cx="1534604" cy="11329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780000">
              <a:off x="8956849" y="3250580"/>
              <a:ext cx="1534604" cy="11329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18397" y="3459413"/>
            <a:ext cx="6826495" cy="37405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13210" y="3005223"/>
            <a:ext cx="1833230" cy="1393475"/>
            <a:chOff x="13813210" y="3005223"/>
            <a:chExt cx="1833230" cy="13934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13210" y="3005223"/>
              <a:ext cx="1833230" cy="1393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1411" y="579784"/>
            <a:ext cx="13017552" cy="28884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1237" y="3327182"/>
            <a:ext cx="5826352" cy="4102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85703" y="2964409"/>
            <a:ext cx="1972352" cy="1418450"/>
            <a:chOff x="2785703" y="2964409"/>
            <a:chExt cx="1972352" cy="141845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0000">
              <a:off x="2785703" y="2964409"/>
              <a:ext cx="1972352" cy="14184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71366" y="2566569"/>
            <a:ext cx="4485840" cy="6171429"/>
            <a:chOff x="6071366" y="2566569"/>
            <a:chExt cx="4485840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1366" y="2566569"/>
              <a:ext cx="4485840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52381" y="2768300"/>
            <a:ext cx="6171429" cy="3949114"/>
            <a:chOff x="10352381" y="2768300"/>
            <a:chExt cx="6171429" cy="39491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2381" y="2768300"/>
              <a:ext cx="6171429" cy="39491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02176" y="5190476"/>
            <a:ext cx="3643268" cy="4761905"/>
            <a:chOff x="11502176" y="5190476"/>
            <a:chExt cx="3643268" cy="47619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2176" y="5190476"/>
              <a:ext cx="3643268" cy="47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7203" y="403864"/>
            <a:ext cx="17386546" cy="9477986"/>
            <a:chOff x="297203" y="403864"/>
            <a:chExt cx="17386546" cy="9477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203" y="403864"/>
              <a:ext cx="17386546" cy="9477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3360" y="3870563"/>
            <a:ext cx="5196099" cy="2413220"/>
            <a:chOff x="1103360" y="3870563"/>
            <a:chExt cx="5196099" cy="2413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360" y="3870563"/>
              <a:ext cx="5196099" cy="2413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203" y="403864"/>
            <a:ext cx="17386546" cy="9477986"/>
            <a:chOff x="297203" y="403864"/>
            <a:chExt cx="17386546" cy="94779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203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1411" y="579784"/>
            <a:ext cx="13017552" cy="2888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76359" y="3192034"/>
            <a:ext cx="6904543" cy="3941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56245" y="3098912"/>
            <a:ext cx="9098992" cy="54902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45923" y="3105393"/>
            <a:ext cx="1534604" cy="1132957"/>
            <a:chOff x="3345923" y="3105393"/>
            <a:chExt cx="1534604" cy="11329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80000">
              <a:off x="3345923" y="3105393"/>
              <a:ext cx="1534604" cy="11329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7203" y="403864"/>
            <a:ext cx="17386546" cy="9477986"/>
            <a:chOff x="297203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203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1411" y="579784"/>
            <a:ext cx="13017552" cy="28884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46410" y="3451425"/>
            <a:ext cx="6826495" cy="37405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48403" y="2997235"/>
            <a:ext cx="1833230" cy="1393475"/>
            <a:chOff x="2448403" y="2997235"/>
            <a:chExt cx="1833230" cy="13934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8403" y="2997235"/>
              <a:ext cx="1833230" cy="13934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4784" y="2426521"/>
            <a:ext cx="11988883" cy="3331370"/>
            <a:chOff x="4354784" y="2426521"/>
            <a:chExt cx="11988883" cy="3331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4784" y="2426521"/>
              <a:ext cx="11988883" cy="33313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87264" y="4267088"/>
            <a:ext cx="6031487" cy="6018627"/>
            <a:chOff x="11687264" y="4267088"/>
            <a:chExt cx="6031487" cy="60186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87264" y="4267088"/>
              <a:ext cx="6031487" cy="6018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7203" y="403864"/>
            <a:ext cx="17386546" cy="9477986"/>
            <a:chOff x="297203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203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69392" y="2810646"/>
            <a:ext cx="13937680" cy="5406523"/>
            <a:chOff x="3069392" y="2810646"/>
            <a:chExt cx="13937680" cy="5406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9392" y="2810646"/>
              <a:ext cx="13937680" cy="54065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8561" y="4011966"/>
            <a:ext cx="6108333" cy="5595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43642" y="2997235"/>
            <a:ext cx="1833230" cy="1393475"/>
            <a:chOff x="2743642" y="2997235"/>
            <a:chExt cx="1833230" cy="13934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3642" y="2997235"/>
              <a:ext cx="1833230" cy="13934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5335" y="585484"/>
            <a:ext cx="13705276" cy="2881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7203" y="403864"/>
            <a:ext cx="17386546" cy="9477986"/>
            <a:chOff x="297203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203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76696" y="2997235"/>
            <a:ext cx="6532322" cy="5153905"/>
            <a:chOff x="5876696" y="2997235"/>
            <a:chExt cx="6532322" cy="5153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410" y="3869284"/>
              <a:ext cx="9733771" cy="640861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102461" y="2997235"/>
              <a:ext cx="3054420" cy="2321725"/>
              <a:chOff x="8102461" y="2997235"/>
              <a:chExt cx="3054420" cy="232172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02461" y="2997235"/>
                <a:ext cx="3054420" cy="232172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5335" y="585484"/>
            <a:ext cx="13705276" cy="2881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2024-04-01T09:44:42Z</dcterms:created>
  <dcterms:modified xsi:type="dcterms:W3CDTF">2024-04-01T09:44:42Z</dcterms:modified>
</cp:coreProperties>
</file>