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Lst>
  <p:sldIdLst>
    <p:sldId id="256" r:id="rId8"/>
    <p:sldId id="257" r:id="rId9"/>
    <p:sldId id="260" r:id="rId10"/>
    <p:sldId id="259" r:id="rId11"/>
    <p:sldId id="258"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70570CD-FB76-4C8F-8E92-901F656CF353}">
          <p14:sldIdLst>
            <p14:sldId id="256"/>
            <p14:sldId id="257"/>
            <p14:sldId id="260"/>
            <p14:sldId id="259"/>
            <p14:sldId id="258"/>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4E4"/>
    <a:srgbClr val="FED23D"/>
    <a:srgbClr val="F357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98" autoAdjust="0"/>
  </p:normalViewPr>
  <p:slideViewPr>
    <p:cSldViewPr>
      <p:cViewPr varScale="1">
        <p:scale>
          <a:sx n="85" d="100"/>
          <a:sy n="85" d="100"/>
        </p:scale>
        <p:origin x="-152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Master" Target="slideMasters/slideMaster1.xml"/><Relationship Id="rId12" Type="http://schemas.openxmlformats.org/officeDocument/2006/relationships/slide" Target="slides/slide5.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1946A73-1C53-46B6-8B95-6FF419BD93A1}" type="datetimeFigureOut">
              <a:rPr kumimoji="1" lang="ja-JP" altLang="en-US" smtClean="0"/>
              <a:t>2024/12/5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166007-2C66-4EF4-A7FF-F767E7B73915}" type="slidenum">
              <a:rPr kumimoji="1" lang="ja-JP" altLang="en-US" smtClean="0"/>
              <a:t>‹#›</a:t>
            </a:fld>
            <a:endParaRPr kumimoji="1" lang="ja-JP" altLang="en-US"/>
          </a:p>
        </p:txBody>
      </p:sp>
    </p:spTree>
    <p:extLst>
      <p:ext uri="{BB962C8B-B14F-4D97-AF65-F5344CB8AC3E}">
        <p14:creationId xmlns:p14="http://schemas.microsoft.com/office/powerpoint/2010/main" val="442923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1946A73-1C53-46B6-8B95-6FF419BD93A1}" type="datetimeFigureOut">
              <a:rPr kumimoji="1" lang="ja-JP" altLang="en-US" smtClean="0"/>
              <a:t>2024/12/5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166007-2C66-4EF4-A7FF-F767E7B73915}" type="slidenum">
              <a:rPr kumimoji="1" lang="ja-JP" altLang="en-US" smtClean="0"/>
              <a:t>‹#›</a:t>
            </a:fld>
            <a:endParaRPr kumimoji="1" lang="ja-JP" altLang="en-US"/>
          </a:p>
        </p:txBody>
      </p:sp>
    </p:spTree>
    <p:extLst>
      <p:ext uri="{BB962C8B-B14F-4D97-AF65-F5344CB8AC3E}">
        <p14:creationId xmlns:p14="http://schemas.microsoft.com/office/powerpoint/2010/main" val="284318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1946A73-1C53-46B6-8B95-6FF419BD93A1}" type="datetimeFigureOut">
              <a:rPr kumimoji="1" lang="ja-JP" altLang="en-US" smtClean="0"/>
              <a:t>2024/12/5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166007-2C66-4EF4-A7FF-F767E7B73915}" type="slidenum">
              <a:rPr kumimoji="1" lang="ja-JP" altLang="en-US" smtClean="0"/>
              <a:t>‹#›</a:t>
            </a:fld>
            <a:endParaRPr kumimoji="1" lang="ja-JP" altLang="en-US"/>
          </a:p>
        </p:txBody>
      </p:sp>
    </p:spTree>
    <p:extLst>
      <p:ext uri="{BB962C8B-B14F-4D97-AF65-F5344CB8AC3E}">
        <p14:creationId xmlns:p14="http://schemas.microsoft.com/office/powerpoint/2010/main" val="50672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1946A73-1C53-46B6-8B95-6FF419BD93A1}" type="datetimeFigureOut">
              <a:rPr kumimoji="1" lang="ja-JP" altLang="en-US" smtClean="0"/>
              <a:t>2024/12/5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166007-2C66-4EF4-A7FF-F767E7B73915}" type="slidenum">
              <a:rPr kumimoji="1" lang="ja-JP" altLang="en-US" smtClean="0"/>
              <a:t>‹#›</a:t>
            </a:fld>
            <a:endParaRPr kumimoji="1" lang="ja-JP" altLang="en-US"/>
          </a:p>
        </p:txBody>
      </p:sp>
      <p:sp>
        <p:nvSpPr>
          <p:cNvPr id="7" name="正方形/長方形 6"/>
          <p:cNvSpPr/>
          <p:nvPr userDrawn="1">
            <p:custDataLst>
              <p:custData r:id="rId1"/>
            </p:custDataLst>
          </p:nvPr>
        </p:nvSpPr>
        <p:spPr>
          <a:xfrm>
            <a:off x="0" y="0"/>
            <a:ext cx="9144001" cy="6858000"/>
          </a:xfrm>
          <a:prstGeom prst="rect">
            <a:avLst/>
          </a:prstGeom>
          <a:noFill/>
          <a:ln w="114300" cap="rnd">
            <a:solidFill>
              <a:srgbClr val="F357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928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1946A73-1C53-46B6-8B95-6FF419BD93A1}" type="datetimeFigureOut">
              <a:rPr kumimoji="1" lang="ja-JP" altLang="en-US" smtClean="0"/>
              <a:t>2024/12/5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166007-2C66-4EF4-A7FF-F767E7B73915}" type="slidenum">
              <a:rPr kumimoji="1" lang="ja-JP" altLang="en-US" smtClean="0"/>
              <a:t>‹#›</a:t>
            </a:fld>
            <a:endParaRPr kumimoji="1" lang="ja-JP" altLang="en-US"/>
          </a:p>
        </p:txBody>
      </p:sp>
    </p:spTree>
    <p:extLst>
      <p:ext uri="{BB962C8B-B14F-4D97-AF65-F5344CB8AC3E}">
        <p14:creationId xmlns:p14="http://schemas.microsoft.com/office/powerpoint/2010/main" val="2154675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F1946A73-1C53-46B6-8B95-6FF419BD93A1}" type="datetimeFigureOut">
              <a:rPr kumimoji="1" lang="ja-JP" altLang="en-US" smtClean="0"/>
              <a:t>2024/12/5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C166007-2C66-4EF4-A7FF-F767E7B73915}" type="slidenum">
              <a:rPr kumimoji="1" lang="ja-JP" altLang="en-US" smtClean="0"/>
              <a:t>‹#›</a:t>
            </a:fld>
            <a:endParaRPr kumimoji="1" lang="ja-JP" altLang="en-US"/>
          </a:p>
        </p:txBody>
      </p:sp>
    </p:spTree>
    <p:extLst>
      <p:ext uri="{BB962C8B-B14F-4D97-AF65-F5344CB8AC3E}">
        <p14:creationId xmlns:p14="http://schemas.microsoft.com/office/powerpoint/2010/main" val="230423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1946A73-1C53-46B6-8B95-6FF419BD93A1}" type="datetimeFigureOut">
              <a:rPr kumimoji="1" lang="ja-JP" altLang="en-US" smtClean="0"/>
              <a:t>2024/12/5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C166007-2C66-4EF4-A7FF-F767E7B73915}" type="slidenum">
              <a:rPr kumimoji="1" lang="ja-JP" altLang="en-US" smtClean="0"/>
              <a:t>‹#›</a:t>
            </a:fld>
            <a:endParaRPr kumimoji="1" lang="ja-JP" altLang="en-US"/>
          </a:p>
        </p:txBody>
      </p:sp>
    </p:spTree>
    <p:extLst>
      <p:ext uri="{BB962C8B-B14F-4D97-AF65-F5344CB8AC3E}">
        <p14:creationId xmlns:p14="http://schemas.microsoft.com/office/powerpoint/2010/main" val="196330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1946A73-1C53-46B6-8B95-6FF419BD93A1}" type="datetimeFigureOut">
              <a:rPr kumimoji="1" lang="ja-JP" altLang="en-US" smtClean="0"/>
              <a:t>2024/12/5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C166007-2C66-4EF4-A7FF-F767E7B73915}" type="slidenum">
              <a:rPr kumimoji="1" lang="ja-JP" altLang="en-US" smtClean="0"/>
              <a:t>‹#›</a:t>
            </a:fld>
            <a:endParaRPr kumimoji="1" lang="ja-JP" altLang="en-US"/>
          </a:p>
        </p:txBody>
      </p:sp>
    </p:spTree>
    <p:extLst>
      <p:ext uri="{BB962C8B-B14F-4D97-AF65-F5344CB8AC3E}">
        <p14:creationId xmlns:p14="http://schemas.microsoft.com/office/powerpoint/2010/main" val="243186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1946A73-1C53-46B6-8B95-6FF419BD93A1}" type="datetimeFigureOut">
              <a:rPr kumimoji="1" lang="ja-JP" altLang="en-US" smtClean="0"/>
              <a:t>2024/12/5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C166007-2C66-4EF4-A7FF-F767E7B73915}" type="slidenum">
              <a:rPr kumimoji="1" lang="ja-JP" altLang="en-US" smtClean="0"/>
              <a:t>‹#›</a:t>
            </a:fld>
            <a:endParaRPr kumimoji="1" lang="ja-JP" altLang="en-US"/>
          </a:p>
        </p:txBody>
      </p:sp>
      <p:sp>
        <p:nvSpPr>
          <p:cNvPr id="5" name="正方形/長方形 4"/>
          <p:cNvSpPr/>
          <p:nvPr userDrawn="1"/>
        </p:nvSpPr>
        <p:spPr>
          <a:xfrm>
            <a:off x="0" y="0"/>
            <a:ext cx="9144001" cy="6858000"/>
          </a:xfrm>
          <a:prstGeom prst="rect">
            <a:avLst/>
          </a:prstGeom>
          <a:noFill/>
          <a:ln w="63500" cap="rnd">
            <a:solidFill>
              <a:srgbClr val="F357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2449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1946A73-1C53-46B6-8B95-6FF419BD93A1}" type="datetimeFigureOut">
              <a:rPr kumimoji="1" lang="ja-JP" altLang="en-US" smtClean="0"/>
              <a:t>2024/12/5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C166007-2C66-4EF4-A7FF-F767E7B73915}" type="slidenum">
              <a:rPr kumimoji="1" lang="ja-JP" altLang="en-US" smtClean="0"/>
              <a:t>‹#›</a:t>
            </a:fld>
            <a:endParaRPr kumimoji="1" lang="ja-JP" altLang="en-US"/>
          </a:p>
        </p:txBody>
      </p:sp>
    </p:spTree>
    <p:extLst>
      <p:ext uri="{BB962C8B-B14F-4D97-AF65-F5344CB8AC3E}">
        <p14:creationId xmlns:p14="http://schemas.microsoft.com/office/powerpoint/2010/main" val="298978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1946A73-1C53-46B6-8B95-6FF419BD93A1}" type="datetimeFigureOut">
              <a:rPr kumimoji="1" lang="ja-JP" altLang="en-US" smtClean="0"/>
              <a:t>2024/12/5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C166007-2C66-4EF4-A7FF-F767E7B73915}" type="slidenum">
              <a:rPr kumimoji="1" lang="ja-JP" altLang="en-US" smtClean="0"/>
              <a:t>‹#›</a:t>
            </a:fld>
            <a:endParaRPr kumimoji="1" lang="ja-JP" altLang="en-US"/>
          </a:p>
        </p:txBody>
      </p:sp>
    </p:spTree>
    <p:extLst>
      <p:ext uri="{BB962C8B-B14F-4D97-AF65-F5344CB8AC3E}">
        <p14:creationId xmlns:p14="http://schemas.microsoft.com/office/powerpoint/2010/main" val="304953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46A73-1C53-46B6-8B95-6FF419BD93A1}" type="datetimeFigureOut">
              <a:rPr kumimoji="1" lang="ja-JP" altLang="en-US" smtClean="0"/>
              <a:t>2024/12/5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166007-2C66-4EF4-A7FF-F767E7B73915}" type="slidenum">
              <a:rPr kumimoji="1" lang="ja-JP" altLang="en-US" smtClean="0"/>
              <a:t>‹#›</a:t>
            </a:fld>
            <a:endParaRPr kumimoji="1" lang="ja-JP" altLang="en-US"/>
          </a:p>
        </p:txBody>
      </p:sp>
    </p:spTree>
    <p:extLst>
      <p:ext uri="{BB962C8B-B14F-4D97-AF65-F5344CB8AC3E}">
        <p14:creationId xmlns:p14="http://schemas.microsoft.com/office/powerpoint/2010/main" val="2922324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customXml" Target="../../customXml/item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ustomXml" Target="../../customXml/item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ustomXml" Target="../../customXml/item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ustomXml" Target="../../customXml/item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ustomXml" Target="../../customXml/item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xmlns="" id="{1892B7C5-0B2D-F60B-9169-C557691EA3D7}"/>
              </a:ext>
            </a:extLst>
          </p:cNvPr>
          <p:cNvSpPr/>
          <p:nvPr/>
        </p:nvSpPr>
        <p:spPr>
          <a:xfrm>
            <a:off x="2339752" y="4005064"/>
            <a:ext cx="4320480" cy="504056"/>
          </a:xfrm>
          <a:prstGeom prst="roundRect">
            <a:avLst>
              <a:gd name="adj" fmla="val 50000"/>
            </a:avLst>
          </a:prstGeom>
          <a:solidFill>
            <a:srgbClr val="FED23D"/>
          </a:solidFill>
          <a:ln w="254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04558" y="4877954"/>
            <a:ext cx="8136904" cy="882999"/>
          </a:xfrm>
          <a:prstGeom prst="rect">
            <a:avLst/>
          </a:prstGeom>
          <a:noFill/>
        </p:spPr>
        <p:txBody>
          <a:bodyPr wrap="square" rtlCol="0">
            <a:spAutoFit/>
          </a:bodyPr>
          <a:lstStyle/>
          <a:p>
            <a:pPr algn="ctr">
              <a:lnSpc>
                <a:spcPct val="150000"/>
              </a:lnSpc>
            </a:pPr>
            <a:r>
              <a:rPr kumimoji="1" lang="en-US" altLang="ja-JP" dirty="0">
                <a:latin typeface="Rounded Mplus 1c Medium" panose="020B0602020203020207" pitchFamily="50" charset="-128"/>
                <a:ea typeface="Rounded Mplus 1c Medium" panose="020B0602020203020207" pitchFamily="50" charset="-128"/>
                <a:cs typeface="Rounded Mplus 1c Medium" panose="020B0602020203020207" pitchFamily="50" charset="-128"/>
              </a:rPr>
              <a:t>AW2A</a:t>
            </a:r>
            <a:r>
              <a:rPr lang="ja-JP" altLang="en-US" dirty="0">
                <a:latin typeface="Rounded Mplus 1c Medium" panose="020B0602020203020207" pitchFamily="50" charset="-128"/>
                <a:ea typeface="Rounded Mplus 1c Medium" panose="020B0602020203020207" pitchFamily="50" charset="-128"/>
                <a:cs typeface="Rounded Mplus 1c Medium" panose="020B0602020203020207" pitchFamily="50" charset="-128"/>
              </a:rPr>
              <a:t>　</a:t>
            </a:r>
            <a:endParaRPr lang="en-US" altLang="ja-JP" dirty="0">
              <a:latin typeface="Rounded Mplus 1c Medium" panose="020B0602020203020207" pitchFamily="50" charset="-128"/>
              <a:ea typeface="Rounded Mplus 1c Medium" panose="020B0602020203020207" pitchFamily="50" charset="-128"/>
              <a:cs typeface="Rounded Mplus 1c Medium" panose="020B0602020203020207" pitchFamily="50" charset="-128"/>
            </a:endParaRPr>
          </a:p>
          <a:p>
            <a:pPr algn="ctr">
              <a:lnSpc>
                <a:spcPct val="150000"/>
              </a:lnSpc>
            </a:pPr>
            <a:r>
              <a:rPr lang="ja-JP" altLang="en-US" dirty="0">
                <a:latin typeface="Rounded Mplus 1c Medium" panose="020B0602020203020207" pitchFamily="50" charset="-128"/>
                <a:ea typeface="Rounded Mplus 1c Medium" panose="020B0602020203020207" pitchFamily="50" charset="-128"/>
                <a:cs typeface="Rounded Mplus 1c Medium" panose="020B0602020203020207" pitchFamily="50" charset="-128"/>
              </a:rPr>
              <a:t>菊池なつみ　若目田小夏　猪瀬智加　飯塚春花</a:t>
            </a:r>
            <a:endParaRPr kumimoji="1" lang="ja-JP" altLang="en-US" dirty="0">
              <a:latin typeface="Rounded Mplus 1c Medium" panose="020B0602020203020207" pitchFamily="50" charset="-128"/>
              <a:ea typeface="Rounded Mplus 1c Medium" panose="020B0602020203020207" pitchFamily="50" charset="-128"/>
              <a:cs typeface="Rounded Mplus 1c Medium" panose="020B0602020203020207" pitchFamily="50" charset="-128"/>
            </a:endParaRPr>
          </a:p>
        </p:txBody>
      </p:sp>
      <p:sp>
        <p:nvSpPr>
          <p:cNvPr id="2" name="角丸四角形 1"/>
          <p:cNvSpPr/>
          <p:nvPr>
            <p:custDataLst>
              <p:custData r:id="rId1"/>
            </p:custDataLst>
          </p:nvPr>
        </p:nvSpPr>
        <p:spPr>
          <a:xfrm>
            <a:off x="107504" y="116632"/>
            <a:ext cx="8928992" cy="6624736"/>
          </a:xfrm>
          <a:prstGeom prst="roundRect">
            <a:avLst>
              <a:gd name="adj" fmla="val 3472"/>
            </a:avLst>
          </a:prstGeom>
          <a:noFill/>
          <a:ln w="285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n>
                  <a:solidFill>
                    <a:schemeClr val="tx1"/>
                  </a:solidFill>
                </a:ln>
              </a:rPr>
              <a:t> </a:t>
            </a:r>
            <a:endParaRPr kumimoji="1" lang="ja-JP" altLang="en-US" dirty="0">
              <a:ln>
                <a:solidFill>
                  <a:schemeClr val="tx1"/>
                </a:solidFill>
              </a:ln>
            </a:endParaRPr>
          </a:p>
        </p:txBody>
      </p:sp>
      <p:pic>
        <p:nvPicPr>
          <p:cNvPr id="8" name="図 7">
            <a:extLst>
              <a:ext uri="{FF2B5EF4-FFF2-40B4-BE49-F238E27FC236}">
                <a16:creationId xmlns:a16="http://schemas.microsoft.com/office/drawing/2014/main" xmlns="" id="{CBF865FA-8E06-36D4-AC0D-A035F9C01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1196752"/>
            <a:ext cx="7533438" cy="2126854"/>
          </a:xfrm>
          <a:prstGeom prst="rect">
            <a:avLst/>
          </a:prstGeom>
        </p:spPr>
      </p:pic>
      <p:sp>
        <p:nvSpPr>
          <p:cNvPr id="9" name="テキスト ボックス 8">
            <a:extLst>
              <a:ext uri="{FF2B5EF4-FFF2-40B4-BE49-F238E27FC236}">
                <a16:creationId xmlns:a16="http://schemas.microsoft.com/office/drawing/2014/main" xmlns="" id="{95BF22AB-8D3B-4698-F241-C6AB194737FF}"/>
              </a:ext>
            </a:extLst>
          </p:cNvPr>
          <p:cNvSpPr txBox="1"/>
          <p:nvPr/>
        </p:nvSpPr>
        <p:spPr>
          <a:xfrm>
            <a:off x="2771800" y="4072426"/>
            <a:ext cx="3456384" cy="369332"/>
          </a:xfrm>
          <a:prstGeom prst="rect">
            <a:avLst/>
          </a:prstGeom>
          <a:noFill/>
        </p:spPr>
        <p:txBody>
          <a:bodyPr wrap="square" rtlCol="0">
            <a:spAutoFit/>
          </a:bodyPr>
          <a:lstStyle/>
          <a:p>
            <a:r>
              <a:rPr lang="ja-JP" altLang="en-US" dirty="0">
                <a:latin typeface="Rounded Mplus 1c Medium" panose="020B0602020203020207" pitchFamily="50" charset="-128"/>
                <a:ea typeface="Rounded Mplus 1c Medium" panose="020B0602020203020207" pitchFamily="50" charset="-128"/>
                <a:cs typeface="Rounded Mplus 1c Medium" panose="020B0602020203020207" pitchFamily="50" charset="-128"/>
              </a:rPr>
              <a:t>ちか★なつみ★はるか★こなつ</a:t>
            </a:r>
            <a:endParaRPr kumimoji="1" lang="en-US" altLang="ja-JP" dirty="0">
              <a:latin typeface="Rounded Mplus 1c Medium" panose="020B0602020203020207" pitchFamily="50" charset="-128"/>
              <a:ea typeface="Rounded Mplus 1c Medium" panose="020B0602020203020207" pitchFamily="50" charset="-128"/>
              <a:cs typeface="Rounded Mplus 1c Medium" panose="020B0602020203020207" pitchFamily="50" charset="-128"/>
            </a:endParaRPr>
          </a:p>
        </p:txBody>
      </p:sp>
    </p:spTree>
    <p:extLst>
      <p:ext uri="{BB962C8B-B14F-4D97-AF65-F5344CB8AC3E}">
        <p14:creationId xmlns:p14="http://schemas.microsoft.com/office/powerpoint/2010/main" val="1974701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1">
            <a:extLst>
              <a:ext uri="{FF2B5EF4-FFF2-40B4-BE49-F238E27FC236}">
                <a16:creationId xmlns:a16="http://schemas.microsoft.com/office/drawing/2014/main" xmlns="" id="{C8472EB2-CACA-2D77-300F-01D35FBA40B0}"/>
              </a:ext>
            </a:extLst>
          </p:cNvPr>
          <p:cNvSpPr/>
          <p:nvPr>
            <p:custDataLst>
              <p:custData r:id="rId1"/>
            </p:custDataLst>
          </p:nvPr>
        </p:nvSpPr>
        <p:spPr>
          <a:xfrm>
            <a:off x="107504" y="116632"/>
            <a:ext cx="8928992" cy="6624736"/>
          </a:xfrm>
          <a:prstGeom prst="roundRect">
            <a:avLst>
              <a:gd name="adj" fmla="val 3472"/>
            </a:avLst>
          </a:prstGeom>
          <a:noFill/>
          <a:ln w="285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n>
                  <a:solidFill>
                    <a:schemeClr val="tx1"/>
                  </a:solidFill>
                </a:ln>
              </a:rPr>
              <a:t> </a:t>
            </a:r>
            <a:endParaRPr kumimoji="1" lang="ja-JP" altLang="en-US" dirty="0">
              <a:ln>
                <a:solidFill>
                  <a:schemeClr val="tx1"/>
                </a:solidFill>
              </a:ln>
            </a:endParaRPr>
          </a:p>
        </p:txBody>
      </p:sp>
      <p:sp>
        <p:nvSpPr>
          <p:cNvPr id="5" name="四角形: 角を丸くする 4">
            <a:extLst>
              <a:ext uri="{FF2B5EF4-FFF2-40B4-BE49-F238E27FC236}">
                <a16:creationId xmlns:a16="http://schemas.microsoft.com/office/drawing/2014/main" xmlns="" id="{30AD8482-600B-DAFC-F7A6-44C046DCF4C9}"/>
              </a:ext>
            </a:extLst>
          </p:cNvPr>
          <p:cNvSpPr/>
          <p:nvPr/>
        </p:nvSpPr>
        <p:spPr>
          <a:xfrm>
            <a:off x="611560" y="692696"/>
            <a:ext cx="2808312" cy="648072"/>
          </a:xfrm>
          <a:prstGeom prst="roundRect">
            <a:avLst>
              <a:gd name="adj" fmla="val 50000"/>
            </a:avLst>
          </a:prstGeom>
          <a:solidFill>
            <a:srgbClr val="FED23D"/>
          </a:solidFill>
          <a:ln w="254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xmlns="" id="{122DAEA1-1027-9306-2B1A-42BE54A79AD7}"/>
              </a:ext>
            </a:extLst>
          </p:cNvPr>
          <p:cNvSpPr txBox="1"/>
          <p:nvPr/>
        </p:nvSpPr>
        <p:spPr>
          <a:xfrm>
            <a:off x="1590419" y="785900"/>
            <a:ext cx="850595" cy="492443"/>
          </a:xfrm>
          <a:prstGeom prst="rect">
            <a:avLst/>
          </a:prstGeom>
          <a:noFill/>
        </p:spPr>
        <p:txBody>
          <a:bodyPr wrap="square" rtlCol="0">
            <a:spAutoFit/>
          </a:bodyPr>
          <a:lstStyle/>
          <a:p>
            <a:pPr algn="ctr"/>
            <a:r>
              <a:rPr kumimoji="1" lang="ja-JP" altLang="en-US" sz="26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目次</a:t>
            </a:r>
            <a:endParaRPr kumimoji="1" lang="en-US" altLang="ja-JP" sz="26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endParaRPr>
          </a:p>
        </p:txBody>
      </p:sp>
      <p:sp>
        <p:nvSpPr>
          <p:cNvPr id="7" name="テキスト ボックス 6">
            <a:extLst>
              <a:ext uri="{FF2B5EF4-FFF2-40B4-BE49-F238E27FC236}">
                <a16:creationId xmlns:a16="http://schemas.microsoft.com/office/drawing/2014/main" xmlns="" id="{5BCE6920-71D2-D28B-3D62-D76F6B2B68EE}"/>
              </a:ext>
            </a:extLst>
          </p:cNvPr>
          <p:cNvSpPr txBox="1"/>
          <p:nvPr/>
        </p:nvSpPr>
        <p:spPr>
          <a:xfrm>
            <a:off x="1979712" y="1769035"/>
            <a:ext cx="2448272" cy="2977738"/>
          </a:xfrm>
          <a:prstGeom prst="rect">
            <a:avLst/>
          </a:prstGeom>
          <a:noFill/>
        </p:spPr>
        <p:txBody>
          <a:bodyPr wrap="square" rtlCol="0">
            <a:spAutoFit/>
          </a:bodyPr>
          <a:lstStyle/>
          <a:p>
            <a:pPr>
              <a:lnSpc>
                <a:spcPct val="250000"/>
              </a:lnSpc>
              <a:buSzPct val="100000"/>
            </a:pPr>
            <a:r>
              <a:rPr lang="en-US" altLang="ja-JP"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01</a:t>
            </a:r>
            <a:r>
              <a:rPr lang="ja-JP" altLang="en-US" sz="2500" dirty="0">
                <a:latin typeface="Rounded Mplus 1c Medium" panose="020B0602020203020207" pitchFamily="50" charset="-128"/>
                <a:ea typeface="Rounded Mplus 1c Medium" panose="020B0602020203020207" pitchFamily="50" charset="-128"/>
                <a:cs typeface="Rounded Mplus 1c Medium" panose="020B0602020203020207" pitchFamily="50" charset="-128"/>
              </a:rPr>
              <a:t> </a:t>
            </a:r>
            <a:r>
              <a:rPr lang="ja-JP" altLang="en-US"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  </a:t>
            </a:r>
            <a:r>
              <a:rPr lang="ja-JP" altLang="en-US"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概要</a:t>
            </a:r>
            <a:endParaRPr lang="en-US" altLang="ja-JP" sz="2500" dirty="0">
              <a:latin typeface="Rounded Mplus 1c Medium" panose="020B0602020203020207" pitchFamily="50" charset="-128"/>
              <a:ea typeface="Rounded Mplus 1c Medium" panose="020B0602020203020207" pitchFamily="50" charset="-128"/>
              <a:cs typeface="Rounded Mplus 1c Medium" panose="020B0602020203020207" pitchFamily="50" charset="-128"/>
            </a:endParaRPr>
          </a:p>
          <a:p>
            <a:pPr>
              <a:lnSpc>
                <a:spcPct val="250000"/>
              </a:lnSpc>
              <a:buSzPct val="100000"/>
            </a:pPr>
            <a:r>
              <a:rPr kumimoji="1" lang="en-US" altLang="ja-JP"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02</a:t>
            </a:r>
            <a:r>
              <a:rPr lang="ja-JP" altLang="en-US"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   </a:t>
            </a:r>
            <a:r>
              <a:rPr kumimoji="1" lang="ja-JP" altLang="en-US"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背景</a:t>
            </a:r>
            <a:endParaRPr lang="en-US" altLang="ja-JP" sz="2500" dirty="0">
              <a:latin typeface="Rounded Mplus 1c Medium" panose="020B0602020203020207" pitchFamily="50" charset="-128"/>
              <a:ea typeface="Rounded Mplus 1c Medium" panose="020B0602020203020207" pitchFamily="50" charset="-128"/>
              <a:cs typeface="Rounded Mplus 1c Medium" panose="020B0602020203020207" pitchFamily="50" charset="-128"/>
            </a:endParaRPr>
          </a:p>
          <a:p>
            <a:pPr>
              <a:lnSpc>
                <a:spcPct val="250000"/>
              </a:lnSpc>
              <a:buSzPct val="100000"/>
            </a:pPr>
            <a:r>
              <a:rPr kumimoji="1" lang="en-US" altLang="ja-JP"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03</a:t>
            </a:r>
            <a:r>
              <a:rPr lang="ja-JP" altLang="en-US" sz="2500" dirty="0">
                <a:latin typeface="Rounded Mplus 1c Medium" panose="020B0602020203020207" pitchFamily="50" charset="-128"/>
                <a:ea typeface="Rounded Mplus 1c Medium" panose="020B0602020203020207" pitchFamily="50" charset="-128"/>
                <a:cs typeface="Rounded Mplus 1c Medium" panose="020B0602020203020207" pitchFamily="50" charset="-128"/>
              </a:rPr>
              <a:t> </a:t>
            </a:r>
            <a:r>
              <a:rPr lang="ja-JP" altLang="en-US"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  </a:t>
            </a:r>
            <a:r>
              <a:rPr kumimoji="1" lang="ja-JP" altLang="en-US"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目的</a:t>
            </a:r>
            <a:endParaRPr lang="en-US" altLang="ja-JP" sz="2500" dirty="0">
              <a:latin typeface="Rounded Mplus 1c Medium" panose="020B0602020203020207" pitchFamily="50" charset="-128"/>
              <a:ea typeface="Rounded Mplus 1c Medium" panose="020B0602020203020207" pitchFamily="50" charset="-128"/>
              <a:cs typeface="Rounded Mplus 1c Medium" panose="020B0602020203020207" pitchFamily="50" charset="-128"/>
            </a:endParaRPr>
          </a:p>
        </p:txBody>
      </p:sp>
      <p:sp>
        <p:nvSpPr>
          <p:cNvPr id="8" name="テキスト ボックス 7">
            <a:extLst>
              <a:ext uri="{FF2B5EF4-FFF2-40B4-BE49-F238E27FC236}">
                <a16:creationId xmlns:a16="http://schemas.microsoft.com/office/drawing/2014/main" xmlns="" id="{51EBA68D-0F37-1F62-E8A8-BCF44D2F4D81}"/>
              </a:ext>
            </a:extLst>
          </p:cNvPr>
          <p:cNvSpPr txBox="1"/>
          <p:nvPr/>
        </p:nvSpPr>
        <p:spPr>
          <a:xfrm>
            <a:off x="4499992" y="1769035"/>
            <a:ext cx="3528392" cy="4324261"/>
          </a:xfrm>
          <a:prstGeom prst="rect">
            <a:avLst/>
          </a:prstGeom>
          <a:noFill/>
        </p:spPr>
        <p:txBody>
          <a:bodyPr wrap="square" rtlCol="0">
            <a:spAutoFit/>
          </a:bodyPr>
          <a:lstStyle/>
          <a:p>
            <a:pPr>
              <a:lnSpc>
                <a:spcPct val="250000"/>
              </a:lnSpc>
              <a:buSzPct val="100000"/>
            </a:pPr>
            <a:r>
              <a:rPr kumimoji="1" lang="en-US" altLang="ja-JP"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04</a:t>
            </a:r>
            <a:r>
              <a:rPr lang="ja-JP" altLang="en-US" sz="2500" dirty="0">
                <a:latin typeface="Rounded Mplus 1c Medium" panose="020B0602020203020207" pitchFamily="50" charset="-128"/>
                <a:ea typeface="Rounded Mplus 1c Medium" panose="020B0602020203020207" pitchFamily="50" charset="-128"/>
                <a:cs typeface="Rounded Mplus 1c Medium" panose="020B0602020203020207" pitchFamily="50" charset="-128"/>
              </a:rPr>
              <a:t> </a:t>
            </a:r>
            <a:r>
              <a:rPr lang="ja-JP" altLang="en-US"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  </a:t>
            </a:r>
            <a:r>
              <a:rPr kumimoji="1" lang="ja-JP" altLang="en-US"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制作</a:t>
            </a:r>
            <a:r>
              <a:rPr kumimoji="1" lang="ja-JP" altLang="en-US" sz="2500" dirty="0">
                <a:latin typeface="Rounded Mplus 1c Medium" panose="020B0602020203020207" pitchFamily="50" charset="-128"/>
                <a:ea typeface="Rounded Mplus 1c Medium" panose="020B0602020203020207" pitchFamily="50" charset="-128"/>
                <a:cs typeface="Rounded Mplus 1c Medium" panose="020B0602020203020207" pitchFamily="50" charset="-128"/>
              </a:rPr>
              <a:t>過程</a:t>
            </a:r>
            <a:endParaRPr kumimoji="1" lang="en-US" altLang="ja-JP" sz="2500" dirty="0">
              <a:latin typeface="Rounded Mplus 1c Medium" panose="020B0602020203020207" pitchFamily="50" charset="-128"/>
              <a:ea typeface="Rounded Mplus 1c Medium" panose="020B0602020203020207" pitchFamily="50" charset="-128"/>
              <a:cs typeface="Rounded Mplus 1c Medium" panose="020B0602020203020207" pitchFamily="50" charset="-128"/>
            </a:endParaRPr>
          </a:p>
          <a:p>
            <a:pPr>
              <a:lnSpc>
                <a:spcPct val="250000"/>
              </a:lnSpc>
              <a:buSzPct val="100000"/>
            </a:pPr>
            <a:r>
              <a:rPr lang="en-US" altLang="ja-JP"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05</a:t>
            </a:r>
            <a:r>
              <a:rPr lang="ja-JP" altLang="en-US" sz="2500" dirty="0">
                <a:latin typeface="Rounded Mplus 1c Medium" panose="020B0602020203020207" pitchFamily="50" charset="-128"/>
                <a:ea typeface="Rounded Mplus 1c Medium" panose="020B0602020203020207" pitchFamily="50" charset="-128"/>
                <a:cs typeface="Rounded Mplus 1c Medium" panose="020B0602020203020207" pitchFamily="50" charset="-128"/>
              </a:rPr>
              <a:t> </a:t>
            </a:r>
            <a:r>
              <a:rPr lang="ja-JP" altLang="en-US"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  </a:t>
            </a:r>
            <a:r>
              <a:rPr lang="ja-JP" altLang="en-US"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サイト</a:t>
            </a:r>
            <a:r>
              <a:rPr lang="ja-JP" altLang="en-US" sz="2500" dirty="0">
                <a:latin typeface="Rounded Mplus 1c Medium" panose="020B0602020203020207" pitchFamily="50" charset="-128"/>
                <a:ea typeface="Rounded Mplus 1c Medium" panose="020B0602020203020207" pitchFamily="50" charset="-128"/>
                <a:cs typeface="Rounded Mplus 1c Medium" panose="020B0602020203020207" pitchFamily="50" charset="-128"/>
              </a:rPr>
              <a:t>の特徴</a:t>
            </a:r>
            <a:endParaRPr lang="en-US" altLang="ja-JP" sz="2500" dirty="0">
              <a:latin typeface="Rounded Mplus 1c Medium" panose="020B0602020203020207" pitchFamily="50" charset="-128"/>
              <a:ea typeface="Rounded Mplus 1c Medium" panose="020B0602020203020207" pitchFamily="50" charset="-128"/>
              <a:cs typeface="Rounded Mplus 1c Medium" panose="020B0602020203020207" pitchFamily="50" charset="-128"/>
            </a:endParaRPr>
          </a:p>
          <a:p>
            <a:pPr>
              <a:lnSpc>
                <a:spcPct val="250000"/>
              </a:lnSpc>
              <a:buSzPct val="100000"/>
            </a:pPr>
            <a:r>
              <a:rPr kumimoji="1" lang="en-US" altLang="ja-JP"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06</a:t>
            </a:r>
            <a:r>
              <a:rPr lang="ja-JP" altLang="en-US" sz="2500" dirty="0">
                <a:latin typeface="Rounded Mplus 1c Medium" panose="020B0602020203020207" pitchFamily="50" charset="-128"/>
                <a:ea typeface="Rounded Mplus 1c Medium" panose="020B0602020203020207" pitchFamily="50" charset="-128"/>
                <a:cs typeface="Rounded Mplus 1c Medium" panose="020B0602020203020207" pitchFamily="50" charset="-128"/>
              </a:rPr>
              <a:t> </a:t>
            </a:r>
            <a:r>
              <a:rPr lang="ja-JP" altLang="en-US"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  </a:t>
            </a:r>
            <a:r>
              <a:rPr kumimoji="1" lang="ja-JP" altLang="en-US"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反省</a:t>
            </a:r>
            <a:endParaRPr kumimoji="1" lang="en-US" altLang="ja-JP" sz="2500" dirty="0">
              <a:latin typeface="Rounded Mplus 1c Medium" panose="020B0602020203020207" pitchFamily="50" charset="-128"/>
              <a:ea typeface="Rounded Mplus 1c Medium" panose="020B0602020203020207" pitchFamily="50" charset="-128"/>
              <a:cs typeface="Rounded Mplus 1c Medium" panose="020B0602020203020207" pitchFamily="50" charset="-128"/>
            </a:endParaRPr>
          </a:p>
          <a:p>
            <a:pPr>
              <a:lnSpc>
                <a:spcPct val="250000"/>
              </a:lnSpc>
              <a:buSzPct val="100000"/>
            </a:pPr>
            <a:r>
              <a:rPr lang="en-US" altLang="ja-JP"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07</a:t>
            </a:r>
            <a:r>
              <a:rPr lang="ja-JP" altLang="en-US" sz="2500" dirty="0">
                <a:latin typeface="Rounded Mplus 1c Medium" panose="020B0602020203020207" pitchFamily="50" charset="-128"/>
                <a:ea typeface="Rounded Mplus 1c Medium" panose="020B0602020203020207" pitchFamily="50" charset="-128"/>
                <a:cs typeface="Rounded Mplus 1c Medium" panose="020B0602020203020207" pitchFamily="50" charset="-128"/>
              </a:rPr>
              <a:t> </a:t>
            </a:r>
            <a:r>
              <a:rPr lang="ja-JP" altLang="en-US"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  </a:t>
            </a:r>
            <a:r>
              <a:rPr lang="ja-JP" altLang="en-US" sz="25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質疑</a:t>
            </a:r>
            <a:r>
              <a:rPr lang="ja-JP" altLang="en-US" sz="2500" dirty="0">
                <a:latin typeface="Rounded Mplus 1c Medium" panose="020B0602020203020207" pitchFamily="50" charset="-128"/>
                <a:ea typeface="Rounded Mplus 1c Medium" panose="020B0602020203020207" pitchFamily="50" charset="-128"/>
                <a:cs typeface="Rounded Mplus 1c Medium" panose="020B0602020203020207" pitchFamily="50" charset="-128"/>
              </a:rPr>
              <a:t>応答</a:t>
            </a:r>
            <a:endParaRPr kumimoji="1" lang="ja-JP" altLang="en-US" sz="2500" dirty="0">
              <a:latin typeface="Rounded Mplus 1c Medium" panose="020B0602020203020207" pitchFamily="50" charset="-128"/>
              <a:ea typeface="Rounded Mplus 1c Medium" panose="020B0602020203020207" pitchFamily="50" charset="-128"/>
              <a:cs typeface="Rounded Mplus 1c Medium" panose="020B0602020203020207" pitchFamily="50" charset="-128"/>
            </a:endParaRPr>
          </a:p>
          <a:p>
            <a:endParaRPr kumimoji="1" lang="ja-JP" altLang="en-US" sz="2500" dirty="0"/>
          </a:p>
        </p:txBody>
      </p:sp>
    </p:spTree>
    <p:extLst>
      <p:ext uri="{BB962C8B-B14F-4D97-AF65-F5344CB8AC3E}">
        <p14:creationId xmlns:p14="http://schemas.microsoft.com/office/powerpoint/2010/main" val="216348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p:cNvSpPr/>
          <p:nvPr/>
        </p:nvSpPr>
        <p:spPr>
          <a:xfrm>
            <a:off x="1619672" y="620688"/>
            <a:ext cx="6552728" cy="750278"/>
          </a:xfrm>
          <a:prstGeom prst="roundRect">
            <a:avLst>
              <a:gd name="adj" fmla="val 50000"/>
            </a:avLst>
          </a:prstGeom>
          <a:solidFill>
            <a:srgbClr val="E4E4E4"/>
          </a:solidFill>
          <a:ln w="1143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xmlns="" id="{6721A78C-A42E-1017-1353-BA494BF1045B}"/>
              </a:ext>
            </a:extLst>
          </p:cNvPr>
          <p:cNvSpPr>
            <a:spLocks noGrp="1"/>
          </p:cNvSpPr>
          <p:nvPr>
            <p:ph type="title"/>
          </p:nvPr>
        </p:nvSpPr>
        <p:spPr>
          <a:xfrm>
            <a:off x="1969368" y="424327"/>
            <a:ext cx="1738536" cy="1143000"/>
          </a:xfrm>
        </p:spPr>
        <p:txBody>
          <a:bodyPr>
            <a:normAutofit/>
          </a:bodyPr>
          <a:lstStyle/>
          <a:p>
            <a:pPr algn="l"/>
            <a:r>
              <a:rPr lang="ja-JP" altLang="en-US" sz="3000" dirty="0" smtClean="0">
                <a:latin typeface="Rounded Mplus 1c Medium" panose="020B0602020203020207" pitchFamily="50" charset="-128"/>
                <a:ea typeface="Rounded Mplus 1c Medium" panose="020B0602020203020207" pitchFamily="50" charset="-128"/>
                <a:cs typeface="Rounded Mplus 1c Medium" panose="020B0602020203020207" pitchFamily="50" charset="-128"/>
              </a:rPr>
              <a:t>概要</a:t>
            </a:r>
            <a:endParaRPr kumimoji="1" lang="ja-JP" altLang="en-US" sz="3000" dirty="0">
              <a:latin typeface="Rounded Mplus 1c Medium" panose="020B0602020203020207" pitchFamily="50" charset="-128"/>
              <a:ea typeface="Rounded Mplus 1c Medium" panose="020B0602020203020207" pitchFamily="50" charset="-128"/>
              <a:cs typeface="Rounded Mplus 1c Medium" panose="020B0602020203020207" pitchFamily="50" charset="-128"/>
            </a:endParaRPr>
          </a:p>
        </p:txBody>
      </p:sp>
      <p:sp>
        <p:nvSpPr>
          <p:cNvPr id="3" name="角丸四角形 1">
            <a:extLst>
              <a:ext uri="{FF2B5EF4-FFF2-40B4-BE49-F238E27FC236}">
                <a16:creationId xmlns:a16="http://schemas.microsoft.com/office/drawing/2014/main" xmlns="" id="{E565C8FF-907A-C3E6-F7BE-CE6100572EA6}"/>
              </a:ext>
            </a:extLst>
          </p:cNvPr>
          <p:cNvSpPr/>
          <p:nvPr>
            <p:custDataLst>
              <p:custData r:id="rId1"/>
            </p:custDataLst>
          </p:nvPr>
        </p:nvSpPr>
        <p:spPr>
          <a:xfrm>
            <a:off x="107504" y="116632"/>
            <a:ext cx="8928992" cy="6624736"/>
          </a:xfrm>
          <a:prstGeom prst="roundRect">
            <a:avLst>
              <a:gd name="adj" fmla="val 3472"/>
            </a:avLst>
          </a:prstGeom>
          <a:noFill/>
          <a:ln w="285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n>
                  <a:solidFill>
                    <a:schemeClr val="tx1"/>
                  </a:solidFill>
                </a:ln>
              </a:rPr>
              <a:t> </a:t>
            </a:r>
            <a:endParaRPr kumimoji="1" lang="ja-JP" altLang="en-US" dirty="0">
              <a:ln>
                <a:solidFill>
                  <a:schemeClr val="tx1"/>
                </a:solidFill>
              </a:ln>
            </a:endParaRPr>
          </a:p>
        </p:txBody>
      </p:sp>
      <p:sp>
        <p:nvSpPr>
          <p:cNvPr id="4" name="楕円 3">
            <a:extLst>
              <a:ext uri="{FF2B5EF4-FFF2-40B4-BE49-F238E27FC236}">
                <a16:creationId xmlns:a16="http://schemas.microsoft.com/office/drawing/2014/main" xmlns="" id="{035C3E44-B0E8-33EE-9361-24D4216B6DCC}"/>
              </a:ext>
            </a:extLst>
          </p:cNvPr>
          <p:cNvSpPr/>
          <p:nvPr/>
        </p:nvSpPr>
        <p:spPr>
          <a:xfrm>
            <a:off x="683568" y="620688"/>
            <a:ext cx="750278" cy="750278"/>
          </a:xfrm>
          <a:prstGeom prst="ellipse">
            <a:avLst/>
          </a:prstGeom>
          <a:solidFill>
            <a:srgbClr val="FED23D"/>
          </a:solidFill>
          <a:ln w="285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solidFill>
                <a:latin typeface="Rounded Mplus 1c Medium" panose="020B0602020203020207" pitchFamily="50" charset="-128"/>
                <a:ea typeface="Rounded Mplus 1c Medium" panose="020B0602020203020207" pitchFamily="50" charset="-128"/>
                <a:cs typeface="Rounded Mplus 1c Medium" panose="020B0602020203020207" pitchFamily="50" charset="-128"/>
              </a:rPr>
              <a:t> </a:t>
            </a:r>
            <a:endParaRPr kumimoji="1" lang="ja-JP" altLang="en-US" sz="2000" dirty="0">
              <a:solidFill>
                <a:schemeClr val="tx1"/>
              </a:solidFill>
              <a:latin typeface="Rounded Mplus 1c Medium" panose="020B0602020203020207" pitchFamily="50" charset="-128"/>
              <a:ea typeface="Rounded Mplus 1c Medium" panose="020B0602020203020207" pitchFamily="50" charset="-128"/>
              <a:cs typeface="Rounded Mplus 1c Medium" panose="020B0602020203020207" pitchFamily="50" charset="-128"/>
            </a:endParaRPr>
          </a:p>
        </p:txBody>
      </p:sp>
      <p:sp>
        <p:nvSpPr>
          <p:cNvPr id="6" name="テキスト ボックス 5">
            <a:extLst>
              <a:ext uri="{FF2B5EF4-FFF2-40B4-BE49-F238E27FC236}">
                <a16:creationId xmlns:a16="http://schemas.microsoft.com/office/drawing/2014/main" xmlns="" id="{19C7823E-6638-2CCF-76C5-304E9DC9F2FD}"/>
              </a:ext>
            </a:extLst>
          </p:cNvPr>
          <p:cNvSpPr txBox="1"/>
          <p:nvPr/>
        </p:nvSpPr>
        <p:spPr>
          <a:xfrm>
            <a:off x="642322" y="2060848"/>
            <a:ext cx="8106142" cy="3416320"/>
          </a:xfrm>
          <a:prstGeom prst="rect">
            <a:avLst/>
          </a:prstGeom>
          <a:noFill/>
        </p:spPr>
        <p:txBody>
          <a:bodyPr wrap="square" rtlCol="0">
            <a:spAutoFit/>
          </a:bodyPr>
          <a:lstStyle/>
          <a:p>
            <a:r>
              <a:rPr kumimoji="1" lang="ja-JP" altLang="en-US" dirty="0"/>
              <a:t>このサイトでは「コップの種類」「色」「文字」「画像」など、</a:t>
            </a:r>
          </a:p>
          <a:p>
            <a:r>
              <a:rPr kumimoji="1" lang="ja-JP" altLang="en-US" dirty="0"/>
              <a:t>ユーザーが自分で選んだりデザインしたりできるサイトを作成しました。</a:t>
            </a:r>
          </a:p>
          <a:p>
            <a:endParaRPr kumimoji="1" lang="ja-JP" altLang="en-US" dirty="0"/>
          </a:p>
          <a:p>
            <a:r>
              <a:rPr kumimoji="1" lang="ja-JP" altLang="en-US" dirty="0"/>
              <a:t>ユーザーが自分でコップのデザインを楽しみながら作れるようなサイトを作りたかったんです。</a:t>
            </a:r>
          </a:p>
          <a:p>
            <a:r>
              <a:rPr kumimoji="1" lang="ja-JP" altLang="en-US" dirty="0"/>
              <a:t>自分で色や文字、画像を自由にカスタマイズできるって、楽しさが倍増すると思いませんか？</a:t>
            </a:r>
          </a:p>
          <a:p>
            <a:r>
              <a:rPr kumimoji="1" lang="ja-JP" altLang="en-US" dirty="0"/>
              <a:t>それに、ラッピングサービスもつけてプレゼント用にも使えるようにして、</a:t>
            </a:r>
          </a:p>
          <a:p>
            <a:r>
              <a:rPr kumimoji="1" lang="ja-JP" altLang="en-US" dirty="0"/>
              <a:t>実用性と楽しさの両方を提供したかったんです。自分でデザインしたコップを作れる体験って、</a:t>
            </a:r>
          </a:p>
          <a:p>
            <a:r>
              <a:rPr kumimoji="1" lang="ja-JP" altLang="en-US" dirty="0"/>
              <a:t>実際にやってみるとすごくワクワクするので、そういう体験を他の人にもしてもらいたかったんですよね。</a:t>
            </a:r>
          </a:p>
        </p:txBody>
      </p:sp>
      <p:sp>
        <p:nvSpPr>
          <p:cNvPr id="7" name="テキスト ボックス 6"/>
          <p:cNvSpPr txBox="1"/>
          <p:nvPr/>
        </p:nvSpPr>
        <p:spPr>
          <a:xfrm>
            <a:off x="725811" y="718828"/>
            <a:ext cx="678270" cy="553998"/>
          </a:xfrm>
          <a:prstGeom prst="rect">
            <a:avLst/>
          </a:prstGeom>
          <a:noFill/>
        </p:spPr>
        <p:txBody>
          <a:bodyPr wrap="square" rtlCol="0">
            <a:spAutoFit/>
          </a:bodyPr>
          <a:lstStyle/>
          <a:p>
            <a:pPr algn="ctr"/>
            <a:r>
              <a:rPr kumimoji="1" lang="en-US" altLang="ja-JP" sz="3000" dirty="0" smtClean="0">
                <a:latin typeface="Rounded Mplus 1c ExtraBold" panose="020B0802020203020207" pitchFamily="50" charset="-128"/>
                <a:ea typeface="Rounded Mplus 1c ExtraBold" panose="020B0802020203020207" pitchFamily="50" charset="-128"/>
                <a:cs typeface="Rounded Mplus 1c ExtraBold" panose="020B0802020203020207" pitchFamily="50" charset="-128"/>
              </a:rPr>
              <a:t>01</a:t>
            </a:r>
            <a:endParaRPr kumimoji="1" lang="ja-JP" altLang="en-US" sz="3000" dirty="0">
              <a:latin typeface="Rounded Mplus 1c ExtraBold" panose="020B0802020203020207" pitchFamily="50" charset="-128"/>
              <a:ea typeface="Rounded Mplus 1c ExtraBold" panose="020B0802020203020207" pitchFamily="50" charset="-128"/>
              <a:cs typeface="Rounded Mplus 1c ExtraBold" panose="020B0802020203020207" pitchFamily="50" charset="-128"/>
            </a:endParaRPr>
          </a:p>
        </p:txBody>
      </p:sp>
    </p:spTree>
    <p:extLst>
      <p:ext uri="{BB962C8B-B14F-4D97-AF65-F5344CB8AC3E}">
        <p14:creationId xmlns:p14="http://schemas.microsoft.com/office/powerpoint/2010/main" val="3172219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1947BB9-427F-F253-399F-826C4F07449D}"/>
              </a:ext>
            </a:extLst>
          </p:cNvPr>
          <p:cNvSpPr>
            <a:spLocks noGrp="1"/>
          </p:cNvSpPr>
          <p:nvPr>
            <p:ph type="title"/>
          </p:nvPr>
        </p:nvSpPr>
        <p:spPr/>
        <p:txBody>
          <a:bodyPr/>
          <a:lstStyle/>
          <a:p>
            <a:endParaRPr kumimoji="1" lang="ja-JP" altLang="en-US" dirty="0"/>
          </a:p>
        </p:txBody>
      </p:sp>
      <p:sp>
        <p:nvSpPr>
          <p:cNvPr id="3" name="角丸四角形 1">
            <a:extLst>
              <a:ext uri="{FF2B5EF4-FFF2-40B4-BE49-F238E27FC236}">
                <a16:creationId xmlns:a16="http://schemas.microsoft.com/office/drawing/2014/main" xmlns="" id="{23326A1D-9677-0BE2-82A6-010A9CB7F9EC}"/>
              </a:ext>
            </a:extLst>
          </p:cNvPr>
          <p:cNvSpPr/>
          <p:nvPr>
            <p:custDataLst>
              <p:custData r:id="rId1"/>
            </p:custDataLst>
          </p:nvPr>
        </p:nvSpPr>
        <p:spPr>
          <a:xfrm>
            <a:off x="107504" y="116632"/>
            <a:ext cx="8928992" cy="6624736"/>
          </a:xfrm>
          <a:prstGeom prst="roundRect">
            <a:avLst>
              <a:gd name="adj" fmla="val 3472"/>
            </a:avLst>
          </a:prstGeom>
          <a:noFill/>
          <a:ln w="285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n>
                  <a:solidFill>
                    <a:schemeClr val="tx1"/>
                  </a:solidFill>
                </a:ln>
              </a:rPr>
              <a:t> </a:t>
            </a:r>
            <a:endParaRPr kumimoji="1" lang="ja-JP" altLang="en-US" dirty="0">
              <a:ln>
                <a:solidFill>
                  <a:schemeClr val="tx1"/>
                </a:solidFill>
              </a:ln>
            </a:endParaRPr>
          </a:p>
        </p:txBody>
      </p:sp>
    </p:spTree>
    <p:extLst>
      <p:ext uri="{BB962C8B-B14F-4D97-AF65-F5344CB8AC3E}">
        <p14:creationId xmlns:p14="http://schemas.microsoft.com/office/powerpoint/2010/main" val="72410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B7C3ACF-B47F-DC11-9BAE-F4990E29F57E}"/>
            </a:ext>
          </a:extLst>
        </p:cNvPr>
        <p:cNvGrpSpPr/>
        <p:nvPr/>
      </p:nvGrpSpPr>
      <p:grpSpPr>
        <a:xfrm>
          <a:off x="0" y="0"/>
          <a:ext cx="0" cy="0"/>
          <a:chOff x="0" y="0"/>
          <a:chExt cx="0" cy="0"/>
        </a:xfrm>
      </p:grpSpPr>
      <p:sp>
        <p:nvSpPr>
          <p:cNvPr id="2" name="角丸四角形 1">
            <a:extLst>
              <a:ext uri="{FF2B5EF4-FFF2-40B4-BE49-F238E27FC236}">
                <a16:creationId xmlns:a16="http://schemas.microsoft.com/office/drawing/2014/main" xmlns="" id="{8B585401-93FC-D035-6C3C-A4FF1448F480}"/>
              </a:ext>
            </a:extLst>
          </p:cNvPr>
          <p:cNvSpPr/>
          <p:nvPr>
            <p:custDataLst>
              <p:custData r:id="rId1"/>
            </p:custDataLst>
          </p:nvPr>
        </p:nvSpPr>
        <p:spPr>
          <a:xfrm>
            <a:off x="107504" y="116632"/>
            <a:ext cx="8928992" cy="6624736"/>
          </a:xfrm>
          <a:prstGeom prst="roundRect">
            <a:avLst>
              <a:gd name="adj" fmla="val 3472"/>
            </a:avLst>
          </a:prstGeom>
          <a:noFill/>
          <a:ln w="285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n>
                  <a:solidFill>
                    <a:schemeClr val="tx1"/>
                  </a:solidFill>
                </a:ln>
              </a:rPr>
              <a:t> </a:t>
            </a:r>
            <a:endParaRPr kumimoji="1" lang="ja-JP" altLang="en-US" dirty="0">
              <a:ln>
                <a:solidFill>
                  <a:schemeClr val="tx1"/>
                </a:solidFill>
              </a:ln>
            </a:endParaRPr>
          </a:p>
        </p:txBody>
      </p:sp>
    </p:spTree>
    <p:extLst>
      <p:ext uri="{BB962C8B-B14F-4D97-AF65-F5344CB8AC3E}">
        <p14:creationId xmlns:p14="http://schemas.microsoft.com/office/powerpoint/2010/main" val="30029265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14300" cap="rnd">
          <a:solidFill>
            <a:srgbClr val="F357A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d0f0146e-88da-47a0-b2c1-e88abac9a3ea" Revision="1" Stencil="System.MyShapes" StencilVersion="1.0"/>
</Control>
</file>

<file path=customXml/item2.xml><?xml version="1.0" encoding="utf-8"?>
<Control xmlns="http://schemas.microsoft.com/VisualStudio/2011/storyboarding/control">
  <Id Name="d0f0146e-88da-47a0-b2c1-e88abac9a3ea" Revision="1" Stencil="System.MyShapes" StencilVersion="1.0"/>
</Control>
</file>

<file path=customXml/item3.xml><?xml version="1.0" encoding="utf-8"?>
<Control xmlns="http://schemas.microsoft.com/VisualStudio/2011/storyboarding/control">
  <Id Name="d0f0146e-88da-47a0-b2c1-e88abac9a3ea" Revision="2" Stencil="System.MyShapes" StencilVersion="1.0"/>
</Control>
</file>

<file path=customXml/item4.xml><?xml version="1.0" encoding="utf-8"?>
<Control xmlns="http://schemas.microsoft.com/VisualStudio/2011/storyboarding/control">
  <Id Name="d0f0146e-88da-47a0-b2c1-e88abac9a3ea" Revision="1" Stencil="System.MyShapes" StencilVersion="1.0"/>
</Control>
</file>

<file path=customXml/item5.xml><?xml version="1.0" encoding="utf-8"?>
<Control xmlns="http://schemas.microsoft.com/VisualStudio/2011/storyboarding/control">
  <Id Name="d0f0146e-88da-47a0-b2c1-e88abac9a3ea" Revision="1" Stencil="System.MyShapes" StencilVersion="1.0"/>
</Control>
</file>

<file path=customXml/item6.xml><?xml version="1.0" encoding="utf-8"?>
<Control xmlns="http://schemas.microsoft.com/VisualStudio/2011/storyboarding/control">
  <Id Name="d0f0146e-88da-47a0-b2c1-e88abac9a3ea" Revision="1" Stencil="System.MyShapes" StencilVersion="1.0"/>
</Control>
</file>

<file path=customXml/itemProps1.xml><?xml version="1.0" encoding="utf-8"?>
<ds:datastoreItem xmlns:ds="http://schemas.openxmlformats.org/officeDocument/2006/customXml" ds:itemID="{CEA5B61D-000D-40EC-861A-E2367E5285E7}">
  <ds:schemaRefs>
    <ds:schemaRef ds:uri="http://schemas.microsoft.com/VisualStudio/2011/storyboarding/control"/>
  </ds:schemaRefs>
</ds:datastoreItem>
</file>

<file path=customXml/itemProps2.xml><?xml version="1.0" encoding="utf-8"?>
<ds:datastoreItem xmlns:ds="http://schemas.openxmlformats.org/officeDocument/2006/customXml" ds:itemID="{A33109EE-3F11-4521-8F9C-8A059FED392B}">
  <ds:schemaRefs>
    <ds:schemaRef ds:uri="http://schemas.microsoft.com/VisualStudio/2011/storyboarding/control"/>
  </ds:schemaRefs>
</ds:datastoreItem>
</file>

<file path=customXml/itemProps3.xml><?xml version="1.0" encoding="utf-8"?>
<ds:datastoreItem xmlns:ds="http://schemas.openxmlformats.org/officeDocument/2006/customXml" ds:itemID="{6F9787B0-D470-41A0-A5D4-1C145D3F3420}">
  <ds:schemaRefs>
    <ds:schemaRef ds:uri="http://schemas.microsoft.com/VisualStudio/2011/storyboarding/control"/>
  </ds:schemaRefs>
</ds:datastoreItem>
</file>

<file path=customXml/itemProps4.xml><?xml version="1.0" encoding="utf-8"?>
<ds:datastoreItem xmlns:ds="http://schemas.openxmlformats.org/officeDocument/2006/customXml" ds:itemID="{68A0EC10-AC71-4B13-AC55-26C5578B0AC3}">
  <ds:schemaRefs>
    <ds:schemaRef ds:uri="http://schemas.microsoft.com/VisualStudio/2011/storyboarding/control"/>
  </ds:schemaRefs>
</ds:datastoreItem>
</file>

<file path=customXml/itemProps5.xml><?xml version="1.0" encoding="utf-8"?>
<ds:datastoreItem xmlns:ds="http://schemas.openxmlformats.org/officeDocument/2006/customXml" ds:itemID="{22DB63F3-9BD6-4709-8EE5-C737B3C41BE9}">
  <ds:schemaRefs>
    <ds:schemaRef ds:uri="http://schemas.microsoft.com/VisualStudio/2011/storyboarding/control"/>
  </ds:schemaRefs>
</ds:datastoreItem>
</file>

<file path=customXml/itemProps6.xml><?xml version="1.0" encoding="utf-8"?>
<ds:datastoreItem xmlns:ds="http://schemas.openxmlformats.org/officeDocument/2006/customXml" ds:itemID="{FAB15350-5602-4757-8E79-E8B3905E79A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127</TotalTime>
  <Words>167</Words>
  <Application>Microsoft Office PowerPoint</Application>
  <PresentationFormat>画面に合わせる (4:3)</PresentationFormat>
  <Paragraphs>27</Paragraphs>
  <Slides>5</Slides>
  <Notes>0</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Office ​​テーマ</vt:lpstr>
      <vt:lpstr>PowerPoint プレゼンテーション</vt:lpstr>
      <vt:lpstr>PowerPoint プレゼンテーション</vt:lpstr>
      <vt:lpstr>概要</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student</dc:creator>
  <cp:lastModifiedBy>student</cp:lastModifiedBy>
  <cp:revision>16</cp:revision>
  <dcterms:created xsi:type="dcterms:W3CDTF">2024-11-29T02:12:30Z</dcterms:created>
  <dcterms:modified xsi:type="dcterms:W3CDTF">2024-12-05T05:11:01Z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\\nas210\shared\AW2 2024\AW過去の卒研\AW2 過去の卒研\2024\ちか★なつみ★はるか★こなつ\プレゼンテーション.pptx</vt:lpwstr>
  </property>
</Properties>
</file>