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75F-9E37-4F00-8638-83CAAC3BBDB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C3798F-32B5-409F-9866-3FA3D8E49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75F-9E37-4F00-8638-83CAAC3BBDB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798F-32B5-409F-9866-3FA3D8E4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75F-9E37-4F00-8638-83CAAC3BBDB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798F-32B5-409F-9866-3FA3D8E4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9E275F-9E37-4F00-8638-83CAAC3BBDB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0C3798F-32B5-409F-9866-3FA3D8E49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75F-9E37-4F00-8638-83CAAC3BBDB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798F-32B5-409F-9866-3FA3D8E49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75F-9E37-4F00-8638-83CAAC3BBDB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798F-32B5-409F-9866-3FA3D8E49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798F-32B5-409F-9866-3FA3D8E49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75F-9E37-4F00-8638-83CAAC3BBDB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75F-9E37-4F00-8638-83CAAC3BBDB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798F-32B5-409F-9866-3FA3D8E49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75F-9E37-4F00-8638-83CAAC3BBDB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798F-32B5-409F-9866-3FA3D8E49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9E275F-9E37-4F00-8638-83CAAC3BBDB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C3798F-32B5-409F-9866-3FA3D8E49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75F-9E37-4F00-8638-83CAAC3BBDB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C3798F-32B5-409F-9866-3FA3D8E49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69E275F-9E37-4F00-8638-83CAAC3BBDB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0C3798F-32B5-409F-9866-3FA3D8E49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000" dirty="0" smtClean="0"/>
              <a:t>Always Caring Always Here</a:t>
            </a:r>
            <a:endParaRPr lang="en-US" sz="6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21040" cy="2286000"/>
          </a:xfrm>
        </p:spPr>
        <p:txBody>
          <a:bodyPr/>
          <a:lstStyle/>
          <a:p>
            <a:r>
              <a:rPr sz="8000" smtClean="0"/>
              <a:t>HOME REMEDIES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Submitted To:</a:t>
            </a:r>
          </a:p>
          <a:p>
            <a:r>
              <a:rPr lang="en-US" dirty="0" smtClean="0"/>
              <a:t>Dr. Ajay </a:t>
            </a:r>
            <a:r>
              <a:rPr lang="en-US" dirty="0" err="1" smtClean="0"/>
              <a:t>Shriram</a:t>
            </a:r>
            <a:r>
              <a:rPr lang="en-US" dirty="0" smtClean="0"/>
              <a:t> </a:t>
            </a:r>
            <a:r>
              <a:rPr lang="en-US" dirty="0" err="1" smtClean="0"/>
              <a:t>Kushwaha</a:t>
            </a:r>
            <a:endParaRPr lang="en-US" dirty="0" smtClean="0"/>
          </a:p>
          <a:p>
            <a:r>
              <a:rPr lang="en-US" dirty="0" smtClean="0"/>
              <a:t>Assistant Professor,</a:t>
            </a:r>
          </a:p>
          <a:p>
            <a:r>
              <a:rPr lang="en-US" dirty="0" smtClean="0"/>
              <a:t>School  of  Computer  Applications,</a:t>
            </a:r>
          </a:p>
          <a:p>
            <a:r>
              <a:rPr lang="en-US" dirty="0" smtClean="0"/>
              <a:t>Lovely Professional University, Punjab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834640"/>
          </a:xfrm>
        </p:spPr>
        <p:txBody>
          <a:bodyPr/>
          <a:lstStyle/>
          <a:p>
            <a:r>
              <a:rPr smtClean="0"/>
              <a:t>JAYANT RAWAT: 11808824</a:t>
            </a:r>
            <a:br>
              <a:rPr smtClean="0"/>
            </a:br>
            <a:r>
              <a:rPr smtClean="0"/>
              <a:t>HRITHIK KUMAR:11811656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Home Remedy</a:t>
            </a:r>
            <a:r>
              <a:rPr lang="en-US" dirty="0" smtClean="0"/>
              <a:t> is a treatment to cure a disease or ailment that employs certain spices, vegetables, or other common items.</a:t>
            </a:r>
            <a:r>
              <a:rPr lang="en-US" b="1" dirty="0" smtClean="0"/>
              <a:t> Home remedies</a:t>
            </a:r>
            <a:r>
              <a:rPr lang="en-US" dirty="0" smtClean="0"/>
              <a:t> may or may not have medicinal properties that treat or cure the disease or ailment in question, as they are typically passed along by laypersons.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About Us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ep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2484"/>
            <a:ext cx="8229600" cy="395503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HomePage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gnu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2484"/>
            <a:ext cx="8229600" cy="395503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SignUp Form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gn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018"/>
            <a:ext cx="8229600" cy="39639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SignIn Form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actu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9113"/>
            <a:ext cx="8229600" cy="400177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Contact Us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</TotalTime>
  <Words>42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HOME REMEDIES</vt:lpstr>
      <vt:lpstr>JAYANT RAWAT: 11808824 HRITHIK KUMAR:11811656</vt:lpstr>
      <vt:lpstr>About Us</vt:lpstr>
      <vt:lpstr>HomePage</vt:lpstr>
      <vt:lpstr>SignUp Form</vt:lpstr>
      <vt:lpstr>SignIn Form</vt:lpstr>
      <vt:lpstr>Contact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REMEDIES</dc:title>
  <dc:creator>Ashish Rawat</dc:creator>
  <cp:lastModifiedBy>Ashish Rawat</cp:lastModifiedBy>
  <cp:revision>3</cp:revision>
  <dcterms:created xsi:type="dcterms:W3CDTF">2018-10-23T07:11:06Z</dcterms:created>
  <dcterms:modified xsi:type="dcterms:W3CDTF">2018-10-23T10:53:02Z</dcterms:modified>
</cp:coreProperties>
</file>