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000000" cx="36000000"/>
  <p:notesSz cx="6858000" cy="91440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198" y="5211374"/>
            <a:ext cx="33545700" cy="143664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65" y="19836395"/>
            <a:ext cx="33545700" cy="5547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65" y="7741907"/>
            <a:ext cx="33545700" cy="137427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65" y="22062817"/>
            <a:ext cx="33545700" cy="91044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793750" lvl="0" marL="457200" rtl="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 algn="ctr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65" y="15054068"/>
            <a:ext cx="33545700" cy="589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65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197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65" y="3888714"/>
            <a:ext cx="11055000" cy="52893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65" y="9725984"/>
            <a:ext cx="11055000" cy="222531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18" y="3150656"/>
            <a:ext cx="25070100" cy="2863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0" y="-875"/>
            <a:ext cx="18000000" cy="36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76" y="8631146"/>
            <a:ext cx="15926100" cy="103749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76" y="19619073"/>
            <a:ext cx="15926100" cy="86445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0" y="5067892"/>
            <a:ext cx="15106200" cy="258624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65" y="29610324"/>
            <a:ext cx="23617200" cy="42351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/>
          <a:lstStyle>
            <a:lvl1pPr indent="-793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indent="-666750" lvl="1" marL="914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indent="-666750" lvl="2" marL="1371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indent="-666750" lvl="3" marL="18288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indent="-666750" lvl="4" marL="22860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indent="-666750" lvl="5" marL="27432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indent="-666750" lvl="6" marL="3200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indent="-666750" lvl="7" marL="3657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indent="-666750" lvl="8" marL="4114800" rtl="0">
              <a:lnSpc>
                <a:spcPct val="115000"/>
              </a:lnSpc>
              <a:spcBef>
                <a:spcPts val="7900"/>
              </a:spcBef>
              <a:spcAft>
                <a:spcPts val="790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 algn="r">
              <a:buNone/>
              <a:defRPr sz="5000">
                <a:solidFill>
                  <a:schemeClr val="dk2"/>
                </a:solidFill>
              </a:defRPr>
            </a:lvl1pPr>
            <a:lvl2pPr lvl="1" rtl="0" algn="r">
              <a:buNone/>
              <a:defRPr sz="5000">
                <a:solidFill>
                  <a:schemeClr val="dk2"/>
                </a:solidFill>
              </a:defRPr>
            </a:lvl2pPr>
            <a:lvl3pPr lvl="2" rtl="0" algn="r">
              <a:buNone/>
              <a:defRPr sz="5000">
                <a:solidFill>
                  <a:schemeClr val="dk2"/>
                </a:solidFill>
              </a:defRPr>
            </a:lvl3pPr>
            <a:lvl4pPr lvl="3" rtl="0" algn="r">
              <a:buNone/>
              <a:defRPr sz="5000">
                <a:solidFill>
                  <a:schemeClr val="dk2"/>
                </a:solidFill>
              </a:defRPr>
            </a:lvl4pPr>
            <a:lvl5pPr lvl="4" rtl="0" algn="r">
              <a:buNone/>
              <a:defRPr sz="5000">
                <a:solidFill>
                  <a:schemeClr val="dk2"/>
                </a:solidFill>
              </a:defRPr>
            </a:lvl5pPr>
            <a:lvl6pPr lvl="5" rtl="0" algn="r">
              <a:buNone/>
              <a:defRPr sz="5000">
                <a:solidFill>
                  <a:schemeClr val="dk2"/>
                </a:solidFill>
              </a:defRPr>
            </a:lvl6pPr>
            <a:lvl7pPr lvl="6" rtl="0" algn="r">
              <a:buNone/>
              <a:defRPr sz="5000">
                <a:solidFill>
                  <a:schemeClr val="dk2"/>
                </a:solidFill>
              </a:defRPr>
            </a:lvl7pPr>
            <a:lvl8pPr lvl="7" rtl="0" algn="r">
              <a:buNone/>
              <a:defRPr sz="5000">
                <a:solidFill>
                  <a:schemeClr val="dk2"/>
                </a:solidFill>
              </a:defRPr>
            </a:lvl8pPr>
            <a:lvl9pPr lvl="8" rtl="0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52" l="3731" r="44733" t="0"/>
          <a:stretch/>
        </p:blipFill>
        <p:spPr>
          <a:xfrm>
            <a:off x="14959176" y="5981700"/>
            <a:ext cx="6705598" cy="69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00" y="15182225"/>
            <a:ext cx="16842575" cy="91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5275" y="15182225"/>
            <a:ext cx="16452023" cy="91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24189" l="40274" r="36561" t="22762"/>
          <a:stretch/>
        </p:blipFill>
        <p:spPr>
          <a:xfrm>
            <a:off x="12746400" y="27191176"/>
            <a:ext cx="4039177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8306" l="0" r="57910" t="6413"/>
          <a:stretch/>
        </p:blipFill>
        <p:spPr>
          <a:xfrm>
            <a:off x="17661875" y="26456300"/>
            <a:ext cx="5476475" cy="62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 b="5239" l="21059" r="9779" t="23661"/>
          <a:stretch/>
        </p:blipFill>
        <p:spPr>
          <a:xfrm>
            <a:off x="25242875" y="7948850"/>
            <a:ext cx="8998750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9">
            <a:alphaModFix/>
          </a:blip>
          <a:srcRect b="33726" l="21463" r="14581" t="43792"/>
          <a:stretch/>
        </p:blipFill>
        <p:spPr>
          <a:xfrm>
            <a:off x="25242875" y="6344880"/>
            <a:ext cx="8998750" cy="1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10">
            <a:alphaModFix/>
          </a:blip>
          <a:srcRect b="13792" l="25141" r="59375" t="19832"/>
          <a:stretch/>
        </p:blipFill>
        <p:spPr>
          <a:xfrm>
            <a:off x="8976349" y="26272175"/>
            <a:ext cx="2893751" cy="69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40375" y="10814225"/>
            <a:ext cx="10970100" cy="239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Scan document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Choose template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Obtain in editable format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4652" l="10188" r="48377" t="0"/>
          <a:stretch/>
        </p:blipFill>
        <p:spPr>
          <a:xfrm>
            <a:off x="1623050" y="26272175"/>
            <a:ext cx="5391151" cy="69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352700" y="13342163"/>
            <a:ext cx="33294600" cy="1454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lt1"/>
                </a:solidFill>
              </a:rPr>
              <a:t>Architecture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7661863" y="18621688"/>
            <a:ext cx="1300200" cy="9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0" y="0"/>
            <a:ext cx="36000000" cy="3949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Research Convention Avishkar 2018-19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457200" lvl="0" marL="1234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Category and Level : C/5, UG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 Editor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3677200" y="25968800"/>
            <a:ext cx="10970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Image Processing : OpenCV, Python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Training Model : Keras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Desktop GUI : Tkinter</a:t>
            </a:r>
            <a:endParaRPr sz="4000"/>
          </a:p>
        </p:txBody>
      </p:sp>
      <p:sp>
        <p:nvSpPr>
          <p:cNvPr id="68" name="Google Shape;68;p13"/>
          <p:cNvSpPr txBox="1"/>
          <p:nvPr/>
        </p:nvSpPr>
        <p:spPr>
          <a:xfrm>
            <a:off x="23789700" y="29370400"/>
            <a:ext cx="109701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With this editor various government organisations can convert  the huge amount existing paper based data into digital one. Thus saving lot of time and human effort.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10800" y="47661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Problem Statement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40375" y="96640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Solution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240375" y="5981700"/>
            <a:ext cx="10970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 tool for fetching and editing information from a document mainly of image type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Need ?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Unnecessary wastage of Human Resources, Time, Money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2810750" y="4784800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Template Generation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100200" y="4766125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Enhancements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352700" y="24736325"/>
            <a:ext cx="107478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Working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677200" y="247506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Tech Stack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3789700" y="282202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Conclusion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670200" y="24743475"/>
            <a:ext cx="104775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Features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696200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6709375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