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556f59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556f59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556f59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556f59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556f596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556f596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56f59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56f59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556f59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556f59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556f59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556f59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556f59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556f59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556f59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556f59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556f59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556f59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56f59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556f59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556f59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556f59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 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-3574" l="-4435" r="-3218" t="-3115"/>
          <a:stretch/>
        </p:blipFill>
        <p:spPr>
          <a:xfrm>
            <a:off x="0" y="0"/>
            <a:ext cx="9040898" cy="50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