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b82cb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b82cb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b82cba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b82cba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b82cba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b82cba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b82cba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b82cba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a9e740b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a9e740b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a9e740b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a9e740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a9e740b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a9e740b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a860e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a860e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a860ec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a860ec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a860ec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a860ec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a860ec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a860ec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a9e740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a9e740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79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#AICTE5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44150" y="2258425"/>
            <a:ext cx="39105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SUDOS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Simraj Bhojwani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Harsh Jain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Nausheen Sayed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Riya Kariya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Vishal Israni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Abid Inamdar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9367" l="8113" r="15562" t="5008"/>
          <a:stretch/>
        </p:blipFill>
        <p:spPr>
          <a:xfrm>
            <a:off x="1059300" y="83875"/>
            <a:ext cx="7277099" cy="497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	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Smart editor: A tool for fetching and editing information from scanned document mainly image type.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Ministry/State : AICTE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Solution	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98750"/>
            <a:ext cx="70389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use OCR (Optical Character Recognition) Toll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Detect Handwritten / Printed text and convert it into editable format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PDF to word conversion</a:t>
            </a:r>
            <a:endParaRPr sz="2000"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2518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 Stack</a:t>
            </a:r>
            <a:r>
              <a:rPr lang="en" sz="3000"/>
              <a:t>	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3211050"/>
            <a:ext cx="7038900" cy="1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GUI : Tkinter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Backend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Image Processing : </a:t>
            </a:r>
            <a:r>
              <a:rPr lang="en" sz="2000"/>
              <a:t>Opencv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 Model : Python, Keras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Application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00" y="1485200"/>
            <a:ext cx="68961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16000"/>
            <a:ext cx="7038899" cy="395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25" y="474238"/>
            <a:ext cx="7461451" cy="4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00" y="425762"/>
            <a:ext cx="7633901" cy="429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1" y="469450"/>
            <a:ext cx="7478474" cy="42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/ Website </a:t>
            </a:r>
            <a:r>
              <a:rPr lang="en"/>
              <a:t>Workflow</a:t>
            </a:r>
            <a:r>
              <a:rPr lang="en"/>
              <a:t> 	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50" y="1307850"/>
            <a:ext cx="67056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