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Vendas e de Unidades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1cee99d-471c-4369-87b7-79b8df55d5a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78d7461d53b48f0" /><Relationship Type="http://schemas.openxmlformats.org/officeDocument/2006/relationships/slideLayout" Target="/ppt/slideLayouts/slideLayout8.xml" Id="R81616ddceffb4b44" /><Relationship Type="http://schemas.openxmlformats.org/officeDocument/2006/relationships/hyperlink" Target="https://app.powerbi.com/groups/me/reports/51cee99d-471c-4369-87b7-79b8df55d5ac/?pbi_source=PowerPoint" TargetMode="External" Id="RelId0" /><Relationship Type="http://schemas.openxmlformats.org/officeDocument/2006/relationships/image" Target="/ppt/media/image4.png" Id="imgId21130149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e97ea9741e74c78" /><Relationship Type="http://schemas.openxmlformats.org/officeDocument/2006/relationships/slideLayout" Target="/ppt/slideLayouts/slideLayout8.xml" Id="Rcb7b7b257d3f43b0" /><Relationship Type="http://schemas.openxmlformats.org/officeDocument/2006/relationships/hyperlink" Target="https://app.powerbi.com/groups/me/reports/51cee99d-471c-4369-87b7-79b8df55d5ac/?pbi_source=PowerPoint" TargetMode="External" Id="RelId1" /><Relationship Type="http://schemas.openxmlformats.org/officeDocument/2006/relationships/image" Target="/ppt/media/image5.png" Id="imgId21130149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fb6b60456ee403f" /><Relationship Type="http://schemas.openxmlformats.org/officeDocument/2006/relationships/slideLayout" Target="/ppt/slideLayouts/slideLayout8.xml" Id="Rcabd5bcb471e4db9" /><Relationship Type="http://schemas.openxmlformats.org/officeDocument/2006/relationships/hyperlink" Target="https://app.powerbi.com/groups/me/reports/51cee99d-471c-4369-87b7-79b8df55d5ac/?pbi_source=PowerPoint" TargetMode="External" Id="RelId2" /><Relationship Type="http://schemas.openxmlformats.org/officeDocument/2006/relationships/image" Target="/ppt/media/image6.png" Id="imgId21130149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financials_sample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20/06/2024 14:42:49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20/06/2024 02:22:40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13014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Bar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13014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Vendas e de Unidades por País ,map ,pieChar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13014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