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3"/>
    <p:sldId id="259" r:id="rId4"/>
    <p:sldId id="257" r:id="rId5"/>
    <p:sldId id="264" r:id="rId6"/>
    <p:sldId id="300" r:id="rId7"/>
    <p:sldId id="301" r:id="rId8"/>
    <p:sldId id="302" r:id="rId9"/>
    <p:sldId id="303" r:id="rId10"/>
    <p:sldId id="304" r:id="rId11"/>
    <p:sldId id="330" r:id="rId12"/>
    <p:sldId id="331" r:id="rId13"/>
    <p:sldId id="333" r:id="rId14"/>
    <p:sldId id="332" r:id="rId15"/>
    <p:sldId id="334" r:id="rId16"/>
    <p:sldId id="335" r:id="rId17"/>
    <p:sldId id="337" r:id="rId18"/>
    <p:sldId id="33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62"/>
      </p:cViewPr>
      <p:guideLst>
        <p:guide orient="horz" pos="220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6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tags" Target="../tags/tag8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tags" Target="../tags/tag9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tags" Target="../tags/tag10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tags" Target="../tags/tag4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5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212879" y="778353"/>
            <a:ext cx="296641" cy="755779"/>
          </a:xfrm>
          <a:custGeom>
            <a:avLst/>
            <a:gdLst>
              <a:gd name="connsiteX0" fmla="*/ 0 w 473922"/>
              <a:gd name="connsiteY0" fmla="*/ 0 h 755779"/>
              <a:gd name="connsiteX1" fmla="*/ 473922 w 473922"/>
              <a:gd name="connsiteY1" fmla="*/ 0 h 755779"/>
              <a:gd name="connsiteX2" fmla="*/ 473922 w 473922"/>
              <a:gd name="connsiteY2" fmla="*/ 755779 h 755779"/>
              <a:gd name="connsiteX3" fmla="*/ 0 w 473922"/>
              <a:gd name="connsiteY3" fmla="*/ 755779 h 755779"/>
              <a:gd name="connsiteX4" fmla="*/ 0 w 473922"/>
              <a:gd name="connsiteY4" fmla="*/ 0 h 755779"/>
              <a:gd name="connsiteX0-1" fmla="*/ 93306 w 473922"/>
              <a:gd name="connsiteY0-2" fmla="*/ 0 h 755779"/>
              <a:gd name="connsiteX1-3" fmla="*/ 473922 w 473922"/>
              <a:gd name="connsiteY1-4" fmla="*/ 0 h 755779"/>
              <a:gd name="connsiteX2-5" fmla="*/ 473922 w 473922"/>
              <a:gd name="connsiteY2-6" fmla="*/ 755779 h 755779"/>
              <a:gd name="connsiteX3-7" fmla="*/ 0 w 473922"/>
              <a:gd name="connsiteY3-8" fmla="*/ 755779 h 755779"/>
              <a:gd name="connsiteX4-9" fmla="*/ 93306 w 473922"/>
              <a:gd name="connsiteY4-10" fmla="*/ 0 h 755779"/>
              <a:gd name="connsiteX0-11" fmla="*/ 93306 w 473922"/>
              <a:gd name="connsiteY0-12" fmla="*/ 0 h 755779"/>
              <a:gd name="connsiteX1-13" fmla="*/ 417939 w 473922"/>
              <a:gd name="connsiteY1-14" fmla="*/ 233265 h 755779"/>
              <a:gd name="connsiteX2-15" fmla="*/ 473922 w 473922"/>
              <a:gd name="connsiteY2-16" fmla="*/ 755779 h 755779"/>
              <a:gd name="connsiteX3-17" fmla="*/ 0 w 473922"/>
              <a:gd name="connsiteY3-18" fmla="*/ 755779 h 755779"/>
              <a:gd name="connsiteX4-19" fmla="*/ 93306 w 473922"/>
              <a:gd name="connsiteY4-20" fmla="*/ 0 h 755779"/>
              <a:gd name="connsiteX0-21" fmla="*/ 139959 w 473922"/>
              <a:gd name="connsiteY0-22" fmla="*/ 0 h 821093"/>
              <a:gd name="connsiteX1-23" fmla="*/ 417939 w 473922"/>
              <a:gd name="connsiteY1-24" fmla="*/ 298579 h 821093"/>
              <a:gd name="connsiteX2-25" fmla="*/ 473922 w 473922"/>
              <a:gd name="connsiteY2-26" fmla="*/ 821093 h 821093"/>
              <a:gd name="connsiteX3-27" fmla="*/ 0 w 473922"/>
              <a:gd name="connsiteY3-28" fmla="*/ 821093 h 821093"/>
              <a:gd name="connsiteX4-29" fmla="*/ 139959 w 473922"/>
              <a:gd name="connsiteY4-30" fmla="*/ 0 h 821093"/>
              <a:gd name="connsiteX0-31" fmla="*/ 139959 w 473922"/>
              <a:gd name="connsiteY0-32" fmla="*/ 0 h 821093"/>
              <a:gd name="connsiteX1-33" fmla="*/ 408609 w 473922"/>
              <a:gd name="connsiteY1-34" fmla="*/ 335902 h 821093"/>
              <a:gd name="connsiteX2-35" fmla="*/ 473922 w 473922"/>
              <a:gd name="connsiteY2-36" fmla="*/ 821093 h 821093"/>
              <a:gd name="connsiteX3-37" fmla="*/ 0 w 473922"/>
              <a:gd name="connsiteY3-38" fmla="*/ 821093 h 821093"/>
              <a:gd name="connsiteX4-39" fmla="*/ 139959 w 473922"/>
              <a:gd name="connsiteY4-40" fmla="*/ 0 h 821093"/>
              <a:gd name="connsiteX0-41" fmla="*/ 139959 w 408609"/>
              <a:gd name="connsiteY0-42" fmla="*/ 0 h 1362269"/>
              <a:gd name="connsiteX1-43" fmla="*/ 408609 w 408609"/>
              <a:gd name="connsiteY1-44" fmla="*/ 335902 h 1362269"/>
              <a:gd name="connsiteX2-45" fmla="*/ 54044 w 408609"/>
              <a:gd name="connsiteY2-46" fmla="*/ 1362269 h 1362269"/>
              <a:gd name="connsiteX3-47" fmla="*/ 0 w 408609"/>
              <a:gd name="connsiteY3-48" fmla="*/ 821093 h 1362269"/>
              <a:gd name="connsiteX4-49" fmla="*/ 139959 w 408609"/>
              <a:gd name="connsiteY4-50" fmla="*/ 0 h 1362269"/>
              <a:gd name="connsiteX0-51" fmla="*/ 139959 w 408609"/>
              <a:gd name="connsiteY0-52" fmla="*/ 0 h 1362269"/>
              <a:gd name="connsiteX1-53" fmla="*/ 408609 w 408609"/>
              <a:gd name="connsiteY1-54" fmla="*/ 335902 h 1362269"/>
              <a:gd name="connsiteX2-55" fmla="*/ 35382 w 408609"/>
              <a:gd name="connsiteY2-56" fmla="*/ 1362269 h 1362269"/>
              <a:gd name="connsiteX3-57" fmla="*/ 0 w 408609"/>
              <a:gd name="connsiteY3-58" fmla="*/ 821093 h 1362269"/>
              <a:gd name="connsiteX4-59" fmla="*/ 139959 w 408609"/>
              <a:gd name="connsiteY4-60" fmla="*/ 0 h 1362269"/>
              <a:gd name="connsiteX0-61" fmla="*/ 139959 w 324633"/>
              <a:gd name="connsiteY0-62" fmla="*/ 0 h 1362269"/>
              <a:gd name="connsiteX1-63" fmla="*/ 324633 w 324633"/>
              <a:gd name="connsiteY1-64" fmla="*/ 1212979 h 1362269"/>
              <a:gd name="connsiteX2-65" fmla="*/ 35382 w 324633"/>
              <a:gd name="connsiteY2-66" fmla="*/ 1362269 h 1362269"/>
              <a:gd name="connsiteX3-67" fmla="*/ 0 w 324633"/>
              <a:gd name="connsiteY3-68" fmla="*/ 821093 h 1362269"/>
              <a:gd name="connsiteX4-69" fmla="*/ 139959 w 324633"/>
              <a:gd name="connsiteY4-70" fmla="*/ 0 h 1362269"/>
              <a:gd name="connsiteX0-71" fmla="*/ 317241 w 324633"/>
              <a:gd name="connsiteY0-72" fmla="*/ 0 h 783771"/>
              <a:gd name="connsiteX1-73" fmla="*/ 324633 w 324633"/>
              <a:gd name="connsiteY1-74" fmla="*/ 634481 h 783771"/>
              <a:gd name="connsiteX2-75" fmla="*/ 35382 w 324633"/>
              <a:gd name="connsiteY2-76" fmla="*/ 783771 h 783771"/>
              <a:gd name="connsiteX3-77" fmla="*/ 0 w 324633"/>
              <a:gd name="connsiteY3-78" fmla="*/ 242595 h 783771"/>
              <a:gd name="connsiteX4-79" fmla="*/ 317241 w 324633"/>
              <a:gd name="connsiteY4-80" fmla="*/ 0 h 783771"/>
              <a:gd name="connsiteX0-81" fmla="*/ 317241 w 324633"/>
              <a:gd name="connsiteY0-82" fmla="*/ 0 h 783771"/>
              <a:gd name="connsiteX1-83" fmla="*/ 324633 w 324633"/>
              <a:gd name="connsiteY1-84" fmla="*/ 634481 h 783771"/>
              <a:gd name="connsiteX2-85" fmla="*/ 35382 w 324633"/>
              <a:gd name="connsiteY2-86" fmla="*/ 783771 h 783771"/>
              <a:gd name="connsiteX3-87" fmla="*/ 0 w 324633"/>
              <a:gd name="connsiteY3-88" fmla="*/ 242595 h 783771"/>
              <a:gd name="connsiteX4-89" fmla="*/ 317241 w 324633"/>
              <a:gd name="connsiteY4-90" fmla="*/ 0 h 783771"/>
              <a:gd name="connsiteX0-91" fmla="*/ 298580 w 305972"/>
              <a:gd name="connsiteY0-92" fmla="*/ 0 h 783771"/>
              <a:gd name="connsiteX1-93" fmla="*/ 305972 w 305972"/>
              <a:gd name="connsiteY1-94" fmla="*/ 634481 h 783771"/>
              <a:gd name="connsiteX2-95" fmla="*/ 16721 w 305972"/>
              <a:gd name="connsiteY2-96" fmla="*/ 783771 h 783771"/>
              <a:gd name="connsiteX3-97" fmla="*/ 0 w 305972"/>
              <a:gd name="connsiteY3-98" fmla="*/ 242595 h 783771"/>
              <a:gd name="connsiteX4-99" fmla="*/ 298580 w 305972"/>
              <a:gd name="connsiteY4-100" fmla="*/ 0 h 783771"/>
              <a:gd name="connsiteX0-101" fmla="*/ 279919 w 305972"/>
              <a:gd name="connsiteY0-102" fmla="*/ 0 h 755779"/>
              <a:gd name="connsiteX1-103" fmla="*/ 305972 w 305972"/>
              <a:gd name="connsiteY1-104" fmla="*/ 606489 h 755779"/>
              <a:gd name="connsiteX2-105" fmla="*/ 16721 w 305972"/>
              <a:gd name="connsiteY2-106" fmla="*/ 755779 h 755779"/>
              <a:gd name="connsiteX3-107" fmla="*/ 0 w 305972"/>
              <a:gd name="connsiteY3-108" fmla="*/ 214603 h 755779"/>
              <a:gd name="connsiteX4-109" fmla="*/ 279919 w 305972"/>
              <a:gd name="connsiteY4-110" fmla="*/ 0 h 755779"/>
              <a:gd name="connsiteX0-111" fmla="*/ 279919 w 305972"/>
              <a:gd name="connsiteY0-112" fmla="*/ 0 h 755779"/>
              <a:gd name="connsiteX1-113" fmla="*/ 305972 w 305972"/>
              <a:gd name="connsiteY1-114" fmla="*/ 606489 h 755779"/>
              <a:gd name="connsiteX2-115" fmla="*/ 16721 w 305972"/>
              <a:gd name="connsiteY2-116" fmla="*/ 755779 h 755779"/>
              <a:gd name="connsiteX3-117" fmla="*/ 0 w 305972"/>
              <a:gd name="connsiteY3-118" fmla="*/ 214603 h 755779"/>
              <a:gd name="connsiteX4-119" fmla="*/ 279919 w 305972"/>
              <a:gd name="connsiteY4-120" fmla="*/ 0 h 755779"/>
              <a:gd name="connsiteX0-121" fmla="*/ 279919 w 296641"/>
              <a:gd name="connsiteY0-122" fmla="*/ 0 h 755779"/>
              <a:gd name="connsiteX1-123" fmla="*/ 296641 w 296641"/>
              <a:gd name="connsiteY1-124" fmla="*/ 606489 h 755779"/>
              <a:gd name="connsiteX2-125" fmla="*/ 16721 w 296641"/>
              <a:gd name="connsiteY2-126" fmla="*/ 755779 h 755779"/>
              <a:gd name="connsiteX3-127" fmla="*/ 0 w 296641"/>
              <a:gd name="connsiteY3-128" fmla="*/ 214603 h 755779"/>
              <a:gd name="connsiteX4-129" fmla="*/ 279919 w 296641"/>
              <a:gd name="connsiteY4-130" fmla="*/ 0 h 7557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6641" h="755779">
                <a:moveTo>
                  <a:pt x="279919" y="0"/>
                </a:moveTo>
                <a:lnTo>
                  <a:pt x="296641" y="606489"/>
                </a:lnTo>
                <a:lnTo>
                  <a:pt x="16721" y="755779"/>
                </a:lnTo>
                <a:lnTo>
                  <a:pt x="0" y="214603"/>
                </a:lnTo>
                <a:lnTo>
                  <a:pt x="279919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>
            <a:off x="5883957" y="4211454"/>
            <a:ext cx="6535088" cy="2640611"/>
          </a:xfrm>
          <a:prstGeom prst="rtTriangle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flipH="1" flipV="1">
            <a:off x="7879080" y="0"/>
            <a:ext cx="4312920" cy="6858000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>
            <a:off x="7635240" y="4008120"/>
            <a:ext cx="4556760" cy="2849880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184886" y="998376"/>
            <a:ext cx="4007114" cy="5784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14680" y="2533650"/>
            <a:ext cx="83267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/>
              <a:t>开放性创新实践</a:t>
            </a:r>
            <a:r>
              <a:rPr lang="zh-CN" altLang="en-US" sz="6600" b="1" dirty="0"/>
              <a:t>答辩</a:t>
            </a:r>
            <a:endParaRPr lang="zh-CN" altLang="en-US" sz="6600" b="1" dirty="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041400" y="3735070"/>
            <a:ext cx="7498080" cy="29845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101975" y="4121785"/>
            <a:ext cx="3376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答辩人：</a:t>
            </a:r>
            <a:r>
              <a:rPr lang="en-US" altLang="zh-CN" sz="2000" dirty="0"/>
              <a:t>20 </a:t>
            </a:r>
            <a:r>
              <a:rPr lang="zh-CN" altLang="en-US" sz="2000" dirty="0"/>
              <a:t>崇新</a:t>
            </a:r>
            <a:r>
              <a:rPr lang="en-US" altLang="zh-CN" sz="2000" dirty="0"/>
              <a:t> </a:t>
            </a:r>
            <a:r>
              <a:rPr lang="zh-CN" altLang="en-US" sz="2000" dirty="0"/>
              <a:t>孔浩然</a:t>
            </a:r>
            <a:endParaRPr lang="zh-CN" altLang="en-US" sz="2000" dirty="0"/>
          </a:p>
        </p:txBody>
      </p:sp>
      <p:grpSp>
        <p:nvGrpSpPr>
          <p:cNvPr id="8" name="组合 7"/>
          <p:cNvGrpSpPr/>
          <p:nvPr/>
        </p:nvGrpSpPr>
        <p:grpSpPr>
          <a:xfrm>
            <a:off x="9344888" y="1097315"/>
            <a:ext cx="2246954" cy="380618"/>
            <a:chOff x="9593593" y="1110842"/>
            <a:chExt cx="2246954" cy="38061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9593593" y="1169770"/>
              <a:ext cx="451852" cy="262763"/>
            </a:xfrm>
            <a:custGeom>
              <a:avLst/>
              <a:gdLst>
                <a:gd name="T0" fmla="*/ 135 w 139"/>
                <a:gd name="T1" fmla="*/ 61 h 81"/>
                <a:gd name="T2" fmla="*/ 131 w 139"/>
                <a:gd name="T3" fmla="*/ 56 h 81"/>
                <a:gd name="T4" fmla="*/ 131 w 139"/>
                <a:gd name="T5" fmla="*/ 27 h 81"/>
                <a:gd name="T6" fmla="*/ 139 w 139"/>
                <a:gd name="T7" fmla="*/ 24 h 81"/>
                <a:gd name="T8" fmla="*/ 70 w 139"/>
                <a:gd name="T9" fmla="*/ 0 h 81"/>
                <a:gd name="T10" fmla="*/ 0 w 139"/>
                <a:gd name="T11" fmla="*/ 24 h 81"/>
                <a:gd name="T12" fmla="*/ 70 w 139"/>
                <a:gd name="T13" fmla="*/ 48 h 81"/>
                <a:gd name="T14" fmla="*/ 127 w 139"/>
                <a:gd name="T15" fmla="*/ 28 h 81"/>
                <a:gd name="T16" fmla="*/ 127 w 139"/>
                <a:gd name="T17" fmla="*/ 56 h 81"/>
                <a:gd name="T18" fmla="*/ 123 w 139"/>
                <a:gd name="T19" fmla="*/ 61 h 81"/>
                <a:gd name="T20" fmla="*/ 126 w 139"/>
                <a:gd name="T21" fmla="*/ 64 h 81"/>
                <a:gd name="T22" fmla="*/ 123 w 139"/>
                <a:gd name="T23" fmla="*/ 81 h 81"/>
                <a:gd name="T24" fmla="*/ 135 w 139"/>
                <a:gd name="T25" fmla="*/ 81 h 81"/>
                <a:gd name="T26" fmla="*/ 132 w 139"/>
                <a:gd name="T27" fmla="*/ 64 h 81"/>
                <a:gd name="T28" fmla="*/ 135 w 139"/>
                <a:gd name="T29" fmla="*/ 61 h 81"/>
                <a:gd name="T30" fmla="*/ 28 w 139"/>
                <a:gd name="T31" fmla="*/ 42 h 81"/>
                <a:gd name="T32" fmla="*/ 28 w 139"/>
                <a:gd name="T33" fmla="*/ 69 h 81"/>
                <a:gd name="T34" fmla="*/ 70 w 139"/>
                <a:gd name="T35" fmla="*/ 81 h 81"/>
                <a:gd name="T36" fmla="*/ 111 w 139"/>
                <a:gd name="T37" fmla="*/ 69 h 81"/>
                <a:gd name="T38" fmla="*/ 111 w 139"/>
                <a:gd name="T39" fmla="*/ 42 h 81"/>
                <a:gd name="T40" fmla="*/ 70 w 139"/>
                <a:gd name="T41" fmla="*/ 56 h 81"/>
                <a:gd name="T42" fmla="*/ 28 w 139"/>
                <a:gd name="T43" fmla="*/ 4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81">
                  <a:moveTo>
                    <a:pt x="135" y="61"/>
                  </a:moveTo>
                  <a:cubicBezTo>
                    <a:pt x="135" y="58"/>
                    <a:pt x="134" y="56"/>
                    <a:pt x="131" y="56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39" y="24"/>
                    <a:pt x="139" y="24"/>
                    <a:pt x="139" y="2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127" y="28"/>
                    <a:pt x="127" y="28"/>
                    <a:pt x="127" y="28"/>
                  </a:cubicBezTo>
                  <a:cubicBezTo>
                    <a:pt x="127" y="56"/>
                    <a:pt x="127" y="56"/>
                    <a:pt x="127" y="56"/>
                  </a:cubicBezTo>
                  <a:cubicBezTo>
                    <a:pt x="125" y="56"/>
                    <a:pt x="123" y="58"/>
                    <a:pt x="123" y="61"/>
                  </a:cubicBezTo>
                  <a:cubicBezTo>
                    <a:pt x="123" y="63"/>
                    <a:pt x="125" y="64"/>
                    <a:pt x="126" y="64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4" y="64"/>
                    <a:pt x="135" y="63"/>
                    <a:pt x="135" y="61"/>
                  </a:cubicBezTo>
                  <a:close/>
                  <a:moveTo>
                    <a:pt x="28" y="42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8" y="76"/>
                    <a:pt x="47" y="81"/>
                    <a:pt x="70" y="81"/>
                  </a:cubicBezTo>
                  <a:cubicBezTo>
                    <a:pt x="92" y="81"/>
                    <a:pt x="111" y="76"/>
                    <a:pt x="111" y="69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70" y="56"/>
                    <a:pt x="70" y="56"/>
                    <a:pt x="70" y="56"/>
                  </a:cubicBezTo>
                  <a:lnTo>
                    <a:pt x="28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23"/>
            <p:cNvSpPr>
              <a:spLocks noEditPoints="1"/>
            </p:cNvSpPr>
            <p:nvPr/>
          </p:nvSpPr>
          <p:spPr bwMode="auto">
            <a:xfrm>
              <a:off x="10264489" y="1125407"/>
              <a:ext cx="392269" cy="351489"/>
            </a:xfrm>
            <a:custGeom>
              <a:avLst/>
              <a:gdLst>
                <a:gd name="T0" fmla="*/ 13 w 152"/>
                <a:gd name="T1" fmla="*/ 48 h 137"/>
                <a:gd name="T2" fmla="*/ 8 w 152"/>
                <a:gd name="T3" fmla="*/ 62 h 137"/>
                <a:gd name="T4" fmla="*/ 25 w 152"/>
                <a:gd name="T5" fmla="*/ 60 h 137"/>
                <a:gd name="T6" fmla="*/ 30 w 152"/>
                <a:gd name="T7" fmla="*/ 54 h 137"/>
                <a:gd name="T8" fmla="*/ 23 w 152"/>
                <a:gd name="T9" fmla="*/ 78 h 137"/>
                <a:gd name="T10" fmla="*/ 7 w 152"/>
                <a:gd name="T11" fmla="*/ 72 h 137"/>
                <a:gd name="T12" fmla="*/ 3 w 152"/>
                <a:gd name="T13" fmla="*/ 134 h 137"/>
                <a:gd name="T14" fmla="*/ 21 w 152"/>
                <a:gd name="T15" fmla="*/ 133 h 137"/>
                <a:gd name="T16" fmla="*/ 20 w 152"/>
                <a:gd name="T17" fmla="*/ 126 h 137"/>
                <a:gd name="T18" fmla="*/ 1 w 152"/>
                <a:gd name="T19" fmla="*/ 122 h 137"/>
                <a:gd name="T20" fmla="*/ 20 w 152"/>
                <a:gd name="T21" fmla="*/ 122 h 137"/>
                <a:gd name="T22" fmla="*/ 27 w 152"/>
                <a:gd name="T23" fmla="*/ 75 h 137"/>
                <a:gd name="T24" fmla="*/ 8 w 152"/>
                <a:gd name="T25" fmla="*/ 62 h 137"/>
                <a:gd name="T26" fmla="*/ 7 w 152"/>
                <a:gd name="T27" fmla="*/ 72 h 137"/>
                <a:gd name="T28" fmla="*/ 8 w 152"/>
                <a:gd name="T29" fmla="*/ 62 h 137"/>
                <a:gd name="T30" fmla="*/ 29 w 152"/>
                <a:gd name="T31" fmla="*/ 64 h 137"/>
                <a:gd name="T32" fmla="*/ 27 w 152"/>
                <a:gd name="T33" fmla="*/ 75 h 137"/>
                <a:gd name="T34" fmla="*/ 127 w 152"/>
                <a:gd name="T35" fmla="*/ 44 h 137"/>
                <a:gd name="T36" fmla="*/ 127 w 152"/>
                <a:gd name="T37" fmla="*/ 36 h 137"/>
                <a:gd name="T38" fmla="*/ 110 w 152"/>
                <a:gd name="T39" fmla="*/ 37 h 137"/>
                <a:gd name="T40" fmla="*/ 109 w 152"/>
                <a:gd name="T41" fmla="*/ 52 h 137"/>
                <a:gd name="T42" fmla="*/ 127 w 152"/>
                <a:gd name="T43" fmla="*/ 44 h 137"/>
                <a:gd name="T44" fmla="*/ 67 w 152"/>
                <a:gd name="T45" fmla="*/ 101 h 137"/>
                <a:gd name="T46" fmla="*/ 99 w 152"/>
                <a:gd name="T47" fmla="*/ 19 h 137"/>
                <a:gd name="T48" fmla="*/ 67 w 152"/>
                <a:gd name="T49" fmla="*/ 105 h 137"/>
                <a:gd name="T50" fmla="*/ 99 w 152"/>
                <a:gd name="T51" fmla="*/ 114 h 137"/>
                <a:gd name="T52" fmla="*/ 67 w 152"/>
                <a:gd name="T53" fmla="*/ 105 h 137"/>
                <a:gd name="T54" fmla="*/ 70 w 152"/>
                <a:gd name="T55" fmla="*/ 0 h 137"/>
                <a:gd name="T56" fmla="*/ 67 w 152"/>
                <a:gd name="T57" fmla="*/ 14 h 137"/>
                <a:gd name="T58" fmla="*/ 99 w 152"/>
                <a:gd name="T59" fmla="*/ 4 h 137"/>
                <a:gd name="T60" fmla="*/ 67 w 152"/>
                <a:gd name="T61" fmla="*/ 126 h 137"/>
                <a:gd name="T62" fmla="*/ 70 w 152"/>
                <a:gd name="T63" fmla="*/ 136 h 137"/>
                <a:gd name="T64" fmla="*/ 99 w 152"/>
                <a:gd name="T65" fmla="*/ 132 h 137"/>
                <a:gd name="T66" fmla="*/ 67 w 152"/>
                <a:gd name="T67" fmla="*/ 126 h 137"/>
                <a:gd name="T68" fmla="*/ 41 w 152"/>
                <a:gd name="T69" fmla="*/ 17 h 137"/>
                <a:gd name="T70" fmla="*/ 38 w 152"/>
                <a:gd name="T71" fmla="*/ 132 h 137"/>
                <a:gd name="T72" fmla="*/ 55 w 152"/>
                <a:gd name="T73" fmla="*/ 136 h 137"/>
                <a:gd name="T74" fmla="*/ 58 w 152"/>
                <a:gd name="T75" fmla="*/ 21 h 137"/>
                <a:gd name="T76" fmla="*/ 53 w 152"/>
                <a:gd name="T77" fmla="*/ 123 h 137"/>
                <a:gd name="T78" fmla="*/ 41 w 152"/>
                <a:gd name="T79" fmla="*/ 121 h 137"/>
                <a:gd name="T80" fmla="*/ 53 w 152"/>
                <a:gd name="T81" fmla="*/ 119 h 137"/>
                <a:gd name="T82" fmla="*/ 53 w 152"/>
                <a:gd name="T83" fmla="*/ 123 h 137"/>
                <a:gd name="T84" fmla="*/ 45 w 152"/>
                <a:gd name="T85" fmla="*/ 33 h 137"/>
                <a:gd name="T86" fmla="*/ 45 w 152"/>
                <a:gd name="T87" fmla="*/ 25 h 137"/>
                <a:gd name="T88" fmla="*/ 55 w 152"/>
                <a:gd name="T89" fmla="*/ 29 h 137"/>
                <a:gd name="T90" fmla="*/ 129 w 152"/>
                <a:gd name="T91" fmla="*/ 46 h 137"/>
                <a:gd name="T92" fmla="*/ 112 w 152"/>
                <a:gd name="T93" fmla="*/ 52 h 137"/>
                <a:gd name="T94" fmla="*/ 131 w 152"/>
                <a:gd name="T95" fmla="*/ 133 h 137"/>
                <a:gd name="T96" fmla="*/ 148 w 152"/>
                <a:gd name="T97" fmla="*/ 133 h 137"/>
                <a:gd name="T98" fmla="*/ 129 w 152"/>
                <a:gd name="T99" fmla="*/ 46 h 137"/>
                <a:gd name="T100" fmla="*/ 115 w 152"/>
                <a:gd name="T101" fmla="*/ 56 h 137"/>
                <a:gd name="T102" fmla="*/ 131 w 152"/>
                <a:gd name="T103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37">
                  <a:moveTo>
                    <a:pt x="27" y="50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1" y="48"/>
                    <a:pt x="9" y="50"/>
                    <a:pt x="9" y="5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0"/>
                    <a:pt x="10" y="59"/>
                    <a:pt x="12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7" y="61"/>
                    <a:pt x="29" y="62"/>
                    <a:pt x="29" y="6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52"/>
                    <a:pt x="29" y="50"/>
                    <a:pt x="27" y="50"/>
                  </a:cubicBezTo>
                  <a:close/>
                  <a:moveTo>
                    <a:pt x="23" y="78"/>
                  </a:moveTo>
                  <a:cubicBezTo>
                    <a:pt x="10" y="76"/>
                    <a:pt x="10" y="76"/>
                    <a:pt x="10" y="76"/>
                  </a:cubicBezTo>
                  <a:cubicBezTo>
                    <a:pt x="8" y="76"/>
                    <a:pt x="7" y="74"/>
                    <a:pt x="7" y="72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3"/>
                    <a:pt x="1" y="134"/>
                    <a:pt x="3" y="134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9" y="136"/>
                    <a:pt x="20" y="135"/>
                    <a:pt x="21" y="133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21" y="125"/>
                    <a:pt x="21" y="126"/>
                    <a:pt x="20" y="126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2" y="124"/>
                    <a:pt x="1" y="123"/>
                    <a:pt x="1" y="122"/>
                  </a:cubicBezTo>
                  <a:cubicBezTo>
                    <a:pt x="1" y="121"/>
                    <a:pt x="2" y="120"/>
                    <a:pt x="3" y="121"/>
                  </a:cubicBezTo>
                  <a:cubicBezTo>
                    <a:pt x="20" y="122"/>
                    <a:pt x="20" y="122"/>
                    <a:pt x="20" y="122"/>
                  </a:cubicBezTo>
                  <a:cubicBezTo>
                    <a:pt x="21" y="123"/>
                    <a:pt x="22" y="123"/>
                    <a:pt x="22" y="124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7" y="76"/>
                    <a:pt x="25" y="78"/>
                    <a:pt x="23" y="78"/>
                  </a:cubicBezTo>
                  <a:close/>
                  <a:moveTo>
                    <a:pt x="8" y="6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lose/>
                  <a:moveTo>
                    <a:pt x="27" y="75"/>
                  </a:moveTo>
                  <a:cubicBezTo>
                    <a:pt x="29" y="64"/>
                    <a:pt x="29" y="64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7" y="75"/>
                    <a:pt x="27" y="75"/>
                    <a:pt x="27" y="75"/>
                  </a:cubicBezTo>
                  <a:close/>
                  <a:moveTo>
                    <a:pt x="127" y="44"/>
                  </a:moveTo>
                  <a:cubicBezTo>
                    <a:pt x="128" y="44"/>
                    <a:pt x="129" y="45"/>
                    <a:pt x="129" y="46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6" y="34"/>
                    <a:pt x="124" y="33"/>
                    <a:pt x="122" y="33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08" y="37"/>
                    <a:pt x="106" y="39"/>
                    <a:pt x="107" y="4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09" y="50"/>
                    <a:pt x="110" y="49"/>
                    <a:pt x="111" y="48"/>
                  </a:cubicBezTo>
                  <a:cubicBezTo>
                    <a:pt x="116" y="46"/>
                    <a:pt x="121" y="44"/>
                    <a:pt x="127" y="44"/>
                  </a:cubicBezTo>
                  <a:close/>
                  <a:moveTo>
                    <a:pt x="67" y="19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7" y="104"/>
                    <a:pt x="89" y="104"/>
                    <a:pt x="99" y="101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2" y="15"/>
                    <a:pt x="74" y="15"/>
                    <a:pt x="67" y="19"/>
                  </a:cubicBezTo>
                  <a:close/>
                  <a:moveTo>
                    <a:pt x="67" y="105"/>
                  </a:moveTo>
                  <a:cubicBezTo>
                    <a:pt x="67" y="114"/>
                    <a:pt x="67" y="114"/>
                    <a:pt x="67" y="114"/>
                  </a:cubicBezTo>
                  <a:cubicBezTo>
                    <a:pt x="73" y="117"/>
                    <a:pt x="93" y="117"/>
                    <a:pt x="99" y="114"/>
                  </a:cubicBezTo>
                  <a:cubicBezTo>
                    <a:pt x="99" y="105"/>
                    <a:pt x="99" y="105"/>
                    <a:pt x="99" y="105"/>
                  </a:cubicBezTo>
                  <a:cubicBezTo>
                    <a:pt x="89" y="108"/>
                    <a:pt x="77" y="108"/>
                    <a:pt x="67" y="105"/>
                  </a:cubicBezTo>
                  <a:close/>
                  <a:moveTo>
                    <a:pt x="96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7" y="2"/>
                    <a:pt x="67" y="4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73" y="11"/>
                    <a:pt x="93" y="11"/>
                    <a:pt x="99" y="14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99" y="2"/>
                    <a:pt x="98" y="0"/>
                    <a:pt x="96" y="0"/>
                  </a:cubicBezTo>
                  <a:close/>
                  <a:moveTo>
                    <a:pt x="67" y="126"/>
                  </a:moveTo>
                  <a:cubicBezTo>
                    <a:pt x="67" y="132"/>
                    <a:pt x="67" y="132"/>
                    <a:pt x="67" y="132"/>
                  </a:cubicBezTo>
                  <a:cubicBezTo>
                    <a:pt x="67" y="134"/>
                    <a:pt x="68" y="136"/>
                    <a:pt x="70" y="136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98" y="136"/>
                    <a:pt x="99" y="134"/>
                    <a:pt x="99" y="132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96" y="128"/>
                    <a:pt x="70" y="128"/>
                    <a:pt x="67" y="126"/>
                  </a:cubicBezTo>
                  <a:close/>
                  <a:moveTo>
                    <a:pt x="55" y="17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9" y="17"/>
                    <a:pt x="38" y="18"/>
                    <a:pt x="38" y="21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4"/>
                    <a:pt x="39" y="136"/>
                    <a:pt x="41" y="136"/>
                  </a:cubicBezTo>
                  <a:cubicBezTo>
                    <a:pt x="55" y="136"/>
                    <a:pt x="55" y="136"/>
                    <a:pt x="55" y="136"/>
                  </a:cubicBezTo>
                  <a:cubicBezTo>
                    <a:pt x="57" y="136"/>
                    <a:pt x="58" y="134"/>
                    <a:pt x="58" y="132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18"/>
                    <a:pt x="57" y="17"/>
                    <a:pt x="55" y="17"/>
                  </a:cubicBezTo>
                  <a:close/>
                  <a:moveTo>
                    <a:pt x="53" y="123"/>
                  </a:moveTo>
                  <a:cubicBezTo>
                    <a:pt x="43" y="123"/>
                    <a:pt x="43" y="123"/>
                    <a:pt x="43" y="123"/>
                  </a:cubicBezTo>
                  <a:cubicBezTo>
                    <a:pt x="42" y="123"/>
                    <a:pt x="41" y="123"/>
                    <a:pt x="41" y="121"/>
                  </a:cubicBezTo>
                  <a:cubicBezTo>
                    <a:pt x="41" y="120"/>
                    <a:pt x="42" y="119"/>
                    <a:pt x="43" y="119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54" y="119"/>
                    <a:pt x="55" y="120"/>
                    <a:pt x="55" y="121"/>
                  </a:cubicBezTo>
                  <a:cubicBezTo>
                    <a:pt x="55" y="123"/>
                    <a:pt x="54" y="123"/>
                    <a:pt x="53" y="123"/>
                  </a:cubicBezTo>
                  <a:close/>
                  <a:moveTo>
                    <a:pt x="51" y="33"/>
                  </a:moveTo>
                  <a:cubicBezTo>
                    <a:pt x="45" y="33"/>
                    <a:pt x="45" y="33"/>
                    <a:pt x="45" y="33"/>
                  </a:cubicBezTo>
                  <a:cubicBezTo>
                    <a:pt x="43" y="33"/>
                    <a:pt x="41" y="31"/>
                    <a:pt x="41" y="29"/>
                  </a:cubicBezTo>
                  <a:cubicBezTo>
                    <a:pt x="41" y="27"/>
                    <a:pt x="43" y="25"/>
                    <a:pt x="45" y="25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3" y="25"/>
                    <a:pt x="55" y="27"/>
                    <a:pt x="55" y="29"/>
                  </a:cubicBezTo>
                  <a:cubicBezTo>
                    <a:pt x="55" y="31"/>
                    <a:pt x="53" y="33"/>
                    <a:pt x="51" y="33"/>
                  </a:cubicBezTo>
                  <a:close/>
                  <a:moveTo>
                    <a:pt x="129" y="46"/>
                  </a:moveTo>
                  <a:cubicBezTo>
                    <a:pt x="130" y="47"/>
                    <a:pt x="129" y="48"/>
                    <a:pt x="128" y="48"/>
                  </a:cubicBezTo>
                  <a:cubicBezTo>
                    <a:pt x="122" y="48"/>
                    <a:pt x="117" y="50"/>
                    <a:pt x="112" y="52"/>
                  </a:cubicBezTo>
                  <a:cubicBezTo>
                    <a:pt x="111" y="53"/>
                    <a:pt x="110" y="53"/>
                    <a:pt x="109" y="52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2" y="135"/>
                    <a:pt x="134" y="137"/>
                    <a:pt x="136" y="136"/>
                  </a:cubicBezTo>
                  <a:cubicBezTo>
                    <a:pt x="148" y="133"/>
                    <a:pt x="148" y="133"/>
                    <a:pt x="148" y="133"/>
                  </a:cubicBezTo>
                  <a:cubicBezTo>
                    <a:pt x="150" y="132"/>
                    <a:pt x="152" y="130"/>
                    <a:pt x="151" y="128"/>
                  </a:cubicBezTo>
                  <a:lnTo>
                    <a:pt x="129" y="46"/>
                  </a:lnTo>
                  <a:close/>
                  <a:moveTo>
                    <a:pt x="119" y="72"/>
                  </a:moveTo>
                  <a:cubicBezTo>
                    <a:pt x="115" y="56"/>
                    <a:pt x="115" y="56"/>
                    <a:pt x="115" y="56"/>
                  </a:cubicBezTo>
                  <a:cubicBezTo>
                    <a:pt x="127" y="53"/>
                    <a:pt x="127" y="53"/>
                    <a:pt x="127" y="53"/>
                  </a:cubicBezTo>
                  <a:cubicBezTo>
                    <a:pt x="131" y="69"/>
                    <a:pt x="131" y="69"/>
                    <a:pt x="131" y="69"/>
                  </a:cubicBezTo>
                  <a:lnTo>
                    <a:pt x="119" y="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34"/>
            <p:cNvSpPr>
              <a:spLocks noEditPoints="1"/>
            </p:cNvSpPr>
            <p:nvPr/>
          </p:nvSpPr>
          <p:spPr bwMode="auto">
            <a:xfrm>
              <a:off x="11471581" y="1132204"/>
              <a:ext cx="368966" cy="337895"/>
            </a:xfrm>
            <a:custGeom>
              <a:avLst/>
              <a:gdLst>
                <a:gd name="T0" fmla="*/ 35 w 144"/>
                <a:gd name="T1" fmla="*/ 17 h 132"/>
                <a:gd name="T2" fmla="*/ 109 w 144"/>
                <a:gd name="T3" fmla="*/ 17 h 132"/>
                <a:gd name="T4" fmla="*/ 117 w 144"/>
                <a:gd name="T5" fmla="*/ 9 h 132"/>
                <a:gd name="T6" fmla="*/ 109 w 144"/>
                <a:gd name="T7" fmla="*/ 0 h 132"/>
                <a:gd name="T8" fmla="*/ 35 w 144"/>
                <a:gd name="T9" fmla="*/ 0 h 132"/>
                <a:gd name="T10" fmla="*/ 27 w 144"/>
                <a:gd name="T11" fmla="*/ 9 h 132"/>
                <a:gd name="T12" fmla="*/ 35 w 144"/>
                <a:gd name="T13" fmla="*/ 17 h 132"/>
                <a:gd name="T14" fmla="*/ 109 w 144"/>
                <a:gd name="T15" fmla="*/ 25 h 132"/>
                <a:gd name="T16" fmla="*/ 109 w 144"/>
                <a:gd name="T17" fmla="*/ 25 h 132"/>
                <a:gd name="T18" fmla="*/ 35 w 144"/>
                <a:gd name="T19" fmla="*/ 25 h 132"/>
                <a:gd name="T20" fmla="*/ 35 w 144"/>
                <a:gd name="T21" fmla="*/ 25 h 132"/>
                <a:gd name="T22" fmla="*/ 16 w 144"/>
                <a:gd name="T23" fmla="*/ 67 h 132"/>
                <a:gd name="T24" fmla="*/ 52 w 144"/>
                <a:gd name="T25" fmla="*/ 93 h 132"/>
                <a:gd name="T26" fmla="*/ 64 w 144"/>
                <a:gd name="T27" fmla="*/ 107 h 132"/>
                <a:gd name="T28" fmla="*/ 64 w 144"/>
                <a:gd name="T29" fmla="*/ 116 h 132"/>
                <a:gd name="T30" fmla="*/ 66 w 144"/>
                <a:gd name="T31" fmla="*/ 117 h 132"/>
                <a:gd name="T32" fmla="*/ 64 w 144"/>
                <a:gd name="T33" fmla="*/ 120 h 132"/>
                <a:gd name="T34" fmla="*/ 47 w 144"/>
                <a:gd name="T35" fmla="*/ 120 h 132"/>
                <a:gd name="T36" fmla="*/ 39 w 144"/>
                <a:gd name="T37" fmla="*/ 128 h 132"/>
                <a:gd name="T38" fmla="*/ 39 w 144"/>
                <a:gd name="T39" fmla="*/ 132 h 132"/>
                <a:gd name="T40" fmla="*/ 105 w 144"/>
                <a:gd name="T41" fmla="*/ 132 h 132"/>
                <a:gd name="T42" fmla="*/ 105 w 144"/>
                <a:gd name="T43" fmla="*/ 128 h 132"/>
                <a:gd name="T44" fmla="*/ 97 w 144"/>
                <a:gd name="T45" fmla="*/ 120 h 132"/>
                <a:gd name="T46" fmla="*/ 80 w 144"/>
                <a:gd name="T47" fmla="*/ 120 h 132"/>
                <a:gd name="T48" fmla="*/ 78 w 144"/>
                <a:gd name="T49" fmla="*/ 117 h 132"/>
                <a:gd name="T50" fmla="*/ 80 w 144"/>
                <a:gd name="T51" fmla="*/ 116 h 132"/>
                <a:gd name="T52" fmla="*/ 80 w 144"/>
                <a:gd name="T53" fmla="*/ 107 h 132"/>
                <a:gd name="T54" fmla="*/ 92 w 144"/>
                <a:gd name="T55" fmla="*/ 93 h 132"/>
                <a:gd name="T56" fmla="*/ 127 w 144"/>
                <a:gd name="T57" fmla="*/ 67 h 132"/>
                <a:gd name="T58" fmla="*/ 109 w 144"/>
                <a:gd name="T59" fmla="*/ 25 h 132"/>
                <a:gd name="T60" fmla="*/ 24 w 144"/>
                <a:gd name="T61" fmla="*/ 63 h 132"/>
                <a:gd name="T62" fmla="*/ 37 w 144"/>
                <a:gd name="T63" fmla="*/ 37 h 132"/>
                <a:gd name="T64" fmla="*/ 48 w 144"/>
                <a:gd name="T65" fmla="*/ 84 h 132"/>
                <a:gd name="T66" fmla="*/ 24 w 144"/>
                <a:gd name="T67" fmla="*/ 63 h 132"/>
                <a:gd name="T68" fmla="*/ 47 w 144"/>
                <a:gd name="T69" fmla="*/ 37 h 132"/>
                <a:gd name="T70" fmla="*/ 60 w 144"/>
                <a:gd name="T71" fmla="*/ 37 h 132"/>
                <a:gd name="T72" fmla="*/ 64 w 144"/>
                <a:gd name="T73" fmla="*/ 99 h 132"/>
                <a:gd name="T74" fmla="*/ 47 w 144"/>
                <a:gd name="T75" fmla="*/ 37 h 132"/>
                <a:gd name="T76" fmla="*/ 120 w 144"/>
                <a:gd name="T77" fmla="*/ 63 h 132"/>
                <a:gd name="T78" fmla="*/ 96 w 144"/>
                <a:gd name="T79" fmla="*/ 84 h 132"/>
                <a:gd name="T80" fmla="*/ 107 w 144"/>
                <a:gd name="T81" fmla="*/ 37 h 132"/>
                <a:gd name="T82" fmla="*/ 120 w 144"/>
                <a:gd name="T83" fmla="*/ 6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32">
                  <a:moveTo>
                    <a:pt x="35" y="17"/>
                  </a:moveTo>
                  <a:cubicBezTo>
                    <a:pt x="109" y="17"/>
                    <a:pt x="109" y="17"/>
                    <a:pt x="109" y="17"/>
                  </a:cubicBezTo>
                  <a:cubicBezTo>
                    <a:pt x="113" y="17"/>
                    <a:pt x="117" y="13"/>
                    <a:pt x="117" y="9"/>
                  </a:cubicBezTo>
                  <a:cubicBezTo>
                    <a:pt x="117" y="4"/>
                    <a:pt x="113" y="0"/>
                    <a:pt x="10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0" y="0"/>
                    <a:pt x="27" y="4"/>
                    <a:pt x="27" y="9"/>
                  </a:cubicBezTo>
                  <a:cubicBezTo>
                    <a:pt x="27" y="13"/>
                    <a:pt x="30" y="17"/>
                    <a:pt x="35" y="17"/>
                  </a:cubicBezTo>
                  <a:close/>
                  <a:moveTo>
                    <a:pt x="109" y="25"/>
                  </a:moveTo>
                  <a:cubicBezTo>
                    <a:pt x="109" y="25"/>
                    <a:pt x="109" y="25"/>
                    <a:pt x="109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19" y="26"/>
                    <a:pt x="0" y="32"/>
                    <a:pt x="16" y="67"/>
                  </a:cubicBezTo>
                  <a:cubicBezTo>
                    <a:pt x="27" y="90"/>
                    <a:pt x="43" y="92"/>
                    <a:pt x="52" y="93"/>
                  </a:cubicBezTo>
                  <a:cubicBezTo>
                    <a:pt x="55" y="102"/>
                    <a:pt x="59" y="107"/>
                    <a:pt x="64" y="107"/>
                  </a:cubicBezTo>
                  <a:cubicBezTo>
                    <a:pt x="64" y="112"/>
                    <a:pt x="64" y="116"/>
                    <a:pt x="64" y="116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4" y="120"/>
                    <a:pt x="64" y="120"/>
                    <a:pt x="64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7" y="120"/>
                    <a:pt x="39" y="120"/>
                    <a:pt x="39" y="128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105" y="132"/>
                    <a:pt x="105" y="132"/>
                    <a:pt x="105" y="132"/>
                  </a:cubicBezTo>
                  <a:cubicBezTo>
                    <a:pt x="105" y="132"/>
                    <a:pt x="105" y="132"/>
                    <a:pt x="105" y="128"/>
                  </a:cubicBezTo>
                  <a:cubicBezTo>
                    <a:pt x="105" y="120"/>
                    <a:pt x="97" y="120"/>
                    <a:pt x="97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78" y="117"/>
                    <a:pt x="78" y="117"/>
                    <a:pt x="78" y="117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80" y="116"/>
                    <a:pt x="80" y="112"/>
                    <a:pt x="80" y="107"/>
                  </a:cubicBezTo>
                  <a:cubicBezTo>
                    <a:pt x="84" y="107"/>
                    <a:pt x="88" y="102"/>
                    <a:pt x="92" y="93"/>
                  </a:cubicBezTo>
                  <a:cubicBezTo>
                    <a:pt x="101" y="92"/>
                    <a:pt x="116" y="90"/>
                    <a:pt x="127" y="67"/>
                  </a:cubicBezTo>
                  <a:cubicBezTo>
                    <a:pt x="144" y="32"/>
                    <a:pt x="125" y="26"/>
                    <a:pt x="109" y="25"/>
                  </a:cubicBezTo>
                  <a:close/>
                  <a:moveTo>
                    <a:pt x="24" y="63"/>
                  </a:moveTo>
                  <a:cubicBezTo>
                    <a:pt x="14" y="40"/>
                    <a:pt x="26" y="37"/>
                    <a:pt x="37" y="37"/>
                  </a:cubicBezTo>
                  <a:cubicBezTo>
                    <a:pt x="39" y="49"/>
                    <a:pt x="43" y="68"/>
                    <a:pt x="48" y="84"/>
                  </a:cubicBezTo>
                  <a:cubicBezTo>
                    <a:pt x="41" y="82"/>
                    <a:pt x="31" y="79"/>
                    <a:pt x="24" y="63"/>
                  </a:cubicBezTo>
                  <a:close/>
                  <a:moveTo>
                    <a:pt x="47" y="37"/>
                  </a:moveTo>
                  <a:cubicBezTo>
                    <a:pt x="47" y="37"/>
                    <a:pt x="55" y="37"/>
                    <a:pt x="60" y="37"/>
                  </a:cubicBezTo>
                  <a:cubicBezTo>
                    <a:pt x="60" y="66"/>
                    <a:pt x="60" y="74"/>
                    <a:pt x="64" y="99"/>
                  </a:cubicBezTo>
                  <a:cubicBezTo>
                    <a:pt x="51" y="74"/>
                    <a:pt x="47" y="37"/>
                    <a:pt x="47" y="37"/>
                  </a:cubicBezTo>
                  <a:close/>
                  <a:moveTo>
                    <a:pt x="120" y="63"/>
                  </a:moveTo>
                  <a:cubicBezTo>
                    <a:pt x="113" y="79"/>
                    <a:pt x="102" y="82"/>
                    <a:pt x="96" y="84"/>
                  </a:cubicBezTo>
                  <a:cubicBezTo>
                    <a:pt x="101" y="68"/>
                    <a:pt x="105" y="49"/>
                    <a:pt x="107" y="37"/>
                  </a:cubicBezTo>
                  <a:cubicBezTo>
                    <a:pt x="118" y="37"/>
                    <a:pt x="130" y="40"/>
                    <a:pt x="120" y="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7"/>
            <p:cNvSpPr>
              <a:spLocks noEditPoints="1"/>
            </p:cNvSpPr>
            <p:nvPr/>
          </p:nvSpPr>
          <p:spPr bwMode="auto">
            <a:xfrm>
              <a:off x="10875802" y="1110842"/>
              <a:ext cx="376734" cy="380618"/>
            </a:xfrm>
            <a:custGeom>
              <a:avLst/>
              <a:gdLst>
                <a:gd name="T0" fmla="*/ 142 w 147"/>
                <a:gd name="T1" fmla="*/ 125 h 148"/>
                <a:gd name="T2" fmla="*/ 105 w 147"/>
                <a:gd name="T3" fmla="*/ 88 h 148"/>
                <a:gd name="T4" fmla="*/ 95 w 147"/>
                <a:gd name="T5" fmla="*/ 84 h 148"/>
                <a:gd name="T6" fmla="*/ 87 w 147"/>
                <a:gd name="T7" fmla="*/ 75 h 148"/>
                <a:gd name="T8" fmla="*/ 81 w 147"/>
                <a:gd name="T9" fmla="*/ 18 h 148"/>
                <a:gd name="T10" fmla="*/ 17 w 147"/>
                <a:gd name="T11" fmla="*/ 18 h 148"/>
                <a:gd name="T12" fmla="*/ 17 w 147"/>
                <a:gd name="T13" fmla="*/ 82 h 148"/>
                <a:gd name="T14" fmla="*/ 75 w 147"/>
                <a:gd name="T15" fmla="*/ 87 h 148"/>
                <a:gd name="T16" fmla="*/ 84 w 147"/>
                <a:gd name="T17" fmla="*/ 96 h 148"/>
                <a:gd name="T18" fmla="*/ 87 w 147"/>
                <a:gd name="T19" fmla="*/ 105 h 148"/>
                <a:gd name="T20" fmla="*/ 125 w 147"/>
                <a:gd name="T21" fmla="*/ 143 h 148"/>
                <a:gd name="T22" fmla="*/ 142 w 147"/>
                <a:gd name="T23" fmla="*/ 143 h 148"/>
                <a:gd name="T24" fmla="*/ 142 w 147"/>
                <a:gd name="T25" fmla="*/ 125 h 148"/>
                <a:gd name="T26" fmla="*/ 73 w 147"/>
                <a:gd name="T27" fmla="*/ 73 h 148"/>
                <a:gd name="T28" fmla="*/ 26 w 147"/>
                <a:gd name="T29" fmla="*/ 73 h 148"/>
                <a:gd name="T30" fmla="*/ 26 w 147"/>
                <a:gd name="T31" fmla="*/ 27 h 148"/>
                <a:gd name="T32" fmla="*/ 73 w 147"/>
                <a:gd name="T33" fmla="*/ 27 h 148"/>
                <a:gd name="T34" fmla="*/ 73 w 147"/>
                <a:gd name="T35" fmla="*/ 73 h 148"/>
                <a:gd name="T36" fmla="*/ 53 w 147"/>
                <a:gd name="T37" fmla="*/ 27 h 148"/>
                <a:gd name="T38" fmla="*/ 26 w 147"/>
                <a:gd name="T39" fmla="*/ 53 h 148"/>
                <a:gd name="T40" fmla="*/ 34 w 147"/>
                <a:gd name="T41" fmla="*/ 59 h 148"/>
                <a:gd name="T42" fmla="*/ 34 w 147"/>
                <a:gd name="T43" fmla="*/ 51 h 148"/>
                <a:gd name="T44" fmla="*/ 51 w 147"/>
                <a:gd name="T45" fmla="*/ 34 h 148"/>
                <a:gd name="T46" fmla="*/ 59 w 147"/>
                <a:gd name="T47" fmla="*/ 35 h 148"/>
                <a:gd name="T48" fmla="*/ 53 w 147"/>
                <a:gd name="T49" fmla="*/ 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7" h="148">
                  <a:moveTo>
                    <a:pt x="142" y="125"/>
                  </a:moveTo>
                  <a:cubicBezTo>
                    <a:pt x="105" y="88"/>
                    <a:pt x="105" y="88"/>
                    <a:pt x="105" y="88"/>
                  </a:cubicBezTo>
                  <a:cubicBezTo>
                    <a:pt x="102" y="85"/>
                    <a:pt x="99" y="84"/>
                    <a:pt x="95" y="84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99" y="58"/>
                    <a:pt x="97" y="33"/>
                    <a:pt x="81" y="18"/>
                  </a:cubicBezTo>
                  <a:cubicBezTo>
                    <a:pt x="64" y="0"/>
                    <a:pt x="35" y="0"/>
                    <a:pt x="17" y="18"/>
                  </a:cubicBezTo>
                  <a:cubicBezTo>
                    <a:pt x="0" y="35"/>
                    <a:pt x="0" y="64"/>
                    <a:pt x="17" y="82"/>
                  </a:cubicBezTo>
                  <a:cubicBezTo>
                    <a:pt x="33" y="97"/>
                    <a:pt x="57" y="99"/>
                    <a:pt x="75" y="87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4" y="99"/>
                    <a:pt x="85" y="102"/>
                    <a:pt x="87" y="105"/>
                  </a:cubicBezTo>
                  <a:cubicBezTo>
                    <a:pt x="125" y="143"/>
                    <a:pt x="125" y="143"/>
                    <a:pt x="125" y="143"/>
                  </a:cubicBezTo>
                  <a:cubicBezTo>
                    <a:pt x="130" y="148"/>
                    <a:pt x="138" y="148"/>
                    <a:pt x="142" y="143"/>
                  </a:cubicBezTo>
                  <a:cubicBezTo>
                    <a:pt x="147" y="138"/>
                    <a:pt x="147" y="130"/>
                    <a:pt x="142" y="125"/>
                  </a:cubicBezTo>
                  <a:close/>
                  <a:moveTo>
                    <a:pt x="73" y="73"/>
                  </a:moveTo>
                  <a:cubicBezTo>
                    <a:pt x="60" y="86"/>
                    <a:pt x="39" y="86"/>
                    <a:pt x="26" y="73"/>
                  </a:cubicBezTo>
                  <a:cubicBezTo>
                    <a:pt x="13" y="60"/>
                    <a:pt x="13" y="39"/>
                    <a:pt x="26" y="27"/>
                  </a:cubicBezTo>
                  <a:cubicBezTo>
                    <a:pt x="39" y="14"/>
                    <a:pt x="60" y="14"/>
                    <a:pt x="73" y="27"/>
                  </a:cubicBezTo>
                  <a:cubicBezTo>
                    <a:pt x="86" y="39"/>
                    <a:pt x="86" y="60"/>
                    <a:pt x="73" y="73"/>
                  </a:cubicBezTo>
                  <a:close/>
                  <a:moveTo>
                    <a:pt x="53" y="27"/>
                  </a:moveTo>
                  <a:cubicBezTo>
                    <a:pt x="39" y="24"/>
                    <a:pt x="23" y="39"/>
                    <a:pt x="26" y="53"/>
                  </a:cubicBezTo>
                  <a:cubicBezTo>
                    <a:pt x="28" y="59"/>
                    <a:pt x="33" y="61"/>
                    <a:pt x="34" y="59"/>
                  </a:cubicBezTo>
                  <a:cubicBezTo>
                    <a:pt x="36" y="57"/>
                    <a:pt x="34" y="54"/>
                    <a:pt x="34" y="51"/>
                  </a:cubicBezTo>
                  <a:cubicBezTo>
                    <a:pt x="32" y="42"/>
                    <a:pt x="42" y="32"/>
                    <a:pt x="51" y="34"/>
                  </a:cubicBezTo>
                  <a:cubicBezTo>
                    <a:pt x="54" y="35"/>
                    <a:pt x="57" y="36"/>
                    <a:pt x="59" y="35"/>
                  </a:cubicBezTo>
                  <a:cubicBezTo>
                    <a:pt x="61" y="33"/>
                    <a:pt x="58" y="28"/>
                    <a:pt x="53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pic>
        <p:nvPicPr>
          <p:cNvPr id="2" name="图片 1" descr="1554131325257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35" y="154940"/>
            <a:ext cx="1891665" cy="8432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1554131325257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00335" y="186055"/>
            <a:ext cx="1891665" cy="843280"/>
          </a:xfrm>
          <a:prstGeom prst="rect">
            <a:avLst/>
          </a:prstGeom>
        </p:spPr>
      </p:pic>
      <p:sp>
        <p:nvSpPr>
          <p:cNvPr id="45" name="文本框 44"/>
          <p:cNvSpPr txBox="1"/>
          <p:nvPr>
            <p:custDataLst>
              <p:tags r:id="rId2"/>
            </p:custDataLst>
          </p:nvPr>
        </p:nvSpPr>
        <p:spPr>
          <a:xfrm>
            <a:off x="195580" y="377190"/>
            <a:ext cx="8226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dirty="0"/>
              <a:t>配置环境</a:t>
            </a:r>
            <a:r>
              <a:rPr lang="en-US" altLang="zh-CN" sz="2800" dirty="0"/>
              <a:t>	</a:t>
            </a: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0" y="1828800"/>
            <a:ext cx="4267200" cy="3200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135" y="1029335"/>
            <a:ext cx="7475220" cy="49377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575050" y="6198235"/>
            <a:ext cx="5041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Lombok</a:t>
            </a:r>
            <a:r>
              <a:rPr lang="zh-CN" altLang="en-US"/>
              <a:t>与</a:t>
            </a:r>
            <a:r>
              <a:rPr lang="en-US" altLang="zh-CN"/>
              <a:t>IDEA</a:t>
            </a:r>
            <a:r>
              <a:rPr lang="zh-CN" altLang="en-US"/>
              <a:t>版本不</a:t>
            </a:r>
            <a:r>
              <a:rPr lang="zh-CN" altLang="en-US"/>
              <a:t>兼容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1554131325257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00335" y="186055"/>
            <a:ext cx="1891665" cy="843280"/>
          </a:xfrm>
          <a:prstGeom prst="rect">
            <a:avLst/>
          </a:prstGeom>
        </p:spPr>
      </p:pic>
      <p:sp>
        <p:nvSpPr>
          <p:cNvPr id="45" name="文本框 44"/>
          <p:cNvSpPr txBox="1"/>
          <p:nvPr>
            <p:custDataLst>
              <p:tags r:id="rId2"/>
            </p:custDataLst>
          </p:nvPr>
        </p:nvSpPr>
        <p:spPr>
          <a:xfrm>
            <a:off x="195580" y="377190"/>
            <a:ext cx="8226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dirty="0"/>
              <a:t>功能实现</a:t>
            </a:r>
            <a:r>
              <a:rPr lang="en-US" altLang="zh-CN" sz="2800" dirty="0"/>
              <a:t>	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" y="1561465"/>
            <a:ext cx="11128058" cy="28803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33295" y="4692650"/>
            <a:ext cx="7725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用多个搜索框实现模糊查询，每个搜索框匹配一项联系人相关的</a:t>
            </a:r>
            <a:r>
              <a:rPr lang="zh-CN" altLang="en-US"/>
              <a:t>信息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1554131325257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00335" y="186055"/>
            <a:ext cx="1891665" cy="843280"/>
          </a:xfrm>
          <a:prstGeom prst="rect">
            <a:avLst/>
          </a:prstGeom>
        </p:spPr>
      </p:pic>
      <p:sp>
        <p:nvSpPr>
          <p:cNvPr id="45" name="文本框 44"/>
          <p:cNvSpPr txBox="1"/>
          <p:nvPr>
            <p:custDataLst>
              <p:tags r:id="rId2"/>
            </p:custDataLst>
          </p:nvPr>
        </p:nvSpPr>
        <p:spPr>
          <a:xfrm>
            <a:off x="195580" y="377190"/>
            <a:ext cx="8226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dirty="0"/>
              <a:t>功能实现</a:t>
            </a:r>
            <a:r>
              <a:rPr lang="en-US" altLang="zh-CN" sz="2800" dirty="0"/>
              <a:t>	</a:t>
            </a:r>
            <a:endParaRPr lang="en-US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2588895" y="6035040"/>
            <a:ext cx="701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图表显示统计数据，利用React 图表库</a:t>
            </a:r>
            <a:r>
              <a:t>Ant Design Charts</a:t>
            </a:r>
            <a:r>
              <a:rPr lang="zh-CN" altLang="en-US"/>
              <a:t>绘制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5" y="899160"/>
            <a:ext cx="10026968" cy="49349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1554131325257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00335" y="186055"/>
            <a:ext cx="1891665" cy="843280"/>
          </a:xfrm>
          <a:prstGeom prst="rect">
            <a:avLst/>
          </a:prstGeom>
        </p:spPr>
      </p:pic>
      <p:sp>
        <p:nvSpPr>
          <p:cNvPr id="45" name="文本框 44"/>
          <p:cNvSpPr txBox="1"/>
          <p:nvPr>
            <p:custDataLst>
              <p:tags r:id="rId2"/>
            </p:custDataLst>
          </p:nvPr>
        </p:nvSpPr>
        <p:spPr>
          <a:xfrm>
            <a:off x="195580" y="377190"/>
            <a:ext cx="8226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dirty="0"/>
              <a:t>功能实现</a:t>
            </a:r>
            <a:r>
              <a:rPr lang="en-US" altLang="zh-CN" sz="2800" dirty="0"/>
              <a:t>	</a:t>
            </a: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" y="1241425"/>
            <a:ext cx="7474268" cy="3800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02905" y="1348105"/>
            <a:ext cx="38144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每次重新生成</a:t>
            </a:r>
            <a:r>
              <a:rPr lang="en-US" altLang="zh-CN"/>
              <a:t>ContactMapper.xml</a:t>
            </a:r>
            <a:r>
              <a:rPr lang="zh-CN" altLang="en-US"/>
              <a:t>文件时需要备份后删除，否则会以追加方式重复定义，要注意代码的更新前的备份</a:t>
            </a:r>
            <a:r>
              <a:rPr lang="zh-CN" altLang="en-US"/>
              <a:t>和保存。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1554131325257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00335" y="186055"/>
            <a:ext cx="1891665" cy="843280"/>
          </a:xfrm>
          <a:prstGeom prst="rect">
            <a:avLst/>
          </a:prstGeom>
        </p:spPr>
      </p:pic>
      <p:sp>
        <p:nvSpPr>
          <p:cNvPr id="45" name="文本框 44"/>
          <p:cNvSpPr txBox="1"/>
          <p:nvPr>
            <p:custDataLst>
              <p:tags r:id="rId2"/>
            </p:custDataLst>
          </p:nvPr>
        </p:nvSpPr>
        <p:spPr>
          <a:xfrm>
            <a:off x="195580" y="377190"/>
            <a:ext cx="8226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dirty="0"/>
              <a:t>功能实现</a:t>
            </a:r>
            <a:r>
              <a:rPr lang="en-US" altLang="zh-CN" sz="2800" dirty="0"/>
              <a:t>	</a:t>
            </a:r>
            <a:endParaRPr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" y="1202055"/>
            <a:ext cx="6819900" cy="21145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97065" y="3383915"/>
            <a:ext cx="5194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@Autowired</a:t>
            </a:r>
            <a:r>
              <a:rPr lang="zh-CN" altLang="en-US"/>
              <a:t>注解无效，可以用</a:t>
            </a:r>
            <a:r>
              <a:rPr lang="en-US" altLang="zh-CN"/>
              <a:t>@Resource</a:t>
            </a:r>
            <a:r>
              <a:rPr lang="zh-CN" altLang="en-US"/>
              <a:t>替换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3935730"/>
            <a:ext cx="6810375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16200000" flipH="1">
            <a:off x="4656880" y="-1543290"/>
            <a:ext cx="5505694" cy="9564547"/>
          </a:xfrm>
          <a:prstGeom prst="triangle">
            <a:avLst>
              <a:gd name="adj" fmla="val 49293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6200000" flipH="1">
            <a:off x="4925991" y="-1627205"/>
            <a:ext cx="4828577" cy="9703444"/>
          </a:xfrm>
          <a:prstGeom prst="triangle">
            <a:avLst>
              <a:gd name="adj" fmla="val 4929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391373" y="199665"/>
            <a:ext cx="3313253" cy="6096000"/>
          </a:xfrm>
          <a:prstGeom prst="triangle">
            <a:avLst>
              <a:gd name="adj" fmla="val 492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089780" y="2722570"/>
            <a:ext cx="378685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框架实践的</a:t>
            </a:r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心得</a:t>
            </a:r>
            <a:endParaRPr lang="zh-CN" altLang="en-US" sz="4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图片 4" descr="1554131325257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00335" y="186055"/>
            <a:ext cx="1891665" cy="8432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7550" y="2661285"/>
            <a:ext cx="36614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 dirty="0">
                <a:solidFill>
                  <a:schemeClr val="bg1"/>
                </a:solidFill>
              </a:rPr>
              <a:t>Part </a:t>
            </a:r>
            <a:r>
              <a:rPr lang="en-US" altLang="zh-CN" sz="4800" b="1" dirty="0">
                <a:solidFill>
                  <a:schemeClr val="bg1"/>
                </a:solidFill>
              </a:rPr>
              <a:t>3</a:t>
            </a:r>
            <a:endParaRPr lang="en-US" altLang="zh-CN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1554131325257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00335" y="186055"/>
            <a:ext cx="1891665" cy="843280"/>
          </a:xfrm>
          <a:prstGeom prst="rect">
            <a:avLst/>
          </a:prstGeom>
        </p:spPr>
      </p:pic>
      <p:sp>
        <p:nvSpPr>
          <p:cNvPr id="45" name="文本框 44"/>
          <p:cNvSpPr txBox="1"/>
          <p:nvPr>
            <p:custDataLst>
              <p:tags r:id="rId2"/>
            </p:custDataLst>
          </p:nvPr>
        </p:nvSpPr>
        <p:spPr>
          <a:xfrm>
            <a:off x="195580" y="377190"/>
            <a:ext cx="8226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dirty="0"/>
              <a:t>心得体会</a:t>
            </a:r>
            <a:r>
              <a:rPr lang="en-US" altLang="zh-CN" sz="2800" dirty="0"/>
              <a:t>	</a:t>
            </a:r>
            <a:endParaRPr lang="en-US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583565" y="1029335"/>
            <a:ext cx="1068768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2"/>
            <a:r>
              <a:rPr lang="en-US" altLang="zh-CN"/>
              <a:t>       </a:t>
            </a:r>
            <a:r>
              <a:rPr lang="zh-CN" altLang="en-US"/>
              <a:t>通过这门实验课，我切实经历、感受</a:t>
            </a:r>
            <a:r>
              <a:rPr lang="zh-CN" altLang="en-US">
                <a:sym typeface="+mn-ea"/>
              </a:rPr>
              <a:t>了从项目的需求分析到对项目整体以及分模块的详细设计，再到前后端软件的代码编写，在编写的过程中调试、测试，这一系列软件开发的基础过程，对于软件是如何诞生的有了初步的了解。</a:t>
            </a:r>
            <a:endParaRPr lang="zh-CN" altLang="en-US">
              <a:sym typeface="+mn-ea"/>
            </a:endParaRPr>
          </a:p>
          <a:p>
            <a:pPr marL="0" lvl="2"/>
            <a:endParaRPr lang="zh-CN" altLang="en-US">
              <a:sym typeface="+mn-ea"/>
            </a:endParaRPr>
          </a:p>
          <a:p>
            <a:pPr marL="0" lvl="2"/>
            <a:r>
              <a:rPr lang="en-US" altLang="zh-CN">
                <a:sym typeface="+mn-ea"/>
              </a:rPr>
              <a:t>       </a:t>
            </a:r>
            <a:r>
              <a:rPr lang="zh-CN" altLang="en-US">
                <a:sym typeface="+mn-ea"/>
              </a:rPr>
              <a:t>在实验的过程中我也遇到了很多困难，从一开始对软件的环境配置，不熟悉如何完成对项目的需求分析和详细设计。尤其是在前后端代码的编写过程中，出现的问题更多，类型也更繁琐，有一些还不容易在网络上找到合适的解决方法，这时候我通过咨询老师、向同学求助学习，解决了很多问题，这也要感谢老师的指导和同学的帮助。有时候遇到一些困难，在解决的时候最难以跨越的是找到问题的原因，是软件辅助工具的问题还是代码编写的问题，还是其他问题，尤其这是我第一次接触</a:t>
            </a:r>
            <a:r>
              <a:rPr lang="en-US" altLang="zh-CN">
                <a:sym typeface="+mn-ea"/>
              </a:rPr>
              <a:t>IDEA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VS Code</a:t>
            </a:r>
            <a:r>
              <a:rPr lang="zh-CN" altLang="en-US">
                <a:sym typeface="+mn-ea"/>
              </a:rPr>
              <a:t>这两个软件，我觉得这时候心平气和很重要，问题既然出现了就想办法解决，先从自己出发找原因，可以借助网络工具谷歌、知乎、</a:t>
            </a:r>
            <a:r>
              <a:rPr lang="en-US" altLang="zh-CN">
                <a:sym typeface="+mn-ea"/>
              </a:rPr>
              <a:t>CSDN</a:t>
            </a:r>
            <a:r>
              <a:rPr lang="zh-CN" altLang="en-US">
                <a:sym typeface="+mn-ea"/>
              </a:rPr>
              <a:t>等等，实在解决不了的时候一定不要死磕、钻牛角尖，及时向老师或者同学求助也是必要的，可能就是很简单的一个问题，只是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不识庐山真面目，只缘身在此山中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en-US" altLang="zh-CN"/>
              <a:t>       </a:t>
            </a:r>
            <a:endParaRPr lang="en-US" altLang="zh-CN"/>
          </a:p>
          <a:p>
            <a:r>
              <a:rPr lang="en-US" altLang="zh-CN">
                <a:sym typeface="+mn-ea"/>
              </a:rPr>
              <a:t>       </a:t>
            </a:r>
            <a:r>
              <a:rPr lang="zh-CN" altLang="en-US">
                <a:sym typeface="+mn-ea"/>
              </a:rPr>
              <a:t>再者，我还从这门实验课中体会到规划的重要性，不管是对这个项目具体内容的规划，还是对这门实验课的完成进度与时间规划，合理的规划都是非常有助于完成任务的。把每个模块的功能和逻辑搞清楚，再实现起来比直接进行容易得多。还要利用好已有的开源资源，既要运用又要</a:t>
            </a:r>
            <a:r>
              <a:rPr lang="zh-CN" altLang="en-US">
                <a:sym typeface="+mn-ea"/>
              </a:rPr>
              <a:t>学习。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      </a:t>
            </a:r>
            <a:r>
              <a:rPr lang="zh-CN" altLang="en-US">
                <a:sym typeface="+mn-ea"/>
              </a:rPr>
              <a:t>因此总体来说，这门软件实验课对我理解软件开发过程起到了开创性的作用，拓宽了我对计算机领域知识与方向的视野，我个人从中既取得了知识上的收获，也让我在方法论层面找到更多解决问题的方式和方法，可以说是受益匪浅，</a:t>
            </a:r>
            <a:r>
              <a:rPr lang="zh-CN" altLang="en-US">
                <a:sym typeface="+mn-ea"/>
              </a:rPr>
              <a:t>大有所获。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212879" y="778353"/>
            <a:ext cx="296641" cy="755779"/>
          </a:xfrm>
          <a:custGeom>
            <a:avLst/>
            <a:gdLst>
              <a:gd name="connsiteX0" fmla="*/ 0 w 473922"/>
              <a:gd name="connsiteY0" fmla="*/ 0 h 755779"/>
              <a:gd name="connsiteX1" fmla="*/ 473922 w 473922"/>
              <a:gd name="connsiteY1" fmla="*/ 0 h 755779"/>
              <a:gd name="connsiteX2" fmla="*/ 473922 w 473922"/>
              <a:gd name="connsiteY2" fmla="*/ 755779 h 755779"/>
              <a:gd name="connsiteX3" fmla="*/ 0 w 473922"/>
              <a:gd name="connsiteY3" fmla="*/ 755779 h 755779"/>
              <a:gd name="connsiteX4" fmla="*/ 0 w 473922"/>
              <a:gd name="connsiteY4" fmla="*/ 0 h 755779"/>
              <a:gd name="connsiteX0-1" fmla="*/ 93306 w 473922"/>
              <a:gd name="connsiteY0-2" fmla="*/ 0 h 755779"/>
              <a:gd name="connsiteX1-3" fmla="*/ 473922 w 473922"/>
              <a:gd name="connsiteY1-4" fmla="*/ 0 h 755779"/>
              <a:gd name="connsiteX2-5" fmla="*/ 473922 w 473922"/>
              <a:gd name="connsiteY2-6" fmla="*/ 755779 h 755779"/>
              <a:gd name="connsiteX3-7" fmla="*/ 0 w 473922"/>
              <a:gd name="connsiteY3-8" fmla="*/ 755779 h 755779"/>
              <a:gd name="connsiteX4-9" fmla="*/ 93306 w 473922"/>
              <a:gd name="connsiteY4-10" fmla="*/ 0 h 755779"/>
              <a:gd name="connsiteX0-11" fmla="*/ 93306 w 473922"/>
              <a:gd name="connsiteY0-12" fmla="*/ 0 h 755779"/>
              <a:gd name="connsiteX1-13" fmla="*/ 417939 w 473922"/>
              <a:gd name="connsiteY1-14" fmla="*/ 233265 h 755779"/>
              <a:gd name="connsiteX2-15" fmla="*/ 473922 w 473922"/>
              <a:gd name="connsiteY2-16" fmla="*/ 755779 h 755779"/>
              <a:gd name="connsiteX3-17" fmla="*/ 0 w 473922"/>
              <a:gd name="connsiteY3-18" fmla="*/ 755779 h 755779"/>
              <a:gd name="connsiteX4-19" fmla="*/ 93306 w 473922"/>
              <a:gd name="connsiteY4-20" fmla="*/ 0 h 755779"/>
              <a:gd name="connsiteX0-21" fmla="*/ 139959 w 473922"/>
              <a:gd name="connsiteY0-22" fmla="*/ 0 h 821093"/>
              <a:gd name="connsiteX1-23" fmla="*/ 417939 w 473922"/>
              <a:gd name="connsiteY1-24" fmla="*/ 298579 h 821093"/>
              <a:gd name="connsiteX2-25" fmla="*/ 473922 w 473922"/>
              <a:gd name="connsiteY2-26" fmla="*/ 821093 h 821093"/>
              <a:gd name="connsiteX3-27" fmla="*/ 0 w 473922"/>
              <a:gd name="connsiteY3-28" fmla="*/ 821093 h 821093"/>
              <a:gd name="connsiteX4-29" fmla="*/ 139959 w 473922"/>
              <a:gd name="connsiteY4-30" fmla="*/ 0 h 821093"/>
              <a:gd name="connsiteX0-31" fmla="*/ 139959 w 473922"/>
              <a:gd name="connsiteY0-32" fmla="*/ 0 h 821093"/>
              <a:gd name="connsiteX1-33" fmla="*/ 408609 w 473922"/>
              <a:gd name="connsiteY1-34" fmla="*/ 335902 h 821093"/>
              <a:gd name="connsiteX2-35" fmla="*/ 473922 w 473922"/>
              <a:gd name="connsiteY2-36" fmla="*/ 821093 h 821093"/>
              <a:gd name="connsiteX3-37" fmla="*/ 0 w 473922"/>
              <a:gd name="connsiteY3-38" fmla="*/ 821093 h 821093"/>
              <a:gd name="connsiteX4-39" fmla="*/ 139959 w 473922"/>
              <a:gd name="connsiteY4-40" fmla="*/ 0 h 821093"/>
              <a:gd name="connsiteX0-41" fmla="*/ 139959 w 408609"/>
              <a:gd name="connsiteY0-42" fmla="*/ 0 h 1362269"/>
              <a:gd name="connsiteX1-43" fmla="*/ 408609 w 408609"/>
              <a:gd name="connsiteY1-44" fmla="*/ 335902 h 1362269"/>
              <a:gd name="connsiteX2-45" fmla="*/ 54044 w 408609"/>
              <a:gd name="connsiteY2-46" fmla="*/ 1362269 h 1362269"/>
              <a:gd name="connsiteX3-47" fmla="*/ 0 w 408609"/>
              <a:gd name="connsiteY3-48" fmla="*/ 821093 h 1362269"/>
              <a:gd name="connsiteX4-49" fmla="*/ 139959 w 408609"/>
              <a:gd name="connsiteY4-50" fmla="*/ 0 h 1362269"/>
              <a:gd name="connsiteX0-51" fmla="*/ 139959 w 408609"/>
              <a:gd name="connsiteY0-52" fmla="*/ 0 h 1362269"/>
              <a:gd name="connsiteX1-53" fmla="*/ 408609 w 408609"/>
              <a:gd name="connsiteY1-54" fmla="*/ 335902 h 1362269"/>
              <a:gd name="connsiteX2-55" fmla="*/ 35382 w 408609"/>
              <a:gd name="connsiteY2-56" fmla="*/ 1362269 h 1362269"/>
              <a:gd name="connsiteX3-57" fmla="*/ 0 w 408609"/>
              <a:gd name="connsiteY3-58" fmla="*/ 821093 h 1362269"/>
              <a:gd name="connsiteX4-59" fmla="*/ 139959 w 408609"/>
              <a:gd name="connsiteY4-60" fmla="*/ 0 h 1362269"/>
              <a:gd name="connsiteX0-61" fmla="*/ 139959 w 324633"/>
              <a:gd name="connsiteY0-62" fmla="*/ 0 h 1362269"/>
              <a:gd name="connsiteX1-63" fmla="*/ 324633 w 324633"/>
              <a:gd name="connsiteY1-64" fmla="*/ 1212979 h 1362269"/>
              <a:gd name="connsiteX2-65" fmla="*/ 35382 w 324633"/>
              <a:gd name="connsiteY2-66" fmla="*/ 1362269 h 1362269"/>
              <a:gd name="connsiteX3-67" fmla="*/ 0 w 324633"/>
              <a:gd name="connsiteY3-68" fmla="*/ 821093 h 1362269"/>
              <a:gd name="connsiteX4-69" fmla="*/ 139959 w 324633"/>
              <a:gd name="connsiteY4-70" fmla="*/ 0 h 1362269"/>
              <a:gd name="connsiteX0-71" fmla="*/ 317241 w 324633"/>
              <a:gd name="connsiteY0-72" fmla="*/ 0 h 783771"/>
              <a:gd name="connsiteX1-73" fmla="*/ 324633 w 324633"/>
              <a:gd name="connsiteY1-74" fmla="*/ 634481 h 783771"/>
              <a:gd name="connsiteX2-75" fmla="*/ 35382 w 324633"/>
              <a:gd name="connsiteY2-76" fmla="*/ 783771 h 783771"/>
              <a:gd name="connsiteX3-77" fmla="*/ 0 w 324633"/>
              <a:gd name="connsiteY3-78" fmla="*/ 242595 h 783771"/>
              <a:gd name="connsiteX4-79" fmla="*/ 317241 w 324633"/>
              <a:gd name="connsiteY4-80" fmla="*/ 0 h 783771"/>
              <a:gd name="connsiteX0-81" fmla="*/ 317241 w 324633"/>
              <a:gd name="connsiteY0-82" fmla="*/ 0 h 783771"/>
              <a:gd name="connsiteX1-83" fmla="*/ 324633 w 324633"/>
              <a:gd name="connsiteY1-84" fmla="*/ 634481 h 783771"/>
              <a:gd name="connsiteX2-85" fmla="*/ 35382 w 324633"/>
              <a:gd name="connsiteY2-86" fmla="*/ 783771 h 783771"/>
              <a:gd name="connsiteX3-87" fmla="*/ 0 w 324633"/>
              <a:gd name="connsiteY3-88" fmla="*/ 242595 h 783771"/>
              <a:gd name="connsiteX4-89" fmla="*/ 317241 w 324633"/>
              <a:gd name="connsiteY4-90" fmla="*/ 0 h 783771"/>
              <a:gd name="connsiteX0-91" fmla="*/ 298580 w 305972"/>
              <a:gd name="connsiteY0-92" fmla="*/ 0 h 783771"/>
              <a:gd name="connsiteX1-93" fmla="*/ 305972 w 305972"/>
              <a:gd name="connsiteY1-94" fmla="*/ 634481 h 783771"/>
              <a:gd name="connsiteX2-95" fmla="*/ 16721 w 305972"/>
              <a:gd name="connsiteY2-96" fmla="*/ 783771 h 783771"/>
              <a:gd name="connsiteX3-97" fmla="*/ 0 w 305972"/>
              <a:gd name="connsiteY3-98" fmla="*/ 242595 h 783771"/>
              <a:gd name="connsiteX4-99" fmla="*/ 298580 w 305972"/>
              <a:gd name="connsiteY4-100" fmla="*/ 0 h 783771"/>
              <a:gd name="connsiteX0-101" fmla="*/ 279919 w 305972"/>
              <a:gd name="connsiteY0-102" fmla="*/ 0 h 755779"/>
              <a:gd name="connsiteX1-103" fmla="*/ 305972 w 305972"/>
              <a:gd name="connsiteY1-104" fmla="*/ 606489 h 755779"/>
              <a:gd name="connsiteX2-105" fmla="*/ 16721 w 305972"/>
              <a:gd name="connsiteY2-106" fmla="*/ 755779 h 755779"/>
              <a:gd name="connsiteX3-107" fmla="*/ 0 w 305972"/>
              <a:gd name="connsiteY3-108" fmla="*/ 214603 h 755779"/>
              <a:gd name="connsiteX4-109" fmla="*/ 279919 w 305972"/>
              <a:gd name="connsiteY4-110" fmla="*/ 0 h 755779"/>
              <a:gd name="connsiteX0-111" fmla="*/ 279919 w 305972"/>
              <a:gd name="connsiteY0-112" fmla="*/ 0 h 755779"/>
              <a:gd name="connsiteX1-113" fmla="*/ 305972 w 305972"/>
              <a:gd name="connsiteY1-114" fmla="*/ 606489 h 755779"/>
              <a:gd name="connsiteX2-115" fmla="*/ 16721 w 305972"/>
              <a:gd name="connsiteY2-116" fmla="*/ 755779 h 755779"/>
              <a:gd name="connsiteX3-117" fmla="*/ 0 w 305972"/>
              <a:gd name="connsiteY3-118" fmla="*/ 214603 h 755779"/>
              <a:gd name="connsiteX4-119" fmla="*/ 279919 w 305972"/>
              <a:gd name="connsiteY4-120" fmla="*/ 0 h 755779"/>
              <a:gd name="connsiteX0-121" fmla="*/ 279919 w 296641"/>
              <a:gd name="connsiteY0-122" fmla="*/ 0 h 755779"/>
              <a:gd name="connsiteX1-123" fmla="*/ 296641 w 296641"/>
              <a:gd name="connsiteY1-124" fmla="*/ 606489 h 755779"/>
              <a:gd name="connsiteX2-125" fmla="*/ 16721 w 296641"/>
              <a:gd name="connsiteY2-126" fmla="*/ 755779 h 755779"/>
              <a:gd name="connsiteX3-127" fmla="*/ 0 w 296641"/>
              <a:gd name="connsiteY3-128" fmla="*/ 214603 h 755779"/>
              <a:gd name="connsiteX4-129" fmla="*/ 279919 w 296641"/>
              <a:gd name="connsiteY4-130" fmla="*/ 0 h 7557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6641" h="755779">
                <a:moveTo>
                  <a:pt x="279919" y="0"/>
                </a:moveTo>
                <a:lnTo>
                  <a:pt x="296641" y="606489"/>
                </a:lnTo>
                <a:lnTo>
                  <a:pt x="16721" y="755779"/>
                </a:lnTo>
                <a:lnTo>
                  <a:pt x="0" y="214603"/>
                </a:lnTo>
                <a:lnTo>
                  <a:pt x="279919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>
            <a:off x="5883957" y="4211454"/>
            <a:ext cx="6535088" cy="2640611"/>
          </a:xfrm>
          <a:prstGeom prst="rtTriangle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flipH="1" flipV="1">
            <a:off x="7879080" y="0"/>
            <a:ext cx="4312920" cy="6858000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>
            <a:off x="7635240" y="4008120"/>
            <a:ext cx="4556760" cy="2849880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184886" y="998376"/>
            <a:ext cx="4007114" cy="5784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2790" y="2543175"/>
            <a:ext cx="83267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/>
              <a:t>感谢</a:t>
            </a:r>
            <a:r>
              <a:rPr lang="zh-CN" altLang="en-US" sz="6600" b="1" dirty="0"/>
              <a:t>观看！</a:t>
            </a:r>
            <a:endParaRPr lang="zh-CN" altLang="en-US" sz="6600" b="1" dirty="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041400" y="3735070"/>
            <a:ext cx="7498080" cy="29845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0205" y="4083685"/>
            <a:ext cx="3376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答辩人：</a:t>
            </a:r>
            <a:r>
              <a:rPr lang="en-US" altLang="zh-CN" sz="2000" dirty="0"/>
              <a:t>20 </a:t>
            </a:r>
            <a:r>
              <a:rPr lang="zh-CN" altLang="en-US" sz="2000" dirty="0"/>
              <a:t>崇新</a:t>
            </a:r>
            <a:r>
              <a:rPr lang="en-US" altLang="zh-CN" sz="2000" dirty="0"/>
              <a:t> </a:t>
            </a:r>
            <a:r>
              <a:rPr lang="zh-CN" altLang="en-US" sz="2000" dirty="0"/>
              <a:t>孔浩然</a:t>
            </a:r>
            <a:endParaRPr lang="zh-CN" altLang="en-US" sz="2000" dirty="0"/>
          </a:p>
        </p:txBody>
      </p:sp>
      <p:grpSp>
        <p:nvGrpSpPr>
          <p:cNvPr id="8" name="组合 7"/>
          <p:cNvGrpSpPr/>
          <p:nvPr/>
        </p:nvGrpSpPr>
        <p:grpSpPr>
          <a:xfrm>
            <a:off x="9344888" y="1097315"/>
            <a:ext cx="2246954" cy="380618"/>
            <a:chOff x="9593593" y="1110842"/>
            <a:chExt cx="2246954" cy="38061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9593593" y="1169770"/>
              <a:ext cx="451852" cy="262763"/>
            </a:xfrm>
            <a:custGeom>
              <a:avLst/>
              <a:gdLst>
                <a:gd name="T0" fmla="*/ 135 w 139"/>
                <a:gd name="T1" fmla="*/ 61 h 81"/>
                <a:gd name="T2" fmla="*/ 131 w 139"/>
                <a:gd name="T3" fmla="*/ 56 h 81"/>
                <a:gd name="T4" fmla="*/ 131 w 139"/>
                <a:gd name="T5" fmla="*/ 27 h 81"/>
                <a:gd name="T6" fmla="*/ 139 w 139"/>
                <a:gd name="T7" fmla="*/ 24 h 81"/>
                <a:gd name="T8" fmla="*/ 70 w 139"/>
                <a:gd name="T9" fmla="*/ 0 h 81"/>
                <a:gd name="T10" fmla="*/ 0 w 139"/>
                <a:gd name="T11" fmla="*/ 24 h 81"/>
                <a:gd name="T12" fmla="*/ 70 w 139"/>
                <a:gd name="T13" fmla="*/ 48 h 81"/>
                <a:gd name="T14" fmla="*/ 127 w 139"/>
                <a:gd name="T15" fmla="*/ 28 h 81"/>
                <a:gd name="T16" fmla="*/ 127 w 139"/>
                <a:gd name="T17" fmla="*/ 56 h 81"/>
                <a:gd name="T18" fmla="*/ 123 w 139"/>
                <a:gd name="T19" fmla="*/ 61 h 81"/>
                <a:gd name="T20" fmla="*/ 126 w 139"/>
                <a:gd name="T21" fmla="*/ 64 h 81"/>
                <a:gd name="T22" fmla="*/ 123 w 139"/>
                <a:gd name="T23" fmla="*/ 81 h 81"/>
                <a:gd name="T24" fmla="*/ 135 w 139"/>
                <a:gd name="T25" fmla="*/ 81 h 81"/>
                <a:gd name="T26" fmla="*/ 132 w 139"/>
                <a:gd name="T27" fmla="*/ 64 h 81"/>
                <a:gd name="T28" fmla="*/ 135 w 139"/>
                <a:gd name="T29" fmla="*/ 61 h 81"/>
                <a:gd name="T30" fmla="*/ 28 w 139"/>
                <a:gd name="T31" fmla="*/ 42 h 81"/>
                <a:gd name="T32" fmla="*/ 28 w 139"/>
                <a:gd name="T33" fmla="*/ 69 h 81"/>
                <a:gd name="T34" fmla="*/ 70 w 139"/>
                <a:gd name="T35" fmla="*/ 81 h 81"/>
                <a:gd name="T36" fmla="*/ 111 w 139"/>
                <a:gd name="T37" fmla="*/ 69 h 81"/>
                <a:gd name="T38" fmla="*/ 111 w 139"/>
                <a:gd name="T39" fmla="*/ 42 h 81"/>
                <a:gd name="T40" fmla="*/ 70 w 139"/>
                <a:gd name="T41" fmla="*/ 56 h 81"/>
                <a:gd name="T42" fmla="*/ 28 w 139"/>
                <a:gd name="T43" fmla="*/ 4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81">
                  <a:moveTo>
                    <a:pt x="135" y="61"/>
                  </a:moveTo>
                  <a:cubicBezTo>
                    <a:pt x="135" y="58"/>
                    <a:pt x="134" y="56"/>
                    <a:pt x="131" y="56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39" y="24"/>
                    <a:pt x="139" y="24"/>
                    <a:pt x="139" y="2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127" y="28"/>
                    <a:pt x="127" y="28"/>
                    <a:pt x="127" y="28"/>
                  </a:cubicBezTo>
                  <a:cubicBezTo>
                    <a:pt x="127" y="56"/>
                    <a:pt x="127" y="56"/>
                    <a:pt x="127" y="56"/>
                  </a:cubicBezTo>
                  <a:cubicBezTo>
                    <a:pt x="125" y="56"/>
                    <a:pt x="123" y="58"/>
                    <a:pt x="123" y="61"/>
                  </a:cubicBezTo>
                  <a:cubicBezTo>
                    <a:pt x="123" y="63"/>
                    <a:pt x="125" y="64"/>
                    <a:pt x="126" y="64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4" y="64"/>
                    <a:pt x="135" y="63"/>
                    <a:pt x="135" y="61"/>
                  </a:cubicBezTo>
                  <a:close/>
                  <a:moveTo>
                    <a:pt x="28" y="42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8" y="76"/>
                    <a:pt x="47" y="81"/>
                    <a:pt x="70" y="81"/>
                  </a:cubicBezTo>
                  <a:cubicBezTo>
                    <a:pt x="92" y="81"/>
                    <a:pt x="111" y="76"/>
                    <a:pt x="111" y="69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70" y="56"/>
                    <a:pt x="70" y="56"/>
                    <a:pt x="70" y="56"/>
                  </a:cubicBezTo>
                  <a:lnTo>
                    <a:pt x="28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23"/>
            <p:cNvSpPr>
              <a:spLocks noEditPoints="1"/>
            </p:cNvSpPr>
            <p:nvPr/>
          </p:nvSpPr>
          <p:spPr bwMode="auto">
            <a:xfrm>
              <a:off x="10264489" y="1125407"/>
              <a:ext cx="392269" cy="351489"/>
            </a:xfrm>
            <a:custGeom>
              <a:avLst/>
              <a:gdLst>
                <a:gd name="T0" fmla="*/ 13 w 152"/>
                <a:gd name="T1" fmla="*/ 48 h 137"/>
                <a:gd name="T2" fmla="*/ 8 w 152"/>
                <a:gd name="T3" fmla="*/ 62 h 137"/>
                <a:gd name="T4" fmla="*/ 25 w 152"/>
                <a:gd name="T5" fmla="*/ 60 h 137"/>
                <a:gd name="T6" fmla="*/ 30 w 152"/>
                <a:gd name="T7" fmla="*/ 54 h 137"/>
                <a:gd name="T8" fmla="*/ 23 w 152"/>
                <a:gd name="T9" fmla="*/ 78 h 137"/>
                <a:gd name="T10" fmla="*/ 7 w 152"/>
                <a:gd name="T11" fmla="*/ 72 h 137"/>
                <a:gd name="T12" fmla="*/ 3 w 152"/>
                <a:gd name="T13" fmla="*/ 134 h 137"/>
                <a:gd name="T14" fmla="*/ 21 w 152"/>
                <a:gd name="T15" fmla="*/ 133 h 137"/>
                <a:gd name="T16" fmla="*/ 20 w 152"/>
                <a:gd name="T17" fmla="*/ 126 h 137"/>
                <a:gd name="T18" fmla="*/ 1 w 152"/>
                <a:gd name="T19" fmla="*/ 122 h 137"/>
                <a:gd name="T20" fmla="*/ 20 w 152"/>
                <a:gd name="T21" fmla="*/ 122 h 137"/>
                <a:gd name="T22" fmla="*/ 27 w 152"/>
                <a:gd name="T23" fmla="*/ 75 h 137"/>
                <a:gd name="T24" fmla="*/ 8 w 152"/>
                <a:gd name="T25" fmla="*/ 62 h 137"/>
                <a:gd name="T26" fmla="*/ 7 w 152"/>
                <a:gd name="T27" fmla="*/ 72 h 137"/>
                <a:gd name="T28" fmla="*/ 8 w 152"/>
                <a:gd name="T29" fmla="*/ 62 h 137"/>
                <a:gd name="T30" fmla="*/ 29 w 152"/>
                <a:gd name="T31" fmla="*/ 64 h 137"/>
                <a:gd name="T32" fmla="*/ 27 w 152"/>
                <a:gd name="T33" fmla="*/ 75 h 137"/>
                <a:gd name="T34" fmla="*/ 127 w 152"/>
                <a:gd name="T35" fmla="*/ 44 h 137"/>
                <a:gd name="T36" fmla="*/ 127 w 152"/>
                <a:gd name="T37" fmla="*/ 36 h 137"/>
                <a:gd name="T38" fmla="*/ 110 w 152"/>
                <a:gd name="T39" fmla="*/ 37 h 137"/>
                <a:gd name="T40" fmla="*/ 109 w 152"/>
                <a:gd name="T41" fmla="*/ 52 h 137"/>
                <a:gd name="T42" fmla="*/ 127 w 152"/>
                <a:gd name="T43" fmla="*/ 44 h 137"/>
                <a:gd name="T44" fmla="*/ 67 w 152"/>
                <a:gd name="T45" fmla="*/ 101 h 137"/>
                <a:gd name="T46" fmla="*/ 99 w 152"/>
                <a:gd name="T47" fmla="*/ 19 h 137"/>
                <a:gd name="T48" fmla="*/ 67 w 152"/>
                <a:gd name="T49" fmla="*/ 105 h 137"/>
                <a:gd name="T50" fmla="*/ 99 w 152"/>
                <a:gd name="T51" fmla="*/ 114 h 137"/>
                <a:gd name="T52" fmla="*/ 67 w 152"/>
                <a:gd name="T53" fmla="*/ 105 h 137"/>
                <a:gd name="T54" fmla="*/ 70 w 152"/>
                <a:gd name="T55" fmla="*/ 0 h 137"/>
                <a:gd name="T56" fmla="*/ 67 w 152"/>
                <a:gd name="T57" fmla="*/ 14 h 137"/>
                <a:gd name="T58" fmla="*/ 99 w 152"/>
                <a:gd name="T59" fmla="*/ 4 h 137"/>
                <a:gd name="T60" fmla="*/ 67 w 152"/>
                <a:gd name="T61" fmla="*/ 126 h 137"/>
                <a:gd name="T62" fmla="*/ 70 w 152"/>
                <a:gd name="T63" fmla="*/ 136 h 137"/>
                <a:gd name="T64" fmla="*/ 99 w 152"/>
                <a:gd name="T65" fmla="*/ 132 h 137"/>
                <a:gd name="T66" fmla="*/ 67 w 152"/>
                <a:gd name="T67" fmla="*/ 126 h 137"/>
                <a:gd name="T68" fmla="*/ 41 w 152"/>
                <a:gd name="T69" fmla="*/ 17 h 137"/>
                <a:gd name="T70" fmla="*/ 38 w 152"/>
                <a:gd name="T71" fmla="*/ 132 h 137"/>
                <a:gd name="T72" fmla="*/ 55 w 152"/>
                <a:gd name="T73" fmla="*/ 136 h 137"/>
                <a:gd name="T74" fmla="*/ 58 w 152"/>
                <a:gd name="T75" fmla="*/ 21 h 137"/>
                <a:gd name="T76" fmla="*/ 53 w 152"/>
                <a:gd name="T77" fmla="*/ 123 h 137"/>
                <a:gd name="T78" fmla="*/ 41 w 152"/>
                <a:gd name="T79" fmla="*/ 121 h 137"/>
                <a:gd name="T80" fmla="*/ 53 w 152"/>
                <a:gd name="T81" fmla="*/ 119 h 137"/>
                <a:gd name="T82" fmla="*/ 53 w 152"/>
                <a:gd name="T83" fmla="*/ 123 h 137"/>
                <a:gd name="T84" fmla="*/ 45 w 152"/>
                <a:gd name="T85" fmla="*/ 33 h 137"/>
                <a:gd name="T86" fmla="*/ 45 w 152"/>
                <a:gd name="T87" fmla="*/ 25 h 137"/>
                <a:gd name="T88" fmla="*/ 55 w 152"/>
                <a:gd name="T89" fmla="*/ 29 h 137"/>
                <a:gd name="T90" fmla="*/ 129 w 152"/>
                <a:gd name="T91" fmla="*/ 46 h 137"/>
                <a:gd name="T92" fmla="*/ 112 w 152"/>
                <a:gd name="T93" fmla="*/ 52 h 137"/>
                <a:gd name="T94" fmla="*/ 131 w 152"/>
                <a:gd name="T95" fmla="*/ 133 h 137"/>
                <a:gd name="T96" fmla="*/ 148 w 152"/>
                <a:gd name="T97" fmla="*/ 133 h 137"/>
                <a:gd name="T98" fmla="*/ 129 w 152"/>
                <a:gd name="T99" fmla="*/ 46 h 137"/>
                <a:gd name="T100" fmla="*/ 115 w 152"/>
                <a:gd name="T101" fmla="*/ 56 h 137"/>
                <a:gd name="T102" fmla="*/ 131 w 152"/>
                <a:gd name="T103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37">
                  <a:moveTo>
                    <a:pt x="27" y="50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1" y="48"/>
                    <a:pt x="9" y="50"/>
                    <a:pt x="9" y="5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0"/>
                    <a:pt x="10" y="59"/>
                    <a:pt x="12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7" y="61"/>
                    <a:pt x="29" y="62"/>
                    <a:pt x="29" y="6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52"/>
                    <a:pt x="29" y="50"/>
                    <a:pt x="27" y="50"/>
                  </a:cubicBezTo>
                  <a:close/>
                  <a:moveTo>
                    <a:pt x="23" y="78"/>
                  </a:moveTo>
                  <a:cubicBezTo>
                    <a:pt x="10" y="76"/>
                    <a:pt x="10" y="76"/>
                    <a:pt x="10" y="76"/>
                  </a:cubicBezTo>
                  <a:cubicBezTo>
                    <a:pt x="8" y="76"/>
                    <a:pt x="7" y="74"/>
                    <a:pt x="7" y="72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3"/>
                    <a:pt x="1" y="134"/>
                    <a:pt x="3" y="134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9" y="136"/>
                    <a:pt x="20" y="135"/>
                    <a:pt x="21" y="133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21" y="125"/>
                    <a:pt x="21" y="126"/>
                    <a:pt x="20" y="126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2" y="124"/>
                    <a:pt x="1" y="123"/>
                    <a:pt x="1" y="122"/>
                  </a:cubicBezTo>
                  <a:cubicBezTo>
                    <a:pt x="1" y="121"/>
                    <a:pt x="2" y="120"/>
                    <a:pt x="3" y="121"/>
                  </a:cubicBezTo>
                  <a:cubicBezTo>
                    <a:pt x="20" y="122"/>
                    <a:pt x="20" y="122"/>
                    <a:pt x="20" y="122"/>
                  </a:cubicBezTo>
                  <a:cubicBezTo>
                    <a:pt x="21" y="123"/>
                    <a:pt x="22" y="123"/>
                    <a:pt x="22" y="124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7" y="76"/>
                    <a:pt x="25" y="78"/>
                    <a:pt x="23" y="78"/>
                  </a:cubicBezTo>
                  <a:close/>
                  <a:moveTo>
                    <a:pt x="8" y="62"/>
                  </a:moveTo>
                  <a:cubicBezTo>
                    <a:pt x="7" y="72"/>
                    <a:pt x="7" y="72"/>
                    <a:pt x="7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lose/>
                  <a:moveTo>
                    <a:pt x="27" y="75"/>
                  </a:moveTo>
                  <a:cubicBezTo>
                    <a:pt x="29" y="64"/>
                    <a:pt x="29" y="64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7" y="75"/>
                    <a:pt x="27" y="75"/>
                    <a:pt x="27" y="75"/>
                  </a:cubicBezTo>
                  <a:close/>
                  <a:moveTo>
                    <a:pt x="127" y="44"/>
                  </a:moveTo>
                  <a:cubicBezTo>
                    <a:pt x="128" y="44"/>
                    <a:pt x="129" y="45"/>
                    <a:pt x="129" y="46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6" y="34"/>
                    <a:pt x="124" y="33"/>
                    <a:pt x="122" y="33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08" y="37"/>
                    <a:pt x="106" y="39"/>
                    <a:pt x="107" y="4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09" y="50"/>
                    <a:pt x="110" y="49"/>
                    <a:pt x="111" y="48"/>
                  </a:cubicBezTo>
                  <a:cubicBezTo>
                    <a:pt x="116" y="46"/>
                    <a:pt x="121" y="44"/>
                    <a:pt x="127" y="44"/>
                  </a:cubicBezTo>
                  <a:close/>
                  <a:moveTo>
                    <a:pt x="67" y="19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7" y="104"/>
                    <a:pt x="89" y="104"/>
                    <a:pt x="99" y="101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2" y="15"/>
                    <a:pt x="74" y="15"/>
                    <a:pt x="67" y="19"/>
                  </a:cubicBezTo>
                  <a:close/>
                  <a:moveTo>
                    <a:pt x="67" y="105"/>
                  </a:moveTo>
                  <a:cubicBezTo>
                    <a:pt x="67" y="114"/>
                    <a:pt x="67" y="114"/>
                    <a:pt x="67" y="114"/>
                  </a:cubicBezTo>
                  <a:cubicBezTo>
                    <a:pt x="73" y="117"/>
                    <a:pt x="93" y="117"/>
                    <a:pt x="99" y="114"/>
                  </a:cubicBezTo>
                  <a:cubicBezTo>
                    <a:pt x="99" y="105"/>
                    <a:pt x="99" y="105"/>
                    <a:pt x="99" y="105"/>
                  </a:cubicBezTo>
                  <a:cubicBezTo>
                    <a:pt x="89" y="108"/>
                    <a:pt x="77" y="108"/>
                    <a:pt x="67" y="105"/>
                  </a:cubicBezTo>
                  <a:close/>
                  <a:moveTo>
                    <a:pt x="96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8" y="0"/>
                    <a:pt x="67" y="2"/>
                    <a:pt x="67" y="4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73" y="11"/>
                    <a:pt x="93" y="11"/>
                    <a:pt x="99" y="14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99" y="2"/>
                    <a:pt x="98" y="0"/>
                    <a:pt x="96" y="0"/>
                  </a:cubicBezTo>
                  <a:close/>
                  <a:moveTo>
                    <a:pt x="67" y="126"/>
                  </a:moveTo>
                  <a:cubicBezTo>
                    <a:pt x="67" y="132"/>
                    <a:pt x="67" y="132"/>
                    <a:pt x="67" y="132"/>
                  </a:cubicBezTo>
                  <a:cubicBezTo>
                    <a:pt x="67" y="134"/>
                    <a:pt x="68" y="136"/>
                    <a:pt x="70" y="136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98" y="136"/>
                    <a:pt x="99" y="134"/>
                    <a:pt x="99" y="132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96" y="128"/>
                    <a:pt x="70" y="128"/>
                    <a:pt x="67" y="126"/>
                  </a:cubicBezTo>
                  <a:close/>
                  <a:moveTo>
                    <a:pt x="55" y="17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9" y="17"/>
                    <a:pt x="38" y="18"/>
                    <a:pt x="38" y="21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4"/>
                    <a:pt x="39" y="136"/>
                    <a:pt x="41" y="136"/>
                  </a:cubicBezTo>
                  <a:cubicBezTo>
                    <a:pt x="55" y="136"/>
                    <a:pt x="55" y="136"/>
                    <a:pt x="55" y="136"/>
                  </a:cubicBezTo>
                  <a:cubicBezTo>
                    <a:pt x="57" y="136"/>
                    <a:pt x="58" y="134"/>
                    <a:pt x="58" y="132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18"/>
                    <a:pt x="57" y="17"/>
                    <a:pt x="55" y="17"/>
                  </a:cubicBezTo>
                  <a:close/>
                  <a:moveTo>
                    <a:pt x="53" y="123"/>
                  </a:moveTo>
                  <a:cubicBezTo>
                    <a:pt x="43" y="123"/>
                    <a:pt x="43" y="123"/>
                    <a:pt x="43" y="123"/>
                  </a:cubicBezTo>
                  <a:cubicBezTo>
                    <a:pt x="42" y="123"/>
                    <a:pt x="41" y="123"/>
                    <a:pt x="41" y="121"/>
                  </a:cubicBezTo>
                  <a:cubicBezTo>
                    <a:pt x="41" y="120"/>
                    <a:pt x="42" y="119"/>
                    <a:pt x="43" y="119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54" y="119"/>
                    <a:pt x="55" y="120"/>
                    <a:pt x="55" y="121"/>
                  </a:cubicBezTo>
                  <a:cubicBezTo>
                    <a:pt x="55" y="123"/>
                    <a:pt x="54" y="123"/>
                    <a:pt x="53" y="123"/>
                  </a:cubicBezTo>
                  <a:close/>
                  <a:moveTo>
                    <a:pt x="51" y="33"/>
                  </a:moveTo>
                  <a:cubicBezTo>
                    <a:pt x="45" y="33"/>
                    <a:pt x="45" y="33"/>
                    <a:pt x="45" y="33"/>
                  </a:cubicBezTo>
                  <a:cubicBezTo>
                    <a:pt x="43" y="33"/>
                    <a:pt x="41" y="31"/>
                    <a:pt x="41" y="29"/>
                  </a:cubicBezTo>
                  <a:cubicBezTo>
                    <a:pt x="41" y="27"/>
                    <a:pt x="43" y="25"/>
                    <a:pt x="45" y="25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3" y="25"/>
                    <a:pt x="55" y="27"/>
                    <a:pt x="55" y="29"/>
                  </a:cubicBezTo>
                  <a:cubicBezTo>
                    <a:pt x="55" y="31"/>
                    <a:pt x="53" y="33"/>
                    <a:pt x="51" y="33"/>
                  </a:cubicBezTo>
                  <a:close/>
                  <a:moveTo>
                    <a:pt x="129" y="46"/>
                  </a:moveTo>
                  <a:cubicBezTo>
                    <a:pt x="130" y="47"/>
                    <a:pt x="129" y="48"/>
                    <a:pt x="128" y="48"/>
                  </a:cubicBezTo>
                  <a:cubicBezTo>
                    <a:pt x="122" y="48"/>
                    <a:pt x="117" y="50"/>
                    <a:pt x="112" y="52"/>
                  </a:cubicBezTo>
                  <a:cubicBezTo>
                    <a:pt x="111" y="53"/>
                    <a:pt x="110" y="53"/>
                    <a:pt x="109" y="52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2" y="135"/>
                    <a:pt x="134" y="137"/>
                    <a:pt x="136" y="136"/>
                  </a:cubicBezTo>
                  <a:cubicBezTo>
                    <a:pt x="148" y="133"/>
                    <a:pt x="148" y="133"/>
                    <a:pt x="148" y="133"/>
                  </a:cubicBezTo>
                  <a:cubicBezTo>
                    <a:pt x="150" y="132"/>
                    <a:pt x="152" y="130"/>
                    <a:pt x="151" y="128"/>
                  </a:cubicBezTo>
                  <a:lnTo>
                    <a:pt x="129" y="46"/>
                  </a:lnTo>
                  <a:close/>
                  <a:moveTo>
                    <a:pt x="119" y="72"/>
                  </a:moveTo>
                  <a:cubicBezTo>
                    <a:pt x="115" y="56"/>
                    <a:pt x="115" y="56"/>
                    <a:pt x="115" y="56"/>
                  </a:cubicBezTo>
                  <a:cubicBezTo>
                    <a:pt x="127" y="53"/>
                    <a:pt x="127" y="53"/>
                    <a:pt x="127" y="53"/>
                  </a:cubicBezTo>
                  <a:cubicBezTo>
                    <a:pt x="131" y="69"/>
                    <a:pt x="131" y="69"/>
                    <a:pt x="131" y="69"/>
                  </a:cubicBezTo>
                  <a:lnTo>
                    <a:pt x="119" y="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34"/>
            <p:cNvSpPr>
              <a:spLocks noEditPoints="1"/>
            </p:cNvSpPr>
            <p:nvPr/>
          </p:nvSpPr>
          <p:spPr bwMode="auto">
            <a:xfrm>
              <a:off x="11471581" y="1132204"/>
              <a:ext cx="368966" cy="337895"/>
            </a:xfrm>
            <a:custGeom>
              <a:avLst/>
              <a:gdLst>
                <a:gd name="T0" fmla="*/ 35 w 144"/>
                <a:gd name="T1" fmla="*/ 17 h 132"/>
                <a:gd name="T2" fmla="*/ 109 w 144"/>
                <a:gd name="T3" fmla="*/ 17 h 132"/>
                <a:gd name="T4" fmla="*/ 117 w 144"/>
                <a:gd name="T5" fmla="*/ 9 h 132"/>
                <a:gd name="T6" fmla="*/ 109 w 144"/>
                <a:gd name="T7" fmla="*/ 0 h 132"/>
                <a:gd name="T8" fmla="*/ 35 w 144"/>
                <a:gd name="T9" fmla="*/ 0 h 132"/>
                <a:gd name="T10" fmla="*/ 27 w 144"/>
                <a:gd name="T11" fmla="*/ 9 h 132"/>
                <a:gd name="T12" fmla="*/ 35 w 144"/>
                <a:gd name="T13" fmla="*/ 17 h 132"/>
                <a:gd name="T14" fmla="*/ 109 w 144"/>
                <a:gd name="T15" fmla="*/ 25 h 132"/>
                <a:gd name="T16" fmla="*/ 109 w 144"/>
                <a:gd name="T17" fmla="*/ 25 h 132"/>
                <a:gd name="T18" fmla="*/ 35 w 144"/>
                <a:gd name="T19" fmla="*/ 25 h 132"/>
                <a:gd name="T20" fmla="*/ 35 w 144"/>
                <a:gd name="T21" fmla="*/ 25 h 132"/>
                <a:gd name="T22" fmla="*/ 16 w 144"/>
                <a:gd name="T23" fmla="*/ 67 h 132"/>
                <a:gd name="T24" fmla="*/ 52 w 144"/>
                <a:gd name="T25" fmla="*/ 93 h 132"/>
                <a:gd name="T26" fmla="*/ 64 w 144"/>
                <a:gd name="T27" fmla="*/ 107 h 132"/>
                <a:gd name="T28" fmla="*/ 64 w 144"/>
                <a:gd name="T29" fmla="*/ 116 h 132"/>
                <a:gd name="T30" fmla="*/ 66 w 144"/>
                <a:gd name="T31" fmla="*/ 117 h 132"/>
                <a:gd name="T32" fmla="*/ 64 w 144"/>
                <a:gd name="T33" fmla="*/ 120 h 132"/>
                <a:gd name="T34" fmla="*/ 47 w 144"/>
                <a:gd name="T35" fmla="*/ 120 h 132"/>
                <a:gd name="T36" fmla="*/ 39 w 144"/>
                <a:gd name="T37" fmla="*/ 128 h 132"/>
                <a:gd name="T38" fmla="*/ 39 w 144"/>
                <a:gd name="T39" fmla="*/ 132 h 132"/>
                <a:gd name="T40" fmla="*/ 105 w 144"/>
                <a:gd name="T41" fmla="*/ 132 h 132"/>
                <a:gd name="T42" fmla="*/ 105 w 144"/>
                <a:gd name="T43" fmla="*/ 128 h 132"/>
                <a:gd name="T44" fmla="*/ 97 w 144"/>
                <a:gd name="T45" fmla="*/ 120 h 132"/>
                <a:gd name="T46" fmla="*/ 80 w 144"/>
                <a:gd name="T47" fmla="*/ 120 h 132"/>
                <a:gd name="T48" fmla="*/ 78 w 144"/>
                <a:gd name="T49" fmla="*/ 117 h 132"/>
                <a:gd name="T50" fmla="*/ 80 w 144"/>
                <a:gd name="T51" fmla="*/ 116 h 132"/>
                <a:gd name="T52" fmla="*/ 80 w 144"/>
                <a:gd name="T53" fmla="*/ 107 h 132"/>
                <a:gd name="T54" fmla="*/ 92 w 144"/>
                <a:gd name="T55" fmla="*/ 93 h 132"/>
                <a:gd name="T56" fmla="*/ 127 w 144"/>
                <a:gd name="T57" fmla="*/ 67 h 132"/>
                <a:gd name="T58" fmla="*/ 109 w 144"/>
                <a:gd name="T59" fmla="*/ 25 h 132"/>
                <a:gd name="T60" fmla="*/ 24 w 144"/>
                <a:gd name="T61" fmla="*/ 63 h 132"/>
                <a:gd name="T62" fmla="*/ 37 w 144"/>
                <a:gd name="T63" fmla="*/ 37 h 132"/>
                <a:gd name="T64" fmla="*/ 48 w 144"/>
                <a:gd name="T65" fmla="*/ 84 h 132"/>
                <a:gd name="T66" fmla="*/ 24 w 144"/>
                <a:gd name="T67" fmla="*/ 63 h 132"/>
                <a:gd name="T68" fmla="*/ 47 w 144"/>
                <a:gd name="T69" fmla="*/ 37 h 132"/>
                <a:gd name="T70" fmla="*/ 60 w 144"/>
                <a:gd name="T71" fmla="*/ 37 h 132"/>
                <a:gd name="T72" fmla="*/ 64 w 144"/>
                <a:gd name="T73" fmla="*/ 99 h 132"/>
                <a:gd name="T74" fmla="*/ 47 w 144"/>
                <a:gd name="T75" fmla="*/ 37 h 132"/>
                <a:gd name="T76" fmla="*/ 120 w 144"/>
                <a:gd name="T77" fmla="*/ 63 h 132"/>
                <a:gd name="T78" fmla="*/ 96 w 144"/>
                <a:gd name="T79" fmla="*/ 84 h 132"/>
                <a:gd name="T80" fmla="*/ 107 w 144"/>
                <a:gd name="T81" fmla="*/ 37 h 132"/>
                <a:gd name="T82" fmla="*/ 120 w 144"/>
                <a:gd name="T83" fmla="*/ 6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32">
                  <a:moveTo>
                    <a:pt x="35" y="17"/>
                  </a:moveTo>
                  <a:cubicBezTo>
                    <a:pt x="109" y="17"/>
                    <a:pt x="109" y="17"/>
                    <a:pt x="109" y="17"/>
                  </a:cubicBezTo>
                  <a:cubicBezTo>
                    <a:pt x="113" y="17"/>
                    <a:pt x="117" y="13"/>
                    <a:pt x="117" y="9"/>
                  </a:cubicBezTo>
                  <a:cubicBezTo>
                    <a:pt x="117" y="4"/>
                    <a:pt x="113" y="0"/>
                    <a:pt x="10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0" y="0"/>
                    <a:pt x="27" y="4"/>
                    <a:pt x="27" y="9"/>
                  </a:cubicBezTo>
                  <a:cubicBezTo>
                    <a:pt x="27" y="13"/>
                    <a:pt x="30" y="17"/>
                    <a:pt x="35" y="17"/>
                  </a:cubicBezTo>
                  <a:close/>
                  <a:moveTo>
                    <a:pt x="109" y="25"/>
                  </a:moveTo>
                  <a:cubicBezTo>
                    <a:pt x="109" y="25"/>
                    <a:pt x="109" y="25"/>
                    <a:pt x="109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19" y="26"/>
                    <a:pt x="0" y="32"/>
                    <a:pt x="16" y="67"/>
                  </a:cubicBezTo>
                  <a:cubicBezTo>
                    <a:pt x="27" y="90"/>
                    <a:pt x="43" y="92"/>
                    <a:pt x="52" y="93"/>
                  </a:cubicBezTo>
                  <a:cubicBezTo>
                    <a:pt x="55" y="102"/>
                    <a:pt x="59" y="107"/>
                    <a:pt x="64" y="107"/>
                  </a:cubicBezTo>
                  <a:cubicBezTo>
                    <a:pt x="64" y="112"/>
                    <a:pt x="64" y="116"/>
                    <a:pt x="64" y="116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4" y="120"/>
                    <a:pt x="64" y="120"/>
                    <a:pt x="64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7" y="120"/>
                    <a:pt x="39" y="120"/>
                    <a:pt x="39" y="128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105" y="132"/>
                    <a:pt x="105" y="132"/>
                    <a:pt x="105" y="132"/>
                  </a:cubicBezTo>
                  <a:cubicBezTo>
                    <a:pt x="105" y="132"/>
                    <a:pt x="105" y="132"/>
                    <a:pt x="105" y="128"/>
                  </a:cubicBezTo>
                  <a:cubicBezTo>
                    <a:pt x="105" y="120"/>
                    <a:pt x="97" y="120"/>
                    <a:pt x="97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78" y="117"/>
                    <a:pt x="78" y="117"/>
                    <a:pt x="78" y="117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80" y="116"/>
                    <a:pt x="80" y="112"/>
                    <a:pt x="80" y="107"/>
                  </a:cubicBezTo>
                  <a:cubicBezTo>
                    <a:pt x="84" y="107"/>
                    <a:pt x="88" y="102"/>
                    <a:pt x="92" y="93"/>
                  </a:cubicBezTo>
                  <a:cubicBezTo>
                    <a:pt x="101" y="92"/>
                    <a:pt x="116" y="90"/>
                    <a:pt x="127" y="67"/>
                  </a:cubicBezTo>
                  <a:cubicBezTo>
                    <a:pt x="144" y="32"/>
                    <a:pt x="125" y="26"/>
                    <a:pt x="109" y="25"/>
                  </a:cubicBezTo>
                  <a:close/>
                  <a:moveTo>
                    <a:pt x="24" y="63"/>
                  </a:moveTo>
                  <a:cubicBezTo>
                    <a:pt x="14" y="40"/>
                    <a:pt x="26" y="37"/>
                    <a:pt x="37" y="37"/>
                  </a:cubicBezTo>
                  <a:cubicBezTo>
                    <a:pt x="39" y="49"/>
                    <a:pt x="43" y="68"/>
                    <a:pt x="48" y="84"/>
                  </a:cubicBezTo>
                  <a:cubicBezTo>
                    <a:pt x="41" y="82"/>
                    <a:pt x="31" y="79"/>
                    <a:pt x="24" y="63"/>
                  </a:cubicBezTo>
                  <a:close/>
                  <a:moveTo>
                    <a:pt x="47" y="37"/>
                  </a:moveTo>
                  <a:cubicBezTo>
                    <a:pt x="47" y="37"/>
                    <a:pt x="55" y="37"/>
                    <a:pt x="60" y="37"/>
                  </a:cubicBezTo>
                  <a:cubicBezTo>
                    <a:pt x="60" y="66"/>
                    <a:pt x="60" y="74"/>
                    <a:pt x="64" y="99"/>
                  </a:cubicBezTo>
                  <a:cubicBezTo>
                    <a:pt x="51" y="74"/>
                    <a:pt x="47" y="37"/>
                    <a:pt x="47" y="37"/>
                  </a:cubicBezTo>
                  <a:close/>
                  <a:moveTo>
                    <a:pt x="120" y="63"/>
                  </a:moveTo>
                  <a:cubicBezTo>
                    <a:pt x="113" y="79"/>
                    <a:pt x="102" y="82"/>
                    <a:pt x="96" y="84"/>
                  </a:cubicBezTo>
                  <a:cubicBezTo>
                    <a:pt x="101" y="68"/>
                    <a:pt x="105" y="49"/>
                    <a:pt x="107" y="37"/>
                  </a:cubicBezTo>
                  <a:cubicBezTo>
                    <a:pt x="118" y="37"/>
                    <a:pt x="130" y="40"/>
                    <a:pt x="120" y="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7"/>
            <p:cNvSpPr>
              <a:spLocks noEditPoints="1"/>
            </p:cNvSpPr>
            <p:nvPr/>
          </p:nvSpPr>
          <p:spPr bwMode="auto">
            <a:xfrm>
              <a:off x="10875802" y="1110842"/>
              <a:ext cx="376734" cy="380618"/>
            </a:xfrm>
            <a:custGeom>
              <a:avLst/>
              <a:gdLst>
                <a:gd name="T0" fmla="*/ 142 w 147"/>
                <a:gd name="T1" fmla="*/ 125 h 148"/>
                <a:gd name="T2" fmla="*/ 105 w 147"/>
                <a:gd name="T3" fmla="*/ 88 h 148"/>
                <a:gd name="T4" fmla="*/ 95 w 147"/>
                <a:gd name="T5" fmla="*/ 84 h 148"/>
                <a:gd name="T6" fmla="*/ 87 w 147"/>
                <a:gd name="T7" fmla="*/ 75 h 148"/>
                <a:gd name="T8" fmla="*/ 81 w 147"/>
                <a:gd name="T9" fmla="*/ 18 h 148"/>
                <a:gd name="T10" fmla="*/ 17 w 147"/>
                <a:gd name="T11" fmla="*/ 18 h 148"/>
                <a:gd name="T12" fmla="*/ 17 w 147"/>
                <a:gd name="T13" fmla="*/ 82 h 148"/>
                <a:gd name="T14" fmla="*/ 75 w 147"/>
                <a:gd name="T15" fmla="*/ 87 h 148"/>
                <a:gd name="T16" fmla="*/ 84 w 147"/>
                <a:gd name="T17" fmla="*/ 96 h 148"/>
                <a:gd name="T18" fmla="*/ 87 w 147"/>
                <a:gd name="T19" fmla="*/ 105 h 148"/>
                <a:gd name="T20" fmla="*/ 125 w 147"/>
                <a:gd name="T21" fmla="*/ 143 h 148"/>
                <a:gd name="T22" fmla="*/ 142 w 147"/>
                <a:gd name="T23" fmla="*/ 143 h 148"/>
                <a:gd name="T24" fmla="*/ 142 w 147"/>
                <a:gd name="T25" fmla="*/ 125 h 148"/>
                <a:gd name="T26" fmla="*/ 73 w 147"/>
                <a:gd name="T27" fmla="*/ 73 h 148"/>
                <a:gd name="T28" fmla="*/ 26 w 147"/>
                <a:gd name="T29" fmla="*/ 73 h 148"/>
                <a:gd name="T30" fmla="*/ 26 w 147"/>
                <a:gd name="T31" fmla="*/ 27 h 148"/>
                <a:gd name="T32" fmla="*/ 73 w 147"/>
                <a:gd name="T33" fmla="*/ 27 h 148"/>
                <a:gd name="T34" fmla="*/ 73 w 147"/>
                <a:gd name="T35" fmla="*/ 73 h 148"/>
                <a:gd name="T36" fmla="*/ 53 w 147"/>
                <a:gd name="T37" fmla="*/ 27 h 148"/>
                <a:gd name="T38" fmla="*/ 26 w 147"/>
                <a:gd name="T39" fmla="*/ 53 h 148"/>
                <a:gd name="T40" fmla="*/ 34 w 147"/>
                <a:gd name="T41" fmla="*/ 59 h 148"/>
                <a:gd name="T42" fmla="*/ 34 w 147"/>
                <a:gd name="T43" fmla="*/ 51 h 148"/>
                <a:gd name="T44" fmla="*/ 51 w 147"/>
                <a:gd name="T45" fmla="*/ 34 h 148"/>
                <a:gd name="T46" fmla="*/ 59 w 147"/>
                <a:gd name="T47" fmla="*/ 35 h 148"/>
                <a:gd name="T48" fmla="*/ 53 w 147"/>
                <a:gd name="T49" fmla="*/ 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7" h="148">
                  <a:moveTo>
                    <a:pt x="142" y="125"/>
                  </a:moveTo>
                  <a:cubicBezTo>
                    <a:pt x="105" y="88"/>
                    <a:pt x="105" y="88"/>
                    <a:pt x="105" y="88"/>
                  </a:cubicBezTo>
                  <a:cubicBezTo>
                    <a:pt x="102" y="85"/>
                    <a:pt x="99" y="84"/>
                    <a:pt x="95" y="84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99" y="58"/>
                    <a:pt x="97" y="33"/>
                    <a:pt x="81" y="18"/>
                  </a:cubicBezTo>
                  <a:cubicBezTo>
                    <a:pt x="64" y="0"/>
                    <a:pt x="35" y="0"/>
                    <a:pt x="17" y="18"/>
                  </a:cubicBezTo>
                  <a:cubicBezTo>
                    <a:pt x="0" y="35"/>
                    <a:pt x="0" y="64"/>
                    <a:pt x="17" y="82"/>
                  </a:cubicBezTo>
                  <a:cubicBezTo>
                    <a:pt x="33" y="97"/>
                    <a:pt x="57" y="99"/>
                    <a:pt x="75" y="87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4" y="99"/>
                    <a:pt x="85" y="102"/>
                    <a:pt x="87" y="105"/>
                  </a:cubicBezTo>
                  <a:cubicBezTo>
                    <a:pt x="125" y="143"/>
                    <a:pt x="125" y="143"/>
                    <a:pt x="125" y="143"/>
                  </a:cubicBezTo>
                  <a:cubicBezTo>
                    <a:pt x="130" y="148"/>
                    <a:pt x="138" y="148"/>
                    <a:pt x="142" y="143"/>
                  </a:cubicBezTo>
                  <a:cubicBezTo>
                    <a:pt x="147" y="138"/>
                    <a:pt x="147" y="130"/>
                    <a:pt x="142" y="125"/>
                  </a:cubicBezTo>
                  <a:close/>
                  <a:moveTo>
                    <a:pt x="73" y="73"/>
                  </a:moveTo>
                  <a:cubicBezTo>
                    <a:pt x="60" y="86"/>
                    <a:pt x="39" y="86"/>
                    <a:pt x="26" y="73"/>
                  </a:cubicBezTo>
                  <a:cubicBezTo>
                    <a:pt x="13" y="60"/>
                    <a:pt x="13" y="39"/>
                    <a:pt x="26" y="27"/>
                  </a:cubicBezTo>
                  <a:cubicBezTo>
                    <a:pt x="39" y="14"/>
                    <a:pt x="60" y="14"/>
                    <a:pt x="73" y="27"/>
                  </a:cubicBezTo>
                  <a:cubicBezTo>
                    <a:pt x="86" y="39"/>
                    <a:pt x="86" y="60"/>
                    <a:pt x="73" y="73"/>
                  </a:cubicBezTo>
                  <a:close/>
                  <a:moveTo>
                    <a:pt x="53" y="27"/>
                  </a:moveTo>
                  <a:cubicBezTo>
                    <a:pt x="39" y="24"/>
                    <a:pt x="23" y="39"/>
                    <a:pt x="26" y="53"/>
                  </a:cubicBezTo>
                  <a:cubicBezTo>
                    <a:pt x="28" y="59"/>
                    <a:pt x="33" y="61"/>
                    <a:pt x="34" y="59"/>
                  </a:cubicBezTo>
                  <a:cubicBezTo>
                    <a:pt x="36" y="57"/>
                    <a:pt x="34" y="54"/>
                    <a:pt x="34" y="51"/>
                  </a:cubicBezTo>
                  <a:cubicBezTo>
                    <a:pt x="32" y="42"/>
                    <a:pt x="42" y="32"/>
                    <a:pt x="51" y="34"/>
                  </a:cubicBezTo>
                  <a:cubicBezTo>
                    <a:pt x="54" y="35"/>
                    <a:pt x="57" y="36"/>
                    <a:pt x="59" y="35"/>
                  </a:cubicBezTo>
                  <a:cubicBezTo>
                    <a:pt x="61" y="33"/>
                    <a:pt x="58" y="28"/>
                    <a:pt x="53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pic>
        <p:nvPicPr>
          <p:cNvPr id="2" name="图片 1" descr="1554131325257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35" y="154940"/>
            <a:ext cx="1891665" cy="843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5883958" y="4008120"/>
            <a:ext cx="6308043" cy="2849880"/>
            <a:chOff x="5883958" y="4008120"/>
            <a:chExt cx="6308043" cy="2849880"/>
          </a:xfrm>
        </p:grpSpPr>
        <p:sp>
          <p:nvSpPr>
            <p:cNvPr id="24" name="任意多边形 23"/>
            <p:cNvSpPr/>
            <p:nvPr/>
          </p:nvSpPr>
          <p:spPr>
            <a:xfrm flipH="1">
              <a:off x="5883958" y="4303196"/>
              <a:ext cx="6308043" cy="2548869"/>
            </a:xfrm>
            <a:custGeom>
              <a:avLst/>
              <a:gdLst>
                <a:gd name="connsiteX0" fmla="*/ 0 w 6308043"/>
                <a:gd name="connsiteY0" fmla="*/ 0 h 2548869"/>
                <a:gd name="connsiteX1" fmla="*/ 0 w 6308043"/>
                <a:gd name="connsiteY1" fmla="*/ 2548869 h 2548869"/>
                <a:gd name="connsiteX2" fmla="*/ 6308043 w 6308043"/>
                <a:gd name="connsiteY2" fmla="*/ 2548869 h 254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08043" h="2548869">
                  <a:moveTo>
                    <a:pt x="0" y="0"/>
                  </a:moveTo>
                  <a:lnTo>
                    <a:pt x="0" y="2548869"/>
                  </a:lnTo>
                  <a:lnTo>
                    <a:pt x="6308043" y="2548869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7635240" y="4008120"/>
              <a:ext cx="4556760" cy="2849880"/>
            </a:xfrm>
            <a:prstGeom prst="rt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H="1" flipV="1">
            <a:off x="0" y="-9812"/>
            <a:ext cx="6308043" cy="2849880"/>
            <a:chOff x="5883958" y="4008120"/>
            <a:chExt cx="6308043" cy="2849880"/>
          </a:xfrm>
        </p:grpSpPr>
        <p:sp>
          <p:nvSpPr>
            <p:cNvPr id="27" name="任意多边形 26"/>
            <p:cNvSpPr/>
            <p:nvPr/>
          </p:nvSpPr>
          <p:spPr>
            <a:xfrm flipH="1">
              <a:off x="5883958" y="4303196"/>
              <a:ext cx="6308043" cy="2548869"/>
            </a:xfrm>
            <a:custGeom>
              <a:avLst/>
              <a:gdLst>
                <a:gd name="connsiteX0" fmla="*/ 0 w 6308043"/>
                <a:gd name="connsiteY0" fmla="*/ 0 h 2548869"/>
                <a:gd name="connsiteX1" fmla="*/ 0 w 6308043"/>
                <a:gd name="connsiteY1" fmla="*/ 2548869 h 2548869"/>
                <a:gd name="connsiteX2" fmla="*/ 6308043 w 6308043"/>
                <a:gd name="connsiteY2" fmla="*/ 2548869 h 254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08043" h="2548869">
                  <a:moveTo>
                    <a:pt x="0" y="0"/>
                  </a:moveTo>
                  <a:lnTo>
                    <a:pt x="0" y="2548869"/>
                  </a:lnTo>
                  <a:lnTo>
                    <a:pt x="6308043" y="2548869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27"/>
            <p:cNvSpPr/>
            <p:nvPr/>
          </p:nvSpPr>
          <p:spPr>
            <a:xfrm flipH="1">
              <a:off x="7635240" y="4008120"/>
              <a:ext cx="4556760" cy="2849880"/>
            </a:xfrm>
            <a:prstGeom prst="rt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7320159" y="219135"/>
            <a:ext cx="2546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/>
              <a:t>目录</a:t>
            </a:r>
            <a:endParaRPr lang="zh-CN" altLang="en-US" sz="4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7312464" y="963228"/>
            <a:ext cx="2561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content</a:t>
            </a:r>
            <a:endParaRPr lang="zh-CN" altLang="en-US" sz="2800" dirty="0"/>
          </a:p>
        </p:txBody>
      </p:sp>
      <p:sp>
        <p:nvSpPr>
          <p:cNvPr id="31" name="等腰三角形 30"/>
          <p:cNvSpPr/>
          <p:nvPr/>
        </p:nvSpPr>
        <p:spPr>
          <a:xfrm rot="16200000">
            <a:off x="7209926" y="547203"/>
            <a:ext cx="393539" cy="4664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5400000" flipH="1">
            <a:off x="9583282" y="547203"/>
            <a:ext cx="393539" cy="4664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745568" y="2443198"/>
            <a:ext cx="37221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选题要求与</a:t>
            </a:r>
            <a:r>
              <a:rPr lang="zh-CN" altLang="en-US" sz="3200" dirty="0"/>
              <a:t>展示</a:t>
            </a:r>
            <a:endParaRPr lang="zh-CN" altLang="en-US" sz="3200" dirty="0"/>
          </a:p>
        </p:txBody>
      </p:sp>
      <p:sp>
        <p:nvSpPr>
          <p:cNvPr id="47" name="文本框 46"/>
          <p:cNvSpPr txBox="1"/>
          <p:nvPr/>
        </p:nvSpPr>
        <p:spPr>
          <a:xfrm>
            <a:off x="3253724" y="2443198"/>
            <a:ext cx="717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01</a:t>
            </a:r>
            <a:endParaRPr lang="zh-CN" altLang="en-US" sz="3200" dirty="0"/>
          </a:p>
        </p:txBody>
      </p:sp>
      <p:sp>
        <p:nvSpPr>
          <p:cNvPr id="48" name="文本框 47"/>
          <p:cNvSpPr txBox="1"/>
          <p:nvPr/>
        </p:nvSpPr>
        <p:spPr>
          <a:xfrm>
            <a:off x="3745568" y="3419751"/>
            <a:ext cx="37221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ym typeface="+mn-ea"/>
              </a:rPr>
              <a:t>问题与解决思路</a:t>
            </a:r>
            <a:endParaRPr lang="zh-CN" altLang="en-US" sz="3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3253724" y="3419751"/>
            <a:ext cx="717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02</a:t>
            </a:r>
            <a:endParaRPr lang="zh-CN" altLang="en-US" sz="3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3745568" y="4396304"/>
            <a:ext cx="37221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ym typeface="+mn-ea"/>
              </a:rPr>
              <a:t>框架</a:t>
            </a:r>
            <a:r>
              <a:rPr lang="zh-CN" altLang="en-US" sz="3200" dirty="0">
                <a:sym typeface="+mn-ea"/>
              </a:rPr>
              <a:t>的实践心得</a:t>
            </a:r>
            <a:endParaRPr lang="zh-CN" altLang="en-US" sz="3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3253724" y="4396304"/>
            <a:ext cx="717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03</a:t>
            </a:r>
            <a:endParaRPr lang="zh-CN" altLang="en-US" sz="3200" dirty="0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7929717" y="1828147"/>
            <a:ext cx="1578998" cy="101485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7385010" y="2281822"/>
            <a:ext cx="933034" cy="59968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1515774" y="5283694"/>
            <a:ext cx="933034" cy="59968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>
            <a:off x="785673" y="5076105"/>
            <a:ext cx="1578998" cy="101485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1554131325257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00335" y="186055"/>
            <a:ext cx="1891665" cy="843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16200000" flipH="1">
            <a:off x="4656880" y="-1543290"/>
            <a:ext cx="5505694" cy="9564547"/>
          </a:xfrm>
          <a:prstGeom prst="triangle">
            <a:avLst>
              <a:gd name="adj" fmla="val 49293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6200000" flipH="1">
            <a:off x="4925991" y="-1627205"/>
            <a:ext cx="4828577" cy="9703444"/>
          </a:xfrm>
          <a:prstGeom prst="triangle">
            <a:avLst>
              <a:gd name="adj" fmla="val 4929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391373" y="199665"/>
            <a:ext cx="3313253" cy="6096000"/>
          </a:xfrm>
          <a:prstGeom prst="triangle">
            <a:avLst>
              <a:gd name="adj" fmla="val 492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089780" y="2722570"/>
            <a:ext cx="378685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选题要求与展示</a:t>
            </a:r>
            <a:endParaRPr lang="zh-CN" altLang="en-US" sz="4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图片 4" descr="1554131325257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00335" y="186055"/>
            <a:ext cx="1891665" cy="8432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7550" y="2661285"/>
            <a:ext cx="36614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 dirty="0">
                <a:solidFill>
                  <a:schemeClr val="bg1"/>
                </a:solidFill>
              </a:rPr>
              <a:t>Part 1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1554131325257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00335" y="186055"/>
            <a:ext cx="1891665" cy="843280"/>
          </a:xfrm>
          <a:prstGeom prst="rect">
            <a:avLst/>
          </a:prstGeom>
        </p:spPr>
      </p:pic>
      <p:sp>
        <p:nvSpPr>
          <p:cNvPr id="45" name="文本框 44"/>
          <p:cNvSpPr txBox="1"/>
          <p:nvPr>
            <p:custDataLst>
              <p:tags r:id="rId2"/>
            </p:custDataLst>
          </p:nvPr>
        </p:nvSpPr>
        <p:spPr>
          <a:xfrm>
            <a:off x="195580" y="377190"/>
            <a:ext cx="8226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dirty="0"/>
              <a:t>联系人信息管理</a:t>
            </a:r>
            <a:r>
              <a:rPr lang="en-US" altLang="zh-CN" sz="2800" dirty="0"/>
              <a:t>——</a:t>
            </a:r>
            <a:r>
              <a:rPr lang="zh-CN" altLang="en-US" sz="2800" dirty="0"/>
              <a:t>分页查询</a:t>
            </a:r>
            <a:endParaRPr lang="zh-CN" altLang="en-US" sz="28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880" y="1214120"/>
            <a:ext cx="7958138" cy="29908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235" y="4389755"/>
            <a:ext cx="8039100" cy="8905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1554131325257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00335" y="186055"/>
            <a:ext cx="1891665" cy="843280"/>
          </a:xfrm>
          <a:prstGeom prst="rect">
            <a:avLst/>
          </a:prstGeom>
        </p:spPr>
      </p:pic>
      <p:sp>
        <p:nvSpPr>
          <p:cNvPr id="45" name="文本框 44"/>
          <p:cNvSpPr txBox="1"/>
          <p:nvPr>
            <p:custDataLst>
              <p:tags r:id="rId2"/>
            </p:custDataLst>
          </p:nvPr>
        </p:nvSpPr>
        <p:spPr>
          <a:xfrm>
            <a:off x="195580" y="377190"/>
            <a:ext cx="8226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dirty="0"/>
              <a:t>联系人信息管理</a:t>
            </a:r>
            <a:r>
              <a:rPr lang="en-US" altLang="zh-CN" sz="2800" dirty="0"/>
              <a:t>——</a:t>
            </a:r>
            <a:r>
              <a:rPr lang="zh-CN" altLang="en-US" sz="2800" dirty="0"/>
              <a:t>模糊查询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" y="1028700"/>
            <a:ext cx="10908030" cy="3867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" y="1570990"/>
            <a:ext cx="11128058" cy="2880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65" y="4606925"/>
            <a:ext cx="11141392" cy="22869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1554131325257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00335" y="186055"/>
            <a:ext cx="1891665" cy="843280"/>
          </a:xfrm>
          <a:prstGeom prst="rect">
            <a:avLst/>
          </a:prstGeom>
        </p:spPr>
      </p:pic>
      <p:sp>
        <p:nvSpPr>
          <p:cNvPr id="45" name="文本框 44"/>
          <p:cNvSpPr txBox="1"/>
          <p:nvPr>
            <p:custDataLst>
              <p:tags r:id="rId2"/>
            </p:custDataLst>
          </p:nvPr>
        </p:nvSpPr>
        <p:spPr>
          <a:xfrm>
            <a:off x="195580" y="377190"/>
            <a:ext cx="8226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dirty="0"/>
              <a:t>联系人信息管理</a:t>
            </a:r>
            <a:r>
              <a:rPr lang="en-US" altLang="zh-CN" sz="2800" dirty="0"/>
              <a:t>——</a:t>
            </a:r>
            <a:r>
              <a:rPr lang="zh-CN" altLang="en-US" sz="2800" dirty="0"/>
              <a:t>增删改查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0" y="1095375"/>
            <a:ext cx="5006340" cy="3040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910" y="1102995"/>
            <a:ext cx="4983480" cy="30251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580" y="4691380"/>
            <a:ext cx="11772900" cy="15001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1554131325257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00335" y="186055"/>
            <a:ext cx="1891665" cy="843280"/>
          </a:xfrm>
          <a:prstGeom prst="rect">
            <a:avLst/>
          </a:prstGeom>
        </p:spPr>
      </p:pic>
      <p:sp>
        <p:nvSpPr>
          <p:cNvPr id="45" name="文本框 44"/>
          <p:cNvSpPr txBox="1"/>
          <p:nvPr>
            <p:custDataLst>
              <p:tags r:id="rId2"/>
            </p:custDataLst>
          </p:nvPr>
        </p:nvSpPr>
        <p:spPr>
          <a:xfrm>
            <a:off x="195580" y="377190"/>
            <a:ext cx="8226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dirty="0"/>
              <a:t>联系人信息管理</a:t>
            </a:r>
            <a:r>
              <a:rPr lang="en-US" altLang="zh-CN" sz="2800" dirty="0"/>
              <a:t>——</a:t>
            </a:r>
            <a:r>
              <a:rPr lang="zh-CN" altLang="en-US" sz="2800" dirty="0"/>
              <a:t>图表</a:t>
            </a:r>
            <a:r>
              <a:rPr lang="zh-CN" altLang="en-US" sz="2800" dirty="0"/>
              <a:t>统计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" y="1445260"/>
            <a:ext cx="11288077" cy="32737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16200000" flipH="1">
            <a:off x="4656880" y="-1543290"/>
            <a:ext cx="5505694" cy="9564547"/>
          </a:xfrm>
          <a:prstGeom prst="triangle">
            <a:avLst>
              <a:gd name="adj" fmla="val 49293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6200000" flipH="1">
            <a:off x="4925991" y="-1627205"/>
            <a:ext cx="4828577" cy="9703444"/>
          </a:xfrm>
          <a:prstGeom prst="triangle">
            <a:avLst>
              <a:gd name="adj" fmla="val 4929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391373" y="199665"/>
            <a:ext cx="3313253" cy="6096000"/>
          </a:xfrm>
          <a:prstGeom prst="triangle">
            <a:avLst>
              <a:gd name="adj" fmla="val 492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089780" y="2722570"/>
            <a:ext cx="378685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问题与解决</a:t>
            </a:r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思路</a:t>
            </a:r>
            <a:endParaRPr lang="zh-CN" altLang="en-US" sz="4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图片 4" descr="1554131325257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00335" y="186055"/>
            <a:ext cx="1891665" cy="8432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7550" y="2661285"/>
            <a:ext cx="36614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 dirty="0">
                <a:solidFill>
                  <a:schemeClr val="bg1"/>
                </a:solidFill>
              </a:rPr>
              <a:t>Part </a:t>
            </a:r>
            <a:r>
              <a:rPr lang="en-US" altLang="zh-CN" sz="4800" b="1" dirty="0">
                <a:solidFill>
                  <a:schemeClr val="bg1"/>
                </a:solidFill>
              </a:rPr>
              <a:t>2</a:t>
            </a:r>
            <a:endParaRPr lang="en-US" altLang="zh-CN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1554131325257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00335" y="186055"/>
            <a:ext cx="1891665" cy="843280"/>
          </a:xfrm>
          <a:prstGeom prst="rect">
            <a:avLst/>
          </a:prstGeom>
        </p:spPr>
      </p:pic>
      <p:sp>
        <p:nvSpPr>
          <p:cNvPr id="45" name="文本框 44"/>
          <p:cNvSpPr txBox="1"/>
          <p:nvPr>
            <p:custDataLst>
              <p:tags r:id="rId2"/>
            </p:custDataLst>
          </p:nvPr>
        </p:nvSpPr>
        <p:spPr>
          <a:xfrm>
            <a:off x="195580" y="377190"/>
            <a:ext cx="8226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dirty="0"/>
              <a:t>配置环境</a:t>
            </a:r>
            <a:r>
              <a:rPr lang="en-US" altLang="zh-CN" sz="2800" dirty="0"/>
              <a:t>	</a:t>
            </a:r>
            <a:endParaRPr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4030345" y="6023610"/>
            <a:ext cx="4131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8080</a:t>
            </a:r>
            <a:r>
              <a:rPr lang="zh-CN" altLang="en-US"/>
              <a:t>端口</a:t>
            </a:r>
            <a:r>
              <a:rPr lang="zh-CN" altLang="en-US"/>
              <a:t>占用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725" y="1073150"/>
            <a:ext cx="5375910" cy="477678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90" y="1072515"/>
            <a:ext cx="6181725" cy="48482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NORDRI TOOLS WATERMARK" val="43blt0jq"/>
</p:tagLst>
</file>

<file path=ppt/tags/tag10.xml><?xml version="1.0" encoding="utf-8"?>
<p:tagLst xmlns:p="http://schemas.openxmlformats.org/presentationml/2006/main">
  <p:tag name="NORDRI TOOLS WATERMARK" val="43blt0jq"/>
</p:tagLst>
</file>

<file path=ppt/tags/tag11.xml><?xml version="1.0" encoding="utf-8"?>
<p:tagLst xmlns:p="http://schemas.openxmlformats.org/presentationml/2006/main">
  <p:tag name="NORDRI TOOLS WATERMARK" val="43blt0jq"/>
</p:tagLst>
</file>

<file path=ppt/tags/tag2.xml><?xml version="1.0" encoding="utf-8"?>
<p:tagLst xmlns:p="http://schemas.openxmlformats.org/presentationml/2006/main">
  <p:tag name="NORDRI TOOLS WATERMARK" val="43blt0jq"/>
</p:tagLst>
</file>

<file path=ppt/tags/tag3.xml><?xml version="1.0" encoding="utf-8"?>
<p:tagLst xmlns:p="http://schemas.openxmlformats.org/presentationml/2006/main">
  <p:tag name="NORDRI TOOLS WATERMARK" val="43blt0jq"/>
</p:tagLst>
</file>

<file path=ppt/tags/tag4.xml><?xml version="1.0" encoding="utf-8"?>
<p:tagLst xmlns:p="http://schemas.openxmlformats.org/presentationml/2006/main">
  <p:tag name="NORDRI TOOLS WATERMARK" val="43blt0jq"/>
</p:tagLst>
</file>

<file path=ppt/tags/tag5.xml><?xml version="1.0" encoding="utf-8"?>
<p:tagLst xmlns:p="http://schemas.openxmlformats.org/presentationml/2006/main">
  <p:tag name="NORDRI TOOLS WATERMARK" val="43blt0jq"/>
</p:tagLst>
</file>

<file path=ppt/tags/tag6.xml><?xml version="1.0" encoding="utf-8"?>
<p:tagLst xmlns:p="http://schemas.openxmlformats.org/presentationml/2006/main">
  <p:tag name="NORDRI TOOLS WATERMARK" val="43blt0jq"/>
</p:tagLst>
</file>

<file path=ppt/tags/tag7.xml><?xml version="1.0" encoding="utf-8"?>
<p:tagLst xmlns:p="http://schemas.openxmlformats.org/presentationml/2006/main">
  <p:tag name="NORDRI TOOLS WATERMARK" val="43blt0jq"/>
</p:tagLst>
</file>

<file path=ppt/tags/tag8.xml><?xml version="1.0" encoding="utf-8"?>
<p:tagLst xmlns:p="http://schemas.openxmlformats.org/presentationml/2006/main">
  <p:tag name="NORDRI TOOLS WATERMARK" val="43blt0jq"/>
</p:tagLst>
</file>

<file path=ppt/tags/tag9.xml><?xml version="1.0" encoding="utf-8"?>
<p:tagLst xmlns:p="http://schemas.openxmlformats.org/presentationml/2006/main">
  <p:tag name="NORDRI TOOLS WATERMARK" val="43blt0jq"/>
</p:tagLst>
</file>

<file path=ppt/theme/theme1.xml><?xml version="1.0" encoding="utf-8"?>
<a:theme xmlns:a="http://schemas.openxmlformats.org/drawingml/2006/main" name="标准000">
  <a:themeElements>
    <a:clrScheme name="自定义 167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070C0"/>
      </a:accent1>
      <a:accent2>
        <a:srgbClr val="008DF6"/>
      </a:accent2>
      <a:accent3>
        <a:srgbClr val="FFC000"/>
      </a:accent3>
      <a:accent4>
        <a:srgbClr val="FFC000"/>
      </a:accent4>
      <a:accent5>
        <a:srgbClr val="FFC000"/>
      </a:accent5>
      <a:accent6>
        <a:srgbClr val="FFC000"/>
      </a:accent6>
      <a:hlink>
        <a:srgbClr val="FFC000"/>
      </a:hlink>
      <a:folHlink>
        <a:srgbClr val="954F72"/>
      </a:folHlink>
    </a:clrScheme>
    <a:fontScheme name="标准00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标准000</Template>
  <TotalTime>0</TotalTime>
  <Words>1119</Words>
  <Application>WPS 演示</Application>
  <PresentationFormat>宽屏</PresentationFormat>
  <Paragraphs>78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 Unicode MS</vt:lpstr>
      <vt:lpstr>Calibri</vt:lpstr>
      <vt:lpstr>标准000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李燕</dc:creator>
  <cp:lastModifiedBy>陪隋岁岁年年</cp:lastModifiedBy>
  <cp:revision>38</cp:revision>
  <dcterms:created xsi:type="dcterms:W3CDTF">2017-01-16T13:33:00Z</dcterms:created>
  <dcterms:modified xsi:type="dcterms:W3CDTF">2022-06-26T01:44:00Z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2052-11.1.0.11579</vt:lpwstr>
  </property>
  <property fmtid="{D5CDD505-2E9C-101B-9397-08002B2CF9AE}" pid="3" name="ICV">
    <vt:lpwstr>0D624F45844E47C0B2752798041BBD8C</vt:lpwstr>
  </property>
</Properties>
</file>