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rtaja, Rajab" initials="MR" lastIdx="1" clrIdx="0">
    <p:extLst>
      <p:ext uri="{19B8F6BF-5375-455C-9EA6-DF929625EA0E}">
        <p15:presenceInfo xmlns:p15="http://schemas.microsoft.com/office/powerpoint/2012/main" userId="Murtaja, Raja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45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91D2A-1675-4417-BC73-2F39A03EF02F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76FB1-A335-4763-B544-DD14538E5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47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EE878-6390-4183-ACFC-25E82340F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B4A76-3AF6-44C9-ABAE-38E218C63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D097A-B6F2-4CBE-B650-3D4AD0BF4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08A9-6FA0-47DA-B2B8-01995693B872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6EC90-B5BA-4921-802A-DA806ACB7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5DD93-F46F-4DE7-96F0-3907C23A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791C-6894-41D7-A0C3-69EB5CC213C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1332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574F1-3BFD-40C9-87ED-70537229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D31EF-7360-46F3-BB1B-B73882FF5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6F557-1BC1-4395-9F84-404075CF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08A9-6FA0-47DA-B2B8-01995693B872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6C838-8262-495F-A166-12D9B5DE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8B48C-A1A3-4054-9046-6108F4C8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791C-6894-41D7-A0C3-69EB5CC213C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5620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700BF-F610-41DA-A2F2-2D42A786F8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A0AFA-2775-4BA2-AF09-02528F3FB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DD3C0-DBDC-4905-BD7A-6F9F7DDA8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08A9-6FA0-47DA-B2B8-01995693B872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3D8C1-DCEA-4AE4-869E-917A1B81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32ACA-F608-425A-8A86-4AC4703D9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791C-6894-41D7-A0C3-69EB5CC213C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3712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F2FDA-835C-45AA-A485-8E0243544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6A77C-60EE-4CFB-9343-5BB5F6879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E1CCF-2447-4E88-9BAE-FB5E5EC79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08A9-6FA0-47DA-B2B8-01995693B872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B1294-C52A-480D-8B48-980F1385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0E4BF-64C7-4960-A5F1-CD2AE911A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791C-6894-41D7-A0C3-69EB5CC213C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6046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BFADC-7003-4186-8FCF-18CEAE39B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6C46A-45E7-4384-8DBD-FC4CB6F70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C6D4B-ED6D-4D55-914E-3EE0E8490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08A9-6FA0-47DA-B2B8-01995693B872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6CDC4-C07F-4339-8BF6-3FDD4508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A38EE-2D94-42B6-8560-B606DDC9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791C-6894-41D7-A0C3-69EB5CC213C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1925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2EFC-D147-4E1C-9E7B-22DBAC03B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46E07-5936-4F3E-99B3-C0A138355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4C6EC-AF5F-4568-BEFB-571341628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914F4-6FFD-41C6-850D-7CE0A7BC7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08A9-6FA0-47DA-B2B8-01995693B872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93A13-05A9-45AC-AAFA-136169220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7D44F-EC6D-4645-AA95-AF5A9B91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791C-6894-41D7-A0C3-69EB5CC213C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603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06F1E-F14C-42BB-9674-B986D615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AE483-6722-438E-93C0-FB545C394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7E5B7-6989-421E-B9EE-E1EE8960E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9DFA1A-FF4A-4414-98BC-9DE9DA0DA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78D899-6B0F-4AC2-9F45-F699CCF2B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32A9E-0BD7-47D8-9B7F-CBBE402B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08A9-6FA0-47DA-B2B8-01995693B872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23F9A3-9E50-40C6-9821-13B3B5C4F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ED658E-E33F-4689-9B5A-4036FBA9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791C-6894-41D7-A0C3-69EB5CC213C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8045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76233-3A7A-4059-ADFB-277CF0C9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562C80-E7CA-42F9-8015-DCA58035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08A9-6FA0-47DA-B2B8-01995693B872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025E6-6FEF-465D-849E-AFF71334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20A29-EE9C-4267-A40C-AC040AC1B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791C-6894-41D7-A0C3-69EB5CC213C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9646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E2385A-598D-43FA-8694-E90A33A4B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08A9-6FA0-47DA-B2B8-01995693B872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495AC4-C991-4987-A955-D694DC608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6AD2B-EBB2-43AD-8D61-2EFF49BA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791C-6894-41D7-A0C3-69EB5CC213C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861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75BB2-B840-4AB0-8B75-81F702A55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DA562-671E-4E09-9DE6-011B9689C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2C3D8-DDFA-42B3-A473-CE172E91A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FAEE5-408D-4B38-947D-BB958CAE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08A9-6FA0-47DA-B2B8-01995693B872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33DD2-949F-4CC2-9252-82E42F2E2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3A7B8-29F8-4DCB-94DD-88AA8B5B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791C-6894-41D7-A0C3-69EB5CC213C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3977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C3EA-7557-4516-980A-041C0D082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510322-BD95-4A53-A856-1DCA40DDC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83D6D-6750-4901-A895-3BC6769E1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747CA-32AF-4BA7-8215-35915927C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08A9-6FA0-47DA-B2B8-01995693B872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0669A-B0E6-4C9D-A526-418AE4744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EFE68-2A94-427B-A041-0EC92E507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791C-6894-41D7-A0C3-69EB5CC213C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294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4A5680-624F-4D6C-818F-B51A231AF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1BBE2-F0EC-404B-A235-9E4DDB978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5D90C-D404-4988-9881-EF2761302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E08A9-6FA0-47DA-B2B8-01995693B872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1C612-54B7-4E43-A328-173488573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D0B03-EEC6-416C-8A71-385D025EB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E791C-6894-41D7-A0C3-69EB5CC213C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5310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A488-A445-4BCE-96DF-D937C81492F2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>
                <a:latin typeface="+mn-lt"/>
              </a:rPr>
              <a:t>System Of Objectives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97770-887A-48EA-9D85-E4668F6E1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External  Objectives , Inherent Objectives and the Internal Objectives, and  the interaction between them which together makes the System of Objectives.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External  Objectives are set from the outside of the self optimizing</a:t>
            </a:r>
          </a:p>
          <a:p>
            <a:pPr marL="0" indent="0">
              <a:buNone/>
            </a:pPr>
            <a:r>
              <a:rPr lang="en-US" dirty="0"/>
              <a:t>   system like other systems or by the user itself.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Internal Objectives reflects the design purpose of the self optimizing</a:t>
            </a:r>
          </a:p>
          <a:p>
            <a:pPr marL="0" indent="0">
              <a:buNone/>
            </a:pPr>
            <a:r>
              <a:rPr lang="en-US" dirty="0"/>
              <a:t>     system.</a:t>
            </a:r>
          </a:p>
        </p:txBody>
      </p:sp>
    </p:spTree>
    <p:extLst>
      <p:ext uri="{BB962C8B-B14F-4D97-AF65-F5344CB8AC3E}">
        <p14:creationId xmlns:p14="http://schemas.microsoft.com/office/powerpoint/2010/main" val="303399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A488-A445-4BCE-96DF-D937C81492F2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>
                <a:latin typeface="+mn-lt"/>
              </a:rPr>
              <a:t>System Of Objectives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97770-887A-48EA-9D85-E4668F6E1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External  Objectives and Inherent Objectives that are used in the operation makes the Internal Objectives of the system.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Internal Objectives takes the priority in the case of the conflicts.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Influence Matrix solves this conflicts and provides the solution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396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A488-A445-4BCE-96DF-D937C81492F2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>
                <a:latin typeface="+mn-lt"/>
              </a:rPr>
              <a:t>System Of Objectives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97770-887A-48EA-9D85-E4668F6E1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 particular, the influence matrix shows which objectives may</a:t>
            </a:r>
          </a:p>
          <a:p>
            <a:pPr marL="0" indent="0">
              <a:buNone/>
            </a:pPr>
            <a:r>
              <a:rPr lang="en-US" dirty="0"/>
              <a:t>     influence each other in a negative way.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This helps in the need of the self –Optimization.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System of objectives is designed which helps in the </a:t>
            </a:r>
            <a:r>
              <a:rPr lang="en-IN" dirty="0"/>
              <a:t>development of the principle  solution.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644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162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System Of Objectives :</vt:lpstr>
      <vt:lpstr>System Of Objectives :</vt:lpstr>
      <vt:lpstr>System Of Objectives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</dc:title>
  <dc:creator>Murtaja, Rajab</dc:creator>
  <cp:lastModifiedBy>Ramareddy, Santhosh Kumar</cp:lastModifiedBy>
  <cp:revision>60</cp:revision>
  <dcterms:created xsi:type="dcterms:W3CDTF">2020-05-04T23:08:36Z</dcterms:created>
  <dcterms:modified xsi:type="dcterms:W3CDTF">2020-05-05T12:14:25Z</dcterms:modified>
</cp:coreProperties>
</file>