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8A09-F458-478B-AD21-D75EF24D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C6605-FE27-4276-9D73-1A4E38FF8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C4455-B5C6-4823-AF14-34880381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5C8A-49B4-4C80-B9A4-2E2813B5B968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FBDC3-034C-419D-B405-2C11A246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AA92F-8573-477F-9610-C8C780BA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0033-A3F3-49F8-86C9-DFD32A4B7A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942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9DD0-0A80-4C25-B5D5-B97C9576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B708B-ED7B-46CD-82A6-D9781DA7A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DACA6-C6EA-4A3D-85EE-A01E9B41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5C8A-49B4-4C80-B9A4-2E2813B5B968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6D48D-587A-4286-8DBB-159C31CD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E0BF5-7473-47F7-B4AE-E96D1E9A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0033-A3F3-49F8-86C9-DFD32A4B7A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519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3914E-B61D-4576-B008-8579EEA34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C2C6C-69E6-40A1-95BF-D6F804968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662B8-3946-479A-B2A9-74A514CF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5C8A-49B4-4C80-B9A4-2E2813B5B968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AF61E-5670-4653-A46B-24563F33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DBA93-497F-4B15-BF1E-E527BE77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0033-A3F3-49F8-86C9-DFD32A4B7A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11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ECA2-B4BE-464F-A5C6-DE12E96A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39A90-E19F-4399-A707-9D9463C49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D8142-FC43-4044-862F-EC28CBAA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5C8A-49B4-4C80-B9A4-2E2813B5B968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9ABF4-C3E9-4FB4-B5E9-01D999B3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9A612-9102-43E4-B21A-4DD18020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0033-A3F3-49F8-86C9-DFD32A4B7A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640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7542-573B-46AA-B2EC-71EFCC4AE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C1A6C-52D9-4270-9B02-C6D135389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8A71A-EC0F-40D6-8FD0-7839CF45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5C8A-49B4-4C80-B9A4-2E2813B5B968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C9CF4-D556-4281-A7D1-D72357B8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E1E37-7CFD-4B67-B193-9AFB2E3D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0033-A3F3-49F8-86C9-DFD32A4B7A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12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F187-BB93-493B-B582-112195DA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A8258-8E2C-44ED-9F96-4ADB4AB10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D0AE5-8B38-46AB-88A4-FA01C9E81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69015-DF99-47F2-958E-A1FA6643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5C8A-49B4-4C80-B9A4-2E2813B5B968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71A41-9C45-44D2-9AEA-1CDB870E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1AF7C-D56A-446D-8B07-E0FD3502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0033-A3F3-49F8-86C9-DFD32A4B7A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455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BDA1-BDE7-481D-BC97-F24D702C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BB4EE-1226-447E-BDDD-66DCB52C1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6D8FB-EB8F-498B-A154-3636508E3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79AF5-35EA-4FE6-AB2A-078DFA256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D9BA6-0921-4597-A2D9-E733C1287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D56EEA-EFD1-41B6-9644-534710FC6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5C8A-49B4-4C80-B9A4-2E2813B5B968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4191A-834E-48AD-9AAB-8D5DB2E6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61FE8F-46AC-4DF2-B5BB-389EA345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0033-A3F3-49F8-86C9-DFD32A4B7A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099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3A55-4CF7-4320-89C6-2ACF5F8A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7E4CF-793B-4F61-A938-D4B82D39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5C8A-49B4-4C80-B9A4-2E2813B5B968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9E806-857D-4005-8699-30FDE837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60174-BEDF-4619-81A5-00B0E7EA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0033-A3F3-49F8-86C9-DFD32A4B7A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61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BE508-4E7F-46F2-BAD2-F374DD4B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5C8A-49B4-4C80-B9A4-2E2813B5B968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05869-3041-453C-925D-DEF57B79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AD459-B877-471F-AF4C-A8AAEBF8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0033-A3F3-49F8-86C9-DFD32A4B7A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600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D389-8F31-4662-96FC-FC9F3E8A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4118E-24B2-49AE-9D38-6C6B9FDDC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E76DB-AC90-4C5F-B73D-80909B295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F4CDE-1CFC-470A-AA8D-3A2D2FEA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5C8A-49B4-4C80-B9A4-2E2813B5B968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52C60-66F3-4DDA-9D59-8A760B7D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EC736-32F5-4C3D-A650-0FB13D95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0033-A3F3-49F8-86C9-DFD32A4B7A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59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EDD1E-B642-41F5-9152-BA072BDBE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71F6B-66CB-40C1-BE75-0A8065D1D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71D07-6AA9-4C4B-8DCD-F32E59A0F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526B0-95A0-44E8-9C94-8D7C8928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5C8A-49B4-4C80-B9A4-2E2813B5B968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9F5C3-2B4C-4A9B-9AA1-62EFFDD7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4D36B-C773-44FC-A012-3E56F63B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0033-A3F3-49F8-86C9-DFD32A4B7A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27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1671D-A225-4812-9496-0E6B5634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CE39C-DE1C-40E9-AC34-059AD9BEE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15B52-7AC1-48C6-93EB-B161FA413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25C8A-49B4-4C80-B9A4-2E2813B5B968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25680-D377-4C72-BCEA-40F4B93B0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E27C3-D899-40BC-95C9-CCA6506FF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E0033-A3F3-49F8-86C9-DFD32A4B7A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771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5B7B-6E93-459C-BD3D-50FEB3A0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29" y="320358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Environment</a:t>
            </a:r>
            <a:endParaRPr lang="LID4096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67167-D5D8-4AF1-B3F7-953B8B729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645921"/>
            <a:ext cx="7474171" cy="4811150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robot is intend to work in a nuclear facility.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robot is made to work in the and in the water.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robot will interact with environment through: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Normal environment conditions (rain, water, Snow etc.).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In the potential fire facility.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Potential nuclear radiation environment.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Control Unit for the operations control.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Cargo which contain (people, equipment and carriable weightage).</a:t>
            </a:r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Radioactive">
            <a:extLst>
              <a:ext uri="{FF2B5EF4-FFF2-40B4-BE49-F238E27FC236}">
                <a16:creationId xmlns:a16="http://schemas.microsoft.com/office/drawing/2014/main" id="{4A423915-0D02-4C1C-814A-D53CED244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97719-15BF-420F-8370-B84B4504DE49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Environment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2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7C55A8C-3A1F-445E-B764-3FBE8D9EB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126" y="422031"/>
            <a:ext cx="8215532" cy="617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9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Environment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</dc:title>
  <dc:creator>Murtaja, Rajab</dc:creator>
  <cp:lastModifiedBy>Murtaja, Rajab</cp:lastModifiedBy>
  <cp:revision>2</cp:revision>
  <dcterms:created xsi:type="dcterms:W3CDTF">2020-05-05T11:26:28Z</dcterms:created>
  <dcterms:modified xsi:type="dcterms:W3CDTF">2020-05-05T11:37:29Z</dcterms:modified>
</cp:coreProperties>
</file>