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EED7E-309C-459F-92A2-BACF60B27EB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BC5F-7929-4124-A0EE-8F1C6F0F16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980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76FB1-A335-4763-B544-DD14538E5A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6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138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814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50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737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67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5814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822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04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01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963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423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360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72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094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388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690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3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941906-38DA-4786-AFBC-05B22E2359A3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311559-FA71-4071-B15E-D5405DF56F1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005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DB7CF2F-3B8A-47B0-98BC-BE8C5305F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9" y="604684"/>
            <a:ext cx="11201557" cy="5161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7275D2-9EE3-4893-981D-55F05F85E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53" y="5766619"/>
            <a:ext cx="11087973" cy="9001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3D7CE8-E826-4E81-B15A-B4066A68BF35}"/>
              </a:ext>
            </a:extLst>
          </p:cNvPr>
          <p:cNvSpPr txBox="1"/>
          <p:nvPr/>
        </p:nvSpPr>
        <p:spPr>
          <a:xfrm>
            <a:off x="277653" y="236468"/>
            <a:ext cx="2338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Active Structure</a:t>
            </a:r>
          </a:p>
        </p:txBody>
      </p:sp>
    </p:spTree>
    <p:extLst>
      <p:ext uri="{BB962C8B-B14F-4D97-AF65-F5344CB8AC3E}">
        <p14:creationId xmlns:p14="http://schemas.microsoft.com/office/powerpoint/2010/main" val="159226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Murtaja, Rajab</dc:creator>
  <cp:lastModifiedBy>Murtaja, Rajab</cp:lastModifiedBy>
  <cp:revision>1</cp:revision>
  <dcterms:created xsi:type="dcterms:W3CDTF">2020-05-05T11:32:40Z</dcterms:created>
  <dcterms:modified xsi:type="dcterms:W3CDTF">2020-05-05T11:35:22Z</dcterms:modified>
</cp:coreProperties>
</file>