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28-Jul-15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28-Jul-15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28-Jul-15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28-Jul-15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35100"/>
            <a:ext cx="10058400" cy="4775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28-Jul-15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27262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import </a:t>
            </a:r>
            <a:r>
              <a:rPr lang="en-US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hrm</a:t>
            </a: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script to MySQL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00" y="5435600"/>
            <a:ext cx="332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 Nguyen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nqhuy1@tma.com.vn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1797"/>
          </a:xfrm>
        </p:spPr>
        <p:txBody>
          <a:bodyPr/>
          <a:lstStyle/>
          <a:p>
            <a:r>
              <a:rPr lang="en-US" dirty="0" smtClean="0"/>
              <a:t>Step 1: install </a:t>
            </a:r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435100"/>
            <a:ext cx="10058400" cy="4775200"/>
          </a:xfrm>
        </p:spPr>
        <p:txBody>
          <a:bodyPr/>
          <a:lstStyle/>
          <a:p>
            <a:r>
              <a:rPr lang="en-US" dirty="0" smtClean="0"/>
              <a:t>1. Install </a:t>
            </a:r>
            <a:r>
              <a:rPr lang="en-US" dirty="0" err="1" smtClean="0"/>
              <a:t>xampp</a:t>
            </a:r>
            <a:r>
              <a:rPr lang="en-US" dirty="0" smtClean="0"/>
              <a:t> as following:</a:t>
            </a:r>
          </a:p>
          <a:p>
            <a:r>
              <a:rPr lang="en-US" dirty="0"/>
              <a:t>XAMPP: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www.apachefriends.org/download.html</a:t>
            </a:r>
            <a:endParaRPr lang="en-US" dirty="0" smtClean="0"/>
          </a:p>
          <a:p>
            <a:r>
              <a:rPr lang="en-US" dirty="0" smtClean="0"/>
              <a:t>2. Run </a:t>
            </a:r>
            <a:r>
              <a:rPr lang="en-US" dirty="0" err="1" smtClean="0"/>
              <a:t>phpMyadmin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85" y="2730500"/>
            <a:ext cx="6836084" cy="35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1797"/>
          </a:xfrm>
        </p:spPr>
        <p:txBody>
          <a:bodyPr/>
          <a:lstStyle/>
          <a:p>
            <a:r>
              <a:rPr lang="en-US" dirty="0" smtClean="0"/>
              <a:t>Step 1: install </a:t>
            </a:r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435100"/>
            <a:ext cx="10058400" cy="47752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phpmyadmin</a:t>
            </a:r>
            <a:r>
              <a:rPr lang="en-US" dirty="0" smtClean="0"/>
              <a:t> interface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22" y="1797869"/>
            <a:ext cx="7182116" cy="44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1797"/>
          </a:xfrm>
        </p:spPr>
        <p:txBody>
          <a:bodyPr/>
          <a:lstStyle/>
          <a:p>
            <a:r>
              <a:rPr lang="en-US" dirty="0" smtClean="0"/>
              <a:t>Step 2: Create database “</a:t>
            </a:r>
            <a:r>
              <a:rPr lang="en-US" dirty="0" err="1" smtClean="0"/>
              <a:t>hrm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435100"/>
            <a:ext cx="10058400" cy="4775200"/>
          </a:xfrm>
        </p:spPr>
        <p:txBody>
          <a:bodyPr/>
          <a:lstStyle/>
          <a:p>
            <a:r>
              <a:rPr lang="en-US" dirty="0" smtClean="0"/>
              <a:t>1. Click “new”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517406"/>
            <a:ext cx="7588516" cy="46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1797"/>
          </a:xfrm>
        </p:spPr>
        <p:txBody>
          <a:bodyPr/>
          <a:lstStyle/>
          <a:p>
            <a:r>
              <a:rPr lang="en-US" dirty="0" smtClean="0"/>
              <a:t>Step 2: Create database “</a:t>
            </a:r>
            <a:r>
              <a:rPr lang="en-US" dirty="0" err="1" smtClean="0"/>
              <a:t>hrm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333500"/>
            <a:ext cx="10058400" cy="4876800"/>
          </a:xfrm>
        </p:spPr>
        <p:txBody>
          <a:bodyPr/>
          <a:lstStyle/>
          <a:p>
            <a:r>
              <a:rPr lang="en-US" dirty="0" smtClean="0"/>
              <a:t>2. Database name: </a:t>
            </a:r>
            <a:r>
              <a:rPr lang="en-US" dirty="0" err="1" smtClean="0"/>
              <a:t>hrm</a:t>
            </a:r>
            <a:endParaRPr lang="en-US" dirty="0" smtClean="0"/>
          </a:p>
          <a:p>
            <a:r>
              <a:rPr lang="en-US" dirty="0" smtClean="0"/>
              <a:t>3. Collation: utf8_unicode_ci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067772"/>
            <a:ext cx="8001190" cy="47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1797"/>
          </a:xfrm>
        </p:spPr>
        <p:txBody>
          <a:bodyPr/>
          <a:lstStyle/>
          <a:p>
            <a:r>
              <a:rPr lang="en-US" dirty="0" smtClean="0"/>
              <a:t>Step 3: Import data to database “</a:t>
            </a:r>
            <a:r>
              <a:rPr lang="en-US" dirty="0" err="1" smtClean="0"/>
              <a:t>hrm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295400"/>
            <a:ext cx="10058400" cy="127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Click “SQL” tab</a:t>
            </a:r>
          </a:p>
          <a:p>
            <a:r>
              <a:rPr lang="en-US" dirty="0" smtClean="0"/>
              <a:t>2. Copy </a:t>
            </a:r>
            <a:r>
              <a:rPr lang="en-US" dirty="0" err="1" smtClean="0"/>
              <a:t>sql</a:t>
            </a:r>
            <a:r>
              <a:rPr lang="en-US" dirty="0" smtClean="0"/>
              <a:t> content to the field</a:t>
            </a:r>
          </a:p>
          <a:p>
            <a:r>
              <a:rPr lang="en-US" dirty="0" smtClean="0"/>
              <a:t>3. Click “Go” button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4" y="2527300"/>
            <a:ext cx="97100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107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How to import hrm sql script to MySQL</vt:lpstr>
      <vt:lpstr>Step 1: install phpMyAdmin</vt:lpstr>
      <vt:lpstr>Step 1: install phpMyAdmin</vt:lpstr>
      <vt:lpstr>Step 2: Create database “hrm”</vt:lpstr>
      <vt:lpstr>Step 2: Create database “hrm”</vt:lpstr>
      <vt:lpstr>Step 3: Import data to database “hrm”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import hrm sql script to MySQL</dc:title>
  <dc:creator>Nguyen Quoc Huy</dc:creator>
  <cp:lastModifiedBy>Nguyen Quoc Huy</cp:lastModifiedBy>
  <cp:revision>10</cp:revision>
  <dcterms:created xsi:type="dcterms:W3CDTF">2015-07-28T04:55:03Z</dcterms:created>
  <dcterms:modified xsi:type="dcterms:W3CDTF">2015-07-28T08:24:35Z</dcterms:modified>
</cp:coreProperties>
</file>