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Jail-Break Bob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Goes To Space</a:t>
            </a:r>
            <a:endParaRPr b="1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in the Combustion Engine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796600" y="4463650"/>
            <a:ext cx="8226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Spaghetti and Meme-Balls : </a:t>
            </a:r>
            <a:r>
              <a:rPr lang="en"/>
              <a:t>Antonio Cordeiro, Spencer Brereton, Herman Chung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Jail-Break Bob Goes To Space</a:t>
            </a:r>
            <a:endParaRPr b="1"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-Penultimate installment of the Jail-Break Bob series</a:t>
            </a:r>
            <a:r>
              <a:rPr i="1" lang="en"/>
              <a:t> (circa 2016)</a:t>
            </a:r>
            <a:endParaRPr i="1"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-Other titles include: Jail-Break Bob, Jail-Break Bob Racing, Jail-Break Bob Mining Co., and the upcoming Jail-Break Bob Origins: Riot (Releasing April 26th, 2018 at 8:10am)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-Bob wants to escape it all and fly away into outer space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player navigates Bob’s spaceship through the asteroid belt after he escapes Earth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player can shoot the asteroids with lasers to gain 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13" y="123000"/>
            <a:ext cx="6813375" cy="47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to use our engine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029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-Literally 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to use our engine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-Easy-to-understand architecture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-Lightweight framework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-Very easy to achieve a high framerate with any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13" y="615300"/>
            <a:ext cx="74961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Loop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-Every frame, each GameObject…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-Handles Input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-Calculates Physics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-Updates its Components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-Draws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GameObjects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-Player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-UI Label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-Audio Emitter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-Laser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-Asteroid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-Infinite Background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uses for this game engine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-Simple 2D games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-Pacman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-Snake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-Pong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