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1C8802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5501" autoAdjust="0"/>
  </p:normalViewPr>
  <p:slideViewPr>
    <p:cSldViewPr>
      <p:cViewPr varScale="1">
        <p:scale>
          <a:sx n="88" d="100"/>
          <a:sy n="88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17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83006"/>
              </p:ext>
            </p:extLst>
          </p:nvPr>
        </p:nvGraphicFramePr>
        <p:xfrm>
          <a:off x="4572000" y="1295400"/>
          <a:ext cx="3352799" cy="1533326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91827"/>
              </p:ext>
            </p:extLst>
          </p:nvPr>
        </p:nvGraphicFramePr>
        <p:xfrm>
          <a:off x="1295400" y="2971800"/>
          <a:ext cx="6501397" cy="217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4" imgW="7000825" imgH="2486025" progId="Excel.Sheet.12">
                  <p:embed/>
                </p:oleObj>
              </mc:Choice>
              <mc:Fallback>
                <p:oleObj name="Worksheet" r:id="rId4" imgW="7000825" imgH="2486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971800"/>
                        <a:ext cx="6501397" cy="2176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10763"/>
              </p:ext>
            </p:extLst>
          </p:nvPr>
        </p:nvGraphicFramePr>
        <p:xfrm>
          <a:off x="1295400" y="1295400"/>
          <a:ext cx="3124200" cy="134200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29.31/40.31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39.34/39.37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Not Available*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23123"/>
              </p:ext>
            </p:extLst>
          </p:nvPr>
        </p:nvGraphicFramePr>
        <p:xfrm>
          <a:off x="4572000" y="53336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4400" y="5326559"/>
            <a:ext cx="34344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Synthetic transaction time has increased because of full flow is being measured not just login – Recommended target SLA should change</a:t>
            </a:r>
          </a:p>
          <a:p>
            <a:r>
              <a:rPr lang="en-US" sz="1100" dirty="0" smtClean="0"/>
              <a:t>** CSL 595913 has been created to resolve this issue</a:t>
            </a:r>
          </a:p>
          <a:p>
            <a:r>
              <a:rPr lang="en-US" sz="1100" dirty="0" smtClean="0"/>
              <a:t>* Batch job code fix in progress</a:t>
            </a:r>
          </a:p>
        </p:txBody>
      </p:sp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17 @ 10 am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92281"/>
              </p:ext>
            </p:extLst>
          </p:nvPr>
        </p:nvGraphicFramePr>
        <p:xfrm>
          <a:off x="533403" y="1219200"/>
          <a:ext cx="8077199" cy="1704109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10375"/>
              </p:ext>
            </p:extLst>
          </p:nvPr>
        </p:nvGraphicFramePr>
        <p:xfrm>
          <a:off x="533400" y="3030242"/>
          <a:ext cx="3352801" cy="1950303"/>
        </p:xfrm>
        <a:graphic>
          <a:graphicData uri="http://schemas.openxmlformats.org/drawingml/2006/table">
            <a:tbl>
              <a:tblPr/>
              <a:tblGrid>
                <a:gridCol w="457201"/>
                <a:gridCol w="685800"/>
                <a:gridCol w="609600"/>
                <a:gridCol w="685800"/>
                <a:gridCol w="914400"/>
              </a:tblGrid>
              <a:tr h="2213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41060"/>
              </p:ext>
            </p:extLst>
          </p:nvPr>
        </p:nvGraphicFramePr>
        <p:xfrm>
          <a:off x="4038600" y="3048000"/>
          <a:ext cx="4572001" cy="3248378"/>
        </p:xfrm>
        <a:graphic>
          <a:graphicData uri="http://schemas.openxmlformats.org/drawingml/2006/table">
            <a:tbl>
              <a:tblPr/>
              <a:tblGrid>
                <a:gridCol w="734786"/>
                <a:gridCol w="3060837"/>
                <a:gridCol w="776378"/>
              </a:tblGrid>
              <a:tr h="2286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CSL’s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46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600962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users without enrollments have a "null" flag set and are getting into </a:t>
                      </a:r>
                      <a:r>
                        <a:rPr lang="en-US" sz="1000" dirty="0" err="1" smtClean="0"/>
                        <a:t>Curam</a:t>
                      </a:r>
                      <a:r>
                        <a:rPr lang="en-US" sz="1000" dirty="0" smtClean="0"/>
                        <a:t> without Enroll App account creation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623839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Ineligibility notices are being sent to consumers with DC addresses.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615530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Employer Account Potomac River Capital is completely broken. Please see attached screenshot.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11/20/2015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609294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  User name and password are incorrect. 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11/12/2015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624888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Cases in which adults below age 65 with incomes in Medicaid range are being denied Medicaid and given UQHP.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11/20/2015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623842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Ineligibility notices are being sent to consumers with DC addresses.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626477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 account is not able to see the plan that she would like to select through her employer.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11/202015</a:t>
                      </a:r>
                      <a:endParaRPr lang="en-US" sz="10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34987"/>
              </p:ext>
            </p:extLst>
          </p:nvPr>
        </p:nvGraphicFramePr>
        <p:xfrm>
          <a:off x="533401" y="4996745"/>
          <a:ext cx="3352800" cy="718255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80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69207"/>
              </p:ext>
            </p:extLst>
          </p:nvPr>
        </p:nvGraphicFramePr>
        <p:xfrm>
          <a:off x="533401" y="5773442"/>
          <a:ext cx="3352800" cy="855958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521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Closed, Triaged, and resolved number is a accumulative total from Friday, Saturday and Sunday.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Status and count of Critical ticket has not been changed in </a:t>
                      </a:r>
                      <a:r>
                        <a:rPr lang="en-US" sz="1000" baseline="0" dirty="0" err="1" smtClean="0"/>
                        <a:t>SalesForce</a:t>
                      </a:r>
                      <a:r>
                        <a:rPr lang="en-US" sz="1000" baseline="0" dirty="0" smtClean="0"/>
                        <a:t> since Friday.</a:t>
                      </a:r>
                      <a:endParaRPr lang="en-US" sz="1000" dirty="0" smtClean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16 @ 5pm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on 11/16 = </a:t>
            </a:r>
            <a:r>
              <a:rPr lang="en-US" sz="1600" b="1" dirty="0" smtClean="0"/>
              <a:t>104</a:t>
            </a:r>
          </a:p>
          <a:p>
            <a:pPr marL="0" indent="0">
              <a:buNone/>
            </a:pPr>
            <a:r>
              <a:rPr lang="en-US" sz="1600" b="1" dirty="0" smtClean="0"/>
              <a:t>         </a:t>
            </a:r>
            <a:r>
              <a:rPr lang="en-US" sz="1200" b="1" u="sng" dirty="0" smtClean="0"/>
              <a:t>Top 6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Analysis of Medicaid Decision table fix in 1 series and Notice 10 is in progress.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Analysis of cases for Notice 10  (QHP/Medicaid Ineligibility due to Residency issue) in progress.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Total Open CSLs  	 			= 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New, Yet to be analyzed 			= 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Analysis In Progress 			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Need further details for analysis 		=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Pending Curam resource availability 	</a:t>
            </a:r>
            <a:r>
              <a:rPr lang="en-US" sz="1200" dirty="0" smtClean="0"/>
              <a:t>	= 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Major Fix, to be planned in future Release 		= 6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42863"/>
              </p:ext>
            </p:extLst>
          </p:nvPr>
        </p:nvGraphicFramePr>
        <p:xfrm>
          <a:off x="1066800" y="1876168"/>
          <a:ext cx="598088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5019861" imgH="1342996" progId="Excel.Sheet.12">
                  <p:embed/>
                </p:oleObj>
              </mc:Choice>
              <mc:Fallback>
                <p:oleObj name="Worksheet" r:id="rId4" imgW="5019861" imgH="13429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76168"/>
                        <a:ext cx="598088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17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41966"/>
              </p:ext>
            </p:extLst>
          </p:nvPr>
        </p:nvGraphicFramePr>
        <p:xfrm>
          <a:off x="381000" y="1180868"/>
          <a:ext cx="8382000" cy="5600932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Note: Renewals are not subject to overdue, this is just a metric to measure which apps are more than 45 days old. Numbers are counting from 11/08/2014 **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2675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1972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232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8642A-7775-4E00-A877-7A87123531A1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43b8deec-9a40-455e-8dd2-b3d18db85150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34471</TotalTime>
  <Words>1223</Words>
  <Application>Microsoft Office PowerPoint</Application>
  <PresentationFormat>On-screen Show (4:3)</PresentationFormat>
  <Paragraphs>383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Times</vt:lpstr>
      <vt:lpstr>Custom Design</vt:lpstr>
      <vt:lpstr>1_Custom Design</vt:lpstr>
      <vt:lpstr>2_Custom Design</vt:lpstr>
      <vt:lpstr>Worksheet</vt:lpstr>
      <vt:lpstr>Agenda</vt:lpstr>
      <vt:lpstr>DCAS Infrastructure Status as of Nov. 17</vt:lpstr>
      <vt:lpstr>CSL Status as of Nov 17 @ 10 am</vt:lpstr>
      <vt:lpstr>Notice Status as of Nov 16 @ 5pm </vt:lpstr>
      <vt:lpstr>Curam Medicaid Status as of Nov 17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kthweatt</cp:lastModifiedBy>
  <cp:revision>1902</cp:revision>
  <dcterms:created xsi:type="dcterms:W3CDTF">2015-03-05T19:14:01Z</dcterms:created>
  <dcterms:modified xsi:type="dcterms:W3CDTF">2015-11-17T16:59:56Z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