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1C8802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5501" autoAdjust="0"/>
  </p:normalViewPr>
  <p:slideViewPr>
    <p:cSldViewPr>
      <p:cViewPr varScale="1">
        <p:scale>
          <a:sx n="88" d="100"/>
          <a:sy n="88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</a:t>
            </a:r>
            <a:r>
              <a:rPr lang="en-US" dirty="0" smtClean="0"/>
              <a:t>18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/>
              <a:t>*	Batch job code fix in progress</a:t>
            </a:r>
          </a:p>
          <a:p>
            <a:pPr>
              <a:tabLst>
                <a:tab pos="228600" algn="l"/>
              </a:tabLst>
            </a:pPr>
            <a:r>
              <a:rPr lang="en-US" sz="1100" dirty="0"/>
              <a:t>**	Synthetic transaction time has increased because 	of full flow is being measured not just login – 	Recommended target SLA should change</a:t>
            </a:r>
          </a:p>
          <a:p>
            <a:pPr>
              <a:tabLst>
                <a:tab pos="228600" algn="l"/>
              </a:tabLst>
            </a:pPr>
            <a:r>
              <a:rPr lang="en-US" sz="1100" dirty="0"/>
              <a:t>***	CSL 595913 has been created to resolve this issue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6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84176"/>
              </p:ext>
            </p:extLst>
          </p:nvPr>
        </p:nvGraphicFramePr>
        <p:xfrm>
          <a:off x="1014413" y="2800350"/>
          <a:ext cx="66055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7000825" imgH="2762339" progId="Excel.Sheet.12">
                  <p:embed/>
                </p:oleObj>
              </mc:Choice>
              <mc:Fallback>
                <p:oleObj name="Worksheet" r:id="rId3" imgW="7000825" imgH="2762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00350"/>
                        <a:ext cx="6605587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01764"/>
              </p:ext>
            </p:extLst>
          </p:nvPr>
        </p:nvGraphicFramePr>
        <p:xfrm>
          <a:off x="1295400" y="1209874"/>
          <a:ext cx="3124200" cy="134200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12.48/28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68/34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28.59/56.07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Not Available*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</a:t>
            </a:r>
            <a:r>
              <a:rPr lang="en-US" dirty="0" smtClean="0"/>
              <a:t>18 </a:t>
            </a:r>
            <a:r>
              <a:rPr lang="en-US" dirty="0" smtClean="0"/>
              <a:t>@ 10 am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</a:t>
            </a:r>
            <a:r>
              <a:rPr lang="en-US" sz="2200" dirty="0" smtClean="0"/>
              <a:t>282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73595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62239"/>
              </p:ext>
            </p:extLst>
          </p:nvPr>
        </p:nvGraphicFramePr>
        <p:xfrm>
          <a:off x="533400" y="3276600"/>
          <a:ext cx="3352801" cy="1950303"/>
        </p:xfrm>
        <a:graphic>
          <a:graphicData uri="http://schemas.openxmlformats.org/drawingml/2006/table">
            <a:tbl>
              <a:tblPr/>
              <a:tblGrid>
                <a:gridCol w="457201"/>
                <a:gridCol w="685800"/>
                <a:gridCol w="609600"/>
                <a:gridCol w="685800"/>
                <a:gridCol w="914400"/>
              </a:tblGrid>
              <a:tr h="2213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4611"/>
              </p:ext>
            </p:extLst>
          </p:nvPr>
        </p:nvGraphicFramePr>
        <p:xfrm>
          <a:off x="4038600" y="3288432"/>
          <a:ext cx="4572001" cy="2031968"/>
        </p:xfrm>
        <a:graphic>
          <a:graphicData uri="http://schemas.openxmlformats.org/drawingml/2006/table">
            <a:tbl>
              <a:tblPr/>
              <a:tblGrid>
                <a:gridCol w="609600"/>
                <a:gridCol w="3186023"/>
                <a:gridCol w="776378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600962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without enrollments have a "null" flag set and are getting into </a:t>
                      </a:r>
                      <a:r>
                        <a:rPr lang="en-US" sz="900" dirty="0" err="1" smtClean="0"/>
                        <a:t>Curam</a:t>
                      </a:r>
                      <a:r>
                        <a:rPr lang="en-US" sz="900" dirty="0" smtClean="0"/>
                        <a:t> without Enroll App account creation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615530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Employer Account Potomac River Capital is completely broken. Please see attached screenshot.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account is not able to see the plan that she would like to select through her employer.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11/202015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20805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24764"/>
              </p:ext>
            </p:extLst>
          </p:nvPr>
        </p:nvGraphicFramePr>
        <p:xfrm>
          <a:off x="533400" y="6096000"/>
          <a:ext cx="8077200" cy="6096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Total number of tickets have declined by 53 from yesterday due to a clean up effort.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 Critical ticket number declined from 7 to 5 since yesterday.</a:t>
                      </a:r>
                      <a:endParaRPr lang="en-US" sz="900" dirty="0" smtClean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</a:t>
            </a:r>
            <a:r>
              <a:rPr lang="en-US" dirty="0" smtClean="0"/>
              <a:t>17 </a:t>
            </a:r>
            <a:r>
              <a:rPr lang="en-US" dirty="0" smtClean="0"/>
              <a:t>@ 5pm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on 11/17 = </a:t>
            </a:r>
            <a:r>
              <a:rPr lang="en-US" sz="1600" b="1" dirty="0" smtClean="0"/>
              <a:t>318</a:t>
            </a:r>
          </a:p>
          <a:p>
            <a:pPr marL="0" indent="0">
              <a:buNone/>
            </a:pPr>
            <a:r>
              <a:rPr lang="en-US" sz="1600" b="1" dirty="0" smtClean="0"/>
              <a:t>         </a:t>
            </a:r>
            <a:r>
              <a:rPr lang="en-US" sz="1200" b="1" u="sng" dirty="0" smtClean="0"/>
              <a:t>Top 6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600" dirty="0" smtClean="0"/>
              <a:t>Notice 1A – Waiting for new business rules for modifying Medicaid Decision table. Current business rules in notice matches the rules in Curam. </a:t>
            </a:r>
          </a:p>
          <a:p>
            <a:endParaRPr lang="en-US" sz="1600" dirty="0" smtClean="0"/>
          </a:p>
          <a:p>
            <a:r>
              <a:rPr lang="en-US" sz="1600" dirty="0" smtClean="0"/>
              <a:t>Notice 10 being sent out to DC Resident due to blank ‘State’ code during Person registration. Data from Production to be analyzed to find fix/workaround.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Total Open CSLs  	 			= 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New, Yet to be analyzed 			=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Analysis In Progress 			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Need further details for analysis 		=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Pending Curam resource availability 	</a:t>
            </a:r>
            <a:r>
              <a:rPr lang="en-US" sz="1200" dirty="0" smtClean="0"/>
              <a:t>	= 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Major Fix, to be planned in future Release 		= 8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74784"/>
              </p:ext>
            </p:extLst>
          </p:nvPr>
        </p:nvGraphicFramePr>
        <p:xfrm>
          <a:off x="914400" y="1905000"/>
          <a:ext cx="5715000" cy="152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3" imgW="5019861" imgH="1342996" progId="Excel.Sheet.12">
                  <p:embed/>
                </p:oleObj>
              </mc:Choice>
              <mc:Fallback>
                <p:oleObj name="Worksheet" r:id="rId3" imgW="5019861" imgH="13429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5715000" cy="152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18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0315"/>
              </p:ext>
            </p:extLst>
          </p:nvPr>
        </p:nvGraphicFramePr>
        <p:xfrm>
          <a:off x="381000" y="1180868"/>
          <a:ext cx="8382000" cy="5600932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Note: Renewals are not subject to overdue, this is just a metric to measure which apps are more than 45 days old. Numbers are counting from 11/08/2014 **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2678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1963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232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598642A-7775-4E00-A877-7A87123531A1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43b8deec-9a40-455e-8dd2-b3d18db85150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34564</TotalTime>
  <Words>1157</Words>
  <Application>Microsoft Office PowerPoint</Application>
  <PresentationFormat>On-screen Show (4:3)</PresentationFormat>
  <Paragraphs>377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Times</vt:lpstr>
      <vt:lpstr>Custom Design</vt:lpstr>
      <vt:lpstr>1_Custom Design</vt:lpstr>
      <vt:lpstr>2_Custom Design</vt:lpstr>
      <vt:lpstr>Microsoft Excel Worksheet</vt:lpstr>
      <vt:lpstr>Worksheet</vt:lpstr>
      <vt:lpstr>Agenda</vt:lpstr>
      <vt:lpstr>DCAS Infrastructure Status as of Nov. 18</vt:lpstr>
      <vt:lpstr>CSL Status as of Nov 18 @ 10 am</vt:lpstr>
      <vt:lpstr>Notice Status as of Nov 17 @ 5pm </vt:lpstr>
      <vt:lpstr>Curam Medicaid Status as of Nov 18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kthweatt</cp:lastModifiedBy>
  <cp:revision>1912</cp:revision>
  <cp:lastPrinted>2015-11-18T14:54:29Z</cp:lastPrinted>
  <dcterms:created xsi:type="dcterms:W3CDTF">2015-03-05T19:14:01Z</dcterms:created>
  <dcterms:modified xsi:type="dcterms:W3CDTF">2015-11-18T15:48:01Z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