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802"/>
    <a:srgbClr val="66FF33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5501" autoAdjust="0"/>
  </p:normalViewPr>
  <p:slideViewPr>
    <p:cSldViewPr>
      <p:cViewPr>
        <p:scale>
          <a:sx n="150" d="100"/>
          <a:sy n="150" d="100"/>
        </p:scale>
        <p:origin x="-80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11/19/15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19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59"/>
              </p:ext>
            </p:extLst>
          </p:nvPr>
        </p:nvGraphicFramePr>
        <p:xfrm>
          <a:off x="4572000" y="54860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4400" y="5410200"/>
            <a:ext cx="3434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100" dirty="0" smtClean="0"/>
              <a:t>*</a:t>
            </a:r>
            <a:r>
              <a:rPr lang="en-US" sz="1100" dirty="0"/>
              <a:t>	Synthetic transaction time has increased because 	of full flow is being measured not just </a:t>
            </a:r>
            <a:r>
              <a:rPr lang="en-US" sz="1100" dirty="0" smtClean="0"/>
              <a:t>login </a:t>
            </a:r>
            <a:r>
              <a:rPr lang="en-US" sz="1100" dirty="0"/>
              <a:t>	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</a:t>
            </a:r>
            <a:r>
              <a:rPr lang="en-US" sz="1100" dirty="0"/>
              <a:t>	CSL 595913 has been created to resolve this </a:t>
            </a:r>
            <a:r>
              <a:rPr lang="en-US" sz="1100" dirty="0" smtClean="0"/>
              <a:t>issue.  ETA is 11/26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2967"/>
              </p:ext>
            </p:extLst>
          </p:nvPr>
        </p:nvGraphicFramePr>
        <p:xfrm>
          <a:off x="4572000" y="1209874"/>
          <a:ext cx="3352799" cy="1533325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16505"/>
              </p:ext>
            </p:extLst>
          </p:nvPr>
        </p:nvGraphicFramePr>
        <p:xfrm>
          <a:off x="1014413" y="2800350"/>
          <a:ext cx="66055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7000825" imgH="2762339" progId="Excel.Sheet.12">
                  <p:embed/>
                </p:oleObj>
              </mc:Choice>
              <mc:Fallback>
                <p:oleObj name="Worksheet" r:id="rId3" imgW="7000825" imgH="2762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800350"/>
                        <a:ext cx="6605587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18830"/>
              </p:ext>
            </p:extLst>
          </p:nvPr>
        </p:nvGraphicFramePr>
        <p:xfrm>
          <a:off x="1295400" y="1209874"/>
          <a:ext cx="3124200" cy="153705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 CPU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12.1/59.48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All Memory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24.3/68.4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28.94/39.38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min 34 sec/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 min 5 sec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0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19 @ 10 am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077724"/>
            <a:ext cx="6858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/>
              <a:t>Number of Open CSLs by Severity Total = 255</a:t>
            </a:r>
            <a:endParaRPr lang="en-US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02328"/>
              </p:ext>
            </p:extLst>
          </p:nvPr>
        </p:nvGraphicFramePr>
        <p:xfrm>
          <a:off x="533403" y="1541758"/>
          <a:ext cx="8077199" cy="1633681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0132"/>
              </p:ext>
            </p:extLst>
          </p:nvPr>
        </p:nvGraphicFramePr>
        <p:xfrm>
          <a:off x="533400" y="3276600"/>
          <a:ext cx="3352801" cy="1950303"/>
        </p:xfrm>
        <a:graphic>
          <a:graphicData uri="http://schemas.openxmlformats.org/drawingml/2006/table">
            <a:tbl>
              <a:tblPr/>
              <a:tblGrid>
                <a:gridCol w="457201"/>
                <a:gridCol w="685800"/>
                <a:gridCol w="609600"/>
                <a:gridCol w="685800"/>
                <a:gridCol w="914400"/>
              </a:tblGrid>
              <a:tr h="2213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 (based on day ticket is created not how long O&amp;M takes to resolve)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16659"/>
              </p:ext>
            </p:extLst>
          </p:nvPr>
        </p:nvGraphicFramePr>
        <p:xfrm>
          <a:off x="4038600" y="3288432"/>
          <a:ext cx="4572001" cy="1648740"/>
        </p:xfrm>
        <a:graphic>
          <a:graphicData uri="http://schemas.openxmlformats.org/drawingml/2006/table">
            <a:tbl>
              <a:tblPr/>
              <a:tblGrid>
                <a:gridCol w="609600"/>
                <a:gridCol w="3186023"/>
                <a:gridCol w="776378"/>
              </a:tblGrid>
              <a:tr h="2411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CSL’s (ETA is based on SLA)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2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 account is not able to see the plan that she would like to select through her employer.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</a:t>
                      </a:r>
                      <a:r>
                        <a:rPr lang="en-US" sz="900" dirty="0" smtClean="0"/>
                        <a:t>20/2015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623839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Ineligibility notices are being sent to consumers with DC addresses.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615530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Employer Account Potomac River Capital is completely broken. Please see attached screenshot. 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11/20/2015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623842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Ineligibility notices are being sent to consumers with DC addresses. 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11/17/2015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17001"/>
              </p:ext>
            </p:extLst>
          </p:nvPr>
        </p:nvGraphicFramePr>
        <p:xfrm>
          <a:off x="533401" y="5333999"/>
          <a:ext cx="3352800" cy="702733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0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94878"/>
              </p:ext>
            </p:extLst>
          </p:nvPr>
        </p:nvGraphicFramePr>
        <p:xfrm>
          <a:off x="533400" y="6096000"/>
          <a:ext cx="8077200" cy="6096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59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CSL count and more more importantly Critical ticket has been steadily declining this week. </a:t>
                      </a:r>
                      <a:r>
                        <a:rPr lang="en-US" sz="900" baseline="0" dirty="0" smtClean="0"/>
                        <a:t>  CSLs 623839 and 623842 are expected to be in Production on 11/26</a:t>
                      </a:r>
                      <a:endParaRPr lang="en-US" sz="900" baseline="0" dirty="0" smtClean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18 @ 5pm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on 11/18 = </a:t>
            </a:r>
            <a:r>
              <a:rPr lang="en-US" sz="1600" b="1" dirty="0" smtClean="0"/>
              <a:t>662</a:t>
            </a:r>
          </a:p>
          <a:p>
            <a:pPr marL="0" indent="0">
              <a:buNone/>
            </a:pPr>
            <a:r>
              <a:rPr lang="en-US" sz="1600" b="1" dirty="0" smtClean="0"/>
              <a:t>         </a:t>
            </a:r>
            <a:r>
              <a:rPr lang="en-US" sz="1200" b="1" u="sng" dirty="0" smtClean="0"/>
              <a:t>Top 6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400" dirty="0" smtClean="0"/>
              <a:t>Notice 1A</a:t>
            </a:r>
            <a:r>
              <a:rPr lang="en-US" sz="1600" dirty="0" smtClean="0"/>
              <a:t> – </a:t>
            </a:r>
            <a:r>
              <a:rPr lang="en-US" sz="1200" dirty="0" smtClean="0"/>
              <a:t>Waiting for new business rules for modifying Medicaid Decision table. Current business rules in notice matches the rules in Curam. </a:t>
            </a:r>
          </a:p>
          <a:p>
            <a:r>
              <a:rPr lang="en-US" sz="1400" dirty="0" smtClean="0"/>
              <a:t>Notice 10</a:t>
            </a:r>
            <a:r>
              <a:rPr lang="en-US" sz="1600" dirty="0" smtClean="0"/>
              <a:t>: </a:t>
            </a:r>
          </a:p>
          <a:p>
            <a:pPr lvl="1"/>
            <a:r>
              <a:rPr lang="en-US" sz="1200" dirty="0" smtClean="0"/>
              <a:t>Fix to not trigger this notice during Person Registration on CWP is being deployed in Pre-Prod for testing. </a:t>
            </a:r>
          </a:p>
          <a:p>
            <a:pPr lvl="1"/>
            <a:r>
              <a:rPr lang="en-US" sz="1200" dirty="0" smtClean="0"/>
              <a:t>1037 notices have been generated since 9/1. Business deliberating if the notice needs to stopped and reviewed before printing. </a:t>
            </a:r>
            <a:r>
              <a:rPr lang="en-US" sz="1400" b="1" dirty="0" smtClean="0"/>
              <a:t> </a:t>
            </a:r>
          </a:p>
          <a:p>
            <a:r>
              <a:rPr lang="en-US" sz="1400" dirty="0" smtClean="0"/>
              <a:t>Total Open CSLs  	 			= 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New, Yet to be analyzed 			=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Analysis In Progress 			=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Need further details for analysis 		=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Pending Curam resource availability 	</a:t>
            </a:r>
            <a:r>
              <a:rPr lang="en-US" sz="1200" dirty="0" smtClean="0"/>
              <a:t>	= 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Major Fix, to be planned in future Release 		= 8</a:t>
            </a:r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570373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19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18066"/>
              </p:ext>
            </p:extLst>
          </p:nvPr>
        </p:nvGraphicFramePr>
        <p:xfrm>
          <a:off x="381000" y="1180868"/>
          <a:ext cx="8382000" cy="5461515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6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2679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1958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231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8642A-7775-4E00-A877-7A87123531A1}">
  <ds:schemaRefs>
    <ds:schemaRef ds:uri="http://purl.org/dc/terms/"/>
    <ds:schemaRef ds:uri="http://purl.org/dc/elements/1.1/"/>
    <ds:schemaRef ds:uri="43b8deec-9a40-455e-8dd2-b3d18db85150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34778</TotalTime>
  <Words>1288</Words>
  <Application>Microsoft Macintosh PowerPoint</Application>
  <PresentationFormat>On-screen Show (4:3)</PresentationFormat>
  <Paragraphs>372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1_Custom Design</vt:lpstr>
      <vt:lpstr>2_Custom Design</vt:lpstr>
      <vt:lpstr>Worksheet</vt:lpstr>
      <vt:lpstr>Agenda</vt:lpstr>
      <vt:lpstr>DCAS Infrastructure Status as of Nov. 19</vt:lpstr>
      <vt:lpstr>CSL Status as of Nov 19 @ 10 am</vt:lpstr>
      <vt:lpstr>Notice Status as of Nov 18 @ 5pm </vt:lpstr>
      <vt:lpstr>Curam Medicaid Status as of Nov 19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Eric  Wimer</cp:lastModifiedBy>
  <cp:revision>1921</cp:revision>
  <cp:lastPrinted>2015-11-18T14:54:29Z</cp:lastPrinted>
  <dcterms:created xsi:type="dcterms:W3CDTF">2015-03-05T19:14:01Z</dcterms:created>
  <dcterms:modified xsi:type="dcterms:W3CDTF">2015-11-19T19:29:22Z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