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802"/>
    <a:srgbClr val="66FF33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5501" autoAdjust="0"/>
  </p:normalViewPr>
  <p:slideViewPr>
    <p:cSldViewPr>
      <p:cViewPr>
        <p:scale>
          <a:sx n="150" d="100"/>
          <a:sy n="150" d="100"/>
        </p:scale>
        <p:origin x="1512" y="2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19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 smtClean="0"/>
              <a:t>*</a:t>
            </a:r>
            <a:r>
              <a:rPr lang="en-US" sz="1100" dirty="0"/>
              <a:t>	Synthetic transaction time has increased because 	of full flow is being measured not just </a:t>
            </a:r>
            <a:r>
              <a:rPr lang="en-US" sz="1100" dirty="0" smtClean="0"/>
              <a:t>login </a:t>
            </a:r>
            <a:r>
              <a:rPr lang="en-US" sz="1100" dirty="0"/>
              <a:t>	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</a:t>
            </a:r>
            <a:r>
              <a:rPr lang="en-US" sz="1100" dirty="0"/>
              <a:t>	CSL 595913 has been created to resolve this </a:t>
            </a:r>
            <a:r>
              <a:rPr lang="en-US" sz="1100" dirty="0" smtClean="0"/>
              <a:t>issue.  ETA is 11/26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5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16505"/>
              </p:ext>
            </p:extLst>
          </p:nvPr>
        </p:nvGraphicFramePr>
        <p:xfrm>
          <a:off x="1014413" y="2800350"/>
          <a:ext cx="66055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4" imgW="7000825" imgH="2762339" progId="Excel.Sheet.12">
                  <p:embed/>
                </p:oleObj>
              </mc:Choice>
              <mc:Fallback>
                <p:oleObj name="Worksheet" r:id="rId4" imgW="7000825" imgH="2762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413" y="2800350"/>
                        <a:ext cx="6605587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18830"/>
              </p:ext>
            </p:extLst>
          </p:nvPr>
        </p:nvGraphicFramePr>
        <p:xfrm>
          <a:off x="1295400" y="1209874"/>
          <a:ext cx="3124200" cy="153705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12.1/59.48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All 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24.3/68.4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28.94/39.38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min 34 sec/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 min 5 sec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0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23 @ 10 am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262</a:t>
            </a: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21011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90378"/>
              </p:ext>
            </p:extLst>
          </p:nvPr>
        </p:nvGraphicFramePr>
        <p:xfrm>
          <a:off x="533400" y="3276600"/>
          <a:ext cx="3352801" cy="1952388"/>
        </p:xfrm>
        <a:graphic>
          <a:graphicData uri="http://schemas.openxmlformats.org/drawingml/2006/table">
            <a:tbl>
              <a:tblPr/>
              <a:tblGrid>
                <a:gridCol w="457201"/>
                <a:gridCol w="685800"/>
                <a:gridCol w="609600"/>
                <a:gridCol w="685800"/>
                <a:gridCol w="914400"/>
              </a:tblGrid>
              <a:tr h="2213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 (based on day ticket is created not how long O&amp;M takes to resolve)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7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24311"/>
              </p:ext>
            </p:extLst>
          </p:nvPr>
        </p:nvGraphicFramePr>
        <p:xfrm>
          <a:off x="4038600" y="3288432"/>
          <a:ext cx="4572001" cy="2319229"/>
        </p:xfrm>
        <a:graphic>
          <a:graphicData uri="http://schemas.openxmlformats.org/drawingml/2006/table">
            <a:tbl>
              <a:tblPr/>
              <a:tblGrid>
                <a:gridCol w="609600"/>
                <a:gridCol w="3186023"/>
                <a:gridCol w="776378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 (ETA is based on SLA)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account is not able to see the plan that she would like to select through her employer.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615530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Employer Account Potomac River Capital is completely broken. Please see attached screenshot.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635838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enroll individuals from a Broker and </a:t>
                      </a:r>
                      <a:r>
                        <a:rPr lang="en-US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Assisster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portal.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11/24/2015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621565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attempted to access her Shop as an Employer. Consumer states the the portal keeps taking her to her personal information.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11/24/2015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623474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Eligibility Re-determination Failures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11/24/2014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636189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SSR staff within in CRMU needs to have access to login into DCHL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11/24/2015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2631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49401"/>
              </p:ext>
            </p:extLst>
          </p:nvPr>
        </p:nvGraphicFramePr>
        <p:xfrm>
          <a:off x="533400" y="6096000"/>
          <a:ext cx="8077200" cy="6096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CSL count and more more importantly critical ticket has been steadily declining this week. 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18 @ 5pm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on 11/18 = </a:t>
            </a:r>
            <a:r>
              <a:rPr lang="en-US" sz="1600" b="1" dirty="0" smtClean="0"/>
              <a:t>662</a:t>
            </a:r>
          </a:p>
          <a:p>
            <a:pPr marL="0" indent="0">
              <a:buNone/>
            </a:pPr>
            <a:r>
              <a:rPr lang="en-US" sz="1600" b="1" dirty="0" smtClean="0"/>
              <a:t>         </a:t>
            </a:r>
            <a:r>
              <a:rPr lang="en-US" sz="1200" b="1" u="sng" dirty="0" smtClean="0"/>
              <a:t>Top 6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400" dirty="0" smtClean="0"/>
              <a:t>Notice 1A</a:t>
            </a:r>
            <a:r>
              <a:rPr lang="en-US" sz="1600" dirty="0" smtClean="0"/>
              <a:t> – </a:t>
            </a:r>
            <a:r>
              <a:rPr lang="en-US" sz="1200" dirty="0" smtClean="0"/>
              <a:t>Waiting for new business rules for modifying Medicaid Decision table. Current business rules in notice matches the rules in Curam. </a:t>
            </a:r>
          </a:p>
          <a:p>
            <a:r>
              <a:rPr lang="en-US" sz="1400" dirty="0" smtClean="0"/>
              <a:t>Notice 10</a:t>
            </a:r>
            <a:r>
              <a:rPr lang="en-US" sz="1600" dirty="0" smtClean="0"/>
              <a:t>: </a:t>
            </a:r>
          </a:p>
          <a:p>
            <a:pPr lvl="1"/>
            <a:r>
              <a:rPr lang="en-US" sz="1200" dirty="0" smtClean="0"/>
              <a:t>Fix to not trigger this notice during Person Registration on CWP is being deployed in Pre-Prod for testing. </a:t>
            </a:r>
          </a:p>
          <a:p>
            <a:pPr lvl="1"/>
            <a:r>
              <a:rPr lang="en-US" sz="1200" dirty="0" smtClean="0"/>
              <a:t>1037 notices have been generated since 9/1. Business deliberating if the notice needs to stopped and reviewed before printing. </a:t>
            </a:r>
            <a:r>
              <a:rPr lang="en-US" sz="1400" b="1" dirty="0" smtClean="0"/>
              <a:t> </a:t>
            </a:r>
          </a:p>
          <a:p>
            <a:r>
              <a:rPr lang="en-US" sz="1400" dirty="0" smtClean="0"/>
              <a:t>Total Open CSLs  	 			= 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New, Yet to be analyzed 			=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Analysis In Progress 			=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Need further details for analysis 		=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Pending Curam resource availability 	</a:t>
            </a:r>
            <a:r>
              <a:rPr lang="en-US" sz="1200" dirty="0" smtClean="0"/>
              <a:t>	= 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Major Fix, to be planned in future Release 		= 8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57037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23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60087"/>
              </p:ext>
            </p:extLst>
          </p:nvPr>
        </p:nvGraphicFramePr>
        <p:xfrm>
          <a:off x="381000" y="1180868"/>
          <a:ext cx="8382000" cy="5470170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2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2660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1963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248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8642A-7775-4E00-A877-7A87123531A1}">
  <ds:schemaRefs>
    <ds:schemaRef ds:uri="http://purl.org/dc/terms/"/>
    <ds:schemaRef ds:uri="http://purl.org/dc/elements/1.1/"/>
    <ds:schemaRef ds:uri="43b8deec-9a40-455e-8dd2-b3d18db85150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34823</TotalTime>
  <Words>1317</Words>
  <Application>Microsoft Macintosh PowerPoint</Application>
  <PresentationFormat>On-screen Show (4:3)</PresentationFormat>
  <Paragraphs>378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1_Custom Design</vt:lpstr>
      <vt:lpstr>2_Custom Design</vt:lpstr>
      <vt:lpstr>Worksheet</vt:lpstr>
      <vt:lpstr>Agenda</vt:lpstr>
      <vt:lpstr>DCAS Infrastructure Status as of Nov. 19</vt:lpstr>
      <vt:lpstr>CSL Status as of Nov 23 @ 10 am</vt:lpstr>
      <vt:lpstr>Notice Status as of Nov 18 @ 5pm </vt:lpstr>
      <vt:lpstr>Curam Medicaid Status as of Nov 23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Nabeel Ashraf</cp:lastModifiedBy>
  <cp:revision>1928</cp:revision>
  <cp:lastPrinted>2015-11-18T14:54:29Z</cp:lastPrinted>
  <dcterms:created xsi:type="dcterms:W3CDTF">2015-03-05T19:14:01Z</dcterms:created>
  <dcterms:modified xsi:type="dcterms:W3CDTF">2015-11-23T14:53:18Z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