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6790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11/14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48</c:v>
                </c:pt>
                <c:pt idx="3">
                  <c:v>9</c:v>
                </c:pt>
                <c:pt idx="4">
                  <c:v>0</c:v>
                </c:pt>
                <c:pt idx="5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5266048"/>
        <c:axId val="5284224"/>
        <c:axId val="0"/>
      </c:bar3DChart>
      <c:catAx>
        <c:axId val="5266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5284224"/>
        <c:crosses val="autoZero"/>
        <c:auto val="1"/>
        <c:lblAlgn val="ctr"/>
        <c:lblOffset val="100"/>
        <c:noMultiLvlLbl val="0"/>
      </c:catAx>
      <c:valAx>
        <c:axId val="528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66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869585746226162"/>
          <c:h val="0.77129443256679009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8"/>
              <c:pt idx="0">
                <c:v>11/14 9:00 AM</c:v>
              </c:pt>
              <c:pt idx="1">
                <c:v>11/14 9:30 AM</c:v>
              </c:pt>
              <c:pt idx="2">
                <c:v>11/14 10:00 AM</c:v>
              </c:pt>
              <c:pt idx="3">
                <c:v>11/14 10:30 AM</c:v>
              </c:pt>
              <c:pt idx="4">
                <c:v>11/14 11:00 AM</c:v>
              </c:pt>
              <c:pt idx="5">
                <c:v>11/14 11:30 AM</c:v>
              </c:pt>
              <c:pt idx="6">
                <c:v>11/14 12:00 PM</c:v>
              </c:pt>
              <c:pt idx="7">
                <c:v>11/14 12:30 PM</c:v>
              </c:pt>
              <c:pt idx="8">
                <c:v>11/14 1:00 PM</c:v>
              </c:pt>
              <c:pt idx="9">
                <c:v>11/14 1:30 PM</c:v>
              </c:pt>
              <c:pt idx="10">
                <c:v>11/14 2:00 PM</c:v>
              </c:pt>
              <c:pt idx="11">
                <c:v>11/14 2:30 PM</c:v>
              </c:pt>
              <c:pt idx="12">
                <c:v>11/14 3:00 PM</c:v>
              </c:pt>
              <c:pt idx="13">
                <c:v>11/14 3:30 PM</c:v>
              </c:pt>
              <c:pt idx="14">
                <c:v>11/14 4:00 PM</c:v>
              </c:pt>
              <c:pt idx="15">
                <c:v>11/14 4:30 PM</c:v>
              </c:pt>
              <c:pt idx="16">
                <c:v>11/14 5:00 PM</c:v>
              </c:pt>
              <c:pt idx="17">
                <c:v>11/14 5:30 PM</c:v>
              </c:pt>
            </c:strLit>
          </c:cat>
          <c:val>
            <c:numLit>
              <c:formatCode>General</c:formatCode>
              <c:ptCount val="18"/>
              <c:pt idx="0">
                <c:v>7</c:v>
              </c:pt>
              <c:pt idx="1">
                <c:v>3</c:v>
              </c:pt>
              <c:pt idx="2">
                <c:v>7</c:v>
              </c:pt>
              <c:pt idx="3">
                <c:v>8</c:v>
              </c:pt>
              <c:pt idx="4">
                <c:v>24</c:v>
              </c:pt>
              <c:pt idx="5">
                <c:v>16</c:v>
              </c:pt>
              <c:pt idx="6">
                <c:v>11</c:v>
              </c:pt>
              <c:pt idx="7">
                <c:v>12</c:v>
              </c:pt>
              <c:pt idx="8">
                <c:v>11</c:v>
              </c:pt>
              <c:pt idx="9">
                <c:v>15</c:v>
              </c:pt>
              <c:pt idx="10">
                <c:v>9</c:v>
              </c:pt>
              <c:pt idx="11">
                <c:v>20</c:v>
              </c:pt>
              <c:pt idx="12">
                <c:v>12</c:v>
              </c:pt>
              <c:pt idx="13">
                <c:v>10</c:v>
              </c:pt>
              <c:pt idx="14">
                <c:v>11</c:v>
              </c:pt>
              <c:pt idx="15">
                <c:v>9</c:v>
              </c:pt>
              <c:pt idx="16">
                <c:v>5</c:v>
              </c:pt>
              <c:pt idx="17">
                <c:v>4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8"/>
              <c:pt idx="0">
                <c:v>11/14 9:00 AM</c:v>
              </c:pt>
              <c:pt idx="1">
                <c:v>11/14 9:30 AM</c:v>
              </c:pt>
              <c:pt idx="2">
                <c:v>11/14 10:00 AM</c:v>
              </c:pt>
              <c:pt idx="3">
                <c:v>11/14 10:30 AM</c:v>
              </c:pt>
              <c:pt idx="4">
                <c:v>11/14 11:00 AM</c:v>
              </c:pt>
              <c:pt idx="5">
                <c:v>11/14 11:30 AM</c:v>
              </c:pt>
              <c:pt idx="6">
                <c:v>11/14 12:00 PM</c:v>
              </c:pt>
              <c:pt idx="7">
                <c:v>11/14 12:30 PM</c:v>
              </c:pt>
              <c:pt idx="8">
                <c:v>11/14 1:00 PM</c:v>
              </c:pt>
              <c:pt idx="9">
                <c:v>11/14 1:30 PM</c:v>
              </c:pt>
              <c:pt idx="10">
                <c:v>11/14 2:00 PM</c:v>
              </c:pt>
              <c:pt idx="11">
                <c:v>11/14 2:30 PM</c:v>
              </c:pt>
              <c:pt idx="12">
                <c:v>11/14 3:00 PM</c:v>
              </c:pt>
              <c:pt idx="13">
                <c:v>11/14 3:30 PM</c:v>
              </c:pt>
              <c:pt idx="14">
                <c:v>11/14 4:00 PM</c:v>
              </c:pt>
              <c:pt idx="15">
                <c:v>11/14 4:30 PM</c:v>
              </c:pt>
              <c:pt idx="16">
                <c:v>11/14 5:00 PM</c:v>
              </c:pt>
              <c:pt idx="17">
                <c:v>11/14 5:30 PM</c:v>
              </c:pt>
            </c:strLit>
          </c:cat>
          <c:val>
            <c:numLit>
              <c:formatCode>General</c:formatCode>
              <c:ptCount val="18"/>
              <c:pt idx="0">
                <c:v>7</c:v>
              </c:pt>
              <c:pt idx="1">
                <c:v>3</c:v>
              </c:pt>
              <c:pt idx="2">
                <c:v>7</c:v>
              </c:pt>
              <c:pt idx="3">
                <c:v>8</c:v>
              </c:pt>
              <c:pt idx="4">
                <c:v>24</c:v>
              </c:pt>
              <c:pt idx="5">
                <c:v>15</c:v>
              </c:pt>
              <c:pt idx="6">
                <c:v>11</c:v>
              </c:pt>
              <c:pt idx="7">
                <c:v>12</c:v>
              </c:pt>
              <c:pt idx="8">
                <c:v>11</c:v>
              </c:pt>
              <c:pt idx="9">
                <c:v>13</c:v>
              </c:pt>
              <c:pt idx="10">
                <c:v>10</c:v>
              </c:pt>
              <c:pt idx="11">
                <c:v>20</c:v>
              </c:pt>
              <c:pt idx="12">
                <c:v>12</c:v>
              </c:pt>
              <c:pt idx="13">
                <c:v>10</c:v>
              </c:pt>
              <c:pt idx="14">
                <c:v>11</c:v>
              </c:pt>
              <c:pt idx="15">
                <c:v>9</c:v>
              </c:pt>
              <c:pt idx="16">
                <c:v>5</c:v>
              </c:pt>
              <c:pt idx="17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863808"/>
        <c:axId val="37866112"/>
      </c:barChart>
      <c:catAx>
        <c:axId val="3786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37866112"/>
        <c:crosses val="autoZero"/>
        <c:auto val="0"/>
        <c:lblAlgn val="ctr"/>
        <c:lblOffset val="100"/>
        <c:noMultiLvlLbl val="0"/>
      </c:catAx>
      <c:valAx>
        <c:axId val="37866112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37863808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995847741254563"/>
          <c:y val="0.42075333298569467"/>
          <c:w val="9.945951200544377E-2"/>
          <c:h val="0.3924889190175731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 smtClean="0"/>
              <a:t>14,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11/16/2015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11/16/2015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11/14/2015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46320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00:09:46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00:27:20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00:03:51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 dirty="0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14,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6:00pm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39424"/>
              </p:ext>
            </p:extLst>
          </p:nvPr>
        </p:nvGraphicFramePr>
        <p:xfrm>
          <a:off x="20955" y="3581400"/>
          <a:ext cx="8991600" cy="2853690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00:00:00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00:00:29)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00:00:29)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(194)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(192)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(1)= 194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(86)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were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1095 &amp; APPEALS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(1).</a:t>
                      </a: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77969"/>
              </p:ext>
            </p:extLst>
          </p:nvPr>
        </p:nvGraphicFramePr>
        <p:xfrm>
          <a:off x="76200" y="838200"/>
          <a:ext cx="8915400" cy="2514597"/>
        </p:xfrm>
        <a:graphic>
          <a:graphicData uri="http://schemas.openxmlformats.org/drawingml/2006/table">
            <a:tbl>
              <a:tblPr/>
              <a:tblGrid>
                <a:gridCol w="2024697"/>
                <a:gridCol w="1891318"/>
                <a:gridCol w="933050"/>
                <a:gridCol w="936203"/>
                <a:gridCol w="1049682"/>
                <a:gridCol w="1033920"/>
                <a:gridCol w="1046530"/>
              </a:tblGrid>
              <a:tr h="491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of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Answer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(ASA)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2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00:00:32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86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84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00:10:10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00:05:29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00:01:03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00:07:36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00:00:42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00:07:10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00:16:33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00:10:47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00:00:26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88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88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00:09:10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00:00:29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194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192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00:09:46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522856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11/14/2015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62049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639015"/>
              </p:ext>
            </p:extLst>
          </p:nvPr>
        </p:nvGraphicFramePr>
        <p:xfrm>
          <a:off x="76200" y="823508"/>
          <a:ext cx="8839200" cy="397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11/14/2015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67759"/>
              </p:ext>
            </p:extLst>
          </p:nvPr>
        </p:nvGraphicFramePr>
        <p:xfrm>
          <a:off x="210977" y="914400"/>
          <a:ext cx="8704422" cy="5410208"/>
        </p:xfrm>
        <a:graphic>
          <a:graphicData uri="http://schemas.openxmlformats.org/drawingml/2006/table">
            <a:tbl>
              <a:tblPr/>
              <a:tblGrid>
                <a:gridCol w="1519535"/>
                <a:gridCol w="1165088"/>
                <a:gridCol w="1084303"/>
                <a:gridCol w="993082"/>
                <a:gridCol w="681996"/>
                <a:gridCol w="717891"/>
                <a:gridCol w="996073"/>
                <a:gridCol w="780705"/>
                <a:gridCol w="765749"/>
              </a:tblGrid>
              <a:tr h="502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Wait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Received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Answered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9:00 AM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00:07:10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9:30 AM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00:27:20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10:00 AM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00:12:48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10:30 AM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00:05:25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11:00 AM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00:00:56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00:03:22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00:06:45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11:30 AM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00:11:26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12:00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00:01:05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00:11:30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12:30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00:06:57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1:00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00:07:09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1:30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00:02:56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00:10:03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2:00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00:01:49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00:03:51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00:10:15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2:30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00:03:33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00:08:24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3:00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00:07:57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3:30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00:08:52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4:00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00:11:16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4:30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00:00:28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00:01:22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00:09:11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5:00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00:14:44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11/14 5:30 PM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00:09:01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00:00:29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00:03:51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00:09:46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194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192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1%</a:t>
                      </a:r>
                    </a:p>
                  </a:txBody>
                  <a:tcPr marL="8490" marR="8490" marT="8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11/14/2015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06063"/>
              </p:ext>
            </p:extLst>
          </p:nvPr>
        </p:nvGraphicFramePr>
        <p:xfrm>
          <a:off x="152396" y="838200"/>
          <a:ext cx="8763004" cy="5562606"/>
        </p:xfrm>
        <a:graphic>
          <a:graphicData uri="http://schemas.openxmlformats.org/drawingml/2006/table">
            <a:tbl>
              <a:tblPr/>
              <a:tblGrid>
                <a:gridCol w="2968438"/>
                <a:gridCol w="965761"/>
                <a:gridCol w="965761"/>
                <a:gridCol w="965761"/>
                <a:gridCol w="965761"/>
                <a:gridCol w="965761"/>
                <a:gridCol w="965761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11/9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11/11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11/12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11/13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11/14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64574</TotalTime>
  <Words>1079</Words>
  <Application>Microsoft Office PowerPoint</Application>
  <PresentationFormat>On-screen Show (4:3)</PresentationFormat>
  <Paragraphs>460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14,  2015   (Date of report: 11/16/2015)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3130</cp:revision>
  <cp:lastPrinted>2015-11-13T20:53:13Z</cp:lastPrinted>
  <dcterms:created xsi:type="dcterms:W3CDTF">2013-10-04T16:56:33Z</dcterms:created>
  <dcterms:modified xsi:type="dcterms:W3CDTF">2015-11-16T21:35:36Z</dcterms:modified>
</cp:coreProperties>
</file>