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7061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11/17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38</c:v>
                </c:pt>
                <c:pt idx="1">
                  <c:v>66</c:v>
                </c:pt>
                <c:pt idx="2">
                  <c:v>3</c:v>
                </c:pt>
                <c:pt idx="3">
                  <c:v>15</c:v>
                </c:pt>
                <c:pt idx="4">
                  <c:v>0</c:v>
                </c:pt>
                <c:pt idx="5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19357824"/>
        <c:axId val="119359360"/>
        <c:axId val="0"/>
      </c:bar3DChart>
      <c:catAx>
        <c:axId val="119357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19359360"/>
        <c:crosses val="autoZero"/>
        <c:auto val="1"/>
        <c:lblAlgn val="ctr"/>
        <c:lblOffset val="100"/>
        <c:noMultiLvlLbl val="0"/>
      </c:catAx>
      <c:valAx>
        <c:axId val="119359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357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4501270674499018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11/17 8:00 AM</c:v>
              </c:pt>
              <c:pt idx="1">
                <c:v>11/17 8:30 AM</c:v>
              </c:pt>
              <c:pt idx="2">
                <c:v>11/17 9:00 AM</c:v>
              </c:pt>
              <c:pt idx="3">
                <c:v>11/17 9:30 AM</c:v>
              </c:pt>
              <c:pt idx="4">
                <c:v>11/17 10:00 AM</c:v>
              </c:pt>
              <c:pt idx="5">
                <c:v>11/17 10:30 AM</c:v>
              </c:pt>
              <c:pt idx="6">
                <c:v>11/17 11:00 AM</c:v>
              </c:pt>
              <c:pt idx="7">
                <c:v>11/17 11:30 AM</c:v>
              </c:pt>
              <c:pt idx="8">
                <c:v>11/17 12:00 PM</c:v>
              </c:pt>
              <c:pt idx="9">
                <c:v>11/17 12:30 PM</c:v>
              </c:pt>
              <c:pt idx="10">
                <c:v>11/17 1:00 PM</c:v>
              </c:pt>
              <c:pt idx="11">
                <c:v>11/17 1:30 PM</c:v>
              </c:pt>
              <c:pt idx="12">
                <c:v>11/17 2:00 PM</c:v>
              </c:pt>
              <c:pt idx="13">
                <c:v>11/17 2:30 PM</c:v>
              </c:pt>
              <c:pt idx="14">
                <c:v>11/17 3:00 PM</c:v>
              </c:pt>
              <c:pt idx="15">
                <c:v>11/17 3:30 PM</c:v>
              </c:pt>
              <c:pt idx="16">
                <c:v>11/17 4:00 PM</c:v>
              </c:pt>
              <c:pt idx="17">
                <c:v>11/17 4:30 PM</c:v>
              </c:pt>
              <c:pt idx="18">
                <c:v>11/17 5:00 PM</c:v>
              </c:pt>
              <c:pt idx="19">
                <c:v>11/17 5:30 PM</c:v>
              </c:pt>
              <c:pt idx="20">
                <c:v>11/17 6:00 PM</c:v>
              </c:pt>
              <c:pt idx="21">
                <c:v>11/17 6:30 PM</c:v>
              </c:pt>
              <c:pt idx="22">
                <c:v>11/17 7:00 PM</c:v>
              </c:pt>
              <c:pt idx="23">
                <c:v>11/17 7:30 PM</c:v>
              </c:pt>
            </c:strLit>
          </c:cat>
          <c:val>
            <c:numLit>
              <c:formatCode>General</c:formatCode>
              <c:ptCount val="24"/>
              <c:pt idx="0">
                <c:v>11</c:v>
              </c:pt>
              <c:pt idx="1">
                <c:v>26</c:v>
              </c:pt>
              <c:pt idx="2">
                <c:v>36</c:v>
              </c:pt>
              <c:pt idx="3">
                <c:v>51</c:v>
              </c:pt>
              <c:pt idx="4">
                <c:v>32</c:v>
              </c:pt>
              <c:pt idx="5">
                <c:v>51</c:v>
              </c:pt>
              <c:pt idx="6">
                <c:v>46</c:v>
              </c:pt>
              <c:pt idx="7">
                <c:v>50</c:v>
              </c:pt>
              <c:pt idx="8">
                <c:v>38</c:v>
              </c:pt>
              <c:pt idx="9">
                <c:v>46</c:v>
              </c:pt>
              <c:pt idx="10">
                <c:v>43</c:v>
              </c:pt>
              <c:pt idx="11">
                <c:v>43</c:v>
              </c:pt>
              <c:pt idx="12">
                <c:v>45</c:v>
              </c:pt>
              <c:pt idx="13">
                <c:v>46</c:v>
              </c:pt>
              <c:pt idx="14">
                <c:v>44</c:v>
              </c:pt>
              <c:pt idx="15">
                <c:v>31</c:v>
              </c:pt>
              <c:pt idx="16">
                <c:v>39</c:v>
              </c:pt>
              <c:pt idx="17">
                <c:v>31</c:v>
              </c:pt>
              <c:pt idx="18">
                <c:v>19</c:v>
              </c:pt>
              <c:pt idx="19">
                <c:v>10</c:v>
              </c:pt>
              <c:pt idx="20">
                <c:v>11</c:v>
              </c:pt>
              <c:pt idx="21">
                <c:v>8</c:v>
              </c:pt>
              <c:pt idx="22">
                <c:v>7</c:v>
              </c:pt>
              <c:pt idx="23">
                <c:v>5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11/17 8:00 AM</c:v>
              </c:pt>
              <c:pt idx="1">
                <c:v>11/17 8:30 AM</c:v>
              </c:pt>
              <c:pt idx="2">
                <c:v>11/17 9:00 AM</c:v>
              </c:pt>
              <c:pt idx="3">
                <c:v>11/17 9:30 AM</c:v>
              </c:pt>
              <c:pt idx="4">
                <c:v>11/17 10:00 AM</c:v>
              </c:pt>
              <c:pt idx="5">
                <c:v>11/17 10:30 AM</c:v>
              </c:pt>
              <c:pt idx="6">
                <c:v>11/17 11:00 AM</c:v>
              </c:pt>
              <c:pt idx="7">
                <c:v>11/17 11:30 AM</c:v>
              </c:pt>
              <c:pt idx="8">
                <c:v>11/17 12:00 PM</c:v>
              </c:pt>
              <c:pt idx="9">
                <c:v>11/17 12:30 PM</c:v>
              </c:pt>
              <c:pt idx="10">
                <c:v>11/17 1:00 PM</c:v>
              </c:pt>
              <c:pt idx="11">
                <c:v>11/17 1:30 PM</c:v>
              </c:pt>
              <c:pt idx="12">
                <c:v>11/17 2:00 PM</c:v>
              </c:pt>
              <c:pt idx="13">
                <c:v>11/17 2:30 PM</c:v>
              </c:pt>
              <c:pt idx="14">
                <c:v>11/17 3:00 PM</c:v>
              </c:pt>
              <c:pt idx="15">
                <c:v>11/17 3:30 PM</c:v>
              </c:pt>
              <c:pt idx="16">
                <c:v>11/17 4:00 PM</c:v>
              </c:pt>
              <c:pt idx="17">
                <c:v>11/17 4:30 PM</c:v>
              </c:pt>
              <c:pt idx="18">
                <c:v>11/17 5:00 PM</c:v>
              </c:pt>
              <c:pt idx="19">
                <c:v>11/17 5:30 PM</c:v>
              </c:pt>
              <c:pt idx="20">
                <c:v>11/17 6:00 PM</c:v>
              </c:pt>
              <c:pt idx="21">
                <c:v>11/17 6:30 PM</c:v>
              </c:pt>
              <c:pt idx="22">
                <c:v>11/17 7:00 PM</c:v>
              </c:pt>
              <c:pt idx="23">
                <c:v>11/17 7:30 PM</c:v>
              </c:pt>
            </c:strLit>
          </c:cat>
          <c:val>
            <c:numLit>
              <c:formatCode>General</c:formatCode>
              <c:ptCount val="24"/>
              <c:pt idx="0">
                <c:v>10</c:v>
              </c:pt>
              <c:pt idx="1">
                <c:v>25</c:v>
              </c:pt>
              <c:pt idx="2">
                <c:v>31</c:v>
              </c:pt>
              <c:pt idx="3">
                <c:v>41</c:v>
              </c:pt>
              <c:pt idx="4">
                <c:v>35</c:v>
              </c:pt>
              <c:pt idx="5">
                <c:v>47</c:v>
              </c:pt>
              <c:pt idx="6">
                <c:v>40</c:v>
              </c:pt>
              <c:pt idx="7">
                <c:v>50</c:v>
              </c:pt>
              <c:pt idx="8">
                <c:v>41</c:v>
              </c:pt>
              <c:pt idx="9">
                <c:v>44</c:v>
              </c:pt>
              <c:pt idx="10">
                <c:v>43</c:v>
              </c:pt>
              <c:pt idx="11">
                <c:v>42</c:v>
              </c:pt>
              <c:pt idx="12">
                <c:v>40</c:v>
              </c:pt>
              <c:pt idx="13">
                <c:v>42</c:v>
              </c:pt>
              <c:pt idx="14">
                <c:v>41</c:v>
              </c:pt>
              <c:pt idx="15">
                <c:v>27</c:v>
              </c:pt>
              <c:pt idx="16">
                <c:v>37</c:v>
              </c:pt>
              <c:pt idx="17">
                <c:v>29</c:v>
              </c:pt>
              <c:pt idx="18">
                <c:v>19</c:v>
              </c:pt>
              <c:pt idx="19">
                <c:v>10</c:v>
              </c:pt>
              <c:pt idx="20">
                <c:v>11</c:v>
              </c:pt>
              <c:pt idx="21">
                <c:v>7</c:v>
              </c:pt>
              <c:pt idx="22">
                <c:v>7</c:v>
              </c:pt>
              <c:pt idx="2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23104"/>
        <c:axId val="58643584"/>
      </c:barChart>
      <c:catAx>
        <c:axId val="58623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58643584"/>
        <c:crosses val="autoZero"/>
        <c:auto val="0"/>
        <c:lblAlgn val="ctr"/>
        <c:lblOffset val="100"/>
        <c:noMultiLvlLbl val="0"/>
      </c:catAx>
      <c:valAx>
        <c:axId val="58643584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58623104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46674721215404"/>
          <c:y val="0.42075333298569467"/>
          <c:w val="0.10475051729644906"/>
          <c:h val="0.3086037093045488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17,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11/18/2015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11/18/2015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11/17/2015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1291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00:11:35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00:17:12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00:06:13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 dirty="0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17,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8:00pm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12460"/>
              </p:ext>
            </p:extLst>
          </p:nvPr>
        </p:nvGraphicFramePr>
        <p:xfrm>
          <a:off x="20955" y="3581400"/>
          <a:ext cx="8991600" cy="2779408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00:00:01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00:00:27)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00:00:28)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(769)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(723)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(25)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(21)= 769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432)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was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1095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(2).</a:t>
                      </a: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50952"/>
              </p:ext>
            </p:extLst>
          </p:nvPr>
        </p:nvGraphicFramePr>
        <p:xfrm>
          <a:off x="76200" y="796047"/>
          <a:ext cx="8839200" cy="2632953"/>
        </p:xfrm>
        <a:graphic>
          <a:graphicData uri="http://schemas.openxmlformats.org/drawingml/2006/table">
            <a:tbl>
              <a:tblPr/>
              <a:tblGrid>
                <a:gridCol w="2028746"/>
                <a:gridCol w="1987323"/>
                <a:gridCol w="954947"/>
                <a:gridCol w="958175"/>
                <a:gridCol w="1074316"/>
                <a:gridCol w="764603"/>
                <a:gridCol w="1071090"/>
              </a:tblGrid>
              <a:tr h="467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00:00:24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432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412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00:11:23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HBX-1095-QUEUE (807)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00:04:03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00:01:21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00:15:52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00:01:00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00:16:44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47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40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00:14:32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00:00:31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45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43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00:14:06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00:01:08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00:14:08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00:00:28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208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195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00:10:21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00:00:27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769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723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00:11:34</a:t>
                      </a:r>
                    </a:p>
                  </a:txBody>
                  <a:tcPr marL="9063" marR="9063" marT="90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621931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11/17/2015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31692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738065"/>
              </p:ext>
            </p:extLst>
          </p:nvPr>
        </p:nvGraphicFramePr>
        <p:xfrm>
          <a:off x="76200" y="803188"/>
          <a:ext cx="8915400" cy="407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11/17/2015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45041"/>
              </p:ext>
            </p:extLst>
          </p:nvPr>
        </p:nvGraphicFramePr>
        <p:xfrm>
          <a:off x="76200" y="790350"/>
          <a:ext cx="8915400" cy="5610445"/>
        </p:xfrm>
        <a:graphic>
          <a:graphicData uri="http://schemas.openxmlformats.org/drawingml/2006/table">
            <a:tbl>
              <a:tblPr/>
              <a:tblGrid>
                <a:gridCol w="1313987"/>
                <a:gridCol w="1200613"/>
                <a:gridCol w="914906"/>
                <a:gridCol w="1090609"/>
                <a:gridCol w="748973"/>
                <a:gridCol w="788391"/>
                <a:gridCol w="1093895"/>
                <a:gridCol w="857376"/>
                <a:gridCol w="906650"/>
              </a:tblGrid>
              <a:tr h="40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Received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Answered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8:00 AM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00:04:05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00:05:57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8:30 AM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9:00 AM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00:10:19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9:30 AM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00:03:04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10:00 AM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00:04:39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10:30 AM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00:01:35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00:06:13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00:10:06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11:00 AM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00:02:24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00:12:12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11:30 AM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00:00:38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00:05:01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12:00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00:03:27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12:30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00:10:54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1:00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1:30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00:11:05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2:00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00:04:57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2:30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00:03:15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00:09:08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3:00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00:11:28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3:30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4:00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4:30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00:12:45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5:00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00:13:58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5:30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00:17:12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6:00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6:30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00:15:23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7:00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00:12:22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11/17 7:30 PM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00:11:36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00:00:28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00:06:13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769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723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9104" marR="9104" marT="91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11/17/2015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47086"/>
              </p:ext>
            </p:extLst>
          </p:nvPr>
        </p:nvGraphicFramePr>
        <p:xfrm>
          <a:off x="152396" y="838200"/>
          <a:ext cx="8763003" cy="5562606"/>
        </p:xfrm>
        <a:graphic>
          <a:graphicData uri="http://schemas.openxmlformats.org/drawingml/2006/table">
            <a:tbl>
              <a:tblPr/>
              <a:tblGrid>
                <a:gridCol w="2968437"/>
                <a:gridCol w="965761"/>
                <a:gridCol w="965761"/>
                <a:gridCol w="965761"/>
                <a:gridCol w="965761"/>
                <a:gridCol w="965761"/>
                <a:gridCol w="965761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11/12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11/13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11/16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11/17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64738</TotalTime>
  <Words>1159</Words>
  <Application>Microsoft Office PowerPoint</Application>
  <PresentationFormat>On-screen Show (4:3)</PresentationFormat>
  <Paragraphs>521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17,  2015   (Date of report: 11/18/2015)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3144</cp:revision>
  <cp:lastPrinted>2015-11-13T20:53:13Z</cp:lastPrinted>
  <dcterms:created xsi:type="dcterms:W3CDTF">2013-10-04T16:56:33Z</dcterms:created>
  <dcterms:modified xsi:type="dcterms:W3CDTF">2015-11-18T16:26:52Z</dcterms:modified>
</cp:coreProperties>
</file>