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7798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11/20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36</c:v>
                </c:pt>
                <c:pt idx="1">
                  <c:v>54</c:v>
                </c:pt>
                <c:pt idx="2">
                  <c:v>9</c:v>
                </c:pt>
                <c:pt idx="3">
                  <c:v>16</c:v>
                </c:pt>
                <c:pt idx="4">
                  <c:v>0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5742464"/>
        <c:axId val="35744000"/>
        <c:axId val="0"/>
      </c:bar3DChart>
      <c:catAx>
        <c:axId val="35742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5744000"/>
        <c:crosses val="autoZero"/>
        <c:auto val="1"/>
        <c:lblAlgn val="ctr"/>
        <c:lblOffset val="100"/>
        <c:noMultiLvlLbl val="0"/>
      </c:catAx>
      <c:valAx>
        <c:axId val="35744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4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8218772110007992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11/20 8:00 AM</c:v>
              </c:pt>
              <c:pt idx="1">
                <c:v>11/20 8:30 AM</c:v>
              </c:pt>
              <c:pt idx="2">
                <c:v>11/20 9:00 AM</c:v>
              </c:pt>
              <c:pt idx="3">
                <c:v>11/20 9:30 AM</c:v>
              </c:pt>
              <c:pt idx="4">
                <c:v>11/20 10:00 AM</c:v>
              </c:pt>
              <c:pt idx="5">
                <c:v>11/20 10:30 AM</c:v>
              </c:pt>
              <c:pt idx="6">
                <c:v>11/20 11:00 AM</c:v>
              </c:pt>
              <c:pt idx="7">
                <c:v>11/20 11:30 AM</c:v>
              </c:pt>
              <c:pt idx="8">
                <c:v>11/20 12:00 PM</c:v>
              </c:pt>
              <c:pt idx="9">
                <c:v>11/20 12:30 PM</c:v>
              </c:pt>
              <c:pt idx="10">
                <c:v>11/20 1:00 PM</c:v>
              </c:pt>
              <c:pt idx="11">
                <c:v>11/20 1:30 PM</c:v>
              </c:pt>
              <c:pt idx="12">
                <c:v>11/20 2:00 PM</c:v>
              </c:pt>
              <c:pt idx="13">
                <c:v>11/20 2:30 PM</c:v>
              </c:pt>
              <c:pt idx="14">
                <c:v>11/20 3:00 PM</c:v>
              </c:pt>
              <c:pt idx="15">
                <c:v>11/20 3:30 PM</c:v>
              </c:pt>
              <c:pt idx="16">
                <c:v>11/20 4:00 PM</c:v>
              </c:pt>
              <c:pt idx="17">
                <c:v>11/20 4:30 PM</c:v>
              </c:pt>
              <c:pt idx="18">
                <c:v>11/20 5:00 PM</c:v>
              </c:pt>
              <c:pt idx="19">
                <c:v>11/20 5:30 PM</c:v>
              </c:pt>
              <c:pt idx="20">
                <c:v>11/20 6:00 PM</c:v>
              </c:pt>
              <c:pt idx="21">
                <c:v>11/20 6:30 PM</c:v>
              </c:pt>
              <c:pt idx="22">
                <c:v>11/20 7:00 PM</c:v>
              </c:pt>
              <c:pt idx="23">
                <c:v>11/20 7:30 PM</c:v>
              </c:pt>
            </c:strLit>
          </c:cat>
          <c:val>
            <c:numLit>
              <c:formatCode>General</c:formatCode>
              <c:ptCount val="24"/>
              <c:pt idx="0">
                <c:v>8</c:v>
              </c:pt>
              <c:pt idx="1">
                <c:v>18</c:v>
              </c:pt>
              <c:pt idx="2">
                <c:v>30</c:v>
              </c:pt>
              <c:pt idx="3">
                <c:v>30</c:v>
              </c:pt>
              <c:pt idx="4">
                <c:v>29</c:v>
              </c:pt>
              <c:pt idx="5">
                <c:v>36</c:v>
              </c:pt>
              <c:pt idx="6">
                <c:v>33</c:v>
              </c:pt>
              <c:pt idx="7">
                <c:v>31</c:v>
              </c:pt>
              <c:pt idx="8">
                <c:v>26</c:v>
              </c:pt>
              <c:pt idx="9">
                <c:v>29</c:v>
              </c:pt>
              <c:pt idx="10">
                <c:v>21</c:v>
              </c:pt>
              <c:pt idx="11">
                <c:v>36</c:v>
              </c:pt>
              <c:pt idx="12">
                <c:v>33</c:v>
              </c:pt>
              <c:pt idx="13">
                <c:v>36</c:v>
              </c:pt>
              <c:pt idx="14">
                <c:v>31</c:v>
              </c:pt>
              <c:pt idx="15">
                <c:v>36</c:v>
              </c:pt>
              <c:pt idx="16">
                <c:v>28</c:v>
              </c:pt>
              <c:pt idx="17">
                <c:v>15</c:v>
              </c:pt>
              <c:pt idx="18">
                <c:v>14</c:v>
              </c:pt>
              <c:pt idx="19">
                <c:v>11</c:v>
              </c:pt>
              <c:pt idx="20">
                <c:v>7</c:v>
              </c:pt>
              <c:pt idx="21">
                <c:v>7</c:v>
              </c:pt>
              <c:pt idx="22">
                <c:v>4</c:v>
              </c:pt>
              <c:pt idx="23">
                <c:v>3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11/20 8:00 AM</c:v>
              </c:pt>
              <c:pt idx="1">
                <c:v>11/20 8:30 AM</c:v>
              </c:pt>
              <c:pt idx="2">
                <c:v>11/20 9:00 AM</c:v>
              </c:pt>
              <c:pt idx="3">
                <c:v>11/20 9:30 AM</c:v>
              </c:pt>
              <c:pt idx="4">
                <c:v>11/20 10:00 AM</c:v>
              </c:pt>
              <c:pt idx="5">
                <c:v>11/20 10:30 AM</c:v>
              </c:pt>
              <c:pt idx="6">
                <c:v>11/20 11:00 AM</c:v>
              </c:pt>
              <c:pt idx="7">
                <c:v>11/20 11:30 AM</c:v>
              </c:pt>
              <c:pt idx="8">
                <c:v>11/20 12:00 PM</c:v>
              </c:pt>
              <c:pt idx="9">
                <c:v>11/20 12:30 PM</c:v>
              </c:pt>
              <c:pt idx="10">
                <c:v>11/20 1:00 PM</c:v>
              </c:pt>
              <c:pt idx="11">
                <c:v>11/20 1:30 PM</c:v>
              </c:pt>
              <c:pt idx="12">
                <c:v>11/20 2:00 PM</c:v>
              </c:pt>
              <c:pt idx="13">
                <c:v>11/20 2:30 PM</c:v>
              </c:pt>
              <c:pt idx="14">
                <c:v>11/20 3:00 PM</c:v>
              </c:pt>
              <c:pt idx="15">
                <c:v>11/20 3:30 PM</c:v>
              </c:pt>
              <c:pt idx="16">
                <c:v>11/20 4:00 PM</c:v>
              </c:pt>
              <c:pt idx="17">
                <c:v>11/20 4:30 PM</c:v>
              </c:pt>
              <c:pt idx="18">
                <c:v>11/20 5:00 PM</c:v>
              </c:pt>
              <c:pt idx="19">
                <c:v>11/20 5:30 PM</c:v>
              </c:pt>
              <c:pt idx="20">
                <c:v>11/20 6:00 PM</c:v>
              </c:pt>
              <c:pt idx="21">
                <c:v>11/20 6:30 PM</c:v>
              </c:pt>
              <c:pt idx="22">
                <c:v>11/20 7:00 PM</c:v>
              </c:pt>
              <c:pt idx="23">
                <c:v>11/20 7:30 PM</c:v>
              </c:pt>
            </c:strLit>
          </c:cat>
          <c:val>
            <c:numLit>
              <c:formatCode>General</c:formatCode>
              <c:ptCount val="24"/>
              <c:pt idx="0">
                <c:v>6</c:v>
              </c:pt>
              <c:pt idx="1">
                <c:v>16</c:v>
              </c:pt>
              <c:pt idx="2">
                <c:v>27</c:v>
              </c:pt>
              <c:pt idx="3">
                <c:v>24</c:v>
              </c:pt>
              <c:pt idx="4">
                <c:v>30</c:v>
              </c:pt>
              <c:pt idx="5">
                <c:v>35</c:v>
              </c:pt>
              <c:pt idx="6">
                <c:v>32</c:v>
              </c:pt>
              <c:pt idx="7">
                <c:v>31</c:v>
              </c:pt>
              <c:pt idx="8">
                <c:v>26</c:v>
              </c:pt>
              <c:pt idx="9">
                <c:v>29</c:v>
              </c:pt>
              <c:pt idx="10">
                <c:v>21</c:v>
              </c:pt>
              <c:pt idx="11">
                <c:v>32</c:v>
              </c:pt>
              <c:pt idx="12">
                <c:v>26</c:v>
              </c:pt>
              <c:pt idx="13">
                <c:v>27</c:v>
              </c:pt>
              <c:pt idx="14">
                <c:v>29</c:v>
              </c:pt>
              <c:pt idx="15">
                <c:v>35</c:v>
              </c:pt>
              <c:pt idx="16">
                <c:v>28</c:v>
              </c:pt>
              <c:pt idx="17">
                <c:v>15</c:v>
              </c:pt>
              <c:pt idx="18">
                <c:v>13</c:v>
              </c:pt>
              <c:pt idx="19">
                <c:v>11</c:v>
              </c:pt>
              <c:pt idx="20">
                <c:v>6</c:v>
              </c:pt>
              <c:pt idx="21">
                <c:v>7</c:v>
              </c:pt>
              <c:pt idx="22">
                <c:v>4</c:v>
              </c:pt>
              <c:pt idx="23">
                <c:v>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03616"/>
        <c:axId val="52531584"/>
      </c:barChart>
      <c:catAx>
        <c:axId val="43903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52531584"/>
        <c:crosses val="autoZero"/>
        <c:auto val="0"/>
        <c:lblAlgn val="ctr"/>
        <c:lblOffset val="100"/>
        <c:noMultiLvlLbl val="0"/>
      </c:catAx>
      <c:valAx>
        <c:axId val="5253158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3903616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91283247746205631"/>
          <c:y val="0.42075333298569467"/>
          <c:w val="8.6730457605842748E-2"/>
          <c:h val="0.3704138638299351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20</a:t>
            </a:r>
            <a:r>
              <a:rPr lang="en-US" sz="2700" dirty="0" smtClean="0"/>
              <a:t>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11/23/2015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11/23/2015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11/20/2015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24117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00:11:42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00:27:01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00:01:13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00:11:42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31018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00:01:13)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(552)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(513)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(24)= 552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(336)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82849"/>
              </p:ext>
            </p:extLst>
          </p:nvPr>
        </p:nvGraphicFramePr>
        <p:xfrm>
          <a:off x="76200" y="838200"/>
          <a:ext cx="8915399" cy="2514596"/>
        </p:xfrm>
        <a:graphic>
          <a:graphicData uri="http://schemas.openxmlformats.org/drawingml/2006/table">
            <a:tbl>
              <a:tblPr/>
              <a:tblGrid>
                <a:gridCol w="2021292"/>
                <a:gridCol w="2021292"/>
                <a:gridCol w="945186"/>
                <a:gridCol w="948379"/>
                <a:gridCol w="1063334"/>
                <a:gridCol w="855776"/>
                <a:gridCol w="1060140"/>
              </a:tblGrid>
              <a:tr h="491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Answer (ASA)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00:01:15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336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314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00:11:11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00:24:32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00:01:56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00:04:52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00:00:39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00:11:52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00:00:58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00:10:48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00:17:42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00:01:11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125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120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00:12:37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00:01:10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552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513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00:11:42</a:t>
                      </a:r>
                    </a:p>
                  </a:txBody>
                  <a:tcPr marL="8855" marR="8855" marT="8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7270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11/20/2015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87443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108740"/>
              </p:ext>
            </p:extLst>
          </p:nvPr>
        </p:nvGraphicFramePr>
        <p:xfrm>
          <a:off x="152400" y="823508"/>
          <a:ext cx="8763000" cy="405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11/20/2015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61379"/>
              </p:ext>
            </p:extLst>
          </p:nvPr>
        </p:nvGraphicFramePr>
        <p:xfrm>
          <a:off x="171130" y="759870"/>
          <a:ext cx="8744270" cy="5717126"/>
        </p:xfrm>
        <a:graphic>
          <a:graphicData uri="http://schemas.openxmlformats.org/drawingml/2006/table">
            <a:tbl>
              <a:tblPr/>
              <a:tblGrid>
                <a:gridCol w="1536393"/>
                <a:gridCol w="1340477"/>
                <a:gridCol w="1003620"/>
                <a:gridCol w="971585"/>
                <a:gridCol w="667233"/>
                <a:gridCol w="702351"/>
                <a:gridCol w="974512"/>
                <a:gridCol w="763807"/>
                <a:gridCol w="784292"/>
              </a:tblGrid>
              <a:tr h="41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8:00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00:06:59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8:30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9:00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9:30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10:00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00:13:17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10:30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00:12:41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11:00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11:30 AM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12:00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12:30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1:30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00:03:37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2:00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00:05:46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2:30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00:07:21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3:00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00:13:35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3:30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4:00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4:30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00:16:01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5:00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5:30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00:15:37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6:00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6:30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00:17:06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7:00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00:00:27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00:10:36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11/20 7:30 PM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00:27:01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552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513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11/20/2015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31259"/>
              </p:ext>
            </p:extLst>
          </p:nvPr>
        </p:nvGraphicFramePr>
        <p:xfrm>
          <a:off x="152396" y="838200"/>
          <a:ext cx="8686804" cy="5562606"/>
        </p:xfrm>
        <a:graphic>
          <a:graphicData uri="http://schemas.openxmlformats.org/drawingml/2006/table">
            <a:tbl>
              <a:tblPr/>
              <a:tblGrid>
                <a:gridCol w="2942626"/>
                <a:gridCol w="957363"/>
                <a:gridCol w="957363"/>
                <a:gridCol w="957363"/>
                <a:gridCol w="957363"/>
                <a:gridCol w="957363"/>
                <a:gridCol w="957363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11/18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65284</TotalTime>
  <Words>1149</Words>
  <Application>Microsoft Office PowerPoint</Application>
  <PresentationFormat>On-screen Show (4:3)</PresentationFormat>
  <Paragraphs>514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20,  2015   (Date of report: 11/23/2015)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3167</cp:revision>
  <cp:lastPrinted>2015-11-20T14:47:37Z</cp:lastPrinted>
  <dcterms:created xsi:type="dcterms:W3CDTF">2013-10-04T16:56:33Z</dcterms:created>
  <dcterms:modified xsi:type="dcterms:W3CDTF">2015-11-23T16:31:44Z</dcterms:modified>
</cp:coreProperties>
</file>