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7806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11/21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17</c:v>
                </c:pt>
                <c:pt idx="1">
                  <c:v>16</c:v>
                </c:pt>
                <c:pt idx="2">
                  <c:v>46</c:v>
                </c:pt>
                <c:pt idx="3">
                  <c:v>4</c:v>
                </c:pt>
                <c:pt idx="4">
                  <c:v>0</c:v>
                </c:pt>
                <c:pt idx="5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2631424"/>
        <c:axId val="32653696"/>
        <c:axId val="0"/>
      </c:bar3DChart>
      <c:catAx>
        <c:axId val="32631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2653696"/>
        <c:crosses val="autoZero"/>
        <c:auto val="1"/>
        <c:lblAlgn val="ctr"/>
        <c:lblOffset val="100"/>
        <c:noMultiLvlLbl val="0"/>
      </c:catAx>
      <c:valAx>
        <c:axId val="3265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6314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516852060159143"/>
          <c:h val="0.77129443256679009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11/21 9:00 AM</c:v>
              </c:pt>
              <c:pt idx="1">
                <c:v>11/21 9:30 AM</c:v>
              </c:pt>
              <c:pt idx="2">
                <c:v>11/21 10:00 AM</c:v>
              </c:pt>
              <c:pt idx="3">
                <c:v>11/21 10:30 AM</c:v>
              </c:pt>
              <c:pt idx="4">
                <c:v>11/21 11:00 AM</c:v>
              </c:pt>
              <c:pt idx="5">
                <c:v>11/21 11:30 AM</c:v>
              </c:pt>
              <c:pt idx="6">
                <c:v>11/21 12:00 PM</c:v>
              </c:pt>
              <c:pt idx="7">
                <c:v>11/21 12:30 PM</c:v>
              </c:pt>
              <c:pt idx="8">
                <c:v>11/21 1:00 PM</c:v>
              </c:pt>
              <c:pt idx="9">
                <c:v>11/21 1:30 PM</c:v>
              </c:pt>
              <c:pt idx="10">
                <c:v>11/21 2:00 PM</c:v>
              </c:pt>
              <c:pt idx="11">
                <c:v>11/21 2:30 PM</c:v>
              </c:pt>
              <c:pt idx="12">
                <c:v>11/21 3:00 PM</c:v>
              </c:pt>
              <c:pt idx="13">
                <c:v>11/21 3:30 PM</c:v>
              </c:pt>
              <c:pt idx="14">
                <c:v>11/21 4:00 PM</c:v>
              </c:pt>
              <c:pt idx="15">
                <c:v>11/21 4:30 PM</c:v>
              </c:pt>
              <c:pt idx="16">
                <c:v>11/21 5:00 PM</c:v>
              </c:pt>
              <c:pt idx="17">
                <c:v>11/21 5:30 PM</c:v>
              </c:pt>
            </c:strLit>
          </c:cat>
          <c:val>
            <c:numLit>
              <c:formatCode>General</c:formatCode>
              <c:ptCount val="18"/>
              <c:pt idx="0">
                <c:v>7</c:v>
              </c:pt>
              <c:pt idx="1">
                <c:v>11</c:v>
              </c:pt>
              <c:pt idx="2">
                <c:v>8</c:v>
              </c:pt>
              <c:pt idx="3">
                <c:v>8</c:v>
              </c:pt>
              <c:pt idx="4">
                <c:v>12</c:v>
              </c:pt>
              <c:pt idx="5">
                <c:v>5</c:v>
              </c:pt>
              <c:pt idx="6">
                <c:v>10</c:v>
              </c:pt>
              <c:pt idx="7">
                <c:v>5</c:v>
              </c:pt>
              <c:pt idx="8">
                <c:v>13</c:v>
              </c:pt>
              <c:pt idx="9">
                <c:v>5</c:v>
              </c:pt>
              <c:pt idx="10">
                <c:v>5</c:v>
              </c:pt>
              <c:pt idx="11">
                <c:v>9</c:v>
              </c:pt>
              <c:pt idx="12">
                <c:v>1</c:v>
              </c:pt>
              <c:pt idx="13">
                <c:v>3</c:v>
              </c:pt>
              <c:pt idx="14">
                <c:v>6</c:v>
              </c:pt>
              <c:pt idx="15">
                <c:v>3</c:v>
              </c:pt>
              <c:pt idx="16">
                <c:v>2</c:v>
              </c:pt>
              <c:pt idx="17">
                <c:v>3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11/21 9:00 AM</c:v>
              </c:pt>
              <c:pt idx="1">
                <c:v>11/21 9:30 AM</c:v>
              </c:pt>
              <c:pt idx="2">
                <c:v>11/21 10:00 AM</c:v>
              </c:pt>
              <c:pt idx="3">
                <c:v>11/21 10:30 AM</c:v>
              </c:pt>
              <c:pt idx="4">
                <c:v>11/21 11:00 AM</c:v>
              </c:pt>
              <c:pt idx="5">
                <c:v>11/21 11:30 AM</c:v>
              </c:pt>
              <c:pt idx="6">
                <c:v>11/21 12:00 PM</c:v>
              </c:pt>
              <c:pt idx="7">
                <c:v>11/21 12:30 PM</c:v>
              </c:pt>
              <c:pt idx="8">
                <c:v>11/21 1:00 PM</c:v>
              </c:pt>
              <c:pt idx="9">
                <c:v>11/21 1:30 PM</c:v>
              </c:pt>
              <c:pt idx="10">
                <c:v>11/21 2:00 PM</c:v>
              </c:pt>
              <c:pt idx="11">
                <c:v>11/21 2:30 PM</c:v>
              </c:pt>
              <c:pt idx="12">
                <c:v>11/21 3:00 PM</c:v>
              </c:pt>
              <c:pt idx="13">
                <c:v>11/21 3:30 PM</c:v>
              </c:pt>
              <c:pt idx="14">
                <c:v>11/21 4:00 PM</c:v>
              </c:pt>
              <c:pt idx="15">
                <c:v>11/21 4:30 PM</c:v>
              </c:pt>
              <c:pt idx="16">
                <c:v>11/21 5:00 PM</c:v>
              </c:pt>
              <c:pt idx="17">
                <c:v>11/21 5:30 PM</c:v>
              </c:pt>
            </c:strLit>
          </c:cat>
          <c:val>
            <c:numLit>
              <c:formatCode>General</c:formatCode>
              <c:ptCount val="18"/>
              <c:pt idx="0">
                <c:v>7</c:v>
              </c:pt>
              <c:pt idx="1">
                <c:v>10</c:v>
              </c:pt>
              <c:pt idx="2">
                <c:v>7</c:v>
              </c:pt>
              <c:pt idx="3">
                <c:v>8</c:v>
              </c:pt>
              <c:pt idx="4">
                <c:v>10</c:v>
              </c:pt>
              <c:pt idx="5">
                <c:v>4</c:v>
              </c:pt>
              <c:pt idx="6">
                <c:v>9</c:v>
              </c:pt>
              <c:pt idx="7">
                <c:v>5</c:v>
              </c:pt>
              <c:pt idx="8">
                <c:v>10</c:v>
              </c:pt>
              <c:pt idx="9">
                <c:v>7</c:v>
              </c:pt>
              <c:pt idx="10">
                <c:v>5</c:v>
              </c:pt>
              <c:pt idx="11">
                <c:v>8</c:v>
              </c:pt>
              <c:pt idx="12">
                <c:v>1</c:v>
              </c:pt>
              <c:pt idx="13">
                <c:v>2</c:v>
              </c:pt>
              <c:pt idx="14">
                <c:v>6</c:v>
              </c:pt>
              <c:pt idx="15">
                <c:v>3</c:v>
              </c:pt>
              <c:pt idx="16">
                <c:v>2</c:v>
              </c:pt>
              <c:pt idx="17">
                <c:v>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207168"/>
        <c:axId val="49208704"/>
      </c:barChart>
      <c:catAx>
        <c:axId val="49207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9208704"/>
        <c:crosses val="autoZero"/>
        <c:auto val="0"/>
        <c:lblAlgn val="ctr"/>
        <c:lblOffset val="100"/>
        <c:noMultiLvlLbl val="0"/>
      </c:catAx>
      <c:valAx>
        <c:axId val="4920870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9207168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995847741254563"/>
          <c:y val="0.42075333298569467"/>
          <c:w val="9.945951200544377E-2"/>
          <c:h val="0.3792438859049903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21,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11/23/2015)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11/23/2015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11/21/2015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73523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00:11:12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00:22:23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00:06:41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21,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88872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(116)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(107)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(7)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(2)= 116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(57)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SHOP EMPLOYER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(2).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8655"/>
              </p:ext>
            </p:extLst>
          </p:nvPr>
        </p:nvGraphicFramePr>
        <p:xfrm>
          <a:off x="66040" y="914400"/>
          <a:ext cx="8849361" cy="2438402"/>
        </p:xfrm>
        <a:graphic>
          <a:graphicData uri="http://schemas.openxmlformats.org/drawingml/2006/table">
            <a:tbl>
              <a:tblPr/>
              <a:tblGrid>
                <a:gridCol w="2030373"/>
                <a:gridCol w="2030373"/>
                <a:gridCol w="957723"/>
                <a:gridCol w="957723"/>
                <a:gridCol w="957723"/>
                <a:gridCol w="957723"/>
                <a:gridCol w="957723"/>
              </a:tblGrid>
              <a:tr h="53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00:00:30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57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00:12:22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00:10:39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00:11:05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00:09:27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00:10:07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00:00:26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00:10:04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116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00:11:19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652644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11/21/2015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86237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447140"/>
              </p:ext>
            </p:extLst>
          </p:nvPr>
        </p:nvGraphicFramePr>
        <p:xfrm>
          <a:off x="152400" y="813348"/>
          <a:ext cx="8839200" cy="398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11/21/2015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1750"/>
              </p:ext>
            </p:extLst>
          </p:nvPr>
        </p:nvGraphicFramePr>
        <p:xfrm>
          <a:off x="152400" y="914400"/>
          <a:ext cx="8839199" cy="5486402"/>
        </p:xfrm>
        <a:graphic>
          <a:graphicData uri="http://schemas.openxmlformats.org/drawingml/2006/table">
            <a:tbl>
              <a:tblPr/>
              <a:tblGrid>
                <a:gridCol w="1197549"/>
                <a:gridCol w="1197549"/>
                <a:gridCol w="976643"/>
                <a:gridCol w="976643"/>
                <a:gridCol w="898163"/>
                <a:gridCol w="898163"/>
                <a:gridCol w="898163"/>
                <a:gridCol w="898163"/>
                <a:gridCol w="898163"/>
              </a:tblGrid>
              <a:tr h="510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9:00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9:30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00:08:22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10:00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00:18:34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10:30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11:00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00:14:36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11:30 AM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00:15:26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12:00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12:30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00:08:39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00:03:45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00:05:14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1:30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2:00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00:14:35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2:30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3:00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3:30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4:00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4:30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00:22:23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5:00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11/21 5:30 PM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00:06:41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116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8132" marR="8132" marT="8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11/21/2015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13685"/>
              </p:ext>
            </p:extLst>
          </p:nvPr>
        </p:nvGraphicFramePr>
        <p:xfrm>
          <a:off x="152396" y="838200"/>
          <a:ext cx="8763004" cy="5562606"/>
        </p:xfrm>
        <a:graphic>
          <a:graphicData uri="http://schemas.openxmlformats.org/drawingml/2006/table">
            <a:tbl>
              <a:tblPr/>
              <a:tblGrid>
                <a:gridCol w="2968438"/>
                <a:gridCol w="965761"/>
                <a:gridCol w="965761"/>
                <a:gridCol w="965761"/>
                <a:gridCol w="965761"/>
                <a:gridCol w="965761"/>
                <a:gridCol w="965761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11/18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11/21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65385</TotalTime>
  <Words>1067</Words>
  <Application>Microsoft Office PowerPoint</Application>
  <PresentationFormat>On-screen Show (4:3)</PresentationFormat>
  <Paragraphs>455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21,  2015   (Date of report: 11/23/2015)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3171</cp:revision>
  <cp:lastPrinted>2015-11-20T14:47:37Z</cp:lastPrinted>
  <dcterms:created xsi:type="dcterms:W3CDTF">2013-10-04T16:56:33Z</dcterms:created>
  <dcterms:modified xsi:type="dcterms:W3CDTF">2015-11-23T18:15:05Z</dcterms:modified>
</cp:coreProperties>
</file>