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8358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11/25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41</c:v>
                </c:pt>
                <c:pt idx="1">
                  <c:v>57</c:v>
                </c:pt>
                <c:pt idx="2">
                  <c:v>10</c:v>
                </c:pt>
                <c:pt idx="3">
                  <c:v>9</c:v>
                </c:pt>
                <c:pt idx="4">
                  <c:v>0</c:v>
                </c:pt>
                <c:pt idx="5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3437568"/>
        <c:axId val="33439104"/>
        <c:axId val="0"/>
      </c:bar3DChart>
      <c:catAx>
        <c:axId val="33437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439104"/>
        <c:crosses val="autoZero"/>
        <c:auto val="1"/>
        <c:lblAlgn val="ctr"/>
        <c:lblOffset val="100"/>
        <c:noMultiLvlLbl val="0"/>
      </c:catAx>
      <c:valAx>
        <c:axId val="33439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37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4324903831465514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11/25 8:00 AM</c:v>
              </c:pt>
              <c:pt idx="1">
                <c:v>11/25 8:30 AM</c:v>
              </c:pt>
              <c:pt idx="2">
                <c:v>11/25 9:00 AM</c:v>
              </c:pt>
              <c:pt idx="3">
                <c:v>11/25 9:30 AM</c:v>
              </c:pt>
              <c:pt idx="4">
                <c:v>11/25 10:00 AM</c:v>
              </c:pt>
              <c:pt idx="5">
                <c:v>11/25 10:30 AM</c:v>
              </c:pt>
              <c:pt idx="6">
                <c:v>11/25 11:00 AM</c:v>
              </c:pt>
              <c:pt idx="7">
                <c:v>11/25 11:30 AM</c:v>
              </c:pt>
              <c:pt idx="8">
                <c:v>11/25 12:00 PM</c:v>
              </c:pt>
              <c:pt idx="9">
                <c:v>11/25 12:30 PM</c:v>
              </c:pt>
              <c:pt idx="10">
                <c:v>11/25 1:00 PM</c:v>
              </c:pt>
              <c:pt idx="11">
                <c:v>11/25 1:30 PM</c:v>
              </c:pt>
              <c:pt idx="12">
                <c:v>11/25 2:00 PM</c:v>
              </c:pt>
              <c:pt idx="13">
                <c:v>11/25 2:30 PM</c:v>
              </c:pt>
              <c:pt idx="14">
                <c:v>11/25 3:00 PM</c:v>
              </c:pt>
              <c:pt idx="15">
                <c:v>11/25 3:30 PM</c:v>
              </c:pt>
              <c:pt idx="16">
                <c:v>11/25 4:00 PM</c:v>
              </c:pt>
              <c:pt idx="17">
                <c:v>11/25 4:30 PM</c:v>
              </c:pt>
              <c:pt idx="18">
                <c:v>11/25 5:00 PM</c:v>
              </c:pt>
              <c:pt idx="19">
                <c:v>11/25 5:30 PM</c:v>
              </c:pt>
              <c:pt idx="20">
                <c:v>11/25 6:00 PM</c:v>
              </c:pt>
              <c:pt idx="21">
                <c:v>11/25 6:30 PM</c:v>
              </c:pt>
              <c:pt idx="22">
                <c:v>11/25 7:00 PM</c:v>
              </c:pt>
              <c:pt idx="23">
                <c:v>11/25 7:30 PM</c:v>
              </c:pt>
            </c:strLit>
          </c:cat>
          <c:val>
            <c:numLit>
              <c:formatCode>General</c:formatCode>
              <c:ptCount val="24"/>
              <c:pt idx="0">
                <c:v>11</c:v>
              </c:pt>
              <c:pt idx="1">
                <c:v>15</c:v>
              </c:pt>
              <c:pt idx="2">
                <c:v>22</c:v>
              </c:pt>
              <c:pt idx="3">
                <c:v>29</c:v>
              </c:pt>
              <c:pt idx="4">
                <c:v>32</c:v>
              </c:pt>
              <c:pt idx="5">
                <c:v>29</c:v>
              </c:pt>
              <c:pt idx="6">
                <c:v>26</c:v>
              </c:pt>
              <c:pt idx="7">
                <c:v>24</c:v>
              </c:pt>
              <c:pt idx="8">
                <c:v>26</c:v>
              </c:pt>
              <c:pt idx="9">
                <c:v>21</c:v>
              </c:pt>
              <c:pt idx="10">
                <c:v>25</c:v>
              </c:pt>
              <c:pt idx="11">
                <c:v>22</c:v>
              </c:pt>
              <c:pt idx="12">
                <c:v>18</c:v>
              </c:pt>
              <c:pt idx="13">
                <c:v>20</c:v>
              </c:pt>
              <c:pt idx="14">
                <c:v>24</c:v>
              </c:pt>
              <c:pt idx="15">
                <c:v>26</c:v>
              </c:pt>
              <c:pt idx="16">
                <c:v>25</c:v>
              </c:pt>
              <c:pt idx="17">
                <c:v>15</c:v>
              </c:pt>
              <c:pt idx="18">
                <c:v>7</c:v>
              </c:pt>
              <c:pt idx="19">
                <c:v>6</c:v>
              </c:pt>
              <c:pt idx="20">
                <c:v>1</c:v>
              </c:pt>
              <c:pt idx="21">
                <c:v>3</c:v>
              </c:pt>
              <c:pt idx="22">
                <c:v>2</c:v>
              </c:pt>
              <c:pt idx="23">
                <c:v>3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11/25 8:00 AM</c:v>
              </c:pt>
              <c:pt idx="1">
                <c:v>11/25 8:30 AM</c:v>
              </c:pt>
              <c:pt idx="2">
                <c:v>11/25 9:00 AM</c:v>
              </c:pt>
              <c:pt idx="3">
                <c:v>11/25 9:30 AM</c:v>
              </c:pt>
              <c:pt idx="4">
                <c:v>11/25 10:00 AM</c:v>
              </c:pt>
              <c:pt idx="5">
                <c:v>11/25 10:30 AM</c:v>
              </c:pt>
              <c:pt idx="6">
                <c:v>11/25 11:00 AM</c:v>
              </c:pt>
              <c:pt idx="7">
                <c:v>11/25 11:30 AM</c:v>
              </c:pt>
              <c:pt idx="8">
                <c:v>11/25 12:00 PM</c:v>
              </c:pt>
              <c:pt idx="9">
                <c:v>11/25 12:30 PM</c:v>
              </c:pt>
              <c:pt idx="10">
                <c:v>11/25 1:00 PM</c:v>
              </c:pt>
              <c:pt idx="11">
                <c:v>11/25 1:30 PM</c:v>
              </c:pt>
              <c:pt idx="12">
                <c:v>11/25 2:00 PM</c:v>
              </c:pt>
              <c:pt idx="13">
                <c:v>11/25 2:30 PM</c:v>
              </c:pt>
              <c:pt idx="14">
                <c:v>11/25 3:00 PM</c:v>
              </c:pt>
              <c:pt idx="15">
                <c:v>11/25 3:30 PM</c:v>
              </c:pt>
              <c:pt idx="16">
                <c:v>11/25 4:00 PM</c:v>
              </c:pt>
              <c:pt idx="17">
                <c:v>11/25 4:30 PM</c:v>
              </c:pt>
              <c:pt idx="18">
                <c:v>11/25 5:00 PM</c:v>
              </c:pt>
              <c:pt idx="19">
                <c:v>11/25 5:30 PM</c:v>
              </c:pt>
              <c:pt idx="20">
                <c:v>11/25 6:00 PM</c:v>
              </c:pt>
              <c:pt idx="21">
                <c:v>11/25 6:30 PM</c:v>
              </c:pt>
              <c:pt idx="22">
                <c:v>11/25 7:00 PM</c:v>
              </c:pt>
              <c:pt idx="23">
                <c:v>11/25 7:30 PM</c:v>
              </c:pt>
            </c:strLit>
          </c:cat>
          <c:val>
            <c:numLit>
              <c:formatCode>General</c:formatCode>
              <c:ptCount val="24"/>
              <c:pt idx="0">
                <c:v>9</c:v>
              </c:pt>
              <c:pt idx="1">
                <c:v>15</c:v>
              </c:pt>
              <c:pt idx="2">
                <c:v>21</c:v>
              </c:pt>
              <c:pt idx="3">
                <c:v>26</c:v>
              </c:pt>
              <c:pt idx="4">
                <c:v>32</c:v>
              </c:pt>
              <c:pt idx="5">
                <c:v>26</c:v>
              </c:pt>
              <c:pt idx="6">
                <c:v>27</c:v>
              </c:pt>
              <c:pt idx="7">
                <c:v>21</c:v>
              </c:pt>
              <c:pt idx="8">
                <c:v>26</c:v>
              </c:pt>
              <c:pt idx="9">
                <c:v>21</c:v>
              </c:pt>
              <c:pt idx="10">
                <c:v>25</c:v>
              </c:pt>
              <c:pt idx="11">
                <c:v>21</c:v>
              </c:pt>
              <c:pt idx="12">
                <c:v>19</c:v>
              </c:pt>
              <c:pt idx="13">
                <c:v>20</c:v>
              </c:pt>
              <c:pt idx="14">
                <c:v>22</c:v>
              </c:pt>
              <c:pt idx="15">
                <c:v>25</c:v>
              </c:pt>
              <c:pt idx="16">
                <c:v>23</c:v>
              </c:pt>
              <c:pt idx="17">
                <c:v>15</c:v>
              </c:pt>
              <c:pt idx="18">
                <c:v>7</c:v>
              </c:pt>
              <c:pt idx="19">
                <c:v>6</c:v>
              </c:pt>
              <c:pt idx="20">
                <c:v>1</c:v>
              </c:pt>
              <c:pt idx="21">
                <c:v>3</c:v>
              </c:pt>
              <c:pt idx="22">
                <c:v>1</c:v>
              </c:pt>
              <c:pt idx="23">
                <c:v>3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467904"/>
        <c:axId val="46718976"/>
      </c:barChart>
      <c:catAx>
        <c:axId val="4546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6718976"/>
        <c:crosses val="autoZero"/>
        <c:auto val="0"/>
        <c:lblAlgn val="ctr"/>
        <c:lblOffset val="100"/>
        <c:noMultiLvlLbl val="0"/>
      </c:catAx>
      <c:valAx>
        <c:axId val="46718976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45467904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290380369120525"/>
          <c:y val="0.42075333298569467"/>
          <c:w val="0.10651418572678416"/>
          <c:h val="0.3969039300551007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25,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11/27/2015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11/27/2015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11/25/2015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00351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00:10:49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00:16:34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38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25,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1918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00:00:01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) 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(432)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(415)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(12)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(5)= 432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(250)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(3).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29249"/>
              </p:ext>
            </p:extLst>
          </p:nvPr>
        </p:nvGraphicFramePr>
        <p:xfrm>
          <a:off x="152400" y="838200"/>
          <a:ext cx="8839199" cy="2590797"/>
        </p:xfrm>
        <a:graphic>
          <a:graphicData uri="http://schemas.openxmlformats.org/drawingml/2006/table">
            <a:tbl>
              <a:tblPr/>
              <a:tblGrid>
                <a:gridCol w="2027093"/>
                <a:gridCol w="2043940"/>
                <a:gridCol w="985031"/>
                <a:gridCol w="985031"/>
                <a:gridCol w="1025048"/>
                <a:gridCol w="751086"/>
                <a:gridCol w="1021970"/>
              </a:tblGrid>
              <a:tr h="460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of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Answer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(ASA)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250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242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00:10:58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00:07:53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00:08:39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00:13:03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00:13:03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00:08:06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00:12:43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106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00:10:18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432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415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00:10:49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996567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11/25/2015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78096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634956"/>
              </p:ext>
            </p:extLst>
          </p:nvPr>
        </p:nvGraphicFramePr>
        <p:xfrm>
          <a:off x="152400" y="803188"/>
          <a:ext cx="87630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11/25/2015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43632"/>
              </p:ext>
            </p:extLst>
          </p:nvPr>
        </p:nvGraphicFramePr>
        <p:xfrm>
          <a:off x="152400" y="914400"/>
          <a:ext cx="8763000" cy="5486412"/>
        </p:xfrm>
        <a:graphic>
          <a:graphicData uri="http://schemas.openxmlformats.org/drawingml/2006/table">
            <a:tbl>
              <a:tblPr/>
              <a:tblGrid>
                <a:gridCol w="1457332"/>
                <a:gridCol w="1209668"/>
                <a:gridCol w="914400"/>
                <a:gridCol w="1158096"/>
                <a:gridCol w="722330"/>
                <a:gridCol w="760347"/>
                <a:gridCol w="1054982"/>
                <a:gridCol w="826878"/>
                <a:gridCol w="658967"/>
              </a:tblGrid>
              <a:tr h="395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8:00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00:05:07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8:30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00:08:50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9:00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9:30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10:00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10:30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00:09:07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11:00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00:09:42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11:30 AM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12:00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12:30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00:14:18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1:30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2:00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00:15:05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2:30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00:10:23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3:00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00:08:29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3:30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4:00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4:30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5:00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00:16:34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5:30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6:00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00:13:13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6:30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00:06:28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7:00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00:08:05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11/25 7:30 PM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00:13:36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00:10:49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1%</a:t>
                      </a:r>
                    </a:p>
                  </a:txBody>
                  <a:tcPr marL="8932" marR="8932" marT="8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11/25/2015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65675"/>
              </p:ext>
            </p:extLst>
          </p:nvPr>
        </p:nvGraphicFramePr>
        <p:xfrm>
          <a:off x="152396" y="838200"/>
          <a:ext cx="8610602" cy="5562606"/>
        </p:xfrm>
        <a:graphic>
          <a:graphicData uri="http://schemas.openxmlformats.org/drawingml/2006/table">
            <a:tbl>
              <a:tblPr/>
              <a:tblGrid>
                <a:gridCol w="2916812"/>
                <a:gridCol w="948965"/>
                <a:gridCol w="948965"/>
                <a:gridCol w="948965"/>
                <a:gridCol w="948965"/>
                <a:gridCol w="948965"/>
                <a:gridCol w="948965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11/25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65489</TotalTime>
  <Words>1158</Words>
  <Application>Microsoft Office PowerPoint</Application>
  <PresentationFormat>On-screen Show (4:3)</PresentationFormat>
  <Paragraphs>521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25,  2015   (Date of report: 11/27/2015)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3183</cp:revision>
  <cp:lastPrinted>2015-11-20T14:47:37Z</cp:lastPrinted>
  <dcterms:created xsi:type="dcterms:W3CDTF">2013-10-04T16:56:33Z</dcterms:created>
  <dcterms:modified xsi:type="dcterms:W3CDTF">2015-11-27T15:41:36Z</dcterms:modified>
</cp:coreProperties>
</file>