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8713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11/27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30</c:v>
                </c:pt>
                <c:pt idx="1">
                  <c:v>27</c:v>
                </c:pt>
                <c:pt idx="2">
                  <c:v>36</c:v>
                </c:pt>
                <c:pt idx="3">
                  <c:v>4</c:v>
                </c:pt>
                <c:pt idx="4">
                  <c:v>0</c:v>
                </c:pt>
                <c:pt idx="5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7697920"/>
        <c:axId val="7699456"/>
        <c:axId val="0"/>
      </c:bar3DChart>
      <c:catAx>
        <c:axId val="7697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7699456"/>
        <c:crosses val="autoZero"/>
        <c:auto val="1"/>
        <c:lblAlgn val="ctr"/>
        <c:lblOffset val="100"/>
        <c:noMultiLvlLbl val="0"/>
      </c:catAx>
      <c:valAx>
        <c:axId val="7699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97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5559471732700076"/>
          <c:h val="0.81392153795345124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11/27 8:00 AM</c:v>
              </c:pt>
              <c:pt idx="1">
                <c:v>11/27 8:30 AM</c:v>
              </c:pt>
              <c:pt idx="2">
                <c:v>11/27 9:00 AM</c:v>
              </c:pt>
              <c:pt idx="3">
                <c:v>11/27 9:30 AM</c:v>
              </c:pt>
              <c:pt idx="4">
                <c:v>11/27 10:00 AM</c:v>
              </c:pt>
              <c:pt idx="5">
                <c:v>11/27 10:30 AM</c:v>
              </c:pt>
              <c:pt idx="6">
                <c:v>11/27 11:00 AM</c:v>
              </c:pt>
              <c:pt idx="7">
                <c:v>11/27 11:30 AM</c:v>
              </c:pt>
              <c:pt idx="8">
                <c:v>11/27 12:00 PM</c:v>
              </c:pt>
              <c:pt idx="9">
                <c:v>11/27 12:30 PM</c:v>
              </c:pt>
              <c:pt idx="10">
                <c:v>11/27 1:00 PM</c:v>
              </c:pt>
              <c:pt idx="11">
                <c:v>11/27 1:30 PM</c:v>
              </c:pt>
              <c:pt idx="12">
                <c:v>11/27 2:00 PM</c:v>
              </c:pt>
              <c:pt idx="13">
                <c:v>11/27 2:30 PM</c:v>
              </c:pt>
              <c:pt idx="14">
                <c:v>11/27 3:00 PM</c:v>
              </c:pt>
              <c:pt idx="15">
                <c:v>11/27 3:30 PM</c:v>
              </c:pt>
              <c:pt idx="16">
                <c:v>11/27 4:00 PM</c:v>
              </c:pt>
              <c:pt idx="17">
                <c:v>11/27 4:30 PM</c:v>
              </c:pt>
              <c:pt idx="18">
                <c:v>11/27 5:00 PM</c:v>
              </c:pt>
              <c:pt idx="19">
                <c:v>11/27 5:30 PM</c:v>
              </c:pt>
              <c:pt idx="20">
                <c:v>11/27 6:00 PM</c:v>
              </c:pt>
              <c:pt idx="21">
                <c:v>11/27 6:30 PM</c:v>
              </c:pt>
              <c:pt idx="22">
                <c:v>11/27 7:00 PM</c:v>
              </c:pt>
              <c:pt idx="23">
                <c:v>11/27 7:30 PM</c:v>
              </c:pt>
            </c:strLit>
          </c:cat>
          <c:val>
            <c:numLit>
              <c:formatCode>General</c:formatCode>
              <c:ptCount val="24"/>
              <c:pt idx="0">
                <c:v>3</c:v>
              </c:pt>
              <c:pt idx="1">
                <c:v>4</c:v>
              </c:pt>
              <c:pt idx="2">
                <c:v>7</c:v>
              </c:pt>
              <c:pt idx="3">
                <c:v>10</c:v>
              </c:pt>
              <c:pt idx="4">
                <c:v>12</c:v>
              </c:pt>
              <c:pt idx="5">
                <c:v>7</c:v>
              </c:pt>
              <c:pt idx="6">
                <c:v>17</c:v>
              </c:pt>
              <c:pt idx="7">
                <c:v>10</c:v>
              </c:pt>
              <c:pt idx="8">
                <c:v>13</c:v>
              </c:pt>
              <c:pt idx="9">
                <c:v>11</c:v>
              </c:pt>
              <c:pt idx="10">
                <c:v>7</c:v>
              </c:pt>
              <c:pt idx="11">
                <c:v>7</c:v>
              </c:pt>
              <c:pt idx="12">
                <c:v>16</c:v>
              </c:pt>
              <c:pt idx="13">
                <c:v>6</c:v>
              </c:pt>
              <c:pt idx="14">
                <c:v>12</c:v>
              </c:pt>
              <c:pt idx="15">
                <c:v>19</c:v>
              </c:pt>
              <c:pt idx="16">
                <c:v>10</c:v>
              </c:pt>
              <c:pt idx="17">
                <c:v>8</c:v>
              </c:pt>
              <c:pt idx="18">
                <c:v>4</c:v>
              </c:pt>
              <c:pt idx="19">
                <c:v>4</c:v>
              </c:pt>
              <c:pt idx="20">
                <c:v>9</c:v>
              </c:pt>
              <c:pt idx="21">
                <c:v>3</c:v>
              </c:pt>
              <c:pt idx="22">
                <c:v>1</c:v>
              </c:pt>
              <c:pt idx="23">
                <c:v>4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11/27 8:00 AM</c:v>
              </c:pt>
              <c:pt idx="1">
                <c:v>11/27 8:30 AM</c:v>
              </c:pt>
              <c:pt idx="2">
                <c:v>11/27 9:00 AM</c:v>
              </c:pt>
              <c:pt idx="3">
                <c:v>11/27 9:30 AM</c:v>
              </c:pt>
              <c:pt idx="4">
                <c:v>11/27 10:00 AM</c:v>
              </c:pt>
              <c:pt idx="5">
                <c:v>11/27 10:30 AM</c:v>
              </c:pt>
              <c:pt idx="6">
                <c:v>11/27 11:00 AM</c:v>
              </c:pt>
              <c:pt idx="7">
                <c:v>11/27 11:30 AM</c:v>
              </c:pt>
              <c:pt idx="8">
                <c:v>11/27 12:00 PM</c:v>
              </c:pt>
              <c:pt idx="9">
                <c:v>11/27 12:30 PM</c:v>
              </c:pt>
              <c:pt idx="10">
                <c:v>11/27 1:00 PM</c:v>
              </c:pt>
              <c:pt idx="11">
                <c:v>11/27 1:30 PM</c:v>
              </c:pt>
              <c:pt idx="12">
                <c:v>11/27 2:00 PM</c:v>
              </c:pt>
              <c:pt idx="13">
                <c:v>11/27 2:30 PM</c:v>
              </c:pt>
              <c:pt idx="14">
                <c:v>11/27 3:00 PM</c:v>
              </c:pt>
              <c:pt idx="15">
                <c:v>11/27 3:30 PM</c:v>
              </c:pt>
              <c:pt idx="16">
                <c:v>11/27 4:00 PM</c:v>
              </c:pt>
              <c:pt idx="17">
                <c:v>11/27 4:30 PM</c:v>
              </c:pt>
              <c:pt idx="18">
                <c:v>11/27 5:00 PM</c:v>
              </c:pt>
              <c:pt idx="19">
                <c:v>11/27 5:30 PM</c:v>
              </c:pt>
              <c:pt idx="20">
                <c:v>11/27 6:00 PM</c:v>
              </c:pt>
              <c:pt idx="21">
                <c:v>11/27 6:30 PM</c:v>
              </c:pt>
              <c:pt idx="22">
                <c:v>11/27 7:00 PM</c:v>
              </c:pt>
              <c:pt idx="23">
                <c:v>11/27 7:30 PM</c:v>
              </c:pt>
            </c:strLit>
          </c:cat>
          <c:val>
            <c:numLit>
              <c:formatCode>General</c:formatCode>
              <c:ptCount val="24"/>
              <c:pt idx="0">
                <c:v>3</c:v>
              </c:pt>
              <c:pt idx="1">
                <c:v>4</c:v>
              </c:pt>
              <c:pt idx="2">
                <c:v>7</c:v>
              </c:pt>
              <c:pt idx="3">
                <c:v>9</c:v>
              </c:pt>
              <c:pt idx="4">
                <c:v>12</c:v>
              </c:pt>
              <c:pt idx="5">
                <c:v>7</c:v>
              </c:pt>
              <c:pt idx="6">
                <c:v>16</c:v>
              </c:pt>
              <c:pt idx="7">
                <c:v>10</c:v>
              </c:pt>
              <c:pt idx="8">
                <c:v>12</c:v>
              </c:pt>
              <c:pt idx="9">
                <c:v>11</c:v>
              </c:pt>
              <c:pt idx="10">
                <c:v>7</c:v>
              </c:pt>
              <c:pt idx="11">
                <c:v>7</c:v>
              </c:pt>
              <c:pt idx="12">
                <c:v>16</c:v>
              </c:pt>
              <c:pt idx="13">
                <c:v>6</c:v>
              </c:pt>
              <c:pt idx="14">
                <c:v>11</c:v>
              </c:pt>
              <c:pt idx="15">
                <c:v>19</c:v>
              </c:pt>
              <c:pt idx="16">
                <c:v>10</c:v>
              </c:pt>
              <c:pt idx="17">
                <c:v>8</c:v>
              </c:pt>
              <c:pt idx="18">
                <c:v>4</c:v>
              </c:pt>
              <c:pt idx="19">
                <c:v>4</c:v>
              </c:pt>
              <c:pt idx="20">
                <c:v>9</c:v>
              </c:pt>
              <c:pt idx="21">
                <c:v>3</c:v>
              </c:pt>
              <c:pt idx="22">
                <c:v>1</c:v>
              </c:pt>
              <c:pt idx="2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614336"/>
        <c:axId val="57684736"/>
      </c:barChart>
      <c:catAx>
        <c:axId val="57614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57684736"/>
        <c:crosses val="autoZero"/>
        <c:auto val="0"/>
        <c:lblAlgn val="ctr"/>
        <c:lblOffset val="100"/>
        <c:noMultiLvlLbl val="0"/>
      </c:catAx>
      <c:valAx>
        <c:axId val="57684736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57614336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555083392353728"/>
          <c:y val="0.43471867341085674"/>
          <c:w val="0.10386715549445208"/>
          <c:h val="0.33806817194208338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68" tIns="46584" rIns="93168" bIns="465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</a:t>
            </a:r>
            <a:r>
              <a:rPr lang="en-US" sz="2700" dirty="0" smtClean="0"/>
              <a:t>27,  </a:t>
            </a:r>
            <a:r>
              <a:rPr lang="en-US" sz="2700" dirty="0" smtClean="0"/>
              <a:t>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</a:t>
            </a:r>
            <a:r>
              <a:rPr lang="en-US" sz="1800" dirty="0" smtClean="0"/>
              <a:t>11/30/2015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11/30/2015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11/27/2015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45898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00:12:21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00:26:11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 dirty="0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27,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2015  8:00am to 8:00pm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28930"/>
              </p:ext>
            </p:extLst>
          </p:nvPr>
        </p:nvGraphicFramePr>
        <p:xfrm>
          <a:off x="20955" y="3581400"/>
          <a:ext cx="8991600" cy="2779408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00:00:00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and Queue Group Performance - Trend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(204)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(200)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(4)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(0)= 204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(122)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was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1095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(1).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7084"/>
              </p:ext>
            </p:extLst>
          </p:nvPr>
        </p:nvGraphicFramePr>
        <p:xfrm>
          <a:off x="228600" y="914400"/>
          <a:ext cx="8762999" cy="2514596"/>
        </p:xfrm>
        <a:graphic>
          <a:graphicData uri="http://schemas.openxmlformats.org/drawingml/2006/table">
            <a:tbl>
              <a:tblPr/>
              <a:tblGrid>
                <a:gridCol w="2080167"/>
                <a:gridCol w="2080167"/>
                <a:gridCol w="920533"/>
                <a:gridCol w="920533"/>
                <a:gridCol w="920533"/>
                <a:gridCol w="920533"/>
                <a:gridCol w="920533"/>
              </a:tblGrid>
              <a:tr h="492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of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Answer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(ASA)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Offered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27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122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120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00:12:44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HBX-1095-QUEUE (807)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00:00:04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00:04:05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00:05:28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00:10:55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00:09:41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00:09:33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53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53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00:12:57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204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200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00:12:22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058573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11/27/2015</a:t>
            </a:r>
            <a:endParaRPr lang="en-US" b="1" u="sng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63123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674480"/>
              </p:ext>
            </p:extLst>
          </p:nvPr>
        </p:nvGraphicFramePr>
        <p:xfrm>
          <a:off x="152400" y="803188"/>
          <a:ext cx="8839200" cy="407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</a:t>
            </a:r>
            <a:r>
              <a:rPr lang="en-US" b="1" dirty="0" smtClean="0"/>
              <a:t>11/27/2015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71965"/>
              </p:ext>
            </p:extLst>
          </p:nvPr>
        </p:nvGraphicFramePr>
        <p:xfrm>
          <a:off x="152400" y="914400"/>
          <a:ext cx="8763000" cy="5486407"/>
        </p:xfrm>
        <a:graphic>
          <a:graphicData uri="http://schemas.openxmlformats.org/drawingml/2006/table">
            <a:tbl>
              <a:tblPr/>
              <a:tblGrid>
                <a:gridCol w="1381899"/>
                <a:gridCol w="1285101"/>
                <a:gridCol w="1039999"/>
                <a:gridCol w="943201"/>
                <a:gridCol w="822560"/>
                <a:gridCol w="822560"/>
                <a:gridCol w="822560"/>
                <a:gridCol w="822560"/>
                <a:gridCol w="822560"/>
              </a:tblGrid>
              <a:tr h="397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Wait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Received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Answered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8:00 AM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00:09:13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8:30 AM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00:06:19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9:00 AM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00:03:29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9:30 AM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00:18:05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10:00 AM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00:16:16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10:30 AM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11:00 AM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00:12:05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11:30 AM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00:09:11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12:00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00:13:02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12:30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00:08:45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1:00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00:20:31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1:30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00:09:52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2:00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00:00:33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00:10:11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2:30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00:12:39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3:00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00:12:48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3:30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00:07:26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4:00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00:17:56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4:30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00:13:15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5:00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00:11:37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5:30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00:15:59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6:00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00:07:42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6:30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00:00:29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00:26:11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7:00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00:00:06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00:11:52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11/27 7:30 PM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00:02:13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00:12:21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25" marR="7725" marT="77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11/27/2015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42178"/>
              </p:ext>
            </p:extLst>
          </p:nvPr>
        </p:nvGraphicFramePr>
        <p:xfrm>
          <a:off x="152396" y="838200"/>
          <a:ext cx="8839205" cy="5562606"/>
        </p:xfrm>
        <a:graphic>
          <a:graphicData uri="http://schemas.openxmlformats.org/drawingml/2006/table">
            <a:tbl>
              <a:tblPr/>
              <a:tblGrid>
                <a:gridCol w="2994251"/>
                <a:gridCol w="974159"/>
                <a:gridCol w="974159"/>
                <a:gridCol w="974159"/>
                <a:gridCol w="974159"/>
                <a:gridCol w="974159"/>
                <a:gridCol w="974159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11/22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11/23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11/24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11/25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11/26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11/27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65528</TotalTime>
  <Words>1149</Words>
  <Application>Microsoft Office PowerPoint</Application>
  <PresentationFormat>On-screen Show (4:3)</PresentationFormat>
  <Paragraphs>515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27,  2015   (Date of report: 11/30/2015)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3188</cp:revision>
  <cp:lastPrinted>2015-11-20T14:47:37Z</cp:lastPrinted>
  <dcterms:created xsi:type="dcterms:W3CDTF">2013-10-04T16:56:33Z</dcterms:created>
  <dcterms:modified xsi:type="dcterms:W3CDTF">2015-11-30T14:55:11Z</dcterms:modified>
</cp:coreProperties>
</file>