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8909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11/30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35</c:v>
                </c:pt>
                <c:pt idx="1">
                  <c:v>53</c:v>
                </c:pt>
                <c:pt idx="2">
                  <c:v>11</c:v>
                </c:pt>
                <c:pt idx="3">
                  <c:v>4</c:v>
                </c:pt>
                <c:pt idx="4">
                  <c:v>0</c:v>
                </c:pt>
                <c:pt idx="5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3015296"/>
        <c:axId val="33016832"/>
        <c:axId val="0"/>
      </c:bar3DChart>
      <c:catAx>
        <c:axId val="33015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3016832"/>
        <c:crosses val="autoZero"/>
        <c:auto val="1"/>
        <c:lblAlgn val="ctr"/>
        <c:lblOffset val="100"/>
        <c:noMultiLvlLbl val="0"/>
      </c:catAx>
      <c:valAx>
        <c:axId val="3301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15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383104889666572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11/30 8:00 AM</c:v>
              </c:pt>
              <c:pt idx="1">
                <c:v>11/30 8:30 AM</c:v>
              </c:pt>
              <c:pt idx="2">
                <c:v>11/30 9:00 AM</c:v>
              </c:pt>
              <c:pt idx="3">
                <c:v>11/30 9:30 AM</c:v>
              </c:pt>
              <c:pt idx="4">
                <c:v>11/30 10:00 AM</c:v>
              </c:pt>
              <c:pt idx="5">
                <c:v>11/30 10:30 AM</c:v>
              </c:pt>
              <c:pt idx="6">
                <c:v>11/30 11:00 AM</c:v>
              </c:pt>
              <c:pt idx="7">
                <c:v>11/30 11:30 AM</c:v>
              </c:pt>
              <c:pt idx="8">
                <c:v>11/30 12:00 PM</c:v>
              </c:pt>
              <c:pt idx="9">
                <c:v>11/30 12:30 PM</c:v>
              </c:pt>
              <c:pt idx="10">
                <c:v>11/30 1:00 PM</c:v>
              </c:pt>
              <c:pt idx="11">
                <c:v>11/30 1:30 PM</c:v>
              </c:pt>
              <c:pt idx="12">
                <c:v>11/30 2:00 PM</c:v>
              </c:pt>
              <c:pt idx="13">
                <c:v>11/30 2:30 PM</c:v>
              </c:pt>
              <c:pt idx="14">
                <c:v>11/30 3:00 PM</c:v>
              </c:pt>
              <c:pt idx="15">
                <c:v>11/30 3:30 PM</c:v>
              </c:pt>
              <c:pt idx="16">
                <c:v>11/30 4:00 PM</c:v>
              </c:pt>
              <c:pt idx="17">
                <c:v>11/30 4:30 PM</c:v>
              </c:pt>
              <c:pt idx="18">
                <c:v>11/30 5:00 PM</c:v>
              </c:pt>
              <c:pt idx="19">
                <c:v>11/30 5:30 PM</c:v>
              </c:pt>
              <c:pt idx="20">
                <c:v>11/30 6:00 PM</c:v>
              </c:pt>
              <c:pt idx="21">
                <c:v>11/30 6:30 PM</c:v>
              </c:pt>
              <c:pt idx="22">
                <c:v>11/30 7:00 PM</c:v>
              </c:pt>
              <c:pt idx="23">
                <c:v>11/30 7:30 PM</c:v>
              </c:pt>
            </c:strLit>
          </c:cat>
          <c:val>
            <c:numLit>
              <c:formatCode>General</c:formatCode>
              <c:ptCount val="24"/>
              <c:pt idx="0">
                <c:v>20</c:v>
              </c:pt>
              <c:pt idx="1">
                <c:v>29</c:v>
              </c:pt>
              <c:pt idx="2">
                <c:v>33</c:v>
              </c:pt>
              <c:pt idx="3">
                <c:v>41</c:v>
              </c:pt>
              <c:pt idx="4">
                <c:v>58</c:v>
              </c:pt>
              <c:pt idx="5">
                <c:v>67</c:v>
              </c:pt>
              <c:pt idx="6">
                <c:v>67</c:v>
              </c:pt>
              <c:pt idx="7">
                <c:v>62</c:v>
              </c:pt>
              <c:pt idx="8">
                <c:v>54</c:v>
              </c:pt>
              <c:pt idx="9">
                <c:v>49</c:v>
              </c:pt>
              <c:pt idx="10">
                <c:v>48</c:v>
              </c:pt>
              <c:pt idx="11">
                <c:v>64</c:v>
              </c:pt>
              <c:pt idx="12">
                <c:v>53</c:v>
              </c:pt>
              <c:pt idx="13">
                <c:v>71</c:v>
              </c:pt>
              <c:pt idx="14">
                <c:v>71</c:v>
              </c:pt>
              <c:pt idx="15">
                <c:v>47</c:v>
              </c:pt>
              <c:pt idx="16">
                <c:v>56</c:v>
              </c:pt>
              <c:pt idx="17">
                <c:v>46</c:v>
              </c:pt>
              <c:pt idx="18">
                <c:v>35</c:v>
              </c:pt>
              <c:pt idx="19">
                <c:v>24</c:v>
              </c:pt>
              <c:pt idx="20">
                <c:v>22</c:v>
              </c:pt>
              <c:pt idx="21">
                <c:v>21</c:v>
              </c:pt>
              <c:pt idx="22">
                <c:v>8</c:v>
              </c:pt>
              <c:pt idx="23">
                <c:v>11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11/30 8:00 AM</c:v>
              </c:pt>
              <c:pt idx="1">
                <c:v>11/30 8:30 AM</c:v>
              </c:pt>
              <c:pt idx="2">
                <c:v>11/30 9:00 AM</c:v>
              </c:pt>
              <c:pt idx="3">
                <c:v>11/30 9:30 AM</c:v>
              </c:pt>
              <c:pt idx="4">
                <c:v>11/30 10:00 AM</c:v>
              </c:pt>
              <c:pt idx="5">
                <c:v>11/30 10:30 AM</c:v>
              </c:pt>
              <c:pt idx="6">
                <c:v>11/30 11:00 AM</c:v>
              </c:pt>
              <c:pt idx="7">
                <c:v>11/30 11:30 AM</c:v>
              </c:pt>
              <c:pt idx="8">
                <c:v>11/30 12:00 PM</c:v>
              </c:pt>
              <c:pt idx="9">
                <c:v>11/30 12:30 PM</c:v>
              </c:pt>
              <c:pt idx="10">
                <c:v>11/30 1:00 PM</c:v>
              </c:pt>
              <c:pt idx="11">
                <c:v>11/30 1:30 PM</c:v>
              </c:pt>
              <c:pt idx="12">
                <c:v>11/30 2:00 PM</c:v>
              </c:pt>
              <c:pt idx="13">
                <c:v>11/30 2:30 PM</c:v>
              </c:pt>
              <c:pt idx="14">
                <c:v>11/30 3:00 PM</c:v>
              </c:pt>
              <c:pt idx="15">
                <c:v>11/30 3:30 PM</c:v>
              </c:pt>
              <c:pt idx="16">
                <c:v>11/30 4:00 PM</c:v>
              </c:pt>
              <c:pt idx="17">
                <c:v>11/30 4:30 PM</c:v>
              </c:pt>
              <c:pt idx="18">
                <c:v>11/30 5:00 PM</c:v>
              </c:pt>
              <c:pt idx="19">
                <c:v>11/30 5:30 PM</c:v>
              </c:pt>
              <c:pt idx="20">
                <c:v>11/30 6:00 PM</c:v>
              </c:pt>
              <c:pt idx="21">
                <c:v>11/30 6:30 PM</c:v>
              </c:pt>
              <c:pt idx="22">
                <c:v>11/30 7:00 PM</c:v>
              </c:pt>
              <c:pt idx="23">
                <c:v>11/30 7:30 PM</c:v>
              </c:pt>
            </c:strLit>
          </c:cat>
          <c:val>
            <c:numLit>
              <c:formatCode>General</c:formatCode>
              <c:ptCount val="24"/>
              <c:pt idx="0">
                <c:v>18</c:v>
              </c:pt>
              <c:pt idx="1">
                <c:v>27</c:v>
              </c:pt>
              <c:pt idx="2">
                <c:v>32</c:v>
              </c:pt>
              <c:pt idx="3">
                <c:v>37</c:v>
              </c:pt>
              <c:pt idx="4">
                <c:v>46</c:v>
              </c:pt>
              <c:pt idx="5">
                <c:v>44</c:v>
              </c:pt>
              <c:pt idx="6">
                <c:v>56</c:v>
              </c:pt>
              <c:pt idx="7">
                <c:v>68</c:v>
              </c:pt>
              <c:pt idx="8">
                <c:v>55</c:v>
              </c:pt>
              <c:pt idx="9">
                <c:v>45</c:v>
              </c:pt>
              <c:pt idx="10">
                <c:v>42</c:v>
              </c:pt>
              <c:pt idx="11">
                <c:v>52</c:v>
              </c:pt>
              <c:pt idx="12">
                <c:v>54</c:v>
              </c:pt>
              <c:pt idx="13">
                <c:v>67</c:v>
              </c:pt>
              <c:pt idx="14">
                <c:v>63</c:v>
              </c:pt>
              <c:pt idx="15">
                <c:v>48</c:v>
              </c:pt>
              <c:pt idx="16">
                <c:v>51</c:v>
              </c:pt>
              <c:pt idx="17">
                <c:v>43</c:v>
              </c:pt>
              <c:pt idx="18">
                <c:v>34</c:v>
              </c:pt>
              <c:pt idx="19">
                <c:v>25</c:v>
              </c:pt>
              <c:pt idx="20">
                <c:v>22</c:v>
              </c:pt>
              <c:pt idx="21">
                <c:v>20</c:v>
              </c:pt>
              <c:pt idx="22">
                <c:v>8</c:v>
              </c:pt>
              <c:pt idx="23">
                <c:v>11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71456"/>
        <c:axId val="87172992"/>
      </c:barChart>
      <c:catAx>
        <c:axId val="87171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87172992"/>
        <c:crosses val="autoZero"/>
        <c:auto val="0"/>
        <c:lblAlgn val="ctr"/>
        <c:lblOffset val="100"/>
        <c:noMultiLvlLbl val="0"/>
      </c:catAx>
      <c:valAx>
        <c:axId val="87172992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87171456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46674721215404"/>
          <c:y val="0.42075333298569467"/>
          <c:w val="0.10475051729644906"/>
          <c:h val="0.4498840625054318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30,  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12/1/2015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12/1/2015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11/30/2015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03722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00:18:01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00:01:02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00:07:45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93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30, 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0346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00:00:04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(1057)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(968)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(41)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(48)= 1057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(616)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and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(4).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79363"/>
              </p:ext>
            </p:extLst>
          </p:nvPr>
        </p:nvGraphicFramePr>
        <p:xfrm>
          <a:off x="152400" y="796052"/>
          <a:ext cx="8762998" cy="2632947"/>
        </p:xfrm>
        <a:graphic>
          <a:graphicData uri="http://schemas.openxmlformats.org/drawingml/2006/table">
            <a:tbl>
              <a:tblPr/>
              <a:tblGrid>
                <a:gridCol w="2014629"/>
                <a:gridCol w="1795371"/>
                <a:gridCol w="1066800"/>
                <a:gridCol w="1045954"/>
                <a:gridCol w="946748"/>
                <a:gridCol w="946748"/>
                <a:gridCol w="946748"/>
              </a:tblGrid>
              <a:tr h="46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Answer (ASA)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Calls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Offered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00:01:00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616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571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00:12:31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00:06:12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00:00:50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00:09:04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00:08:24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00:01:17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71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00:13:36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56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00:12:50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00:00:49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00:16:33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00:00:53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261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239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00:10:58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00:00:58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1,057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968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00:12:16</a:t>
                      </a:r>
                    </a:p>
                  </a:txBody>
                  <a:tcPr marL="8997" marR="8997" marT="8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155515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11/30/2015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18068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478025"/>
              </p:ext>
            </p:extLst>
          </p:nvPr>
        </p:nvGraphicFramePr>
        <p:xfrm>
          <a:off x="76200" y="803188"/>
          <a:ext cx="8915400" cy="4073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11/30/2015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74126"/>
              </p:ext>
            </p:extLst>
          </p:nvPr>
        </p:nvGraphicFramePr>
        <p:xfrm>
          <a:off x="247332" y="914400"/>
          <a:ext cx="8668067" cy="5410205"/>
        </p:xfrm>
        <a:graphic>
          <a:graphicData uri="http://schemas.openxmlformats.org/drawingml/2006/table">
            <a:tbl>
              <a:tblPr/>
              <a:tblGrid>
                <a:gridCol w="1365877"/>
                <a:gridCol w="1206191"/>
                <a:gridCol w="973959"/>
                <a:gridCol w="945608"/>
                <a:gridCol w="814273"/>
                <a:gridCol w="814273"/>
                <a:gridCol w="919340"/>
                <a:gridCol w="814273"/>
                <a:gridCol w="814273"/>
              </a:tblGrid>
              <a:tr h="3900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8:00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00:06:08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8:30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00:07:50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9:00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9:30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00:13:42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10:00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00:02:18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10:30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00:07:12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11:00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11:30 AM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12:00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12:30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1:30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00:13:44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2:00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00:11:25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2:30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00:03:42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00:11:08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3:00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00:11:17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3:30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4:00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00:05:01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00:12:32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4:30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00:02:08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5:00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5:30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00:01:14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6:00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00:00:54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00:12:20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6:30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00:18:01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7:00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00:15:44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11/30 7:30 PM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00:01:02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00:07:45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00:12:16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1,057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41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9352" marR="9352" marT="93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11/30/2015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98892"/>
              </p:ext>
            </p:extLst>
          </p:nvPr>
        </p:nvGraphicFramePr>
        <p:xfrm>
          <a:off x="152396" y="838200"/>
          <a:ext cx="8839202" cy="5562606"/>
        </p:xfrm>
        <a:graphic>
          <a:graphicData uri="http://schemas.openxmlformats.org/drawingml/2006/table">
            <a:tbl>
              <a:tblPr/>
              <a:tblGrid>
                <a:gridCol w="2697017"/>
                <a:gridCol w="877455"/>
                <a:gridCol w="877455"/>
                <a:gridCol w="877455"/>
                <a:gridCol w="877455"/>
                <a:gridCol w="877455"/>
                <a:gridCol w="877455"/>
                <a:gridCol w="877455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11/26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11/27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11/28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11/29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65637</TotalTime>
  <Words>1181</Words>
  <Application>Microsoft Office PowerPoint</Application>
  <PresentationFormat>On-screen Show (4:3)</PresentationFormat>
  <Paragraphs>539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30,  2015   (Date of report: 12/1/2015)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3201</cp:revision>
  <cp:lastPrinted>2015-11-20T14:47:37Z</cp:lastPrinted>
  <dcterms:created xsi:type="dcterms:W3CDTF">2013-10-04T16:56:33Z</dcterms:created>
  <dcterms:modified xsi:type="dcterms:W3CDTF">2015-12-01T14:57:56Z</dcterms:modified>
</cp:coreProperties>
</file>